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ags/tag46.xml" ContentType="application/vnd.openxmlformats-officedocument.presentationml.tags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4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5.xml" ContentType="application/vnd.openxmlformats-officedocument.them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6.xml" ContentType="application/vnd.openxmlformats-officedocument.them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tags/tag135.xml" ContentType="application/vnd.openxmlformats-officedocument.presentationml.tags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tags/tag136.xml" ContentType="application/vnd.openxmlformats-officedocument.presentationml.tags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tags/tag137.xml" ContentType="application/vnd.openxmlformats-officedocument.presentationml.tags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tags/tag138.xml" ContentType="application/vnd.openxmlformats-officedocument.presentationml.tags+xml"/>
  <Override PartName="/ppt/notesSlides/notesSlide7.xml" ContentType="application/vnd.openxmlformats-officedocument.presentationml.notesSlide+xml"/>
  <Override PartName="/ppt/theme/themeOverride8.xml" ContentType="application/vnd.openxmlformats-officedocument.themeOverride+xml"/>
  <Override PartName="/ppt/tags/tag139.xml" ContentType="application/vnd.openxmlformats-officedocument.presentationml.tags+xml"/>
  <Override PartName="/ppt/notesSlides/notesSlide8.xml" ContentType="application/vnd.openxmlformats-officedocument.presentationml.notesSlide+xml"/>
  <Override PartName="/ppt/theme/themeOverride9.xml" ContentType="application/vnd.openxmlformats-officedocument.themeOverride+xml"/>
  <Override PartName="/ppt/tags/tag140.xml" ContentType="application/vnd.openxmlformats-officedocument.presentationml.tags+xml"/>
  <Override PartName="/ppt/notesSlides/notesSlide9.xml" ContentType="application/vnd.openxmlformats-officedocument.presentationml.notesSlide+xml"/>
  <Override PartName="/ppt/theme/themeOverride10.xml" ContentType="application/vnd.openxmlformats-officedocument.themeOverride+xml"/>
  <Override PartName="/ppt/tags/tag141.xml" ContentType="application/vnd.openxmlformats-officedocument.presentationml.tags+xml"/>
  <Override PartName="/ppt/notesSlides/notesSlide10.xml" ContentType="application/vnd.openxmlformats-officedocument.presentationml.notesSlide+xml"/>
  <Override PartName="/ppt/theme/themeOverride11.xml" ContentType="application/vnd.openxmlformats-officedocument.themeOverride+xml"/>
  <Override PartName="/ppt/tags/tag142.xml" ContentType="application/vnd.openxmlformats-officedocument.presentationml.tags+xml"/>
  <Override PartName="/ppt/notesSlides/notesSlide11.xml" ContentType="application/vnd.openxmlformats-officedocument.presentationml.notesSlide+xml"/>
  <Override PartName="/ppt/theme/themeOverride12.xml" ContentType="application/vnd.openxmlformats-officedocument.themeOverride+xml"/>
  <Override PartName="/ppt/tags/tag143.xml" ContentType="application/vnd.openxmlformats-officedocument.presentationml.tags+xml"/>
  <Override PartName="/ppt/notesSlides/notesSlide12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6" r:id="rId4"/>
    <p:sldMasterId id="2147483906" r:id="rId5"/>
    <p:sldMasterId id="2147483812" r:id="rId6"/>
    <p:sldMasterId id="2147483814" r:id="rId7"/>
    <p:sldMasterId id="2147483887" r:id="rId8"/>
    <p:sldMasterId id="2147483897" r:id="rId9"/>
  </p:sldMasterIdLst>
  <p:notesMasterIdLst>
    <p:notesMasterId r:id="rId23"/>
  </p:notesMasterIdLst>
  <p:handoutMasterIdLst>
    <p:handoutMasterId r:id="rId24"/>
  </p:handoutMasterIdLst>
  <p:sldIdLst>
    <p:sldId id="256" r:id="rId10"/>
    <p:sldId id="265" r:id="rId11"/>
    <p:sldId id="264" r:id="rId12"/>
    <p:sldId id="263" r:id="rId13"/>
    <p:sldId id="266" r:id="rId14"/>
    <p:sldId id="267" r:id="rId15"/>
    <p:sldId id="262" r:id="rId16"/>
    <p:sldId id="261" r:id="rId17"/>
    <p:sldId id="268" r:id="rId18"/>
    <p:sldId id="260" r:id="rId19"/>
    <p:sldId id="269" r:id="rId20"/>
    <p:sldId id="259" r:id="rId21"/>
    <p:sldId id="258" r:id="rId22"/>
  </p:sldIdLst>
  <p:sldSz cx="12192000" cy="6858000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192D"/>
    <a:srgbClr val="FF6B00"/>
    <a:srgbClr val="66798B"/>
    <a:srgbClr val="F37321"/>
    <a:srgbClr val="404040"/>
    <a:srgbClr val="F6802C"/>
    <a:srgbClr val="8498A8"/>
    <a:srgbClr val="FFA844"/>
    <a:srgbClr val="F78529"/>
    <a:srgbClr val="FFA3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44711D-5525-41A9-8637-5AC0AC7F2D04}" v="15" dt="2023-06-27T06:14:45.8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5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574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nislav Heriban" userId="S::branislav.heriban@synpulse.com::b91f81af-6adf-49ef-ab4a-0f482f9fbc0a" providerId="AD" clId="Web-{C1316323-7922-5919-760F-DF1CEE7C834C}"/>
    <pc:docChg chg="modSld">
      <pc:chgData name="Branislav Heriban" userId="S::branislav.heriban@synpulse.com::b91f81af-6adf-49ef-ab4a-0f482f9fbc0a" providerId="AD" clId="Web-{C1316323-7922-5919-760F-DF1CEE7C834C}" dt="2022-12-05T15:10:26.986" v="0"/>
      <pc:docMkLst>
        <pc:docMk/>
      </pc:docMkLst>
      <pc:sldChg chg="modSp mod modClrScheme chgLayout">
        <pc:chgData name="Branislav Heriban" userId="S::branislav.heriban@synpulse.com::b91f81af-6adf-49ef-ab4a-0f482f9fbc0a" providerId="AD" clId="Web-{C1316323-7922-5919-760F-DF1CEE7C834C}" dt="2022-12-05T15:10:26.986" v="0"/>
        <pc:sldMkLst>
          <pc:docMk/>
          <pc:sldMk cId="280320462" sldId="258"/>
        </pc:sldMkLst>
        <pc:spChg chg="mod ord">
          <ac:chgData name="Branislav Heriban" userId="S::branislav.heriban@synpulse.com::b91f81af-6adf-49ef-ab4a-0f482f9fbc0a" providerId="AD" clId="Web-{C1316323-7922-5919-760F-DF1CEE7C834C}" dt="2022-12-05T15:10:26.986" v="0"/>
          <ac:spMkLst>
            <pc:docMk/>
            <pc:sldMk cId="280320462" sldId="258"/>
            <ac:spMk id="2" creationId="{E3338F05-AFC2-C2AC-4601-BDC3A99E2DB6}"/>
          </ac:spMkLst>
        </pc:spChg>
        <pc:spChg chg="mod ord">
          <ac:chgData name="Branislav Heriban" userId="S::branislav.heriban@synpulse.com::b91f81af-6adf-49ef-ab4a-0f482f9fbc0a" providerId="AD" clId="Web-{C1316323-7922-5919-760F-DF1CEE7C834C}" dt="2022-12-05T15:10:26.986" v="0"/>
          <ac:spMkLst>
            <pc:docMk/>
            <pc:sldMk cId="280320462" sldId="258"/>
            <ac:spMk id="3" creationId="{7661D51E-DDB2-7D87-B4BD-EDE42A2AFC44}"/>
          </ac:spMkLst>
        </pc:spChg>
        <pc:spChg chg="mod ord">
          <ac:chgData name="Branislav Heriban" userId="S::branislav.heriban@synpulse.com::b91f81af-6adf-49ef-ab4a-0f482f9fbc0a" providerId="AD" clId="Web-{C1316323-7922-5919-760F-DF1CEE7C834C}" dt="2022-12-05T15:10:26.986" v="0"/>
          <ac:spMkLst>
            <pc:docMk/>
            <pc:sldMk cId="280320462" sldId="258"/>
            <ac:spMk id="4" creationId="{5B1AC84E-1379-61F5-91BC-88D62A2FF6E2}"/>
          </ac:spMkLst>
        </pc:spChg>
        <pc:spChg chg="mod ord">
          <ac:chgData name="Branislav Heriban" userId="S::branislav.heriban@synpulse.com::b91f81af-6adf-49ef-ab4a-0f482f9fbc0a" providerId="AD" clId="Web-{C1316323-7922-5919-760F-DF1CEE7C834C}" dt="2022-12-05T15:10:26.986" v="0"/>
          <ac:spMkLst>
            <pc:docMk/>
            <pc:sldMk cId="280320462" sldId="258"/>
            <ac:spMk id="5" creationId="{CF60738E-7083-5A0B-AC81-8ADCBB9182B4}"/>
          </ac:spMkLst>
        </pc:spChg>
      </pc:sldChg>
    </pc:docChg>
  </pc:docChgLst>
  <pc:docChgLst>
    <pc:chgData name="Hilda Yap" userId="d42892c3-116c-4c13-b8da-cf1c3579dca5" providerId="ADAL" clId="{94E0BA0B-7B02-43FD-A71F-A1C15478E6E4}"/>
    <pc:docChg chg="custSel modMainMaster">
      <pc:chgData name="Hilda Yap" userId="d42892c3-116c-4c13-b8da-cf1c3579dca5" providerId="ADAL" clId="{94E0BA0B-7B02-43FD-A71F-A1C15478E6E4}" dt="2022-04-26T08:54:02.853" v="21" actId="20578"/>
      <pc:docMkLst>
        <pc:docMk/>
      </pc:docMkLst>
      <pc:sldMasterChg chg="addSp delSp modSp mod modSldLayout sldLayoutOrd">
        <pc:chgData name="Hilda Yap" userId="d42892c3-116c-4c13-b8da-cf1c3579dca5" providerId="ADAL" clId="{94E0BA0B-7B02-43FD-A71F-A1C15478E6E4}" dt="2022-04-26T08:54:02.853" v="21" actId="20578"/>
        <pc:sldMasterMkLst>
          <pc:docMk/>
          <pc:sldMasterMk cId="1042394617" sldId="2147483906"/>
        </pc:sldMasterMkLst>
        <pc:spChg chg="topLvl">
          <ac:chgData name="Hilda Yap" userId="d42892c3-116c-4c13-b8da-cf1c3579dca5" providerId="ADAL" clId="{94E0BA0B-7B02-43FD-A71F-A1C15478E6E4}" dt="2022-04-26T08:51:37.997" v="2" actId="478"/>
          <ac:spMkLst>
            <pc:docMk/>
            <pc:sldMasterMk cId="1042394617" sldId="2147483906"/>
            <ac:spMk id="26" creationId="{053DFAE8-AFD1-427C-8C25-2F1C52C7EEBA}"/>
          </ac:spMkLst>
        </pc:spChg>
        <pc:spChg chg="del">
          <ac:chgData name="Hilda Yap" userId="d42892c3-116c-4c13-b8da-cf1c3579dca5" providerId="ADAL" clId="{94E0BA0B-7B02-43FD-A71F-A1C15478E6E4}" dt="2022-04-26T08:51:37.997" v="2" actId="478"/>
          <ac:spMkLst>
            <pc:docMk/>
            <pc:sldMasterMk cId="1042394617" sldId="2147483906"/>
            <ac:spMk id="27" creationId="{945EF846-EA0E-43BF-91DC-53C3A52496CD}"/>
          </ac:spMkLst>
        </pc:spChg>
        <pc:spChg chg="del">
          <ac:chgData name="Hilda Yap" userId="d42892c3-116c-4c13-b8da-cf1c3579dca5" providerId="ADAL" clId="{94E0BA0B-7B02-43FD-A71F-A1C15478E6E4}" dt="2022-04-26T08:51:37.997" v="2" actId="478"/>
          <ac:spMkLst>
            <pc:docMk/>
            <pc:sldMasterMk cId="1042394617" sldId="2147483906"/>
            <ac:spMk id="28" creationId="{56552E64-AD6B-4A9A-9FBA-30FF138BE0A4}"/>
          </ac:spMkLst>
        </pc:spChg>
        <pc:spChg chg="del topLvl">
          <ac:chgData name="Hilda Yap" userId="d42892c3-116c-4c13-b8da-cf1c3579dca5" providerId="ADAL" clId="{94E0BA0B-7B02-43FD-A71F-A1C15478E6E4}" dt="2022-04-26T08:51:37.997" v="2" actId="478"/>
          <ac:spMkLst>
            <pc:docMk/>
            <pc:sldMasterMk cId="1042394617" sldId="2147483906"/>
            <ac:spMk id="29" creationId="{EFD68DCF-A611-4929-8748-507174B7AB63}"/>
          </ac:spMkLst>
        </pc:spChg>
        <pc:spChg chg="add mod">
          <ac:chgData name="Hilda Yap" userId="d42892c3-116c-4c13-b8da-cf1c3579dca5" providerId="ADAL" clId="{94E0BA0B-7B02-43FD-A71F-A1C15478E6E4}" dt="2022-04-26T08:51:38.763" v="3"/>
          <ac:spMkLst>
            <pc:docMk/>
            <pc:sldMasterMk cId="1042394617" sldId="2147483906"/>
            <ac:spMk id="32" creationId="{82A05F40-ADC7-4E33-B260-8ACFA4A2F9BF}"/>
          </ac:spMkLst>
        </pc:spChg>
        <pc:spChg chg="add mod">
          <ac:chgData name="Hilda Yap" userId="d42892c3-116c-4c13-b8da-cf1c3579dca5" providerId="ADAL" clId="{94E0BA0B-7B02-43FD-A71F-A1C15478E6E4}" dt="2022-04-26T08:51:38.763" v="3"/>
          <ac:spMkLst>
            <pc:docMk/>
            <pc:sldMasterMk cId="1042394617" sldId="2147483906"/>
            <ac:spMk id="34" creationId="{F6974ECB-FEB7-4966-B6CE-23E99A91C6AB}"/>
          </ac:spMkLst>
        </pc:spChg>
        <pc:spChg chg="add mod">
          <ac:chgData name="Hilda Yap" userId="d42892c3-116c-4c13-b8da-cf1c3579dca5" providerId="ADAL" clId="{94E0BA0B-7B02-43FD-A71F-A1C15478E6E4}" dt="2022-04-26T08:51:38.763" v="3"/>
          <ac:spMkLst>
            <pc:docMk/>
            <pc:sldMasterMk cId="1042394617" sldId="2147483906"/>
            <ac:spMk id="35" creationId="{C36F0E44-21AE-4B1D-AC30-CD3BCE75B5DE}"/>
          </ac:spMkLst>
        </pc:spChg>
        <pc:spChg chg="add mod">
          <ac:chgData name="Hilda Yap" userId="d42892c3-116c-4c13-b8da-cf1c3579dca5" providerId="ADAL" clId="{94E0BA0B-7B02-43FD-A71F-A1C15478E6E4}" dt="2022-04-26T08:51:38.763" v="3"/>
          <ac:spMkLst>
            <pc:docMk/>
            <pc:sldMasterMk cId="1042394617" sldId="2147483906"/>
            <ac:spMk id="36" creationId="{E8C205D0-B57B-444C-B24D-93877969AB84}"/>
          </ac:spMkLst>
        </pc:spChg>
        <pc:spChg chg="add mod">
          <ac:chgData name="Hilda Yap" userId="d42892c3-116c-4c13-b8da-cf1c3579dca5" providerId="ADAL" clId="{94E0BA0B-7B02-43FD-A71F-A1C15478E6E4}" dt="2022-04-26T08:51:38.763" v="3"/>
          <ac:spMkLst>
            <pc:docMk/>
            <pc:sldMasterMk cId="1042394617" sldId="2147483906"/>
            <ac:spMk id="38" creationId="{E28AF274-F8BD-430E-B747-3AF7CF136BF8}"/>
          </ac:spMkLst>
        </pc:spChg>
        <pc:grpChg chg="del">
          <ac:chgData name="Hilda Yap" userId="d42892c3-116c-4c13-b8da-cf1c3579dca5" providerId="ADAL" clId="{94E0BA0B-7B02-43FD-A71F-A1C15478E6E4}" dt="2022-04-26T08:51:37.997" v="2" actId="478"/>
          <ac:grpSpMkLst>
            <pc:docMk/>
            <pc:sldMasterMk cId="1042394617" sldId="2147483906"/>
            <ac:grpSpMk id="25" creationId="{E4D20EE5-4243-4BB7-B204-8B3A73467833}"/>
          </ac:grpSpMkLst>
        </pc:grpChg>
        <pc:picChg chg="del">
          <ac:chgData name="Hilda Yap" userId="d42892c3-116c-4c13-b8da-cf1c3579dca5" providerId="ADAL" clId="{94E0BA0B-7B02-43FD-A71F-A1C15478E6E4}" dt="2022-04-26T08:51:33.931" v="0" actId="478"/>
          <ac:picMkLst>
            <pc:docMk/>
            <pc:sldMasterMk cId="1042394617" sldId="2147483906"/>
            <ac:picMk id="30" creationId="{B2A5C4C4-B5D9-427A-920A-76ED97A8BEB5}"/>
          </ac:picMkLst>
        </pc:picChg>
        <pc:picChg chg="add mod">
          <ac:chgData name="Hilda Yap" userId="d42892c3-116c-4c13-b8da-cf1c3579dca5" providerId="ADAL" clId="{94E0BA0B-7B02-43FD-A71F-A1C15478E6E4}" dt="2022-04-26T08:51:38.763" v="3"/>
          <ac:picMkLst>
            <pc:docMk/>
            <pc:sldMasterMk cId="1042394617" sldId="2147483906"/>
            <ac:picMk id="31" creationId="{FBC83BD1-3A6A-4C31-B20B-00F3A107E4F4}"/>
          </ac:picMkLst>
        </pc:picChg>
        <pc:cxnChg chg="del">
          <ac:chgData name="Hilda Yap" userId="d42892c3-116c-4c13-b8da-cf1c3579dca5" providerId="ADAL" clId="{94E0BA0B-7B02-43FD-A71F-A1C15478E6E4}" dt="2022-04-26T08:51:35.850" v="1" actId="478"/>
          <ac:cxnSpMkLst>
            <pc:docMk/>
            <pc:sldMasterMk cId="1042394617" sldId="2147483906"/>
            <ac:cxnSpMk id="16" creationId="{364F4863-0EC9-4F02-A9C8-1FBA37E81B32}"/>
          </ac:cxnSpMkLst>
        </pc:cxnChg>
        <pc:cxnChg chg="del">
          <ac:chgData name="Hilda Yap" userId="d42892c3-116c-4c13-b8da-cf1c3579dca5" providerId="ADAL" clId="{94E0BA0B-7B02-43FD-A71F-A1C15478E6E4}" dt="2022-04-26T08:51:35.850" v="1" actId="478"/>
          <ac:cxnSpMkLst>
            <pc:docMk/>
            <pc:sldMasterMk cId="1042394617" sldId="2147483906"/>
            <ac:cxnSpMk id="17" creationId="{D89E88AB-A846-40A2-A2FD-B975ABC83B84}"/>
          </ac:cxnSpMkLst>
        </pc:cxnChg>
        <pc:cxnChg chg="del">
          <ac:chgData name="Hilda Yap" userId="d42892c3-116c-4c13-b8da-cf1c3579dca5" providerId="ADAL" clId="{94E0BA0B-7B02-43FD-A71F-A1C15478E6E4}" dt="2022-04-26T08:51:35.850" v="1" actId="478"/>
          <ac:cxnSpMkLst>
            <pc:docMk/>
            <pc:sldMasterMk cId="1042394617" sldId="2147483906"/>
            <ac:cxnSpMk id="18" creationId="{71AF6974-05C3-4D6B-BB67-E69A8BADCFB8}"/>
          </ac:cxnSpMkLst>
        </pc:cxnChg>
        <pc:cxnChg chg="add mod">
          <ac:chgData name="Hilda Yap" userId="d42892c3-116c-4c13-b8da-cf1c3579dca5" providerId="ADAL" clId="{94E0BA0B-7B02-43FD-A71F-A1C15478E6E4}" dt="2022-04-26T08:51:38.763" v="3"/>
          <ac:cxnSpMkLst>
            <pc:docMk/>
            <pc:sldMasterMk cId="1042394617" sldId="2147483906"/>
            <ac:cxnSpMk id="33" creationId="{821E19E3-0D37-461B-AE78-1724C2EFC491}"/>
          </ac:cxnSpMkLst>
        </pc:cxnChg>
        <pc:cxnChg chg="add mod">
          <ac:chgData name="Hilda Yap" userId="d42892c3-116c-4c13-b8da-cf1c3579dca5" providerId="ADAL" clId="{94E0BA0B-7B02-43FD-A71F-A1C15478E6E4}" dt="2022-04-26T08:51:38.763" v="3"/>
          <ac:cxnSpMkLst>
            <pc:docMk/>
            <pc:sldMasterMk cId="1042394617" sldId="2147483906"/>
            <ac:cxnSpMk id="37" creationId="{C79D6F29-0361-4B20-8354-9B02443676DF}"/>
          </ac:cxnSpMkLst>
        </pc:cxnChg>
        <pc:cxnChg chg="add mod">
          <ac:chgData name="Hilda Yap" userId="d42892c3-116c-4c13-b8da-cf1c3579dca5" providerId="ADAL" clId="{94E0BA0B-7B02-43FD-A71F-A1C15478E6E4}" dt="2022-04-26T08:51:38.763" v="3"/>
          <ac:cxnSpMkLst>
            <pc:docMk/>
            <pc:sldMasterMk cId="1042394617" sldId="2147483906"/>
            <ac:cxnSpMk id="39" creationId="{079F784A-759F-42B1-80CD-B5BBF03B1DFD}"/>
          </ac:cxnSpMkLst>
        </pc:cxnChg>
        <pc:sldLayoutChg chg="ord">
          <pc:chgData name="Hilda Yap" userId="d42892c3-116c-4c13-b8da-cf1c3579dca5" providerId="ADAL" clId="{94E0BA0B-7B02-43FD-A71F-A1C15478E6E4}" dt="2022-04-26T08:52:10.644" v="6" actId="20578"/>
          <pc:sldLayoutMkLst>
            <pc:docMk/>
            <pc:sldMasterMk cId="1042394617" sldId="2147483906"/>
            <pc:sldLayoutMk cId="1732844073" sldId="2147483907"/>
          </pc:sldLayoutMkLst>
        </pc:sldLayoutChg>
        <pc:sldLayoutChg chg="ord">
          <pc:chgData name="Hilda Yap" userId="d42892c3-116c-4c13-b8da-cf1c3579dca5" providerId="ADAL" clId="{94E0BA0B-7B02-43FD-A71F-A1C15478E6E4}" dt="2022-04-26T08:52:24.785" v="10" actId="20578"/>
          <pc:sldLayoutMkLst>
            <pc:docMk/>
            <pc:sldMasterMk cId="1042394617" sldId="2147483906"/>
            <pc:sldLayoutMk cId="4138154368" sldId="2147483910"/>
          </pc:sldLayoutMkLst>
        </pc:sldLayoutChg>
        <pc:sldLayoutChg chg="ord">
          <pc:chgData name="Hilda Yap" userId="d42892c3-116c-4c13-b8da-cf1c3579dca5" providerId="ADAL" clId="{94E0BA0B-7B02-43FD-A71F-A1C15478E6E4}" dt="2022-04-26T08:52:35.324" v="12" actId="20578"/>
          <pc:sldLayoutMkLst>
            <pc:docMk/>
            <pc:sldMasterMk cId="1042394617" sldId="2147483906"/>
            <pc:sldLayoutMk cId="3713776839" sldId="2147483913"/>
          </pc:sldLayoutMkLst>
        </pc:sldLayoutChg>
        <pc:sldLayoutChg chg="ord">
          <pc:chgData name="Hilda Yap" userId="d42892c3-116c-4c13-b8da-cf1c3579dca5" providerId="ADAL" clId="{94E0BA0B-7B02-43FD-A71F-A1C15478E6E4}" dt="2022-04-26T08:52:53.622" v="16" actId="20578"/>
          <pc:sldLayoutMkLst>
            <pc:docMk/>
            <pc:sldMasterMk cId="1042394617" sldId="2147483906"/>
            <pc:sldLayoutMk cId="930235482" sldId="2147483914"/>
          </pc:sldLayoutMkLst>
        </pc:sldLayoutChg>
        <pc:sldLayoutChg chg="ord">
          <pc:chgData name="Hilda Yap" userId="d42892c3-116c-4c13-b8da-cf1c3579dca5" providerId="ADAL" clId="{94E0BA0B-7B02-43FD-A71F-A1C15478E6E4}" dt="2022-04-26T08:53:14.366" v="20" actId="20578"/>
          <pc:sldLayoutMkLst>
            <pc:docMk/>
            <pc:sldMasterMk cId="1042394617" sldId="2147483906"/>
            <pc:sldLayoutMk cId="3860655023" sldId="2147483915"/>
          </pc:sldLayoutMkLst>
        </pc:sldLayoutChg>
        <pc:sldLayoutChg chg="ord">
          <pc:chgData name="Hilda Yap" userId="d42892c3-116c-4c13-b8da-cf1c3579dca5" providerId="ADAL" clId="{94E0BA0B-7B02-43FD-A71F-A1C15478E6E4}" dt="2022-04-26T08:53:03.709" v="18" actId="20578"/>
          <pc:sldLayoutMkLst>
            <pc:docMk/>
            <pc:sldMasterMk cId="1042394617" sldId="2147483906"/>
            <pc:sldLayoutMk cId="267234308" sldId="2147483916"/>
          </pc:sldLayoutMkLst>
        </pc:sldLayoutChg>
        <pc:sldLayoutChg chg="ord">
          <pc:chgData name="Hilda Yap" userId="d42892c3-116c-4c13-b8da-cf1c3579dca5" providerId="ADAL" clId="{94E0BA0B-7B02-43FD-A71F-A1C15478E6E4}" dt="2022-04-26T08:52:18.309" v="9" actId="20578"/>
          <pc:sldLayoutMkLst>
            <pc:docMk/>
            <pc:sldMasterMk cId="1042394617" sldId="2147483906"/>
            <pc:sldLayoutMk cId="1577554142" sldId="2147483917"/>
          </pc:sldLayoutMkLst>
        </pc:sldLayoutChg>
        <pc:sldLayoutChg chg="ord">
          <pc:chgData name="Hilda Yap" userId="d42892c3-116c-4c13-b8da-cf1c3579dca5" providerId="ADAL" clId="{94E0BA0B-7B02-43FD-A71F-A1C15478E6E4}" dt="2022-04-26T08:52:44.267" v="14" actId="20578"/>
          <pc:sldLayoutMkLst>
            <pc:docMk/>
            <pc:sldMasterMk cId="1042394617" sldId="2147483906"/>
            <pc:sldLayoutMk cId="4129428819" sldId="2147483918"/>
          </pc:sldLayoutMkLst>
        </pc:sldLayoutChg>
        <pc:sldLayoutChg chg="ord">
          <pc:chgData name="Hilda Yap" userId="d42892c3-116c-4c13-b8da-cf1c3579dca5" providerId="ADAL" clId="{94E0BA0B-7B02-43FD-A71F-A1C15478E6E4}" dt="2022-04-26T08:54:02.853" v="21" actId="20578"/>
          <pc:sldLayoutMkLst>
            <pc:docMk/>
            <pc:sldMasterMk cId="1042394617" sldId="2147483906"/>
            <pc:sldLayoutMk cId="2558510164" sldId="2147483926"/>
          </pc:sldLayoutMkLst>
        </pc:sldLayoutChg>
      </pc:sldMasterChg>
    </pc:docChg>
  </pc:docChgLst>
  <pc:docChgLst>
    <pc:chgData name="James Ng" userId="327861ee-6705-4ff4-8e0a-ea2c1c593ccd" providerId="ADAL" clId="{28BD3FDB-ED2C-4148-8687-780104E23C30}"/>
    <pc:docChg chg="undo custSel modSld modMainMaster">
      <pc:chgData name="James Ng" userId="327861ee-6705-4ff4-8e0a-ea2c1c593ccd" providerId="ADAL" clId="{28BD3FDB-ED2C-4148-8687-780104E23C30}" dt="2022-12-20T03:56:21.716" v="94" actId="20577"/>
      <pc:docMkLst>
        <pc:docMk/>
      </pc:docMkLst>
      <pc:sldChg chg="modSp mod">
        <pc:chgData name="James Ng" userId="327861ee-6705-4ff4-8e0a-ea2c1c593ccd" providerId="ADAL" clId="{28BD3FDB-ED2C-4148-8687-780104E23C30}" dt="2022-12-20T03:56:21.716" v="94" actId="20577"/>
        <pc:sldMkLst>
          <pc:docMk/>
          <pc:sldMk cId="280320462" sldId="258"/>
        </pc:sldMkLst>
        <pc:spChg chg="mod">
          <ac:chgData name="James Ng" userId="327861ee-6705-4ff4-8e0a-ea2c1c593ccd" providerId="ADAL" clId="{28BD3FDB-ED2C-4148-8687-780104E23C30}" dt="2022-12-20T03:55:29.750" v="26" actId="20577"/>
          <ac:spMkLst>
            <pc:docMk/>
            <pc:sldMk cId="280320462" sldId="258"/>
            <ac:spMk id="2" creationId="{E3338F05-AFC2-C2AC-4601-BDC3A99E2DB6}"/>
          </ac:spMkLst>
        </pc:spChg>
        <pc:spChg chg="mod">
          <ac:chgData name="James Ng" userId="327861ee-6705-4ff4-8e0a-ea2c1c593ccd" providerId="ADAL" clId="{28BD3FDB-ED2C-4148-8687-780104E23C30}" dt="2022-12-20T03:55:39.130" v="56" actId="20577"/>
          <ac:spMkLst>
            <pc:docMk/>
            <pc:sldMk cId="280320462" sldId="258"/>
            <ac:spMk id="3" creationId="{7661D51E-DDB2-7D87-B4BD-EDE42A2AFC44}"/>
          </ac:spMkLst>
        </pc:spChg>
        <pc:spChg chg="mod">
          <ac:chgData name="James Ng" userId="327861ee-6705-4ff4-8e0a-ea2c1c593ccd" providerId="ADAL" clId="{28BD3FDB-ED2C-4148-8687-780104E23C30}" dt="2022-12-20T03:56:10.307" v="68" actId="20577"/>
          <ac:spMkLst>
            <pc:docMk/>
            <pc:sldMk cId="280320462" sldId="258"/>
            <ac:spMk id="4" creationId="{5B1AC84E-1379-61F5-91BC-88D62A2FF6E2}"/>
          </ac:spMkLst>
        </pc:spChg>
        <pc:spChg chg="mod">
          <ac:chgData name="James Ng" userId="327861ee-6705-4ff4-8e0a-ea2c1c593ccd" providerId="ADAL" clId="{28BD3FDB-ED2C-4148-8687-780104E23C30}" dt="2022-12-20T03:56:21.716" v="94" actId="20577"/>
          <ac:spMkLst>
            <pc:docMk/>
            <pc:sldMk cId="280320462" sldId="258"/>
            <ac:spMk id="5" creationId="{CF60738E-7083-5A0B-AC81-8ADCBB9182B4}"/>
          </ac:spMkLst>
        </pc:spChg>
      </pc:sldChg>
      <pc:sldMasterChg chg="addSldLayout delSldLayout modSldLayout sldLayoutOrd">
        <pc:chgData name="James Ng" userId="327861ee-6705-4ff4-8e0a-ea2c1c593ccd" providerId="ADAL" clId="{28BD3FDB-ED2C-4148-8687-780104E23C30}" dt="2022-12-20T03:55:10.388" v="18" actId="20577"/>
        <pc:sldMasterMkLst>
          <pc:docMk/>
          <pc:sldMasterMk cId="1042394617" sldId="2147483906"/>
        </pc:sldMasterMkLst>
        <pc:sldLayoutChg chg="del">
          <pc:chgData name="James Ng" userId="327861ee-6705-4ff4-8e0a-ea2c1c593ccd" providerId="ADAL" clId="{28BD3FDB-ED2C-4148-8687-780104E23C30}" dt="2022-12-20T03:53:09.299" v="1" actId="2696"/>
          <pc:sldLayoutMkLst>
            <pc:docMk/>
            <pc:sldMasterMk cId="1042394617" sldId="2147483906"/>
            <pc:sldLayoutMk cId="1732844073" sldId="2147483907"/>
          </pc:sldLayoutMkLst>
        </pc:sldLayoutChg>
        <pc:sldLayoutChg chg="addSp delSp modSp mod ord">
          <pc:chgData name="James Ng" userId="327861ee-6705-4ff4-8e0a-ea2c1c593ccd" providerId="ADAL" clId="{28BD3FDB-ED2C-4148-8687-780104E23C30}" dt="2022-12-20T03:55:04.769" v="16" actId="21"/>
          <pc:sldLayoutMkLst>
            <pc:docMk/>
            <pc:sldMasterMk cId="1042394617" sldId="2147483906"/>
            <pc:sldLayoutMk cId="3621940210" sldId="2147483908"/>
          </pc:sldLayoutMkLst>
          <pc:spChg chg="add mod">
            <ac:chgData name="James Ng" userId="327861ee-6705-4ff4-8e0a-ea2c1c593ccd" providerId="ADAL" clId="{28BD3FDB-ED2C-4148-8687-780104E23C30}" dt="2022-12-20T03:53:48.103" v="7"/>
            <ac:spMkLst>
              <pc:docMk/>
              <pc:sldMasterMk cId="1042394617" sldId="2147483906"/>
              <pc:sldLayoutMk cId="3621940210" sldId="2147483908"/>
              <ac:spMk id="2" creationId="{4F479723-736E-9618-895F-4014E3EEA67B}"/>
            </ac:spMkLst>
          </pc:spChg>
          <pc:spChg chg="mod">
            <ac:chgData name="James Ng" userId="327861ee-6705-4ff4-8e0a-ea2c1c593ccd" providerId="ADAL" clId="{28BD3FDB-ED2C-4148-8687-780104E23C30}" dt="2022-12-20T03:54:41.387" v="11" actId="21"/>
            <ac:spMkLst>
              <pc:docMk/>
              <pc:sldMasterMk cId="1042394617" sldId="2147483906"/>
              <pc:sldLayoutMk cId="3621940210" sldId="2147483908"/>
              <ac:spMk id="5" creationId="{D6C591BF-309E-4434-A221-8DC416A25895}"/>
            </ac:spMkLst>
          </pc:spChg>
          <pc:spChg chg="mod">
            <ac:chgData name="James Ng" userId="327861ee-6705-4ff4-8e0a-ea2c1c593ccd" providerId="ADAL" clId="{28BD3FDB-ED2C-4148-8687-780104E23C30}" dt="2022-12-20T03:55:04.769" v="16" actId="21"/>
            <ac:spMkLst>
              <pc:docMk/>
              <pc:sldMasterMk cId="1042394617" sldId="2147483906"/>
              <pc:sldLayoutMk cId="3621940210" sldId="2147483908"/>
              <ac:spMk id="6" creationId="{9F44EFD5-801C-41DB-887D-46FA73DE9DC8}"/>
            </ac:spMkLst>
          </pc:spChg>
          <pc:spChg chg="del">
            <ac:chgData name="James Ng" userId="327861ee-6705-4ff4-8e0a-ea2c1c593ccd" providerId="ADAL" clId="{28BD3FDB-ED2C-4148-8687-780104E23C30}" dt="2022-12-20T03:53:39.149" v="4" actId="21"/>
            <ac:spMkLst>
              <pc:docMk/>
              <pc:sldMasterMk cId="1042394617" sldId="2147483906"/>
              <pc:sldLayoutMk cId="3621940210" sldId="2147483908"/>
              <ac:spMk id="41" creationId="{8BE02E6A-F52F-414B-A782-7201F6317BB9}"/>
            </ac:spMkLst>
          </pc:spChg>
        </pc:sldLayoutChg>
        <pc:sldLayoutChg chg="addSp delSp modSp mod">
          <pc:chgData name="James Ng" userId="327861ee-6705-4ff4-8e0a-ea2c1c593ccd" providerId="ADAL" clId="{28BD3FDB-ED2C-4148-8687-780104E23C30}" dt="2022-12-20T03:55:10.388" v="18" actId="20577"/>
          <pc:sldLayoutMkLst>
            <pc:docMk/>
            <pc:sldMasterMk cId="1042394617" sldId="2147483906"/>
            <pc:sldLayoutMk cId="2266590642" sldId="2147483928"/>
          </pc:sldLayoutMkLst>
          <pc:spChg chg="add mod">
            <ac:chgData name="James Ng" userId="327861ee-6705-4ff4-8e0a-ea2c1c593ccd" providerId="ADAL" clId="{28BD3FDB-ED2C-4148-8687-780104E23C30}" dt="2022-12-20T03:53:40.972" v="5"/>
            <ac:spMkLst>
              <pc:docMk/>
              <pc:sldMasterMk cId="1042394617" sldId="2147483906"/>
              <pc:sldLayoutMk cId="2266590642" sldId="2147483928"/>
              <ac:spMk id="2" creationId="{E1C82621-3472-6E9E-84EE-0C0285D71275}"/>
            </ac:spMkLst>
          </pc:spChg>
          <pc:spChg chg="mod">
            <ac:chgData name="James Ng" userId="327861ee-6705-4ff4-8e0a-ea2c1c593ccd" providerId="ADAL" clId="{28BD3FDB-ED2C-4148-8687-780104E23C30}" dt="2022-12-20T03:54:47.082" v="13" actId="20577"/>
            <ac:spMkLst>
              <pc:docMk/>
              <pc:sldMasterMk cId="1042394617" sldId="2147483906"/>
              <pc:sldLayoutMk cId="2266590642" sldId="2147483928"/>
              <ac:spMk id="11" creationId="{A0B5BBA1-6066-4ADB-A49D-8A159A054494}"/>
            </ac:spMkLst>
          </pc:spChg>
          <pc:spChg chg="mod">
            <ac:chgData name="James Ng" userId="327861ee-6705-4ff4-8e0a-ea2c1c593ccd" providerId="ADAL" clId="{28BD3FDB-ED2C-4148-8687-780104E23C30}" dt="2022-12-20T03:55:10.388" v="18" actId="20577"/>
            <ac:spMkLst>
              <pc:docMk/>
              <pc:sldMasterMk cId="1042394617" sldId="2147483906"/>
              <pc:sldLayoutMk cId="2266590642" sldId="2147483928"/>
              <ac:spMk id="12" creationId="{16EDB5FE-6F26-4E92-AC80-58418E43BF36}"/>
            </ac:spMkLst>
          </pc:spChg>
          <pc:spChg chg="del">
            <ac:chgData name="James Ng" userId="327861ee-6705-4ff4-8e0a-ea2c1c593ccd" providerId="ADAL" clId="{28BD3FDB-ED2C-4148-8687-780104E23C30}" dt="2022-12-20T03:53:35.296" v="3" actId="478"/>
            <ac:spMkLst>
              <pc:docMk/>
              <pc:sldMasterMk cId="1042394617" sldId="2147483906"/>
              <pc:sldLayoutMk cId="2266590642" sldId="2147483928"/>
              <ac:spMk id="41" creationId="{8BE02E6A-F52F-414B-A782-7201F6317BB9}"/>
            </ac:spMkLst>
          </pc:spChg>
        </pc:sldLayoutChg>
        <pc:sldLayoutChg chg="delSp add del mod modTransition">
          <pc:chgData name="James Ng" userId="327861ee-6705-4ff4-8e0a-ea2c1c593ccd" providerId="ADAL" clId="{28BD3FDB-ED2C-4148-8687-780104E23C30}" dt="2022-12-20T03:53:57.542" v="8" actId="2696"/>
          <pc:sldLayoutMkLst>
            <pc:docMk/>
            <pc:sldMasterMk cId="1042394617" sldId="2147483906"/>
            <pc:sldLayoutMk cId="3178491028" sldId="2147483929"/>
          </pc:sldLayoutMkLst>
          <pc:spChg chg="del">
            <ac:chgData name="James Ng" userId="327861ee-6705-4ff4-8e0a-ea2c1c593ccd" providerId="ADAL" clId="{28BD3FDB-ED2C-4148-8687-780104E23C30}" dt="2022-12-20T03:53:46.171" v="6" actId="21"/>
            <ac:spMkLst>
              <pc:docMk/>
              <pc:sldMasterMk cId="1042394617" sldId="2147483906"/>
              <pc:sldLayoutMk cId="3178491028" sldId="2147483929"/>
              <ac:spMk id="41" creationId="{8BE02E6A-F52F-414B-A782-7201F6317BB9}"/>
            </ac:spMkLst>
          </pc:spChg>
        </pc:sldLayoutChg>
      </pc:sldMasterChg>
    </pc:docChg>
  </pc:docChgLst>
  <pc:docChgLst>
    <pc:chgData name="Hilda Yap" userId="d42892c3-116c-4c13-b8da-cf1c3579dca5" providerId="ADAL" clId="{FEE1C89A-E8E6-4F88-9E1D-DFC16310A78F}"/>
    <pc:docChg chg="undo custSel modMainMaster">
      <pc:chgData name="Hilda Yap" userId="d42892c3-116c-4c13-b8da-cf1c3579dca5" providerId="ADAL" clId="{FEE1C89A-E8E6-4F88-9E1D-DFC16310A78F}" dt="2022-03-18T09:17:17.972" v="17" actId="20577"/>
      <pc:docMkLst>
        <pc:docMk/>
      </pc:docMkLst>
      <pc:sldMasterChg chg="modSp mod">
        <pc:chgData name="Hilda Yap" userId="d42892c3-116c-4c13-b8da-cf1c3579dca5" providerId="ADAL" clId="{FEE1C89A-E8E6-4F88-9E1D-DFC16310A78F}" dt="2022-03-16T01:58:46.847" v="0" actId="20577"/>
        <pc:sldMasterMkLst>
          <pc:docMk/>
          <pc:sldMasterMk cId="1105835600" sldId="2147483886"/>
        </pc:sldMasterMkLst>
        <pc:spChg chg="mod">
          <ac:chgData name="Hilda Yap" userId="d42892c3-116c-4c13-b8da-cf1c3579dca5" providerId="ADAL" clId="{FEE1C89A-E8E6-4F88-9E1D-DFC16310A78F}" dt="2022-03-16T01:58:46.847" v="0" actId="20577"/>
          <ac:spMkLst>
            <pc:docMk/>
            <pc:sldMasterMk cId="1105835600" sldId="2147483886"/>
            <ac:spMk id="11" creationId="{B03A39B9-70C1-4944-B70A-E730490ECF30}"/>
          </ac:spMkLst>
        </pc:spChg>
      </pc:sldMasterChg>
      <pc:sldMasterChg chg="modSp mod">
        <pc:chgData name="Hilda Yap" userId="d42892c3-116c-4c13-b8da-cf1c3579dca5" providerId="ADAL" clId="{FEE1C89A-E8E6-4F88-9E1D-DFC16310A78F}" dt="2022-03-16T01:59:11.068" v="2" actId="16037"/>
        <pc:sldMasterMkLst>
          <pc:docMk/>
          <pc:sldMasterMk cId="2713023453" sldId="2147483887"/>
        </pc:sldMasterMkLst>
        <pc:spChg chg="mod">
          <ac:chgData name="Hilda Yap" userId="d42892c3-116c-4c13-b8da-cf1c3579dca5" providerId="ADAL" clId="{FEE1C89A-E8E6-4F88-9E1D-DFC16310A78F}" dt="2022-03-16T01:59:11.068" v="2" actId="16037"/>
          <ac:spMkLst>
            <pc:docMk/>
            <pc:sldMasterMk cId="2713023453" sldId="2147483887"/>
            <ac:spMk id="3" creationId="{BD59E36B-288C-48EF-BF6D-E600CC45776B}"/>
          </ac:spMkLst>
        </pc:spChg>
        <pc:spChg chg="mod">
          <ac:chgData name="Hilda Yap" userId="d42892c3-116c-4c13-b8da-cf1c3579dca5" providerId="ADAL" clId="{FEE1C89A-E8E6-4F88-9E1D-DFC16310A78F}" dt="2022-03-16T01:59:06.448" v="1" actId="20577"/>
          <ac:spMkLst>
            <pc:docMk/>
            <pc:sldMasterMk cId="2713023453" sldId="2147483887"/>
            <ac:spMk id="11" creationId="{B03A39B9-70C1-4944-B70A-E730490ECF30}"/>
          </ac:spMkLst>
        </pc:spChg>
      </pc:sldMasterChg>
      <pc:sldMasterChg chg="modSp mod">
        <pc:chgData name="Hilda Yap" userId="d42892c3-116c-4c13-b8da-cf1c3579dca5" providerId="ADAL" clId="{FEE1C89A-E8E6-4F88-9E1D-DFC16310A78F}" dt="2022-03-16T01:59:19.129" v="4" actId="16037"/>
        <pc:sldMasterMkLst>
          <pc:docMk/>
          <pc:sldMasterMk cId="1868163937" sldId="2147483897"/>
        </pc:sldMasterMkLst>
        <pc:spChg chg="mod">
          <ac:chgData name="Hilda Yap" userId="d42892c3-116c-4c13-b8da-cf1c3579dca5" providerId="ADAL" clId="{FEE1C89A-E8E6-4F88-9E1D-DFC16310A78F}" dt="2022-03-16T01:59:19.129" v="4" actId="16037"/>
          <ac:spMkLst>
            <pc:docMk/>
            <pc:sldMasterMk cId="1868163937" sldId="2147483897"/>
            <ac:spMk id="11" creationId="{B03A39B9-70C1-4944-B70A-E730490ECF30}"/>
          </ac:spMkLst>
        </pc:spChg>
      </pc:sldMasterChg>
      <pc:sldMasterChg chg="modSldLayout">
        <pc:chgData name="Hilda Yap" userId="d42892c3-116c-4c13-b8da-cf1c3579dca5" providerId="ADAL" clId="{FEE1C89A-E8E6-4F88-9E1D-DFC16310A78F}" dt="2022-03-18T09:17:17.972" v="17" actId="20577"/>
        <pc:sldMasterMkLst>
          <pc:docMk/>
          <pc:sldMasterMk cId="1042394617" sldId="2147483906"/>
        </pc:sldMasterMkLst>
        <pc:sldLayoutChg chg="modSp mod">
          <pc:chgData name="Hilda Yap" userId="d42892c3-116c-4c13-b8da-cf1c3579dca5" providerId="ADAL" clId="{FEE1C89A-E8E6-4F88-9E1D-DFC16310A78F}" dt="2022-03-18T09:16:53.366" v="8" actId="20577"/>
          <pc:sldLayoutMkLst>
            <pc:docMk/>
            <pc:sldMasterMk cId="1042394617" sldId="2147483906"/>
            <pc:sldLayoutMk cId="4138154368" sldId="2147483910"/>
          </pc:sldLayoutMkLst>
          <pc:spChg chg="mod">
            <ac:chgData name="Hilda Yap" userId="d42892c3-116c-4c13-b8da-cf1c3579dca5" providerId="ADAL" clId="{FEE1C89A-E8E6-4F88-9E1D-DFC16310A78F}" dt="2022-03-18T09:16:53.366" v="8" actId="20577"/>
            <ac:spMkLst>
              <pc:docMk/>
              <pc:sldMasterMk cId="1042394617" sldId="2147483906"/>
              <pc:sldLayoutMk cId="4138154368" sldId="2147483910"/>
              <ac:spMk id="41" creationId="{8BE02E6A-F52F-414B-A782-7201F6317BB9}"/>
            </ac:spMkLst>
          </pc:spChg>
        </pc:sldLayoutChg>
        <pc:sldLayoutChg chg="modSp mod">
          <pc:chgData name="Hilda Yap" userId="d42892c3-116c-4c13-b8da-cf1c3579dca5" providerId="ADAL" clId="{FEE1C89A-E8E6-4F88-9E1D-DFC16310A78F}" dt="2022-03-18T09:17:17.972" v="17" actId="20577"/>
          <pc:sldLayoutMkLst>
            <pc:docMk/>
            <pc:sldMasterMk cId="1042394617" sldId="2147483906"/>
            <pc:sldLayoutMk cId="1173960297" sldId="2147483911"/>
          </pc:sldLayoutMkLst>
          <pc:spChg chg="mod">
            <ac:chgData name="Hilda Yap" userId="d42892c3-116c-4c13-b8da-cf1c3579dca5" providerId="ADAL" clId="{FEE1C89A-E8E6-4F88-9E1D-DFC16310A78F}" dt="2022-03-18T09:17:17.972" v="17" actId="20577"/>
            <ac:spMkLst>
              <pc:docMk/>
              <pc:sldMasterMk cId="1042394617" sldId="2147483906"/>
              <pc:sldLayoutMk cId="1173960297" sldId="2147483911"/>
              <ac:spMk id="41" creationId="{8BE02E6A-F52F-414B-A782-7201F6317BB9}"/>
            </ac:spMkLst>
          </pc:spChg>
        </pc:sldLayoutChg>
      </pc:sldMasterChg>
    </pc:docChg>
  </pc:docChgLst>
  <pc:docChgLst>
    <pc:chgData name="Hilda Yap" userId="d42892c3-116c-4c13-b8da-cf1c3579dca5" providerId="ADAL" clId="{2953B8FA-7AC8-41FF-8D46-333F5754C147}"/>
    <pc:docChg chg="custSel modMainMaster">
      <pc:chgData name="Hilda Yap" userId="d42892c3-116c-4c13-b8da-cf1c3579dca5" providerId="ADAL" clId="{2953B8FA-7AC8-41FF-8D46-333F5754C147}" dt="2022-03-02T05:46:48.366" v="20" actId="478"/>
      <pc:docMkLst>
        <pc:docMk/>
      </pc:docMkLst>
      <pc:sldMasterChg chg="addSp modSp modSldLayout">
        <pc:chgData name="Hilda Yap" userId="d42892c3-116c-4c13-b8da-cf1c3579dca5" providerId="ADAL" clId="{2953B8FA-7AC8-41FF-8D46-333F5754C147}" dt="2022-03-02T05:46:48.366" v="20" actId="478"/>
        <pc:sldMasterMkLst>
          <pc:docMk/>
          <pc:sldMasterMk cId="1105835600" sldId="2147483886"/>
        </pc:sldMasterMkLst>
        <pc:spChg chg="add mod">
          <ac:chgData name="Hilda Yap" userId="d42892c3-116c-4c13-b8da-cf1c3579dca5" providerId="ADAL" clId="{2953B8FA-7AC8-41FF-8D46-333F5754C147}" dt="2022-03-02T05:46:30.489" v="9"/>
          <ac:spMkLst>
            <pc:docMk/>
            <pc:sldMasterMk cId="1105835600" sldId="2147483886"/>
            <ac:spMk id="5" creationId="{537FAF35-5989-499E-B0B5-82D7602E2EDC}"/>
          </ac:spMkLst>
        </pc:spChg>
        <pc:sldLayoutChg chg="delSp modSp mod">
          <pc:chgData name="Hilda Yap" userId="d42892c3-116c-4c13-b8da-cf1c3579dca5" providerId="ADAL" clId="{2953B8FA-7AC8-41FF-8D46-333F5754C147}" dt="2022-03-02T05:46:33.110" v="10" actId="478"/>
          <pc:sldLayoutMkLst>
            <pc:docMk/>
            <pc:sldMasterMk cId="1105835600" sldId="2147483886"/>
            <pc:sldLayoutMk cId="2367791145" sldId="2147483877"/>
          </pc:sldLayoutMkLst>
          <pc:spChg chg="del mod">
            <ac:chgData name="Hilda Yap" userId="d42892c3-116c-4c13-b8da-cf1c3579dca5" providerId="ADAL" clId="{2953B8FA-7AC8-41FF-8D46-333F5754C147}" dt="2022-03-02T05:46:33.110" v="10" actId="478"/>
            <ac:spMkLst>
              <pc:docMk/>
              <pc:sldMasterMk cId="1105835600" sldId="2147483886"/>
              <pc:sldLayoutMk cId="2367791145" sldId="2147483877"/>
              <ac:spMk id="10" creationId="{0BC5B829-C2FD-4C1E-A0C7-6F850EFE415B}"/>
            </ac:spMkLst>
          </pc:spChg>
        </pc:sldLayoutChg>
        <pc:sldLayoutChg chg="delSp mod">
          <pc:chgData name="Hilda Yap" userId="d42892c3-116c-4c13-b8da-cf1c3579dca5" providerId="ADAL" clId="{2953B8FA-7AC8-41FF-8D46-333F5754C147}" dt="2022-03-02T05:46:34.430" v="11" actId="478"/>
          <pc:sldLayoutMkLst>
            <pc:docMk/>
            <pc:sldMasterMk cId="1105835600" sldId="2147483886"/>
            <pc:sldLayoutMk cId="389365329" sldId="2147483878"/>
          </pc:sldLayoutMkLst>
          <pc:spChg chg="del">
            <ac:chgData name="Hilda Yap" userId="d42892c3-116c-4c13-b8da-cf1c3579dca5" providerId="ADAL" clId="{2953B8FA-7AC8-41FF-8D46-333F5754C147}" dt="2022-03-02T05:46:34.430" v="11" actId="478"/>
            <ac:spMkLst>
              <pc:docMk/>
              <pc:sldMasterMk cId="1105835600" sldId="2147483886"/>
              <pc:sldLayoutMk cId="389365329" sldId="2147483878"/>
              <ac:spMk id="12" creationId="{D7AA06A3-9B3F-4921-A257-2374A2658483}"/>
            </ac:spMkLst>
          </pc:spChg>
        </pc:sldLayoutChg>
        <pc:sldLayoutChg chg="delSp mod">
          <pc:chgData name="Hilda Yap" userId="d42892c3-116c-4c13-b8da-cf1c3579dca5" providerId="ADAL" clId="{2953B8FA-7AC8-41FF-8D46-333F5754C147}" dt="2022-03-02T05:46:35.334" v="12" actId="478"/>
          <pc:sldLayoutMkLst>
            <pc:docMk/>
            <pc:sldMasterMk cId="1105835600" sldId="2147483886"/>
            <pc:sldLayoutMk cId="1004266010" sldId="2147483879"/>
          </pc:sldLayoutMkLst>
          <pc:spChg chg="del">
            <ac:chgData name="Hilda Yap" userId="d42892c3-116c-4c13-b8da-cf1c3579dca5" providerId="ADAL" clId="{2953B8FA-7AC8-41FF-8D46-333F5754C147}" dt="2022-03-02T05:46:35.334" v="12" actId="478"/>
            <ac:spMkLst>
              <pc:docMk/>
              <pc:sldMasterMk cId="1105835600" sldId="2147483886"/>
              <pc:sldLayoutMk cId="1004266010" sldId="2147483879"/>
              <ac:spMk id="13" creationId="{691FA485-DEF0-46DE-920E-E398B992CE42}"/>
            </ac:spMkLst>
          </pc:spChg>
        </pc:sldLayoutChg>
        <pc:sldLayoutChg chg="delSp mod">
          <pc:chgData name="Hilda Yap" userId="d42892c3-116c-4c13-b8da-cf1c3579dca5" providerId="ADAL" clId="{2953B8FA-7AC8-41FF-8D46-333F5754C147}" dt="2022-03-02T05:46:36.166" v="13" actId="478"/>
          <pc:sldLayoutMkLst>
            <pc:docMk/>
            <pc:sldMasterMk cId="1105835600" sldId="2147483886"/>
            <pc:sldLayoutMk cId="1985570954" sldId="2147483880"/>
          </pc:sldLayoutMkLst>
          <pc:spChg chg="del">
            <ac:chgData name="Hilda Yap" userId="d42892c3-116c-4c13-b8da-cf1c3579dca5" providerId="ADAL" clId="{2953B8FA-7AC8-41FF-8D46-333F5754C147}" dt="2022-03-02T05:46:36.166" v="13" actId="478"/>
            <ac:spMkLst>
              <pc:docMk/>
              <pc:sldMasterMk cId="1105835600" sldId="2147483886"/>
              <pc:sldLayoutMk cId="1985570954" sldId="2147483880"/>
              <ac:spMk id="13" creationId="{44D6316F-E2BC-45D1-BE19-9C0D85AC324D}"/>
            </ac:spMkLst>
          </pc:spChg>
        </pc:sldLayoutChg>
        <pc:sldLayoutChg chg="delSp mod">
          <pc:chgData name="Hilda Yap" userId="d42892c3-116c-4c13-b8da-cf1c3579dca5" providerId="ADAL" clId="{2953B8FA-7AC8-41FF-8D46-333F5754C147}" dt="2022-03-02T05:46:37.085" v="14" actId="478"/>
          <pc:sldLayoutMkLst>
            <pc:docMk/>
            <pc:sldMasterMk cId="1105835600" sldId="2147483886"/>
            <pc:sldLayoutMk cId="1955885185" sldId="2147483881"/>
          </pc:sldLayoutMkLst>
          <pc:spChg chg="del">
            <ac:chgData name="Hilda Yap" userId="d42892c3-116c-4c13-b8da-cf1c3579dca5" providerId="ADAL" clId="{2953B8FA-7AC8-41FF-8D46-333F5754C147}" dt="2022-03-02T05:46:37.085" v="14" actId="478"/>
            <ac:spMkLst>
              <pc:docMk/>
              <pc:sldMasterMk cId="1105835600" sldId="2147483886"/>
              <pc:sldLayoutMk cId="1955885185" sldId="2147483881"/>
              <ac:spMk id="25" creationId="{36962494-41A2-4D02-8754-39D9DAB546A3}"/>
            </ac:spMkLst>
          </pc:spChg>
        </pc:sldLayoutChg>
        <pc:sldLayoutChg chg="addSp delSp modSp mod">
          <pc:chgData name="Hilda Yap" userId="d42892c3-116c-4c13-b8da-cf1c3579dca5" providerId="ADAL" clId="{2953B8FA-7AC8-41FF-8D46-333F5754C147}" dt="2022-03-02T05:46:43.395" v="17"/>
          <pc:sldLayoutMkLst>
            <pc:docMk/>
            <pc:sldMasterMk cId="1105835600" sldId="2147483886"/>
            <pc:sldLayoutMk cId="3521331673" sldId="2147483882"/>
          </pc:sldLayoutMkLst>
          <pc:spChg chg="add mod">
            <ac:chgData name="Hilda Yap" userId="d42892c3-116c-4c13-b8da-cf1c3579dca5" providerId="ADAL" clId="{2953B8FA-7AC8-41FF-8D46-333F5754C147}" dt="2022-03-02T05:46:43.395" v="17"/>
            <ac:spMkLst>
              <pc:docMk/>
              <pc:sldMasterMk cId="1105835600" sldId="2147483886"/>
              <pc:sldLayoutMk cId="3521331673" sldId="2147483882"/>
              <ac:spMk id="10" creationId="{FA7268B5-E0DA-4369-A030-26ADBF1AFFFB}"/>
            </ac:spMkLst>
          </pc:spChg>
          <pc:spChg chg="del">
            <ac:chgData name="Hilda Yap" userId="d42892c3-116c-4c13-b8da-cf1c3579dca5" providerId="ADAL" clId="{2953B8FA-7AC8-41FF-8D46-333F5754C147}" dt="2022-03-02T05:46:39.024" v="15" actId="478"/>
            <ac:spMkLst>
              <pc:docMk/>
              <pc:sldMasterMk cId="1105835600" sldId="2147483886"/>
              <pc:sldLayoutMk cId="3521331673" sldId="2147483882"/>
              <ac:spMk id="13" creationId="{7259FD12-ADD0-413B-97B6-59CACD0F1863}"/>
            </ac:spMkLst>
          </pc:spChg>
        </pc:sldLayoutChg>
        <pc:sldLayoutChg chg="addSp delSp modSp mod">
          <pc:chgData name="Hilda Yap" userId="d42892c3-116c-4c13-b8da-cf1c3579dca5" providerId="ADAL" clId="{2953B8FA-7AC8-41FF-8D46-333F5754C147}" dt="2022-03-02T05:46:44.542" v="18"/>
          <pc:sldLayoutMkLst>
            <pc:docMk/>
            <pc:sldMasterMk cId="1105835600" sldId="2147483886"/>
            <pc:sldLayoutMk cId="2340417930" sldId="2147483883"/>
          </pc:sldLayoutMkLst>
          <pc:spChg chg="add mod">
            <ac:chgData name="Hilda Yap" userId="d42892c3-116c-4c13-b8da-cf1c3579dca5" providerId="ADAL" clId="{2953B8FA-7AC8-41FF-8D46-333F5754C147}" dt="2022-03-02T05:46:44.542" v="18"/>
            <ac:spMkLst>
              <pc:docMk/>
              <pc:sldMasterMk cId="1105835600" sldId="2147483886"/>
              <pc:sldLayoutMk cId="2340417930" sldId="2147483883"/>
              <ac:spMk id="11" creationId="{36BDAEF6-AD48-407E-A4EE-80383AB95C1C}"/>
            </ac:spMkLst>
          </pc:spChg>
          <pc:spChg chg="del">
            <ac:chgData name="Hilda Yap" userId="d42892c3-116c-4c13-b8da-cf1c3579dca5" providerId="ADAL" clId="{2953B8FA-7AC8-41FF-8D46-333F5754C147}" dt="2022-03-02T05:46:42.439" v="16" actId="478"/>
            <ac:spMkLst>
              <pc:docMk/>
              <pc:sldMasterMk cId="1105835600" sldId="2147483886"/>
              <pc:sldLayoutMk cId="2340417930" sldId="2147483883"/>
              <ac:spMk id="14" creationId="{C85EB7A0-CEE4-43E1-B623-FB85424A2A3F}"/>
            </ac:spMkLst>
          </pc:spChg>
        </pc:sldLayoutChg>
        <pc:sldLayoutChg chg="delSp mod">
          <pc:chgData name="Hilda Yap" userId="d42892c3-116c-4c13-b8da-cf1c3579dca5" providerId="ADAL" clId="{2953B8FA-7AC8-41FF-8D46-333F5754C147}" dt="2022-03-02T05:46:46.614" v="19" actId="478"/>
          <pc:sldLayoutMkLst>
            <pc:docMk/>
            <pc:sldMasterMk cId="1105835600" sldId="2147483886"/>
            <pc:sldLayoutMk cId="3535212756" sldId="2147483884"/>
          </pc:sldLayoutMkLst>
          <pc:spChg chg="del">
            <ac:chgData name="Hilda Yap" userId="d42892c3-116c-4c13-b8da-cf1c3579dca5" providerId="ADAL" clId="{2953B8FA-7AC8-41FF-8D46-333F5754C147}" dt="2022-03-02T05:46:46.614" v="19" actId="478"/>
            <ac:spMkLst>
              <pc:docMk/>
              <pc:sldMasterMk cId="1105835600" sldId="2147483886"/>
              <pc:sldLayoutMk cId="3535212756" sldId="2147483884"/>
              <ac:spMk id="13" creationId="{4FE78BEA-F650-4821-8FC8-3AA5322FDB12}"/>
            </ac:spMkLst>
          </pc:spChg>
        </pc:sldLayoutChg>
        <pc:sldLayoutChg chg="delSp mod">
          <pc:chgData name="Hilda Yap" userId="d42892c3-116c-4c13-b8da-cf1c3579dca5" providerId="ADAL" clId="{2953B8FA-7AC8-41FF-8D46-333F5754C147}" dt="2022-03-02T05:46:48.366" v="20" actId="478"/>
          <pc:sldLayoutMkLst>
            <pc:docMk/>
            <pc:sldMasterMk cId="1105835600" sldId="2147483886"/>
            <pc:sldLayoutMk cId="269164692" sldId="2147483885"/>
          </pc:sldLayoutMkLst>
          <pc:spChg chg="del">
            <ac:chgData name="Hilda Yap" userId="d42892c3-116c-4c13-b8da-cf1c3579dca5" providerId="ADAL" clId="{2953B8FA-7AC8-41FF-8D46-333F5754C147}" dt="2022-03-02T05:46:48.366" v="20" actId="478"/>
            <ac:spMkLst>
              <pc:docMk/>
              <pc:sldMasterMk cId="1105835600" sldId="2147483886"/>
              <pc:sldLayoutMk cId="269164692" sldId="2147483885"/>
              <ac:spMk id="13" creationId="{A76A57F3-1CA4-4240-AB01-9480AE238512}"/>
            </ac:spMkLst>
          </pc:spChg>
        </pc:sldLayoutChg>
      </pc:sldMasterChg>
      <pc:sldMasterChg chg="modSldLayout">
        <pc:chgData name="Hilda Yap" userId="d42892c3-116c-4c13-b8da-cf1c3579dca5" providerId="ADAL" clId="{2953B8FA-7AC8-41FF-8D46-333F5754C147}" dt="2022-03-02T05:46:11.969" v="5" actId="207"/>
        <pc:sldMasterMkLst>
          <pc:docMk/>
          <pc:sldMasterMk cId="2713023453" sldId="2147483887"/>
        </pc:sldMasterMkLst>
        <pc:sldLayoutChg chg="modSp mod">
          <pc:chgData name="Hilda Yap" userId="d42892c3-116c-4c13-b8da-cf1c3579dca5" providerId="ADAL" clId="{2953B8FA-7AC8-41FF-8D46-333F5754C147}" dt="2022-03-02T05:46:05.531" v="2" actId="207"/>
          <pc:sldLayoutMkLst>
            <pc:docMk/>
            <pc:sldMasterMk cId="2713023453" sldId="2147483887"/>
            <pc:sldLayoutMk cId="727464580" sldId="2147483889"/>
          </pc:sldLayoutMkLst>
          <pc:spChg chg="mod">
            <ac:chgData name="Hilda Yap" userId="d42892c3-116c-4c13-b8da-cf1c3579dca5" providerId="ADAL" clId="{2953B8FA-7AC8-41FF-8D46-333F5754C147}" dt="2022-03-02T05:46:05.531" v="2" actId="207"/>
            <ac:spMkLst>
              <pc:docMk/>
              <pc:sldMasterMk cId="2713023453" sldId="2147483887"/>
              <pc:sldLayoutMk cId="727464580" sldId="2147483889"/>
              <ac:spMk id="10" creationId="{3DB53662-0DAF-4885-BBAC-C34A367AB496}"/>
            </ac:spMkLst>
          </pc:spChg>
        </pc:sldLayoutChg>
        <pc:sldLayoutChg chg="modSp mod">
          <pc:chgData name="Hilda Yap" userId="d42892c3-116c-4c13-b8da-cf1c3579dca5" providerId="ADAL" clId="{2953B8FA-7AC8-41FF-8D46-333F5754C147}" dt="2022-03-02T05:46:11.969" v="5" actId="207"/>
          <pc:sldLayoutMkLst>
            <pc:docMk/>
            <pc:sldMasterMk cId="2713023453" sldId="2147483887"/>
            <pc:sldLayoutMk cId="3339257039" sldId="2147483921"/>
          </pc:sldLayoutMkLst>
          <pc:spChg chg="mod">
            <ac:chgData name="Hilda Yap" userId="d42892c3-116c-4c13-b8da-cf1c3579dca5" providerId="ADAL" clId="{2953B8FA-7AC8-41FF-8D46-333F5754C147}" dt="2022-03-02T05:46:11.969" v="5" actId="207"/>
            <ac:spMkLst>
              <pc:docMk/>
              <pc:sldMasterMk cId="2713023453" sldId="2147483887"/>
              <pc:sldLayoutMk cId="3339257039" sldId="2147483921"/>
              <ac:spMk id="10" creationId="{0BC5B829-C2FD-4C1E-A0C7-6F850EFE415B}"/>
            </ac:spMkLst>
          </pc:spChg>
        </pc:sldLayoutChg>
      </pc:sldMasterChg>
      <pc:sldMasterChg chg="modSp mod">
        <pc:chgData name="Hilda Yap" userId="d42892c3-116c-4c13-b8da-cf1c3579dca5" providerId="ADAL" clId="{2953B8FA-7AC8-41FF-8D46-333F5754C147}" dt="2022-03-02T05:46:15.870" v="7" actId="207"/>
        <pc:sldMasterMkLst>
          <pc:docMk/>
          <pc:sldMasterMk cId="1868163937" sldId="2147483897"/>
        </pc:sldMasterMkLst>
        <pc:spChg chg="mod">
          <ac:chgData name="Hilda Yap" userId="d42892c3-116c-4c13-b8da-cf1c3579dca5" providerId="ADAL" clId="{2953B8FA-7AC8-41FF-8D46-333F5754C147}" dt="2022-03-02T05:46:15.870" v="7" actId="207"/>
          <ac:spMkLst>
            <pc:docMk/>
            <pc:sldMasterMk cId="1868163937" sldId="2147483897"/>
            <ac:spMk id="7" creationId="{381D9B41-9B4E-4E12-9710-C16EDC9B60D0}"/>
          </ac:spMkLst>
        </pc:spChg>
      </pc:sldMasterChg>
    </pc:docChg>
  </pc:docChgLst>
  <pc:docChgLst>
    <pc:chgData name="Hilda Yap" userId="d42892c3-116c-4c13-b8da-cf1c3579dca5" providerId="ADAL" clId="{7525B246-A935-45CD-BDF7-4EC6115D29C4}"/>
    <pc:docChg chg="undo redo custSel modSld modMainMaster">
      <pc:chgData name="Hilda Yap" userId="d42892c3-116c-4c13-b8da-cf1c3579dca5" providerId="ADAL" clId="{7525B246-A935-45CD-BDF7-4EC6115D29C4}" dt="2022-10-03T03:53:30.616" v="109" actId="20577"/>
      <pc:docMkLst>
        <pc:docMk/>
      </pc:docMkLst>
      <pc:sldChg chg="addSp delSp modSp mod modClrScheme chgLayout">
        <pc:chgData name="Hilda Yap" userId="d42892c3-116c-4c13-b8da-cf1c3579dca5" providerId="ADAL" clId="{7525B246-A935-45CD-BDF7-4EC6115D29C4}" dt="2022-10-03T03:42:57.150" v="1" actId="700"/>
        <pc:sldMkLst>
          <pc:docMk/>
          <pc:sldMk cId="1269264785" sldId="256"/>
        </pc:sldMkLst>
        <pc:spChg chg="add del mod ord">
          <ac:chgData name="Hilda Yap" userId="d42892c3-116c-4c13-b8da-cf1c3579dca5" providerId="ADAL" clId="{7525B246-A935-45CD-BDF7-4EC6115D29C4}" dt="2022-10-03T03:42:57.150" v="1" actId="700"/>
          <ac:spMkLst>
            <pc:docMk/>
            <pc:sldMk cId="1269264785" sldId="256"/>
            <ac:spMk id="2" creationId="{DC46D4F5-3680-30D5-6BDA-0F54FC29BEE6}"/>
          </ac:spMkLst>
        </pc:spChg>
        <pc:spChg chg="add del mod ord">
          <ac:chgData name="Hilda Yap" userId="d42892c3-116c-4c13-b8da-cf1c3579dca5" providerId="ADAL" clId="{7525B246-A935-45CD-BDF7-4EC6115D29C4}" dt="2022-10-03T03:42:57.150" v="1" actId="700"/>
          <ac:spMkLst>
            <pc:docMk/>
            <pc:sldMk cId="1269264785" sldId="256"/>
            <ac:spMk id="3" creationId="{7772C11B-2358-86DC-1D00-BAA2C2105F57}"/>
          </ac:spMkLst>
        </pc:spChg>
        <pc:spChg chg="add del mod ord">
          <ac:chgData name="Hilda Yap" userId="d42892c3-116c-4c13-b8da-cf1c3579dca5" providerId="ADAL" clId="{7525B246-A935-45CD-BDF7-4EC6115D29C4}" dt="2022-10-03T03:42:57.150" v="1" actId="700"/>
          <ac:spMkLst>
            <pc:docMk/>
            <pc:sldMk cId="1269264785" sldId="256"/>
            <ac:spMk id="4" creationId="{806202C7-A8FB-AFFC-1C21-E22B49FA6D70}"/>
          </ac:spMkLst>
        </pc:spChg>
        <pc:spChg chg="add del mod ord">
          <ac:chgData name="Hilda Yap" userId="d42892c3-116c-4c13-b8da-cf1c3579dca5" providerId="ADAL" clId="{7525B246-A935-45CD-BDF7-4EC6115D29C4}" dt="2022-10-03T03:42:57.150" v="1" actId="700"/>
          <ac:spMkLst>
            <pc:docMk/>
            <pc:sldMk cId="1269264785" sldId="256"/>
            <ac:spMk id="5" creationId="{FA023BAD-A454-D5F8-07D9-B25634B9A781}"/>
          </ac:spMkLst>
        </pc:spChg>
        <pc:spChg chg="del">
          <ac:chgData name="Hilda Yap" userId="d42892c3-116c-4c13-b8da-cf1c3579dca5" providerId="ADAL" clId="{7525B246-A935-45CD-BDF7-4EC6115D29C4}" dt="2022-10-03T03:42:29.531" v="0" actId="700"/>
          <ac:spMkLst>
            <pc:docMk/>
            <pc:sldMk cId="1269264785" sldId="256"/>
            <ac:spMk id="6" creationId="{09758D21-DE93-4EAE-BC9C-D0AFCD72D112}"/>
          </ac:spMkLst>
        </pc:spChg>
        <pc:spChg chg="del mod ord">
          <ac:chgData name="Hilda Yap" userId="d42892c3-116c-4c13-b8da-cf1c3579dca5" providerId="ADAL" clId="{7525B246-A935-45CD-BDF7-4EC6115D29C4}" dt="2022-10-03T03:42:29.531" v="0" actId="700"/>
          <ac:spMkLst>
            <pc:docMk/>
            <pc:sldMk cId="1269264785" sldId="256"/>
            <ac:spMk id="7" creationId="{B96E3AF6-9BE2-4FA5-BED0-E88A8EFD9E24}"/>
          </ac:spMkLst>
        </pc:spChg>
        <pc:spChg chg="add mod ord">
          <ac:chgData name="Hilda Yap" userId="d42892c3-116c-4c13-b8da-cf1c3579dca5" providerId="ADAL" clId="{7525B246-A935-45CD-BDF7-4EC6115D29C4}" dt="2022-10-03T03:42:57.150" v="1" actId="700"/>
          <ac:spMkLst>
            <pc:docMk/>
            <pc:sldMk cId="1269264785" sldId="256"/>
            <ac:spMk id="8" creationId="{042C91D6-036A-03D5-920B-60E1CA4D3EC0}"/>
          </ac:spMkLst>
        </pc:spChg>
        <pc:spChg chg="add mod ord">
          <ac:chgData name="Hilda Yap" userId="d42892c3-116c-4c13-b8da-cf1c3579dca5" providerId="ADAL" clId="{7525B246-A935-45CD-BDF7-4EC6115D29C4}" dt="2022-10-03T03:42:57.150" v="1" actId="700"/>
          <ac:spMkLst>
            <pc:docMk/>
            <pc:sldMk cId="1269264785" sldId="256"/>
            <ac:spMk id="9" creationId="{8704F84D-29ED-F932-8C2B-826DD32D1AE1}"/>
          </ac:spMkLst>
        </pc:spChg>
      </pc:sldChg>
      <pc:sldChg chg="addSp delSp modSp mod modClrScheme chgLayout">
        <pc:chgData name="Hilda Yap" userId="d42892c3-116c-4c13-b8da-cf1c3579dca5" providerId="ADAL" clId="{7525B246-A935-45CD-BDF7-4EC6115D29C4}" dt="2022-10-03T03:46:55.020" v="38" actId="700"/>
        <pc:sldMkLst>
          <pc:docMk/>
          <pc:sldMk cId="280320462" sldId="258"/>
        </pc:sldMkLst>
        <pc:spChg chg="add mod ord">
          <ac:chgData name="Hilda Yap" userId="d42892c3-116c-4c13-b8da-cf1c3579dca5" providerId="ADAL" clId="{7525B246-A935-45CD-BDF7-4EC6115D29C4}" dt="2022-10-03T03:46:55.020" v="38" actId="700"/>
          <ac:spMkLst>
            <pc:docMk/>
            <pc:sldMk cId="280320462" sldId="258"/>
            <ac:spMk id="2" creationId="{E3338F05-AFC2-C2AC-4601-BDC3A99E2DB6}"/>
          </ac:spMkLst>
        </pc:spChg>
        <pc:spChg chg="add mod ord">
          <ac:chgData name="Hilda Yap" userId="d42892c3-116c-4c13-b8da-cf1c3579dca5" providerId="ADAL" clId="{7525B246-A935-45CD-BDF7-4EC6115D29C4}" dt="2022-10-03T03:46:55.020" v="38" actId="700"/>
          <ac:spMkLst>
            <pc:docMk/>
            <pc:sldMk cId="280320462" sldId="258"/>
            <ac:spMk id="3" creationId="{7661D51E-DDB2-7D87-B4BD-EDE42A2AFC44}"/>
          </ac:spMkLst>
        </pc:spChg>
        <pc:spChg chg="add mod ord">
          <ac:chgData name="Hilda Yap" userId="d42892c3-116c-4c13-b8da-cf1c3579dca5" providerId="ADAL" clId="{7525B246-A935-45CD-BDF7-4EC6115D29C4}" dt="2022-10-03T03:46:55.020" v="38" actId="700"/>
          <ac:spMkLst>
            <pc:docMk/>
            <pc:sldMk cId="280320462" sldId="258"/>
            <ac:spMk id="4" creationId="{5B1AC84E-1379-61F5-91BC-88D62A2FF6E2}"/>
          </ac:spMkLst>
        </pc:spChg>
        <pc:spChg chg="add mod ord">
          <ac:chgData name="Hilda Yap" userId="d42892c3-116c-4c13-b8da-cf1c3579dca5" providerId="ADAL" clId="{7525B246-A935-45CD-BDF7-4EC6115D29C4}" dt="2022-10-03T03:46:55.020" v="38" actId="700"/>
          <ac:spMkLst>
            <pc:docMk/>
            <pc:sldMk cId="280320462" sldId="258"/>
            <ac:spMk id="5" creationId="{CF60738E-7083-5A0B-AC81-8ADCBB9182B4}"/>
          </ac:spMkLst>
        </pc:spChg>
        <pc:spChg chg="del mod ord">
          <ac:chgData name="Hilda Yap" userId="d42892c3-116c-4c13-b8da-cf1c3579dca5" providerId="ADAL" clId="{7525B246-A935-45CD-BDF7-4EC6115D29C4}" dt="2022-10-03T03:46:55.020" v="38" actId="700"/>
          <ac:spMkLst>
            <pc:docMk/>
            <pc:sldMk cId="280320462" sldId="258"/>
            <ac:spMk id="6" creationId="{0F0382A3-90BD-4C69-AB96-A924C3A14156}"/>
          </ac:spMkLst>
        </pc:spChg>
        <pc:spChg chg="del mod ord">
          <ac:chgData name="Hilda Yap" userId="d42892c3-116c-4c13-b8da-cf1c3579dca5" providerId="ADAL" clId="{7525B246-A935-45CD-BDF7-4EC6115D29C4}" dt="2022-10-03T03:46:55.020" v="38" actId="700"/>
          <ac:spMkLst>
            <pc:docMk/>
            <pc:sldMk cId="280320462" sldId="258"/>
            <ac:spMk id="7" creationId="{ACF4E433-B100-4591-86F1-29B25D985FA0}"/>
          </ac:spMkLst>
        </pc:spChg>
        <pc:spChg chg="del mod ord">
          <ac:chgData name="Hilda Yap" userId="d42892c3-116c-4c13-b8da-cf1c3579dca5" providerId="ADAL" clId="{7525B246-A935-45CD-BDF7-4EC6115D29C4}" dt="2022-10-03T03:46:55.020" v="38" actId="700"/>
          <ac:spMkLst>
            <pc:docMk/>
            <pc:sldMk cId="280320462" sldId="258"/>
            <ac:spMk id="8" creationId="{4732AABA-8668-406E-BDC1-20F18029FCD5}"/>
          </ac:spMkLst>
        </pc:spChg>
        <pc:spChg chg="del mod ord">
          <ac:chgData name="Hilda Yap" userId="d42892c3-116c-4c13-b8da-cf1c3579dca5" providerId="ADAL" clId="{7525B246-A935-45CD-BDF7-4EC6115D29C4}" dt="2022-10-03T03:46:55.020" v="38" actId="700"/>
          <ac:spMkLst>
            <pc:docMk/>
            <pc:sldMk cId="280320462" sldId="258"/>
            <ac:spMk id="9" creationId="{C2E2D346-CFEC-4517-B04B-A8537C0AA3FF}"/>
          </ac:spMkLst>
        </pc:spChg>
      </pc:sldChg>
      <pc:sldMasterChg chg="modSp mod addSldLayout modSldLayout sldLayoutOrd">
        <pc:chgData name="Hilda Yap" userId="d42892c3-116c-4c13-b8da-cf1c3579dca5" providerId="ADAL" clId="{7525B246-A935-45CD-BDF7-4EC6115D29C4}" dt="2022-10-03T03:53:30.616" v="109" actId="20577"/>
        <pc:sldMasterMkLst>
          <pc:docMk/>
          <pc:sldMasterMk cId="1042394617" sldId="2147483906"/>
        </pc:sldMasterMkLst>
        <pc:spChg chg="mod">
          <ac:chgData name="Hilda Yap" userId="d42892c3-116c-4c13-b8da-cf1c3579dca5" providerId="ADAL" clId="{7525B246-A935-45CD-BDF7-4EC6115D29C4}" dt="2022-10-03T03:52:10.284" v="48" actId="20577"/>
          <ac:spMkLst>
            <pc:docMk/>
            <pc:sldMasterMk cId="1042394617" sldId="2147483906"/>
            <ac:spMk id="32" creationId="{82A05F40-ADC7-4E33-B260-8ACFA4A2F9BF}"/>
          </ac:spMkLst>
        </pc:spChg>
        <pc:spChg chg="mod">
          <ac:chgData name="Hilda Yap" userId="d42892c3-116c-4c13-b8da-cf1c3579dca5" providerId="ADAL" clId="{7525B246-A935-45CD-BDF7-4EC6115D29C4}" dt="2022-10-03T03:52:18.499" v="57" actId="20577"/>
          <ac:spMkLst>
            <pc:docMk/>
            <pc:sldMasterMk cId="1042394617" sldId="2147483906"/>
            <ac:spMk id="34" creationId="{F6974ECB-FEB7-4966-B6CE-23E99A91C6AB}"/>
          </ac:spMkLst>
        </pc:spChg>
        <pc:spChg chg="mod">
          <ac:chgData name="Hilda Yap" userId="d42892c3-116c-4c13-b8da-cf1c3579dca5" providerId="ADAL" clId="{7525B246-A935-45CD-BDF7-4EC6115D29C4}" dt="2022-10-03T03:52:13.979" v="51"/>
          <ac:spMkLst>
            <pc:docMk/>
            <pc:sldMasterMk cId="1042394617" sldId="2147483906"/>
            <ac:spMk id="35" creationId="{C36F0E44-21AE-4B1D-AC30-CD3BCE75B5DE}"/>
          </ac:spMkLst>
        </pc:spChg>
        <pc:sldLayoutChg chg="modSp mod">
          <pc:chgData name="Hilda Yap" userId="d42892c3-116c-4c13-b8da-cf1c3579dca5" providerId="ADAL" clId="{7525B246-A935-45CD-BDF7-4EC6115D29C4}" dt="2022-10-03T03:46:41.812" v="37" actId="20577"/>
          <pc:sldLayoutMkLst>
            <pc:docMk/>
            <pc:sldMasterMk cId="1042394617" sldId="2147483906"/>
            <pc:sldLayoutMk cId="2558510164" sldId="2147483926"/>
          </pc:sldLayoutMkLst>
          <pc:spChg chg="mod">
            <ac:chgData name="Hilda Yap" userId="d42892c3-116c-4c13-b8da-cf1c3579dca5" providerId="ADAL" clId="{7525B246-A935-45CD-BDF7-4EC6115D29C4}" dt="2022-10-03T03:46:41.812" v="37" actId="20577"/>
            <ac:spMkLst>
              <pc:docMk/>
              <pc:sldMasterMk cId="1042394617" sldId="2147483906"/>
              <pc:sldLayoutMk cId="2558510164" sldId="2147483926"/>
              <ac:spMk id="41" creationId="{8BE02E6A-F52F-414B-A782-7201F6317BB9}"/>
            </ac:spMkLst>
          </pc:spChg>
        </pc:sldLayoutChg>
        <pc:sldLayoutChg chg="modSp add mod ord modTransition">
          <pc:chgData name="Hilda Yap" userId="d42892c3-116c-4c13-b8da-cf1c3579dca5" providerId="ADAL" clId="{7525B246-A935-45CD-BDF7-4EC6115D29C4}" dt="2022-10-03T03:53:30.616" v="109" actId="20577"/>
          <pc:sldLayoutMkLst>
            <pc:docMk/>
            <pc:sldMasterMk cId="1042394617" sldId="2147483906"/>
            <pc:sldLayoutMk cId="2490173034" sldId="2147483927"/>
          </pc:sldLayoutMkLst>
          <pc:spChg chg="mod">
            <ac:chgData name="Hilda Yap" userId="d42892c3-116c-4c13-b8da-cf1c3579dca5" providerId="ADAL" clId="{7525B246-A935-45CD-BDF7-4EC6115D29C4}" dt="2022-10-03T03:53:30.616" v="109" actId="20577"/>
            <ac:spMkLst>
              <pc:docMk/>
              <pc:sldMasterMk cId="1042394617" sldId="2147483906"/>
              <pc:sldLayoutMk cId="2490173034" sldId="2147483927"/>
              <ac:spMk id="41" creationId="{8BE02E6A-F52F-414B-A782-7201F6317BB9}"/>
            </ac:spMkLst>
          </pc:spChg>
        </pc:sldLayoutChg>
      </pc:sldMasterChg>
    </pc:docChg>
  </pc:docChgLst>
  <pc:docChgLst>
    <pc:chgData name="Hilda Yap" userId="d42892c3-116c-4c13-b8da-cf1c3579dca5" providerId="ADAL" clId="{8E0B6822-1B92-4C6B-9174-7C619F9AC676}"/>
    <pc:docChg chg="modMainMaster">
      <pc:chgData name="Hilda Yap" userId="d42892c3-116c-4c13-b8da-cf1c3579dca5" providerId="ADAL" clId="{8E0B6822-1B92-4C6B-9174-7C619F9AC676}" dt="2022-05-17T08:27:43.871" v="36" actId="20577"/>
      <pc:docMkLst>
        <pc:docMk/>
      </pc:docMkLst>
      <pc:sldMasterChg chg="modSldLayout">
        <pc:chgData name="Hilda Yap" userId="d42892c3-116c-4c13-b8da-cf1c3579dca5" providerId="ADAL" clId="{8E0B6822-1B92-4C6B-9174-7C619F9AC676}" dt="2022-05-17T08:27:43.871" v="36" actId="20577"/>
        <pc:sldMasterMkLst>
          <pc:docMk/>
          <pc:sldMasterMk cId="1042394617" sldId="2147483906"/>
        </pc:sldMasterMkLst>
        <pc:sldLayoutChg chg="modSp mod">
          <pc:chgData name="Hilda Yap" userId="d42892c3-116c-4c13-b8da-cf1c3579dca5" providerId="ADAL" clId="{8E0B6822-1B92-4C6B-9174-7C619F9AC676}" dt="2022-05-17T08:27:43.871" v="36" actId="20577"/>
          <pc:sldLayoutMkLst>
            <pc:docMk/>
            <pc:sldMasterMk cId="1042394617" sldId="2147483906"/>
            <pc:sldLayoutMk cId="1732844073" sldId="2147483907"/>
          </pc:sldLayoutMkLst>
          <pc:spChg chg="mod">
            <ac:chgData name="Hilda Yap" userId="d42892c3-116c-4c13-b8da-cf1c3579dca5" providerId="ADAL" clId="{8E0B6822-1B92-4C6B-9174-7C619F9AC676}" dt="2022-05-17T08:27:43.871" v="36" actId="20577"/>
            <ac:spMkLst>
              <pc:docMk/>
              <pc:sldMasterMk cId="1042394617" sldId="2147483906"/>
              <pc:sldLayoutMk cId="1732844073" sldId="2147483907"/>
              <ac:spMk id="41" creationId="{8BE02E6A-F52F-414B-A782-7201F6317BB9}"/>
            </ac:spMkLst>
          </pc:spChg>
        </pc:sldLayoutChg>
      </pc:sldMasterChg>
    </pc:docChg>
  </pc:docChgLst>
  <pc:docChgLst>
    <pc:chgData name="Julien F Wielpütz" userId="S::julien.wielpuetz@synpulse.com::ae9255d9-a43f-4d3c-b0a6-4e95602a5906" providerId="AD" clId="Web-{F1EC36DC-C538-5543-770F-158914C6A53B}"/>
    <pc:docChg chg="addSld delSld">
      <pc:chgData name="Julien F Wielpütz" userId="S::julien.wielpuetz@synpulse.com::ae9255d9-a43f-4d3c-b0a6-4e95602a5906" providerId="AD" clId="Web-{F1EC36DC-C538-5543-770F-158914C6A53B}" dt="2022-01-22T19:23:33.846" v="1"/>
      <pc:docMkLst>
        <pc:docMk/>
      </pc:docMkLst>
      <pc:sldChg chg="new del">
        <pc:chgData name="Julien F Wielpütz" userId="S::julien.wielpuetz@synpulse.com::ae9255d9-a43f-4d3c-b0a6-4e95602a5906" providerId="AD" clId="Web-{F1EC36DC-C538-5543-770F-158914C6A53B}" dt="2022-01-22T19:23:33.846" v="1"/>
        <pc:sldMkLst>
          <pc:docMk/>
          <pc:sldMk cId="365758629" sldId="266"/>
        </pc:sldMkLst>
      </pc:sldChg>
    </pc:docChg>
  </pc:docChgLst>
  <pc:docChgLst>
    <pc:chgData name="James Ng" userId="327861ee-6705-4ff4-8e0a-ea2c1c593ccd" providerId="ADAL" clId="{1A44711D-5525-41A9-8637-5AC0AC7F2D04}"/>
    <pc:docChg chg="undo redo custSel addSld delSld modSld sldOrd">
      <pc:chgData name="James Ng" userId="327861ee-6705-4ff4-8e0a-ea2c1c593ccd" providerId="ADAL" clId="{1A44711D-5525-41A9-8637-5AC0AC7F2D04}" dt="2023-06-27T08:24:31.289" v="1676" actId="20577"/>
      <pc:docMkLst>
        <pc:docMk/>
      </pc:docMkLst>
      <pc:sldChg chg="modSp mod">
        <pc:chgData name="James Ng" userId="327861ee-6705-4ff4-8e0a-ea2c1c593ccd" providerId="ADAL" clId="{1A44711D-5525-41A9-8637-5AC0AC7F2D04}" dt="2023-06-27T07:45:25.200" v="1648" actId="20577"/>
        <pc:sldMkLst>
          <pc:docMk/>
          <pc:sldMk cId="1269264785" sldId="256"/>
        </pc:sldMkLst>
        <pc:spChg chg="mod">
          <ac:chgData name="James Ng" userId="327861ee-6705-4ff4-8e0a-ea2c1c593ccd" providerId="ADAL" clId="{1A44711D-5525-41A9-8637-5AC0AC7F2D04}" dt="2023-06-27T01:05:01.837" v="2" actId="20577"/>
          <ac:spMkLst>
            <pc:docMk/>
            <pc:sldMk cId="1269264785" sldId="256"/>
            <ac:spMk id="8" creationId="{042C91D6-036A-03D5-920B-60E1CA4D3EC0}"/>
          </ac:spMkLst>
        </pc:spChg>
        <pc:spChg chg="mod">
          <ac:chgData name="James Ng" userId="327861ee-6705-4ff4-8e0a-ea2c1c593ccd" providerId="ADAL" clId="{1A44711D-5525-41A9-8637-5AC0AC7F2D04}" dt="2023-06-27T07:45:25.200" v="1648" actId="20577"/>
          <ac:spMkLst>
            <pc:docMk/>
            <pc:sldMk cId="1269264785" sldId="256"/>
            <ac:spMk id="9" creationId="{8704F84D-29ED-F932-8C2B-826DD32D1AE1}"/>
          </ac:spMkLst>
        </pc:spChg>
      </pc:sldChg>
      <pc:sldChg chg="modSp mod">
        <pc:chgData name="James Ng" userId="327861ee-6705-4ff4-8e0a-ea2c1c593ccd" providerId="ADAL" clId="{1A44711D-5525-41A9-8637-5AC0AC7F2D04}" dt="2023-06-27T01:49:52.042" v="380" actId="14100"/>
        <pc:sldMkLst>
          <pc:docMk/>
          <pc:sldMk cId="280320462" sldId="258"/>
        </pc:sldMkLst>
        <pc:spChg chg="mod">
          <ac:chgData name="James Ng" userId="327861ee-6705-4ff4-8e0a-ea2c1c593ccd" providerId="ADAL" clId="{1A44711D-5525-41A9-8637-5AC0AC7F2D04}" dt="2023-06-27T01:49:52.042" v="380" actId="14100"/>
          <ac:spMkLst>
            <pc:docMk/>
            <pc:sldMk cId="280320462" sldId="258"/>
            <ac:spMk id="5" creationId="{CF60738E-7083-5A0B-AC81-8ADCBB9182B4}"/>
          </ac:spMkLst>
        </pc:spChg>
      </pc:sldChg>
      <pc:sldChg chg="addSp delSp modSp mod">
        <pc:chgData name="James Ng" userId="327861ee-6705-4ff4-8e0a-ea2c1c593ccd" providerId="ADAL" clId="{1A44711D-5525-41A9-8637-5AC0AC7F2D04}" dt="2023-06-27T05:56:28.651" v="1379" actId="478"/>
        <pc:sldMkLst>
          <pc:docMk/>
          <pc:sldMk cId="3593085013" sldId="259"/>
        </pc:sldMkLst>
        <pc:spChg chg="del">
          <ac:chgData name="James Ng" userId="327861ee-6705-4ff4-8e0a-ea2c1c593ccd" providerId="ADAL" clId="{1A44711D-5525-41A9-8637-5AC0AC7F2D04}" dt="2023-06-27T05:56:26.429" v="1378" actId="478"/>
          <ac:spMkLst>
            <pc:docMk/>
            <pc:sldMk cId="3593085013" sldId="259"/>
            <ac:spMk id="2" creationId="{B0B4FAE0-CEAB-475E-9C8B-E35F94422DF7}"/>
          </ac:spMkLst>
        </pc:spChg>
        <pc:spChg chg="mod">
          <ac:chgData name="James Ng" userId="327861ee-6705-4ff4-8e0a-ea2c1c593ccd" providerId="ADAL" clId="{1A44711D-5525-41A9-8637-5AC0AC7F2D04}" dt="2023-06-27T01:37:35.755" v="333" actId="20577"/>
          <ac:spMkLst>
            <pc:docMk/>
            <pc:sldMk cId="3593085013" sldId="259"/>
            <ac:spMk id="3" creationId="{4BABA341-1501-4271-AC3C-1DB8122A1253}"/>
          </ac:spMkLst>
        </pc:spChg>
        <pc:spChg chg="mod">
          <ac:chgData name="James Ng" userId="327861ee-6705-4ff4-8e0a-ea2c1c593ccd" providerId="ADAL" clId="{1A44711D-5525-41A9-8637-5AC0AC7F2D04}" dt="2023-06-27T04:04:02.602" v="848" actId="1076"/>
          <ac:spMkLst>
            <pc:docMk/>
            <pc:sldMk cId="3593085013" sldId="259"/>
            <ac:spMk id="4" creationId="{DE09DBB8-658F-4D68-B66A-849C7676BC7B}"/>
          </ac:spMkLst>
        </pc:spChg>
        <pc:spChg chg="add mod">
          <ac:chgData name="James Ng" userId="327861ee-6705-4ff4-8e0a-ea2c1c593ccd" providerId="ADAL" clId="{1A44711D-5525-41A9-8637-5AC0AC7F2D04}" dt="2023-06-27T01:43:15.964" v="340" actId="164"/>
          <ac:spMkLst>
            <pc:docMk/>
            <pc:sldMk cId="3593085013" sldId="259"/>
            <ac:spMk id="7" creationId="{97B888EF-B827-4215-FE8B-BE0F24B3DEE4}"/>
          </ac:spMkLst>
        </pc:spChg>
        <pc:spChg chg="add del mod">
          <ac:chgData name="James Ng" userId="327861ee-6705-4ff4-8e0a-ea2c1c593ccd" providerId="ADAL" clId="{1A44711D-5525-41A9-8637-5AC0AC7F2D04}" dt="2023-06-27T05:56:28.651" v="1379" actId="478"/>
          <ac:spMkLst>
            <pc:docMk/>
            <pc:sldMk cId="3593085013" sldId="259"/>
            <ac:spMk id="10" creationId="{C78DDC60-9CA6-967E-8930-442EB1BA804C}"/>
          </ac:spMkLst>
        </pc:spChg>
        <pc:grpChg chg="add mod">
          <ac:chgData name="James Ng" userId="327861ee-6705-4ff4-8e0a-ea2c1c593ccd" providerId="ADAL" clId="{1A44711D-5525-41A9-8637-5AC0AC7F2D04}" dt="2023-06-27T04:04:07.085" v="849" actId="14100"/>
          <ac:grpSpMkLst>
            <pc:docMk/>
            <pc:sldMk cId="3593085013" sldId="259"/>
            <ac:grpSpMk id="8" creationId="{212A6FF0-E90B-D556-93FB-DAE7DC362340}"/>
          </ac:grpSpMkLst>
        </pc:grpChg>
        <pc:picChg chg="add mod">
          <ac:chgData name="James Ng" userId="327861ee-6705-4ff4-8e0a-ea2c1c593ccd" providerId="ADAL" clId="{1A44711D-5525-41A9-8637-5AC0AC7F2D04}" dt="2023-06-27T01:43:15.964" v="340" actId="164"/>
          <ac:picMkLst>
            <pc:docMk/>
            <pc:sldMk cId="3593085013" sldId="259"/>
            <ac:picMk id="6" creationId="{0D34A368-C8BC-337F-A45C-B7F2AB3B97FF}"/>
          </ac:picMkLst>
        </pc:picChg>
      </pc:sldChg>
      <pc:sldChg chg="modSp mod">
        <pc:chgData name="James Ng" userId="327861ee-6705-4ff4-8e0a-ea2c1c593ccd" providerId="ADAL" clId="{1A44711D-5525-41A9-8637-5AC0AC7F2D04}" dt="2023-06-27T02:01:14.756" v="435" actId="20577"/>
        <pc:sldMkLst>
          <pc:docMk/>
          <pc:sldMk cId="3556352788" sldId="260"/>
        </pc:sldMkLst>
        <pc:spChg chg="mod">
          <ac:chgData name="James Ng" userId="327861ee-6705-4ff4-8e0a-ea2c1c593ccd" providerId="ADAL" clId="{1A44711D-5525-41A9-8637-5AC0AC7F2D04}" dt="2023-06-27T02:01:14.756" v="435" actId="20577"/>
          <ac:spMkLst>
            <pc:docMk/>
            <pc:sldMk cId="3556352788" sldId="260"/>
            <ac:spMk id="3" creationId="{C6DF2CFE-EA3A-4AC9-A7B4-7A75D90A71D2}"/>
          </ac:spMkLst>
        </pc:spChg>
      </pc:sldChg>
      <pc:sldChg chg="addSp delSp modSp mod">
        <pc:chgData name="James Ng" userId="327861ee-6705-4ff4-8e0a-ea2c1c593ccd" providerId="ADAL" clId="{1A44711D-5525-41A9-8637-5AC0AC7F2D04}" dt="2023-06-27T05:56:55.673" v="1389" actId="478"/>
        <pc:sldMkLst>
          <pc:docMk/>
          <pc:sldMk cId="3253151125" sldId="261"/>
        </pc:sldMkLst>
        <pc:spChg chg="del">
          <ac:chgData name="James Ng" userId="327861ee-6705-4ff4-8e0a-ea2c1c593ccd" providerId="ADAL" clId="{1A44711D-5525-41A9-8637-5AC0AC7F2D04}" dt="2023-06-27T05:56:52.765" v="1388" actId="478"/>
          <ac:spMkLst>
            <pc:docMk/>
            <pc:sldMk cId="3253151125" sldId="261"/>
            <ac:spMk id="2" creationId="{15EE76CC-09D6-4D53-82F1-F427290C6E58}"/>
          </ac:spMkLst>
        </pc:spChg>
        <pc:spChg chg="mod">
          <ac:chgData name="James Ng" userId="327861ee-6705-4ff4-8e0a-ea2c1c593ccd" providerId="ADAL" clId="{1A44711D-5525-41A9-8637-5AC0AC7F2D04}" dt="2023-06-27T05:35:21.927" v="1003" actId="20577"/>
          <ac:spMkLst>
            <pc:docMk/>
            <pc:sldMk cId="3253151125" sldId="261"/>
            <ac:spMk id="3" creationId="{4C1AD411-D1D2-4A41-BA27-0053E5A15C13}"/>
          </ac:spMkLst>
        </pc:spChg>
        <pc:spChg chg="mod">
          <ac:chgData name="James Ng" userId="327861ee-6705-4ff4-8e0a-ea2c1c593ccd" providerId="ADAL" clId="{1A44711D-5525-41A9-8637-5AC0AC7F2D04}" dt="2023-06-27T05:52:28.064" v="1369" actId="1076"/>
          <ac:spMkLst>
            <pc:docMk/>
            <pc:sldMk cId="3253151125" sldId="261"/>
            <ac:spMk id="4" creationId="{3CEBF455-1BB9-4801-88B6-569053533C61}"/>
          </ac:spMkLst>
        </pc:spChg>
        <pc:spChg chg="add del">
          <ac:chgData name="James Ng" userId="327861ee-6705-4ff4-8e0a-ea2c1c593ccd" providerId="ADAL" clId="{1A44711D-5525-41A9-8637-5AC0AC7F2D04}" dt="2023-06-27T05:34:54.676" v="974"/>
          <ac:spMkLst>
            <pc:docMk/>
            <pc:sldMk cId="3253151125" sldId="261"/>
            <ac:spMk id="5" creationId="{96E09A50-FAA6-F740-B6F6-171B48646878}"/>
          </ac:spMkLst>
        </pc:spChg>
        <pc:spChg chg="add del mod">
          <ac:chgData name="James Ng" userId="327861ee-6705-4ff4-8e0a-ea2c1c593ccd" providerId="ADAL" clId="{1A44711D-5525-41A9-8637-5AC0AC7F2D04}" dt="2023-06-27T05:56:55.673" v="1389" actId="478"/>
          <ac:spMkLst>
            <pc:docMk/>
            <pc:sldMk cId="3253151125" sldId="261"/>
            <ac:spMk id="9" creationId="{51444AB1-F037-F400-F9CC-4CA26A616E59}"/>
          </ac:spMkLst>
        </pc:spChg>
        <pc:picChg chg="add mod">
          <ac:chgData name="James Ng" userId="327861ee-6705-4ff4-8e0a-ea2c1c593ccd" providerId="ADAL" clId="{1A44711D-5525-41A9-8637-5AC0AC7F2D04}" dt="2023-06-27T05:51:46.071" v="1354" actId="1076"/>
          <ac:picMkLst>
            <pc:docMk/>
            <pc:sldMk cId="3253151125" sldId="261"/>
            <ac:picMk id="7" creationId="{ED8C8757-E071-4546-FEAC-BAD01EFFE9C2}"/>
          </ac:picMkLst>
        </pc:picChg>
      </pc:sldChg>
      <pc:sldChg chg="modSp mod">
        <pc:chgData name="James Ng" userId="327861ee-6705-4ff4-8e0a-ea2c1c593ccd" providerId="ADAL" clId="{1A44711D-5525-41A9-8637-5AC0AC7F2D04}" dt="2023-06-27T01:51:35.929" v="425" actId="20577"/>
        <pc:sldMkLst>
          <pc:docMk/>
          <pc:sldMk cId="913643034" sldId="262"/>
        </pc:sldMkLst>
        <pc:spChg chg="mod">
          <ac:chgData name="James Ng" userId="327861ee-6705-4ff4-8e0a-ea2c1c593ccd" providerId="ADAL" clId="{1A44711D-5525-41A9-8637-5AC0AC7F2D04}" dt="2023-06-27T01:51:35.929" v="425" actId="20577"/>
          <ac:spMkLst>
            <pc:docMk/>
            <pc:sldMk cId="913643034" sldId="262"/>
            <ac:spMk id="3" creationId="{F5BC0FB9-3088-4A44-85F4-31F6CA481BF7}"/>
          </ac:spMkLst>
        </pc:spChg>
      </pc:sldChg>
      <pc:sldChg chg="addSp delSp modSp mod">
        <pc:chgData name="James Ng" userId="327861ee-6705-4ff4-8e0a-ea2c1c593ccd" providerId="ADAL" clId="{1A44711D-5525-41A9-8637-5AC0AC7F2D04}" dt="2023-06-27T05:56:41.946" v="1383" actId="478"/>
        <pc:sldMkLst>
          <pc:docMk/>
          <pc:sldMk cId="2011650127" sldId="263"/>
        </pc:sldMkLst>
        <pc:spChg chg="del">
          <ac:chgData name="James Ng" userId="327861ee-6705-4ff4-8e0a-ea2c1c593ccd" providerId="ADAL" clId="{1A44711D-5525-41A9-8637-5AC0AC7F2D04}" dt="2023-06-27T05:56:40.059" v="1382" actId="478"/>
          <ac:spMkLst>
            <pc:docMk/>
            <pc:sldMk cId="2011650127" sldId="263"/>
            <ac:spMk id="2" creationId="{C38B4F1F-5F43-4FBC-BE5D-2AC66375C3FE}"/>
          </ac:spMkLst>
        </pc:spChg>
        <pc:spChg chg="mod">
          <ac:chgData name="James Ng" userId="327861ee-6705-4ff4-8e0a-ea2c1c593ccd" providerId="ADAL" clId="{1A44711D-5525-41A9-8637-5AC0AC7F2D04}" dt="2023-06-27T01:22:56.619" v="182" actId="20577"/>
          <ac:spMkLst>
            <pc:docMk/>
            <pc:sldMk cId="2011650127" sldId="263"/>
            <ac:spMk id="3" creationId="{50D1E5B9-7D6C-457E-8F36-3862CD1BD843}"/>
          </ac:spMkLst>
        </pc:spChg>
        <pc:spChg chg="mod">
          <ac:chgData name="James Ng" userId="327861ee-6705-4ff4-8e0a-ea2c1c593ccd" providerId="ADAL" clId="{1A44711D-5525-41A9-8637-5AC0AC7F2D04}" dt="2023-06-27T03:54:25.335" v="783" actId="20577"/>
          <ac:spMkLst>
            <pc:docMk/>
            <pc:sldMk cId="2011650127" sldId="263"/>
            <ac:spMk id="4" creationId="{45ED4309-B0B1-4F9E-B34B-DD6490DB1BDA}"/>
          </ac:spMkLst>
        </pc:spChg>
        <pc:spChg chg="add del mod">
          <ac:chgData name="James Ng" userId="327861ee-6705-4ff4-8e0a-ea2c1c593ccd" providerId="ADAL" clId="{1A44711D-5525-41A9-8637-5AC0AC7F2D04}" dt="2023-06-27T05:56:41.946" v="1383" actId="478"/>
          <ac:spMkLst>
            <pc:docMk/>
            <pc:sldMk cId="2011650127" sldId="263"/>
            <ac:spMk id="6" creationId="{60CE4CEB-C008-FF84-6805-B3430B038017}"/>
          </ac:spMkLst>
        </pc:spChg>
      </pc:sldChg>
      <pc:sldChg chg="modSp mod">
        <pc:chgData name="James Ng" userId="327861ee-6705-4ff4-8e0a-ea2c1c593ccd" providerId="ADAL" clId="{1A44711D-5525-41A9-8637-5AC0AC7F2D04}" dt="2023-06-27T01:51:26.256" v="411" actId="20577"/>
        <pc:sldMkLst>
          <pc:docMk/>
          <pc:sldMk cId="2365100500" sldId="264"/>
        </pc:sldMkLst>
        <pc:spChg chg="mod">
          <ac:chgData name="James Ng" userId="327861ee-6705-4ff4-8e0a-ea2c1c593ccd" providerId="ADAL" clId="{1A44711D-5525-41A9-8637-5AC0AC7F2D04}" dt="2023-06-27T01:51:26.256" v="411" actId="20577"/>
          <ac:spMkLst>
            <pc:docMk/>
            <pc:sldMk cId="2365100500" sldId="264"/>
            <ac:spMk id="3" creationId="{923D0BFB-7D2C-46B0-B346-53F7ACD61E74}"/>
          </ac:spMkLst>
        </pc:spChg>
      </pc:sldChg>
      <pc:sldChg chg="modSp mod">
        <pc:chgData name="James Ng" userId="327861ee-6705-4ff4-8e0a-ea2c1c593ccd" providerId="ADAL" clId="{1A44711D-5525-41A9-8637-5AC0AC7F2D04}" dt="2023-06-27T02:01:21.109" v="442" actId="20577"/>
        <pc:sldMkLst>
          <pc:docMk/>
          <pc:sldMk cId="323898059" sldId="265"/>
        </pc:sldMkLst>
        <pc:spChg chg="mod">
          <ac:chgData name="James Ng" userId="327861ee-6705-4ff4-8e0a-ea2c1c593ccd" providerId="ADAL" clId="{1A44711D-5525-41A9-8637-5AC0AC7F2D04}" dt="2023-06-27T01:17:54.218" v="32" actId="20577"/>
          <ac:spMkLst>
            <pc:docMk/>
            <pc:sldMk cId="323898059" sldId="265"/>
            <ac:spMk id="10" creationId="{EC87618A-E359-4628-AF24-65E781FE3008}"/>
          </ac:spMkLst>
        </pc:spChg>
        <pc:spChg chg="mod">
          <ac:chgData name="James Ng" userId="327861ee-6705-4ff4-8e0a-ea2c1c593ccd" providerId="ADAL" clId="{1A44711D-5525-41A9-8637-5AC0AC7F2D04}" dt="2023-06-27T01:51:41.605" v="426" actId="20577"/>
          <ac:spMkLst>
            <pc:docMk/>
            <pc:sldMk cId="323898059" sldId="265"/>
            <ac:spMk id="11" creationId="{25DFFC01-3421-4119-A6AE-779F727A26C7}"/>
          </ac:spMkLst>
        </pc:spChg>
        <pc:spChg chg="mod">
          <ac:chgData name="James Ng" userId="327861ee-6705-4ff4-8e0a-ea2c1c593ccd" providerId="ADAL" clId="{1A44711D-5525-41A9-8637-5AC0AC7F2D04}" dt="2023-06-27T02:01:21.109" v="442" actId="20577"/>
          <ac:spMkLst>
            <pc:docMk/>
            <pc:sldMk cId="323898059" sldId="265"/>
            <ac:spMk id="12" creationId="{5F43C414-E6CC-45DB-B4E7-0B7F6DF0C063}"/>
          </ac:spMkLst>
        </pc:spChg>
      </pc:sldChg>
      <pc:sldChg chg="addSp delSp modSp add mod">
        <pc:chgData name="James Ng" userId="327861ee-6705-4ff4-8e0a-ea2c1c593ccd" providerId="ADAL" clId="{1A44711D-5525-41A9-8637-5AC0AC7F2D04}" dt="2023-06-27T08:17:52.429" v="1651" actId="1076"/>
        <pc:sldMkLst>
          <pc:docMk/>
          <pc:sldMk cId="212016830" sldId="266"/>
        </pc:sldMkLst>
        <pc:spChg chg="del">
          <ac:chgData name="James Ng" userId="327861ee-6705-4ff4-8e0a-ea2c1c593ccd" providerId="ADAL" clId="{1A44711D-5525-41A9-8637-5AC0AC7F2D04}" dt="2023-06-27T05:56:44.770" v="1384" actId="478"/>
          <ac:spMkLst>
            <pc:docMk/>
            <pc:sldMk cId="212016830" sldId="266"/>
            <ac:spMk id="2" creationId="{C38B4F1F-5F43-4FBC-BE5D-2AC66375C3FE}"/>
          </ac:spMkLst>
        </pc:spChg>
        <pc:spChg chg="del">
          <ac:chgData name="James Ng" userId="327861ee-6705-4ff4-8e0a-ea2c1c593ccd" providerId="ADAL" clId="{1A44711D-5525-41A9-8637-5AC0AC7F2D04}" dt="2023-06-27T03:41:27.825" v="682" actId="478"/>
          <ac:spMkLst>
            <pc:docMk/>
            <pc:sldMk cId="212016830" sldId="266"/>
            <ac:spMk id="3" creationId="{50D1E5B9-7D6C-457E-8F36-3862CD1BD843}"/>
          </ac:spMkLst>
        </pc:spChg>
        <pc:spChg chg="del mod">
          <ac:chgData name="James Ng" userId="327861ee-6705-4ff4-8e0a-ea2c1c593ccd" providerId="ADAL" clId="{1A44711D-5525-41A9-8637-5AC0AC7F2D04}" dt="2023-06-27T03:40:58.296" v="673" actId="478"/>
          <ac:spMkLst>
            <pc:docMk/>
            <pc:sldMk cId="212016830" sldId="266"/>
            <ac:spMk id="4" creationId="{45ED4309-B0B1-4F9E-B34B-DD6490DB1BDA}"/>
          </ac:spMkLst>
        </pc:spChg>
        <pc:spChg chg="add del mod">
          <ac:chgData name="James Ng" userId="327861ee-6705-4ff4-8e0a-ea2c1c593ccd" providerId="ADAL" clId="{1A44711D-5525-41A9-8637-5AC0AC7F2D04}" dt="2023-06-27T03:41:01.301" v="674" actId="478"/>
          <ac:spMkLst>
            <pc:docMk/>
            <pc:sldMk cId="212016830" sldId="266"/>
            <ac:spMk id="6" creationId="{CC13882E-AB1F-4584-6D3E-476C8E58A199}"/>
          </ac:spMkLst>
        </pc:spChg>
        <pc:spChg chg="add del mod">
          <ac:chgData name="James Ng" userId="327861ee-6705-4ff4-8e0a-ea2c1c593ccd" providerId="ADAL" clId="{1A44711D-5525-41A9-8637-5AC0AC7F2D04}" dt="2023-06-27T03:41:30.230" v="683" actId="478"/>
          <ac:spMkLst>
            <pc:docMk/>
            <pc:sldMk cId="212016830" sldId="266"/>
            <ac:spMk id="10" creationId="{AA151104-6A8D-AAA7-4127-2C453E5D2202}"/>
          </ac:spMkLst>
        </pc:spChg>
        <pc:spChg chg="add del mod">
          <ac:chgData name="James Ng" userId="327861ee-6705-4ff4-8e0a-ea2c1c593ccd" providerId="ADAL" clId="{1A44711D-5525-41A9-8637-5AC0AC7F2D04}" dt="2023-06-27T05:56:46.042" v="1385" actId="478"/>
          <ac:spMkLst>
            <pc:docMk/>
            <pc:sldMk cId="212016830" sldId="266"/>
            <ac:spMk id="12" creationId="{C2559363-C387-589B-21A9-3040681C648B}"/>
          </ac:spMkLst>
        </pc:spChg>
        <pc:picChg chg="add mod">
          <ac:chgData name="James Ng" userId="327861ee-6705-4ff4-8e0a-ea2c1c593ccd" providerId="ADAL" clId="{1A44711D-5525-41A9-8637-5AC0AC7F2D04}" dt="2023-06-27T08:17:52.429" v="1651" actId="1076"/>
          <ac:picMkLst>
            <pc:docMk/>
            <pc:sldMk cId="212016830" sldId="266"/>
            <ac:picMk id="8" creationId="{A4684D21-779E-A8AD-0355-A5581E3B7A1B}"/>
          </ac:picMkLst>
        </pc:picChg>
      </pc:sldChg>
      <pc:sldChg chg="addSp delSp modSp add mod">
        <pc:chgData name="James Ng" userId="327861ee-6705-4ff4-8e0a-ea2c1c593ccd" providerId="ADAL" clId="{1A44711D-5525-41A9-8637-5AC0AC7F2D04}" dt="2023-06-27T08:20:49.689" v="1665" actId="20577"/>
        <pc:sldMkLst>
          <pc:docMk/>
          <pc:sldMk cId="3314403568" sldId="267"/>
        </pc:sldMkLst>
        <pc:spChg chg="del">
          <ac:chgData name="James Ng" userId="327861ee-6705-4ff4-8e0a-ea2c1c593ccd" providerId="ADAL" clId="{1A44711D-5525-41A9-8637-5AC0AC7F2D04}" dt="2023-06-27T05:56:48.423" v="1386" actId="478"/>
          <ac:spMkLst>
            <pc:docMk/>
            <pc:sldMk cId="3314403568" sldId="267"/>
            <ac:spMk id="2" creationId="{C38B4F1F-5F43-4FBC-BE5D-2AC66375C3FE}"/>
          </ac:spMkLst>
        </pc:spChg>
        <pc:spChg chg="mod">
          <ac:chgData name="James Ng" userId="327861ee-6705-4ff4-8e0a-ea2c1c593ccd" providerId="ADAL" clId="{1A44711D-5525-41A9-8637-5AC0AC7F2D04}" dt="2023-06-27T03:56:47.487" v="822" actId="113"/>
          <ac:spMkLst>
            <pc:docMk/>
            <pc:sldMk cId="3314403568" sldId="267"/>
            <ac:spMk id="3" creationId="{50D1E5B9-7D6C-457E-8F36-3862CD1BD843}"/>
          </ac:spMkLst>
        </pc:spChg>
        <pc:spChg chg="mod">
          <ac:chgData name="James Ng" userId="327861ee-6705-4ff4-8e0a-ea2c1c593ccd" providerId="ADAL" clId="{1A44711D-5525-41A9-8637-5AC0AC7F2D04}" dt="2023-06-27T08:20:49.689" v="1665" actId="20577"/>
          <ac:spMkLst>
            <pc:docMk/>
            <pc:sldMk cId="3314403568" sldId="267"/>
            <ac:spMk id="4" creationId="{45ED4309-B0B1-4F9E-B34B-DD6490DB1BDA}"/>
          </ac:spMkLst>
        </pc:spChg>
        <pc:spChg chg="add del mod">
          <ac:chgData name="James Ng" userId="327861ee-6705-4ff4-8e0a-ea2c1c593ccd" providerId="ADAL" clId="{1A44711D-5525-41A9-8637-5AC0AC7F2D04}" dt="2023-06-27T05:56:49.776" v="1387" actId="478"/>
          <ac:spMkLst>
            <pc:docMk/>
            <pc:sldMk cId="3314403568" sldId="267"/>
            <ac:spMk id="6" creationId="{89BDAA98-6964-4A9E-004A-AC2B250E3F55}"/>
          </ac:spMkLst>
        </pc:spChg>
      </pc:sldChg>
      <pc:sldChg chg="addSp delSp modSp add mod">
        <pc:chgData name="James Ng" userId="327861ee-6705-4ff4-8e0a-ea2c1c593ccd" providerId="ADAL" clId="{1A44711D-5525-41A9-8637-5AC0AC7F2D04}" dt="2023-06-27T05:56:35.427" v="1381" actId="478"/>
        <pc:sldMkLst>
          <pc:docMk/>
          <pc:sldMk cId="715803593" sldId="268"/>
        </pc:sldMkLst>
        <pc:spChg chg="del">
          <ac:chgData name="James Ng" userId="327861ee-6705-4ff4-8e0a-ea2c1c593ccd" providerId="ADAL" clId="{1A44711D-5525-41A9-8637-5AC0AC7F2D04}" dt="2023-06-27T05:56:33.897" v="1380" actId="478"/>
          <ac:spMkLst>
            <pc:docMk/>
            <pc:sldMk cId="715803593" sldId="268"/>
            <ac:spMk id="2" creationId="{15EE76CC-09D6-4D53-82F1-F427290C6E58}"/>
          </ac:spMkLst>
        </pc:spChg>
        <pc:spChg chg="mod">
          <ac:chgData name="James Ng" userId="327861ee-6705-4ff4-8e0a-ea2c1c593ccd" providerId="ADAL" clId="{1A44711D-5525-41A9-8637-5AC0AC7F2D04}" dt="2023-06-27T05:52:09.004" v="1365" actId="20577"/>
          <ac:spMkLst>
            <pc:docMk/>
            <pc:sldMk cId="715803593" sldId="268"/>
            <ac:spMk id="3" creationId="{4C1AD411-D1D2-4A41-BA27-0053E5A15C13}"/>
          </ac:spMkLst>
        </pc:spChg>
        <pc:spChg chg="mod">
          <ac:chgData name="James Ng" userId="327861ee-6705-4ff4-8e0a-ea2c1c593ccd" providerId="ADAL" clId="{1A44711D-5525-41A9-8637-5AC0AC7F2D04}" dt="2023-06-27T05:52:47.058" v="1376" actId="20577"/>
          <ac:spMkLst>
            <pc:docMk/>
            <pc:sldMk cId="715803593" sldId="268"/>
            <ac:spMk id="4" creationId="{3CEBF455-1BB9-4801-88B6-569053533C61}"/>
          </ac:spMkLst>
        </pc:spChg>
        <pc:spChg chg="add del mod">
          <ac:chgData name="James Ng" userId="327861ee-6705-4ff4-8e0a-ea2c1c593ccd" providerId="ADAL" clId="{1A44711D-5525-41A9-8637-5AC0AC7F2D04}" dt="2023-06-27T05:56:35.427" v="1381" actId="478"/>
          <ac:spMkLst>
            <pc:docMk/>
            <pc:sldMk cId="715803593" sldId="268"/>
            <ac:spMk id="6" creationId="{512FB7F4-9E99-FDDC-846E-A929B2C8AE6D}"/>
          </ac:spMkLst>
        </pc:spChg>
      </pc:sldChg>
      <pc:sldChg chg="new del">
        <pc:chgData name="James Ng" userId="327861ee-6705-4ff4-8e0a-ea2c1c593ccd" providerId="ADAL" clId="{1A44711D-5525-41A9-8637-5AC0AC7F2D04}" dt="2023-06-27T05:57:00.070" v="1390" actId="47"/>
        <pc:sldMkLst>
          <pc:docMk/>
          <pc:sldMk cId="451295337" sldId="269"/>
        </pc:sldMkLst>
      </pc:sldChg>
      <pc:sldChg chg="addSp delSp modSp add mod ord">
        <pc:chgData name="James Ng" userId="327861ee-6705-4ff4-8e0a-ea2c1c593ccd" providerId="ADAL" clId="{1A44711D-5525-41A9-8637-5AC0AC7F2D04}" dt="2023-06-27T08:24:31.289" v="1676" actId="20577"/>
        <pc:sldMkLst>
          <pc:docMk/>
          <pc:sldMk cId="3100675830" sldId="269"/>
        </pc:sldMkLst>
        <pc:spChg chg="add del">
          <ac:chgData name="James Ng" userId="327861ee-6705-4ff4-8e0a-ea2c1c593ccd" providerId="ADAL" clId="{1A44711D-5525-41A9-8637-5AC0AC7F2D04}" dt="2023-06-27T06:14:07.484" v="1537"/>
          <ac:spMkLst>
            <pc:docMk/>
            <pc:sldMk cId="3100675830" sldId="269"/>
            <ac:spMk id="2" creationId="{58EF739A-6C8A-DCFF-91C5-1A7A8317468F}"/>
          </ac:spMkLst>
        </pc:spChg>
        <pc:spChg chg="mod">
          <ac:chgData name="James Ng" userId="327861ee-6705-4ff4-8e0a-ea2c1c593ccd" providerId="ADAL" clId="{1A44711D-5525-41A9-8637-5AC0AC7F2D04}" dt="2023-06-27T08:24:31.289" v="1676" actId="20577"/>
          <ac:spMkLst>
            <pc:docMk/>
            <pc:sldMk cId="3100675830" sldId="269"/>
            <ac:spMk id="3" creationId="{4BABA341-1501-4271-AC3C-1DB8122A1253}"/>
          </ac:spMkLst>
        </pc:spChg>
        <pc:spChg chg="mod">
          <ac:chgData name="James Ng" userId="327861ee-6705-4ff4-8e0a-ea2c1c593ccd" providerId="ADAL" clId="{1A44711D-5525-41A9-8637-5AC0AC7F2D04}" dt="2023-06-27T06:33:04.611" v="1635" actId="14100"/>
          <ac:spMkLst>
            <pc:docMk/>
            <pc:sldMk cId="3100675830" sldId="269"/>
            <ac:spMk id="4" creationId="{DE09DBB8-658F-4D68-B66A-849C7676BC7B}"/>
          </ac:spMkLst>
        </pc:spChg>
        <pc:spChg chg="add del">
          <ac:chgData name="James Ng" userId="327861ee-6705-4ff4-8e0a-ea2c1c593ccd" providerId="ADAL" clId="{1A44711D-5525-41A9-8637-5AC0AC7F2D04}" dt="2023-06-27T06:14:45.853" v="1555"/>
          <ac:spMkLst>
            <pc:docMk/>
            <pc:sldMk cId="3100675830" sldId="269"/>
            <ac:spMk id="5" creationId="{2F0E3A00-9B5E-C8E5-A2C8-84026D6B78F2}"/>
          </ac:spMkLst>
        </pc:spChg>
        <pc:grpChg chg="del">
          <ac:chgData name="James Ng" userId="327861ee-6705-4ff4-8e0a-ea2c1c593ccd" providerId="ADAL" clId="{1A44711D-5525-41A9-8637-5AC0AC7F2D04}" dt="2023-06-27T05:57:23.229" v="1425" actId="478"/>
          <ac:grpSpMkLst>
            <pc:docMk/>
            <pc:sldMk cId="3100675830" sldId="269"/>
            <ac:grpSpMk id="8" creationId="{212A6FF0-E90B-D556-93FB-DAE7DC362340}"/>
          </ac:grpSpMkLst>
        </pc:grpChg>
      </pc:sldChg>
      <pc:sldChg chg="new del">
        <pc:chgData name="James Ng" userId="327861ee-6705-4ff4-8e0a-ea2c1c593ccd" providerId="ADAL" clId="{1A44711D-5525-41A9-8637-5AC0AC7F2D04}" dt="2023-06-27T06:12:22.933" v="1466" actId="680"/>
        <pc:sldMkLst>
          <pc:docMk/>
          <pc:sldMk cId="3405197754" sldId="270"/>
        </pc:sldMkLst>
      </pc:sldChg>
    </pc:docChg>
  </pc:docChgLst>
  <pc:docChgLst>
    <pc:chgData name="Hilda Yap" userId="d42892c3-116c-4c13-b8da-cf1c3579dca5" providerId="ADAL" clId="{30EC6B8E-AB01-483F-81B3-D453602DA5A8}"/>
    <pc:docChg chg="undo custSel modMainMaster">
      <pc:chgData name="Hilda Yap" userId="d42892c3-116c-4c13-b8da-cf1c3579dca5" providerId="ADAL" clId="{30EC6B8E-AB01-483F-81B3-D453602DA5A8}" dt="2021-11-29T03:32:53.998" v="30" actId="167"/>
      <pc:docMkLst>
        <pc:docMk/>
      </pc:docMkLst>
      <pc:sldMasterChg chg="addSp delSp modSp mod modSldLayout">
        <pc:chgData name="Hilda Yap" userId="d42892c3-116c-4c13-b8da-cf1c3579dca5" providerId="ADAL" clId="{30EC6B8E-AB01-483F-81B3-D453602DA5A8}" dt="2021-11-29T03:32:53.998" v="30" actId="167"/>
        <pc:sldMasterMkLst>
          <pc:docMk/>
          <pc:sldMasterMk cId="1042394617" sldId="2147483906"/>
        </pc:sldMasterMkLst>
        <pc:picChg chg="del">
          <ac:chgData name="Hilda Yap" userId="d42892c3-116c-4c13-b8da-cf1c3579dca5" providerId="ADAL" clId="{30EC6B8E-AB01-483F-81B3-D453602DA5A8}" dt="2021-11-29T03:32:52.065" v="29" actId="478"/>
          <ac:picMkLst>
            <pc:docMk/>
            <pc:sldMasterMk cId="1042394617" sldId="2147483906"/>
            <ac:picMk id="15" creationId="{275EE8C6-348D-4FCC-839F-A951BD9D2361}"/>
          </ac:picMkLst>
        </pc:picChg>
        <pc:picChg chg="ord">
          <ac:chgData name="Hilda Yap" userId="d42892c3-116c-4c13-b8da-cf1c3579dca5" providerId="ADAL" clId="{30EC6B8E-AB01-483F-81B3-D453602DA5A8}" dt="2021-11-29T03:32:53.998" v="30" actId="167"/>
          <ac:picMkLst>
            <pc:docMk/>
            <pc:sldMasterMk cId="1042394617" sldId="2147483906"/>
            <ac:picMk id="19" creationId="{6F545B59-95E6-414B-B028-63D139089957}"/>
          </ac:picMkLst>
        </pc:picChg>
        <pc:picChg chg="add mod ord">
          <ac:chgData name="Hilda Yap" userId="d42892c3-116c-4c13-b8da-cf1c3579dca5" providerId="ADAL" clId="{30EC6B8E-AB01-483F-81B3-D453602DA5A8}" dt="2021-11-29T03:32:49.469" v="28" actId="167"/>
          <ac:picMkLst>
            <pc:docMk/>
            <pc:sldMasterMk cId="1042394617" sldId="2147483906"/>
            <ac:picMk id="30" creationId="{B2A5C4C4-B5D9-427A-920A-76ED97A8BEB5}"/>
          </ac:picMkLst>
        </pc:picChg>
        <pc:sldLayoutChg chg="modSp mod">
          <pc:chgData name="Hilda Yap" userId="d42892c3-116c-4c13-b8da-cf1c3579dca5" providerId="ADAL" clId="{30EC6B8E-AB01-483F-81B3-D453602DA5A8}" dt="2021-11-23T03:38:25.523" v="26"/>
          <pc:sldLayoutMkLst>
            <pc:docMk/>
            <pc:sldMasterMk cId="1042394617" sldId="2147483906"/>
            <pc:sldLayoutMk cId="1732844073" sldId="2147483907"/>
          </pc:sldLayoutMkLst>
          <pc:spChg chg="mod">
            <ac:chgData name="Hilda Yap" userId="d42892c3-116c-4c13-b8da-cf1c3579dca5" providerId="ADAL" clId="{30EC6B8E-AB01-483F-81B3-D453602DA5A8}" dt="2021-11-23T03:38:25.523" v="26"/>
            <ac:spMkLst>
              <pc:docMk/>
              <pc:sldMasterMk cId="1042394617" sldId="2147483906"/>
              <pc:sldLayoutMk cId="1732844073" sldId="2147483907"/>
              <ac:spMk id="41" creationId="{8BE02E6A-F52F-414B-A782-7201F6317BB9}"/>
            </ac:spMkLst>
          </pc:spChg>
        </pc:sldLayoutChg>
      </pc:sldMasterChg>
    </pc:docChg>
  </pc:docChgLst>
  <pc:docChgLst>
    <pc:chgData name="Carmela Miraflor" userId="3260e78f-50de-4570-886a-46a52d41e1f5" providerId="ADAL" clId="{D7CB1505-8B2D-4A29-BC04-813D55FE53EE}"/>
    <pc:docChg chg="undo custSel modMainMaster">
      <pc:chgData name="Carmela Miraflor" userId="3260e78f-50de-4570-886a-46a52d41e1f5" providerId="ADAL" clId="{D7CB1505-8B2D-4A29-BC04-813D55FE53EE}" dt="2022-10-03T05:59:31.231" v="69" actId="20577"/>
      <pc:docMkLst>
        <pc:docMk/>
      </pc:docMkLst>
      <pc:sldMasterChg chg="modSldLayout">
        <pc:chgData name="Carmela Miraflor" userId="3260e78f-50de-4570-886a-46a52d41e1f5" providerId="ADAL" clId="{D7CB1505-8B2D-4A29-BC04-813D55FE53EE}" dt="2022-10-03T05:59:31.231" v="69" actId="20577"/>
        <pc:sldMasterMkLst>
          <pc:docMk/>
          <pc:sldMasterMk cId="1042394617" sldId="2147483906"/>
        </pc:sldMasterMkLst>
        <pc:sldLayoutChg chg="modSp mod">
          <pc:chgData name="Carmela Miraflor" userId="3260e78f-50de-4570-886a-46a52d41e1f5" providerId="ADAL" clId="{D7CB1505-8B2D-4A29-BC04-813D55FE53EE}" dt="2022-10-03T05:59:31.231" v="69" actId="20577"/>
          <pc:sldLayoutMkLst>
            <pc:docMk/>
            <pc:sldMasterMk cId="1042394617" sldId="2147483906"/>
            <pc:sldLayoutMk cId="2490173034" sldId="2147483927"/>
          </pc:sldLayoutMkLst>
          <pc:spChg chg="mod">
            <ac:chgData name="Carmela Miraflor" userId="3260e78f-50de-4570-886a-46a52d41e1f5" providerId="ADAL" clId="{D7CB1505-8B2D-4A29-BC04-813D55FE53EE}" dt="2022-10-03T05:59:25.037" v="67" actId="20577"/>
            <ac:spMkLst>
              <pc:docMk/>
              <pc:sldMasterMk cId="1042394617" sldId="2147483906"/>
              <pc:sldLayoutMk cId="2490173034" sldId="2147483927"/>
              <ac:spMk id="5" creationId="{D6C591BF-309E-4434-A221-8DC416A25895}"/>
            </ac:spMkLst>
          </pc:spChg>
          <pc:spChg chg="mod">
            <ac:chgData name="Carmela Miraflor" userId="3260e78f-50de-4570-886a-46a52d41e1f5" providerId="ADAL" clId="{D7CB1505-8B2D-4A29-BC04-813D55FE53EE}" dt="2022-10-03T05:59:31.231" v="69" actId="20577"/>
            <ac:spMkLst>
              <pc:docMk/>
              <pc:sldMasterMk cId="1042394617" sldId="2147483906"/>
              <pc:sldLayoutMk cId="2490173034" sldId="2147483927"/>
              <ac:spMk id="6" creationId="{9F44EFD5-801C-41DB-887D-46FA73DE9DC8}"/>
            </ac:spMkLst>
          </pc:spChg>
          <pc:spChg chg="mod">
            <ac:chgData name="Carmela Miraflor" userId="3260e78f-50de-4570-886a-46a52d41e1f5" providerId="ADAL" clId="{D7CB1505-8B2D-4A29-BC04-813D55FE53EE}" dt="2022-10-03T05:58:08.196" v="48" actId="20577"/>
            <ac:spMkLst>
              <pc:docMk/>
              <pc:sldMasterMk cId="1042394617" sldId="2147483906"/>
              <pc:sldLayoutMk cId="2490173034" sldId="2147483927"/>
              <ac:spMk id="41" creationId="{8BE02E6A-F52F-414B-A782-7201F6317BB9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72E62F-1028-4CFE-A09C-F83D2104AEC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D3E7A7-CAF6-4393-9A42-7C3751F210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0CB36-CE46-4913-A5B8-BA7F7F4CDCC1}" type="datetimeFigureOut">
              <a:rPr lang="en-US" smtClean="0"/>
              <a:t>6/29/2023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E2B100-19F4-4622-9F3D-E261413D0B9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5A037A-DA71-47C7-80CA-5548905615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B762D-EA7E-464F-BD5D-98F5FDDD35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869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A82DB-43AE-42AD-B4A7-E16E5873B47A}" type="datetimeFigureOut">
              <a:rPr lang="en-US" smtClean="0"/>
              <a:t>6/29/2023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6CA4F-4D62-4B95-8FED-1165F81F9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458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6CA4F-4D62-4B95-8FED-1165F81F998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3591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6CA4F-4D62-4B95-8FED-1165F81F998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565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6CA4F-4D62-4B95-8FED-1165F81F998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627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6CA4F-4D62-4B95-8FED-1165F81F998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7283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6CA4F-4D62-4B95-8FED-1165F81F998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622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6CA4F-4D62-4B95-8FED-1165F81F998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306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6CA4F-4D62-4B95-8FED-1165F81F998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607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6CA4F-4D62-4B95-8FED-1165F81F998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919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6CA4F-4D62-4B95-8FED-1165F81F998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822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6CA4F-4D62-4B95-8FED-1165F81F998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285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6CA4F-4D62-4B95-8FED-1165F81F998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969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6CA4F-4D62-4B95-8FED-1165F81F998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764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6CA4F-4D62-4B95-8FED-1165F81F998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63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image" Target="../media/image1.png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slideMaster" Target="../slideMasters/slideMaster1.xml"/><Relationship Id="rId20" Type="http://schemas.openxmlformats.org/officeDocument/2006/relationships/tags" Target="../tags/tag20.xml"/><Relationship Id="rId41" Type="http://schemas.openxmlformats.org/officeDocument/2006/relationships/tags" Target="../tags/tag4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tags" Target="../tags/tag54.xml"/><Relationship Id="rId13" Type="http://schemas.openxmlformats.org/officeDocument/2006/relationships/tags" Target="../tags/tag59.xml"/><Relationship Id="rId18" Type="http://schemas.openxmlformats.org/officeDocument/2006/relationships/tags" Target="../tags/tag64.xml"/><Relationship Id="rId3" Type="http://schemas.openxmlformats.org/officeDocument/2006/relationships/tags" Target="../tags/tag49.xml"/><Relationship Id="rId21" Type="http://schemas.openxmlformats.org/officeDocument/2006/relationships/image" Target="../media/image5.jpeg"/><Relationship Id="rId7" Type="http://schemas.openxmlformats.org/officeDocument/2006/relationships/tags" Target="../tags/tag53.xml"/><Relationship Id="rId12" Type="http://schemas.openxmlformats.org/officeDocument/2006/relationships/tags" Target="../tags/tag58.xml"/><Relationship Id="rId17" Type="http://schemas.openxmlformats.org/officeDocument/2006/relationships/tags" Target="../tags/tag63.xml"/><Relationship Id="rId2" Type="http://schemas.openxmlformats.org/officeDocument/2006/relationships/tags" Target="../tags/tag48.xml"/><Relationship Id="rId16" Type="http://schemas.openxmlformats.org/officeDocument/2006/relationships/tags" Target="../tags/tag62.xml"/><Relationship Id="rId20" Type="http://schemas.openxmlformats.org/officeDocument/2006/relationships/slideMaster" Target="../slideMasters/slideMaster5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11" Type="http://schemas.openxmlformats.org/officeDocument/2006/relationships/tags" Target="../tags/tag57.xml"/><Relationship Id="rId5" Type="http://schemas.openxmlformats.org/officeDocument/2006/relationships/tags" Target="../tags/tag51.xml"/><Relationship Id="rId15" Type="http://schemas.openxmlformats.org/officeDocument/2006/relationships/tags" Target="../tags/tag61.xml"/><Relationship Id="rId10" Type="http://schemas.openxmlformats.org/officeDocument/2006/relationships/tags" Target="../tags/tag56.xml"/><Relationship Id="rId19" Type="http://schemas.openxmlformats.org/officeDocument/2006/relationships/tags" Target="../tags/tag65.xml"/><Relationship Id="rId4" Type="http://schemas.openxmlformats.org/officeDocument/2006/relationships/tags" Target="../tags/tag50.xml"/><Relationship Id="rId9" Type="http://schemas.openxmlformats.org/officeDocument/2006/relationships/tags" Target="../tags/tag55.xml"/><Relationship Id="rId14" Type="http://schemas.openxmlformats.org/officeDocument/2006/relationships/tags" Target="../tags/tag60.xml"/><Relationship Id="rId22" Type="http://schemas.openxmlformats.org/officeDocument/2006/relationships/image" Target="../media/image6.png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13" Type="http://schemas.openxmlformats.org/officeDocument/2006/relationships/tags" Target="../tags/tag78.xml"/><Relationship Id="rId18" Type="http://schemas.openxmlformats.org/officeDocument/2006/relationships/tags" Target="../tags/tag83.xml"/><Relationship Id="rId3" Type="http://schemas.openxmlformats.org/officeDocument/2006/relationships/tags" Target="../tags/tag68.xml"/><Relationship Id="rId21" Type="http://schemas.openxmlformats.org/officeDocument/2006/relationships/image" Target="../media/image7.jpeg"/><Relationship Id="rId7" Type="http://schemas.openxmlformats.org/officeDocument/2006/relationships/tags" Target="../tags/tag72.xml"/><Relationship Id="rId12" Type="http://schemas.openxmlformats.org/officeDocument/2006/relationships/tags" Target="../tags/tag77.xml"/><Relationship Id="rId17" Type="http://schemas.openxmlformats.org/officeDocument/2006/relationships/tags" Target="../tags/tag82.xml"/><Relationship Id="rId2" Type="http://schemas.openxmlformats.org/officeDocument/2006/relationships/tags" Target="../tags/tag67.xml"/><Relationship Id="rId16" Type="http://schemas.openxmlformats.org/officeDocument/2006/relationships/tags" Target="../tags/tag81.xml"/><Relationship Id="rId20" Type="http://schemas.openxmlformats.org/officeDocument/2006/relationships/slideMaster" Target="../slideMasters/slideMaster5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tags" Target="../tags/tag76.xml"/><Relationship Id="rId5" Type="http://schemas.openxmlformats.org/officeDocument/2006/relationships/tags" Target="../tags/tag70.xml"/><Relationship Id="rId15" Type="http://schemas.openxmlformats.org/officeDocument/2006/relationships/tags" Target="../tags/tag80.xml"/><Relationship Id="rId10" Type="http://schemas.openxmlformats.org/officeDocument/2006/relationships/tags" Target="../tags/tag75.xml"/><Relationship Id="rId19" Type="http://schemas.openxmlformats.org/officeDocument/2006/relationships/tags" Target="../tags/tag84.xml"/><Relationship Id="rId4" Type="http://schemas.openxmlformats.org/officeDocument/2006/relationships/tags" Target="../tags/tag69.xml"/><Relationship Id="rId9" Type="http://schemas.openxmlformats.org/officeDocument/2006/relationships/tags" Target="../tags/tag74.xml"/><Relationship Id="rId14" Type="http://schemas.openxmlformats.org/officeDocument/2006/relationships/tags" Target="../tags/tag79.xml"/><Relationship Id="rId22" Type="http://schemas.openxmlformats.org/officeDocument/2006/relationships/image" Target="../media/image1.png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tags" Target="../tags/tag92.xml"/><Relationship Id="rId13" Type="http://schemas.openxmlformats.org/officeDocument/2006/relationships/tags" Target="../tags/tag97.xml"/><Relationship Id="rId18" Type="http://schemas.openxmlformats.org/officeDocument/2006/relationships/tags" Target="../tags/tag102.xml"/><Relationship Id="rId26" Type="http://schemas.openxmlformats.org/officeDocument/2006/relationships/tags" Target="../tags/tag110.xml"/><Relationship Id="rId3" Type="http://schemas.openxmlformats.org/officeDocument/2006/relationships/tags" Target="../tags/tag87.xml"/><Relationship Id="rId21" Type="http://schemas.openxmlformats.org/officeDocument/2006/relationships/tags" Target="../tags/tag105.xml"/><Relationship Id="rId7" Type="http://schemas.openxmlformats.org/officeDocument/2006/relationships/tags" Target="../tags/tag91.xml"/><Relationship Id="rId12" Type="http://schemas.openxmlformats.org/officeDocument/2006/relationships/tags" Target="../tags/tag96.xml"/><Relationship Id="rId17" Type="http://schemas.openxmlformats.org/officeDocument/2006/relationships/tags" Target="../tags/tag101.xml"/><Relationship Id="rId25" Type="http://schemas.openxmlformats.org/officeDocument/2006/relationships/tags" Target="../tags/tag109.xml"/><Relationship Id="rId2" Type="http://schemas.openxmlformats.org/officeDocument/2006/relationships/tags" Target="../tags/tag86.xml"/><Relationship Id="rId16" Type="http://schemas.openxmlformats.org/officeDocument/2006/relationships/tags" Target="../tags/tag100.xml"/><Relationship Id="rId20" Type="http://schemas.openxmlformats.org/officeDocument/2006/relationships/tags" Target="../tags/tag104.xml"/><Relationship Id="rId29" Type="http://schemas.openxmlformats.org/officeDocument/2006/relationships/tags" Target="../tags/tag113.xml"/><Relationship Id="rId1" Type="http://schemas.openxmlformats.org/officeDocument/2006/relationships/tags" Target="../tags/tag85.xml"/><Relationship Id="rId6" Type="http://schemas.openxmlformats.org/officeDocument/2006/relationships/tags" Target="../tags/tag90.xml"/><Relationship Id="rId11" Type="http://schemas.openxmlformats.org/officeDocument/2006/relationships/tags" Target="../tags/tag95.xml"/><Relationship Id="rId24" Type="http://schemas.openxmlformats.org/officeDocument/2006/relationships/tags" Target="../tags/tag108.xml"/><Relationship Id="rId32" Type="http://schemas.openxmlformats.org/officeDocument/2006/relationships/image" Target="../media/image1.png"/><Relationship Id="rId5" Type="http://schemas.openxmlformats.org/officeDocument/2006/relationships/tags" Target="../tags/tag89.xml"/><Relationship Id="rId15" Type="http://schemas.openxmlformats.org/officeDocument/2006/relationships/tags" Target="../tags/tag99.xml"/><Relationship Id="rId23" Type="http://schemas.openxmlformats.org/officeDocument/2006/relationships/tags" Target="../tags/tag107.xml"/><Relationship Id="rId28" Type="http://schemas.openxmlformats.org/officeDocument/2006/relationships/tags" Target="../tags/tag112.xml"/><Relationship Id="rId10" Type="http://schemas.openxmlformats.org/officeDocument/2006/relationships/tags" Target="../tags/tag94.xml"/><Relationship Id="rId19" Type="http://schemas.openxmlformats.org/officeDocument/2006/relationships/tags" Target="../tags/tag103.xml"/><Relationship Id="rId31" Type="http://schemas.openxmlformats.org/officeDocument/2006/relationships/image" Target="../media/image8.jpeg"/><Relationship Id="rId4" Type="http://schemas.openxmlformats.org/officeDocument/2006/relationships/tags" Target="../tags/tag88.xml"/><Relationship Id="rId9" Type="http://schemas.openxmlformats.org/officeDocument/2006/relationships/tags" Target="../tags/tag93.xml"/><Relationship Id="rId14" Type="http://schemas.openxmlformats.org/officeDocument/2006/relationships/tags" Target="../tags/tag98.xml"/><Relationship Id="rId22" Type="http://schemas.openxmlformats.org/officeDocument/2006/relationships/tags" Target="../tags/tag106.xml"/><Relationship Id="rId27" Type="http://schemas.openxmlformats.org/officeDocument/2006/relationships/tags" Target="../tags/tag111.xml"/><Relationship Id="rId30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tags" Target="../tags/tag121.xml"/><Relationship Id="rId3" Type="http://schemas.openxmlformats.org/officeDocument/2006/relationships/tags" Target="../tags/tag116.xml"/><Relationship Id="rId7" Type="http://schemas.openxmlformats.org/officeDocument/2006/relationships/tags" Target="../tags/tag120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tags" Target="../tags/tag119.xml"/><Relationship Id="rId11" Type="http://schemas.openxmlformats.org/officeDocument/2006/relationships/image" Target="../media/image1.png"/><Relationship Id="rId5" Type="http://schemas.openxmlformats.org/officeDocument/2006/relationships/tags" Target="../tags/tag118.xml"/><Relationship Id="rId10" Type="http://schemas.openxmlformats.org/officeDocument/2006/relationships/image" Target="../media/image9.jpeg"/><Relationship Id="rId4" Type="http://schemas.openxmlformats.org/officeDocument/2006/relationships/tags" Target="../tags/tag117.xml"/><Relationship Id="rId9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tags" Target="../tags/tag129.xml"/><Relationship Id="rId3" Type="http://schemas.openxmlformats.org/officeDocument/2006/relationships/tags" Target="../tags/tag124.xml"/><Relationship Id="rId7" Type="http://schemas.openxmlformats.org/officeDocument/2006/relationships/tags" Target="../tags/tag128.xml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6" Type="http://schemas.openxmlformats.org/officeDocument/2006/relationships/tags" Target="../tags/tag127.xml"/><Relationship Id="rId11" Type="http://schemas.openxmlformats.org/officeDocument/2006/relationships/image" Target="../media/image1.png"/><Relationship Id="rId5" Type="http://schemas.openxmlformats.org/officeDocument/2006/relationships/tags" Target="../tags/tag126.xml"/><Relationship Id="rId10" Type="http://schemas.openxmlformats.org/officeDocument/2006/relationships/image" Target="../media/image10.jpeg"/><Relationship Id="rId4" Type="http://schemas.openxmlformats.org/officeDocument/2006/relationships/tags" Target="../tags/tag125.xml"/><Relationship Id="rId9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54EFD71-9A8E-483F-9907-DC5FBC03CBB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76553" y="201932"/>
            <a:ext cx="3800378" cy="27128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+mj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HERE TO ADD TEXT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A51E32-9306-4905-8570-FAA53FBB9E71}"/>
              </a:ext>
            </a:extLst>
          </p:cNvPr>
          <p:cNvPicPr>
            <a:picLocks noChangeAspect="1"/>
          </p:cNvPicPr>
          <p:nvPr userDrawn="1"/>
        </p:nvPicPr>
        <p:blipFill>
          <a:blip r:embed="rId4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25449" y="107614"/>
            <a:ext cx="1170948" cy="48004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927324B-1C5C-43CC-956A-A503FF9C5FF3}"/>
              </a:ext>
            </a:extLst>
          </p:cNvPr>
          <p:cNvCxnSpPr>
            <a:cxnSpLocks/>
          </p:cNvCxnSpPr>
          <p:nvPr userDrawn="1"/>
        </p:nvCxnSpPr>
        <p:spPr>
          <a:xfrm>
            <a:off x="0" y="334715"/>
            <a:ext cx="3807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55BDA4DC-FEC5-40D0-BB73-0736CC3244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31" y="495137"/>
            <a:ext cx="11331844" cy="70501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2800">
                <a:solidFill>
                  <a:schemeClr val="tx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en-US"/>
              <a:t>Title (Source Sans Pro Light 28pt)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950347D-6C39-44BB-B247-F47FD3DAC9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0731" y="1318883"/>
            <a:ext cx="11331844" cy="6179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66798B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Subtitle (Source Sans Pro 16pt): State your message in maximum two lines.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617E40-08A8-43B9-8788-6DE3AC97CC25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4290D3-60D3-49B2-AAE0-0D29440A250D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D5660D-FB5F-4AA1-8E00-8AC107C308A2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3C4268-D685-4F6C-90B5-0CF6D1D97021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C7C35F-75F2-4ABC-9D60-E8850F6AA45C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E816A4-D237-44C6-BA6D-0003A25C3F16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AB69F0-D4CC-463C-A91D-2A3910342748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1A5ACE-ECA5-4426-BFBB-8F382A054AD3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FA1910-F3A1-4B0C-82D9-66ECC58667E1}"/>
              </a:ext>
            </a:extLst>
          </p:cNvPr>
          <p:cNvSpPr txBox="1"/>
          <p:nvPr userDrawn="1">
            <p:custDataLst>
              <p:tags r:id="rId9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679F53-845B-466B-AA5E-FB400B814116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27839F-6874-4D4B-8CF2-ECD1708EE3C7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1A3D34-139D-4D77-996F-41CDE71C1021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8FC344-7D23-4396-A944-C8F302C8CCE8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52ABA6-1B4F-40BF-8E31-CBC3EE497E8B}"/>
              </a:ext>
            </a:extLst>
          </p:cNvPr>
          <p:cNvSpPr txBox="1"/>
          <p:nvPr userDrawn="1">
            <p:custDataLst>
              <p:tags r:id="rId14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8D9553-3FF9-4AA4-A15B-84EDA6CCA21B}"/>
              </a:ext>
            </a:extLst>
          </p:cNvPr>
          <p:cNvSpPr txBox="1"/>
          <p:nvPr userDrawn="1">
            <p:custDataLst>
              <p:tags r:id="rId15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D6C62F-0F3C-4AB8-96C4-A7006B630A54}"/>
              </a:ext>
            </a:extLst>
          </p:cNvPr>
          <p:cNvSpPr txBox="1"/>
          <p:nvPr userDrawn="1">
            <p:custDataLst>
              <p:tags r:id="rId16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2CCD74-BF4C-42DE-9993-062AA817CE7B}"/>
              </a:ext>
            </a:extLst>
          </p:cNvPr>
          <p:cNvSpPr txBox="1"/>
          <p:nvPr userDrawn="1">
            <p:custDataLst>
              <p:tags r:id="rId17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3C513B-2E65-4D61-B896-979CF16DE825}"/>
              </a:ext>
            </a:extLst>
          </p:cNvPr>
          <p:cNvSpPr txBox="1"/>
          <p:nvPr userDrawn="1">
            <p:custDataLst>
              <p:tags r:id="rId18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425B2A-59D4-4826-B10E-89584600D650}"/>
              </a:ext>
            </a:extLst>
          </p:cNvPr>
          <p:cNvSpPr txBox="1"/>
          <p:nvPr userDrawn="1">
            <p:custDataLst>
              <p:tags r:id="rId19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9A1C17-432F-4CD8-90CE-FE7BD2CE89C8}"/>
              </a:ext>
            </a:extLst>
          </p:cNvPr>
          <p:cNvSpPr txBox="1"/>
          <p:nvPr userDrawn="1">
            <p:custDataLst>
              <p:tags r:id="rId20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714920-AC72-441F-B052-C720F815ADE4}"/>
              </a:ext>
            </a:extLst>
          </p:cNvPr>
          <p:cNvSpPr txBox="1"/>
          <p:nvPr userDrawn="1">
            <p:custDataLst>
              <p:tags r:id="rId21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708AF5C-CE6C-4350-B8C8-F1299C5AA406}"/>
              </a:ext>
            </a:extLst>
          </p:cNvPr>
          <p:cNvSpPr txBox="1"/>
          <p:nvPr userDrawn="1">
            <p:custDataLst>
              <p:tags r:id="rId22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CB3EF7-68C4-4FDB-9DFB-C14D2894E3CE}"/>
              </a:ext>
            </a:extLst>
          </p:cNvPr>
          <p:cNvSpPr txBox="1"/>
          <p:nvPr userDrawn="1">
            <p:custDataLst>
              <p:tags r:id="rId23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8978329-CFF2-4402-BF9D-E22B1538CE92}"/>
              </a:ext>
            </a:extLst>
          </p:cNvPr>
          <p:cNvSpPr txBox="1"/>
          <p:nvPr userDrawn="1">
            <p:custDataLst>
              <p:tags r:id="rId24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A3D2F73-BE23-4E76-B6B1-A5A9EA284C91}"/>
              </a:ext>
            </a:extLst>
          </p:cNvPr>
          <p:cNvSpPr txBox="1"/>
          <p:nvPr userDrawn="1">
            <p:custDataLst>
              <p:tags r:id="rId25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E8D1E2C-D591-48B6-A3FE-A1466B079CA1}"/>
              </a:ext>
            </a:extLst>
          </p:cNvPr>
          <p:cNvSpPr txBox="1"/>
          <p:nvPr userDrawn="1">
            <p:custDataLst>
              <p:tags r:id="rId26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618BC5-3672-4800-A26E-4568F415A109}"/>
              </a:ext>
            </a:extLst>
          </p:cNvPr>
          <p:cNvSpPr txBox="1"/>
          <p:nvPr userDrawn="1">
            <p:custDataLst>
              <p:tags r:id="rId27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8D5E8C3-78E8-4AF8-823F-0ABB96C10B61}"/>
              </a:ext>
            </a:extLst>
          </p:cNvPr>
          <p:cNvSpPr txBox="1"/>
          <p:nvPr userDrawn="1">
            <p:custDataLst>
              <p:tags r:id="rId28"/>
            </p:custDataLst>
          </p:nvPr>
        </p:nvSpPr>
        <p:spPr>
          <a:xfrm>
            <a:off x="10126800" y="417600"/>
            <a:ext cx="1443600" cy="3636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de-CH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5CB5F2-BA91-4D95-A386-1D493C146844}"/>
              </a:ext>
            </a:extLst>
          </p:cNvPr>
          <p:cNvSpPr txBox="1"/>
          <p:nvPr userDrawn="1">
            <p:custDataLst>
              <p:tags r:id="rId29"/>
            </p:custDataLst>
          </p:nvPr>
        </p:nvSpPr>
        <p:spPr>
          <a:xfrm>
            <a:off x="10126800" y="417600"/>
            <a:ext cx="1443600" cy="3636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de-CH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44E020-79CE-4B70-8A8F-285E8A3D5B5E}"/>
              </a:ext>
            </a:extLst>
          </p:cNvPr>
          <p:cNvSpPr txBox="1"/>
          <p:nvPr userDrawn="1">
            <p:custDataLst>
              <p:tags r:id="rId30"/>
            </p:custDataLst>
          </p:nvPr>
        </p:nvSpPr>
        <p:spPr>
          <a:xfrm>
            <a:off x="10126800" y="417600"/>
            <a:ext cx="1443600" cy="3636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de-CH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C162481-29D3-4DE8-99B6-F99A088197F5}"/>
              </a:ext>
            </a:extLst>
          </p:cNvPr>
          <p:cNvSpPr txBox="1"/>
          <p:nvPr userDrawn="1">
            <p:custDataLst>
              <p:tags r:id="rId31"/>
            </p:custDataLst>
          </p:nvPr>
        </p:nvSpPr>
        <p:spPr>
          <a:xfrm>
            <a:off x="10126800" y="417600"/>
            <a:ext cx="1443600" cy="3636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de-CH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ADAF53-FF85-4B58-A069-80995D68ADA5}"/>
              </a:ext>
            </a:extLst>
          </p:cNvPr>
          <p:cNvSpPr txBox="1"/>
          <p:nvPr userDrawn="1">
            <p:custDataLst>
              <p:tags r:id="rId32"/>
            </p:custDataLst>
          </p:nvPr>
        </p:nvSpPr>
        <p:spPr>
          <a:xfrm>
            <a:off x="10126800" y="417600"/>
            <a:ext cx="1443600" cy="3636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de-CH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3626A22-A82F-4CF9-AC15-E6732557C910}"/>
              </a:ext>
            </a:extLst>
          </p:cNvPr>
          <p:cNvSpPr txBox="1"/>
          <p:nvPr userDrawn="1">
            <p:custDataLst>
              <p:tags r:id="rId33"/>
            </p:custDataLst>
          </p:nvPr>
        </p:nvSpPr>
        <p:spPr>
          <a:xfrm>
            <a:off x="10126800" y="417600"/>
            <a:ext cx="1443600" cy="3636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de-CH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57E5235-4DC8-4579-A8E3-01922DD9C7B7}"/>
              </a:ext>
            </a:extLst>
          </p:cNvPr>
          <p:cNvSpPr txBox="1"/>
          <p:nvPr userDrawn="1">
            <p:custDataLst>
              <p:tags r:id="rId34"/>
            </p:custDataLst>
          </p:nvPr>
        </p:nvSpPr>
        <p:spPr>
          <a:xfrm>
            <a:off x="10126800" y="417600"/>
            <a:ext cx="1443600" cy="3636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de-CH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82027AA-6FD9-458A-BA63-A27483F1EFE6}"/>
              </a:ext>
            </a:extLst>
          </p:cNvPr>
          <p:cNvSpPr txBox="1"/>
          <p:nvPr userDrawn="1">
            <p:custDataLst>
              <p:tags r:id="rId35"/>
            </p:custDataLst>
          </p:nvPr>
        </p:nvSpPr>
        <p:spPr>
          <a:xfrm>
            <a:off x="10126800" y="417600"/>
            <a:ext cx="1443600" cy="3636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de-CH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D818F3A-BDAE-48F1-8CEA-91DC9D1B32C4}"/>
              </a:ext>
            </a:extLst>
          </p:cNvPr>
          <p:cNvSpPr txBox="1"/>
          <p:nvPr userDrawn="1">
            <p:custDataLst>
              <p:tags r:id="rId36"/>
            </p:custDataLst>
          </p:nvPr>
        </p:nvSpPr>
        <p:spPr>
          <a:xfrm>
            <a:off x="10126800" y="417600"/>
            <a:ext cx="1443600" cy="3636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de-CH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44C2F0-3961-4913-BA97-36B3AF8EA4FA}"/>
              </a:ext>
            </a:extLst>
          </p:cNvPr>
          <p:cNvSpPr txBox="1"/>
          <p:nvPr userDrawn="1">
            <p:custDataLst>
              <p:tags r:id="rId37"/>
            </p:custDataLst>
          </p:nvPr>
        </p:nvSpPr>
        <p:spPr>
          <a:xfrm>
            <a:off x="10126800" y="417600"/>
            <a:ext cx="1443600" cy="3636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de-CH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E0D4917-3C92-4DAB-AA09-A89421852B8F}"/>
              </a:ext>
            </a:extLst>
          </p:cNvPr>
          <p:cNvSpPr txBox="1"/>
          <p:nvPr userDrawn="1">
            <p:custDataLst>
              <p:tags r:id="rId38"/>
            </p:custDataLst>
          </p:nvPr>
        </p:nvSpPr>
        <p:spPr>
          <a:xfrm>
            <a:off x="10126800" y="417600"/>
            <a:ext cx="1443600" cy="3636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de-CH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2CE0C9-36A2-43CA-A082-447F770FA455}"/>
              </a:ext>
            </a:extLst>
          </p:cNvPr>
          <p:cNvSpPr txBox="1"/>
          <p:nvPr userDrawn="1">
            <p:custDataLst>
              <p:tags r:id="rId39"/>
            </p:custDataLst>
          </p:nvPr>
        </p:nvSpPr>
        <p:spPr>
          <a:xfrm>
            <a:off x="10126800" y="417600"/>
            <a:ext cx="1443600" cy="3636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de-CH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C1F55A-4E9F-4969-B58C-A57D35A38B8C}"/>
              </a:ext>
            </a:extLst>
          </p:cNvPr>
          <p:cNvSpPr txBox="1"/>
          <p:nvPr userDrawn="1">
            <p:custDataLst>
              <p:tags r:id="rId40"/>
            </p:custDataLst>
          </p:nvPr>
        </p:nvSpPr>
        <p:spPr>
          <a:xfrm>
            <a:off x="10126800" y="417600"/>
            <a:ext cx="1443600" cy="3636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de-CH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996DBBE-7DA7-4824-92EF-0508B7BB9041}"/>
              </a:ext>
            </a:extLst>
          </p:cNvPr>
          <p:cNvSpPr txBox="1"/>
          <p:nvPr userDrawn="1">
            <p:custDataLst>
              <p:tags r:id="rId41"/>
            </p:custDataLst>
          </p:nvPr>
        </p:nvSpPr>
        <p:spPr>
          <a:xfrm>
            <a:off x="10126800" y="417600"/>
            <a:ext cx="1443600" cy="3636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de-CH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4479A54-1575-4915-9424-3CEABDA2F250}"/>
              </a:ext>
            </a:extLst>
          </p:cNvPr>
          <p:cNvSpPr txBox="1"/>
          <p:nvPr userDrawn="1">
            <p:custDataLst>
              <p:tags r:id="rId42"/>
            </p:custDataLst>
          </p:nvPr>
        </p:nvSpPr>
        <p:spPr>
          <a:xfrm>
            <a:off x="10126800" y="417600"/>
            <a:ext cx="1443600" cy="3636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de-CH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A93A7EE-C671-41AA-B68A-1147ECF7355E}"/>
              </a:ext>
            </a:extLst>
          </p:cNvPr>
          <p:cNvSpPr txBox="1"/>
          <p:nvPr userDrawn="1">
            <p:custDataLst>
              <p:tags r:id="rId43"/>
            </p:custDataLst>
          </p:nvPr>
        </p:nvSpPr>
        <p:spPr>
          <a:xfrm>
            <a:off x="10126800" y="417600"/>
            <a:ext cx="1443600" cy="3636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de-CH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6A3A83B-DC51-4752-92D5-B766AAE2DCDB}"/>
              </a:ext>
            </a:extLst>
          </p:cNvPr>
          <p:cNvSpPr txBox="1"/>
          <p:nvPr userDrawn="1">
            <p:custDataLst>
              <p:tags r:id="rId44"/>
            </p:custDataLst>
          </p:nvPr>
        </p:nvSpPr>
        <p:spPr>
          <a:xfrm>
            <a:off x="10126800" y="417600"/>
            <a:ext cx="1443600" cy="3636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de-CH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F590720-FC67-40F6-AC39-6376F8C13CA5}"/>
              </a:ext>
            </a:extLst>
          </p:cNvPr>
          <p:cNvSpPr txBox="1"/>
          <p:nvPr userDrawn="1">
            <p:custDataLst>
              <p:tags r:id="rId45"/>
            </p:custDataLst>
          </p:nvPr>
        </p:nvSpPr>
        <p:spPr>
          <a:xfrm>
            <a:off x="10126800" y="417600"/>
            <a:ext cx="1443600" cy="3636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2367791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Zur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D064DE2E-B7CF-42BA-A628-B727D54E5B9C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479149" y="3464230"/>
            <a:ext cx="4687446" cy="210623"/>
          </a:xfrm>
        </p:spPr>
        <p:txBody>
          <a:bodyPr>
            <a:noAutofit/>
          </a:bodyPr>
          <a:lstStyle>
            <a:lvl1pPr marL="0" indent="0" algn="l">
              <a:buNone/>
              <a:defRPr sz="1200">
                <a:solidFill>
                  <a:srgbClr val="F3732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NAME (Source Sans Pro Semibold 12pt) </a:t>
            </a:r>
            <a:endParaRPr lang="en-US" dirty="0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722688C4-8CE5-4BC1-B007-95FED23DF886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479149" y="3623097"/>
            <a:ext cx="4687170" cy="286525"/>
          </a:xfrm>
        </p:spPr>
        <p:txBody>
          <a:bodyPr>
            <a:noAutofit/>
          </a:bodyPr>
          <a:lstStyle>
            <a:lvl1pPr marL="0" indent="0" algn="l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Title (Source Sans Pro 12pt)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C591BF-309E-4434-A221-8DC416A25895}"/>
              </a:ext>
            </a:extLst>
          </p:cNvPr>
          <p:cNvSpPr>
            <a:spLocks noGrp="1"/>
          </p:cNvSpPr>
          <p:nvPr>
            <p:ph idx="30" hasCustomPrompt="1"/>
          </p:nvPr>
        </p:nvSpPr>
        <p:spPr>
          <a:xfrm>
            <a:off x="479149" y="5268119"/>
            <a:ext cx="3733759" cy="27789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ts val="1500"/>
              </a:lnSpc>
              <a:buNone/>
              <a:defRPr sz="10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dirty="0"/>
              <a:t>+65 6971 9670 (Source Sans Pro 10pt)</a:t>
            </a:r>
            <a:endParaRPr lang="en-US" sz="1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F44EFD5-801C-41DB-887D-46FA73DE9DC8}"/>
              </a:ext>
            </a:extLst>
          </p:cNvPr>
          <p:cNvSpPr>
            <a:spLocks noGrp="1"/>
          </p:cNvSpPr>
          <p:nvPr>
            <p:ph idx="31" hasCustomPrompt="1"/>
          </p:nvPr>
        </p:nvSpPr>
        <p:spPr>
          <a:xfrm>
            <a:off x="479149" y="5481951"/>
            <a:ext cx="3736702" cy="27789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ts val="1500"/>
              </a:lnSpc>
              <a:buNone/>
              <a:defRPr sz="1000" b="0" i="0">
                <a:solidFill>
                  <a:srgbClr val="F3732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fr-FR" sz="1200" dirty="0"/>
              <a:t>info.sg@synpulse.com  (Source Sans Pro 10pt)</a:t>
            </a:r>
            <a:endParaRPr lang="en-US" sz="1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479723-736E-9618-895F-4014E3EEA67B}"/>
              </a:ext>
            </a:extLst>
          </p:cNvPr>
          <p:cNvSpPr txBox="1">
            <a:spLocks/>
          </p:cNvSpPr>
          <p:nvPr userDrawn="1"/>
        </p:nvSpPr>
        <p:spPr>
          <a:xfrm>
            <a:off x="479149" y="4002657"/>
            <a:ext cx="4640312" cy="122495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Synpulse Singapore Pte. Ltd.</a:t>
            </a: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Management Consulting</a:t>
            </a: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80 Amoy Street </a:t>
            </a: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Level 3</a:t>
            </a: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Singapore 069899</a:t>
            </a: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Singapore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Source Sans Pro Semibold" panose="020B06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94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ingapo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06521CCA-D26D-478C-9FA2-2A616BF6B5ED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479149" y="3464230"/>
            <a:ext cx="4687446" cy="210623"/>
          </a:xfrm>
        </p:spPr>
        <p:txBody>
          <a:bodyPr>
            <a:noAutofit/>
          </a:bodyPr>
          <a:lstStyle>
            <a:lvl1pPr marL="0" indent="0" algn="l">
              <a:buNone/>
              <a:defRPr sz="1200" b="0">
                <a:solidFill>
                  <a:srgbClr val="F3732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NAME (Source Sans Pro Semibold 12pt) </a:t>
            </a:r>
            <a:endParaRPr lang="en-US" dirty="0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3F5692F7-5E56-4253-8F16-FC14E6D269FE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479149" y="3623097"/>
            <a:ext cx="4687170" cy="286525"/>
          </a:xfrm>
        </p:spPr>
        <p:txBody>
          <a:bodyPr>
            <a:noAutofit/>
          </a:bodyPr>
          <a:lstStyle>
            <a:lvl1pPr marL="0" indent="0" algn="l">
              <a:buNone/>
              <a:defRPr sz="1200" b="0">
                <a:solidFill>
                  <a:srgbClr val="404040"/>
                </a:solidFill>
                <a:latin typeface="+mn-lt"/>
                <a:ea typeface="Source Sans Pro Semibold" panose="020B0603030403020204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Title (Source Sans Pro 12pt)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0B5BBA1-6066-4ADB-A49D-8A159A054494}"/>
              </a:ext>
            </a:extLst>
          </p:cNvPr>
          <p:cNvSpPr>
            <a:spLocks noGrp="1"/>
          </p:cNvSpPr>
          <p:nvPr>
            <p:ph idx="28" hasCustomPrompt="1"/>
          </p:nvPr>
        </p:nvSpPr>
        <p:spPr>
          <a:xfrm>
            <a:off x="479149" y="5268119"/>
            <a:ext cx="3733759" cy="27789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ts val="1500"/>
              </a:lnSpc>
              <a:buNone/>
              <a:defRPr sz="10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dirty="0"/>
              <a:t>+41 44 802 2000 (Source Sans Pro 10pt)</a:t>
            </a:r>
            <a:endParaRPr lang="en-US" sz="12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6EDB5FE-6F26-4E92-AC80-58418E43BF36}"/>
              </a:ext>
            </a:extLst>
          </p:cNvPr>
          <p:cNvSpPr>
            <a:spLocks noGrp="1"/>
          </p:cNvSpPr>
          <p:nvPr>
            <p:ph idx="29" hasCustomPrompt="1"/>
          </p:nvPr>
        </p:nvSpPr>
        <p:spPr>
          <a:xfrm>
            <a:off x="479149" y="5481951"/>
            <a:ext cx="3736702" cy="27789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ts val="1500"/>
              </a:lnSpc>
              <a:buNone/>
              <a:defRPr sz="1000" b="0" i="0">
                <a:solidFill>
                  <a:srgbClr val="F3732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dirty="0"/>
              <a:t>info.ch@synpulse.com (Source Sans Pro 10pt)</a:t>
            </a:r>
            <a:endParaRPr lang="en-US" sz="1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C82621-3472-6E9E-84EE-0C0285D71275}"/>
              </a:ext>
            </a:extLst>
          </p:cNvPr>
          <p:cNvSpPr txBox="1">
            <a:spLocks/>
          </p:cNvSpPr>
          <p:nvPr userDrawn="1"/>
        </p:nvSpPr>
        <p:spPr>
          <a:xfrm>
            <a:off x="479149" y="4002657"/>
            <a:ext cx="4640312" cy="122495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Synpulse Switzerland AG</a:t>
            </a:r>
          </a:p>
          <a:p>
            <a:r>
              <a:rPr lang="de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Management Consulting</a:t>
            </a:r>
          </a:p>
          <a:p>
            <a:r>
              <a:rPr lang="de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Thurgauerstrasse 32</a:t>
            </a:r>
          </a:p>
          <a:p>
            <a:r>
              <a:rPr lang="de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8050 Zurich</a:t>
            </a:r>
          </a:p>
          <a:p>
            <a:r>
              <a:rPr lang="de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Switzerland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Source Sans Pro Semibold" panose="020B06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590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ynpulse Internati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1">
            <a:extLst>
              <a:ext uri="{FF2B5EF4-FFF2-40B4-BE49-F238E27FC236}">
                <a16:creationId xmlns:a16="http://schemas.microsoft.com/office/drawing/2014/main" id="{8BE02E6A-F52F-414B-A782-7201F6317BB9}"/>
              </a:ext>
            </a:extLst>
          </p:cNvPr>
          <p:cNvSpPr txBox="1">
            <a:spLocks/>
          </p:cNvSpPr>
          <p:nvPr userDrawn="1"/>
        </p:nvSpPr>
        <p:spPr>
          <a:xfrm>
            <a:off x="479149" y="4002657"/>
            <a:ext cx="4640312" cy="122495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Synpulse International AG</a:t>
            </a:r>
          </a:p>
          <a:p>
            <a:r>
              <a:rPr lang="de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Management Consulting</a:t>
            </a:r>
          </a:p>
          <a:p>
            <a:r>
              <a:rPr lang="de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Sonnenbergstrasse 19</a:t>
            </a:r>
          </a:p>
          <a:p>
            <a:r>
              <a:rPr lang="de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6052 Hergiswil</a:t>
            </a:r>
          </a:p>
          <a:p>
            <a:r>
              <a:rPr lang="de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Switzerland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Source Sans Pro Semibold" panose="020B0603030403020204" pitchFamily="34" charset="0"/>
            </a:endParaRP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D064DE2E-B7CF-42BA-A628-B727D54E5B9C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479149" y="3464230"/>
            <a:ext cx="4687446" cy="210623"/>
          </a:xfrm>
        </p:spPr>
        <p:txBody>
          <a:bodyPr>
            <a:noAutofit/>
          </a:bodyPr>
          <a:lstStyle>
            <a:lvl1pPr marL="0" indent="0" algn="l">
              <a:buNone/>
              <a:defRPr sz="1200">
                <a:solidFill>
                  <a:srgbClr val="F3732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NAME (Source Sans Pro </a:t>
            </a:r>
            <a:r>
              <a:rPr lang="en-US" dirty="0" err="1"/>
              <a:t>Semibold</a:t>
            </a:r>
            <a:r>
              <a:rPr lang="en-US" dirty="0"/>
              <a:t> 12pt) 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722688C4-8CE5-4BC1-B007-95FED23DF886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479149" y="3623097"/>
            <a:ext cx="4687170" cy="286525"/>
          </a:xfrm>
        </p:spPr>
        <p:txBody>
          <a:bodyPr>
            <a:noAutofit/>
          </a:bodyPr>
          <a:lstStyle>
            <a:lvl1pPr marL="0" indent="0" algn="l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Title (Source Sans Pro 12pt)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C591BF-309E-4434-A221-8DC416A25895}"/>
              </a:ext>
            </a:extLst>
          </p:cNvPr>
          <p:cNvSpPr>
            <a:spLocks noGrp="1"/>
          </p:cNvSpPr>
          <p:nvPr>
            <p:ph idx="30" hasCustomPrompt="1"/>
          </p:nvPr>
        </p:nvSpPr>
        <p:spPr>
          <a:xfrm>
            <a:off x="479149" y="5268119"/>
            <a:ext cx="3733759" cy="27789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ts val="1500"/>
              </a:lnSpc>
              <a:buNone/>
              <a:defRPr sz="10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fr-FR" sz="1200"/>
              <a:t>+41 44 802 2000 (Source Sans Pro 10pt)</a:t>
            </a:r>
            <a:endParaRPr lang="en-US" sz="1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F44EFD5-801C-41DB-887D-46FA73DE9DC8}"/>
              </a:ext>
            </a:extLst>
          </p:cNvPr>
          <p:cNvSpPr>
            <a:spLocks noGrp="1"/>
          </p:cNvSpPr>
          <p:nvPr>
            <p:ph idx="31" hasCustomPrompt="1"/>
          </p:nvPr>
        </p:nvSpPr>
        <p:spPr>
          <a:xfrm>
            <a:off x="479149" y="5481951"/>
            <a:ext cx="3736702" cy="27789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ts val="1500"/>
              </a:lnSpc>
              <a:buNone/>
              <a:defRPr sz="1000" b="0" i="0">
                <a:solidFill>
                  <a:srgbClr val="F3732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fr-FR" sz="1200"/>
              <a:t>info.ch@synpulse.com (Source Sans Pro 10pt)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13489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Bangko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1">
            <a:extLst>
              <a:ext uri="{FF2B5EF4-FFF2-40B4-BE49-F238E27FC236}">
                <a16:creationId xmlns:a16="http://schemas.microsoft.com/office/drawing/2014/main" id="{8BE02E6A-F52F-414B-A782-7201F6317BB9}"/>
              </a:ext>
            </a:extLst>
          </p:cNvPr>
          <p:cNvSpPr txBox="1">
            <a:spLocks/>
          </p:cNvSpPr>
          <p:nvPr userDrawn="1"/>
        </p:nvSpPr>
        <p:spPr>
          <a:xfrm>
            <a:off x="479149" y="4002657"/>
            <a:ext cx="4640312" cy="122495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Synpulse (Thailand) Co., Ltd</a:t>
            </a: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No. 281/19-23</a:t>
            </a: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NST One Building, 4th Floor, Room 403</a:t>
            </a: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Soi Silom 1, Silom Road, Silom Sub-district</a:t>
            </a:r>
          </a:p>
          <a:p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Bangrak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 District, Bangkok</a:t>
            </a: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Thailand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Source Sans Pro Semibold" panose="020B0603030403020204" pitchFamily="34" charset="0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E90C3232-F6BA-410F-A56A-0ED822E40B2A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479149" y="3464230"/>
            <a:ext cx="4687446" cy="210623"/>
          </a:xfrm>
        </p:spPr>
        <p:txBody>
          <a:bodyPr>
            <a:noAutofit/>
          </a:bodyPr>
          <a:lstStyle>
            <a:lvl1pPr marL="0" indent="0" algn="l">
              <a:buNone/>
              <a:defRPr sz="1200">
                <a:solidFill>
                  <a:srgbClr val="F3732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NAME (Source Sans Pro Semibold 12pt) </a:t>
            </a:r>
            <a:endParaRPr lang="en-US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12278ACC-C9F1-456D-BFE1-5981935EDDEC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479149" y="3623097"/>
            <a:ext cx="4687170" cy="286525"/>
          </a:xfrm>
        </p:spPr>
        <p:txBody>
          <a:bodyPr>
            <a:noAutofit/>
          </a:bodyPr>
          <a:lstStyle>
            <a:lvl1pPr marL="0" indent="0" algn="l">
              <a:buNone/>
              <a:defRPr sz="1200" b="0">
                <a:solidFill>
                  <a:srgbClr val="404040"/>
                </a:solidFill>
                <a:latin typeface="+mn-lt"/>
                <a:ea typeface="Source Sans Pro Semibold" panose="020B0603030403020204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Title (Source Sans Pro 12pt)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47BC5C2-C0D4-448D-B887-199FE5D1D565}"/>
              </a:ext>
            </a:extLst>
          </p:cNvPr>
          <p:cNvSpPr>
            <a:spLocks noGrp="1"/>
          </p:cNvSpPr>
          <p:nvPr>
            <p:ph idx="30" hasCustomPrompt="1"/>
          </p:nvPr>
        </p:nvSpPr>
        <p:spPr>
          <a:xfrm>
            <a:off x="479149" y="5268119"/>
            <a:ext cx="3733759" cy="27789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ts val="1500"/>
              </a:lnSpc>
              <a:buNone/>
              <a:defRPr sz="10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fr-FR" sz="1200" dirty="0"/>
              <a:t>Phone </a:t>
            </a:r>
            <a:r>
              <a:rPr lang="fr-FR" sz="1200" dirty="0" err="1"/>
              <a:t>number</a:t>
            </a:r>
            <a:r>
              <a:rPr lang="fr-FR" sz="1200" dirty="0"/>
              <a:t> (Source Sans Pro 10pt)</a:t>
            </a:r>
            <a:endParaRPr lang="en-US" sz="1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8E1D443-0C70-49CA-8ABA-EDEF6A7FA3EF}"/>
              </a:ext>
            </a:extLst>
          </p:cNvPr>
          <p:cNvSpPr>
            <a:spLocks noGrp="1"/>
          </p:cNvSpPr>
          <p:nvPr>
            <p:ph idx="31" hasCustomPrompt="1"/>
          </p:nvPr>
        </p:nvSpPr>
        <p:spPr>
          <a:xfrm>
            <a:off x="479149" y="5481951"/>
            <a:ext cx="3736702" cy="27789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ts val="1500"/>
              </a:lnSpc>
              <a:buNone/>
              <a:defRPr kumimoji="0" lang="en-GB" sz="1000" b="0" i="0" u="none" strike="noStrike" kern="1200" cap="none" spc="0" normalizeH="0" baseline="0" dirty="0">
                <a:ln>
                  <a:noFill/>
                </a:ln>
                <a:solidFill>
                  <a:srgbClr val="F37322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defRPr>
            </a:lvl1pPr>
            <a:lvl2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fr-FR" sz="1200" dirty="0"/>
              <a:t>info.th@synpulse.com (Source Sans Pro 10pt)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64098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Bratisl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1">
            <a:extLst>
              <a:ext uri="{FF2B5EF4-FFF2-40B4-BE49-F238E27FC236}">
                <a16:creationId xmlns:a16="http://schemas.microsoft.com/office/drawing/2014/main" id="{8BE02E6A-F52F-414B-A782-7201F6317BB9}"/>
              </a:ext>
            </a:extLst>
          </p:cNvPr>
          <p:cNvSpPr txBox="1">
            <a:spLocks/>
          </p:cNvSpPr>
          <p:nvPr userDrawn="1"/>
        </p:nvSpPr>
        <p:spPr>
          <a:xfrm>
            <a:off x="479149" y="4002656"/>
            <a:ext cx="4640312" cy="147929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Profect Slovakia s.r.o.</a:t>
            </a:r>
          </a:p>
          <a:p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Bottova 2A</a:t>
            </a:r>
          </a:p>
          <a:p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81109 Bratislava</a:t>
            </a:r>
          </a:p>
          <a:p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Slovakia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Source Sans Pro Semibold" panose="020B0603030403020204" pitchFamily="34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83E79B3-CA37-44E9-BC7D-CC275CAFB8AA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479149" y="3464230"/>
            <a:ext cx="4687446" cy="210623"/>
          </a:xfrm>
        </p:spPr>
        <p:txBody>
          <a:bodyPr>
            <a:noAutofit/>
          </a:bodyPr>
          <a:lstStyle>
            <a:lvl1pPr marL="0" indent="0" algn="l">
              <a:buNone/>
              <a:defRPr sz="1200">
                <a:solidFill>
                  <a:srgbClr val="F3732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NAME (Source Sans Pro Semibold 12pt) </a:t>
            </a:r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2A71642B-80E8-4A01-8AF7-E033FF6A12D9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479149" y="3623097"/>
            <a:ext cx="4687170" cy="286525"/>
          </a:xfrm>
        </p:spPr>
        <p:txBody>
          <a:bodyPr>
            <a:noAutofit/>
          </a:bodyPr>
          <a:lstStyle>
            <a:lvl1pPr marL="0" indent="0" algn="l">
              <a:buNone/>
              <a:defRPr sz="1200" b="0">
                <a:solidFill>
                  <a:srgbClr val="404040"/>
                </a:solidFill>
                <a:latin typeface="+mn-lt"/>
                <a:ea typeface="Source Sans Pro Semibold" panose="020B0603030403020204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Title (Source Sans Pro 12pt)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68AA8F6-0496-4D9F-BB9E-4D158B647BA4}"/>
              </a:ext>
            </a:extLst>
          </p:cNvPr>
          <p:cNvSpPr>
            <a:spLocks noGrp="1"/>
          </p:cNvSpPr>
          <p:nvPr>
            <p:ph idx="30" hasCustomPrompt="1"/>
          </p:nvPr>
        </p:nvSpPr>
        <p:spPr>
          <a:xfrm>
            <a:off x="479149" y="5268119"/>
            <a:ext cx="3733759" cy="27789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ts val="1500"/>
              </a:lnSpc>
              <a:buNone/>
              <a:defRPr sz="10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fr-FR" sz="1200"/>
              <a:t>+ 43 664 650 1350 (Source Sans Pro 10pt)</a:t>
            </a:r>
            <a:endParaRPr lang="en-US" sz="1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E116C2-5992-41B7-8B65-138936180A58}"/>
              </a:ext>
            </a:extLst>
          </p:cNvPr>
          <p:cNvSpPr>
            <a:spLocks noGrp="1"/>
          </p:cNvSpPr>
          <p:nvPr>
            <p:ph idx="31" hasCustomPrompt="1"/>
          </p:nvPr>
        </p:nvSpPr>
        <p:spPr>
          <a:xfrm>
            <a:off x="479149" y="5481951"/>
            <a:ext cx="3736702" cy="27789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ts val="1500"/>
              </a:lnSpc>
              <a:buNone/>
              <a:defRPr sz="1000" b="0" i="0">
                <a:solidFill>
                  <a:srgbClr val="F3732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fr-FR" sz="1200"/>
              <a:t>info.sk@synpulse.com (Source Sans Pro 10pt)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77554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Dusseldor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1">
            <a:extLst>
              <a:ext uri="{FF2B5EF4-FFF2-40B4-BE49-F238E27FC236}">
                <a16:creationId xmlns:a16="http://schemas.microsoft.com/office/drawing/2014/main" id="{8BE02E6A-F52F-414B-A782-7201F6317BB9}"/>
              </a:ext>
            </a:extLst>
          </p:cNvPr>
          <p:cNvSpPr txBox="1">
            <a:spLocks/>
          </p:cNvSpPr>
          <p:nvPr userDrawn="1"/>
        </p:nvSpPr>
        <p:spPr>
          <a:xfrm>
            <a:off x="479149" y="4002657"/>
            <a:ext cx="4640312" cy="122495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Synpulse Germany GmbH</a:t>
            </a:r>
          </a:p>
          <a:p>
            <a:r>
              <a:rPr lang="de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Management Consulting</a:t>
            </a:r>
          </a:p>
          <a:p>
            <a:r>
              <a:rPr lang="de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Benzenbergstraße 2</a:t>
            </a:r>
          </a:p>
          <a:p>
            <a:r>
              <a:rPr lang="de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40219 Dusseldorf</a:t>
            </a:r>
          </a:p>
          <a:p>
            <a:r>
              <a:rPr lang="de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Germany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Source Sans Pro Semibold" panose="020B0603030403020204" pitchFamily="34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82EA7A2-CC5D-4691-B9F8-A2AC69B6068A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479149" y="3464230"/>
            <a:ext cx="4687446" cy="210623"/>
          </a:xfrm>
        </p:spPr>
        <p:txBody>
          <a:bodyPr>
            <a:noAutofit/>
          </a:bodyPr>
          <a:lstStyle>
            <a:lvl1pPr marL="0" indent="0" algn="l">
              <a:buNone/>
              <a:defRPr sz="1200">
                <a:solidFill>
                  <a:srgbClr val="F3732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NAME (Source Sans Pro Semibold 12pt) </a:t>
            </a:r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BCF3B596-25D9-4112-B102-AF01FA0F74B1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479149" y="3623097"/>
            <a:ext cx="4687170" cy="286525"/>
          </a:xfrm>
        </p:spPr>
        <p:txBody>
          <a:bodyPr>
            <a:noAutofit/>
          </a:bodyPr>
          <a:lstStyle>
            <a:lvl1pPr marL="0" indent="0" algn="l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Title (Source Sans Pro 12pt)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82AF517-C63F-4130-BA22-976DD96A738C}"/>
              </a:ext>
            </a:extLst>
          </p:cNvPr>
          <p:cNvSpPr>
            <a:spLocks noGrp="1"/>
          </p:cNvSpPr>
          <p:nvPr>
            <p:ph idx="30" hasCustomPrompt="1"/>
          </p:nvPr>
        </p:nvSpPr>
        <p:spPr>
          <a:xfrm>
            <a:off x="479149" y="5268119"/>
            <a:ext cx="3733759" cy="27789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ts val="1500"/>
              </a:lnSpc>
              <a:buNone/>
              <a:defRPr sz="10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fr-FR" sz="1200"/>
              <a:t>+49 211 54080710 (Source Sans Pro 10pt)</a:t>
            </a:r>
            <a:endParaRPr lang="en-US" sz="1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E3E1873-8EFA-4475-B1D9-E976851A9B8F}"/>
              </a:ext>
            </a:extLst>
          </p:cNvPr>
          <p:cNvSpPr>
            <a:spLocks noGrp="1"/>
          </p:cNvSpPr>
          <p:nvPr>
            <p:ph idx="31" hasCustomPrompt="1"/>
          </p:nvPr>
        </p:nvSpPr>
        <p:spPr>
          <a:xfrm>
            <a:off x="479149" y="5481951"/>
            <a:ext cx="3736702" cy="27789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ts val="1500"/>
              </a:lnSpc>
              <a:buNone/>
              <a:defRPr sz="1000" b="0" i="0">
                <a:solidFill>
                  <a:srgbClr val="F3732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fr-FR" sz="1200"/>
              <a:t>info.de@synpulse.com (Source Sans Pro 10pt)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38154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Gene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1">
            <a:extLst>
              <a:ext uri="{FF2B5EF4-FFF2-40B4-BE49-F238E27FC236}">
                <a16:creationId xmlns:a16="http://schemas.microsoft.com/office/drawing/2014/main" id="{8BE02E6A-F52F-414B-A782-7201F6317BB9}"/>
              </a:ext>
            </a:extLst>
          </p:cNvPr>
          <p:cNvSpPr txBox="1">
            <a:spLocks/>
          </p:cNvSpPr>
          <p:nvPr userDrawn="1"/>
        </p:nvSpPr>
        <p:spPr>
          <a:xfrm>
            <a:off x="479149" y="4002657"/>
            <a:ext cx="4640312" cy="122495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Synpulse Suisse SA</a:t>
            </a:r>
          </a:p>
          <a:p>
            <a:r>
              <a:rPr lang="fr-FR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Management Consulting</a:t>
            </a:r>
          </a:p>
          <a:p>
            <a:r>
              <a:rPr lang="fr-FR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Rue de Lausanne 15</a:t>
            </a:r>
          </a:p>
          <a:p>
            <a:r>
              <a:rPr lang="fr-FR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1201 Geneva</a:t>
            </a:r>
          </a:p>
          <a:p>
            <a:r>
              <a:rPr lang="fr-FR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Switzerland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Source Sans Pro Semibold" panose="020B0603030403020204" pitchFamily="34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DABEE97-7A63-4073-A891-BF04E376FAA9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479149" y="3464230"/>
            <a:ext cx="4687446" cy="210623"/>
          </a:xfrm>
        </p:spPr>
        <p:txBody>
          <a:bodyPr>
            <a:noAutofit/>
          </a:bodyPr>
          <a:lstStyle>
            <a:lvl1pPr marL="0" indent="0" algn="l">
              <a:buNone/>
              <a:defRPr sz="1200">
                <a:solidFill>
                  <a:srgbClr val="F3732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NAME (Source Sans Pro Semibold 12pt) </a:t>
            </a:r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3FD377FB-AA45-4472-827A-179EA7BD2E22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479149" y="3623097"/>
            <a:ext cx="4687170" cy="286525"/>
          </a:xfrm>
        </p:spPr>
        <p:txBody>
          <a:bodyPr>
            <a:noAutofit/>
          </a:bodyPr>
          <a:lstStyle>
            <a:lvl1pPr marL="0" indent="0" algn="l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Title (Source Sans Pro 12pt)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F403BB3-55D6-44D5-8202-1A061F1DEE16}"/>
              </a:ext>
            </a:extLst>
          </p:cNvPr>
          <p:cNvSpPr>
            <a:spLocks noGrp="1"/>
          </p:cNvSpPr>
          <p:nvPr>
            <p:ph idx="30" hasCustomPrompt="1"/>
          </p:nvPr>
        </p:nvSpPr>
        <p:spPr>
          <a:xfrm>
            <a:off x="479149" y="5268119"/>
            <a:ext cx="3733759" cy="27789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ts val="1500"/>
              </a:lnSpc>
              <a:buNone/>
              <a:defRPr sz="10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fr-FR" sz="1200"/>
              <a:t>+41 22 506 60 27 (Source Sans Pro 10pt)</a:t>
            </a:r>
            <a:endParaRPr lang="en-US" sz="12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2330A2C-8DF8-4D97-8EC6-2DFB8AAD76CC}"/>
              </a:ext>
            </a:extLst>
          </p:cNvPr>
          <p:cNvSpPr>
            <a:spLocks noGrp="1"/>
          </p:cNvSpPr>
          <p:nvPr>
            <p:ph idx="31" hasCustomPrompt="1"/>
          </p:nvPr>
        </p:nvSpPr>
        <p:spPr>
          <a:xfrm>
            <a:off x="479149" y="5481951"/>
            <a:ext cx="3736702" cy="27789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ts val="1500"/>
              </a:lnSpc>
              <a:buNone/>
              <a:defRPr sz="1000" b="0" i="0">
                <a:solidFill>
                  <a:srgbClr val="F3732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fr-FR" sz="1200"/>
              <a:t>info.ch@synpulse.com (Source Sans Pro 10pt)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154835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Jakar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1">
            <a:extLst>
              <a:ext uri="{FF2B5EF4-FFF2-40B4-BE49-F238E27FC236}">
                <a16:creationId xmlns:a16="http://schemas.microsoft.com/office/drawing/2014/main" id="{8BE02E6A-F52F-414B-A782-7201F6317BB9}"/>
              </a:ext>
            </a:extLst>
          </p:cNvPr>
          <p:cNvSpPr txBox="1">
            <a:spLocks/>
          </p:cNvSpPr>
          <p:nvPr userDrawn="1"/>
        </p:nvSpPr>
        <p:spPr>
          <a:xfrm>
            <a:off x="479149" y="4002657"/>
            <a:ext cx="4640312" cy="122495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PT Synpulse</a:t>
            </a:r>
          </a:p>
          <a:p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Wisma GKBI 39th Fl.</a:t>
            </a:r>
          </a:p>
          <a:p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Jl. Jenderal Sudirman no. 28</a:t>
            </a:r>
          </a:p>
          <a:p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Jakarta 10210</a:t>
            </a:r>
          </a:p>
          <a:p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Indonesia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Source Sans Pro Semibold" panose="020B0603030403020204" pitchFamily="34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D2E0FB2-9438-4394-BE90-ABC6C00E8F6F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479149" y="3464230"/>
            <a:ext cx="4687446" cy="210623"/>
          </a:xfrm>
        </p:spPr>
        <p:txBody>
          <a:bodyPr>
            <a:noAutofit/>
          </a:bodyPr>
          <a:lstStyle>
            <a:lvl1pPr marL="0" indent="0" algn="l">
              <a:buNone/>
              <a:defRPr sz="1200">
                <a:solidFill>
                  <a:srgbClr val="F3732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NAME (Source Sans Pro Semibold 12pt) </a:t>
            </a:r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DC1947F-983B-47D9-9982-BFAE810B9AF0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479149" y="3623097"/>
            <a:ext cx="4687170" cy="286525"/>
          </a:xfrm>
        </p:spPr>
        <p:txBody>
          <a:bodyPr>
            <a:noAutofit/>
          </a:bodyPr>
          <a:lstStyle>
            <a:lvl1pPr marL="0" indent="0" algn="l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Title (Source Sans Pro 12pt)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1F4C70C-3B49-4EE1-A896-63555842B48E}"/>
              </a:ext>
            </a:extLst>
          </p:cNvPr>
          <p:cNvSpPr>
            <a:spLocks noGrp="1"/>
          </p:cNvSpPr>
          <p:nvPr>
            <p:ph idx="30" hasCustomPrompt="1"/>
          </p:nvPr>
        </p:nvSpPr>
        <p:spPr>
          <a:xfrm>
            <a:off x="479149" y="5268119"/>
            <a:ext cx="3733759" cy="27789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ts val="1500"/>
              </a:lnSpc>
              <a:buNone/>
              <a:defRPr sz="10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fr-FR" sz="1200"/>
              <a:t>+65 6971 9670 (Source Sans Pro 10pt)</a:t>
            </a:r>
            <a:endParaRPr lang="en-US" sz="1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FBEA222-BAE9-496B-B0DA-C1A34E9E3FD6}"/>
              </a:ext>
            </a:extLst>
          </p:cNvPr>
          <p:cNvSpPr>
            <a:spLocks noGrp="1"/>
          </p:cNvSpPr>
          <p:nvPr>
            <p:ph idx="31" hasCustomPrompt="1"/>
          </p:nvPr>
        </p:nvSpPr>
        <p:spPr>
          <a:xfrm>
            <a:off x="479149" y="5481951"/>
            <a:ext cx="3736702" cy="27789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ts val="1500"/>
              </a:lnSpc>
              <a:buNone/>
              <a:defRPr sz="1000" b="0" i="0">
                <a:solidFill>
                  <a:srgbClr val="F3732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fr-FR" sz="1200"/>
              <a:t>info.id@synpulse.com (Source Sans Pro 10pt)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606550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Hong K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1">
            <a:extLst>
              <a:ext uri="{FF2B5EF4-FFF2-40B4-BE49-F238E27FC236}">
                <a16:creationId xmlns:a16="http://schemas.microsoft.com/office/drawing/2014/main" id="{8BE02E6A-F52F-414B-A782-7201F6317BB9}"/>
              </a:ext>
            </a:extLst>
          </p:cNvPr>
          <p:cNvSpPr txBox="1">
            <a:spLocks/>
          </p:cNvSpPr>
          <p:nvPr userDrawn="1"/>
        </p:nvSpPr>
        <p:spPr>
          <a:xfrm>
            <a:off x="479149" y="4002657"/>
            <a:ext cx="4640312" cy="122495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Synpulse Hong Kong Limited</a:t>
            </a:r>
          </a:p>
          <a:p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Room 2001-2, 20/F, Lucky Building</a:t>
            </a:r>
          </a:p>
          <a:p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39 Wellington Street, Central </a:t>
            </a:r>
          </a:p>
          <a:p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Hong Kong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Source Sans Pro Semibold" panose="020B0603030403020204" pitchFamily="34" charset="0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E90C3232-F6BA-410F-A56A-0ED822E40B2A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479149" y="3464230"/>
            <a:ext cx="4687446" cy="210623"/>
          </a:xfrm>
        </p:spPr>
        <p:txBody>
          <a:bodyPr>
            <a:noAutofit/>
          </a:bodyPr>
          <a:lstStyle>
            <a:lvl1pPr marL="0" indent="0" algn="l">
              <a:buNone/>
              <a:defRPr sz="1200">
                <a:solidFill>
                  <a:srgbClr val="F3732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NAME (Source Sans Pro Semibold 12pt) </a:t>
            </a:r>
            <a:endParaRPr lang="en-US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12278ACC-C9F1-456D-BFE1-5981935EDDEC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479149" y="3623097"/>
            <a:ext cx="4687170" cy="286525"/>
          </a:xfrm>
        </p:spPr>
        <p:txBody>
          <a:bodyPr>
            <a:noAutofit/>
          </a:bodyPr>
          <a:lstStyle>
            <a:lvl1pPr marL="0" indent="0" algn="l">
              <a:buNone/>
              <a:defRPr sz="1200" b="0">
                <a:solidFill>
                  <a:srgbClr val="404040"/>
                </a:solidFill>
                <a:latin typeface="+mn-lt"/>
                <a:ea typeface="Source Sans Pro Semibold" panose="020B0603030403020204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Title (Source Sans Pro 12pt)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47BC5C2-C0D4-448D-B887-199FE5D1D565}"/>
              </a:ext>
            </a:extLst>
          </p:cNvPr>
          <p:cNvSpPr>
            <a:spLocks noGrp="1"/>
          </p:cNvSpPr>
          <p:nvPr>
            <p:ph idx="30" hasCustomPrompt="1"/>
          </p:nvPr>
        </p:nvSpPr>
        <p:spPr>
          <a:xfrm>
            <a:off x="479149" y="5268119"/>
            <a:ext cx="3733759" cy="27789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ts val="1500"/>
              </a:lnSpc>
              <a:buNone/>
              <a:defRPr sz="10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fr-FR" sz="1200"/>
              <a:t>+852 2144 2255 (Source Sans Pro 10pt)</a:t>
            </a:r>
            <a:endParaRPr lang="en-US" sz="1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8E1D443-0C70-49CA-8ABA-EDEF6A7FA3EF}"/>
              </a:ext>
            </a:extLst>
          </p:cNvPr>
          <p:cNvSpPr>
            <a:spLocks noGrp="1"/>
          </p:cNvSpPr>
          <p:nvPr>
            <p:ph idx="31" hasCustomPrompt="1"/>
          </p:nvPr>
        </p:nvSpPr>
        <p:spPr>
          <a:xfrm>
            <a:off x="479149" y="5481951"/>
            <a:ext cx="3736702" cy="27789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ts val="1500"/>
              </a:lnSpc>
              <a:buNone/>
              <a:defRPr kumimoji="0" lang="en-GB" sz="1000" b="0" i="0" u="none" strike="noStrike" kern="1200" cap="none" spc="0" normalizeH="0" baseline="0" dirty="0">
                <a:ln>
                  <a:noFill/>
                </a:ln>
                <a:solidFill>
                  <a:srgbClr val="F37322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defRPr>
            </a:lvl1pPr>
            <a:lvl2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fr-FR" sz="1200"/>
              <a:t>info.hk@synpulse.com (Source Sans Pro 10pt)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294288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Hyderab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1">
            <a:extLst>
              <a:ext uri="{FF2B5EF4-FFF2-40B4-BE49-F238E27FC236}">
                <a16:creationId xmlns:a16="http://schemas.microsoft.com/office/drawing/2014/main" id="{8BE02E6A-F52F-414B-A782-7201F6317BB9}"/>
              </a:ext>
            </a:extLst>
          </p:cNvPr>
          <p:cNvSpPr txBox="1">
            <a:spLocks/>
          </p:cNvSpPr>
          <p:nvPr userDrawn="1"/>
        </p:nvSpPr>
        <p:spPr>
          <a:xfrm>
            <a:off x="479149" y="4002656"/>
            <a:ext cx="4640312" cy="147929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Synpulse India Private Limited</a:t>
            </a:r>
          </a:p>
          <a:p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Office No.: 1A107</a:t>
            </a:r>
          </a:p>
          <a:p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WeWork Rajapushpa Summit</a:t>
            </a:r>
          </a:p>
          <a:p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Ranga Reddy Dist</a:t>
            </a:r>
          </a:p>
          <a:p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Financial District</a:t>
            </a:r>
          </a:p>
          <a:p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Hyderabad 500032</a:t>
            </a:r>
          </a:p>
          <a:p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India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Source Sans Pro Semibold" panose="020B0603030403020204" pitchFamily="34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22DC2A8-C21B-4FE7-BE67-0E4FFC8D84B1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479149" y="3464230"/>
            <a:ext cx="4687446" cy="210623"/>
          </a:xfrm>
        </p:spPr>
        <p:txBody>
          <a:bodyPr>
            <a:noAutofit/>
          </a:bodyPr>
          <a:lstStyle>
            <a:lvl1pPr marL="0" indent="0" algn="l">
              <a:buNone/>
              <a:defRPr sz="1200">
                <a:solidFill>
                  <a:srgbClr val="F3732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NAME (Source Sans Pro Semibold 12pt) </a:t>
            </a:r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D166722-C1B2-47BE-B625-0F602BDADB45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479149" y="3623097"/>
            <a:ext cx="4687170" cy="286525"/>
          </a:xfrm>
        </p:spPr>
        <p:txBody>
          <a:bodyPr>
            <a:noAutofit/>
          </a:bodyPr>
          <a:lstStyle>
            <a:lvl1pPr marL="0" indent="0" algn="l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Title (Source Sans Pro 12pt)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507FD11-865C-4E82-AF8C-860A1D32B1BE}"/>
              </a:ext>
            </a:extLst>
          </p:cNvPr>
          <p:cNvSpPr>
            <a:spLocks noGrp="1"/>
          </p:cNvSpPr>
          <p:nvPr>
            <p:ph idx="30" hasCustomPrompt="1"/>
          </p:nvPr>
        </p:nvSpPr>
        <p:spPr>
          <a:xfrm>
            <a:off x="479425" y="5268119"/>
            <a:ext cx="3733759" cy="27789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ts val="1500"/>
              </a:lnSpc>
              <a:buNone/>
              <a:defRPr sz="10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1200"/>
              <a:t>Phone number (Source Sans Pro 10pt)</a:t>
            </a:r>
            <a:endParaRPr lang="en-US" sz="1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883A637-BCAB-4A42-98D5-B2EAE8D49143}"/>
              </a:ext>
            </a:extLst>
          </p:cNvPr>
          <p:cNvSpPr>
            <a:spLocks noGrp="1"/>
          </p:cNvSpPr>
          <p:nvPr>
            <p:ph idx="31" hasCustomPrompt="1"/>
          </p:nvPr>
        </p:nvSpPr>
        <p:spPr>
          <a:xfrm>
            <a:off x="479425" y="5481951"/>
            <a:ext cx="3736702" cy="27789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ts val="1500"/>
              </a:lnSpc>
              <a:buNone/>
              <a:defRPr sz="1000" b="0" i="0">
                <a:solidFill>
                  <a:srgbClr val="F3732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fr-FR" sz="1200"/>
              <a:t>info.in@synpulse.com (Source Sans Pro 10pt)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7234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andard slid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54EFD71-9A8E-483F-9907-DC5FBC03CBB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76553" y="201932"/>
            <a:ext cx="3800378" cy="27128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+mj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HERE TO ADD TEXT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A497B4-A9FD-4DAA-9AF7-BD0ACCED71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31" y="495137"/>
            <a:ext cx="11331844" cy="70501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Title (Source Sans Pro Light 28pt)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411CB-6C88-482C-B507-14198F8DA42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0731" y="1318883"/>
            <a:ext cx="11331844" cy="6179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66798B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Subtitle (Source Sans Pro 16pt): State your message in maximum two lines.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A51E32-9306-4905-8570-FAA53FBB9E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25449" y="107614"/>
            <a:ext cx="1170948" cy="48004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927324B-1C5C-43CC-956A-A503FF9C5FF3}"/>
              </a:ext>
            </a:extLst>
          </p:cNvPr>
          <p:cNvCxnSpPr>
            <a:cxnSpLocks/>
          </p:cNvCxnSpPr>
          <p:nvPr userDrawn="1"/>
        </p:nvCxnSpPr>
        <p:spPr>
          <a:xfrm>
            <a:off x="0" y="334715"/>
            <a:ext cx="3807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EBBFC7-4DC3-4FBC-93DB-122D4A47E1D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76553" y="2136954"/>
            <a:ext cx="11336021" cy="396645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Clr>
                <a:srgbClr val="FF6B00"/>
              </a:buClr>
              <a:buSzPct val="60000"/>
              <a:buFont typeface="synpulsebats" panose="02000503000000000000" pitchFamily="2" charset="0"/>
              <a:buChar char="o"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•"/>
            </a:pPr>
            <a:r>
              <a:rPr lang="en-US"/>
              <a:t>Source Sans Pro 14pt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653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Lond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1">
            <a:extLst>
              <a:ext uri="{FF2B5EF4-FFF2-40B4-BE49-F238E27FC236}">
                <a16:creationId xmlns:a16="http://schemas.microsoft.com/office/drawing/2014/main" id="{8BE02E6A-F52F-414B-A782-7201F6317BB9}"/>
              </a:ext>
            </a:extLst>
          </p:cNvPr>
          <p:cNvSpPr txBox="1">
            <a:spLocks/>
          </p:cNvSpPr>
          <p:nvPr userDrawn="1"/>
        </p:nvSpPr>
        <p:spPr>
          <a:xfrm>
            <a:off x="479149" y="4002657"/>
            <a:ext cx="4640312" cy="122495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Synpulse UK Ltd</a:t>
            </a: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Management Consulting</a:t>
            </a: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34-37 Liverpool Street</a:t>
            </a:r>
          </a:p>
          <a:p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London </a:t>
            </a:r>
          </a:p>
          <a:p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EC2M 7PP</a:t>
            </a: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United Kingdom</a:t>
            </a:r>
          </a:p>
          <a:p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Source Sans Pro Semibold" panose="020B0603030403020204" pitchFamily="34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5C4645D-F6DA-488C-8BFE-7B2FC5625840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479149" y="3464230"/>
            <a:ext cx="4687446" cy="210623"/>
          </a:xfrm>
        </p:spPr>
        <p:txBody>
          <a:bodyPr>
            <a:noAutofit/>
          </a:bodyPr>
          <a:lstStyle>
            <a:lvl1pPr marL="0" indent="0" algn="l">
              <a:buNone/>
              <a:defRPr sz="1200">
                <a:solidFill>
                  <a:srgbClr val="F3732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NAME (Source Sans Pro Semibold 12pt) </a:t>
            </a:r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2038350F-C0E0-4CB0-96A3-7B233837BF53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479149" y="3623097"/>
            <a:ext cx="4687170" cy="286525"/>
          </a:xfrm>
        </p:spPr>
        <p:txBody>
          <a:bodyPr>
            <a:noAutofit/>
          </a:bodyPr>
          <a:lstStyle>
            <a:lvl1pPr marL="0" indent="0" algn="l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Title (Source Sans Pro 12pt)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9EDCF44-B4A2-4C33-8EB0-1205632D9B5F}"/>
              </a:ext>
            </a:extLst>
          </p:cNvPr>
          <p:cNvSpPr>
            <a:spLocks noGrp="1"/>
          </p:cNvSpPr>
          <p:nvPr>
            <p:ph idx="30" hasCustomPrompt="1"/>
          </p:nvPr>
        </p:nvSpPr>
        <p:spPr>
          <a:xfrm>
            <a:off x="479149" y="5268119"/>
            <a:ext cx="3733759" cy="27789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ts val="1500"/>
              </a:lnSpc>
              <a:buNone/>
              <a:defRPr sz="10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fr-FR" sz="1200"/>
              <a:t>+44 0203 795 2890 (Source Sans Pro 10pt)</a:t>
            </a:r>
            <a:endParaRPr lang="en-US" sz="1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B4C18E0-1A56-40BB-8EAE-58DEF8E28C2D}"/>
              </a:ext>
            </a:extLst>
          </p:cNvPr>
          <p:cNvSpPr>
            <a:spLocks noGrp="1"/>
          </p:cNvSpPr>
          <p:nvPr>
            <p:ph idx="31" hasCustomPrompt="1"/>
          </p:nvPr>
        </p:nvSpPr>
        <p:spPr>
          <a:xfrm>
            <a:off x="479149" y="5481951"/>
            <a:ext cx="3736702" cy="27789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ts val="1500"/>
              </a:lnSpc>
              <a:buNone/>
              <a:defRPr sz="1000" b="0" i="0">
                <a:solidFill>
                  <a:srgbClr val="F3732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fr-FR" sz="1200"/>
              <a:t>info.uk@synpulse.com (Source Sans Pro 10pt)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739602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Luxembour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1">
            <a:extLst>
              <a:ext uri="{FF2B5EF4-FFF2-40B4-BE49-F238E27FC236}">
                <a16:creationId xmlns:a16="http://schemas.microsoft.com/office/drawing/2014/main" id="{8BE02E6A-F52F-414B-A782-7201F6317BB9}"/>
              </a:ext>
            </a:extLst>
          </p:cNvPr>
          <p:cNvSpPr txBox="1">
            <a:spLocks/>
          </p:cNvSpPr>
          <p:nvPr userDrawn="1"/>
        </p:nvSpPr>
        <p:spPr>
          <a:xfrm>
            <a:off x="479149" y="4002657"/>
            <a:ext cx="4640312" cy="122495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Synpulse Luxembourg</a:t>
            </a: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Boulevard de la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Petrusse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 124</a:t>
            </a: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2330 Luxembourg</a:t>
            </a:r>
          </a:p>
          <a:p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Source Sans Pro Semibold" panose="020B0603030403020204" pitchFamily="34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5C4645D-F6DA-488C-8BFE-7B2FC5625840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479149" y="3464230"/>
            <a:ext cx="4687446" cy="210623"/>
          </a:xfrm>
        </p:spPr>
        <p:txBody>
          <a:bodyPr>
            <a:noAutofit/>
          </a:bodyPr>
          <a:lstStyle>
            <a:lvl1pPr marL="0" indent="0" algn="l">
              <a:buNone/>
              <a:defRPr sz="1200">
                <a:solidFill>
                  <a:srgbClr val="F3732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NAME (Source Sans Pro Semibold 12pt) </a:t>
            </a:r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2038350F-C0E0-4CB0-96A3-7B233837BF53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479149" y="3623097"/>
            <a:ext cx="4687170" cy="286525"/>
          </a:xfrm>
        </p:spPr>
        <p:txBody>
          <a:bodyPr>
            <a:noAutofit/>
          </a:bodyPr>
          <a:lstStyle>
            <a:lvl1pPr marL="0" indent="0" algn="l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Title (Source Sans Pro 12pt)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9EDCF44-B4A2-4C33-8EB0-1205632D9B5F}"/>
              </a:ext>
            </a:extLst>
          </p:cNvPr>
          <p:cNvSpPr>
            <a:spLocks noGrp="1"/>
          </p:cNvSpPr>
          <p:nvPr>
            <p:ph idx="30" hasCustomPrompt="1"/>
          </p:nvPr>
        </p:nvSpPr>
        <p:spPr>
          <a:xfrm>
            <a:off x="479149" y="5268119"/>
            <a:ext cx="3733759" cy="27789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ts val="1500"/>
              </a:lnSpc>
              <a:buNone/>
              <a:defRPr sz="10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fr-FR" sz="1200" dirty="0"/>
              <a:t>+49 211 54080710 (Source Sans Pro 10pt)</a:t>
            </a:r>
            <a:endParaRPr lang="en-US" sz="1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B4C18E0-1A56-40BB-8EAE-58DEF8E28C2D}"/>
              </a:ext>
            </a:extLst>
          </p:cNvPr>
          <p:cNvSpPr>
            <a:spLocks noGrp="1"/>
          </p:cNvSpPr>
          <p:nvPr>
            <p:ph idx="31" hasCustomPrompt="1"/>
          </p:nvPr>
        </p:nvSpPr>
        <p:spPr>
          <a:xfrm>
            <a:off x="479149" y="5481951"/>
            <a:ext cx="3736702" cy="27789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ts val="1500"/>
              </a:lnSpc>
              <a:buNone/>
              <a:defRPr sz="1000" b="0" i="0">
                <a:solidFill>
                  <a:srgbClr val="F3732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fr-FR" sz="1200" dirty="0"/>
              <a:t>info.lu@synpulse.com (Source Sans Pro 10pt)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167250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Mani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1">
            <a:extLst>
              <a:ext uri="{FF2B5EF4-FFF2-40B4-BE49-F238E27FC236}">
                <a16:creationId xmlns:a16="http://schemas.microsoft.com/office/drawing/2014/main" id="{8BE02E6A-F52F-414B-A782-7201F6317BB9}"/>
              </a:ext>
            </a:extLst>
          </p:cNvPr>
          <p:cNvSpPr txBox="1">
            <a:spLocks/>
          </p:cNvSpPr>
          <p:nvPr userDrawn="1"/>
        </p:nvSpPr>
        <p:spPr>
          <a:xfrm>
            <a:off x="479149" y="4002657"/>
            <a:ext cx="4640312" cy="122495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Synpulse Philippines Inc.</a:t>
            </a:r>
          </a:p>
          <a:p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Unit 1203, Bonifacio Prime Center</a:t>
            </a:r>
          </a:p>
          <a:p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20th Drive, McKinley Business Park</a:t>
            </a:r>
          </a:p>
          <a:p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Bonifacio Global City, Taguig </a:t>
            </a:r>
          </a:p>
          <a:p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Philippines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Source Sans Pro Semibold" panose="020B0603030403020204" pitchFamily="34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A6868EE-CD33-4910-9DC5-1F399E022665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479149" y="3464230"/>
            <a:ext cx="4687446" cy="210623"/>
          </a:xfrm>
        </p:spPr>
        <p:txBody>
          <a:bodyPr>
            <a:noAutofit/>
          </a:bodyPr>
          <a:lstStyle>
            <a:lvl1pPr marL="0" indent="0" algn="l">
              <a:buNone/>
              <a:defRPr sz="1200">
                <a:solidFill>
                  <a:srgbClr val="F3732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NAME (Source Sans Pro Semibold 12pt) </a:t>
            </a:r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3E604F82-6A8A-47EF-A390-64BDFA13A267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479149" y="3623097"/>
            <a:ext cx="4687170" cy="286525"/>
          </a:xfrm>
        </p:spPr>
        <p:txBody>
          <a:bodyPr>
            <a:noAutofit/>
          </a:bodyPr>
          <a:lstStyle>
            <a:lvl1pPr marL="0" indent="0" algn="l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Title (Source Sans Pro 12pt)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2F70F97-3E95-4672-9918-5197D741EBE1}"/>
              </a:ext>
            </a:extLst>
          </p:cNvPr>
          <p:cNvSpPr>
            <a:spLocks noGrp="1"/>
          </p:cNvSpPr>
          <p:nvPr>
            <p:ph idx="30" hasCustomPrompt="1"/>
          </p:nvPr>
        </p:nvSpPr>
        <p:spPr>
          <a:xfrm>
            <a:off x="479149" y="5268119"/>
            <a:ext cx="3733759" cy="27789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ts val="1500"/>
              </a:lnSpc>
              <a:buNone/>
              <a:defRPr sz="10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fr-FR" sz="1200"/>
              <a:t> +63 2 8271 2929 (Source Sans Pro 10pt)</a:t>
            </a:r>
            <a:endParaRPr lang="en-US" sz="1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3FB14E-8ABA-4735-ACAD-4BB411A5EA96}"/>
              </a:ext>
            </a:extLst>
          </p:cNvPr>
          <p:cNvSpPr>
            <a:spLocks noGrp="1"/>
          </p:cNvSpPr>
          <p:nvPr>
            <p:ph idx="31" hasCustomPrompt="1"/>
          </p:nvPr>
        </p:nvSpPr>
        <p:spPr>
          <a:xfrm>
            <a:off x="479149" y="5481951"/>
            <a:ext cx="3736702" cy="27789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ts val="1500"/>
              </a:lnSpc>
              <a:buNone/>
              <a:defRPr sz="1000" b="0" i="0">
                <a:solidFill>
                  <a:srgbClr val="F3732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fr-FR" sz="1200"/>
              <a:t>info.ph@synpulse.com (Source Sans Pro 10pt)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137768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New Yo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1">
            <a:extLst>
              <a:ext uri="{FF2B5EF4-FFF2-40B4-BE49-F238E27FC236}">
                <a16:creationId xmlns:a16="http://schemas.microsoft.com/office/drawing/2014/main" id="{8BE02E6A-F52F-414B-A782-7201F6317BB9}"/>
              </a:ext>
            </a:extLst>
          </p:cNvPr>
          <p:cNvSpPr txBox="1">
            <a:spLocks/>
          </p:cNvSpPr>
          <p:nvPr userDrawn="1"/>
        </p:nvSpPr>
        <p:spPr>
          <a:xfrm>
            <a:off x="479149" y="4002657"/>
            <a:ext cx="4640312" cy="122495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Synpulse USA Inc.</a:t>
            </a:r>
          </a:p>
          <a:p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Management Consulting</a:t>
            </a:r>
          </a:p>
          <a:p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75 Broad Street, Suite 2910</a:t>
            </a:r>
          </a:p>
          <a:p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New York, NY 10004</a:t>
            </a:r>
          </a:p>
          <a:p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USA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Source Sans Pro Semibold" panose="020B0603030403020204" pitchFamily="34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C3F4F7C-3A8A-4B0D-88B7-7D9197E07B41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479149" y="3464230"/>
            <a:ext cx="4687446" cy="210623"/>
          </a:xfrm>
        </p:spPr>
        <p:txBody>
          <a:bodyPr>
            <a:noAutofit/>
          </a:bodyPr>
          <a:lstStyle>
            <a:lvl1pPr marL="0" indent="0" algn="l">
              <a:buNone/>
              <a:defRPr sz="1200">
                <a:solidFill>
                  <a:srgbClr val="F3732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NAME (Source Sans Pro Semibold 12pt) </a:t>
            </a:r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3F603807-C0B6-4CE6-A879-2D1C75E8420E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479149" y="3623097"/>
            <a:ext cx="4687170" cy="286525"/>
          </a:xfrm>
        </p:spPr>
        <p:txBody>
          <a:bodyPr>
            <a:noAutofit/>
          </a:bodyPr>
          <a:lstStyle>
            <a:lvl1pPr marL="0" indent="0" algn="l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Title (Source Sans Pro 12pt)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68D1A5A-E167-4052-8DCA-3031CD0BF221}"/>
              </a:ext>
            </a:extLst>
          </p:cNvPr>
          <p:cNvSpPr>
            <a:spLocks noGrp="1"/>
          </p:cNvSpPr>
          <p:nvPr>
            <p:ph idx="30" hasCustomPrompt="1"/>
          </p:nvPr>
        </p:nvSpPr>
        <p:spPr>
          <a:xfrm>
            <a:off x="479149" y="5268119"/>
            <a:ext cx="3733759" cy="27789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ts val="1500"/>
              </a:lnSpc>
              <a:buNone/>
              <a:defRPr sz="10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fr-FR" sz="1200"/>
              <a:t>+1 212 252 2105 (Source Sans Pro 10pt)</a:t>
            </a:r>
            <a:endParaRPr lang="en-US" sz="1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E8CF156-6DBE-49A6-9FE3-C9A7EE2AC949}"/>
              </a:ext>
            </a:extLst>
          </p:cNvPr>
          <p:cNvSpPr>
            <a:spLocks noGrp="1"/>
          </p:cNvSpPr>
          <p:nvPr>
            <p:ph idx="31" hasCustomPrompt="1"/>
          </p:nvPr>
        </p:nvSpPr>
        <p:spPr>
          <a:xfrm>
            <a:off x="479149" y="5481951"/>
            <a:ext cx="3736702" cy="27789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ts val="1500"/>
              </a:lnSpc>
              <a:buNone/>
              <a:defRPr sz="1000" b="0" i="0">
                <a:solidFill>
                  <a:srgbClr val="F3732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fr-FR" sz="1200"/>
              <a:t>info.us@synpulse.com (Source Sans Pro 10pt)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783072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P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1">
            <a:extLst>
              <a:ext uri="{FF2B5EF4-FFF2-40B4-BE49-F238E27FC236}">
                <a16:creationId xmlns:a16="http://schemas.microsoft.com/office/drawing/2014/main" id="{8BE02E6A-F52F-414B-A782-7201F6317BB9}"/>
              </a:ext>
            </a:extLst>
          </p:cNvPr>
          <p:cNvSpPr txBox="1">
            <a:spLocks/>
          </p:cNvSpPr>
          <p:nvPr userDrawn="1"/>
        </p:nvSpPr>
        <p:spPr>
          <a:xfrm>
            <a:off x="479149" y="4002656"/>
            <a:ext cx="4640312" cy="147929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Synpulse India Pvt Ltd.</a:t>
            </a: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Office #302A, Alpha 1</a:t>
            </a: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Giga Space IT Park, Nagar Road</a:t>
            </a:r>
          </a:p>
          <a:p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Viman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 Nagar, Pune</a:t>
            </a: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Maharashtra, 411014</a:t>
            </a: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India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22DC2A8-C21B-4FE7-BE67-0E4FFC8D84B1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479149" y="3464230"/>
            <a:ext cx="4687446" cy="210623"/>
          </a:xfrm>
        </p:spPr>
        <p:txBody>
          <a:bodyPr>
            <a:noAutofit/>
          </a:bodyPr>
          <a:lstStyle>
            <a:lvl1pPr marL="0" indent="0" algn="l">
              <a:buNone/>
              <a:defRPr sz="1200">
                <a:solidFill>
                  <a:srgbClr val="F3732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NAME (Source Sans Pro Semibold 12pt) </a:t>
            </a:r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D166722-C1B2-47BE-B625-0F602BDADB45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479149" y="3623097"/>
            <a:ext cx="4687170" cy="286525"/>
          </a:xfrm>
        </p:spPr>
        <p:txBody>
          <a:bodyPr>
            <a:noAutofit/>
          </a:bodyPr>
          <a:lstStyle>
            <a:lvl1pPr marL="0" indent="0" algn="l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Title (Source Sans Pro 12pt)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507FD11-865C-4E82-AF8C-860A1D32B1BE}"/>
              </a:ext>
            </a:extLst>
          </p:cNvPr>
          <p:cNvSpPr>
            <a:spLocks noGrp="1"/>
          </p:cNvSpPr>
          <p:nvPr>
            <p:ph idx="30" hasCustomPrompt="1"/>
          </p:nvPr>
        </p:nvSpPr>
        <p:spPr>
          <a:xfrm>
            <a:off x="479425" y="5268119"/>
            <a:ext cx="3733759" cy="27789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ts val="1500"/>
              </a:lnSpc>
              <a:buNone/>
              <a:defRPr sz="10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1200"/>
              <a:t>Phone number (Source Sans Pro 10pt)</a:t>
            </a:r>
            <a:endParaRPr lang="en-US" sz="1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883A637-BCAB-4A42-98D5-B2EAE8D49143}"/>
              </a:ext>
            </a:extLst>
          </p:cNvPr>
          <p:cNvSpPr>
            <a:spLocks noGrp="1"/>
          </p:cNvSpPr>
          <p:nvPr>
            <p:ph idx="31" hasCustomPrompt="1"/>
          </p:nvPr>
        </p:nvSpPr>
        <p:spPr>
          <a:xfrm>
            <a:off x="479425" y="5481951"/>
            <a:ext cx="3736702" cy="27789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ts val="1500"/>
              </a:lnSpc>
              <a:buNone/>
              <a:defRPr sz="1000" b="0" i="0">
                <a:solidFill>
                  <a:srgbClr val="F3732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fr-FR" sz="1200"/>
              <a:t>info.in@synpulse.com (Source Sans Pro 10pt)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841306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henzh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1">
            <a:extLst>
              <a:ext uri="{FF2B5EF4-FFF2-40B4-BE49-F238E27FC236}">
                <a16:creationId xmlns:a16="http://schemas.microsoft.com/office/drawing/2014/main" id="{8BE02E6A-F52F-414B-A782-7201F6317BB9}"/>
              </a:ext>
            </a:extLst>
          </p:cNvPr>
          <p:cNvSpPr txBox="1">
            <a:spLocks/>
          </p:cNvSpPr>
          <p:nvPr userDrawn="1"/>
        </p:nvSpPr>
        <p:spPr>
          <a:xfrm>
            <a:off x="479149" y="4002656"/>
            <a:ext cx="4640312" cy="147929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 Semibold" panose="020B0603030403020204" pitchFamily="34" charset="0"/>
              </a:rPr>
              <a:t>Synpulse China Company Limited</a:t>
            </a:r>
          </a:p>
          <a:p>
            <a:r>
              <a:rPr lang="de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 Semibold" panose="020B0603030403020204" pitchFamily="34" charset="0"/>
              </a:rPr>
              <a:t>Room C015, 8/F</a:t>
            </a:r>
          </a:p>
          <a:p>
            <a:r>
              <a:rPr lang="de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 Semibold" panose="020B0603030403020204" pitchFamily="34" charset="0"/>
              </a:rPr>
              <a:t>Qianhai Xiangbin Finance International Finance Building</a:t>
            </a:r>
          </a:p>
          <a:p>
            <a:r>
              <a:rPr lang="de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 Semibold" panose="020B0603030403020204" pitchFamily="34" charset="0"/>
              </a:rPr>
              <a:t>No. 18 Zimao West Street</a:t>
            </a:r>
          </a:p>
          <a:p>
            <a:r>
              <a:rPr lang="de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 Semibold" panose="020B0603030403020204" pitchFamily="34" charset="0"/>
              </a:rPr>
              <a:t>Nanshan District, Shenzhen, </a:t>
            </a:r>
          </a:p>
          <a:p>
            <a:r>
              <a:rPr lang="de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 Semibold" panose="020B0603030403020204" pitchFamily="34" charset="0"/>
              </a:rPr>
              <a:t>China, 518101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22DC2A8-C21B-4FE7-BE67-0E4FFC8D84B1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479149" y="3464230"/>
            <a:ext cx="4687446" cy="210623"/>
          </a:xfrm>
        </p:spPr>
        <p:txBody>
          <a:bodyPr>
            <a:noAutofit/>
          </a:bodyPr>
          <a:lstStyle>
            <a:lvl1pPr marL="0" indent="0" algn="l">
              <a:buNone/>
              <a:defRPr sz="1200">
                <a:solidFill>
                  <a:srgbClr val="F3732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NAME (Source Sans Pro Semibold 12pt) </a:t>
            </a:r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D166722-C1B2-47BE-B625-0F602BDADB45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479149" y="3623097"/>
            <a:ext cx="4687170" cy="286525"/>
          </a:xfrm>
        </p:spPr>
        <p:txBody>
          <a:bodyPr>
            <a:noAutofit/>
          </a:bodyPr>
          <a:lstStyle>
            <a:lvl1pPr marL="0" indent="0" algn="l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Title (Source Sans Pro 12pt)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507FD11-865C-4E82-AF8C-860A1D32B1BE}"/>
              </a:ext>
            </a:extLst>
          </p:cNvPr>
          <p:cNvSpPr>
            <a:spLocks noGrp="1"/>
          </p:cNvSpPr>
          <p:nvPr>
            <p:ph idx="30" hasCustomPrompt="1"/>
          </p:nvPr>
        </p:nvSpPr>
        <p:spPr>
          <a:xfrm>
            <a:off x="479425" y="5268119"/>
            <a:ext cx="3733759" cy="27789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ts val="1500"/>
              </a:lnSpc>
              <a:buNone/>
              <a:defRPr sz="10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Phone number (Source Sans Pro 10pt)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883A637-BCAB-4A42-98D5-B2EAE8D49143}"/>
              </a:ext>
            </a:extLst>
          </p:cNvPr>
          <p:cNvSpPr>
            <a:spLocks noGrp="1"/>
          </p:cNvSpPr>
          <p:nvPr>
            <p:ph idx="31" hasCustomPrompt="1"/>
          </p:nvPr>
        </p:nvSpPr>
        <p:spPr>
          <a:xfrm>
            <a:off x="479425" y="5481951"/>
            <a:ext cx="3736702" cy="27789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ts val="1500"/>
              </a:lnSpc>
              <a:buNone/>
              <a:defRPr sz="1000" b="0" i="0">
                <a:solidFill>
                  <a:srgbClr val="F3732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fr-FR" sz="1200" dirty="0"/>
              <a:t>info.cn@synpulse.com (Source Sans Pro 10pt)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631698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ydn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1">
            <a:extLst>
              <a:ext uri="{FF2B5EF4-FFF2-40B4-BE49-F238E27FC236}">
                <a16:creationId xmlns:a16="http://schemas.microsoft.com/office/drawing/2014/main" id="{8BE02E6A-F52F-414B-A782-7201F6317BB9}"/>
              </a:ext>
            </a:extLst>
          </p:cNvPr>
          <p:cNvSpPr txBox="1">
            <a:spLocks/>
          </p:cNvSpPr>
          <p:nvPr userDrawn="1"/>
        </p:nvSpPr>
        <p:spPr>
          <a:xfrm>
            <a:off x="479149" y="4002657"/>
            <a:ext cx="4640312" cy="122495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Synpulse Australia Pty Ltd</a:t>
            </a:r>
          </a:p>
          <a:p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Management Consulting</a:t>
            </a:r>
          </a:p>
          <a:p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Level 20, Tower 2, Darling Park</a:t>
            </a:r>
          </a:p>
          <a:p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201 Sussex Street, Sydney</a:t>
            </a:r>
          </a:p>
          <a:p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NSW 2000, Australia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Source Sans Pro Semibold" panose="020B0603030403020204" pitchFamily="34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E8D2894-C7C8-4228-A6A1-27895A71F3FF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479149" y="3464230"/>
            <a:ext cx="4687446" cy="210623"/>
          </a:xfrm>
        </p:spPr>
        <p:txBody>
          <a:bodyPr>
            <a:noAutofit/>
          </a:bodyPr>
          <a:lstStyle>
            <a:lvl1pPr marL="0" indent="0" algn="l">
              <a:buNone/>
              <a:defRPr sz="1200">
                <a:solidFill>
                  <a:srgbClr val="F3732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NAME (Source Sans Pro Semibold 12pt) </a:t>
            </a:r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E3E8888-3242-4FEB-9699-652C92EB51AD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479149" y="3623097"/>
            <a:ext cx="4687170" cy="286525"/>
          </a:xfrm>
        </p:spPr>
        <p:txBody>
          <a:bodyPr>
            <a:noAutofit/>
          </a:bodyPr>
          <a:lstStyle>
            <a:lvl1pPr marL="0" indent="0" algn="l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Title (Source Sans Pro 12pt)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B784705-CBA3-46C8-8E40-900F949BE156}"/>
              </a:ext>
            </a:extLst>
          </p:cNvPr>
          <p:cNvSpPr>
            <a:spLocks noGrp="1"/>
          </p:cNvSpPr>
          <p:nvPr>
            <p:ph idx="30" hasCustomPrompt="1"/>
          </p:nvPr>
        </p:nvSpPr>
        <p:spPr>
          <a:xfrm>
            <a:off x="479149" y="5268119"/>
            <a:ext cx="3733759" cy="27789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ts val="1500"/>
              </a:lnSpc>
              <a:buNone/>
              <a:defRPr sz="10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fr-FR" sz="1200"/>
              <a:t>+61 2 9159 8261 (Source Sans Pro 10pt)</a:t>
            </a:r>
            <a:endParaRPr lang="en-US" sz="1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2D67A0-7DB8-471F-B279-3522B35D2640}"/>
              </a:ext>
            </a:extLst>
          </p:cNvPr>
          <p:cNvSpPr>
            <a:spLocks noGrp="1"/>
          </p:cNvSpPr>
          <p:nvPr>
            <p:ph idx="31" hasCustomPrompt="1"/>
          </p:nvPr>
        </p:nvSpPr>
        <p:spPr>
          <a:xfrm>
            <a:off x="479149" y="5481951"/>
            <a:ext cx="3736702" cy="27789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ts val="1500"/>
              </a:lnSpc>
              <a:buNone/>
              <a:defRPr sz="1000" b="0" i="0">
                <a:solidFill>
                  <a:srgbClr val="F3732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fr-FR" sz="1200">
                <a:solidFill>
                  <a:srgbClr val="F37321"/>
                </a:solidFill>
              </a:rPr>
              <a:t>info.au@synpulse.com (Source Sans Pro 10pt)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302354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Taipe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1">
            <a:extLst>
              <a:ext uri="{FF2B5EF4-FFF2-40B4-BE49-F238E27FC236}">
                <a16:creationId xmlns:a16="http://schemas.microsoft.com/office/drawing/2014/main" id="{8BE02E6A-F52F-414B-A782-7201F6317BB9}"/>
              </a:ext>
            </a:extLst>
          </p:cNvPr>
          <p:cNvSpPr txBox="1">
            <a:spLocks/>
          </p:cNvSpPr>
          <p:nvPr userDrawn="1"/>
        </p:nvSpPr>
        <p:spPr>
          <a:xfrm>
            <a:off x="479149" y="4002657"/>
            <a:ext cx="4640312" cy="122495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 Semibold" panose="020B0603030403020204" pitchFamily="34" charset="0"/>
              </a:rPr>
              <a:t>Synpulse Taiwan Ltd.</a:t>
            </a:r>
          </a:p>
          <a:p>
            <a:r>
              <a:rPr lang="de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 Semibold" panose="020B0603030403020204" pitchFamily="34" charset="0"/>
              </a:rPr>
              <a:t>9F, No. 125, Section 2, </a:t>
            </a:r>
          </a:p>
          <a:p>
            <a:r>
              <a:rPr lang="de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 Semibold" panose="020B0603030403020204" pitchFamily="34" charset="0"/>
              </a:rPr>
              <a:t>Keelung Road</a:t>
            </a:r>
          </a:p>
          <a:p>
            <a:r>
              <a:rPr lang="de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 Semibold" panose="020B0603030403020204" pitchFamily="34" charset="0"/>
              </a:rPr>
              <a:t>Xinyi District, Taipei City</a:t>
            </a:r>
          </a:p>
          <a:p>
            <a:r>
              <a:rPr lang="de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 Semibold" panose="020B0603030403020204" pitchFamily="34" charset="0"/>
              </a:rPr>
              <a:t>Taiwan 110 (R.O.C.)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Source Sans Pro Semibold" panose="020B0603030403020204" pitchFamily="34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E8D2894-C7C8-4228-A6A1-27895A71F3FF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479149" y="3464230"/>
            <a:ext cx="4687446" cy="210623"/>
          </a:xfrm>
        </p:spPr>
        <p:txBody>
          <a:bodyPr>
            <a:noAutofit/>
          </a:bodyPr>
          <a:lstStyle>
            <a:lvl1pPr marL="0" indent="0" algn="l">
              <a:buNone/>
              <a:defRPr sz="1200">
                <a:solidFill>
                  <a:srgbClr val="F3732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NAME (Source Sans Pro Semibold 12pt) </a:t>
            </a:r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E3E8888-3242-4FEB-9699-652C92EB51AD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479149" y="3623097"/>
            <a:ext cx="4687170" cy="286525"/>
          </a:xfrm>
        </p:spPr>
        <p:txBody>
          <a:bodyPr>
            <a:noAutofit/>
          </a:bodyPr>
          <a:lstStyle>
            <a:lvl1pPr marL="0" indent="0" algn="l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Title (Source Sans Pro 12pt)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B784705-CBA3-46C8-8E40-900F949BE156}"/>
              </a:ext>
            </a:extLst>
          </p:cNvPr>
          <p:cNvSpPr>
            <a:spLocks noGrp="1"/>
          </p:cNvSpPr>
          <p:nvPr>
            <p:ph idx="30" hasCustomPrompt="1"/>
          </p:nvPr>
        </p:nvSpPr>
        <p:spPr>
          <a:xfrm>
            <a:off x="479149" y="5268119"/>
            <a:ext cx="3733759" cy="27789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ts val="1500"/>
              </a:lnSpc>
              <a:buNone/>
              <a:defRPr sz="10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fr-FR" sz="1200" dirty="0"/>
              <a:t>Phone </a:t>
            </a:r>
            <a:r>
              <a:rPr lang="fr-FR" sz="1200" dirty="0" err="1"/>
              <a:t>number</a:t>
            </a:r>
            <a:r>
              <a:rPr lang="fr-FR" sz="1200" dirty="0"/>
              <a:t> (Source Sans Pro 10pt)</a:t>
            </a:r>
            <a:endParaRPr lang="en-US" sz="1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2D67A0-7DB8-471F-B279-3522B35D2640}"/>
              </a:ext>
            </a:extLst>
          </p:cNvPr>
          <p:cNvSpPr>
            <a:spLocks noGrp="1"/>
          </p:cNvSpPr>
          <p:nvPr>
            <p:ph idx="31" hasCustomPrompt="1"/>
          </p:nvPr>
        </p:nvSpPr>
        <p:spPr>
          <a:xfrm>
            <a:off x="479149" y="5481951"/>
            <a:ext cx="3736702" cy="27789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ts val="1500"/>
              </a:lnSpc>
              <a:buNone/>
              <a:defRPr sz="1000" b="0" i="0">
                <a:solidFill>
                  <a:srgbClr val="F3732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fr-FR" sz="1200" dirty="0">
                <a:solidFill>
                  <a:srgbClr val="F37321"/>
                </a:solidFill>
              </a:rPr>
              <a:t>info.tw@synpulse.com (Source Sans Pro 10pt)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585101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To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1">
            <a:extLst>
              <a:ext uri="{FF2B5EF4-FFF2-40B4-BE49-F238E27FC236}">
                <a16:creationId xmlns:a16="http://schemas.microsoft.com/office/drawing/2014/main" id="{8BE02E6A-F52F-414B-A782-7201F6317BB9}"/>
              </a:ext>
            </a:extLst>
          </p:cNvPr>
          <p:cNvSpPr txBox="1">
            <a:spLocks/>
          </p:cNvSpPr>
          <p:nvPr userDrawn="1"/>
        </p:nvSpPr>
        <p:spPr>
          <a:xfrm>
            <a:off x="479149" y="4002657"/>
            <a:ext cx="4640312" cy="122495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  <a:cs typeface="+mj-cs"/>
              </a:rPr>
              <a:t>Synpulse Canada Management Consulting Inc.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  <a:cs typeface="+mj-cs"/>
              </a:rPr>
              <a:t>100 King Street West, Suite 5700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  <a:cs typeface="+mj-cs"/>
              </a:rPr>
              <a:t>Toronto, ON M5X 1C7</a:t>
            </a:r>
            <a:endParaRPr lang="en-PH" sz="12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Source Sans Pro Semibold" panose="020B0603030403020204" pitchFamily="34" charset="0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  <a:cs typeface="+mj-cs"/>
              </a:rPr>
              <a:t>Canada</a:t>
            </a:r>
            <a:endParaRPr lang="en-PH" sz="12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Source Sans Pro Semibold" panose="020B0603030403020204" pitchFamily="34" charset="0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PH" sz="12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Source Sans Pro Semibold" panose="020B0603030403020204" pitchFamily="34" charset="0"/>
              <a:cs typeface="+mj-cs"/>
            </a:endParaRP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D064DE2E-B7CF-42BA-A628-B727D54E5B9C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479149" y="3464230"/>
            <a:ext cx="4687446" cy="210623"/>
          </a:xfrm>
        </p:spPr>
        <p:txBody>
          <a:bodyPr>
            <a:noAutofit/>
          </a:bodyPr>
          <a:lstStyle>
            <a:lvl1pPr marL="0" indent="0" algn="l">
              <a:buNone/>
              <a:defRPr sz="1200">
                <a:solidFill>
                  <a:srgbClr val="F3732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NAME (Source Sans Pro </a:t>
            </a:r>
            <a:r>
              <a:rPr lang="en-US" dirty="0" err="1"/>
              <a:t>Semibold</a:t>
            </a:r>
            <a:r>
              <a:rPr lang="en-US" dirty="0"/>
              <a:t> 12pt) 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722688C4-8CE5-4BC1-B007-95FED23DF886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479149" y="3623097"/>
            <a:ext cx="4687170" cy="286525"/>
          </a:xfrm>
        </p:spPr>
        <p:txBody>
          <a:bodyPr>
            <a:noAutofit/>
          </a:bodyPr>
          <a:lstStyle>
            <a:lvl1pPr marL="0" indent="0" algn="l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Title (Source Sans Pro 12pt)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C591BF-309E-4434-A221-8DC416A25895}"/>
              </a:ext>
            </a:extLst>
          </p:cNvPr>
          <p:cNvSpPr>
            <a:spLocks noGrp="1"/>
          </p:cNvSpPr>
          <p:nvPr>
            <p:ph idx="30" hasCustomPrompt="1"/>
          </p:nvPr>
        </p:nvSpPr>
        <p:spPr>
          <a:xfrm>
            <a:off x="479149" y="5268119"/>
            <a:ext cx="3733759" cy="27789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ts val="1500"/>
              </a:lnSpc>
              <a:buNone/>
              <a:defRPr sz="10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fr-FR" sz="1200" dirty="0"/>
              <a:t>+1  416 915 4197 (Source Sans Pro 10pt)</a:t>
            </a:r>
            <a:endParaRPr lang="en-US" sz="1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F44EFD5-801C-41DB-887D-46FA73DE9DC8}"/>
              </a:ext>
            </a:extLst>
          </p:cNvPr>
          <p:cNvSpPr>
            <a:spLocks noGrp="1"/>
          </p:cNvSpPr>
          <p:nvPr>
            <p:ph idx="31" hasCustomPrompt="1"/>
          </p:nvPr>
        </p:nvSpPr>
        <p:spPr>
          <a:xfrm>
            <a:off x="479149" y="5481951"/>
            <a:ext cx="3736702" cy="27789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ts val="1500"/>
              </a:lnSpc>
              <a:buNone/>
              <a:defRPr sz="1000" b="0" i="0">
                <a:solidFill>
                  <a:srgbClr val="F3732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fr-FR" sz="1200" dirty="0"/>
              <a:t>info.ca@synpulse.com (Source Sans Pro 10pt)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901730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peedShape_ArrowCurvedBig">
            <a:extLst>
              <a:ext uri="{FF2B5EF4-FFF2-40B4-BE49-F238E27FC236}">
                <a16:creationId xmlns:a16="http://schemas.microsoft.com/office/drawing/2014/main" id="{56F5B392-9B81-4A99-858E-BE09B0C6C880}"/>
              </a:ext>
            </a:extLst>
          </p:cNvPr>
          <p:cNvSpPr/>
          <p:nvPr userDrawn="1"/>
        </p:nvSpPr>
        <p:spPr>
          <a:xfrm>
            <a:off x="7232974" y="4119314"/>
            <a:ext cx="1620000" cy="1620000"/>
          </a:xfrm>
          <a:prstGeom prst="bentArrow">
            <a:avLst>
              <a:gd name="adj1" fmla="val 12347"/>
              <a:gd name="adj2" fmla="val 21167"/>
              <a:gd name="adj3" fmla="val 22195"/>
              <a:gd name="adj4" fmla="val 77805"/>
            </a:avLst>
          </a:prstGeom>
          <a:solidFill>
            <a:schemeClr val="tx1"/>
          </a:solidFill>
          <a:ln w="63500" cap="flat" cmpd="sng" algn="ctr">
            <a:solidFill>
              <a:schemeClr val="tx1"/>
            </a:solidFill>
            <a:prstDash val="solid"/>
            <a:round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US" dirty="0" err="1"/>
          </a:p>
        </p:txBody>
      </p:sp>
      <p:sp>
        <p:nvSpPr>
          <p:cNvPr id="90" name="SpeedShape_ArrowEdgedBig">
            <a:extLst>
              <a:ext uri="{FF2B5EF4-FFF2-40B4-BE49-F238E27FC236}">
                <a16:creationId xmlns:a16="http://schemas.microsoft.com/office/drawing/2014/main" id="{3A88F5F4-C590-4012-8186-A7D5B868442D}"/>
              </a:ext>
            </a:extLst>
          </p:cNvPr>
          <p:cNvSpPr/>
          <p:nvPr userDrawn="1"/>
        </p:nvSpPr>
        <p:spPr>
          <a:xfrm>
            <a:off x="7232974" y="2895600"/>
            <a:ext cx="1620000" cy="1206079"/>
          </a:xfrm>
          <a:prstGeom prst="bentArrow">
            <a:avLst>
              <a:gd name="adj1" fmla="val 13629"/>
              <a:gd name="adj2" fmla="val 28222"/>
              <a:gd name="adj3" fmla="val 28886"/>
              <a:gd name="adj4" fmla="val 70556"/>
            </a:avLst>
          </a:prstGeom>
          <a:solidFill>
            <a:schemeClr val="tx1"/>
          </a:solidFill>
          <a:ln w="63500" cap="flat" cmpd="sng" algn="ctr">
            <a:solidFill>
              <a:schemeClr val="tx1"/>
            </a:solidFill>
            <a:prstDash val="solid"/>
            <a:round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US" dirty="0" err="1"/>
          </a:p>
        </p:txBody>
      </p:sp>
      <p:sp>
        <p:nvSpPr>
          <p:cNvPr id="92" name="SpeedShape_ArrowStraightBig">
            <a:extLst>
              <a:ext uri="{FF2B5EF4-FFF2-40B4-BE49-F238E27FC236}">
                <a16:creationId xmlns:a16="http://schemas.microsoft.com/office/drawing/2014/main" id="{C5FE993C-7A99-4D40-A9C3-C2C6D5EF6801}"/>
              </a:ext>
            </a:extLst>
          </p:cNvPr>
          <p:cNvSpPr/>
          <p:nvPr userDrawn="1"/>
        </p:nvSpPr>
        <p:spPr>
          <a:xfrm flipH="1" flipV="1">
            <a:off x="7232974" y="1839047"/>
            <a:ext cx="1620000" cy="669419"/>
          </a:xfrm>
          <a:prstGeom prst="leftArrow">
            <a:avLst>
              <a:gd name="adj1" fmla="val 24555"/>
              <a:gd name="adj2" fmla="val 52684"/>
            </a:avLst>
          </a:prstGeom>
          <a:solidFill>
            <a:schemeClr val="tx1"/>
          </a:solidFill>
          <a:ln w="63500" cap="flat" cmpd="sng" algn="ctr">
            <a:solidFill>
              <a:schemeClr val="tx1"/>
            </a:solidFill>
            <a:prstDash val="solid"/>
            <a:round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/>
          </a:p>
        </p:txBody>
      </p:sp>
      <p:sp>
        <p:nvSpPr>
          <p:cNvPr id="93" name="&lt;Title&gt;">
            <a:extLst>
              <a:ext uri="{FF2B5EF4-FFF2-40B4-BE49-F238E27FC236}">
                <a16:creationId xmlns:a16="http://schemas.microsoft.com/office/drawing/2014/main" id="{290D0876-52B9-4902-B423-F853D807B201}"/>
              </a:ext>
            </a:extLst>
          </p:cNvPr>
          <p:cNvSpPr/>
          <p:nvPr userDrawn="1"/>
        </p:nvSpPr>
        <p:spPr>
          <a:xfrm>
            <a:off x="7232978" y="1486785"/>
            <a:ext cx="1690464" cy="26282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tlCol="0" anchor="ctr">
            <a:spAutoFit/>
          </a:bodyPr>
          <a:lstStyle/>
          <a:p>
            <a:pPr defTabSz="422041"/>
            <a:r>
              <a:rPr lang="en-US" sz="1108" dirty="0">
                <a:solidFill>
                  <a:srgbClr val="FF6B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Connector arrows (big)</a:t>
            </a:r>
          </a:p>
        </p:txBody>
      </p:sp>
      <p:sp>
        <p:nvSpPr>
          <p:cNvPr id="99" name="SpeedShape_ArrowCurvedSmall">
            <a:extLst>
              <a:ext uri="{FF2B5EF4-FFF2-40B4-BE49-F238E27FC236}">
                <a16:creationId xmlns:a16="http://schemas.microsoft.com/office/drawing/2014/main" id="{1EC7A103-98B9-4A7F-A4C1-07CBFC474153}"/>
              </a:ext>
            </a:extLst>
          </p:cNvPr>
          <p:cNvSpPr/>
          <p:nvPr userDrawn="1"/>
        </p:nvSpPr>
        <p:spPr>
          <a:xfrm>
            <a:off x="5583831" y="5019314"/>
            <a:ext cx="720000" cy="720000"/>
          </a:xfrm>
          <a:prstGeom prst="bentArrow">
            <a:avLst>
              <a:gd name="adj1" fmla="val 12347"/>
              <a:gd name="adj2" fmla="val 21167"/>
              <a:gd name="adj3" fmla="val 29104"/>
              <a:gd name="adj4" fmla="val 100000000"/>
            </a:avLst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US" sz="1600" dirty="0" err="1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01" name="SpeedShape_ArrowEdgedSmall">
            <a:extLst>
              <a:ext uri="{FF2B5EF4-FFF2-40B4-BE49-F238E27FC236}">
                <a16:creationId xmlns:a16="http://schemas.microsoft.com/office/drawing/2014/main" id="{BB478191-6754-4BD9-B5CC-D7E4ED401C2F}"/>
              </a:ext>
            </a:extLst>
          </p:cNvPr>
          <p:cNvSpPr/>
          <p:nvPr userDrawn="1"/>
        </p:nvSpPr>
        <p:spPr>
          <a:xfrm>
            <a:off x="5223831" y="4102436"/>
            <a:ext cx="1080000" cy="540000"/>
          </a:xfrm>
          <a:prstGeom prst="bentArrow">
            <a:avLst>
              <a:gd name="adj1" fmla="val 16463"/>
              <a:gd name="adj2" fmla="val 28222"/>
              <a:gd name="adj3" fmla="val 38806"/>
              <a:gd name="adj4" fmla="val 70556"/>
            </a:avLst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US" sz="1600" dirty="0" err="1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02" name="SpeedShape_ArrowStraightSmall">
            <a:extLst>
              <a:ext uri="{FF2B5EF4-FFF2-40B4-BE49-F238E27FC236}">
                <a16:creationId xmlns:a16="http://schemas.microsoft.com/office/drawing/2014/main" id="{94590478-32F3-443A-99CC-E10377A436AB}"/>
              </a:ext>
            </a:extLst>
          </p:cNvPr>
          <p:cNvSpPr/>
          <p:nvPr userDrawn="1"/>
        </p:nvSpPr>
        <p:spPr>
          <a:xfrm flipH="1" flipV="1">
            <a:off x="5223831" y="3425839"/>
            <a:ext cx="1080000" cy="299720"/>
          </a:xfrm>
          <a:prstGeom prst="leftArrow">
            <a:avLst>
              <a:gd name="adj1" fmla="val 29661"/>
              <a:gd name="adj2" fmla="val 70556"/>
            </a:avLst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03" name="&lt;Title&gt;">
            <a:extLst>
              <a:ext uri="{FF2B5EF4-FFF2-40B4-BE49-F238E27FC236}">
                <a16:creationId xmlns:a16="http://schemas.microsoft.com/office/drawing/2014/main" id="{D4143465-1667-43BC-B0D4-C7702368D07B}"/>
              </a:ext>
            </a:extLst>
          </p:cNvPr>
          <p:cNvSpPr/>
          <p:nvPr userDrawn="1"/>
        </p:nvSpPr>
        <p:spPr>
          <a:xfrm>
            <a:off x="5223831" y="3073574"/>
            <a:ext cx="1690464" cy="26282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tlCol="0" anchor="ctr">
            <a:spAutoFit/>
          </a:bodyPr>
          <a:lstStyle/>
          <a:p>
            <a:pPr defTabSz="422041"/>
            <a:r>
              <a:rPr lang="en-US" sz="1108" dirty="0">
                <a:solidFill>
                  <a:srgbClr val="FF6B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Connector arrows (small)</a:t>
            </a:r>
          </a:p>
        </p:txBody>
      </p:sp>
      <p:grpSp>
        <p:nvGrpSpPr>
          <p:cNvPr id="104" name="SpeedShape_LabelArrowCallout">
            <a:extLst>
              <a:ext uri="{FF2B5EF4-FFF2-40B4-BE49-F238E27FC236}">
                <a16:creationId xmlns:a16="http://schemas.microsoft.com/office/drawing/2014/main" id="{E1E1B090-2BD2-4C43-B1CE-0916DBDF3E30}"/>
              </a:ext>
            </a:extLst>
          </p:cNvPr>
          <p:cNvGrpSpPr/>
          <p:nvPr userDrawn="1"/>
        </p:nvGrpSpPr>
        <p:grpSpPr>
          <a:xfrm>
            <a:off x="2648783" y="5876118"/>
            <a:ext cx="1883019" cy="382890"/>
            <a:chOff x="2895599" y="3962400"/>
            <a:chExt cx="1883020" cy="382890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8D0E324B-ADA9-4F27-A625-0DE24072E272}"/>
                </a:ext>
              </a:extLst>
            </p:cNvPr>
            <p:cNvGrpSpPr/>
            <p:nvPr/>
          </p:nvGrpSpPr>
          <p:grpSpPr>
            <a:xfrm>
              <a:off x="2901505" y="3962400"/>
              <a:ext cx="1877114" cy="187200"/>
              <a:chOff x="347708" y="2783666"/>
              <a:chExt cx="9142358" cy="187200"/>
            </a:xfrm>
          </p:grpSpPr>
          <p:sp>
            <p:nvSpPr>
              <p:cNvPr id="108" name="Rectangle: Top Corners Rounded 107">
                <a:extLst>
                  <a:ext uri="{FF2B5EF4-FFF2-40B4-BE49-F238E27FC236}">
                    <a16:creationId xmlns:a16="http://schemas.microsoft.com/office/drawing/2014/main" id="{A560C057-5915-4868-9369-BFC9C7ECD428}"/>
                  </a:ext>
                </a:extLst>
              </p:cNvPr>
              <p:cNvSpPr/>
              <p:nvPr/>
            </p:nvSpPr>
            <p:spPr bwMode="auto">
              <a:xfrm>
                <a:off x="347708" y="2783666"/>
                <a:ext cx="1455748" cy="187200"/>
              </a:xfrm>
              <a:prstGeom prst="round2SameRect">
                <a:avLst>
                  <a:gd name="adj1" fmla="val 14353"/>
                  <a:gd name="adj2" fmla="val 0"/>
                </a:avLst>
              </a:prstGeom>
              <a:solidFill>
                <a:schemeClr val="tx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</a:ln>
              <a:effectLst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>
                  <a:defRPr/>
                </a:pPr>
                <a:endParaRPr lang="en-US" sz="1600" dirty="0" err="1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  <p:sp>
            <p:nvSpPr>
              <p:cNvPr id="109" name="Arrow: Pentagon 108">
                <a:extLst>
                  <a:ext uri="{FF2B5EF4-FFF2-40B4-BE49-F238E27FC236}">
                    <a16:creationId xmlns:a16="http://schemas.microsoft.com/office/drawing/2014/main" id="{4C6B9D89-3339-4948-800D-0929AAA192C9}"/>
                  </a:ext>
                </a:extLst>
              </p:cNvPr>
              <p:cNvSpPr/>
              <p:nvPr/>
            </p:nvSpPr>
            <p:spPr bwMode="auto">
              <a:xfrm>
                <a:off x="1061202" y="2783666"/>
                <a:ext cx="8428864" cy="187200"/>
              </a:xfrm>
              <a:prstGeom prst="homePlate">
                <a:avLst>
                  <a:gd name="adj" fmla="val 66450"/>
                </a:avLst>
              </a:prstGeom>
              <a:solidFill>
                <a:schemeClr val="tx1"/>
              </a:solidFill>
              <a:ln w="31750" cap="flat" cmpd="sng" algn="ctr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r>
                  <a:rPr lang="en-US" altLang="en-US" sz="1600">
                    <a:latin typeface="Source Sans Pro" panose="020B0503030403020204" pitchFamily="34" charset="0"/>
                    <a:ea typeface="Source Sans Pro" panose="020B0503030403020204" pitchFamily="34" charset="0"/>
                    <a:cs typeface="Source Sans Pro" panose="020B0503030403020204" pitchFamily="34" charset="0"/>
                  </a:rPr>
                  <a:t> </a:t>
                </a:r>
                <a:endParaRPr lang="en-US" altLang="en-US" sz="1600" dirty="0"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endParaRPr>
              </a:p>
            </p:txBody>
          </p:sp>
        </p:grpSp>
        <p:sp>
          <p:nvSpPr>
            <p:cNvPr id="106" name="Isosceles Triangle 105">
              <a:extLst>
                <a:ext uri="{FF2B5EF4-FFF2-40B4-BE49-F238E27FC236}">
                  <a16:creationId xmlns:a16="http://schemas.microsoft.com/office/drawing/2014/main" id="{67EBECC3-3583-4395-9328-6F66B0E7ADF0}"/>
                </a:ext>
              </a:extLst>
            </p:cNvPr>
            <p:cNvSpPr/>
            <p:nvPr/>
          </p:nvSpPr>
          <p:spPr bwMode="auto">
            <a:xfrm flipV="1">
              <a:off x="3741858" y="4154790"/>
              <a:ext cx="190500" cy="190500"/>
            </a:xfrm>
            <a:prstGeom prst="triangl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 lvl="0" algn="ctr"/>
              <a:endParaRPr lang="en-US" sz="16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07" name="TextBox 20">
              <a:extLst>
                <a:ext uri="{FF2B5EF4-FFF2-40B4-BE49-F238E27FC236}">
                  <a16:creationId xmlns:a16="http://schemas.microsoft.com/office/drawing/2014/main" id="{F8EEF7E0-2051-4DEA-85B2-AD348E6E20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5599" y="3962400"/>
              <a:ext cx="1883019" cy="185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0" rIns="108000" bIns="0" anchor="ctr" anchorCtr="0"/>
            <a:lstStyle>
              <a:lvl1pPr marL="34925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de-DE" sz="1110" dirty="0">
                  <a:solidFill>
                    <a:srgbClr val="FFFFFF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lorem ipsum</a:t>
              </a:r>
            </a:p>
          </p:txBody>
        </p:sp>
      </p:grpSp>
      <p:grpSp>
        <p:nvGrpSpPr>
          <p:cNvPr id="110" name="SpeedShape_LabelArrowDouble">
            <a:extLst>
              <a:ext uri="{FF2B5EF4-FFF2-40B4-BE49-F238E27FC236}">
                <a16:creationId xmlns:a16="http://schemas.microsoft.com/office/drawing/2014/main" id="{517932F2-7DEF-49D0-A03A-3A81780C66A2}"/>
              </a:ext>
            </a:extLst>
          </p:cNvPr>
          <p:cNvGrpSpPr/>
          <p:nvPr userDrawn="1"/>
        </p:nvGrpSpPr>
        <p:grpSpPr>
          <a:xfrm>
            <a:off x="2648786" y="5260694"/>
            <a:ext cx="1883017" cy="187200"/>
            <a:chOff x="342888" y="2417783"/>
            <a:chExt cx="9147178" cy="187200"/>
          </a:xfrm>
        </p:grpSpPr>
        <p:sp>
          <p:nvSpPr>
            <p:cNvPr id="111" name="Arrow: Pentagon 110">
              <a:extLst>
                <a:ext uri="{FF2B5EF4-FFF2-40B4-BE49-F238E27FC236}">
                  <a16:creationId xmlns:a16="http://schemas.microsoft.com/office/drawing/2014/main" id="{7BE265E1-18D1-4944-B475-BE6BDE01B66D}"/>
                </a:ext>
              </a:extLst>
            </p:cNvPr>
            <p:cNvSpPr/>
            <p:nvPr/>
          </p:nvSpPr>
          <p:spPr bwMode="auto">
            <a:xfrm flipH="1">
              <a:off x="342893" y="2417783"/>
              <a:ext cx="4918839" cy="187200"/>
            </a:xfrm>
            <a:prstGeom prst="homePlate">
              <a:avLst>
                <a:gd name="adj" fmla="val 66450"/>
              </a:avLst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1600"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 </a:t>
              </a:r>
              <a:endParaRPr lang="en-US" altLang="en-US" sz="1600" dirty="0"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endParaRPr>
            </a:p>
          </p:txBody>
        </p:sp>
        <p:sp>
          <p:nvSpPr>
            <p:cNvPr id="112" name="Arrow: Pentagon 111">
              <a:extLst>
                <a:ext uri="{FF2B5EF4-FFF2-40B4-BE49-F238E27FC236}">
                  <a16:creationId xmlns:a16="http://schemas.microsoft.com/office/drawing/2014/main" id="{65D3AF4A-83FB-4AFC-9921-3EF86C7370F5}"/>
                </a:ext>
              </a:extLst>
            </p:cNvPr>
            <p:cNvSpPr/>
            <p:nvPr/>
          </p:nvSpPr>
          <p:spPr bwMode="auto">
            <a:xfrm>
              <a:off x="4571227" y="2417783"/>
              <a:ext cx="4918839" cy="187200"/>
            </a:xfrm>
            <a:prstGeom prst="homePlate">
              <a:avLst>
                <a:gd name="adj" fmla="val 66450"/>
              </a:avLst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1600"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 </a:t>
              </a:r>
              <a:endParaRPr lang="en-US" altLang="en-US" sz="1600" dirty="0"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endParaRPr>
            </a:p>
          </p:txBody>
        </p:sp>
        <p:sp>
          <p:nvSpPr>
            <p:cNvPr id="113" name="TextBox 20">
              <a:extLst>
                <a:ext uri="{FF2B5EF4-FFF2-40B4-BE49-F238E27FC236}">
                  <a16:creationId xmlns:a16="http://schemas.microsoft.com/office/drawing/2014/main" id="{D5FFC202-064A-4781-8F53-3AAB5A134E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888" y="2422973"/>
              <a:ext cx="9147173" cy="181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8000" tIns="0" rIns="144000" bIns="0" anchor="ctr" anchorCtr="0"/>
            <a:lstStyle>
              <a:defPPr>
                <a:defRPr lang="en-US"/>
              </a:defPPr>
              <a:lvl1pPr marL="34925">
                <a:defRPr sz="1110">
                  <a:solidFill>
                    <a:srgbClr val="FFFFFF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defRPr>
              </a:lvl1pPr>
              <a:lvl2pPr marL="742950" indent="-285750">
                <a:defRPr>
                  <a:latin typeface="Calibri" panose="020F0502020204030204" pitchFamily="34" charset="0"/>
                </a:defRPr>
              </a:lvl2pPr>
              <a:lvl3pPr marL="1143000" indent="-228600">
                <a:defRPr>
                  <a:latin typeface="Calibri" panose="020F0502020204030204" pitchFamily="34" charset="0"/>
                </a:defRPr>
              </a:lvl3pPr>
              <a:lvl4pPr marL="1600200" indent="-228600">
                <a:defRPr>
                  <a:latin typeface="Calibri" panose="020F0502020204030204" pitchFamily="34" charset="0"/>
                </a:defRPr>
              </a:lvl4pPr>
              <a:lvl5pPr marL="2057400" indent="-228600">
                <a:defRPr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de-DE" dirty="0"/>
                <a:t>lorem ipsum</a:t>
              </a:r>
            </a:p>
          </p:txBody>
        </p:sp>
      </p:grpSp>
      <p:grpSp>
        <p:nvGrpSpPr>
          <p:cNvPr id="114" name="SpeedShape_LabelArrow">
            <a:extLst>
              <a:ext uri="{FF2B5EF4-FFF2-40B4-BE49-F238E27FC236}">
                <a16:creationId xmlns:a16="http://schemas.microsoft.com/office/drawing/2014/main" id="{7CB306AA-AE01-4A9E-9350-6250F45A36B9}"/>
              </a:ext>
            </a:extLst>
          </p:cNvPr>
          <p:cNvGrpSpPr/>
          <p:nvPr userDrawn="1"/>
        </p:nvGrpSpPr>
        <p:grpSpPr>
          <a:xfrm>
            <a:off x="2650584" y="4645270"/>
            <a:ext cx="1883019" cy="187200"/>
            <a:chOff x="2895599" y="3962400"/>
            <a:chExt cx="1883020" cy="187200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0AD306DB-76E1-4CE8-BB42-5C3809EBD311}"/>
                </a:ext>
              </a:extLst>
            </p:cNvPr>
            <p:cNvGrpSpPr/>
            <p:nvPr/>
          </p:nvGrpSpPr>
          <p:grpSpPr>
            <a:xfrm>
              <a:off x="2901505" y="3962400"/>
              <a:ext cx="1877114" cy="187200"/>
              <a:chOff x="347708" y="2783666"/>
              <a:chExt cx="9142358" cy="187200"/>
            </a:xfrm>
          </p:grpSpPr>
          <p:sp>
            <p:nvSpPr>
              <p:cNvPr id="117" name="Rectangle: Top Corners Rounded 116">
                <a:extLst>
                  <a:ext uri="{FF2B5EF4-FFF2-40B4-BE49-F238E27FC236}">
                    <a16:creationId xmlns:a16="http://schemas.microsoft.com/office/drawing/2014/main" id="{2070D553-EC95-4626-8E55-0D046FA5799B}"/>
                  </a:ext>
                </a:extLst>
              </p:cNvPr>
              <p:cNvSpPr/>
              <p:nvPr/>
            </p:nvSpPr>
            <p:spPr bwMode="auto">
              <a:xfrm>
                <a:off x="347708" y="2783666"/>
                <a:ext cx="1455748" cy="187200"/>
              </a:xfrm>
              <a:prstGeom prst="round2SameRect">
                <a:avLst>
                  <a:gd name="adj1" fmla="val 14353"/>
                  <a:gd name="adj2" fmla="val 0"/>
                </a:avLst>
              </a:prstGeom>
              <a:solidFill>
                <a:schemeClr val="tx1"/>
              </a:solidFill>
              <a:ln w="3175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>
                  <a:defRPr/>
                </a:pPr>
                <a:endParaRPr lang="en-US" sz="1600" dirty="0" err="1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  <p:sp>
            <p:nvSpPr>
              <p:cNvPr id="118" name="Arrow: Pentagon 117">
                <a:extLst>
                  <a:ext uri="{FF2B5EF4-FFF2-40B4-BE49-F238E27FC236}">
                    <a16:creationId xmlns:a16="http://schemas.microsoft.com/office/drawing/2014/main" id="{9DB943A7-78CF-4045-BAF4-1473A65F3CC2}"/>
                  </a:ext>
                </a:extLst>
              </p:cNvPr>
              <p:cNvSpPr/>
              <p:nvPr/>
            </p:nvSpPr>
            <p:spPr bwMode="auto">
              <a:xfrm>
                <a:off x="1061202" y="2783666"/>
                <a:ext cx="8428864" cy="187200"/>
              </a:xfrm>
              <a:prstGeom prst="homePlate">
                <a:avLst>
                  <a:gd name="adj" fmla="val 66450"/>
                </a:avLst>
              </a:prstGeom>
              <a:solidFill>
                <a:schemeClr val="tx1"/>
              </a:solidFill>
              <a:ln w="31750" cap="flat" cmpd="sng" algn="ctr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r>
                  <a:rPr lang="en-US" altLang="en-US" sz="1600">
                    <a:latin typeface="Source Sans Pro" panose="020B0503030403020204" pitchFamily="34" charset="0"/>
                    <a:ea typeface="Source Sans Pro" panose="020B0503030403020204" pitchFamily="34" charset="0"/>
                    <a:cs typeface="Source Sans Pro" panose="020B0503030403020204" pitchFamily="34" charset="0"/>
                  </a:rPr>
                  <a:t> </a:t>
                </a:r>
                <a:endParaRPr lang="en-US" altLang="en-US" sz="1600" dirty="0"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endParaRPr>
              </a:p>
            </p:txBody>
          </p:sp>
        </p:grpSp>
        <p:sp>
          <p:nvSpPr>
            <p:cNvPr id="116" name="TextBox 20">
              <a:extLst>
                <a:ext uri="{FF2B5EF4-FFF2-40B4-BE49-F238E27FC236}">
                  <a16:creationId xmlns:a16="http://schemas.microsoft.com/office/drawing/2014/main" id="{4D1CDF09-64D5-434A-A82F-0C8A56F3D3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5599" y="3966559"/>
              <a:ext cx="1883019" cy="181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0" rIns="108000" bIns="0" anchor="ctr" anchorCtr="0"/>
            <a:lstStyle>
              <a:lvl1pPr marL="34925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de-DE" sz="1110" dirty="0">
                  <a:solidFill>
                    <a:srgbClr val="FFFFFF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lorem ipsum</a:t>
              </a:r>
            </a:p>
          </p:txBody>
        </p:sp>
      </p:grpSp>
      <p:grpSp>
        <p:nvGrpSpPr>
          <p:cNvPr id="119" name="SpeedShape_CalloutLarge">
            <a:extLst>
              <a:ext uri="{FF2B5EF4-FFF2-40B4-BE49-F238E27FC236}">
                <a16:creationId xmlns:a16="http://schemas.microsoft.com/office/drawing/2014/main" id="{7A4B5CA5-A626-4699-9723-F69CB52A0688}"/>
              </a:ext>
            </a:extLst>
          </p:cNvPr>
          <p:cNvGrpSpPr/>
          <p:nvPr userDrawn="1"/>
        </p:nvGrpSpPr>
        <p:grpSpPr>
          <a:xfrm>
            <a:off x="450659" y="5262584"/>
            <a:ext cx="1877112" cy="693310"/>
            <a:chOff x="2895599" y="3962400"/>
            <a:chExt cx="1883019" cy="693310"/>
          </a:xfrm>
        </p:grpSpPr>
        <p:sp>
          <p:nvSpPr>
            <p:cNvPr id="120" name="Rectangle: Top Corners Rounded 119">
              <a:extLst>
                <a:ext uri="{FF2B5EF4-FFF2-40B4-BE49-F238E27FC236}">
                  <a16:creationId xmlns:a16="http://schemas.microsoft.com/office/drawing/2014/main" id="{7B855845-FD62-4C5E-A88B-691BCBD11CF6}"/>
                </a:ext>
              </a:extLst>
            </p:cNvPr>
            <p:cNvSpPr/>
            <p:nvPr/>
          </p:nvSpPr>
          <p:spPr bwMode="auto">
            <a:xfrm flipV="1">
              <a:off x="2901505" y="3962400"/>
              <a:ext cx="1877113" cy="187200"/>
            </a:xfrm>
            <a:prstGeom prst="round2SameRect">
              <a:avLst>
                <a:gd name="adj1" fmla="val 14353"/>
                <a:gd name="adj2" fmla="val 0"/>
              </a:avLst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endParaRPr lang="en-US" sz="16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21" name="Isosceles Triangle 120">
              <a:extLst>
                <a:ext uri="{FF2B5EF4-FFF2-40B4-BE49-F238E27FC236}">
                  <a16:creationId xmlns:a16="http://schemas.microsoft.com/office/drawing/2014/main" id="{6D8D8748-BAE9-4E53-89BC-ABA95D8EB03E}"/>
                </a:ext>
              </a:extLst>
            </p:cNvPr>
            <p:cNvSpPr/>
            <p:nvPr/>
          </p:nvSpPr>
          <p:spPr bwMode="auto">
            <a:xfrm flipV="1">
              <a:off x="3712661" y="4147710"/>
              <a:ext cx="254799" cy="508000"/>
            </a:xfrm>
            <a:prstGeom prst="triangl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 lvl="0" algn="ctr"/>
              <a:endParaRPr lang="en-US" sz="16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22" name="TextBox 20">
              <a:extLst>
                <a:ext uri="{FF2B5EF4-FFF2-40B4-BE49-F238E27FC236}">
                  <a16:creationId xmlns:a16="http://schemas.microsoft.com/office/drawing/2014/main" id="{5157F167-284A-4888-A8C7-2A86C94957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5599" y="3962400"/>
              <a:ext cx="1883019" cy="185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0" rIns="108000" bIns="0" anchor="ctr" anchorCtr="0"/>
            <a:lstStyle>
              <a:lvl1pPr marL="34925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de-DE" sz="1110" dirty="0">
                  <a:solidFill>
                    <a:srgbClr val="FFFFFF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lorem ipsum</a:t>
              </a:r>
            </a:p>
          </p:txBody>
        </p:sp>
      </p:grpSp>
      <p:grpSp>
        <p:nvGrpSpPr>
          <p:cNvPr id="123" name="SpeedShape_CalloutSmall">
            <a:extLst>
              <a:ext uri="{FF2B5EF4-FFF2-40B4-BE49-F238E27FC236}">
                <a16:creationId xmlns:a16="http://schemas.microsoft.com/office/drawing/2014/main" id="{F3D59391-794C-4972-84A5-8897028F2985}"/>
              </a:ext>
            </a:extLst>
          </p:cNvPr>
          <p:cNvGrpSpPr/>
          <p:nvPr userDrawn="1"/>
        </p:nvGrpSpPr>
        <p:grpSpPr>
          <a:xfrm>
            <a:off x="454392" y="4640791"/>
            <a:ext cx="1877112" cy="382604"/>
            <a:chOff x="2895599" y="3962400"/>
            <a:chExt cx="1883019" cy="382604"/>
          </a:xfrm>
        </p:grpSpPr>
        <p:sp>
          <p:nvSpPr>
            <p:cNvPr id="124" name="Rectangle: Top Corners Rounded 123">
              <a:extLst>
                <a:ext uri="{FF2B5EF4-FFF2-40B4-BE49-F238E27FC236}">
                  <a16:creationId xmlns:a16="http://schemas.microsoft.com/office/drawing/2014/main" id="{DC2DCA4B-EA96-4BED-A79C-98DDEE9601D6}"/>
                </a:ext>
              </a:extLst>
            </p:cNvPr>
            <p:cNvSpPr/>
            <p:nvPr/>
          </p:nvSpPr>
          <p:spPr bwMode="auto">
            <a:xfrm flipV="1">
              <a:off x="2901505" y="3962400"/>
              <a:ext cx="1877113" cy="187200"/>
            </a:xfrm>
            <a:prstGeom prst="round2SameRect">
              <a:avLst>
                <a:gd name="adj1" fmla="val 14353"/>
                <a:gd name="adj2" fmla="val 0"/>
              </a:avLst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endParaRPr lang="en-US" sz="16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25" name="Isosceles Triangle 124">
              <a:extLst>
                <a:ext uri="{FF2B5EF4-FFF2-40B4-BE49-F238E27FC236}">
                  <a16:creationId xmlns:a16="http://schemas.microsoft.com/office/drawing/2014/main" id="{CFB20D17-8796-4261-9FE5-7EFCDB3DD28E}"/>
                </a:ext>
              </a:extLst>
            </p:cNvPr>
            <p:cNvSpPr/>
            <p:nvPr/>
          </p:nvSpPr>
          <p:spPr bwMode="auto">
            <a:xfrm flipV="1">
              <a:off x="3741559" y="4154504"/>
              <a:ext cx="191099" cy="190500"/>
            </a:xfrm>
            <a:prstGeom prst="triangl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 lvl="0" algn="ctr"/>
              <a:endParaRPr lang="en-US" sz="16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26" name="TextBox 20">
              <a:extLst>
                <a:ext uri="{FF2B5EF4-FFF2-40B4-BE49-F238E27FC236}">
                  <a16:creationId xmlns:a16="http://schemas.microsoft.com/office/drawing/2014/main" id="{CB1C9C9B-1059-4F79-B7B3-D359647ADC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5599" y="3962400"/>
              <a:ext cx="1883019" cy="185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0" rIns="108000" bIns="0" anchor="ctr" anchorCtr="0"/>
            <a:lstStyle>
              <a:lvl1pPr marL="34925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de-DE" sz="1110" dirty="0">
                  <a:solidFill>
                    <a:srgbClr val="FFFFFF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lorem ipsum</a:t>
              </a:r>
            </a:p>
          </p:txBody>
        </p:sp>
      </p:grpSp>
      <p:grpSp>
        <p:nvGrpSpPr>
          <p:cNvPr id="127" name="SpeedShape_LabelRight">
            <a:extLst>
              <a:ext uri="{FF2B5EF4-FFF2-40B4-BE49-F238E27FC236}">
                <a16:creationId xmlns:a16="http://schemas.microsoft.com/office/drawing/2014/main" id="{C4FA51F4-ED72-4D01-9FDB-E4A5B239D575}"/>
              </a:ext>
            </a:extLst>
          </p:cNvPr>
          <p:cNvGrpSpPr/>
          <p:nvPr userDrawn="1"/>
        </p:nvGrpSpPr>
        <p:grpSpPr>
          <a:xfrm>
            <a:off x="2673969" y="3450893"/>
            <a:ext cx="1778000" cy="716046"/>
            <a:chOff x="4055278" y="5310157"/>
            <a:chExt cx="1778000" cy="716046"/>
          </a:xfrm>
        </p:grpSpPr>
        <p:sp>
          <p:nvSpPr>
            <p:cNvPr id="128" name="Right Triangle 127">
              <a:extLst>
                <a:ext uri="{FF2B5EF4-FFF2-40B4-BE49-F238E27FC236}">
                  <a16:creationId xmlns:a16="http://schemas.microsoft.com/office/drawing/2014/main" id="{6DE4D0A1-4A4E-462F-A135-E42A86BDDF4C}"/>
                </a:ext>
              </a:extLst>
            </p:cNvPr>
            <p:cNvSpPr/>
            <p:nvPr/>
          </p:nvSpPr>
          <p:spPr bwMode="auto">
            <a:xfrm flipH="1" flipV="1">
              <a:off x="5718978" y="5791253"/>
              <a:ext cx="114300" cy="234950"/>
            </a:xfrm>
            <a:prstGeom prst="rtTriangle">
              <a:avLst/>
            </a:prstGeom>
            <a:solidFill>
              <a:schemeClr val="tx1"/>
            </a:solidFill>
            <a:ln w="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 lvl="0" algn="ctr"/>
              <a:endParaRPr lang="en-US" sz="16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29" name="Rectangle: Top Corners Rounded 128">
              <a:extLst>
                <a:ext uri="{FF2B5EF4-FFF2-40B4-BE49-F238E27FC236}">
                  <a16:creationId xmlns:a16="http://schemas.microsoft.com/office/drawing/2014/main" id="{33EC65C7-7C76-41A7-99E9-492DDC79A518}"/>
                </a:ext>
              </a:extLst>
            </p:cNvPr>
            <p:cNvSpPr/>
            <p:nvPr userDrawn="1"/>
          </p:nvSpPr>
          <p:spPr bwMode="auto">
            <a:xfrm>
              <a:off x="4055278" y="5310157"/>
              <a:ext cx="1778000" cy="481096"/>
            </a:xfrm>
            <a:prstGeom prst="round2SameRect">
              <a:avLst>
                <a:gd name="adj1" fmla="val 11879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7C2067FA-284E-414D-9413-38FD7F7EED55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 flipH="1">
              <a:off x="4055278" y="5310157"/>
              <a:ext cx="1777999" cy="480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6360" tIns="43200" rIns="8636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indent="0" algn="r" defTabSz="422041"/>
              <a:r>
                <a:rPr lang="en-US" altLang="de-DE" sz="1108" dirty="0">
                  <a:solidFill>
                    <a:prstClr val="white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lorem ipsum</a:t>
              </a:r>
            </a:p>
          </p:txBody>
        </p:sp>
      </p:grpSp>
      <p:grpSp>
        <p:nvGrpSpPr>
          <p:cNvPr id="131" name="SpeedShape_LabelLeft">
            <a:extLst>
              <a:ext uri="{FF2B5EF4-FFF2-40B4-BE49-F238E27FC236}">
                <a16:creationId xmlns:a16="http://schemas.microsoft.com/office/drawing/2014/main" id="{8F2B52D9-17EB-4981-B4C7-20AD9278DF2F}"/>
              </a:ext>
            </a:extLst>
          </p:cNvPr>
          <p:cNvGrpSpPr/>
          <p:nvPr userDrawn="1"/>
        </p:nvGrpSpPr>
        <p:grpSpPr>
          <a:xfrm>
            <a:off x="492492" y="3479835"/>
            <a:ext cx="1778000" cy="712504"/>
            <a:chOff x="105166" y="5250087"/>
            <a:chExt cx="1776417" cy="712504"/>
          </a:xfrm>
        </p:grpSpPr>
        <p:sp>
          <p:nvSpPr>
            <p:cNvPr id="132" name="Arrow: Pentagon 131">
              <a:extLst>
                <a:ext uri="{FF2B5EF4-FFF2-40B4-BE49-F238E27FC236}">
                  <a16:creationId xmlns:a16="http://schemas.microsoft.com/office/drawing/2014/main" id="{6C1D8579-AE34-40E1-A750-9A6140F58001}"/>
                </a:ext>
              </a:extLst>
            </p:cNvPr>
            <p:cNvSpPr/>
            <p:nvPr userDrawn="1"/>
          </p:nvSpPr>
          <p:spPr bwMode="auto">
            <a:xfrm>
              <a:off x="105172" y="5250087"/>
              <a:ext cx="1776411" cy="562088"/>
            </a:xfrm>
            <a:prstGeom prst="homePlate">
              <a:avLst>
                <a:gd name="adj" fmla="val 37277"/>
              </a:avLst>
            </a:prstGeom>
            <a:solidFill>
              <a:schemeClr val="tx1"/>
            </a:solidFill>
            <a:ln w="50800" cap="flat" cmpd="sng" algn="ctr">
              <a:solidFill>
                <a:schemeClr val="tx1"/>
              </a:solidFill>
              <a:prstDash val="solid"/>
              <a:round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1600"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 </a:t>
              </a:r>
              <a:endParaRPr lang="en-US" altLang="en-US" sz="1600" dirty="0"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endParaRPr>
            </a:p>
          </p:txBody>
        </p:sp>
        <p:sp>
          <p:nvSpPr>
            <p:cNvPr id="133" name="Right Triangle 132">
              <a:extLst>
                <a:ext uri="{FF2B5EF4-FFF2-40B4-BE49-F238E27FC236}">
                  <a16:creationId xmlns:a16="http://schemas.microsoft.com/office/drawing/2014/main" id="{F55C65B6-B8DB-4915-9840-418122A0EB8F}"/>
                </a:ext>
              </a:extLst>
            </p:cNvPr>
            <p:cNvSpPr/>
            <p:nvPr/>
          </p:nvSpPr>
          <p:spPr bwMode="auto">
            <a:xfrm flipV="1">
              <a:off x="105166" y="5816541"/>
              <a:ext cx="69850" cy="146050"/>
            </a:xfrm>
            <a:prstGeom prst="rtTriangle">
              <a:avLst/>
            </a:prstGeom>
            <a:solidFill>
              <a:schemeClr val="tx1"/>
            </a:solidFill>
            <a:ln w="508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 lvl="0" algn="ctr"/>
              <a:endParaRPr lang="en-US" sz="16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7F3E59FC-DBF5-4F13-9418-F9B0F7780DF0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05171" y="5250088"/>
              <a:ext cx="1776411" cy="562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9850" tIns="18000" rIns="21590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indent="0" defTabSz="422041"/>
              <a:r>
                <a:rPr lang="en-US" altLang="de-DE" sz="1108" dirty="0">
                  <a:solidFill>
                    <a:prstClr val="white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lorem ipsum</a:t>
              </a:r>
            </a:p>
          </p:txBody>
        </p:sp>
      </p:grpSp>
      <p:sp>
        <p:nvSpPr>
          <p:cNvPr id="135" name="&lt;Title&gt;">
            <a:extLst>
              <a:ext uri="{FF2B5EF4-FFF2-40B4-BE49-F238E27FC236}">
                <a16:creationId xmlns:a16="http://schemas.microsoft.com/office/drawing/2014/main" id="{442E8C34-6DD4-4BA5-8DF3-D513CE8F0325}"/>
              </a:ext>
            </a:extLst>
          </p:cNvPr>
          <p:cNvSpPr/>
          <p:nvPr userDrawn="1"/>
        </p:nvSpPr>
        <p:spPr>
          <a:xfrm>
            <a:off x="304799" y="3062985"/>
            <a:ext cx="1446963" cy="2286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22041"/>
            <a:r>
              <a:rPr lang="en-US" sz="1108" dirty="0">
                <a:solidFill>
                  <a:srgbClr val="FF6B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Labels</a:t>
            </a:r>
          </a:p>
        </p:txBody>
      </p:sp>
      <p:sp>
        <p:nvSpPr>
          <p:cNvPr id="136" name="SpeedShape_IconQuarter">
            <a:extLst>
              <a:ext uri="{FF2B5EF4-FFF2-40B4-BE49-F238E27FC236}">
                <a16:creationId xmlns:a16="http://schemas.microsoft.com/office/drawing/2014/main" id="{6087082F-B580-4943-ABF3-4C508073F1F1}"/>
              </a:ext>
            </a:extLst>
          </p:cNvPr>
          <p:cNvSpPr>
            <a:spLocks/>
          </p:cNvSpPr>
          <p:nvPr userDrawn="1"/>
        </p:nvSpPr>
        <p:spPr bwMode="auto">
          <a:xfrm>
            <a:off x="8480320" y="754739"/>
            <a:ext cx="208085" cy="225425"/>
          </a:xfrm>
          <a:custGeom>
            <a:avLst/>
            <a:gdLst>
              <a:gd name="T0" fmla="*/ 284 w 296"/>
              <a:gd name="T1" fmla="*/ 148 h 296"/>
              <a:gd name="T2" fmla="*/ 148 w 296"/>
              <a:gd name="T3" fmla="*/ 284 h 296"/>
              <a:gd name="T4" fmla="*/ 11 w 296"/>
              <a:gd name="T5" fmla="*/ 148 h 296"/>
              <a:gd name="T6" fmla="*/ 11 w 296"/>
              <a:gd name="T7" fmla="*/ 146 h 296"/>
              <a:gd name="T8" fmla="*/ 39 w 296"/>
              <a:gd name="T9" fmla="*/ 146 h 296"/>
              <a:gd name="T10" fmla="*/ 47 w 296"/>
              <a:gd name="T11" fmla="*/ 138 h 296"/>
              <a:gd name="T12" fmla="*/ 140 w 296"/>
              <a:gd name="T13" fmla="*/ 45 h 296"/>
              <a:gd name="T14" fmla="*/ 148 w 296"/>
              <a:gd name="T15" fmla="*/ 37 h 296"/>
              <a:gd name="T16" fmla="*/ 148 w 296"/>
              <a:gd name="T17" fmla="*/ 11 h 296"/>
              <a:gd name="T18" fmla="*/ 148 w 296"/>
              <a:gd name="T19" fmla="*/ 11 h 296"/>
              <a:gd name="T20" fmla="*/ 148 w 296"/>
              <a:gd name="T21" fmla="*/ 0 h 296"/>
              <a:gd name="T22" fmla="*/ 0 w 296"/>
              <a:gd name="T23" fmla="*/ 148 h 296"/>
              <a:gd name="T24" fmla="*/ 148 w 296"/>
              <a:gd name="T25" fmla="*/ 296 h 296"/>
              <a:gd name="T26" fmla="*/ 296 w 296"/>
              <a:gd name="T27" fmla="*/ 148 h 296"/>
              <a:gd name="T28" fmla="*/ 284 w 296"/>
              <a:gd name="T29" fmla="*/ 148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6" h="296">
                <a:moveTo>
                  <a:pt x="284" y="148"/>
                </a:moveTo>
                <a:cubicBezTo>
                  <a:pt x="284" y="223"/>
                  <a:pt x="223" y="284"/>
                  <a:pt x="148" y="284"/>
                </a:cubicBezTo>
                <a:cubicBezTo>
                  <a:pt x="73" y="284"/>
                  <a:pt x="11" y="223"/>
                  <a:pt x="11" y="148"/>
                </a:cubicBezTo>
                <a:cubicBezTo>
                  <a:pt x="11" y="147"/>
                  <a:pt x="11" y="146"/>
                  <a:pt x="11" y="146"/>
                </a:cubicBezTo>
                <a:cubicBezTo>
                  <a:pt x="39" y="146"/>
                  <a:pt x="39" y="146"/>
                  <a:pt x="39" y="146"/>
                </a:cubicBezTo>
                <a:cubicBezTo>
                  <a:pt x="43" y="146"/>
                  <a:pt x="46" y="142"/>
                  <a:pt x="47" y="138"/>
                </a:cubicBezTo>
                <a:cubicBezTo>
                  <a:pt x="51" y="88"/>
                  <a:pt x="90" y="49"/>
                  <a:pt x="140" y="45"/>
                </a:cubicBezTo>
                <a:cubicBezTo>
                  <a:pt x="145" y="45"/>
                  <a:pt x="148" y="41"/>
                  <a:pt x="148" y="37"/>
                </a:cubicBezTo>
                <a:cubicBezTo>
                  <a:pt x="148" y="11"/>
                  <a:pt x="148" y="11"/>
                  <a:pt x="148" y="11"/>
                </a:cubicBezTo>
                <a:cubicBezTo>
                  <a:pt x="148" y="11"/>
                  <a:pt x="148" y="11"/>
                  <a:pt x="148" y="11"/>
                </a:cubicBezTo>
                <a:cubicBezTo>
                  <a:pt x="148" y="0"/>
                  <a:pt x="148" y="0"/>
                  <a:pt x="148" y="0"/>
                </a:cubicBezTo>
                <a:cubicBezTo>
                  <a:pt x="66" y="0"/>
                  <a:pt x="0" y="66"/>
                  <a:pt x="0" y="148"/>
                </a:cubicBezTo>
                <a:cubicBezTo>
                  <a:pt x="0" y="229"/>
                  <a:pt x="66" y="296"/>
                  <a:pt x="148" y="296"/>
                </a:cubicBezTo>
                <a:cubicBezTo>
                  <a:pt x="230" y="296"/>
                  <a:pt x="296" y="229"/>
                  <a:pt x="296" y="148"/>
                </a:cubicBezTo>
                <a:lnTo>
                  <a:pt x="284" y="148"/>
                </a:lnTo>
                <a:close/>
              </a:path>
            </a:pathLst>
          </a:custGeom>
          <a:solidFill>
            <a:srgbClr val="1D1D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pPr defTabSz="422041"/>
            <a:endParaRPr lang="de-DE" sz="1662">
              <a:solidFill>
                <a:prstClr val="black"/>
              </a:solidFill>
            </a:endParaRPr>
          </a:p>
        </p:txBody>
      </p:sp>
      <p:sp>
        <p:nvSpPr>
          <p:cNvPr id="137" name="SpeedShape_IconHalf">
            <a:extLst>
              <a:ext uri="{FF2B5EF4-FFF2-40B4-BE49-F238E27FC236}">
                <a16:creationId xmlns:a16="http://schemas.microsoft.com/office/drawing/2014/main" id="{61907DF3-B35C-4A75-9204-0F53DF4D31E5}"/>
              </a:ext>
            </a:extLst>
          </p:cNvPr>
          <p:cNvSpPr>
            <a:spLocks/>
          </p:cNvSpPr>
          <p:nvPr userDrawn="1"/>
        </p:nvSpPr>
        <p:spPr bwMode="auto">
          <a:xfrm>
            <a:off x="7806592" y="754739"/>
            <a:ext cx="206906" cy="224148"/>
          </a:xfrm>
          <a:custGeom>
            <a:avLst/>
            <a:gdLst>
              <a:gd name="T0" fmla="*/ 283 w 294"/>
              <a:gd name="T1" fmla="*/ 147 h 294"/>
              <a:gd name="T2" fmla="*/ 147 w 294"/>
              <a:gd name="T3" fmla="*/ 283 h 294"/>
              <a:gd name="T4" fmla="*/ 147 w 294"/>
              <a:gd name="T5" fmla="*/ 283 h 294"/>
              <a:gd name="T6" fmla="*/ 147 w 294"/>
              <a:gd name="T7" fmla="*/ 257 h 294"/>
              <a:gd name="T8" fmla="*/ 139 w 294"/>
              <a:gd name="T9" fmla="*/ 249 h 294"/>
              <a:gd name="T10" fmla="*/ 46 w 294"/>
              <a:gd name="T11" fmla="*/ 148 h 294"/>
              <a:gd name="T12" fmla="*/ 139 w 294"/>
              <a:gd name="T13" fmla="*/ 47 h 294"/>
              <a:gd name="T14" fmla="*/ 147 w 294"/>
              <a:gd name="T15" fmla="*/ 39 h 294"/>
              <a:gd name="T16" fmla="*/ 147 w 294"/>
              <a:gd name="T17" fmla="*/ 11 h 294"/>
              <a:gd name="T18" fmla="*/ 147 w 294"/>
              <a:gd name="T19" fmla="*/ 11 h 294"/>
              <a:gd name="T20" fmla="*/ 147 w 294"/>
              <a:gd name="T21" fmla="*/ 0 h 294"/>
              <a:gd name="T22" fmla="*/ 0 w 294"/>
              <a:gd name="T23" fmla="*/ 147 h 294"/>
              <a:gd name="T24" fmla="*/ 147 w 294"/>
              <a:gd name="T25" fmla="*/ 294 h 294"/>
              <a:gd name="T26" fmla="*/ 294 w 294"/>
              <a:gd name="T27" fmla="*/ 147 h 294"/>
              <a:gd name="T28" fmla="*/ 283 w 294"/>
              <a:gd name="T29" fmla="*/ 147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4" h="294">
                <a:moveTo>
                  <a:pt x="283" y="147"/>
                </a:moveTo>
                <a:cubicBezTo>
                  <a:pt x="283" y="222"/>
                  <a:pt x="222" y="283"/>
                  <a:pt x="147" y="283"/>
                </a:cubicBezTo>
                <a:cubicBezTo>
                  <a:pt x="147" y="283"/>
                  <a:pt x="147" y="283"/>
                  <a:pt x="147" y="283"/>
                </a:cubicBezTo>
                <a:cubicBezTo>
                  <a:pt x="147" y="257"/>
                  <a:pt x="147" y="257"/>
                  <a:pt x="147" y="257"/>
                </a:cubicBezTo>
                <a:cubicBezTo>
                  <a:pt x="147" y="252"/>
                  <a:pt x="144" y="249"/>
                  <a:pt x="139" y="249"/>
                </a:cubicBezTo>
                <a:cubicBezTo>
                  <a:pt x="87" y="245"/>
                  <a:pt x="46" y="201"/>
                  <a:pt x="46" y="148"/>
                </a:cubicBezTo>
                <a:cubicBezTo>
                  <a:pt x="46" y="94"/>
                  <a:pt x="87" y="51"/>
                  <a:pt x="139" y="47"/>
                </a:cubicBezTo>
                <a:cubicBezTo>
                  <a:pt x="144" y="47"/>
                  <a:pt x="147" y="43"/>
                  <a:pt x="147" y="39"/>
                </a:cubicBezTo>
                <a:cubicBezTo>
                  <a:pt x="147" y="11"/>
                  <a:pt x="147" y="11"/>
                  <a:pt x="147" y="11"/>
                </a:cubicBezTo>
                <a:cubicBezTo>
                  <a:pt x="147" y="11"/>
                  <a:pt x="147" y="11"/>
                  <a:pt x="147" y="11"/>
                </a:cubicBezTo>
                <a:cubicBezTo>
                  <a:pt x="147" y="0"/>
                  <a:pt x="147" y="0"/>
                  <a:pt x="147" y="0"/>
                </a:cubicBezTo>
                <a:cubicBezTo>
                  <a:pt x="66" y="0"/>
                  <a:pt x="0" y="66"/>
                  <a:pt x="0" y="147"/>
                </a:cubicBezTo>
                <a:cubicBezTo>
                  <a:pt x="0" y="228"/>
                  <a:pt x="66" y="294"/>
                  <a:pt x="147" y="294"/>
                </a:cubicBezTo>
                <a:cubicBezTo>
                  <a:pt x="228" y="294"/>
                  <a:pt x="294" y="228"/>
                  <a:pt x="294" y="147"/>
                </a:cubicBezTo>
                <a:lnTo>
                  <a:pt x="283" y="147"/>
                </a:lnTo>
                <a:close/>
              </a:path>
            </a:pathLst>
          </a:custGeom>
          <a:solidFill>
            <a:srgbClr val="1D1D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pPr defTabSz="422041"/>
            <a:endParaRPr lang="de-DE" sz="1662">
              <a:solidFill>
                <a:prstClr val="black"/>
              </a:solidFill>
            </a:endParaRPr>
          </a:p>
        </p:txBody>
      </p:sp>
      <p:sp>
        <p:nvSpPr>
          <p:cNvPr id="138" name="SpeedShape_IconTriangle">
            <a:extLst>
              <a:ext uri="{FF2B5EF4-FFF2-40B4-BE49-F238E27FC236}">
                <a16:creationId xmlns:a16="http://schemas.microsoft.com/office/drawing/2014/main" id="{7F3EF601-BEA1-4B32-8077-19BEE7980D3E}"/>
              </a:ext>
            </a:extLst>
          </p:cNvPr>
          <p:cNvSpPr>
            <a:spLocks/>
          </p:cNvSpPr>
          <p:nvPr userDrawn="1"/>
        </p:nvSpPr>
        <p:spPr bwMode="auto">
          <a:xfrm>
            <a:off x="7178843" y="754739"/>
            <a:ext cx="160927" cy="227341"/>
          </a:xfrm>
          <a:custGeom>
            <a:avLst/>
            <a:gdLst>
              <a:gd name="T0" fmla="*/ 225 w 228"/>
              <a:gd name="T1" fmla="*/ 144 h 299"/>
              <a:gd name="T2" fmla="*/ 15 w 228"/>
              <a:gd name="T3" fmla="*/ 3 h 299"/>
              <a:gd name="T4" fmla="*/ 6 w 228"/>
              <a:gd name="T5" fmla="*/ 2 h 299"/>
              <a:gd name="T6" fmla="*/ 1 w 228"/>
              <a:gd name="T7" fmla="*/ 10 h 299"/>
              <a:gd name="T8" fmla="*/ 1 w 228"/>
              <a:gd name="T9" fmla="*/ 53 h 299"/>
              <a:gd name="T10" fmla="*/ 9 w 228"/>
              <a:gd name="T11" fmla="*/ 66 h 299"/>
              <a:gd name="T12" fmla="*/ 171 w 228"/>
              <a:gd name="T13" fmla="*/ 176 h 299"/>
              <a:gd name="T14" fmla="*/ 4 w 228"/>
              <a:gd name="T15" fmla="*/ 288 h 299"/>
              <a:gd name="T16" fmla="*/ 2 w 228"/>
              <a:gd name="T17" fmla="*/ 296 h 299"/>
              <a:gd name="T18" fmla="*/ 7 w 228"/>
              <a:gd name="T19" fmla="*/ 299 h 299"/>
              <a:gd name="T20" fmla="*/ 11 w 228"/>
              <a:gd name="T21" fmla="*/ 298 h 299"/>
              <a:gd name="T22" fmla="*/ 225 w 228"/>
              <a:gd name="T23" fmla="*/ 154 h 299"/>
              <a:gd name="T24" fmla="*/ 228 w 228"/>
              <a:gd name="T25" fmla="*/ 149 h 299"/>
              <a:gd name="T26" fmla="*/ 225 w 228"/>
              <a:gd name="T27" fmla="*/ 144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28" h="299">
                <a:moveTo>
                  <a:pt x="225" y="144"/>
                </a:moveTo>
                <a:cubicBezTo>
                  <a:pt x="15" y="3"/>
                  <a:pt x="15" y="3"/>
                  <a:pt x="15" y="3"/>
                </a:cubicBezTo>
                <a:cubicBezTo>
                  <a:pt x="11" y="0"/>
                  <a:pt x="7" y="1"/>
                  <a:pt x="6" y="2"/>
                </a:cubicBezTo>
                <a:cubicBezTo>
                  <a:pt x="2" y="4"/>
                  <a:pt x="1" y="7"/>
                  <a:pt x="1" y="10"/>
                </a:cubicBezTo>
                <a:cubicBezTo>
                  <a:pt x="1" y="53"/>
                  <a:pt x="1" y="53"/>
                  <a:pt x="1" y="53"/>
                </a:cubicBezTo>
                <a:cubicBezTo>
                  <a:pt x="1" y="61"/>
                  <a:pt x="8" y="66"/>
                  <a:pt x="9" y="66"/>
                </a:cubicBezTo>
                <a:cubicBezTo>
                  <a:pt x="171" y="176"/>
                  <a:pt x="171" y="176"/>
                  <a:pt x="171" y="176"/>
                </a:cubicBezTo>
                <a:cubicBezTo>
                  <a:pt x="4" y="288"/>
                  <a:pt x="4" y="288"/>
                  <a:pt x="4" y="288"/>
                </a:cubicBezTo>
                <a:cubicBezTo>
                  <a:pt x="1" y="290"/>
                  <a:pt x="0" y="293"/>
                  <a:pt x="2" y="296"/>
                </a:cubicBezTo>
                <a:cubicBezTo>
                  <a:pt x="3" y="298"/>
                  <a:pt x="5" y="299"/>
                  <a:pt x="7" y="299"/>
                </a:cubicBezTo>
                <a:cubicBezTo>
                  <a:pt x="8" y="299"/>
                  <a:pt x="10" y="298"/>
                  <a:pt x="11" y="298"/>
                </a:cubicBezTo>
                <a:cubicBezTo>
                  <a:pt x="225" y="154"/>
                  <a:pt x="225" y="154"/>
                  <a:pt x="225" y="154"/>
                </a:cubicBezTo>
                <a:cubicBezTo>
                  <a:pt x="227" y="153"/>
                  <a:pt x="228" y="151"/>
                  <a:pt x="228" y="149"/>
                </a:cubicBezTo>
                <a:cubicBezTo>
                  <a:pt x="228" y="147"/>
                  <a:pt x="227" y="145"/>
                  <a:pt x="225" y="144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pPr defTabSz="422041"/>
            <a:endParaRPr lang="de-DE" sz="1662">
              <a:solidFill>
                <a:prstClr val="black"/>
              </a:solidFill>
            </a:endParaRPr>
          </a:p>
        </p:txBody>
      </p:sp>
      <p:sp>
        <p:nvSpPr>
          <p:cNvPr id="139" name="&lt;Title&gt;">
            <a:extLst>
              <a:ext uri="{FF2B5EF4-FFF2-40B4-BE49-F238E27FC236}">
                <a16:creationId xmlns:a16="http://schemas.microsoft.com/office/drawing/2014/main" id="{35C05AB2-27D5-48CB-A56D-040C022023A5}"/>
              </a:ext>
            </a:extLst>
          </p:cNvPr>
          <p:cNvSpPr/>
          <p:nvPr userDrawn="1"/>
        </p:nvSpPr>
        <p:spPr>
          <a:xfrm>
            <a:off x="7178843" y="389283"/>
            <a:ext cx="1446963" cy="26282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>
            <a:spAutoFit/>
          </a:bodyPr>
          <a:lstStyle/>
          <a:p>
            <a:pPr defTabSz="422041"/>
            <a:r>
              <a:rPr lang="en-US" sz="1108" dirty="0">
                <a:solidFill>
                  <a:srgbClr val="FF6B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Icons</a:t>
            </a:r>
          </a:p>
        </p:txBody>
      </p:sp>
      <p:grpSp>
        <p:nvGrpSpPr>
          <p:cNvPr id="140" name="SpeedShape_TextBoxThinTop">
            <a:extLst>
              <a:ext uri="{FF2B5EF4-FFF2-40B4-BE49-F238E27FC236}">
                <a16:creationId xmlns:a16="http://schemas.microsoft.com/office/drawing/2014/main" id="{A03F16FC-8785-45C5-B3D6-23B85D20C319}"/>
              </a:ext>
            </a:extLst>
          </p:cNvPr>
          <p:cNvGrpSpPr/>
          <p:nvPr userDrawn="1"/>
        </p:nvGrpSpPr>
        <p:grpSpPr>
          <a:xfrm>
            <a:off x="4860033" y="1956648"/>
            <a:ext cx="1693167" cy="893496"/>
            <a:chOff x="1981200" y="461966"/>
            <a:chExt cx="1693167" cy="893496"/>
          </a:xfrm>
        </p:grpSpPr>
        <p:sp>
          <p:nvSpPr>
            <p:cNvPr id="141" name="TextBox 21">
              <a:extLst>
                <a:ext uri="{FF2B5EF4-FFF2-40B4-BE49-F238E27FC236}">
                  <a16:creationId xmlns:a16="http://schemas.microsoft.com/office/drawing/2014/main" id="{7AE50BDA-3561-4D23-B04B-41F3D740CC48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981200" y="461966"/>
              <a:ext cx="1692274" cy="893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26000"/>
            <a:lstStyle>
              <a:lvl1pPr marL="34925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206375" indent="-171450" eaLnBrk="1" hangingPunct="1">
                <a:buClr>
                  <a:srgbClr val="FF6B00"/>
                </a:buClr>
                <a:buSzPct val="80000"/>
                <a:buFont typeface="synpulsebats" panose="02000503000000000000" pitchFamily="2" charset="0"/>
                <a:buChar char="o"/>
              </a:pPr>
              <a:r>
                <a:rPr lang="en-US" altLang="de-DE" sz="1200" dirty="0"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lorem ipsum</a:t>
              </a:r>
            </a:p>
          </p:txBody>
        </p:sp>
        <p:sp>
          <p:nvSpPr>
            <p:cNvPr id="142" name="Rectangle: Top Corners Rounded 141">
              <a:extLst>
                <a:ext uri="{FF2B5EF4-FFF2-40B4-BE49-F238E27FC236}">
                  <a16:creationId xmlns:a16="http://schemas.microsoft.com/office/drawing/2014/main" id="{DBA57203-E4A0-4103-A1F0-8866876EBB30}"/>
                </a:ext>
              </a:extLst>
            </p:cNvPr>
            <p:cNvSpPr/>
            <p:nvPr/>
          </p:nvSpPr>
          <p:spPr bwMode="auto">
            <a:xfrm>
              <a:off x="1982092" y="461966"/>
              <a:ext cx="1688712" cy="92075"/>
            </a:xfrm>
            <a:prstGeom prst="round2SameRect">
              <a:avLst>
                <a:gd name="adj1" fmla="val 35597"/>
                <a:gd name="adj2" fmla="val 0"/>
              </a:avLst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endParaRPr lang="en-US" sz="12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CF21875F-5D75-4535-816F-8488083277D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982092" y="1355462"/>
              <a:ext cx="169227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21BEE21F-86F6-45CC-AE4B-718BC659156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82092" y="554041"/>
              <a:ext cx="0" cy="7995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SpeedShape_TextBoxThinBottom">
            <a:extLst>
              <a:ext uri="{FF2B5EF4-FFF2-40B4-BE49-F238E27FC236}">
                <a16:creationId xmlns:a16="http://schemas.microsoft.com/office/drawing/2014/main" id="{FD6028E0-DA20-4BE2-822C-9EADCEAB2C4C}"/>
              </a:ext>
            </a:extLst>
          </p:cNvPr>
          <p:cNvGrpSpPr/>
          <p:nvPr userDrawn="1"/>
        </p:nvGrpSpPr>
        <p:grpSpPr>
          <a:xfrm>
            <a:off x="2650999" y="1947989"/>
            <a:ext cx="1695887" cy="902155"/>
            <a:chOff x="3890846" y="453307"/>
            <a:chExt cx="1695887" cy="902155"/>
          </a:xfrm>
        </p:grpSpPr>
        <p:sp>
          <p:nvSpPr>
            <p:cNvPr id="146" name="Rectangle: Top Corners Rounded 145">
              <a:extLst>
                <a:ext uri="{FF2B5EF4-FFF2-40B4-BE49-F238E27FC236}">
                  <a16:creationId xmlns:a16="http://schemas.microsoft.com/office/drawing/2014/main" id="{0AE11124-E523-4313-934C-2B15E64978A9}"/>
                </a:ext>
              </a:extLst>
            </p:cNvPr>
            <p:cNvSpPr/>
            <p:nvPr/>
          </p:nvSpPr>
          <p:spPr bwMode="auto">
            <a:xfrm flipV="1">
              <a:off x="3890846" y="1263387"/>
              <a:ext cx="1695887" cy="92075"/>
            </a:xfrm>
            <a:prstGeom prst="round2SameRect">
              <a:avLst>
                <a:gd name="adj1" fmla="val 35597"/>
                <a:gd name="adj2" fmla="val 0"/>
              </a:avLst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endParaRPr lang="en-US" sz="12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47" name="TextBox 21">
              <a:extLst>
                <a:ext uri="{FF2B5EF4-FFF2-40B4-BE49-F238E27FC236}">
                  <a16:creationId xmlns:a16="http://schemas.microsoft.com/office/drawing/2014/main" id="{8EC7DF0B-A43E-4B4A-82B4-00CD0E1822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0846" y="453307"/>
              <a:ext cx="1695887" cy="834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925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206375" indent="-171450" eaLnBrk="1" hangingPunct="1">
                <a:buClr>
                  <a:srgbClr val="FF6B00"/>
                </a:buClr>
                <a:buSzPct val="80000"/>
                <a:buFont typeface="synpulsebats" panose="02000503000000000000" pitchFamily="2" charset="0"/>
                <a:buChar char="o"/>
              </a:pPr>
              <a:r>
                <a:rPr lang="en-US" altLang="de-DE" sz="1200" dirty="0"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lorem ipsum</a:t>
              </a:r>
            </a:p>
          </p:txBody>
        </p: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BD38CBA0-655A-4C4C-A317-61D85AA4E68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90846" y="454581"/>
              <a:ext cx="0" cy="8088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SpeedShape_ProcessTextBoxEnd">
            <a:extLst>
              <a:ext uri="{FF2B5EF4-FFF2-40B4-BE49-F238E27FC236}">
                <a16:creationId xmlns:a16="http://schemas.microsoft.com/office/drawing/2014/main" id="{1DBD57BC-B679-4CF9-B0DB-83C15EEB0784}"/>
              </a:ext>
            </a:extLst>
          </p:cNvPr>
          <p:cNvGrpSpPr/>
          <p:nvPr userDrawn="1"/>
        </p:nvGrpSpPr>
        <p:grpSpPr>
          <a:xfrm>
            <a:off x="4870853" y="765283"/>
            <a:ext cx="1678784" cy="980646"/>
            <a:chOff x="3674167" y="4112054"/>
            <a:chExt cx="3066417" cy="923925"/>
          </a:xfrm>
        </p:grpSpPr>
        <p:sp>
          <p:nvSpPr>
            <p:cNvPr id="156" name="Outline">
              <a:extLst>
                <a:ext uri="{FF2B5EF4-FFF2-40B4-BE49-F238E27FC236}">
                  <a16:creationId xmlns:a16="http://schemas.microsoft.com/office/drawing/2014/main" id="{146AC2CA-2440-449D-AEDE-012D5E882B84}"/>
                </a:ext>
              </a:extLst>
            </p:cNvPr>
            <p:cNvSpPr/>
            <p:nvPr/>
          </p:nvSpPr>
          <p:spPr>
            <a:xfrm>
              <a:off x="3674167" y="4112054"/>
              <a:ext cx="3066417" cy="923925"/>
            </a:xfrm>
            <a:custGeom>
              <a:avLst/>
              <a:gdLst>
                <a:gd name="connsiteX0" fmla="*/ 1663700 w 1854200"/>
                <a:gd name="connsiteY0" fmla="*/ 920750 h 920750"/>
                <a:gd name="connsiteX1" fmla="*/ 6350 w 1854200"/>
                <a:gd name="connsiteY1" fmla="*/ 920750 h 920750"/>
                <a:gd name="connsiteX2" fmla="*/ 254000 w 1854200"/>
                <a:gd name="connsiteY2" fmla="*/ 457200 h 920750"/>
                <a:gd name="connsiteX3" fmla="*/ 0 w 1854200"/>
                <a:gd name="connsiteY3" fmla="*/ 0 h 920750"/>
                <a:gd name="connsiteX4" fmla="*/ 1574800 w 1854200"/>
                <a:gd name="connsiteY4" fmla="*/ 0 h 920750"/>
                <a:gd name="connsiteX5" fmla="*/ 1854200 w 1854200"/>
                <a:gd name="connsiteY5" fmla="*/ 457200 h 920750"/>
                <a:gd name="connsiteX0" fmla="*/ 1682694 w 1873194"/>
                <a:gd name="connsiteY0" fmla="*/ 920750 h 920750"/>
                <a:gd name="connsiteX1" fmla="*/ 25344 w 1873194"/>
                <a:gd name="connsiteY1" fmla="*/ 920750 h 920750"/>
                <a:gd name="connsiteX2" fmla="*/ 272994 w 1873194"/>
                <a:gd name="connsiteY2" fmla="*/ 457200 h 920750"/>
                <a:gd name="connsiteX3" fmla="*/ 0 w 1873194"/>
                <a:gd name="connsiteY3" fmla="*/ 0 h 920750"/>
                <a:gd name="connsiteX4" fmla="*/ 1593794 w 1873194"/>
                <a:gd name="connsiteY4" fmla="*/ 0 h 920750"/>
                <a:gd name="connsiteX5" fmla="*/ 1873194 w 1873194"/>
                <a:gd name="connsiteY5" fmla="*/ 457200 h 920750"/>
                <a:gd name="connsiteX0" fmla="*/ 1682694 w 1873194"/>
                <a:gd name="connsiteY0" fmla="*/ 922163 h 922163"/>
                <a:gd name="connsiteX1" fmla="*/ 25344 w 1873194"/>
                <a:gd name="connsiteY1" fmla="*/ 922163 h 922163"/>
                <a:gd name="connsiteX2" fmla="*/ 272994 w 1873194"/>
                <a:gd name="connsiteY2" fmla="*/ 458613 h 922163"/>
                <a:gd name="connsiteX3" fmla="*/ 0 w 1873194"/>
                <a:gd name="connsiteY3" fmla="*/ 1413 h 922163"/>
                <a:gd name="connsiteX4" fmla="*/ 53325 w 1873194"/>
                <a:gd name="connsiteY4" fmla="*/ 0 h 922163"/>
                <a:gd name="connsiteX5" fmla="*/ 1593794 w 1873194"/>
                <a:gd name="connsiteY5" fmla="*/ 1413 h 922163"/>
                <a:gd name="connsiteX6" fmla="*/ 1873194 w 1873194"/>
                <a:gd name="connsiteY6" fmla="*/ 458613 h 922163"/>
                <a:gd name="connsiteX0" fmla="*/ 1682694 w 1873194"/>
                <a:gd name="connsiteY0" fmla="*/ 922163 h 922163"/>
                <a:gd name="connsiteX1" fmla="*/ 25344 w 1873194"/>
                <a:gd name="connsiteY1" fmla="*/ 922163 h 922163"/>
                <a:gd name="connsiteX2" fmla="*/ 272994 w 1873194"/>
                <a:gd name="connsiteY2" fmla="*/ 458613 h 922163"/>
                <a:gd name="connsiteX3" fmla="*/ 18052 w 1873194"/>
                <a:gd name="connsiteY3" fmla="*/ 48841 h 922163"/>
                <a:gd name="connsiteX4" fmla="*/ 0 w 1873194"/>
                <a:gd name="connsiteY4" fmla="*/ 1413 h 922163"/>
                <a:gd name="connsiteX5" fmla="*/ 53325 w 1873194"/>
                <a:gd name="connsiteY5" fmla="*/ 0 h 922163"/>
                <a:gd name="connsiteX6" fmla="*/ 1593794 w 1873194"/>
                <a:gd name="connsiteY6" fmla="*/ 1413 h 922163"/>
                <a:gd name="connsiteX7" fmla="*/ 1873194 w 1873194"/>
                <a:gd name="connsiteY7" fmla="*/ 458613 h 922163"/>
                <a:gd name="connsiteX0" fmla="*/ 1664642 w 1855142"/>
                <a:gd name="connsiteY0" fmla="*/ 922163 h 922163"/>
                <a:gd name="connsiteX1" fmla="*/ 7292 w 1855142"/>
                <a:gd name="connsiteY1" fmla="*/ 922163 h 922163"/>
                <a:gd name="connsiteX2" fmla="*/ 254942 w 1855142"/>
                <a:gd name="connsiteY2" fmla="*/ 458613 h 922163"/>
                <a:gd name="connsiteX3" fmla="*/ 0 w 1855142"/>
                <a:gd name="connsiteY3" fmla="*/ 48841 h 922163"/>
                <a:gd name="connsiteX4" fmla="*/ 35273 w 1855142"/>
                <a:gd name="connsiteY4" fmla="*/ 0 h 922163"/>
                <a:gd name="connsiteX5" fmla="*/ 1575742 w 1855142"/>
                <a:gd name="connsiteY5" fmla="*/ 1413 h 922163"/>
                <a:gd name="connsiteX6" fmla="*/ 1855142 w 1855142"/>
                <a:gd name="connsiteY6" fmla="*/ 458613 h 922163"/>
                <a:gd name="connsiteX0" fmla="*/ 1664642 w 1855142"/>
                <a:gd name="connsiteY0" fmla="*/ 922163 h 922163"/>
                <a:gd name="connsiteX1" fmla="*/ 7292 w 1855142"/>
                <a:gd name="connsiteY1" fmla="*/ 922163 h 922163"/>
                <a:gd name="connsiteX2" fmla="*/ 254942 w 1855142"/>
                <a:gd name="connsiteY2" fmla="*/ 458613 h 922163"/>
                <a:gd name="connsiteX3" fmla="*/ 0 w 1855142"/>
                <a:gd name="connsiteY3" fmla="*/ 48841 h 922163"/>
                <a:gd name="connsiteX4" fmla="*/ 35273 w 1855142"/>
                <a:gd name="connsiteY4" fmla="*/ 0 h 922163"/>
                <a:gd name="connsiteX5" fmla="*/ 1575742 w 1855142"/>
                <a:gd name="connsiteY5" fmla="*/ 1413 h 922163"/>
                <a:gd name="connsiteX6" fmla="*/ 1855142 w 1855142"/>
                <a:gd name="connsiteY6" fmla="*/ 458613 h 922163"/>
                <a:gd name="connsiteX0" fmla="*/ 1664642 w 1855142"/>
                <a:gd name="connsiteY0" fmla="*/ 922163 h 922163"/>
                <a:gd name="connsiteX1" fmla="*/ 7292 w 1855142"/>
                <a:gd name="connsiteY1" fmla="*/ 922163 h 922163"/>
                <a:gd name="connsiteX2" fmla="*/ 254942 w 1855142"/>
                <a:gd name="connsiteY2" fmla="*/ 458613 h 922163"/>
                <a:gd name="connsiteX3" fmla="*/ 0 w 1855142"/>
                <a:gd name="connsiteY3" fmla="*/ 48841 h 922163"/>
                <a:gd name="connsiteX4" fmla="*/ 35273 w 1855142"/>
                <a:gd name="connsiteY4" fmla="*/ 0 h 922163"/>
                <a:gd name="connsiteX5" fmla="*/ 1575742 w 1855142"/>
                <a:gd name="connsiteY5" fmla="*/ 1413 h 922163"/>
                <a:gd name="connsiteX6" fmla="*/ 1855142 w 1855142"/>
                <a:gd name="connsiteY6" fmla="*/ 458613 h 922163"/>
                <a:gd name="connsiteX0" fmla="*/ 1668040 w 1858540"/>
                <a:gd name="connsiteY0" fmla="*/ 922163 h 922163"/>
                <a:gd name="connsiteX1" fmla="*/ 10690 w 1858540"/>
                <a:gd name="connsiteY1" fmla="*/ 922163 h 922163"/>
                <a:gd name="connsiteX2" fmla="*/ 258340 w 1858540"/>
                <a:gd name="connsiteY2" fmla="*/ 458613 h 922163"/>
                <a:gd name="connsiteX3" fmla="*/ 3398 w 1858540"/>
                <a:gd name="connsiteY3" fmla="*/ 48841 h 922163"/>
                <a:gd name="connsiteX4" fmla="*/ 38671 w 1858540"/>
                <a:gd name="connsiteY4" fmla="*/ 0 h 922163"/>
                <a:gd name="connsiteX5" fmla="*/ 1579140 w 1858540"/>
                <a:gd name="connsiteY5" fmla="*/ 1413 h 922163"/>
                <a:gd name="connsiteX6" fmla="*/ 1858540 w 1858540"/>
                <a:gd name="connsiteY6" fmla="*/ 458613 h 922163"/>
                <a:gd name="connsiteX0" fmla="*/ 1668040 w 1858540"/>
                <a:gd name="connsiteY0" fmla="*/ 922163 h 922163"/>
                <a:gd name="connsiteX1" fmla="*/ 10690 w 1858540"/>
                <a:gd name="connsiteY1" fmla="*/ 922163 h 922163"/>
                <a:gd name="connsiteX2" fmla="*/ 258340 w 1858540"/>
                <a:gd name="connsiteY2" fmla="*/ 458613 h 922163"/>
                <a:gd name="connsiteX3" fmla="*/ 3398 w 1858540"/>
                <a:gd name="connsiteY3" fmla="*/ 48841 h 922163"/>
                <a:gd name="connsiteX4" fmla="*/ 38671 w 1858540"/>
                <a:gd name="connsiteY4" fmla="*/ 0 h 922163"/>
                <a:gd name="connsiteX5" fmla="*/ 1579140 w 1858540"/>
                <a:gd name="connsiteY5" fmla="*/ 1413 h 922163"/>
                <a:gd name="connsiteX6" fmla="*/ 1858540 w 1858540"/>
                <a:gd name="connsiteY6" fmla="*/ 458613 h 922163"/>
                <a:gd name="connsiteX0" fmla="*/ 1664642 w 1855142"/>
                <a:gd name="connsiteY0" fmla="*/ 922163 h 922163"/>
                <a:gd name="connsiteX1" fmla="*/ 7292 w 1855142"/>
                <a:gd name="connsiteY1" fmla="*/ 922163 h 922163"/>
                <a:gd name="connsiteX2" fmla="*/ 254942 w 1855142"/>
                <a:gd name="connsiteY2" fmla="*/ 458613 h 922163"/>
                <a:gd name="connsiteX3" fmla="*/ 0 w 1855142"/>
                <a:gd name="connsiteY3" fmla="*/ 48841 h 922163"/>
                <a:gd name="connsiteX4" fmla="*/ 35273 w 1855142"/>
                <a:gd name="connsiteY4" fmla="*/ 0 h 922163"/>
                <a:gd name="connsiteX5" fmla="*/ 1575742 w 1855142"/>
                <a:gd name="connsiteY5" fmla="*/ 1413 h 922163"/>
                <a:gd name="connsiteX6" fmla="*/ 1855142 w 1855142"/>
                <a:gd name="connsiteY6" fmla="*/ 458613 h 922163"/>
                <a:gd name="connsiteX0" fmla="*/ 1665712 w 1856212"/>
                <a:gd name="connsiteY0" fmla="*/ 922163 h 922163"/>
                <a:gd name="connsiteX1" fmla="*/ 8362 w 1856212"/>
                <a:gd name="connsiteY1" fmla="*/ 922163 h 922163"/>
                <a:gd name="connsiteX2" fmla="*/ 256012 w 1856212"/>
                <a:gd name="connsiteY2" fmla="*/ 458613 h 922163"/>
                <a:gd name="connsiteX3" fmla="*/ 1070 w 1856212"/>
                <a:gd name="connsiteY3" fmla="*/ 48841 h 922163"/>
                <a:gd name="connsiteX4" fmla="*/ 36343 w 1856212"/>
                <a:gd name="connsiteY4" fmla="*/ 0 h 922163"/>
                <a:gd name="connsiteX5" fmla="*/ 1576812 w 1856212"/>
                <a:gd name="connsiteY5" fmla="*/ 1413 h 922163"/>
                <a:gd name="connsiteX6" fmla="*/ 1856212 w 1856212"/>
                <a:gd name="connsiteY6" fmla="*/ 458613 h 922163"/>
                <a:gd name="connsiteX0" fmla="*/ 1665712 w 1856212"/>
                <a:gd name="connsiteY0" fmla="*/ 922163 h 922163"/>
                <a:gd name="connsiteX1" fmla="*/ 8362 w 1856212"/>
                <a:gd name="connsiteY1" fmla="*/ 922163 h 922163"/>
                <a:gd name="connsiteX2" fmla="*/ 256012 w 1856212"/>
                <a:gd name="connsiteY2" fmla="*/ 458613 h 922163"/>
                <a:gd name="connsiteX3" fmla="*/ 1070 w 1856212"/>
                <a:gd name="connsiteY3" fmla="*/ 48841 h 922163"/>
                <a:gd name="connsiteX4" fmla="*/ 36343 w 1856212"/>
                <a:gd name="connsiteY4" fmla="*/ 0 h 922163"/>
                <a:gd name="connsiteX5" fmla="*/ 1530552 w 1856212"/>
                <a:gd name="connsiteY5" fmla="*/ 1670 h 922163"/>
                <a:gd name="connsiteX6" fmla="*/ 1576812 w 1856212"/>
                <a:gd name="connsiteY6" fmla="*/ 1413 h 922163"/>
                <a:gd name="connsiteX7" fmla="*/ 1856212 w 1856212"/>
                <a:gd name="connsiteY7" fmla="*/ 458613 h 922163"/>
                <a:gd name="connsiteX0" fmla="*/ 1665712 w 1856212"/>
                <a:gd name="connsiteY0" fmla="*/ 922163 h 922163"/>
                <a:gd name="connsiteX1" fmla="*/ 8362 w 1856212"/>
                <a:gd name="connsiteY1" fmla="*/ 922163 h 922163"/>
                <a:gd name="connsiteX2" fmla="*/ 256012 w 1856212"/>
                <a:gd name="connsiteY2" fmla="*/ 458613 h 922163"/>
                <a:gd name="connsiteX3" fmla="*/ 1070 w 1856212"/>
                <a:gd name="connsiteY3" fmla="*/ 48841 h 922163"/>
                <a:gd name="connsiteX4" fmla="*/ 36343 w 1856212"/>
                <a:gd name="connsiteY4" fmla="*/ 0 h 922163"/>
                <a:gd name="connsiteX5" fmla="*/ 1530552 w 1856212"/>
                <a:gd name="connsiteY5" fmla="*/ 1670 h 922163"/>
                <a:gd name="connsiteX6" fmla="*/ 1576812 w 1856212"/>
                <a:gd name="connsiteY6" fmla="*/ 1413 h 922163"/>
                <a:gd name="connsiteX7" fmla="*/ 1599002 w 1856212"/>
                <a:gd name="connsiteY7" fmla="*/ 37388 h 922163"/>
                <a:gd name="connsiteX8" fmla="*/ 1856212 w 1856212"/>
                <a:gd name="connsiteY8" fmla="*/ 458613 h 922163"/>
                <a:gd name="connsiteX0" fmla="*/ 1665712 w 1856212"/>
                <a:gd name="connsiteY0" fmla="*/ 922163 h 922163"/>
                <a:gd name="connsiteX1" fmla="*/ 8362 w 1856212"/>
                <a:gd name="connsiteY1" fmla="*/ 922163 h 922163"/>
                <a:gd name="connsiteX2" fmla="*/ 256012 w 1856212"/>
                <a:gd name="connsiteY2" fmla="*/ 458613 h 922163"/>
                <a:gd name="connsiteX3" fmla="*/ 1070 w 1856212"/>
                <a:gd name="connsiteY3" fmla="*/ 48841 h 922163"/>
                <a:gd name="connsiteX4" fmla="*/ 36343 w 1856212"/>
                <a:gd name="connsiteY4" fmla="*/ 0 h 922163"/>
                <a:gd name="connsiteX5" fmla="*/ 1530552 w 1856212"/>
                <a:gd name="connsiteY5" fmla="*/ 1670 h 922163"/>
                <a:gd name="connsiteX6" fmla="*/ 1599002 w 1856212"/>
                <a:gd name="connsiteY6" fmla="*/ 37388 h 922163"/>
                <a:gd name="connsiteX7" fmla="*/ 1856212 w 1856212"/>
                <a:gd name="connsiteY7" fmla="*/ 458613 h 922163"/>
                <a:gd name="connsiteX0" fmla="*/ 1665712 w 1856212"/>
                <a:gd name="connsiteY0" fmla="*/ 922163 h 922163"/>
                <a:gd name="connsiteX1" fmla="*/ 8362 w 1856212"/>
                <a:gd name="connsiteY1" fmla="*/ 922163 h 922163"/>
                <a:gd name="connsiteX2" fmla="*/ 256012 w 1856212"/>
                <a:gd name="connsiteY2" fmla="*/ 458613 h 922163"/>
                <a:gd name="connsiteX3" fmla="*/ 1070 w 1856212"/>
                <a:gd name="connsiteY3" fmla="*/ 48841 h 922163"/>
                <a:gd name="connsiteX4" fmla="*/ 36343 w 1856212"/>
                <a:gd name="connsiteY4" fmla="*/ 0 h 922163"/>
                <a:gd name="connsiteX5" fmla="*/ 1530552 w 1856212"/>
                <a:gd name="connsiteY5" fmla="*/ 1670 h 922163"/>
                <a:gd name="connsiteX6" fmla="*/ 1599002 w 1856212"/>
                <a:gd name="connsiteY6" fmla="*/ 37388 h 922163"/>
                <a:gd name="connsiteX7" fmla="*/ 1856212 w 1856212"/>
                <a:gd name="connsiteY7" fmla="*/ 458613 h 922163"/>
                <a:gd name="connsiteX0" fmla="*/ 1665712 w 1856212"/>
                <a:gd name="connsiteY0" fmla="*/ 922163 h 922163"/>
                <a:gd name="connsiteX1" fmla="*/ 8362 w 1856212"/>
                <a:gd name="connsiteY1" fmla="*/ 922163 h 922163"/>
                <a:gd name="connsiteX2" fmla="*/ 256012 w 1856212"/>
                <a:gd name="connsiteY2" fmla="*/ 458613 h 922163"/>
                <a:gd name="connsiteX3" fmla="*/ 1070 w 1856212"/>
                <a:gd name="connsiteY3" fmla="*/ 48841 h 922163"/>
                <a:gd name="connsiteX4" fmla="*/ 36343 w 1856212"/>
                <a:gd name="connsiteY4" fmla="*/ 0 h 922163"/>
                <a:gd name="connsiteX5" fmla="*/ 1530552 w 1856212"/>
                <a:gd name="connsiteY5" fmla="*/ 1670 h 922163"/>
                <a:gd name="connsiteX6" fmla="*/ 1599002 w 1856212"/>
                <a:gd name="connsiteY6" fmla="*/ 37388 h 922163"/>
                <a:gd name="connsiteX7" fmla="*/ 1856212 w 1856212"/>
                <a:gd name="connsiteY7" fmla="*/ 458613 h 922163"/>
                <a:gd name="connsiteX0" fmla="*/ 1665712 w 1856212"/>
                <a:gd name="connsiteY0" fmla="*/ 922163 h 922163"/>
                <a:gd name="connsiteX1" fmla="*/ 8362 w 1856212"/>
                <a:gd name="connsiteY1" fmla="*/ 922163 h 922163"/>
                <a:gd name="connsiteX2" fmla="*/ 256012 w 1856212"/>
                <a:gd name="connsiteY2" fmla="*/ 458613 h 922163"/>
                <a:gd name="connsiteX3" fmla="*/ 1070 w 1856212"/>
                <a:gd name="connsiteY3" fmla="*/ 48841 h 922163"/>
                <a:gd name="connsiteX4" fmla="*/ 36343 w 1856212"/>
                <a:gd name="connsiteY4" fmla="*/ 0 h 922163"/>
                <a:gd name="connsiteX5" fmla="*/ 1530552 w 1856212"/>
                <a:gd name="connsiteY5" fmla="*/ 1670 h 922163"/>
                <a:gd name="connsiteX6" fmla="*/ 1599002 w 1856212"/>
                <a:gd name="connsiteY6" fmla="*/ 37388 h 922163"/>
                <a:gd name="connsiteX7" fmla="*/ 1856212 w 1856212"/>
                <a:gd name="connsiteY7" fmla="*/ 458613 h 922163"/>
                <a:gd name="connsiteX0" fmla="*/ 1660093 w 1850593"/>
                <a:gd name="connsiteY0" fmla="*/ 922163 h 922163"/>
                <a:gd name="connsiteX1" fmla="*/ 2743 w 1850593"/>
                <a:gd name="connsiteY1" fmla="*/ 922163 h 922163"/>
                <a:gd name="connsiteX2" fmla="*/ 250393 w 1850593"/>
                <a:gd name="connsiteY2" fmla="*/ 458613 h 922163"/>
                <a:gd name="connsiteX3" fmla="*/ 1674 w 1850593"/>
                <a:gd name="connsiteY3" fmla="*/ 51222 h 922163"/>
                <a:gd name="connsiteX4" fmla="*/ 30724 w 1850593"/>
                <a:gd name="connsiteY4" fmla="*/ 0 h 922163"/>
                <a:gd name="connsiteX5" fmla="*/ 1524933 w 1850593"/>
                <a:gd name="connsiteY5" fmla="*/ 1670 h 922163"/>
                <a:gd name="connsiteX6" fmla="*/ 1593383 w 1850593"/>
                <a:gd name="connsiteY6" fmla="*/ 37388 h 922163"/>
                <a:gd name="connsiteX7" fmla="*/ 1850593 w 1850593"/>
                <a:gd name="connsiteY7" fmla="*/ 458613 h 922163"/>
                <a:gd name="connsiteX0" fmla="*/ 1661834 w 1852334"/>
                <a:gd name="connsiteY0" fmla="*/ 922163 h 922163"/>
                <a:gd name="connsiteX1" fmla="*/ 4484 w 1852334"/>
                <a:gd name="connsiteY1" fmla="*/ 922163 h 922163"/>
                <a:gd name="connsiteX2" fmla="*/ 252134 w 1852334"/>
                <a:gd name="connsiteY2" fmla="*/ 458613 h 922163"/>
                <a:gd name="connsiteX3" fmla="*/ 3415 w 1852334"/>
                <a:gd name="connsiteY3" fmla="*/ 51222 h 922163"/>
                <a:gd name="connsiteX4" fmla="*/ 32465 w 1852334"/>
                <a:gd name="connsiteY4" fmla="*/ 0 h 922163"/>
                <a:gd name="connsiteX5" fmla="*/ 1526674 w 1852334"/>
                <a:gd name="connsiteY5" fmla="*/ 1670 h 922163"/>
                <a:gd name="connsiteX6" fmla="*/ 1595124 w 1852334"/>
                <a:gd name="connsiteY6" fmla="*/ 37388 h 922163"/>
                <a:gd name="connsiteX7" fmla="*/ 1852334 w 1852334"/>
                <a:gd name="connsiteY7" fmla="*/ 458613 h 922163"/>
                <a:gd name="connsiteX0" fmla="*/ 1661834 w 1852334"/>
                <a:gd name="connsiteY0" fmla="*/ 922163 h 922163"/>
                <a:gd name="connsiteX1" fmla="*/ 4484 w 1852334"/>
                <a:gd name="connsiteY1" fmla="*/ 922163 h 922163"/>
                <a:gd name="connsiteX2" fmla="*/ 893432 w 1852334"/>
                <a:gd name="connsiteY2" fmla="*/ 457622 h 922163"/>
                <a:gd name="connsiteX3" fmla="*/ 3415 w 1852334"/>
                <a:gd name="connsiteY3" fmla="*/ 51222 h 922163"/>
                <a:gd name="connsiteX4" fmla="*/ 32465 w 1852334"/>
                <a:gd name="connsiteY4" fmla="*/ 0 h 922163"/>
                <a:gd name="connsiteX5" fmla="*/ 1526674 w 1852334"/>
                <a:gd name="connsiteY5" fmla="*/ 1670 h 922163"/>
                <a:gd name="connsiteX6" fmla="*/ 1595124 w 1852334"/>
                <a:gd name="connsiteY6" fmla="*/ 37388 h 922163"/>
                <a:gd name="connsiteX7" fmla="*/ 1852334 w 1852334"/>
                <a:gd name="connsiteY7" fmla="*/ 458613 h 922163"/>
                <a:gd name="connsiteX0" fmla="*/ 1661834 w 1852334"/>
                <a:gd name="connsiteY0" fmla="*/ 922163 h 922163"/>
                <a:gd name="connsiteX1" fmla="*/ 4484 w 1852334"/>
                <a:gd name="connsiteY1" fmla="*/ 922163 h 922163"/>
                <a:gd name="connsiteX2" fmla="*/ 893432 w 1852334"/>
                <a:gd name="connsiteY2" fmla="*/ 457622 h 922163"/>
                <a:gd name="connsiteX3" fmla="*/ 3415 w 1852334"/>
                <a:gd name="connsiteY3" fmla="*/ 51222 h 922163"/>
                <a:gd name="connsiteX4" fmla="*/ 32465 w 1852334"/>
                <a:gd name="connsiteY4" fmla="*/ 0 h 922163"/>
                <a:gd name="connsiteX5" fmla="*/ 1526674 w 1852334"/>
                <a:gd name="connsiteY5" fmla="*/ 1670 h 922163"/>
                <a:gd name="connsiteX6" fmla="*/ 1595124 w 1852334"/>
                <a:gd name="connsiteY6" fmla="*/ 37388 h 922163"/>
                <a:gd name="connsiteX7" fmla="*/ 1852334 w 1852334"/>
                <a:gd name="connsiteY7" fmla="*/ 458613 h 922163"/>
                <a:gd name="connsiteX0" fmla="*/ 1661834 w 1852334"/>
                <a:gd name="connsiteY0" fmla="*/ 922163 h 922163"/>
                <a:gd name="connsiteX1" fmla="*/ 4484 w 1852334"/>
                <a:gd name="connsiteY1" fmla="*/ 922163 h 922163"/>
                <a:gd name="connsiteX2" fmla="*/ 893432 w 1852334"/>
                <a:gd name="connsiteY2" fmla="*/ 457622 h 922163"/>
                <a:gd name="connsiteX3" fmla="*/ 3415 w 1852334"/>
                <a:gd name="connsiteY3" fmla="*/ 51222 h 922163"/>
                <a:gd name="connsiteX4" fmla="*/ 32465 w 1852334"/>
                <a:gd name="connsiteY4" fmla="*/ 0 h 922163"/>
                <a:gd name="connsiteX5" fmla="*/ 1526674 w 1852334"/>
                <a:gd name="connsiteY5" fmla="*/ 1670 h 922163"/>
                <a:gd name="connsiteX6" fmla="*/ 1595124 w 1852334"/>
                <a:gd name="connsiteY6" fmla="*/ 37388 h 922163"/>
                <a:gd name="connsiteX7" fmla="*/ 1852334 w 1852334"/>
                <a:gd name="connsiteY7" fmla="*/ 458613 h 922163"/>
                <a:gd name="connsiteX0" fmla="*/ 1675805 w 1866305"/>
                <a:gd name="connsiteY0" fmla="*/ 922163 h 922163"/>
                <a:gd name="connsiteX1" fmla="*/ 18455 w 1866305"/>
                <a:gd name="connsiteY1" fmla="*/ 922163 h 922163"/>
                <a:gd name="connsiteX2" fmla="*/ 907403 w 1866305"/>
                <a:gd name="connsiteY2" fmla="*/ 457622 h 922163"/>
                <a:gd name="connsiteX3" fmla="*/ 17386 w 1866305"/>
                <a:gd name="connsiteY3" fmla="*/ 51222 h 922163"/>
                <a:gd name="connsiteX4" fmla="*/ 46436 w 1866305"/>
                <a:gd name="connsiteY4" fmla="*/ 0 h 922163"/>
                <a:gd name="connsiteX5" fmla="*/ 1540645 w 1866305"/>
                <a:gd name="connsiteY5" fmla="*/ 1670 h 922163"/>
                <a:gd name="connsiteX6" fmla="*/ 1609095 w 1866305"/>
                <a:gd name="connsiteY6" fmla="*/ 37388 h 922163"/>
                <a:gd name="connsiteX7" fmla="*/ 1866305 w 1866305"/>
                <a:gd name="connsiteY7" fmla="*/ 458613 h 922163"/>
                <a:gd name="connsiteX0" fmla="*/ 1674177 w 1864677"/>
                <a:gd name="connsiteY0" fmla="*/ 922163 h 922163"/>
                <a:gd name="connsiteX1" fmla="*/ 16827 w 1864677"/>
                <a:gd name="connsiteY1" fmla="*/ 922163 h 922163"/>
                <a:gd name="connsiteX2" fmla="*/ 905775 w 1864677"/>
                <a:gd name="connsiteY2" fmla="*/ 457622 h 922163"/>
                <a:gd name="connsiteX3" fmla="*/ 15758 w 1864677"/>
                <a:gd name="connsiteY3" fmla="*/ 51222 h 922163"/>
                <a:gd name="connsiteX4" fmla="*/ 116896 w 1864677"/>
                <a:gd name="connsiteY4" fmla="*/ 0 h 922163"/>
                <a:gd name="connsiteX5" fmla="*/ 1539017 w 1864677"/>
                <a:gd name="connsiteY5" fmla="*/ 1670 h 922163"/>
                <a:gd name="connsiteX6" fmla="*/ 1607467 w 1864677"/>
                <a:gd name="connsiteY6" fmla="*/ 37388 h 922163"/>
                <a:gd name="connsiteX7" fmla="*/ 1864677 w 1864677"/>
                <a:gd name="connsiteY7" fmla="*/ 458613 h 922163"/>
                <a:gd name="connsiteX0" fmla="*/ 1674177 w 2497484"/>
                <a:gd name="connsiteY0" fmla="*/ 922163 h 922163"/>
                <a:gd name="connsiteX1" fmla="*/ 16827 w 2497484"/>
                <a:gd name="connsiteY1" fmla="*/ 922163 h 922163"/>
                <a:gd name="connsiteX2" fmla="*/ 905775 w 2497484"/>
                <a:gd name="connsiteY2" fmla="*/ 457622 h 922163"/>
                <a:gd name="connsiteX3" fmla="*/ 15758 w 2497484"/>
                <a:gd name="connsiteY3" fmla="*/ 51222 h 922163"/>
                <a:gd name="connsiteX4" fmla="*/ 116896 w 2497484"/>
                <a:gd name="connsiteY4" fmla="*/ 0 h 922163"/>
                <a:gd name="connsiteX5" fmla="*/ 1539017 w 2497484"/>
                <a:gd name="connsiteY5" fmla="*/ 1670 h 922163"/>
                <a:gd name="connsiteX6" fmla="*/ 1607467 w 2497484"/>
                <a:gd name="connsiteY6" fmla="*/ 37388 h 922163"/>
                <a:gd name="connsiteX7" fmla="*/ 2497484 w 2497484"/>
                <a:gd name="connsiteY7" fmla="*/ 443788 h 922163"/>
                <a:gd name="connsiteX0" fmla="*/ 1674177 w 2497484"/>
                <a:gd name="connsiteY0" fmla="*/ 922163 h 922163"/>
                <a:gd name="connsiteX1" fmla="*/ 16827 w 2497484"/>
                <a:gd name="connsiteY1" fmla="*/ 922163 h 922163"/>
                <a:gd name="connsiteX2" fmla="*/ 905775 w 2497484"/>
                <a:gd name="connsiteY2" fmla="*/ 457622 h 922163"/>
                <a:gd name="connsiteX3" fmla="*/ 15758 w 2497484"/>
                <a:gd name="connsiteY3" fmla="*/ 51222 h 922163"/>
                <a:gd name="connsiteX4" fmla="*/ 116896 w 2497484"/>
                <a:gd name="connsiteY4" fmla="*/ 0 h 922163"/>
                <a:gd name="connsiteX5" fmla="*/ 1539017 w 2497484"/>
                <a:gd name="connsiteY5" fmla="*/ 1670 h 922163"/>
                <a:gd name="connsiteX6" fmla="*/ 1607467 w 2497484"/>
                <a:gd name="connsiteY6" fmla="*/ 37388 h 922163"/>
                <a:gd name="connsiteX7" fmla="*/ 2497484 w 2497484"/>
                <a:gd name="connsiteY7" fmla="*/ 443788 h 922163"/>
                <a:gd name="connsiteX0" fmla="*/ 1674177 w 2497484"/>
                <a:gd name="connsiteY0" fmla="*/ 922163 h 922163"/>
                <a:gd name="connsiteX1" fmla="*/ 16827 w 2497484"/>
                <a:gd name="connsiteY1" fmla="*/ 922163 h 922163"/>
                <a:gd name="connsiteX2" fmla="*/ 905775 w 2497484"/>
                <a:gd name="connsiteY2" fmla="*/ 457622 h 922163"/>
                <a:gd name="connsiteX3" fmla="*/ 15758 w 2497484"/>
                <a:gd name="connsiteY3" fmla="*/ 51222 h 922163"/>
                <a:gd name="connsiteX4" fmla="*/ 116896 w 2497484"/>
                <a:gd name="connsiteY4" fmla="*/ 0 h 922163"/>
                <a:gd name="connsiteX5" fmla="*/ 1539017 w 2497484"/>
                <a:gd name="connsiteY5" fmla="*/ 1670 h 922163"/>
                <a:gd name="connsiteX6" fmla="*/ 1607467 w 2497484"/>
                <a:gd name="connsiteY6" fmla="*/ 37388 h 922163"/>
                <a:gd name="connsiteX7" fmla="*/ 2497484 w 2497484"/>
                <a:gd name="connsiteY7" fmla="*/ 443788 h 922163"/>
                <a:gd name="connsiteX0" fmla="*/ 1674177 w 2497484"/>
                <a:gd name="connsiteY0" fmla="*/ 922163 h 922163"/>
                <a:gd name="connsiteX1" fmla="*/ 16827 w 2497484"/>
                <a:gd name="connsiteY1" fmla="*/ 922163 h 922163"/>
                <a:gd name="connsiteX2" fmla="*/ 905775 w 2497484"/>
                <a:gd name="connsiteY2" fmla="*/ 457622 h 922163"/>
                <a:gd name="connsiteX3" fmla="*/ 15758 w 2497484"/>
                <a:gd name="connsiteY3" fmla="*/ 51222 h 922163"/>
                <a:gd name="connsiteX4" fmla="*/ 116896 w 2497484"/>
                <a:gd name="connsiteY4" fmla="*/ 0 h 922163"/>
                <a:gd name="connsiteX5" fmla="*/ 1445646 w 2497484"/>
                <a:gd name="connsiteY5" fmla="*/ 0 h 922163"/>
                <a:gd name="connsiteX6" fmla="*/ 1607467 w 2497484"/>
                <a:gd name="connsiteY6" fmla="*/ 37388 h 922163"/>
                <a:gd name="connsiteX7" fmla="*/ 2497484 w 2497484"/>
                <a:gd name="connsiteY7" fmla="*/ 443788 h 922163"/>
                <a:gd name="connsiteX0" fmla="*/ 1674177 w 2497484"/>
                <a:gd name="connsiteY0" fmla="*/ 922163 h 922163"/>
                <a:gd name="connsiteX1" fmla="*/ 16827 w 2497484"/>
                <a:gd name="connsiteY1" fmla="*/ 922163 h 922163"/>
                <a:gd name="connsiteX2" fmla="*/ 295956 w 2497484"/>
                <a:gd name="connsiteY2" fmla="*/ 457622 h 922163"/>
                <a:gd name="connsiteX3" fmla="*/ 15758 w 2497484"/>
                <a:gd name="connsiteY3" fmla="*/ 51222 h 922163"/>
                <a:gd name="connsiteX4" fmla="*/ 116896 w 2497484"/>
                <a:gd name="connsiteY4" fmla="*/ 0 h 922163"/>
                <a:gd name="connsiteX5" fmla="*/ 1445646 w 2497484"/>
                <a:gd name="connsiteY5" fmla="*/ 0 h 922163"/>
                <a:gd name="connsiteX6" fmla="*/ 1607467 w 2497484"/>
                <a:gd name="connsiteY6" fmla="*/ 37388 h 922163"/>
                <a:gd name="connsiteX7" fmla="*/ 2497484 w 2497484"/>
                <a:gd name="connsiteY7" fmla="*/ 443788 h 922163"/>
                <a:gd name="connsiteX0" fmla="*/ 1674177 w 2497484"/>
                <a:gd name="connsiteY0" fmla="*/ 922163 h 922163"/>
                <a:gd name="connsiteX1" fmla="*/ 16827 w 2497484"/>
                <a:gd name="connsiteY1" fmla="*/ 922163 h 922163"/>
                <a:gd name="connsiteX2" fmla="*/ 295956 w 2497484"/>
                <a:gd name="connsiteY2" fmla="*/ 457622 h 922163"/>
                <a:gd name="connsiteX3" fmla="*/ 15758 w 2497484"/>
                <a:gd name="connsiteY3" fmla="*/ 51222 h 922163"/>
                <a:gd name="connsiteX4" fmla="*/ 116896 w 2497484"/>
                <a:gd name="connsiteY4" fmla="*/ 0 h 922163"/>
                <a:gd name="connsiteX5" fmla="*/ 1445646 w 2497484"/>
                <a:gd name="connsiteY5" fmla="*/ 0 h 922163"/>
                <a:gd name="connsiteX6" fmla="*/ 1607467 w 2497484"/>
                <a:gd name="connsiteY6" fmla="*/ 37388 h 922163"/>
                <a:gd name="connsiteX7" fmla="*/ 2497484 w 2497484"/>
                <a:gd name="connsiteY7" fmla="*/ 443788 h 922163"/>
                <a:gd name="connsiteX0" fmla="*/ 1674177 w 2497484"/>
                <a:gd name="connsiteY0" fmla="*/ 922163 h 922163"/>
                <a:gd name="connsiteX1" fmla="*/ 16827 w 2497484"/>
                <a:gd name="connsiteY1" fmla="*/ 922163 h 922163"/>
                <a:gd name="connsiteX2" fmla="*/ 295956 w 2497484"/>
                <a:gd name="connsiteY2" fmla="*/ 457622 h 922163"/>
                <a:gd name="connsiteX3" fmla="*/ 15758 w 2497484"/>
                <a:gd name="connsiteY3" fmla="*/ 51222 h 922163"/>
                <a:gd name="connsiteX4" fmla="*/ 116896 w 2497484"/>
                <a:gd name="connsiteY4" fmla="*/ 0 h 922163"/>
                <a:gd name="connsiteX5" fmla="*/ 1445646 w 2497484"/>
                <a:gd name="connsiteY5" fmla="*/ 0 h 922163"/>
                <a:gd name="connsiteX6" fmla="*/ 1607467 w 2497484"/>
                <a:gd name="connsiteY6" fmla="*/ 37388 h 922163"/>
                <a:gd name="connsiteX7" fmla="*/ 2497484 w 2497484"/>
                <a:gd name="connsiteY7" fmla="*/ 443788 h 922163"/>
                <a:gd name="connsiteX0" fmla="*/ 1662669 w 2485976"/>
                <a:gd name="connsiteY0" fmla="*/ 922163 h 922163"/>
                <a:gd name="connsiteX1" fmla="*/ 5319 w 2485976"/>
                <a:gd name="connsiteY1" fmla="*/ 922163 h 922163"/>
                <a:gd name="connsiteX2" fmla="*/ 284448 w 2485976"/>
                <a:gd name="connsiteY2" fmla="*/ 457622 h 922163"/>
                <a:gd name="connsiteX3" fmla="*/ 4250 w 2485976"/>
                <a:gd name="connsiteY3" fmla="*/ 51222 h 922163"/>
                <a:gd name="connsiteX4" fmla="*/ 105388 w 2485976"/>
                <a:gd name="connsiteY4" fmla="*/ 0 h 922163"/>
                <a:gd name="connsiteX5" fmla="*/ 1434138 w 2485976"/>
                <a:gd name="connsiteY5" fmla="*/ 0 h 922163"/>
                <a:gd name="connsiteX6" fmla="*/ 1595959 w 2485976"/>
                <a:gd name="connsiteY6" fmla="*/ 37388 h 922163"/>
                <a:gd name="connsiteX7" fmla="*/ 2485976 w 2485976"/>
                <a:gd name="connsiteY7" fmla="*/ 443788 h 922163"/>
                <a:gd name="connsiteX0" fmla="*/ 1663561 w 2486868"/>
                <a:gd name="connsiteY0" fmla="*/ 922163 h 922163"/>
                <a:gd name="connsiteX1" fmla="*/ 6211 w 2486868"/>
                <a:gd name="connsiteY1" fmla="*/ 922163 h 922163"/>
                <a:gd name="connsiteX2" fmla="*/ 285340 w 2486868"/>
                <a:gd name="connsiteY2" fmla="*/ 457622 h 922163"/>
                <a:gd name="connsiteX3" fmla="*/ 5142 w 2486868"/>
                <a:gd name="connsiteY3" fmla="*/ 51222 h 922163"/>
                <a:gd name="connsiteX4" fmla="*/ 36982 w 2486868"/>
                <a:gd name="connsiteY4" fmla="*/ 0 h 922163"/>
                <a:gd name="connsiteX5" fmla="*/ 1435030 w 2486868"/>
                <a:gd name="connsiteY5" fmla="*/ 0 h 922163"/>
                <a:gd name="connsiteX6" fmla="*/ 1596851 w 2486868"/>
                <a:gd name="connsiteY6" fmla="*/ 37388 h 922163"/>
                <a:gd name="connsiteX7" fmla="*/ 2486868 w 2486868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435030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435030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435030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14597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14597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14597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0865 w 1874353"/>
                <a:gd name="connsiteY0" fmla="*/ 922163 h 922163"/>
                <a:gd name="connsiteX1" fmla="*/ 3515 w 1874353"/>
                <a:gd name="connsiteY1" fmla="*/ 922163 h 922163"/>
                <a:gd name="connsiteX2" fmla="*/ 143274 w 1874353"/>
                <a:gd name="connsiteY2" fmla="*/ 457622 h 922163"/>
                <a:gd name="connsiteX3" fmla="*/ 2446 w 1874353"/>
                <a:gd name="connsiteY3" fmla="*/ 51222 h 922163"/>
                <a:gd name="connsiteX4" fmla="*/ 34286 w 1874353"/>
                <a:gd name="connsiteY4" fmla="*/ 0 h 922163"/>
                <a:gd name="connsiteX5" fmla="*/ 1543210 w 1874353"/>
                <a:gd name="connsiteY5" fmla="*/ 0 h 922163"/>
                <a:gd name="connsiteX6" fmla="*/ 1594155 w 1874353"/>
                <a:gd name="connsiteY6" fmla="*/ 37388 h 922163"/>
                <a:gd name="connsiteX7" fmla="*/ 1874353 w 1874353"/>
                <a:gd name="connsiteY7" fmla="*/ 443788 h 922163"/>
                <a:gd name="connsiteX0" fmla="*/ 1661143 w 1874631"/>
                <a:gd name="connsiteY0" fmla="*/ 922163 h 922163"/>
                <a:gd name="connsiteX1" fmla="*/ 3793 w 1874631"/>
                <a:gd name="connsiteY1" fmla="*/ 922163 h 922163"/>
                <a:gd name="connsiteX2" fmla="*/ 143552 w 1874631"/>
                <a:gd name="connsiteY2" fmla="*/ 457622 h 922163"/>
                <a:gd name="connsiteX3" fmla="*/ 2724 w 1874631"/>
                <a:gd name="connsiteY3" fmla="*/ 51222 h 922163"/>
                <a:gd name="connsiteX4" fmla="*/ 18727 w 1874631"/>
                <a:gd name="connsiteY4" fmla="*/ 0 h 922163"/>
                <a:gd name="connsiteX5" fmla="*/ 1543488 w 1874631"/>
                <a:gd name="connsiteY5" fmla="*/ 0 h 922163"/>
                <a:gd name="connsiteX6" fmla="*/ 1594433 w 1874631"/>
                <a:gd name="connsiteY6" fmla="*/ 37388 h 922163"/>
                <a:gd name="connsiteX7" fmla="*/ 1874631 w 1874631"/>
                <a:gd name="connsiteY7" fmla="*/ 443788 h 922163"/>
                <a:gd name="connsiteX0" fmla="*/ 1661143 w 1735261"/>
                <a:gd name="connsiteY0" fmla="*/ 922163 h 922163"/>
                <a:gd name="connsiteX1" fmla="*/ 3793 w 1735261"/>
                <a:gd name="connsiteY1" fmla="*/ 922163 h 922163"/>
                <a:gd name="connsiteX2" fmla="*/ 143552 w 1735261"/>
                <a:gd name="connsiteY2" fmla="*/ 457622 h 922163"/>
                <a:gd name="connsiteX3" fmla="*/ 2724 w 1735261"/>
                <a:gd name="connsiteY3" fmla="*/ 51222 h 922163"/>
                <a:gd name="connsiteX4" fmla="*/ 18727 w 1735261"/>
                <a:gd name="connsiteY4" fmla="*/ 0 h 922163"/>
                <a:gd name="connsiteX5" fmla="*/ 1543488 w 1735261"/>
                <a:gd name="connsiteY5" fmla="*/ 0 h 922163"/>
                <a:gd name="connsiteX6" fmla="*/ 1594433 w 1735261"/>
                <a:gd name="connsiteY6" fmla="*/ 37388 h 922163"/>
                <a:gd name="connsiteX7" fmla="*/ 1735261 w 1735261"/>
                <a:gd name="connsiteY7" fmla="*/ 443788 h 922163"/>
                <a:gd name="connsiteX0" fmla="*/ 1661143 w 1735261"/>
                <a:gd name="connsiteY0" fmla="*/ 922163 h 922163"/>
                <a:gd name="connsiteX1" fmla="*/ 3793 w 1735261"/>
                <a:gd name="connsiteY1" fmla="*/ 922163 h 922163"/>
                <a:gd name="connsiteX2" fmla="*/ 143552 w 1735261"/>
                <a:gd name="connsiteY2" fmla="*/ 457622 h 922163"/>
                <a:gd name="connsiteX3" fmla="*/ 2724 w 1735261"/>
                <a:gd name="connsiteY3" fmla="*/ 51222 h 922163"/>
                <a:gd name="connsiteX4" fmla="*/ 18727 w 1735261"/>
                <a:gd name="connsiteY4" fmla="*/ 0 h 922163"/>
                <a:gd name="connsiteX5" fmla="*/ 1543488 w 1735261"/>
                <a:gd name="connsiteY5" fmla="*/ 0 h 922163"/>
                <a:gd name="connsiteX6" fmla="*/ 1594433 w 1735261"/>
                <a:gd name="connsiteY6" fmla="*/ 37388 h 922163"/>
                <a:gd name="connsiteX7" fmla="*/ 1735261 w 1735261"/>
                <a:gd name="connsiteY7" fmla="*/ 443788 h 922163"/>
                <a:gd name="connsiteX0" fmla="*/ 1661143 w 1735261"/>
                <a:gd name="connsiteY0" fmla="*/ 922163 h 922163"/>
                <a:gd name="connsiteX1" fmla="*/ 3793 w 1735261"/>
                <a:gd name="connsiteY1" fmla="*/ 922163 h 922163"/>
                <a:gd name="connsiteX2" fmla="*/ 143552 w 1735261"/>
                <a:gd name="connsiteY2" fmla="*/ 457622 h 922163"/>
                <a:gd name="connsiteX3" fmla="*/ 2724 w 1735261"/>
                <a:gd name="connsiteY3" fmla="*/ 51222 h 922163"/>
                <a:gd name="connsiteX4" fmla="*/ 18727 w 1735261"/>
                <a:gd name="connsiteY4" fmla="*/ 0 h 922163"/>
                <a:gd name="connsiteX5" fmla="*/ 1543488 w 1735261"/>
                <a:gd name="connsiteY5" fmla="*/ 0 h 922163"/>
                <a:gd name="connsiteX6" fmla="*/ 1594433 w 1735261"/>
                <a:gd name="connsiteY6" fmla="*/ 37388 h 922163"/>
                <a:gd name="connsiteX7" fmla="*/ 1735261 w 1735261"/>
                <a:gd name="connsiteY7" fmla="*/ 443788 h 922163"/>
                <a:gd name="connsiteX0" fmla="*/ 1661143 w 1735261"/>
                <a:gd name="connsiteY0" fmla="*/ 922163 h 922163"/>
                <a:gd name="connsiteX1" fmla="*/ 3793 w 1735261"/>
                <a:gd name="connsiteY1" fmla="*/ 922163 h 922163"/>
                <a:gd name="connsiteX2" fmla="*/ 143552 w 1735261"/>
                <a:gd name="connsiteY2" fmla="*/ 457622 h 922163"/>
                <a:gd name="connsiteX3" fmla="*/ 2724 w 1735261"/>
                <a:gd name="connsiteY3" fmla="*/ 51222 h 922163"/>
                <a:gd name="connsiteX4" fmla="*/ 18727 w 1735261"/>
                <a:gd name="connsiteY4" fmla="*/ 0 h 922163"/>
                <a:gd name="connsiteX5" fmla="*/ 1568828 w 1735261"/>
                <a:gd name="connsiteY5" fmla="*/ 0 h 922163"/>
                <a:gd name="connsiteX6" fmla="*/ 1594433 w 1735261"/>
                <a:gd name="connsiteY6" fmla="*/ 37388 h 922163"/>
                <a:gd name="connsiteX7" fmla="*/ 1735261 w 1735261"/>
                <a:gd name="connsiteY7" fmla="*/ 443788 h 922163"/>
                <a:gd name="connsiteX0" fmla="*/ 1661143 w 1735261"/>
                <a:gd name="connsiteY0" fmla="*/ 922163 h 922163"/>
                <a:gd name="connsiteX1" fmla="*/ 3793 w 1735261"/>
                <a:gd name="connsiteY1" fmla="*/ 922163 h 922163"/>
                <a:gd name="connsiteX2" fmla="*/ 143552 w 1735261"/>
                <a:gd name="connsiteY2" fmla="*/ 457622 h 922163"/>
                <a:gd name="connsiteX3" fmla="*/ 2724 w 1735261"/>
                <a:gd name="connsiteY3" fmla="*/ 51222 h 922163"/>
                <a:gd name="connsiteX4" fmla="*/ 18727 w 1735261"/>
                <a:gd name="connsiteY4" fmla="*/ 0 h 922163"/>
                <a:gd name="connsiteX5" fmla="*/ 1568828 w 1735261"/>
                <a:gd name="connsiteY5" fmla="*/ 0 h 922163"/>
                <a:gd name="connsiteX6" fmla="*/ 1594433 w 1735261"/>
                <a:gd name="connsiteY6" fmla="*/ 37388 h 922163"/>
                <a:gd name="connsiteX7" fmla="*/ 1735261 w 1735261"/>
                <a:gd name="connsiteY7" fmla="*/ 443788 h 922163"/>
                <a:gd name="connsiteX0" fmla="*/ 1661143 w 1735261"/>
                <a:gd name="connsiteY0" fmla="*/ 922163 h 922163"/>
                <a:gd name="connsiteX1" fmla="*/ 3793 w 1735261"/>
                <a:gd name="connsiteY1" fmla="*/ 922163 h 922163"/>
                <a:gd name="connsiteX2" fmla="*/ 143552 w 1735261"/>
                <a:gd name="connsiteY2" fmla="*/ 457622 h 922163"/>
                <a:gd name="connsiteX3" fmla="*/ 2724 w 1735261"/>
                <a:gd name="connsiteY3" fmla="*/ 51222 h 922163"/>
                <a:gd name="connsiteX4" fmla="*/ 18727 w 1735261"/>
                <a:gd name="connsiteY4" fmla="*/ 0 h 922163"/>
                <a:gd name="connsiteX5" fmla="*/ 1568828 w 1735261"/>
                <a:gd name="connsiteY5" fmla="*/ 0 h 922163"/>
                <a:gd name="connsiteX6" fmla="*/ 1594433 w 1735261"/>
                <a:gd name="connsiteY6" fmla="*/ 37388 h 922163"/>
                <a:gd name="connsiteX7" fmla="*/ 1735261 w 1735261"/>
                <a:gd name="connsiteY7" fmla="*/ 443788 h 922163"/>
                <a:gd name="connsiteX0" fmla="*/ 1661143 w 1735261"/>
                <a:gd name="connsiteY0" fmla="*/ 922163 h 922163"/>
                <a:gd name="connsiteX1" fmla="*/ 3793 w 1735261"/>
                <a:gd name="connsiteY1" fmla="*/ 922163 h 922163"/>
                <a:gd name="connsiteX2" fmla="*/ 143552 w 1735261"/>
                <a:gd name="connsiteY2" fmla="*/ 457622 h 922163"/>
                <a:gd name="connsiteX3" fmla="*/ 2724 w 1735261"/>
                <a:gd name="connsiteY3" fmla="*/ 51222 h 922163"/>
                <a:gd name="connsiteX4" fmla="*/ 18727 w 1735261"/>
                <a:gd name="connsiteY4" fmla="*/ 0 h 922163"/>
                <a:gd name="connsiteX5" fmla="*/ 1568828 w 1735261"/>
                <a:gd name="connsiteY5" fmla="*/ 0 h 922163"/>
                <a:gd name="connsiteX6" fmla="*/ 1594433 w 1735261"/>
                <a:gd name="connsiteY6" fmla="*/ 37388 h 922163"/>
                <a:gd name="connsiteX7" fmla="*/ 1735261 w 1735261"/>
                <a:gd name="connsiteY7" fmla="*/ 443788 h 922163"/>
                <a:gd name="connsiteX0" fmla="*/ 1661143 w 1735261"/>
                <a:gd name="connsiteY0" fmla="*/ 922163 h 922163"/>
                <a:gd name="connsiteX1" fmla="*/ 3793 w 1735261"/>
                <a:gd name="connsiteY1" fmla="*/ 922163 h 922163"/>
                <a:gd name="connsiteX2" fmla="*/ 143552 w 1735261"/>
                <a:gd name="connsiteY2" fmla="*/ 457622 h 922163"/>
                <a:gd name="connsiteX3" fmla="*/ 2724 w 1735261"/>
                <a:gd name="connsiteY3" fmla="*/ 51222 h 922163"/>
                <a:gd name="connsiteX4" fmla="*/ 18727 w 1735261"/>
                <a:gd name="connsiteY4" fmla="*/ 0 h 922163"/>
                <a:gd name="connsiteX5" fmla="*/ 1568828 w 1735261"/>
                <a:gd name="connsiteY5" fmla="*/ 0 h 922163"/>
                <a:gd name="connsiteX6" fmla="*/ 1594433 w 1735261"/>
                <a:gd name="connsiteY6" fmla="*/ 37388 h 922163"/>
                <a:gd name="connsiteX7" fmla="*/ 1735261 w 1735261"/>
                <a:gd name="connsiteY7" fmla="*/ 443788 h 922163"/>
                <a:gd name="connsiteX0" fmla="*/ 1661143 w 1735261"/>
                <a:gd name="connsiteY0" fmla="*/ 922163 h 922163"/>
                <a:gd name="connsiteX1" fmla="*/ 3793 w 1735261"/>
                <a:gd name="connsiteY1" fmla="*/ 922163 h 922163"/>
                <a:gd name="connsiteX2" fmla="*/ 143552 w 1735261"/>
                <a:gd name="connsiteY2" fmla="*/ 457622 h 922163"/>
                <a:gd name="connsiteX3" fmla="*/ 2724 w 1735261"/>
                <a:gd name="connsiteY3" fmla="*/ 51222 h 922163"/>
                <a:gd name="connsiteX4" fmla="*/ 18727 w 1735261"/>
                <a:gd name="connsiteY4" fmla="*/ 0 h 922163"/>
                <a:gd name="connsiteX5" fmla="*/ 1568828 w 1735261"/>
                <a:gd name="connsiteY5" fmla="*/ 0 h 922163"/>
                <a:gd name="connsiteX6" fmla="*/ 1594433 w 1735261"/>
                <a:gd name="connsiteY6" fmla="*/ 37388 h 922163"/>
                <a:gd name="connsiteX7" fmla="*/ 1735261 w 1735261"/>
                <a:gd name="connsiteY7" fmla="*/ 443788 h 922163"/>
                <a:gd name="connsiteX0" fmla="*/ 1661143 w 1735261"/>
                <a:gd name="connsiteY0" fmla="*/ 922163 h 922163"/>
                <a:gd name="connsiteX1" fmla="*/ 3793 w 1735261"/>
                <a:gd name="connsiteY1" fmla="*/ 922163 h 922163"/>
                <a:gd name="connsiteX2" fmla="*/ 143552 w 1735261"/>
                <a:gd name="connsiteY2" fmla="*/ 457622 h 922163"/>
                <a:gd name="connsiteX3" fmla="*/ 2724 w 1735261"/>
                <a:gd name="connsiteY3" fmla="*/ 51222 h 922163"/>
                <a:gd name="connsiteX4" fmla="*/ 18727 w 1735261"/>
                <a:gd name="connsiteY4" fmla="*/ 0 h 922163"/>
                <a:gd name="connsiteX5" fmla="*/ 1568828 w 1735261"/>
                <a:gd name="connsiteY5" fmla="*/ 0 h 922163"/>
                <a:gd name="connsiteX6" fmla="*/ 1594433 w 1735261"/>
                <a:gd name="connsiteY6" fmla="*/ 37388 h 922163"/>
                <a:gd name="connsiteX7" fmla="*/ 1735261 w 1735261"/>
                <a:gd name="connsiteY7" fmla="*/ 443788 h 922163"/>
                <a:gd name="connsiteX0" fmla="*/ 1661143 w 1735261"/>
                <a:gd name="connsiteY0" fmla="*/ 922163 h 922163"/>
                <a:gd name="connsiteX1" fmla="*/ 3793 w 1735261"/>
                <a:gd name="connsiteY1" fmla="*/ 922163 h 922163"/>
                <a:gd name="connsiteX2" fmla="*/ 143552 w 1735261"/>
                <a:gd name="connsiteY2" fmla="*/ 457622 h 922163"/>
                <a:gd name="connsiteX3" fmla="*/ 2724 w 1735261"/>
                <a:gd name="connsiteY3" fmla="*/ 51222 h 922163"/>
                <a:gd name="connsiteX4" fmla="*/ 18727 w 1735261"/>
                <a:gd name="connsiteY4" fmla="*/ 0 h 922163"/>
                <a:gd name="connsiteX5" fmla="*/ 1568828 w 1735261"/>
                <a:gd name="connsiteY5" fmla="*/ 0 h 922163"/>
                <a:gd name="connsiteX6" fmla="*/ 1594433 w 1735261"/>
                <a:gd name="connsiteY6" fmla="*/ 37388 h 922163"/>
                <a:gd name="connsiteX7" fmla="*/ 1735261 w 1735261"/>
                <a:gd name="connsiteY7" fmla="*/ 443788 h 922163"/>
                <a:gd name="connsiteX0" fmla="*/ 1661143 w 1735261"/>
                <a:gd name="connsiteY0" fmla="*/ 922163 h 922163"/>
                <a:gd name="connsiteX1" fmla="*/ 3793 w 1735261"/>
                <a:gd name="connsiteY1" fmla="*/ 922163 h 922163"/>
                <a:gd name="connsiteX2" fmla="*/ 143552 w 1735261"/>
                <a:gd name="connsiteY2" fmla="*/ 457622 h 922163"/>
                <a:gd name="connsiteX3" fmla="*/ 2724 w 1735261"/>
                <a:gd name="connsiteY3" fmla="*/ 51222 h 922163"/>
                <a:gd name="connsiteX4" fmla="*/ 18727 w 1735261"/>
                <a:gd name="connsiteY4" fmla="*/ 0 h 922163"/>
                <a:gd name="connsiteX5" fmla="*/ 1568828 w 1735261"/>
                <a:gd name="connsiteY5" fmla="*/ 0 h 922163"/>
                <a:gd name="connsiteX6" fmla="*/ 1594433 w 1735261"/>
                <a:gd name="connsiteY6" fmla="*/ 37388 h 922163"/>
                <a:gd name="connsiteX7" fmla="*/ 1735261 w 1735261"/>
                <a:gd name="connsiteY7" fmla="*/ 443788 h 922163"/>
                <a:gd name="connsiteX0" fmla="*/ 1661143 w 1735261"/>
                <a:gd name="connsiteY0" fmla="*/ 922163 h 922163"/>
                <a:gd name="connsiteX1" fmla="*/ 3793 w 1735261"/>
                <a:gd name="connsiteY1" fmla="*/ 922163 h 922163"/>
                <a:gd name="connsiteX2" fmla="*/ 143552 w 1735261"/>
                <a:gd name="connsiteY2" fmla="*/ 457622 h 922163"/>
                <a:gd name="connsiteX3" fmla="*/ 2724 w 1735261"/>
                <a:gd name="connsiteY3" fmla="*/ 51222 h 922163"/>
                <a:gd name="connsiteX4" fmla="*/ 18727 w 1735261"/>
                <a:gd name="connsiteY4" fmla="*/ 0 h 922163"/>
                <a:gd name="connsiteX5" fmla="*/ 1568828 w 1735261"/>
                <a:gd name="connsiteY5" fmla="*/ 0 h 922163"/>
                <a:gd name="connsiteX6" fmla="*/ 1594433 w 1735261"/>
                <a:gd name="connsiteY6" fmla="*/ 37388 h 922163"/>
                <a:gd name="connsiteX7" fmla="*/ 1735261 w 1735261"/>
                <a:gd name="connsiteY7" fmla="*/ 443788 h 922163"/>
                <a:gd name="connsiteX0" fmla="*/ 1661143 w 1735261"/>
                <a:gd name="connsiteY0" fmla="*/ 922163 h 922163"/>
                <a:gd name="connsiteX1" fmla="*/ 3793 w 1735261"/>
                <a:gd name="connsiteY1" fmla="*/ 922163 h 922163"/>
                <a:gd name="connsiteX2" fmla="*/ 91329 w 1735261"/>
                <a:gd name="connsiteY2" fmla="*/ 457622 h 922163"/>
                <a:gd name="connsiteX3" fmla="*/ 2724 w 1735261"/>
                <a:gd name="connsiteY3" fmla="*/ 51222 h 922163"/>
                <a:gd name="connsiteX4" fmla="*/ 18727 w 1735261"/>
                <a:gd name="connsiteY4" fmla="*/ 0 h 922163"/>
                <a:gd name="connsiteX5" fmla="*/ 1568828 w 1735261"/>
                <a:gd name="connsiteY5" fmla="*/ 0 h 922163"/>
                <a:gd name="connsiteX6" fmla="*/ 1594433 w 1735261"/>
                <a:gd name="connsiteY6" fmla="*/ 37388 h 922163"/>
                <a:gd name="connsiteX7" fmla="*/ 1735261 w 1735261"/>
                <a:gd name="connsiteY7" fmla="*/ 443788 h 922163"/>
                <a:gd name="connsiteX0" fmla="*/ 1661143 w 1735261"/>
                <a:gd name="connsiteY0" fmla="*/ 922163 h 922163"/>
                <a:gd name="connsiteX1" fmla="*/ 3793 w 1735261"/>
                <a:gd name="connsiteY1" fmla="*/ 922163 h 922163"/>
                <a:gd name="connsiteX2" fmla="*/ 91329 w 1735261"/>
                <a:gd name="connsiteY2" fmla="*/ 457622 h 922163"/>
                <a:gd name="connsiteX3" fmla="*/ 2724 w 1735261"/>
                <a:gd name="connsiteY3" fmla="*/ 51222 h 922163"/>
                <a:gd name="connsiteX4" fmla="*/ 18727 w 1735261"/>
                <a:gd name="connsiteY4" fmla="*/ 0 h 922163"/>
                <a:gd name="connsiteX5" fmla="*/ 1568828 w 1735261"/>
                <a:gd name="connsiteY5" fmla="*/ 0 h 922163"/>
                <a:gd name="connsiteX6" fmla="*/ 1594433 w 1735261"/>
                <a:gd name="connsiteY6" fmla="*/ 37388 h 922163"/>
                <a:gd name="connsiteX7" fmla="*/ 1735261 w 1735261"/>
                <a:gd name="connsiteY7" fmla="*/ 443788 h 922163"/>
                <a:gd name="connsiteX0" fmla="*/ 1661143 w 1735261"/>
                <a:gd name="connsiteY0" fmla="*/ 922163 h 922163"/>
                <a:gd name="connsiteX1" fmla="*/ 3793 w 1735261"/>
                <a:gd name="connsiteY1" fmla="*/ 922163 h 922163"/>
                <a:gd name="connsiteX2" fmla="*/ 91329 w 1735261"/>
                <a:gd name="connsiteY2" fmla="*/ 457622 h 922163"/>
                <a:gd name="connsiteX3" fmla="*/ 2724 w 1735261"/>
                <a:gd name="connsiteY3" fmla="*/ 51222 h 922163"/>
                <a:gd name="connsiteX4" fmla="*/ 18727 w 1735261"/>
                <a:gd name="connsiteY4" fmla="*/ 0 h 922163"/>
                <a:gd name="connsiteX5" fmla="*/ 1568828 w 1735261"/>
                <a:gd name="connsiteY5" fmla="*/ 0 h 922163"/>
                <a:gd name="connsiteX6" fmla="*/ 1594433 w 1735261"/>
                <a:gd name="connsiteY6" fmla="*/ 37388 h 922163"/>
                <a:gd name="connsiteX7" fmla="*/ 1735261 w 1735261"/>
                <a:gd name="connsiteY7" fmla="*/ 443788 h 922163"/>
                <a:gd name="connsiteX0" fmla="*/ 1660115 w 1734233"/>
                <a:gd name="connsiteY0" fmla="*/ 922163 h 922163"/>
                <a:gd name="connsiteX1" fmla="*/ 2765 w 1734233"/>
                <a:gd name="connsiteY1" fmla="*/ 922163 h 922163"/>
                <a:gd name="connsiteX2" fmla="*/ 90301 w 1734233"/>
                <a:gd name="connsiteY2" fmla="*/ 457622 h 922163"/>
                <a:gd name="connsiteX3" fmla="*/ 1696 w 1734233"/>
                <a:gd name="connsiteY3" fmla="*/ 51222 h 922163"/>
                <a:gd name="connsiteX4" fmla="*/ 17699 w 1734233"/>
                <a:gd name="connsiteY4" fmla="*/ 0 h 922163"/>
                <a:gd name="connsiteX5" fmla="*/ 1567800 w 1734233"/>
                <a:gd name="connsiteY5" fmla="*/ 0 h 922163"/>
                <a:gd name="connsiteX6" fmla="*/ 1593405 w 1734233"/>
                <a:gd name="connsiteY6" fmla="*/ 37388 h 922163"/>
                <a:gd name="connsiteX7" fmla="*/ 1734233 w 1734233"/>
                <a:gd name="connsiteY7" fmla="*/ 443788 h 922163"/>
                <a:gd name="connsiteX0" fmla="*/ 1660244 w 1734362"/>
                <a:gd name="connsiteY0" fmla="*/ 922163 h 922163"/>
                <a:gd name="connsiteX1" fmla="*/ 2894 w 1734362"/>
                <a:gd name="connsiteY1" fmla="*/ 922163 h 922163"/>
                <a:gd name="connsiteX2" fmla="*/ 90430 w 1734362"/>
                <a:gd name="connsiteY2" fmla="*/ 457622 h 922163"/>
                <a:gd name="connsiteX3" fmla="*/ 1825 w 1734362"/>
                <a:gd name="connsiteY3" fmla="*/ 51222 h 922163"/>
                <a:gd name="connsiteX4" fmla="*/ 11894 w 1734362"/>
                <a:gd name="connsiteY4" fmla="*/ 0 h 922163"/>
                <a:gd name="connsiteX5" fmla="*/ 1567929 w 1734362"/>
                <a:gd name="connsiteY5" fmla="*/ 0 h 922163"/>
                <a:gd name="connsiteX6" fmla="*/ 1593534 w 1734362"/>
                <a:gd name="connsiteY6" fmla="*/ 37388 h 922163"/>
                <a:gd name="connsiteX7" fmla="*/ 1734362 w 1734362"/>
                <a:gd name="connsiteY7" fmla="*/ 443788 h 922163"/>
                <a:gd name="connsiteX0" fmla="*/ 1660244 w 1682139"/>
                <a:gd name="connsiteY0" fmla="*/ 922163 h 922163"/>
                <a:gd name="connsiteX1" fmla="*/ 2894 w 1682139"/>
                <a:gd name="connsiteY1" fmla="*/ 922163 h 922163"/>
                <a:gd name="connsiteX2" fmla="*/ 90430 w 1682139"/>
                <a:gd name="connsiteY2" fmla="*/ 457622 h 922163"/>
                <a:gd name="connsiteX3" fmla="*/ 1825 w 1682139"/>
                <a:gd name="connsiteY3" fmla="*/ 51222 h 922163"/>
                <a:gd name="connsiteX4" fmla="*/ 11894 w 1682139"/>
                <a:gd name="connsiteY4" fmla="*/ 0 h 922163"/>
                <a:gd name="connsiteX5" fmla="*/ 1567929 w 1682139"/>
                <a:gd name="connsiteY5" fmla="*/ 0 h 922163"/>
                <a:gd name="connsiteX6" fmla="*/ 1593534 w 1682139"/>
                <a:gd name="connsiteY6" fmla="*/ 37388 h 922163"/>
                <a:gd name="connsiteX7" fmla="*/ 1682139 w 1682139"/>
                <a:gd name="connsiteY7" fmla="*/ 443788 h 922163"/>
                <a:gd name="connsiteX0" fmla="*/ 1660244 w 1682139"/>
                <a:gd name="connsiteY0" fmla="*/ 922163 h 922163"/>
                <a:gd name="connsiteX1" fmla="*/ 2894 w 1682139"/>
                <a:gd name="connsiteY1" fmla="*/ 922163 h 922163"/>
                <a:gd name="connsiteX2" fmla="*/ 90430 w 1682139"/>
                <a:gd name="connsiteY2" fmla="*/ 457622 h 922163"/>
                <a:gd name="connsiteX3" fmla="*/ 1825 w 1682139"/>
                <a:gd name="connsiteY3" fmla="*/ 51222 h 922163"/>
                <a:gd name="connsiteX4" fmla="*/ 11894 w 1682139"/>
                <a:gd name="connsiteY4" fmla="*/ 0 h 922163"/>
                <a:gd name="connsiteX5" fmla="*/ 1567929 w 1682139"/>
                <a:gd name="connsiteY5" fmla="*/ 0 h 922163"/>
                <a:gd name="connsiteX6" fmla="*/ 1593534 w 1682139"/>
                <a:gd name="connsiteY6" fmla="*/ 37388 h 922163"/>
                <a:gd name="connsiteX7" fmla="*/ 1682139 w 1682139"/>
                <a:gd name="connsiteY7" fmla="*/ 443788 h 922163"/>
                <a:gd name="connsiteX0" fmla="*/ 1660244 w 1682139"/>
                <a:gd name="connsiteY0" fmla="*/ 922163 h 922163"/>
                <a:gd name="connsiteX1" fmla="*/ 2894 w 1682139"/>
                <a:gd name="connsiteY1" fmla="*/ 922163 h 922163"/>
                <a:gd name="connsiteX2" fmla="*/ 90430 w 1682139"/>
                <a:gd name="connsiteY2" fmla="*/ 457622 h 922163"/>
                <a:gd name="connsiteX3" fmla="*/ 1825 w 1682139"/>
                <a:gd name="connsiteY3" fmla="*/ 51222 h 922163"/>
                <a:gd name="connsiteX4" fmla="*/ 11894 w 1682139"/>
                <a:gd name="connsiteY4" fmla="*/ 0 h 922163"/>
                <a:gd name="connsiteX5" fmla="*/ 1567929 w 1682139"/>
                <a:gd name="connsiteY5" fmla="*/ 0 h 922163"/>
                <a:gd name="connsiteX6" fmla="*/ 1593534 w 1682139"/>
                <a:gd name="connsiteY6" fmla="*/ 37388 h 922163"/>
                <a:gd name="connsiteX7" fmla="*/ 1682139 w 1682139"/>
                <a:gd name="connsiteY7" fmla="*/ 443788 h 922163"/>
                <a:gd name="connsiteX0" fmla="*/ 1660244 w 1682139"/>
                <a:gd name="connsiteY0" fmla="*/ 922163 h 922163"/>
                <a:gd name="connsiteX1" fmla="*/ 2894 w 1682139"/>
                <a:gd name="connsiteY1" fmla="*/ 922163 h 922163"/>
                <a:gd name="connsiteX2" fmla="*/ 90430 w 1682139"/>
                <a:gd name="connsiteY2" fmla="*/ 457622 h 922163"/>
                <a:gd name="connsiteX3" fmla="*/ 1825 w 1682139"/>
                <a:gd name="connsiteY3" fmla="*/ 51222 h 922163"/>
                <a:gd name="connsiteX4" fmla="*/ 11894 w 1682139"/>
                <a:gd name="connsiteY4" fmla="*/ 0 h 922163"/>
                <a:gd name="connsiteX5" fmla="*/ 1577424 w 1682139"/>
                <a:gd name="connsiteY5" fmla="*/ 0 h 922163"/>
                <a:gd name="connsiteX6" fmla="*/ 1593534 w 1682139"/>
                <a:gd name="connsiteY6" fmla="*/ 37388 h 922163"/>
                <a:gd name="connsiteX7" fmla="*/ 1682139 w 1682139"/>
                <a:gd name="connsiteY7" fmla="*/ 443788 h 922163"/>
                <a:gd name="connsiteX0" fmla="*/ 1660244 w 1682139"/>
                <a:gd name="connsiteY0" fmla="*/ 922163 h 922163"/>
                <a:gd name="connsiteX1" fmla="*/ 2894 w 1682139"/>
                <a:gd name="connsiteY1" fmla="*/ 922163 h 922163"/>
                <a:gd name="connsiteX2" fmla="*/ 254706 w 1682139"/>
                <a:gd name="connsiteY2" fmla="*/ 457622 h 922163"/>
                <a:gd name="connsiteX3" fmla="*/ 1825 w 1682139"/>
                <a:gd name="connsiteY3" fmla="*/ 51222 h 922163"/>
                <a:gd name="connsiteX4" fmla="*/ 11894 w 1682139"/>
                <a:gd name="connsiteY4" fmla="*/ 0 h 922163"/>
                <a:gd name="connsiteX5" fmla="*/ 1577424 w 1682139"/>
                <a:gd name="connsiteY5" fmla="*/ 0 h 922163"/>
                <a:gd name="connsiteX6" fmla="*/ 1593534 w 1682139"/>
                <a:gd name="connsiteY6" fmla="*/ 37388 h 922163"/>
                <a:gd name="connsiteX7" fmla="*/ 1682139 w 1682139"/>
                <a:gd name="connsiteY7" fmla="*/ 443788 h 922163"/>
                <a:gd name="connsiteX0" fmla="*/ 1660244 w 1682139"/>
                <a:gd name="connsiteY0" fmla="*/ 922163 h 922163"/>
                <a:gd name="connsiteX1" fmla="*/ 2894 w 1682139"/>
                <a:gd name="connsiteY1" fmla="*/ 922163 h 922163"/>
                <a:gd name="connsiteX2" fmla="*/ 254706 w 1682139"/>
                <a:gd name="connsiteY2" fmla="*/ 457622 h 922163"/>
                <a:gd name="connsiteX3" fmla="*/ 1825 w 1682139"/>
                <a:gd name="connsiteY3" fmla="*/ 51222 h 922163"/>
                <a:gd name="connsiteX4" fmla="*/ 11894 w 1682139"/>
                <a:gd name="connsiteY4" fmla="*/ 0 h 922163"/>
                <a:gd name="connsiteX5" fmla="*/ 1577424 w 1682139"/>
                <a:gd name="connsiteY5" fmla="*/ 0 h 922163"/>
                <a:gd name="connsiteX6" fmla="*/ 1593534 w 1682139"/>
                <a:gd name="connsiteY6" fmla="*/ 37388 h 922163"/>
                <a:gd name="connsiteX7" fmla="*/ 1682139 w 1682139"/>
                <a:gd name="connsiteY7" fmla="*/ 443788 h 922163"/>
                <a:gd name="connsiteX0" fmla="*/ 1660244 w 1682139"/>
                <a:gd name="connsiteY0" fmla="*/ 922163 h 922163"/>
                <a:gd name="connsiteX1" fmla="*/ 2894 w 1682139"/>
                <a:gd name="connsiteY1" fmla="*/ 922163 h 922163"/>
                <a:gd name="connsiteX2" fmla="*/ 254706 w 1682139"/>
                <a:gd name="connsiteY2" fmla="*/ 457622 h 922163"/>
                <a:gd name="connsiteX3" fmla="*/ 1825 w 1682139"/>
                <a:gd name="connsiteY3" fmla="*/ 51222 h 922163"/>
                <a:gd name="connsiteX4" fmla="*/ 11894 w 1682139"/>
                <a:gd name="connsiteY4" fmla="*/ 0 h 922163"/>
                <a:gd name="connsiteX5" fmla="*/ 1577424 w 1682139"/>
                <a:gd name="connsiteY5" fmla="*/ 0 h 922163"/>
                <a:gd name="connsiteX6" fmla="*/ 1593534 w 1682139"/>
                <a:gd name="connsiteY6" fmla="*/ 37388 h 922163"/>
                <a:gd name="connsiteX7" fmla="*/ 1682139 w 1682139"/>
                <a:gd name="connsiteY7" fmla="*/ 443788 h 922163"/>
                <a:gd name="connsiteX0" fmla="*/ 1663548 w 1685443"/>
                <a:gd name="connsiteY0" fmla="*/ 922163 h 922163"/>
                <a:gd name="connsiteX1" fmla="*/ 6198 w 1685443"/>
                <a:gd name="connsiteY1" fmla="*/ 922163 h 922163"/>
                <a:gd name="connsiteX2" fmla="*/ 258010 w 1685443"/>
                <a:gd name="connsiteY2" fmla="*/ 457622 h 922163"/>
                <a:gd name="connsiteX3" fmla="*/ 5129 w 1685443"/>
                <a:gd name="connsiteY3" fmla="*/ 51222 h 922163"/>
                <a:gd name="connsiteX4" fmla="*/ 15198 w 1685443"/>
                <a:gd name="connsiteY4" fmla="*/ 0 h 922163"/>
                <a:gd name="connsiteX5" fmla="*/ 1580728 w 1685443"/>
                <a:gd name="connsiteY5" fmla="*/ 0 h 922163"/>
                <a:gd name="connsiteX6" fmla="*/ 1596838 w 1685443"/>
                <a:gd name="connsiteY6" fmla="*/ 37388 h 922163"/>
                <a:gd name="connsiteX7" fmla="*/ 1685443 w 1685443"/>
                <a:gd name="connsiteY7" fmla="*/ 443788 h 922163"/>
                <a:gd name="connsiteX0" fmla="*/ 1663087 w 1684982"/>
                <a:gd name="connsiteY0" fmla="*/ 922163 h 922163"/>
                <a:gd name="connsiteX1" fmla="*/ 5737 w 1684982"/>
                <a:gd name="connsiteY1" fmla="*/ 922163 h 922163"/>
                <a:gd name="connsiteX2" fmla="*/ 257549 w 1684982"/>
                <a:gd name="connsiteY2" fmla="*/ 457622 h 922163"/>
                <a:gd name="connsiteX3" fmla="*/ 4668 w 1684982"/>
                <a:gd name="connsiteY3" fmla="*/ 51222 h 922163"/>
                <a:gd name="connsiteX4" fmla="*/ 33404 w 1684982"/>
                <a:gd name="connsiteY4" fmla="*/ 0 h 922163"/>
                <a:gd name="connsiteX5" fmla="*/ 1580267 w 1684982"/>
                <a:gd name="connsiteY5" fmla="*/ 0 h 922163"/>
                <a:gd name="connsiteX6" fmla="*/ 1596377 w 1684982"/>
                <a:gd name="connsiteY6" fmla="*/ 37388 h 922163"/>
                <a:gd name="connsiteX7" fmla="*/ 1684982 w 1684982"/>
                <a:gd name="connsiteY7" fmla="*/ 443788 h 922163"/>
                <a:gd name="connsiteX0" fmla="*/ 1663087 w 1849258"/>
                <a:gd name="connsiteY0" fmla="*/ 922163 h 922163"/>
                <a:gd name="connsiteX1" fmla="*/ 5737 w 1849258"/>
                <a:gd name="connsiteY1" fmla="*/ 922163 h 922163"/>
                <a:gd name="connsiteX2" fmla="*/ 257549 w 1849258"/>
                <a:gd name="connsiteY2" fmla="*/ 457622 h 922163"/>
                <a:gd name="connsiteX3" fmla="*/ 4668 w 1849258"/>
                <a:gd name="connsiteY3" fmla="*/ 51222 h 922163"/>
                <a:gd name="connsiteX4" fmla="*/ 33404 w 1849258"/>
                <a:gd name="connsiteY4" fmla="*/ 0 h 922163"/>
                <a:gd name="connsiteX5" fmla="*/ 1580267 w 1849258"/>
                <a:gd name="connsiteY5" fmla="*/ 0 h 922163"/>
                <a:gd name="connsiteX6" fmla="*/ 1596377 w 1849258"/>
                <a:gd name="connsiteY6" fmla="*/ 37388 h 922163"/>
                <a:gd name="connsiteX7" fmla="*/ 1849258 w 1849258"/>
                <a:gd name="connsiteY7" fmla="*/ 443788 h 922163"/>
                <a:gd name="connsiteX0" fmla="*/ 1663087 w 1849258"/>
                <a:gd name="connsiteY0" fmla="*/ 922163 h 922163"/>
                <a:gd name="connsiteX1" fmla="*/ 5737 w 1849258"/>
                <a:gd name="connsiteY1" fmla="*/ 922163 h 922163"/>
                <a:gd name="connsiteX2" fmla="*/ 257549 w 1849258"/>
                <a:gd name="connsiteY2" fmla="*/ 457622 h 922163"/>
                <a:gd name="connsiteX3" fmla="*/ 4668 w 1849258"/>
                <a:gd name="connsiteY3" fmla="*/ 51222 h 922163"/>
                <a:gd name="connsiteX4" fmla="*/ 33404 w 1849258"/>
                <a:gd name="connsiteY4" fmla="*/ 0 h 922163"/>
                <a:gd name="connsiteX5" fmla="*/ 1580267 w 1849258"/>
                <a:gd name="connsiteY5" fmla="*/ 0 h 922163"/>
                <a:gd name="connsiteX6" fmla="*/ 1596377 w 1849258"/>
                <a:gd name="connsiteY6" fmla="*/ 37388 h 922163"/>
                <a:gd name="connsiteX7" fmla="*/ 1849258 w 1849258"/>
                <a:gd name="connsiteY7" fmla="*/ 443788 h 922163"/>
                <a:gd name="connsiteX0" fmla="*/ 1663087 w 1849258"/>
                <a:gd name="connsiteY0" fmla="*/ 922163 h 922163"/>
                <a:gd name="connsiteX1" fmla="*/ 5737 w 1849258"/>
                <a:gd name="connsiteY1" fmla="*/ 922163 h 922163"/>
                <a:gd name="connsiteX2" fmla="*/ 257549 w 1849258"/>
                <a:gd name="connsiteY2" fmla="*/ 457622 h 922163"/>
                <a:gd name="connsiteX3" fmla="*/ 4668 w 1849258"/>
                <a:gd name="connsiteY3" fmla="*/ 51222 h 922163"/>
                <a:gd name="connsiteX4" fmla="*/ 33404 w 1849258"/>
                <a:gd name="connsiteY4" fmla="*/ 0 h 922163"/>
                <a:gd name="connsiteX5" fmla="*/ 1580267 w 1849258"/>
                <a:gd name="connsiteY5" fmla="*/ 0 h 922163"/>
                <a:gd name="connsiteX6" fmla="*/ 1596377 w 1849258"/>
                <a:gd name="connsiteY6" fmla="*/ 37388 h 922163"/>
                <a:gd name="connsiteX7" fmla="*/ 1849258 w 1849258"/>
                <a:gd name="connsiteY7" fmla="*/ 443788 h 922163"/>
                <a:gd name="connsiteX0" fmla="*/ 1663087 w 1849258"/>
                <a:gd name="connsiteY0" fmla="*/ 922163 h 922163"/>
                <a:gd name="connsiteX1" fmla="*/ 5737 w 1849258"/>
                <a:gd name="connsiteY1" fmla="*/ 922163 h 922163"/>
                <a:gd name="connsiteX2" fmla="*/ 257549 w 1849258"/>
                <a:gd name="connsiteY2" fmla="*/ 457622 h 922163"/>
                <a:gd name="connsiteX3" fmla="*/ 4668 w 1849258"/>
                <a:gd name="connsiteY3" fmla="*/ 51222 h 922163"/>
                <a:gd name="connsiteX4" fmla="*/ 33404 w 1849258"/>
                <a:gd name="connsiteY4" fmla="*/ 0 h 922163"/>
                <a:gd name="connsiteX5" fmla="*/ 1550398 w 1849258"/>
                <a:gd name="connsiteY5" fmla="*/ 0 h 922163"/>
                <a:gd name="connsiteX6" fmla="*/ 1596377 w 1849258"/>
                <a:gd name="connsiteY6" fmla="*/ 37388 h 922163"/>
                <a:gd name="connsiteX7" fmla="*/ 1849258 w 1849258"/>
                <a:gd name="connsiteY7" fmla="*/ 443788 h 922163"/>
                <a:gd name="connsiteX0" fmla="*/ 1663087 w 1849258"/>
                <a:gd name="connsiteY0" fmla="*/ 922163 h 922163"/>
                <a:gd name="connsiteX1" fmla="*/ 5737 w 1849258"/>
                <a:gd name="connsiteY1" fmla="*/ 922163 h 922163"/>
                <a:gd name="connsiteX2" fmla="*/ 232126 w 1849258"/>
                <a:gd name="connsiteY2" fmla="*/ 457622 h 922163"/>
                <a:gd name="connsiteX3" fmla="*/ 4668 w 1849258"/>
                <a:gd name="connsiteY3" fmla="*/ 51222 h 922163"/>
                <a:gd name="connsiteX4" fmla="*/ 33404 w 1849258"/>
                <a:gd name="connsiteY4" fmla="*/ 0 h 922163"/>
                <a:gd name="connsiteX5" fmla="*/ 1550398 w 1849258"/>
                <a:gd name="connsiteY5" fmla="*/ 0 h 922163"/>
                <a:gd name="connsiteX6" fmla="*/ 1596377 w 1849258"/>
                <a:gd name="connsiteY6" fmla="*/ 37388 h 922163"/>
                <a:gd name="connsiteX7" fmla="*/ 1849258 w 1849258"/>
                <a:gd name="connsiteY7" fmla="*/ 443788 h 922163"/>
                <a:gd name="connsiteX0" fmla="*/ 1663087 w 1849258"/>
                <a:gd name="connsiteY0" fmla="*/ 922163 h 922163"/>
                <a:gd name="connsiteX1" fmla="*/ 5737 w 1849258"/>
                <a:gd name="connsiteY1" fmla="*/ 922163 h 922163"/>
                <a:gd name="connsiteX2" fmla="*/ 232126 w 1849258"/>
                <a:gd name="connsiteY2" fmla="*/ 457622 h 922163"/>
                <a:gd name="connsiteX3" fmla="*/ 4668 w 1849258"/>
                <a:gd name="connsiteY3" fmla="*/ 51222 h 922163"/>
                <a:gd name="connsiteX4" fmla="*/ 33404 w 1849258"/>
                <a:gd name="connsiteY4" fmla="*/ 0 h 922163"/>
                <a:gd name="connsiteX5" fmla="*/ 1550398 w 1849258"/>
                <a:gd name="connsiteY5" fmla="*/ 0 h 922163"/>
                <a:gd name="connsiteX6" fmla="*/ 1596377 w 1849258"/>
                <a:gd name="connsiteY6" fmla="*/ 37388 h 922163"/>
                <a:gd name="connsiteX7" fmla="*/ 1849258 w 1849258"/>
                <a:gd name="connsiteY7" fmla="*/ 443788 h 922163"/>
                <a:gd name="connsiteX0" fmla="*/ 1663087 w 1849258"/>
                <a:gd name="connsiteY0" fmla="*/ 922163 h 922163"/>
                <a:gd name="connsiteX1" fmla="*/ 5737 w 1849258"/>
                <a:gd name="connsiteY1" fmla="*/ 922163 h 922163"/>
                <a:gd name="connsiteX2" fmla="*/ 232126 w 1849258"/>
                <a:gd name="connsiteY2" fmla="*/ 457622 h 922163"/>
                <a:gd name="connsiteX3" fmla="*/ 4668 w 1849258"/>
                <a:gd name="connsiteY3" fmla="*/ 51222 h 922163"/>
                <a:gd name="connsiteX4" fmla="*/ 33404 w 1849258"/>
                <a:gd name="connsiteY4" fmla="*/ 0 h 922163"/>
                <a:gd name="connsiteX5" fmla="*/ 1550398 w 1849258"/>
                <a:gd name="connsiteY5" fmla="*/ 0 h 922163"/>
                <a:gd name="connsiteX6" fmla="*/ 1596377 w 1849258"/>
                <a:gd name="connsiteY6" fmla="*/ 37388 h 922163"/>
                <a:gd name="connsiteX7" fmla="*/ 1849258 w 1849258"/>
                <a:gd name="connsiteY7" fmla="*/ 443788 h 922163"/>
                <a:gd name="connsiteX0" fmla="*/ 1663581 w 1849752"/>
                <a:gd name="connsiteY0" fmla="*/ 922163 h 922163"/>
                <a:gd name="connsiteX1" fmla="*/ 6231 w 1849752"/>
                <a:gd name="connsiteY1" fmla="*/ 922163 h 922163"/>
                <a:gd name="connsiteX2" fmla="*/ 232620 w 1849752"/>
                <a:gd name="connsiteY2" fmla="*/ 457622 h 922163"/>
                <a:gd name="connsiteX3" fmla="*/ 5162 w 1849752"/>
                <a:gd name="connsiteY3" fmla="*/ 51222 h 922163"/>
                <a:gd name="connsiteX4" fmla="*/ 33898 w 1849752"/>
                <a:gd name="connsiteY4" fmla="*/ 0 h 922163"/>
                <a:gd name="connsiteX5" fmla="*/ 1550892 w 1849752"/>
                <a:gd name="connsiteY5" fmla="*/ 0 h 922163"/>
                <a:gd name="connsiteX6" fmla="*/ 1596871 w 1849752"/>
                <a:gd name="connsiteY6" fmla="*/ 37388 h 922163"/>
                <a:gd name="connsiteX7" fmla="*/ 1849752 w 1849752"/>
                <a:gd name="connsiteY7" fmla="*/ 443788 h 922163"/>
                <a:gd name="connsiteX0" fmla="*/ 1663524 w 1849695"/>
                <a:gd name="connsiteY0" fmla="*/ 922163 h 922163"/>
                <a:gd name="connsiteX1" fmla="*/ 6174 w 1849695"/>
                <a:gd name="connsiteY1" fmla="*/ 922163 h 922163"/>
                <a:gd name="connsiteX2" fmla="*/ 232563 w 1849695"/>
                <a:gd name="connsiteY2" fmla="*/ 457622 h 922163"/>
                <a:gd name="connsiteX3" fmla="*/ 5105 w 1849695"/>
                <a:gd name="connsiteY3" fmla="*/ 51222 h 922163"/>
                <a:gd name="connsiteX4" fmla="*/ 36696 w 1849695"/>
                <a:gd name="connsiteY4" fmla="*/ 0 h 922163"/>
                <a:gd name="connsiteX5" fmla="*/ 1550835 w 1849695"/>
                <a:gd name="connsiteY5" fmla="*/ 0 h 922163"/>
                <a:gd name="connsiteX6" fmla="*/ 1596814 w 1849695"/>
                <a:gd name="connsiteY6" fmla="*/ 37388 h 922163"/>
                <a:gd name="connsiteX7" fmla="*/ 1849695 w 1849695"/>
                <a:gd name="connsiteY7" fmla="*/ 443788 h 922163"/>
                <a:gd name="connsiteX0" fmla="*/ 1663524 w 1824273"/>
                <a:gd name="connsiteY0" fmla="*/ 922163 h 922163"/>
                <a:gd name="connsiteX1" fmla="*/ 6174 w 1824273"/>
                <a:gd name="connsiteY1" fmla="*/ 922163 h 922163"/>
                <a:gd name="connsiteX2" fmla="*/ 232563 w 1824273"/>
                <a:gd name="connsiteY2" fmla="*/ 457622 h 922163"/>
                <a:gd name="connsiteX3" fmla="*/ 5105 w 1824273"/>
                <a:gd name="connsiteY3" fmla="*/ 51222 h 922163"/>
                <a:gd name="connsiteX4" fmla="*/ 36696 w 1824273"/>
                <a:gd name="connsiteY4" fmla="*/ 0 h 922163"/>
                <a:gd name="connsiteX5" fmla="*/ 1550835 w 1824273"/>
                <a:gd name="connsiteY5" fmla="*/ 0 h 922163"/>
                <a:gd name="connsiteX6" fmla="*/ 1596814 w 1824273"/>
                <a:gd name="connsiteY6" fmla="*/ 37388 h 922163"/>
                <a:gd name="connsiteX7" fmla="*/ 1824273 w 1824273"/>
                <a:gd name="connsiteY7" fmla="*/ 443788 h 922163"/>
                <a:gd name="connsiteX0" fmla="*/ 1663524 w 1824273"/>
                <a:gd name="connsiteY0" fmla="*/ 922163 h 922163"/>
                <a:gd name="connsiteX1" fmla="*/ 6174 w 1824273"/>
                <a:gd name="connsiteY1" fmla="*/ 922163 h 922163"/>
                <a:gd name="connsiteX2" fmla="*/ 232563 w 1824273"/>
                <a:gd name="connsiteY2" fmla="*/ 457622 h 922163"/>
                <a:gd name="connsiteX3" fmla="*/ 5105 w 1824273"/>
                <a:gd name="connsiteY3" fmla="*/ 51222 h 922163"/>
                <a:gd name="connsiteX4" fmla="*/ 36696 w 1824273"/>
                <a:gd name="connsiteY4" fmla="*/ 0 h 922163"/>
                <a:gd name="connsiteX5" fmla="*/ 1550835 w 1824273"/>
                <a:gd name="connsiteY5" fmla="*/ 0 h 922163"/>
                <a:gd name="connsiteX6" fmla="*/ 1596814 w 1824273"/>
                <a:gd name="connsiteY6" fmla="*/ 37388 h 922163"/>
                <a:gd name="connsiteX7" fmla="*/ 1824273 w 1824273"/>
                <a:gd name="connsiteY7" fmla="*/ 443788 h 922163"/>
                <a:gd name="connsiteX0" fmla="*/ 1663524 w 1824273"/>
                <a:gd name="connsiteY0" fmla="*/ 922163 h 922163"/>
                <a:gd name="connsiteX1" fmla="*/ 6174 w 1824273"/>
                <a:gd name="connsiteY1" fmla="*/ 922163 h 922163"/>
                <a:gd name="connsiteX2" fmla="*/ 232563 w 1824273"/>
                <a:gd name="connsiteY2" fmla="*/ 457622 h 922163"/>
                <a:gd name="connsiteX3" fmla="*/ 5105 w 1824273"/>
                <a:gd name="connsiteY3" fmla="*/ 51222 h 922163"/>
                <a:gd name="connsiteX4" fmla="*/ 36696 w 1824273"/>
                <a:gd name="connsiteY4" fmla="*/ 0 h 922163"/>
                <a:gd name="connsiteX5" fmla="*/ 1550835 w 1824273"/>
                <a:gd name="connsiteY5" fmla="*/ 0 h 922163"/>
                <a:gd name="connsiteX6" fmla="*/ 1596814 w 1824273"/>
                <a:gd name="connsiteY6" fmla="*/ 37388 h 922163"/>
                <a:gd name="connsiteX7" fmla="*/ 1824273 w 1824273"/>
                <a:gd name="connsiteY7" fmla="*/ 443788 h 922163"/>
                <a:gd name="connsiteX0" fmla="*/ 1663524 w 1824273"/>
                <a:gd name="connsiteY0" fmla="*/ 922163 h 922163"/>
                <a:gd name="connsiteX1" fmla="*/ 6174 w 1824273"/>
                <a:gd name="connsiteY1" fmla="*/ 922163 h 922163"/>
                <a:gd name="connsiteX2" fmla="*/ 232563 w 1824273"/>
                <a:gd name="connsiteY2" fmla="*/ 457622 h 922163"/>
                <a:gd name="connsiteX3" fmla="*/ 5105 w 1824273"/>
                <a:gd name="connsiteY3" fmla="*/ 51222 h 922163"/>
                <a:gd name="connsiteX4" fmla="*/ 36696 w 1824273"/>
                <a:gd name="connsiteY4" fmla="*/ 0 h 922163"/>
                <a:gd name="connsiteX5" fmla="*/ 1546268 w 1824273"/>
                <a:gd name="connsiteY5" fmla="*/ 0 h 922163"/>
                <a:gd name="connsiteX6" fmla="*/ 1596814 w 1824273"/>
                <a:gd name="connsiteY6" fmla="*/ 37388 h 922163"/>
                <a:gd name="connsiteX7" fmla="*/ 1824273 w 1824273"/>
                <a:gd name="connsiteY7" fmla="*/ 443788 h 922163"/>
                <a:gd name="connsiteX0" fmla="*/ 1663524 w 1824273"/>
                <a:gd name="connsiteY0" fmla="*/ 922163 h 922163"/>
                <a:gd name="connsiteX1" fmla="*/ 6174 w 1824273"/>
                <a:gd name="connsiteY1" fmla="*/ 922163 h 922163"/>
                <a:gd name="connsiteX2" fmla="*/ 254422 w 1824273"/>
                <a:gd name="connsiteY2" fmla="*/ 457622 h 922163"/>
                <a:gd name="connsiteX3" fmla="*/ 5105 w 1824273"/>
                <a:gd name="connsiteY3" fmla="*/ 51222 h 922163"/>
                <a:gd name="connsiteX4" fmla="*/ 36696 w 1824273"/>
                <a:gd name="connsiteY4" fmla="*/ 0 h 922163"/>
                <a:gd name="connsiteX5" fmla="*/ 1546268 w 1824273"/>
                <a:gd name="connsiteY5" fmla="*/ 0 h 922163"/>
                <a:gd name="connsiteX6" fmla="*/ 1596814 w 1824273"/>
                <a:gd name="connsiteY6" fmla="*/ 37388 h 922163"/>
                <a:gd name="connsiteX7" fmla="*/ 1824273 w 1824273"/>
                <a:gd name="connsiteY7" fmla="*/ 443788 h 922163"/>
                <a:gd name="connsiteX0" fmla="*/ 1663524 w 1824273"/>
                <a:gd name="connsiteY0" fmla="*/ 922163 h 922163"/>
                <a:gd name="connsiteX1" fmla="*/ 6174 w 1824273"/>
                <a:gd name="connsiteY1" fmla="*/ 922163 h 922163"/>
                <a:gd name="connsiteX2" fmla="*/ 254422 w 1824273"/>
                <a:gd name="connsiteY2" fmla="*/ 457622 h 922163"/>
                <a:gd name="connsiteX3" fmla="*/ 5105 w 1824273"/>
                <a:gd name="connsiteY3" fmla="*/ 51222 h 922163"/>
                <a:gd name="connsiteX4" fmla="*/ 36696 w 1824273"/>
                <a:gd name="connsiteY4" fmla="*/ 0 h 922163"/>
                <a:gd name="connsiteX5" fmla="*/ 1546268 w 1824273"/>
                <a:gd name="connsiteY5" fmla="*/ 0 h 922163"/>
                <a:gd name="connsiteX6" fmla="*/ 1596814 w 1824273"/>
                <a:gd name="connsiteY6" fmla="*/ 37388 h 922163"/>
                <a:gd name="connsiteX7" fmla="*/ 1824273 w 1824273"/>
                <a:gd name="connsiteY7" fmla="*/ 443788 h 922163"/>
                <a:gd name="connsiteX0" fmla="*/ 1663524 w 1824273"/>
                <a:gd name="connsiteY0" fmla="*/ 922163 h 922163"/>
                <a:gd name="connsiteX1" fmla="*/ 6174 w 1824273"/>
                <a:gd name="connsiteY1" fmla="*/ 922163 h 922163"/>
                <a:gd name="connsiteX2" fmla="*/ 254422 w 1824273"/>
                <a:gd name="connsiteY2" fmla="*/ 457622 h 922163"/>
                <a:gd name="connsiteX3" fmla="*/ 5105 w 1824273"/>
                <a:gd name="connsiteY3" fmla="*/ 51222 h 922163"/>
                <a:gd name="connsiteX4" fmla="*/ 36696 w 1824273"/>
                <a:gd name="connsiteY4" fmla="*/ 0 h 922163"/>
                <a:gd name="connsiteX5" fmla="*/ 1546268 w 1824273"/>
                <a:gd name="connsiteY5" fmla="*/ 0 h 922163"/>
                <a:gd name="connsiteX6" fmla="*/ 1596814 w 1824273"/>
                <a:gd name="connsiteY6" fmla="*/ 37388 h 922163"/>
                <a:gd name="connsiteX7" fmla="*/ 1824273 w 1824273"/>
                <a:gd name="connsiteY7" fmla="*/ 443788 h 922163"/>
                <a:gd name="connsiteX0" fmla="*/ 1663450 w 1824199"/>
                <a:gd name="connsiteY0" fmla="*/ 922163 h 922163"/>
                <a:gd name="connsiteX1" fmla="*/ 6100 w 1824199"/>
                <a:gd name="connsiteY1" fmla="*/ 922163 h 922163"/>
                <a:gd name="connsiteX2" fmla="*/ 254348 w 1824199"/>
                <a:gd name="connsiteY2" fmla="*/ 457622 h 922163"/>
                <a:gd name="connsiteX3" fmla="*/ 5031 w 1824199"/>
                <a:gd name="connsiteY3" fmla="*/ 51222 h 922163"/>
                <a:gd name="connsiteX4" fmla="*/ 36622 w 1824199"/>
                <a:gd name="connsiteY4" fmla="*/ 0 h 922163"/>
                <a:gd name="connsiteX5" fmla="*/ 1546194 w 1824199"/>
                <a:gd name="connsiteY5" fmla="*/ 0 h 922163"/>
                <a:gd name="connsiteX6" fmla="*/ 1596740 w 1824199"/>
                <a:gd name="connsiteY6" fmla="*/ 37388 h 922163"/>
                <a:gd name="connsiteX7" fmla="*/ 1824199 w 1824199"/>
                <a:gd name="connsiteY7" fmla="*/ 443788 h 922163"/>
                <a:gd name="connsiteX0" fmla="*/ 1663458 w 1824207"/>
                <a:gd name="connsiteY0" fmla="*/ 922163 h 922163"/>
                <a:gd name="connsiteX1" fmla="*/ 6108 w 1824207"/>
                <a:gd name="connsiteY1" fmla="*/ 922163 h 922163"/>
                <a:gd name="connsiteX2" fmla="*/ 254356 w 1824207"/>
                <a:gd name="connsiteY2" fmla="*/ 457622 h 922163"/>
                <a:gd name="connsiteX3" fmla="*/ 5039 w 1824207"/>
                <a:gd name="connsiteY3" fmla="*/ 51222 h 922163"/>
                <a:gd name="connsiteX4" fmla="*/ 36204 w 1824207"/>
                <a:gd name="connsiteY4" fmla="*/ 0 h 922163"/>
                <a:gd name="connsiteX5" fmla="*/ 1546202 w 1824207"/>
                <a:gd name="connsiteY5" fmla="*/ 0 h 922163"/>
                <a:gd name="connsiteX6" fmla="*/ 1596748 w 1824207"/>
                <a:gd name="connsiteY6" fmla="*/ 37388 h 922163"/>
                <a:gd name="connsiteX7" fmla="*/ 1824207 w 1824207"/>
                <a:gd name="connsiteY7" fmla="*/ 443788 h 922163"/>
                <a:gd name="connsiteX0" fmla="*/ 1663458 w 1846064"/>
                <a:gd name="connsiteY0" fmla="*/ 922163 h 922163"/>
                <a:gd name="connsiteX1" fmla="*/ 6108 w 1846064"/>
                <a:gd name="connsiteY1" fmla="*/ 922163 h 922163"/>
                <a:gd name="connsiteX2" fmla="*/ 254356 w 1846064"/>
                <a:gd name="connsiteY2" fmla="*/ 457622 h 922163"/>
                <a:gd name="connsiteX3" fmla="*/ 5039 w 1846064"/>
                <a:gd name="connsiteY3" fmla="*/ 51222 h 922163"/>
                <a:gd name="connsiteX4" fmla="*/ 36204 w 1846064"/>
                <a:gd name="connsiteY4" fmla="*/ 0 h 922163"/>
                <a:gd name="connsiteX5" fmla="*/ 1546202 w 1846064"/>
                <a:gd name="connsiteY5" fmla="*/ 0 h 922163"/>
                <a:gd name="connsiteX6" fmla="*/ 1596748 w 1846064"/>
                <a:gd name="connsiteY6" fmla="*/ 37388 h 922163"/>
                <a:gd name="connsiteX7" fmla="*/ 1846064 w 1846064"/>
                <a:gd name="connsiteY7" fmla="*/ 443788 h 922163"/>
                <a:gd name="connsiteX0" fmla="*/ 1663458 w 1846064"/>
                <a:gd name="connsiteY0" fmla="*/ 922163 h 922163"/>
                <a:gd name="connsiteX1" fmla="*/ 6108 w 1846064"/>
                <a:gd name="connsiteY1" fmla="*/ 922163 h 922163"/>
                <a:gd name="connsiteX2" fmla="*/ 254356 w 1846064"/>
                <a:gd name="connsiteY2" fmla="*/ 457622 h 922163"/>
                <a:gd name="connsiteX3" fmla="*/ 5039 w 1846064"/>
                <a:gd name="connsiteY3" fmla="*/ 51222 h 922163"/>
                <a:gd name="connsiteX4" fmla="*/ 36204 w 1846064"/>
                <a:gd name="connsiteY4" fmla="*/ 0 h 922163"/>
                <a:gd name="connsiteX5" fmla="*/ 1546202 w 1846064"/>
                <a:gd name="connsiteY5" fmla="*/ 0 h 922163"/>
                <a:gd name="connsiteX6" fmla="*/ 1596748 w 1846064"/>
                <a:gd name="connsiteY6" fmla="*/ 37388 h 922163"/>
                <a:gd name="connsiteX7" fmla="*/ 1846064 w 1846064"/>
                <a:gd name="connsiteY7" fmla="*/ 443788 h 922163"/>
                <a:gd name="connsiteX0" fmla="*/ 1663458 w 1846064"/>
                <a:gd name="connsiteY0" fmla="*/ 922163 h 922163"/>
                <a:gd name="connsiteX1" fmla="*/ 6108 w 1846064"/>
                <a:gd name="connsiteY1" fmla="*/ 922163 h 922163"/>
                <a:gd name="connsiteX2" fmla="*/ 254356 w 1846064"/>
                <a:gd name="connsiteY2" fmla="*/ 457622 h 922163"/>
                <a:gd name="connsiteX3" fmla="*/ 5039 w 1846064"/>
                <a:gd name="connsiteY3" fmla="*/ 51222 h 922163"/>
                <a:gd name="connsiteX4" fmla="*/ 36204 w 1846064"/>
                <a:gd name="connsiteY4" fmla="*/ 0 h 922163"/>
                <a:gd name="connsiteX5" fmla="*/ 1546202 w 1846064"/>
                <a:gd name="connsiteY5" fmla="*/ 0 h 922163"/>
                <a:gd name="connsiteX6" fmla="*/ 1596748 w 1846064"/>
                <a:gd name="connsiteY6" fmla="*/ 37388 h 922163"/>
                <a:gd name="connsiteX7" fmla="*/ 1846064 w 1846064"/>
                <a:gd name="connsiteY7" fmla="*/ 443788 h 922163"/>
                <a:gd name="connsiteX0" fmla="*/ 1663458 w 1846064"/>
                <a:gd name="connsiteY0" fmla="*/ 922163 h 922163"/>
                <a:gd name="connsiteX1" fmla="*/ 6108 w 1846064"/>
                <a:gd name="connsiteY1" fmla="*/ 922163 h 922163"/>
                <a:gd name="connsiteX2" fmla="*/ 254356 w 1846064"/>
                <a:gd name="connsiteY2" fmla="*/ 457622 h 922163"/>
                <a:gd name="connsiteX3" fmla="*/ 5039 w 1846064"/>
                <a:gd name="connsiteY3" fmla="*/ 51222 h 922163"/>
                <a:gd name="connsiteX4" fmla="*/ 36204 w 1846064"/>
                <a:gd name="connsiteY4" fmla="*/ 0 h 922163"/>
                <a:gd name="connsiteX5" fmla="*/ 1546884 w 1846064"/>
                <a:gd name="connsiteY5" fmla="*/ 0 h 922163"/>
                <a:gd name="connsiteX6" fmla="*/ 1596748 w 1846064"/>
                <a:gd name="connsiteY6" fmla="*/ 37388 h 922163"/>
                <a:gd name="connsiteX7" fmla="*/ 1846064 w 1846064"/>
                <a:gd name="connsiteY7" fmla="*/ 443788 h 922163"/>
                <a:gd name="connsiteX0" fmla="*/ 1663458 w 1846064"/>
                <a:gd name="connsiteY0" fmla="*/ 922163 h 922163"/>
                <a:gd name="connsiteX1" fmla="*/ 6108 w 1846064"/>
                <a:gd name="connsiteY1" fmla="*/ 922163 h 922163"/>
                <a:gd name="connsiteX2" fmla="*/ 257334 w 1846064"/>
                <a:gd name="connsiteY2" fmla="*/ 457622 h 922163"/>
                <a:gd name="connsiteX3" fmla="*/ 5039 w 1846064"/>
                <a:gd name="connsiteY3" fmla="*/ 51222 h 922163"/>
                <a:gd name="connsiteX4" fmla="*/ 36204 w 1846064"/>
                <a:gd name="connsiteY4" fmla="*/ 0 h 922163"/>
                <a:gd name="connsiteX5" fmla="*/ 1546884 w 1846064"/>
                <a:gd name="connsiteY5" fmla="*/ 0 h 922163"/>
                <a:gd name="connsiteX6" fmla="*/ 1596748 w 1846064"/>
                <a:gd name="connsiteY6" fmla="*/ 37388 h 922163"/>
                <a:gd name="connsiteX7" fmla="*/ 1846064 w 1846064"/>
                <a:gd name="connsiteY7" fmla="*/ 443788 h 922163"/>
                <a:gd name="connsiteX0" fmla="*/ 1663458 w 1846064"/>
                <a:gd name="connsiteY0" fmla="*/ 922163 h 922163"/>
                <a:gd name="connsiteX1" fmla="*/ 6108 w 1846064"/>
                <a:gd name="connsiteY1" fmla="*/ 922163 h 922163"/>
                <a:gd name="connsiteX2" fmla="*/ 257334 w 1846064"/>
                <a:gd name="connsiteY2" fmla="*/ 457622 h 922163"/>
                <a:gd name="connsiteX3" fmla="*/ 5039 w 1846064"/>
                <a:gd name="connsiteY3" fmla="*/ 51222 h 922163"/>
                <a:gd name="connsiteX4" fmla="*/ 36204 w 1846064"/>
                <a:gd name="connsiteY4" fmla="*/ 0 h 922163"/>
                <a:gd name="connsiteX5" fmla="*/ 1546884 w 1846064"/>
                <a:gd name="connsiteY5" fmla="*/ 0 h 922163"/>
                <a:gd name="connsiteX6" fmla="*/ 1596748 w 1846064"/>
                <a:gd name="connsiteY6" fmla="*/ 37388 h 922163"/>
                <a:gd name="connsiteX7" fmla="*/ 1846064 w 1846064"/>
                <a:gd name="connsiteY7" fmla="*/ 443788 h 922163"/>
                <a:gd name="connsiteX0" fmla="*/ 1663458 w 1846064"/>
                <a:gd name="connsiteY0" fmla="*/ 922163 h 922163"/>
                <a:gd name="connsiteX1" fmla="*/ 6108 w 1846064"/>
                <a:gd name="connsiteY1" fmla="*/ 922163 h 922163"/>
                <a:gd name="connsiteX2" fmla="*/ 257334 w 1846064"/>
                <a:gd name="connsiteY2" fmla="*/ 457622 h 922163"/>
                <a:gd name="connsiteX3" fmla="*/ 5039 w 1846064"/>
                <a:gd name="connsiteY3" fmla="*/ 51222 h 922163"/>
                <a:gd name="connsiteX4" fmla="*/ 36204 w 1846064"/>
                <a:gd name="connsiteY4" fmla="*/ 0 h 922163"/>
                <a:gd name="connsiteX5" fmla="*/ 1546884 w 1846064"/>
                <a:gd name="connsiteY5" fmla="*/ 0 h 922163"/>
                <a:gd name="connsiteX6" fmla="*/ 1596748 w 1846064"/>
                <a:gd name="connsiteY6" fmla="*/ 37388 h 922163"/>
                <a:gd name="connsiteX7" fmla="*/ 1846064 w 1846064"/>
                <a:gd name="connsiteY7" fmla="*/ 443788 h 922163"/>
                <a:gd name="connsiteX0" fmla="*/ 1663522 w 1846128"/>
                <a:gd name="connsiteY0" fmla="*/ 922163 h 922163"/>
                <a:gd name="connsiteX1" fmla="*/ 6172 w 1846128"/>
                <a:gd name="connsiteY1" fmla="*/ 922163 h 922163"/>
                <a:gd name="connsiteX2" fmla="*/ 257398 w 1846128"/>
                <a:gd name="connsiteY2" fmla="*/ 457622 h 922163"/>
                <a:gd name="connsiteX3" fmla="*/ 5103 w 1846128"/>
                <a:gd name="connsiteY3" fmla="*/ 51222 h 922163"/>
                <a:gd name="connsiteX4" fmla="*/ 36268 w 1846128"/>
                <a:gd name="connsiteY4" fmla="*/ 0 h 922163"/>
                <a:gd name="connsiteX5" fmla="*/ 1546948 w 1846128"/>
                <a:gd name="connsiteY5" fmla="*/ 0 h 922163"/>
                <a:gd name="connsiteX6" fmla="*/ 1596812 w 1846128"/>
                <a:gd name="connsiteY6" fmla="*/ 37388 h 922163"/>
                <a:gd name="connsiteX7" fmla="*/ 1846128 w 1846128"/>
                <a:gd name="connsiteY7" fmla="*/ 443788 h 922163"/>
                <a:gd name="connsiteX0" fmla="*/ 1663516 w 1846122"/>
                <a:gd name="connsiteY0" fmla="*/ 922163 h 922163"/>
                <a:gd name="connsiteX1" fmla="*/ 6166 w 1846122"/>
                <a:gd name="connsiteY1" fmla="*/ 922163 h 922163"/>
                <a:gd name="connsiteX2" fmla="*/ 257392 w 1846122"/>
                <a:gd name="connsiteY2" fmla="*/ 457622 h 922163"/>
                <a:gd name="connsiteX3" fmla="*/ 5097 w 1846122"/>
                <a:gd name="connsiteY3" fmla="*/ 51222 h 922163"/>
                <a:gd name="connsiteX4" fmla="*/ 36633 w 1846122"/>
                <a:gd name="connsiteY4" fmla="*/ 0 h 922163"/>
                <a:gd name="connsiteX5" fmla="*/ 1546942 w 1846122"/>
                <a:gd name="connsiteY5" fmla="*/ 0 h 922163"/>
                <a:gd name="connsiteX6" fmla="*/ 1596806 w 1846122"/>
                <a:gd name="connsiteY6" fmla="*/ 37388 h 922163"/>
                <a:gd name="connsiteX7" fmla="*/ 1846122 w 1846122"/>
                <a:gd name="connsiteY7" fmla="*/ 443788 h 922163"/>
                <a:gd name="connsiteX0" fmla="*/ 1663516 w 1849101"/>
                <a:gd name="connsiteY0" fmla="*/ 922163 h 922163"/>
                <a:gd name="connsiteX1" fmla="*/ 6166 w 1849101"/>
                <a:gd name="connsiteY1" fmla="*/ 922163 h 922163"/>
                <a:gd name="connsiteX2" fmla="*/ 257392 w 1849101"/>
                <a:gd name="connsiteY2" fmla="*/ 457622 h 922163"/>
                <a:gd name="connsiteX3" fmla="*/ 5097 w 1849101"/>
                <a:gd name="connsiteY3" fmla="*/ 51222 h 922163"/>
                <a:gd name="connsiteX4" fmla="*/ 36633 w 1849101"/>
                <a:gd name="connsiteY4" fmla="*/ 0 h 922163"/>
                <a:gd name="connsiteX5" fmla="*/ 1546942 w 1849101"/>
                <a:gd name="connsiteY5" fmla="*/ 0 h 922163"/>
                <a:gd name="connsiteX6" fmla="*/ 1596806 w 1849101"/>
                <a:gd name="connsiteY6" fmla="*/ 37388 h 922163"/>
                <a:gd name="connsiteX7" fmla="*/ 1849101 w 1849101"/>
                <a:gd name="connsiteY7" fmla="*/ 443788 h 922163"/>
                <a:gd name="connsiteX0" fmla="*/ 1663516 w 1849101"/>
                <a:gd name="connsiteY0" fmla="*/ 922163 h 922163"/>
                <a:gd name="connsiteX1" fmla="*/ 6166 w 1849101"/>
                <a:gd name="connsiteY1" fmla="*/ 922163 h 922163"/>
                <a:gd name="connsiteX2" fmla="*/ 257392 w 1849101"/>
                <a:gd name="connsiteY2" fmla="*/ 457622 h 922163"/>
                <a:gd name="connsiteX3" fmla="*/ 5097 w 1849101"/>
                <a:gd name="connsiteY3" fmla="*/ 51222 h 922163"/>
                <a:gd name="connsiteX4" fmla="*/ 36633 w 1849101"/>
                <a:gd name="connsiteY4" fmla="*/ 0 h 922163"/>
                <a:gd name="connsiteX5" fmla="*/ 1546942 w 1849101"/>
                <a:gd name="connsiteY5" fmla="*/ 0 h 922163"/>
                <a:gd name="connsiteX6" fmla="*/ 1596806 w 1849101"/>
                <a:gd name="connsiteY6" fmla="*/ 37388 h 922163"/>
                <a:gd name="connsiteX7" fmla="*/ 1849101 w 1849101"/>
                <a:gd name="connsiteY7" fmla="*/ 443788 h 922163"/>
                <a:gd name="connsiteX0" fmla="*/ 1663516 w 1849101"/>
                <a:gd name="connsiteY0" fmla="*/ 922163 h 922163"/>
                <a:gd name="connsiteX1" fmla="*/ 6166 w 1849101"/>
                <a:gd name="connsiteY1" fmla="*/ 922163 h 922163"/>
                <a:gd name="connsiteX2" fmla="*/ 257392 w 1849101"/>
                <a:gd name="connsiteY2" fmla="*/ 457622 h 922163"/>
                <a:gd name="connsiteX3" fmla="*/ 5097 w 1849101"/>
                <a:gd name="connsiteY3" fmla="*/ 51222 h 922163"/>
                <a:gd name="connsiteX4" fmla="*/ 36633 w 1849101"/>
                <a:gd name="connsiteY4" fmla="*/ 0 h 922163"/>
                <a:gd name="connsiteX5" fmla="*/ 1546942 w 1849101"/>
                <a:gd name="connsiteY5" fmla="*/ 0 h 922163"/>
                <a:gd name="connsiteX6" fmla="*/ 1596806 w 1849101"/>
                <a:gd name="connsiteY6" fmla="*/ 37388 h 922163"/>
                <a:gd name="connsiteX7" fmla="*/ 1849101 w 1849101"/>
                <a:gd name="connsiteY7" fmla="*/ 443788 h 922163"/>
                <a:gd name="connsiteX0" fmla="*/ 1663516 w 1849101"/>
                <a:gd name="connsiteY0" fmla="*/ 922163 h 922163"/>
                <a:gd name="connsiteX1" fmla="*/ 6166 w 1849101"/>
                <a:gd name="connsiteY1" fmla="*/ 922163 h 922163"/>
                <a:gd name="connsiteX2" fmla="*/ 257392 w 1849101"/>
                <a:gd name="connsiteY2" fmla="*/ 457622 h 922163"/>
                <a:gd name="connsiteX3" fmla="*/ 5097 w 1849101"/>
                <a:gd name="connsiteY3" fmla="*/ 51222 h 922163"/>
                <a:gd name="connsiteX4" fmla="*/ 36633 w 1849101"/>
                <a:gd name="connsiteY4" fmla="*/ 0 h 922163"/>
                <a:gd name="connsiteX5" fmla="*/ 1546347 w 1849101"/>
                <a:gd name="connsiteY5" fmla="*/ 0 h 922163"/>
                <a:gd name="connsiteX6" fmla="*/ 1596806 w 1849101"/>
                <a:gd name="connsiteY6" fmla="*/ 37388 h 922163"/>
                <a:gd name="connsiteX7" fmla="*/ 1849101 w 1849101"/>
                <a:gd name="connsiteY7" fmla="*/ 443788 h 922163"/>
                <a:gd name="connsiteX0" fmla="*/ 1663516 w 1849101"/>
                <a:gd name="connsiteY0" fmla="*/ 922163 h 922163"/>
                <a:gd name="connsiteX1" fmla="*/ 6166 w 1849101"/>
                <a:gd name="connsiteY1" fmla="*/ 922163 h 922163"/>
                <a:gd name="connsiteX2" fmla="*/ 257807 w 1849101"/>
                <a:gd name="connsiteY2" fmla="*/ 457622 h 922163"/>
                <a:gd name="connsiteX3" fmla="*/ 5097 w 1849101"/>
                <a:gd name="connsiteY3" fmla="*/ 51222 h 922163"/>
                <a:gd name="connsiteX4" fmla="*/ 36633 w 1849101"/>
                <a:gd name="connsiteY4" fmla="*/ 0 h 922163"/>
                <a:gd name="connsiteX5" fmla="*/ 1546347 w 1849101"/>
                <a:gd name="connsiteY5" fmla="*/ 0 h 922163"/>
                <a:gd name="connsiteX6" fmla="*/ 1596806 w 1849101"/>
                <a:gd name="connsiteY6" fmla="*/ 37388 h 922163"/>
                <a:gd name="connsiteX7" fmla="*/ 1849101 w 1849101"/>
                <a:gd name="connsiteY7" fmla="*/ 443788 h 922163"/>
                <a:gd name="connsiteX0" fmla="*/ 1663516 w 1849101"/>
                <a:gd name="connsiteY0" fmla="*/ 922163 h 922163"/>
                <a:gd name="connsiteX1" fmla="*/ 6166 w 1849101"/>
                <a:gd name="connsiteY1" fmla="*/ 922163 h 922163"/>
                <a:gd name="connsiteX2" fmla="*/ 257807 w 1849101"/>
                <a:gd name="connsiteY2" fmla="*/ 457622 h 922163"/>
                <a:gd name="connsiteX3" fmla="*/ 5097 w 1849101"/>
                <a:gd name="connsiteY3" fmla="*/ 51222 h 922163"/>
                <a:gd name="connsiteX4" fmla="*/ 36633 w 1849101"/>
                <a:gd name="connsiteY4" fmla="*/ 0 h 922163"/>
                <a:gd name="connsiteX5" fmla="*/ 1546347 w 1849101"/>
                <a:gd name="connsiteY5" fmla="*/ 0 h 922163"/>
                <a:gd name="connsiteX6" fmla="*/ 1596806 w 1849101"/>
                <a:gd name="connsiteY6" fmla="*/ 37388 h 922163"/>
                <a:gd name="connsiteX7" fmla="*/ 1849101 w 1849101"/>
                <a:gd name="connsiteY7" fmla="*/ 443788 h 922163"/>
                <a:gd name="connsiteX0" fmla="*/ 1663516 w 1849101"/>
                <a:gd name="connsiteY0" fmla="*/ 922163 h 922163"/>
                <a:gd name="connsiteX1" fmla="*/ 6166 w 1849101"/>
                <a:gd name="connsiteY1" fmla="*/ 922163 h 922163"/>
                <a:gd name="connsiteX2" fmla="*/ 257807 w 1849101"/>
                <a:gd name="connsiteY2" fmla="*/ 457622 h 922163"/>
                <a:gd name="connsiteX3" fmla="*/ 5097 w 1849101"/>
                <a:gd name="connsiteY3" fmla="*/ 51222 h 922163"/>
                <a:gd name="connsiteX4" fmla="*/ 36633 w 1849101"/>
                <a:gd name="connsiteY4" fmla="*/ 0 h 922163"/>
                <a:gd name="connsiteX5" fmla="*/ 1546347 w 1849101"/>
                <a:gd name="connsiteY5" fmla="*/ 0 h 922163"/>
                <a:gd name="connsiteX6" fmla="*/ 1596806 w 1849101"/>
                <a:gd name="connsiteY6" fmla="*/ 37388 h 922163"/>
                <a:gd name="connsiteX7" fmla="*/ 1849101 w 1849101"/>
                <a:gd name="connsiteY7" fmla="*/ 443788 h 922163"/>
                <a:gd name="connsiteX0" fmla="*/ 1663524 w 1849109"/>
                <a:gd name="connsiteY0" fmla="*/ 922163 h 922163"/>
                <a:gd name="connsiteX1" fmla="*/ 6174 w 1849109"/>
                <a:gd name="connsiteY1" fmla="*/ 922163 h 922163"/>
                <a:gd name="connsiteX2" fmla="*/ 257815 w 1849109"/>
                <a:gd name="connsiteY2" fmla="*/ 457622 h 922163"/>
                <a:gd name="connsiteX3" fmla="*/ 5105 w 1849109"/>
                <a:gd name="connsiteY3" fmla="*/ 51222 h 922163"/>
                <a:gd name="connsiteX4" fmla="*/ 36641 w 1849109"/>
                <a:gd name="connsiteY4" fmla="*/ 0 h 922163"/>
                <a:gd name="connsiteX5" fmla="*/ 1546355 w 1849109"/>
                <a:gd name="connsiteY5" fmla="*/ 0 h 922163"/>
                <a:gd name="connsiteX6" fmla="*/ 1596814 w 1849109"/>
                <a:gd name="connsiteY6" fmla="*/ 37388 h 922163"/>
                <a:gd name="connsiteX7" fmla="*/ 1849109 w 1849109"/>
                <a:gd name="connsiteY7" fmla="*/ 443788 h 922163"/>
                <a:gd name="connsiteX0" fmla="*/ 1663524 w 1849109"/>
                <a:gd name="connsiteY0" fmla="*/ 922163 h 922163"/>
                <a:gd name="connsiteX1" fmla="*/ 6174 w 1849109"/>
                <a:gd name="connsiteY1" fmla="*/ 922163 h 922163"/>
                <a:gd name="connsiteX2" fmla="*/ 257815 w 1849109"/>
                <a:gd name="connsiteY2" fmla="*/ 457622 h 922163"/>
                <a:gd name="connsiteX3" fmla="*/ 5105 w 1849109"/>
                <a:gd name="connsiteY3" fmla="*/ 51222 h 922163"/>
                <a:gd name="connsiteX4" fmla="*/ 36694 w 1849109"/>
                <a:gd name="connsiteY4" fmla="*/ 0 h 922163"/>
                <a:gd name="connsiteX5" fmla="*/ 1546355 w 1849109"/>
                <a:gd name="connsiteY5" fmla="*/ 0 h 922163"/>
                <a:gd name="connsiteX6" fmla="*/ 1596814 w 1849109"/>
                <a:gd name="connsiteY6" fmla="*/ 37388 h 922163"/>
                <a:gd name="connsiteX7" fmla="*/ 1849109 w 1849109"/>
                <a:gd name="connsiteY7" fmla="*/ 443788 h 922163"/>
                <a:gd name="connsiteX0" fmla="*/ 1663524 w 1849524"/>
                <a:gd name="connsiteY0" fmla="*/ 922163 h 922163"/>
                <a:gd name="connsiteX1" fmla="*/ 6174 w 1849524"/>
                <a:gd name="connsiteY1" fmla="*/ 922163 h 922163"/>
                <a:gd name="connsiteX2" fmla="*/ 257815 w 1849524"/>
                <a:gd name="connsiteY2" fmla="*/ 457622 h 922163"/>
                <a:gd name="connsiteX3" fmla="*/ 5105 w 1849524"/>
                <a:gd name="connsiteY3" fmla="*/ 51222 h 922163"/>
                <a:gd name="connsiteX4" fmla="*/ 36694 w 1849524"/>
                <a:gd name="connsiteY4" fmla="*/ 0 h 922163"/>
                <a:gd name="connsiteX5" fmla="*/ 1546355 w 1849524"/>
                <a:gd name="connsiteY5" fmla="*/ 0 h 922163"/>
                <a:gd name="connsiteX6" fmla="*/ 1596814 w 1849524"/>
                <a:gd name="connsiteY6" fmla="*/ 37388 h 922163"/>
                <a:gd name="connsiteX7" fmla="*/ 1849524 w 1849524"/>
                <a:gd name="connsiteY7" fmla="*/ 443788 h 922163"/>
                <a:gd name="connsiteX0" fmla="*/ 1663524 w 1849524"/>
                <a:gd name="connsiteY0" fmla="*/ 922163 h 922163"/>
                <a:gd name="connsiteX1" fmla="*/ 6174 w 1849524"/>
                <a:gd name="connsiteY1" fmla="*/ 922163 h 922163"/>
                <a:gd name="connsiteX2" fmla="*/ 257815 w 1849524"/>
                <a:gd name="connsiteY2" fmla="*/ 457622 h 922163"/>
                <a:gd name="connsiteX3" fmla="*/ 5105 w 1849524"/>
                <a:gd name="connsiteY3" fmla="*/ 51222 h 922163"/>
                <a:gd name="connsiteX4" fmla="*/ 36694 w 1849524"/>
                <a:gd name="connsiteY4" fmla="*/ 0 h 922163"/>
                <a:gd name="connsiteX5" fmla="*/ 1546355 w 1849524"/>
                <a:gd name="connsiteY5" fmla="*/ 0 h 922163"/>
                <a:gd name="connsiteX6" fmla="*/ 1596814 w 1849524"/>
                <a:gd name="connsiteY6" fmla="*/ 37388 h 922163"/>
                <a:gd name="connsiteX7" fmla="*/ 1849524 w 1849524"/>
                <a:gd name="connsiteY7" fmla="*/ 443788 h 922163"/>
                <a:gd name="connsiteX0" fmla="*/ 1663524 w 1849524"/>
                <a:gd name="connsiteY0" fmla="*/ 922163 h 922163"/>
                <a:gd name="connsiteX1" fmla="*/ 6174 w 1849524"/>
                <a:gd name="connsiteY1" fmla="*/ 922163 h 922163"/>
                <a:gd name="connsiteX2" fmla="*/ 257815 w 1849524"/>
                <a:gd name="connsiteY2" fmla="*/ 457622 h 922163"/>
                <a:gd name="connsiteX3" fmla="*/ 5105 w 1849524"/>
                <a:gd name="connsiteY3" fmla="*/ 51222 h 922163"/>
                <a:gd name="connsiteX4" fmla="*/ 36694 w 1849524"/>
                <a:gd name="connsiteY4" fmla="*/ 0 h 922163"/>
                <a:gd name="connsiteX5" fmla="*/ 1546355 w 1849524"/>
                <a:gd name="connsiteY5" fmla="*/ 0 h 922163"/>
                <a:gd name="connsiteX6" fmla="*/ 1596814 w 1849524"/>
                <a:gd name="connsiteY6" fmla="*/ 37388 h 922163"/>
                <a:gd name="connsiteX7" fmla="*/ 1849524 w 1849524"/>
                <a:gd name="connsiteY7" fmla="*/ 443788 h 922163"/>
                <a:gd name="connsiteX0" fmla="*/ 1663524 w 1849524"/>
                <a:gd name="connsiteY0" fmla="*/ 922163 h 922163"/>
                <a:gd name="connsiteX1" fmla="*/ 6174 w 1849524"/>
                <a:gd name="connsiteY1" fmla="*/ 922163 h 922163"/>
                <a:gd name="connsiteX2" fmla="*/ 257815 w 1849524"/>
                <a:gd name="connsiteY2" fmla="*/ 457622 h 922163"/>
                <a:gd name="connsiteX3" fmla="*/ 5105 w 1849524"/>
                <a:gd name="connsiteY3" fmla="*/ 51222 h 922163"/>
                <a:gd name="connsiteX4" fmla="*/ 36694 w 1849524"/>
                <a:gd name="connsiteY4" fmla="*/ 0 h 922163"/>
                <a:gd name="connsiteX5" fmla="*/ 1546272 w 1849524"/>
                <a:gd name="connsiteY5" fmla="*/ 0 h 922163"/>
                <a:gd name="connsiteX6" fmla="*/ 1596814 w 1849524"/>
                <a:gd name="connsiteY6" fmla="*/ 37388 h 922163"/>
                <a:gd name="connsiteX7" fmla="*/ 1849524 w 1849524"/>
                <a:gd name="connsiteY7" fmla="*/ 443788 h 922163"/>
                <a:gd name="connsiteX0" fmla="*/ 1663524 w 1849524"/>
                <a:gd name="connsiteY0" fmla="*/ 922163 h 922163"/>
                <a:gd name="connsiteX1" fmla="*/ 6174 w 1849524"/>
                <a:gd name="connsiteY1" fmla="*/ 922163 h 922163"/>
                <a:gd name="connsiteX2" fmla="*/ 259663 w 1849524"/>
                <a:gd name="connsiteY2" fmla="*/ 457622 h 922163"/>
                <a:gd name="connsiteX3" fmla="*/ 5105 w 1849524"/>
                <a:gd name="connsiteY3" fmla="*/ 51222 h 922163"/>
                <a:gd name="connsiteX4" fmla="*/ 36694 w 1849524"/>
                <a:gd name="connsiteY4" fmla="*/ 0 h 922163"/>
                <a:gd name="connsiteX5" fmla="*/ 1546272 w 1849524"/>
                <a:gd name="connsiteY5" fmla="*/ 0 h 922163"/>
                <a:gd name="connsiteX6" fmla="*/ 1596814 w 1849524"/>
                <a:gd name="connsiteY6" fmla="*/ 37388 h 922163"/>
                <a:gd name="connsiteX7" fmla="*/ 1849524 w 1849524"/>
                <a:gd name="connsiteY7" fmla="*/ 443788 h 922163"/>
                <a:gd name="connsiteX0" fmla="*/ 1663524 w 1849524"/>
                <a:gd name="connsiteY0" fmla="*/ 922163 h 922163"/>
                <a:gd name="connsiteX1" fmla="*/ 6174 w 1849524"/>
                <a:gd name="connsiteY1" fmla="*/ 922163 h 922163"/>
                <a:gd name="connsiteX2" fmla="*/ 259663 w 1849524"/>
                <a:gd name="connsiteY2" fmla="*/ 457622 h 922163"/>
                <a:gd name="connsiteX3" fmla="*/ 5105 w 1849524"/>
                <a:gd name="connsiteY3" fmla="*/ 51222 h 922163"/>
                <a:gd name="connsiteX4" fmla="*/ 36694 w 1849524"/>
                <a:gd name="connsiteY4" fmla="*/ 0 h 922163"/>
                <a:gd name="connsiteX5" fmla="*/ 1546272 w 1849524"/>
                <a:gd name="connsiteY5" fmla="*/ 0 h 922163"/>
                <a:gd name="connsiteX6" fmla="*/ 1596814 w 1849524"/>
                <a:gd name="connsiteY6" fmla="*/ 37388 h 922163"/>
                <a:gd name="connsiteX7" fmla="*/ 1849524 w 1849524"/>
                <a:gd name="connsiteY7" fmla="*/ 443788 h 922163"/>
                <a:gd name="connsiteX0" fmla="*/ 1663524 w 1849524"/>
                <a:gd name="connsiteY0" fmla="*/ 922163 h 922163"/>
                <a:gd name="connsiteX1" fmla="*/ 6174 w 1849524"/>
                <a:gd name="connsiteY1" fmla="*/ 922163 h 922163"/>
                <a:gd name="connsiteX2" fmla="*/ 259663 w 1849524"/>
                <a:gd name="connsiteY2" fmla="*/ 457622 h 922163"/>
                <a:gd name="connsiteX3" fmla="*/ 5105 w 1849524"/>
                <a:gd name="connsiteY3" fmla="*/ 51222 h 922163"/>
                <a:gd name="connsiteX4" fmla="*/ 36694 w 1849524"/>
                <a:gd name="connsiteY4" fmla="*/ 0 h 922163"/>
                <a:gd name="connsiteX5" fmla="*/ 1546272 w 1849524"/>
                <a:gd name="connsiteY5" fmla="*/ 0 h 922163"/>
                <a:gd name="connsiteX6" fmla="*/ 1596814 w 1849524"/>
                <a:gd name="connsiteY6" fmla="*/ 37388 h 922163"/>
                <a:gd name="connsiteX7" fmla="*/ 1849524 w 1849524"/>
                <a:gd name="connsiteY7" fmla="*/ 443788 h 922163"/>
                <a:gd name="connsiteX0" fmla="*/ 1663562 w 1849562"/>
                <a:gd name="connsiteY0" fmla="*/ 922163 h 922163"/>
                <a:gd name="connsiteX1" fmla="*/ 6212 w 1849562"/>
                <a:gd name="connsiteY1" fmla="*/ 922163 h 922163"/>
                <a:gd name="connsiteX2" fmla="*/ 259701 w 1849562"/>
                <a:gd name="connsiteY2" fmla="*/ 457622 h 922163"/>
                <a:gd name="connsiteX3" fmla="*/ 5143 w 1849562"/>
                <a:gd name="connsiteY3" fmla="*/ 51222 h 922163"/>
                <a:gd name="connsiteX4" fmla="*/ 36732 w 1849562"/>
                <a:gd name="connsiteY4" fmla="*/ 0 h 922163"/>
                <a:gd name="connsiteX5" fmla="*/ 1546310 w 1849562"/>
                <a:gd name="connsiteY5" fmla="*/ 0 h 922163"/>
                <a:gd name="connsiteX6" fmla="*/ 1596852 w 1849562"/>
                <a:gd name="connsiteY6" fmla="*/ 37388 h 922163"/>
                <a:gd name="connsiteX7" fmla="*/ 1849562 w 1849562"/>
                <a:gd name="connsiteY7" fmla="*/ 443788 h 922163"/>
                <a:gd name="connsiteX0" fmla="*/ 1663559 w 1849559"/>
                <a:gd name="connsiteY0" fmla="*/ 922163 h 922163"/>
                <a:gd name="connsiteX1" fmla="*/ 6209 w 1849559"/>
                <a:gd name="connsiteY1" fmla="*/ 922163 h 922163"/>
                <a:gd name="connsiteX2" fmla="*/ 259698 w 1849559"/>
                <a:gd name="connsiteY2" fmla="*/ 457622 h 922163"/>
                <a:gd name="connsiteX3" fmla="*/ 5140 w 1849559"/>
                <a:gd name="connsiteY3" fmla="*/ 51222 h 922163"/>
                <a:gd name="connsiteX4" fmla="*/ 36960 w 1849559"/>
                <a:gd name="connsiteY4" fmla="*/ 0 h 922163"/>
                <a:gd name="connsiteX5" fmla="*/ 1546307 w 1849559"/>
                <a:gd name="connsiteY5" fmla="*/ 0 h 922163"/>
                <a:gd name="connsiteX6" fmla="*/ 1596849 w 1849559"/>
                <a:gd name="connsiteY6" fmla="*/ 37388 h 922163"/>
                <a:gd name="connsiteX7" fmla="*/ 1849559 w 1849559"/>
                <a:gd name="connsiteY7" fmla="*/ 443788 h 922163"/>
                <a:gd name="connsiteX0" fmla="*/ 1663559 w 1851407"/>
                <a:gd name="connsiteY0" fmla="*/ 922163 h 922163"/>
                <a:gd name="connsiteX1" fmla="*/ 6209 w 1851407"/>
                <a:gd name="connsiteY1" fmla="*/ 922163 h 922163"/>
                <a:gd name="connsiteX2" fmla="*/ 259698 w 1851407"/>
                <a:gd name="connsiteY2" fmla="*/ 457622 h 922163"/>
                <a:gd name="connsiteX3" fmla="*/ 5140 w 1851407"/>
                <a:gd name="connsiteY3" fmla="*/ 51222 h 922163"/>
                <a:gd name="connsiteX4" fmla="*/ 36960 w 1851407"/>
                <a:gd name="connsiteY4" fmla="*/ 0 h 922163"/>
                <a:gd name="connsiteX5" fmla="*/ 1546307 w 1851407"/>
                <a:gd name="connsiteY5" fmla="*/ 0 h 922163"/>
                <a:gd name="connsiteX6" fmla="*/ 1596849 w 1851407"/>
                <a:gd name="connsiteY6" fmla="*/ 37388 h 922163"/>
                <a:gd name="connsiteX7" fmla="*/ 1851407 w 1851407"/>
                <a:gd name="connsiteY7" fmla="*/ 443788 h 922163"/>
                <a:gd name="connsiteX0" fmla="*/ 1663559 w 1851407"/>
                <a:gd name="connsiteY0" fmla="*/ 922163 h 922163"/>
                <a:gd name="connsiteX1" fmla="*/ 6209 w 1851407"/>
                <a:gd name="connsiteY1" fmla="*/ 922163 h 922163"/>
                <a:gd name="connsiteX2" fmla="*/ 259698 w 1851407"/>
                <a:gd name="connsiteY2" fmla="*/ 457622 h 922163"/>
                <a:gd name="connsiteX3" fmla="*/ 5140 w 1851407"/>
                <a:gd name="connsiteY3" fmla="*/ 51222 h 922163"/>
                <a:gd name="connsiteX4" fmla="*/ 36960 w 1851407"/>
                <a:gd name="connsiteY4" fmla="*/ 0 h 922163"/>
                <a:gd name="connsiteX5" fmla="*/ 1546307 w 1851407"/>
                <a:gd name="connsiteY5" fmla="*/ 0 h 922163"/>
                <a:gd name="connsiteX6" fmla="*/ 1596849 w 1851407"/>
                <a:gd name="connsiteY6" fmla="*/ 37388 h 922163"/>
                <a:gd name="connsiteX7" fmla="*/ 1851407 w 1851407"/>
                <a:gd name="connsiteY7" fmla="*/ 443788 h 922163"/>
                <a:gd name="connsiteX0" fmla="*/ 1663559 w 1851407"/>
                <a:gd name="connsiteY0" fmla="*/ 922163 h 922163"/>
                <a:gd name="connsiteX1" fmla="*/ 6209 w 1851407"/>
                <a:gd name="connsiteY1" fmla="*/ 922163 h 922163"/>
                <a:gd name="connsiteX2" fmla="*/ 259698 w 1851407"/>
                <a:gd name="connsiteY2" fmla="*/ 457622 h 922163"/>
                <a:gd name="connsiteX3" fmla="*/ 5140 w 1851407"/>
                <a:gd name="connsiteY3" fmla="*/ 51222 h 922163"/>
                <a:gd name="connsiteX4" fmla="*/ 36960 w 1851407"/>
                <a:gd name="connsiteY4" fmla="*/ 0 h 922163"/>
                <a:gd name="connsiteX5" fmla="*/ 1546307 w 1851407"/>
                <a:gd name="connsiteY5" fmla="*/ 0 h 922163"/>
                <a:gd name="connsiteX6" fmla="*/ 1596849 w 1851407"/>
                <a:gd name="connsiteY6" fmla="*/ 37388 h 922163"/>
                <a:gd name="connsiteX7" fmla="*/ 1851407 w 1851407"/>
                <a:gd name="connsiteY7" fmla="*/ 443788 h 922163"/>
                <a:gd name="connsiteX0" fmla="*/ 1663559 w 1851407"/>
                <a:gd name="connsiteY0" fmla="*/ 922163 h 922163"/>
                <a:gd name="connsiteX1" fmla="*/ 6209 w 1851407"/>
                <a:gd name="connsiteY1" fmla="*/ 922163 h 922163"/>
                <a:gd name="connsiteX2" fmla="*/ 259698 w 1851407"/>
                <a:gd name="connsiteY2" fmla="*/ 457622 h 922163"/>
                <a:gd name="connsiteX3" fmla="*/ 5140 w 1851407"/>
                <a:gd name="connsiteY3" fmla="*/ 51222 h 922163"/>
                <a:gd name="connsiteX4" fmla="*/ 36960 w 1851407"/>
                <a:gd name="connsiteY4" fmla="*/ 0 h 922163"/>
                <a:gd name="connsiteX5" fmla="*/ 1545937 w 1851407"/>
                <a:gd name="connsiteY5" fmla="*/ 0 h 922163"/>
                <a:gd name="connsiteX6" fmla="*/ 1596849 w 1851407"/>
                <a:gd name="connsiteY6" fmla="*/ 37388 h 922163"/>
                <a:gd name="connsiteX7" fmla="*/ 1851407 w 1851407"/>
                <a:gd name="connsiteY7" fmla="*/ 443788 h 922163"/>
                <a:gd name="connsiteX0" fmla="*/ 1663559 w 1851407"/>
                <a:gd name="connsiteY0" fmla="*/ 922163 h 922163"/>
                <a:gd name="connsiteX1" fmla="*/ 6209 w 1851407"/>
                <a:gd name="connsiteY1" fmla="*/ 922163 h 922163"/>
                <a:gd name="connsiteX2" fmla="*/ 148659 w 1851407"/>
                <a:gd name="connsiteY2" fmla="*/ 457622 h 922163"/>
                <a:gd name="connsiteX3" fmla="*/ 5140 w 1851407"/>
                <a:gd name="connsiteY3" fmla="*/ 51222 h 922163"/>
                <a:gd name="connsiteX4" fmla="*/ 36960 w 1851407"/>
                <a:gd name="connsiteY4" fmla="*/ 0 h 922163"/>
                <a:gd name="connsiteX5" fmla="*/ 1545937 w 1851407"/>
                <a:gd name="connsiteY5" fmla="*/ 0 h 922163"/>
                <a:gd name="connsiteX6" fmla="*/ 1596849 w 1851407"/>
                <a:gd name="connsiteY6" fmla="*/ 37388 h 922163"/>
                <a:gd name="connsiteX7" fmla="*/ 1851407 w 1851407"/>
                <a:gd name="connsiteY7" fmla="*/ 443788 h 922163"/>
                <a:gd name="connsiteX0" fmla="*/ 1663559 w 1851407"/>
                <a:gd name="connsiteY0" fmla="*/ 922163 h 922163"/>
                <a:gd name="connsiteX1" fmla="*/ 6209 w 1851407"/>
                <a:gd name="connsiteY1" fmla="*/ 922163 h 922163"/>
                <a:gd name="connsiteX2" fmla="*/ 148659 w 1851407"/>
                <a:gd name="connsiteY2" fmla="*/ 457622 h 922163"/>
                <a:gd name="connsiteX3" fmla="*/ 5140 w 1851407"/>
                <a:gd name="connsiteY3" fmla="*/ 51222 h 922163"/>
                <a:gd name="connsiteX4" fmla="*/ 36960 w 1851407"/>
                <a:gd name="connsiteY4" fmla="*/ 0 h 922163"/>
                <a:gd name="connsiteX5" fmla="*/ 1545937 w 1851407"/>
                <a:gd name="connsiteY5" fmla="*/ 0 h 922163"/>
                <a:gd name="connsiteX6" fmla="*/ 1596849 w 1851407"/>
                <a:gd name="connsiteY6" fmla="*/ 37388 h 922163"/>
                <a:gd name="connsiteX7" fmla="*/ 1851407 w 1851407"/>
                <a:gd name="connsiteY7" fmla="*/ 443788 h 922163"/>
                <a:gd name="connsiteX0" fmla="*/ 1663559 w 1851407"/>
                <a:gd name="connsiteY0" fmla="*/ 922163 h 922163"/>
                <a:gd name="connsiteX1" fmla="*/ 6209 w 1851407"/>
                <a:gd name="connsiteY1" fmla="*/ 922163 h 922163"/>
                <a:gd name="connsiteX2" fmla="*/ 148659 w 1851407"/>
                <a:gd name="connsiteY2" fmla="*/ 457622 h 922163"/>
                <a:gd name="connsiteX3" fmla="*/ 5140 w 1851407"/>
                <a:gd name="connsiteY3" fmla="*/ 51222 h 922163"/>
                <a:gd name="connsiteX4" fmla="*/ 36960 w 1851407"/>
                <a:gd name="connsiteY4" fmla="*/ 0 h 922163"/>
                <a:gd name="connsiteX5" fmla="*/ 1545937 w 1851407"/>
                <a:gd name="connsiteY5" fmla="*/ 0 h 922163"/>
                <a:gd name="connsiteX6" fmla="*/ 1596849 w 1851407"/>
                <a:gd name="connsiteY6" fmla="*/ 37388 h 922163"/>
                <a:gd name="connsiteX7" fmla="*/ 1851407 w 1851407"/>
                <a:gd name="connsiteY7" fmla="*/ 443788 h 922163"/>
                <a:gd name="connsiteX0" fmla="*/ 1661189 w 1849037"/>
                <a:gd name="connsiteY0" fmla="*/ 922163 h 922163"/>
                <a:gd name="connsiteX1" fmla="*/ 3839 w 1849037"/>
                <a:gd name="connsiteY1" fmla="*/ 922163 h 922163"/>
                <a:gd name="connsiteX2" fmla="*/ 146289 w 1849037"/>
                <a:gd name="connsiteY2" fmla="*/ 457622 h 922163"/>
                <a:gd name="connsiteX3" fmla="*/ 2770 w 1849037"/>
                <a:gd name="connsiteY3" fmla="*/ 51222 h 922163"/>
                <a:gd name="connsiteX4" fmla="*/ 34590 w 1849037"/>
                <a:gd name="connsiteY4" fmla="*/ 0 h 922163"/>
                <a:gd name="connsiteX5" fmla="*/ 1543567 w 1849037"/>
                <a:gd name="connsiteY5" fmla="*/ 0 h 922163"/>
                <a:gd name="connsiteX6" fmla="*/ 1594479 w 1849037"/>
                <a:gd name="connsiteY6" fmla="*/ 37388 h 922163"/>
                <a:gd name="connsiteX7" fmla="*/ 1849037 w 1849037"/>
                <a:gd name="connsiteY7" fmla="*/ 443788 h 922163"/>
                <a:gd name="connsiteX0" fmla="*/ 1661438 w 1849286"/>
                <a:gd name="connsiteY0" fmla="*/ 922163 h 922163"/>
                <a:gd name="connsiteX1" fmla="*/ 4088 w 1849286"/>
                <a:gd name="connsiteY1" fmla="*/ 922163 h 922163"/>
                <a:gd name="connsiteX2" fmla="*/ 146538 w 1849286"/>
                <a:gd name="connsiteY2" fmla="*/ 457622 h 922163"/>
                <a:gd name="connsiteX3" fmla="*/ 3019 w 1849286"/>
                <a:gd name="connsiteY3" fmla="*/ 51222 h 922163"/>
                <a:gd name="connsiteX4" fmla="*/ 20959 w 1849286"/>
                <a:gd name="connsiteY4" fmla="*/ 0 h 922163"/>
                <a:gd name="connsiteX5" fmla="*/ 1543816 w 1849286"/>
                <a:gd name="connsiteY5" fmla="*/ 0 h 922163"/>
                <a:gd name="connsiteX6" fmla="*/ 1594728 w 1849286"/>
                <a:gd name="connsiteY6" fmla="*/ 37388 h 922163"/>
                <a:gd name="connsiteX7" fmla="*/ 1849286 w 1849286"/>
                <a:gd name="connsiteY7" fmla="*/ 443788 h 922163"/>
                <a:gd name="connsiteX0" fmla="*/ 1661438 w 1738246"/>
                <a:gd name="connsiteY0" fmla="*/ 922163 h 922163"/>
                <a:gd name="connsiteX1" fmla="*/ 4088 w 1738246"/>
                <a:gd name="connsiteY1" fmla="*/ 922163 h 922163"/>
                <a:gd name="connsiteX2" fmla="*/ 146538 w 1738246"/>
                <a:gd name="connsiteY2" fmla="*/ 457622 h 922163"/>
                <a:gd name="connsiteX3" fmla="*/ 3019 w 1738246"/>
                <a:gd name="connsiteY3" fmla="*/ 51222 h 922163"/>
                <a:gd name="connsiteX4" fmla="*/ 20959 w 1738246"/>
                <a:gd name="connsiteY4" fmla="*/ 0 h 922163"/>
                <a:gd name="connsiteX5" fmla="*/ 1543816 w 1738246"/>
                <a:gd name="connsiteY5" fmla="*/ 0 h 922163"/>
                <a:gd name="connsiteX6" fmla="*/ 1594728 w 1738246"/>
                <a:gd name="connsiteY6" fmla="*/ 37388 h 922163"/>
                <a:gd name="connsiteX7" fmla="*/ 1738246 w 1738246"/>
                <a:gd name="connsiteY7" fmla="*/ 443788 h 922163"/>
                <a:gd name="connsiteX0" fmla="*/ 1661438 w 1738246"/>
                <a:gd name="connsiteY0" fmla="*/ 922163 h 922163"/>
                <a:gd name="connsiteX1" fmla="*/ 4088 w 1738246"/>
                <a:gd name="connsiteY1" fmla="*/ 922163 h 922163"/>
                <a:gd name="connsiteX2" fmla="*/ 146538 w 1738246"/>
                <a:gd name="connsiteY2" fmla="*/ 457622 h 922163"/>
                <a:gd name="connsiteX3" fmla="*/ 3019 w 1738246"/>
                <a:gd name="connsiteY3" fmla="*/ 51222 h 922163"/>
                <a:gd name="connsiteX4" fmla="*/ 20959 w 1738246"/>
                <a:gd name="connsiteY4" fmla="*/ 0 h 922163"/>
                <a:gd name="connsiteX5" fmla="*/ 1543816 w 1738246"/>
                <a:gd name="connsiteY5" fmla="*/ 0 h 922163"/>
                <a:gd name="connsiteX6" fmla="*/ 1594728 w 1738246"/>
                <a:gd name="connsiteY6" fmla="*/ 37388 h 922163"/>
                <a:gd name="connsiteX7" fmla="*/ 1738246 w 1738246"/>
                <a:gd name="connsiteY7" fmla="*/ 443788 h 922163"/>
                <a:gd name="connsiteX0" fmla="*/ 1661438 w 1738246"/>
                <a:gd name="connsiteY0" fmla="*/ 922163 h 922163"/>
                <a:gd name="connsiteX1" fmla="*/ 4088 w 1738246"/>
                <a:gd name="connsiteY1" fmla="*/ 922163 h 922163"/>
                <a:gd name="connsiteX2" fmla="*/ 146538 w 1738246"/>
                <a:gd name="connsiteY2" fmla="*/ 457622 h 922163"/>
                <a:gd name="connsiteX3" fmla="*/ 3019 w 1738246"/>
                <a:gd name="connsiteY3" fmla="*/ 51222 h 922163"/>
                <a:gd name="connsiteX4" fmla="*/ 20959 w 1738246"/>
                <a:gd name="connsiteY4" fmla="*/ 0 h 922163"/>
                <a:gd name="connsiteX5" fmla="*/ 1543816 w 1738246"/>
                <a:gd name="connsiteY5" fmla="*/ 0 h 922163"/>
                <a:gd name="connsiteX6" fmla="*/ 1594728 w 1738246"/>
                <a:gd name="connsiteY6" fmla="*/ 37388 h 922163"/>
                <a:gd name="connsiteX7" fmla="*/ 1738246 w 1738246"/>
                <a:gd name="connsiteY7" fmla="*/ 443788 h 922163"/>
                <a:gd name="connsiteX0" fmla="*/ 1661438 w 1738246"/>
                <a:gd name="connsiteY0" fmla="*/ 922163 h 922163"/>
                <a:gd name="connsiteX1" fmla="*/ 4088 w 1738246"/>
                <a:gd name="connsiteY1" fmla="*/ 922163 h 922163"/>
                <a:gd name="connsiteX2" fmla="*/ 146538 w 1738246"/>
                <a:gd name="connsiteY2" fmla="*/ 457622 h 922163"/>
                <a:gd name="connsiteX3" fmla="*/ 3019 w 1738246"/>
                <a:gd name="connsiteY3" fmla="*/ 51222 h 922163"/>
                <a:gd name="connsiteX4" fmla="*/ 20959 w 1738246"/>
                <a:gd name="connsiteY4" fmla="*/ 0 h 922163"/>
                <a:gd name="connsiteX5" fmla="*/ 1566024 w 1738246"/>
                <a:gd name="connsiteY5" fmla="*/ 0 h 922163"/>
                <a:gd name="connsiteX6" fmla="*/ 1594728 w 1738246"/>
                <a:gd name="connsiteY6" fmla="*/ 37388 h 922163"/>
                <a:gd name="connsiteX7" fmla="*/ 1738246 w 1738246"/>
                <a:gd name="connsiteY7" fmla="*/ 443788 h 922163"/>
                <a:gd name="connsiteX0" fmla="*/ 1661438 w 1738246"/>
                <a:gd name="connsiteY0" fmla="*/ 922163 h 922163"/>
                <a:gd name="connsiteX1" fmla="*/ 4088 w 1738246"/>
                <a:gd name="connsiteY1" fmla="*/ 922163 h 922163"/>
                <a:gd name="connsiteX2" fmla="*/ 258959 w 1738246"/>
                <a:gd name="connsiteY2" fmla="*/ 457622 h 922163"/>
                <a:gd name="connsiteX3" fmla="*/ 3019 w 1738246"/>
                <a:gd name="connsiteY3" fmla="*/ 51222 h 922163"/>
                <a:gd name="connsiteX4" fmla="*/ 20959 w 1738246"/>
                <a:gd name="connsiteY4" fmla="*/ 0 h 922163"/>
                <a:gd name="connsiteX5" fmla="*/ 1566024 w 1738246"/>
                <a:gd name="connsiteY5" fmla="*/ 0 h 922163"/>
                <a:gd name="connsiteX6" fmla="*/ 1594728 w 1738246"/>
                <a:gd name="connsiteY6" fmla="*/ 37388 h 922163"/>
                <a:gd name="connsiteX7" fmla="*/ 1738246 w 1738246"/>
                <a:gd name="connsiteY7" fmla="*/ 443788 h 922163"/>
                <a:gd name="connsiteX0" fmla="*/ 1661438 w 1738246"/>
                <a:gd name="connsiteY0" fmla="*/ 922163 h 922163"/>
                <a:gd name="connsiteX1" fmla="*/ 4088 w 1738246"/>
                <a:gd name="connsiteY1" fmla="*/ 922163 h 922163"/>
                <a:gd name="connsiteX2" fmla="*/ 258959 w 1738246"/>
                <a:gd name="connsiteY2" fmla="*/ 457622 h 922163"/>
                <a:gd name="connsiteX3" fmla="*/ 3019 w 1738246"/>
                <a:gd name="connsiteY3" fmla="*/ 51222 h 922163"/>
                <a:gd name="connsiteX4" fmla="*/ 20959 w 1738246"/>
                <a:gd name="connsiteY4" fmla="*/ 0 h 922163"/>
                <a:gd name="connsiteX5" fmla="*/ 1566024 w 1738246"/>
                <a:gd name="connsiteY5" fmla="*/ 0 h 922163"/>
                <a:gd name="connsiteX6" fmla="*/ 1594728 w 1738246"/>
                <a:gd name="connsiteY6" fmla="*/ 37388 h 922163"/>
                <a:gd name="connsiteX7" fmla="*/ 1738246 w 1738246"/>
                <a:gd name="connsiteY7" fmla="*/ 443788 h 922163"/>
                <a:gd name="connsiteX0" fmla="*/ 1661438 w 1738246"/>
                <a:gd name="connsiteY0" fmla="*/ 922163 h 922163"/>
                <a:gd name="connsiteX1" fmla="*/ 4088 w 1738246"/>
                <a:gd name="connsiteY1" fmla="*/ 922163 h 922163"/>
                <a:gd name="connsiteX2" fmla="*/ 258959 w 1738246"/>
                <a:gd name="connsiteY2" fmla="*/ 457622 h 922163"/>
                <a:gd name="connsiteX3" fmla="*/ 3019 w 1738246"/>
                <a:gd name="connsiteY3" fmla="*/ 51222 h 922163"/>
                <a:gd name="connsiteX4" fmla="*/ 20959 w 1738246"/>
                <a:gd name="connsiteY4" fmla="*/ 0 h 922163"/>
                <a:gd name="connsiteX5" fmla="*/ 1566024 w 1738246"/>
                <a:gd name="connsiteY5" fmla="*/ 0 h 922163"/>
                <a:gd name="connsiteX6" fmla="*/ 1594728 w 1738246"/>
                <a:gd name="connsiteY6" fmla="*/ 37388 h 922163"/>
                <a:gd name="connsiteX7" fmla="*/ 1738246 w 1738246"/>
                <a:gd name="connsiteY7" fmla="*/ 443788 h 922163"/>
                <a:gd name="connsiteX0" fmla="*/ 1663900 w 1740708"/>
                <a:gd name="connsiteY0" fmla="*/ 922163 h 922163"/>
                <a:gd name="connsiteX1" fmla="*/ 6550 w 1740708"/>
                <a:gd name="connsiteY1" fmla="*/ 922163 h 922163"/>
                <a:gd name="connsiteX2" fmla="*/ 261421 w 1740708"/>
                <a:gd name="connsiteY2" fmla="*/ 457622 h 922163"/>
                <a:gd name="connsiteX3" fmla="*/ 5481 w 1740708"/>
                <a:gd name="connsiteY3" fmla="*/ 51222 h 922163"/>
                <a:gd name="connsiteX4" fmla="*/ 23421 w 1740708"/>
                <a:gd name="connsiteY4" fmla="*/ 0 h 922163"/>
                <a:gd name="connsiteX5" fmla="*/ 1568486 w 1740708"/>
                <a:gd name="connsiteY5" fmla="*/ 0 h 922163"/>
                <a:gd name="connsiteX6" fmla="*/ 1597190 w 1740708"/>
                <a:gd name="connsiteY6" fmla="*/ 37388 h 922163"/>
                <a:gd name="connsiteX7" fmla="*/ 1740708 w 1740708"/>
                <a:gd name="connsiteY7" fmla="*/ 443788 h 922163"/>
                <a:gd name="connsiteX0" fmla="*/ 1663585 w 1740393"/>
                <a:gd name="connsiteY0" fmla="*/ 922163 h 922163"/>
                <a:gd name="connsiteX1" fmla="*/ 6235 w 1740393"/>
                <a:gd name="connsiteY1" fmla="*/ 922163 h 922163"/>
                <a:gd name="connsiteX2" fmla="*/ 261106 w 1740393"/>
                <a:gd name="connsiteY2" fmla="*/ 457622 h 922163"/>
                <a:gd name="connsiteX3" fmla="*/ 5166 w 1740393"/>
                <a:gd name="connsiteY3" fmla="*/ 51222 h 922163"/>
                <a:gd name="connsiteX4" fmla="*/ 37159 w 1740393"/>
                <a:gd name="connsiteY4" fmla="*/ 0 h 922163"/>
                <a:gd name="connsiteX5" fmla="*/ 1568171 w 1740393"/>
                <a:gd name="connsiteY5" fmla="*/ 0 h 922163"/>
                <a:gd name="connsiteX6" fmla="*/ 1596875 w 1740393"/>
                <a:gd name="connsiteY6" fmla="*/ 37388 h 922163"/>
                <a:gd name="connsiteX7" fmla="*/ 1740393 w 1740393"/>
                <a:gd name="connsiteY7" fmla="*/ 443788 h 922163"/>
                <a:gd name="connsiteX0" fmla="*/ 1663585 w 1852815"/>
                <a:gd name="connsiteY0" fmla="*/ 922163 h 922163"/>
                <a:gd name="connsiteX1" fmla="*/ 6235 w 1852815"/>
                <a:gd name="connsiteY1" fmla="*/ 922163 h 922163"/>
                <a:gd name="connsiteX2" fmla="*/ 261106 w 1852815"/>
                <a:gd name="connsiteY2" fmla="*/ 457622 h 922163"/>
                <a:gd name="connsiteX3" fmla="*/ 5166 w 1852815"/>
                <a:gd name="connsiteY3" fmla="*/ 51222 h 922163"/>
                <a:gd name="connsiteX4" fmla="*/ 37159 w 1852815"/>
                <a:gd name="connsiteY4" fmla="*/ 0 h 922163"/>
                <a:gd name="connsiteX5" fmla="*/ 1568171 w 1852815"/>
                <a:gd name="connsiteY5" fmla="*/ 0 h 922163"/>
                <a:gd name="connsiteX6" fmla="*/ 1596875 w 1852815"/>
                <a:gd name="connsiteY6" fmla="*/ 37388 h 922163"/>
                <a:gd name="connsiteX7" fmla="*/ 1852815 w 1852815"/>
                <a:gd name="connsiteY7" fmla="*/ 443788 h 922163"/>
                <a:gd name="connsiteX0" fmla="*/ 1663585 w 1852815"/>
                <a:gd name="connsiteY0" fmla="*/ 922163 h 922163"/>
                <a:gd name="connsiteX1" fmla="*/ 6235 w 1852815"/>
                <a:gd name="connsiteY1" fmla="*/ 922163 h 922163"/>
                <a:gd name="connsiteX2" fmla="*/ 261106 w 1852815"/>
                <a:gd name="connsiteY2" fmla="*/ 457622 h 922163"/>
                <a:gd name="connsiteX3" fmla="*/ 5166 w 1852815"/>
                <a:gd name="connsiteY3" fmla="*/ 51222 h 922163"/>
                <a:gd name="connsiteX4" fmla="*/ 37159 w 1852815"/>
                <a:gd name="connsiteY4" fmla="*/ 0 h 922163"/>
                <a:gd name="connsiteX5" fmla="*/ 1568171 w 1852815"/>
                <a:gd name="connsiteY5" fmla="*/ 0 h 922163"/>
                <a:gd name="connsiteX6" fmla="*/ 1596875 w 1852815"/>
                <a:gd name="connsiteY6" fmla="*/ 37388 h 922163"/>
                <a:gd name="connsiteX7" fmla="*/ 1852815 w 1852815"/>
                <a:gd name="connsiteY7" fmla="*/ 443788 h 922163"/>
                <a:gd name="connsiteX0" fmla="*/ 1663585 w 1852815"/>
                <a:gd name="connsiteY0" fmla="*/ 922163 h 922163"/>
                <a:gd name="connsiteX1" fmla="*/ 6235 w 1852815"/>
                <a:gd name="connsiteY1" fmla="*/ 922163 h 922163"/>
                <a:gd name="connsiteX2" fmla="*/ 261106 w 1852815"/>
                <a:gd name="connsiteY2" fmla="*/ 457622 h 922163"/>
                <a:gd name="connsiteX3" fmla="*/ 5166 w 1852815"/>
                <a:gd name="connsiteY3" fmla="*/ 51222 h 922163"/>
                <a:gd name="connsiteX4" fmla="*/ 37159 w 1852815"/>
                <a:gd name="connsiteY4" fmla="*/ 0 h 922163"/>
                <a:gd name="connsiteX5" fmla="*/ 1568171 w 1852815"/>
                <a:gd name="connsiteY5" fmla="*/ 0 h 922163"/>
                <a:gd name="connsiteX6" fmla="*/ 1596875 w 1852815"/>
                <a:gd name="connsiteY6" fmla="*/ 37388 h 922163"/>
                <a:gd name="connsiteX7" fmla="*/ 1852815 w 1852815"/>
                <a:gd name="connsiteY7" fmla="*/ 443788 h 922163"/>
                <a:gd name="connsiteX0" fmla="*/ 1663585 w 1852815"/>
                <a:gd name="connsiteY0" fmla="*/ 922163 h 922163"/>
                <a:gd name="connsiteX1" fmla="*/ 6235 w 1852815"/>
                <a:gd name="connsiteY1" fmla="*/ 922163 h 922163"/>
                <a:gd name="connsiteX2" fmla="*/ 261106 w 1852815"/>
                <a:gd name="connsiteY2" fmla="*/ 457622 h 922163"/>
                <a:gd name="connsiteX3" fmla="*/ 5166 w 1852815"/>
                <a:gd name="connsiteY3" fmla="*/ 51222 h 922163"/>
                <a:gd name="connsiteX4" fmla="*/ 37159 w 1852815"/>
                <a:gd name="connsiteY4" fmla="*/ 0 h 922163"/>
                <a:gd name="connsiteX5" fmla="*/ 1545687 w 1852815"/>
                <a:gd name="connsiteY5" fmla="*/ 0 h 922163"/>
                <a:gd name="connsiteX6" fmla="*/ 1596875 w 1852815"/>
                <a:gd name="connsiteY6" fmla="*/ 37388 h 922163"/>
                <a:gd name="connsiteX7" fmla="*/ 1852815 w 1852815"/>
                <a:gd name="connsiteY7" fmla="*/ 443788 h 922163"/>
                <a:gd name="connsiteX0" fmla="*/ 1663585 w 1852815"/>
                <a:gd name="connsiteY0" fmla="*/ 922163 h 922163"/>
                <a:gd name="connsiteX1" fmla="*/ 6235 w 1852815"/>
                <a:gd name="connsiteY1" fmla="*/ 922163 h 922163"/>
                <a:gd name="connsiteX2" fmla="*/ 260068 w 1852815"/>
                <a:gd name="connsiteY2" fmla="*/ 457622 h 922163"/>
                <a:gd name="connsiteX3" fmla="*/ 5166 w 1852815"/>
                <a:gd name="connsiteY3" fmla="*/ 51222 h 922163"/>
                <a:gd name="connsiteX4" fmla="*/ 37159 w 1852815"/>
                <a:gd name="connsiteY4" fmla="*/ 0 h 922163"/>
                <a:gd name="connsiteX5" fmla="*/ 1545687 w 1852815"/>
                <a:gd name="connsiteY5" fmla="*/ 0 h 922163"/>
                <a:gd name="connsiteX6" fmla="*/ 1596875 w 1852815"/>
                <a:gd name="connsiteY6" fmla="*/ 37388 h 922163"/>
                <a:gd name="connsiteX7" fmla="*/ 1852815 w 1852815"/>
                <a:gd name="connsiteY7" fmla="*/ 443788 h 922163"/>
                <a:gd name="connsiteX0" fmla="*/ 1663585 w 1852815"/>
                <a:gd name="connsiteY0" fmla="*/ 922163 h 922163"/>
                <a:gd name="connsiteX1" fmla="*/ 6235 w 1852815"/>
                <a:gd name="connsiteY1" fmla="*/ 922163 h 922163"/>
                <a:gd name="connsiteX2" fmla="*/ 260068 w 1852815"/>
                <a:gd name="connsiteY2" fmla="*/ 457622 h 922163"/>
                <a:gd name="connsiteX3" fmla="*/ 5166 w 1852815"/>
                <a:gd name="connsiteY3" fmla="*/ 51222 h 922163"/>
                <a:gd name="connsiteX4" fmla="*/ 37159 w 1852815"/>
                <a:gd name="connsiteY4" fmla="*/ 0 h 922163"/>
                <a:gd name="connsiteX5" fmla="*/ 1545687 w 1852815"/>
                <a:gd name="connsiteY5" fmla="*/ 0 h 922163"/>
                <a:gd name="connsiteX6" fmla="*/ 1596875 w 1852815"/>
                <a:gd name="connsiteY6" fmla="*/ 37388 h 922163"/>
                <a:gd name="connsiteX7" fmla="*/ 1852815 w 1852815"/>
                <a:gd name="connsiteY7" fmla="*/ 443788 h 922163"/>
                <a:gd name="connsiteX0" fmla="*/ 1663585 w 1852815"/>
                <a:gd name="connsiteY0" fmla="*/ 922163 h 922163"/>
                <a:gd name="connsiteX1" fmla="*/ 6235 w 1852815"/>
                <a:gd name="connsiteY1" fmla="*/ 922163 h 922163"/>
                <a:gd name="connsiteX2" fmla="*/ 260068 w 1852815"/>
                <a:gd name="connsiteY2" fmla="*/ 457622 h 922163"/>
                <a:gd name="connsiteX3" fmla="*/ 5166 w 1852815"/>
                <a:gd name="connsiteY3" fmla="*/ 51222 h 922163"/>
                <a:gd name="connsiteX4" fmla="*/ 37159 w 1852815"/>
                <a:gd name="connsiteY4" fmla="*/ 0 h 922163"/>
                <a:gd name="connsiteX5" fmla="*/ 1545687 w 1852815"/>
                <a:gd name="connsiteY5" fmla="*/ 0 h 922163"/>
                <a:gd name="connsiteX6" fmla="*/ 1596875 w 1852815"/>
                <a:gd name="connsiteY6" fmla="*/ 37388 h 922163"/>
                <a:gd name="connsiteX7" fmla="*/ 1852815 w 1852815"/>
                <a:gd name="connsiteY7" fmla="*/ 443788 h 922163"/>
                <a:gd name="connsiteX0" fmla="*/ 1663563 w 1852793"/>
                <a:gd name="connsiteY0" fmla="*/ 922163 h 922163"/>
                <a:gd name="connsiteX1" fmla="*/ 6213 w 1852793"/>
                <a:gd name="connsiteY1" fmla="*/ 922163 h 922163"/>
                <a:gd name="connsiteX2" fmla="*/ 260046 w 1852793"/>
                <a:gd name="connsiteY2" fmla="*/ 457622 h 922163"/>
                <a:gd name="connsiteX3" fmla="*/ 5144 w 1852793"/>
                <a:gd name="connsiteY3" fmla="*/ 51222 h 922163"/>
                <a:gd name="connsiteX4" fmla="*/ 37137 w 1852793"/>
                <a:gd name="connsiteY4" fmla="*/ 0 h 922163"/>
                <a:gd name="connsiteX5" fmla="*/ 1545665 w 1852793"/>
                <a:gd name="connsiteY5" fmla="*/ 0 h 922163"/>
                <a:gd name="connsiteX6" fmla="*/ 1596853 w 1852793"/>
                <a:gd name="connsiteY6" fmla="*/ 37388 h 922163"/>
                <a:gd name="connsiteX7" fmla="*/ 1852793 w 1852793"/>
                <a:gd name="connsiteY7" fmla="*/ 443788 h 922163"/>
                <a:gd name="connsiteX0" fmla="*/ 1663564 w 1852794"/>
                <a:gd name="connsiteY0" fmla="*/ 922163 h 922163"/>
                <a:gd name="connsiteX1" fmla="*/ 6214 w 1852794"/>
                <a:gd name="connsiteY1" fmla="*/ 922163 h 922163"/>
                <a:gd name="connsiteX2" fmla="*/ 260047 w 1852794"/>
                <a:gd name="connsiteY2" fmla="*/ 457622 h 922163"/>
                <a:gd name="connsiteX3" fmla="*/ 5145 w 1852794"/>
                <a:gd name="connsiteY3" fmla="*/ 51222 h 922163"/>
                <a:gd name="connsiteX4" fmla="*/ 37008 w 1852794"/>
                <a:gd name="connsiteY4" fmla="*/ 0 h 922163"/>
                <a:gd name="connsiteX5" fmla="*/ 1545666 w 1852794"/>
                <a:gd name="connsiteY5" fmla="*/ 0 h 922163"/>
                <a:gd name="connsiteX6" fmla="*/ 1596854 w 1852794"/>
                <a:gd name="connsiteY6" fmla="*/ 37388 h 922163"/>
                <a:gd name="connsiteX7" fmla="*/ 1852794 w 1852794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666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666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666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136534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136534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136534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0935 w 1849126"/>
                <a:gd name="connsiteY0" fmla="*/ 922163 h 922163"/>
                <a:gd name="connsiteX1" fmla="*/ 3585 w 1849126"/>
                <a:gd name="connsiteY1" fmla="*/ 922163 h 922163"/>
                <a:gd name="connsiteX2" fmla="*/ 133905 w 1849126"/>
                <a:gd name="connsiteY2" fmla="*/ 457622 h 922163"/>
                <a:gd name="connsiteX3" fmla="*/ 2516 w 1849126"/>
                <a:gd name="connsiteY3" fmla="*/ 51222 h 922163"/>
                <a:gd name="connsiteX4" fmla="*/ 34379 w 1849126"/>
                <a:gd name="connsiteY4" fmla="*/ 0 h 922163"/>
                <a:gd name="connsiteX5" fmla="*/ 1543244 w 1849126"/>
                <a:gd name="connsiteY5" fmla="*/ 0 h 922163"/>
                <a:gd name="connsiteX6" fmla="*/ 1594225 w 1849126"/>
                <a:gd name="connsiteY6" fmla="*/ 37388 h 922163"/>
                <a:gd name="connsiteX7" fmla="*/ 1849126 w 1849126"/>
                <a:gd name="connsiteY7" fmla="*/ 443788 h 922163"/>
                <a:gd name="connsiteX0" fmla="*/ 1661207 w 1849398"/>
                <a:gd name="connsiteY0" fmla="*/ 922163 h 922163"/>
                <a:gd name="connsiteX1" fmla="*/ 3857 w 1849398"/>
                <a:gd name="connsiteY1" fmla="*/ 922163 h 922163"/>
                <a:gd name="connsiteX2" fmla="*/ 134177 w 1849398"/>
                <a:gd name="connsiteY2" fmla="*/ 457622 h 922163"/>
                <a:gd name="connsiteX3" fmla="*/ 2788 w 1849398"/>
                <a:gd name="connsiteY3" fmla="*/ 51222 h 922163"/>
                <a:gd name="connsiteX4" fmla="*/ 19212 w 1849398"/>
                <a:gd name="connsiteY4" fmla="*/ 0 h 922163"/>
                <a:gd name="connsiteX5" fmla="*/ 1543516 w 1849398"/>
                <a:gd name="connsiteY5" fmla="*/ 0 h 922163"/>
                <a:gd name="connsiteX6" fmla="*/ 1594497 w 1849398"/>
                <a:gd name="connsiteY6" fmla="*/ 37388 h 922163"/>
                <a:gd name="connsiteX7" fmla="*/ 1849398 w 1849398"/>
                <a:gd name="connsiteY7" fmla="*/ 443788 h 922163"/>
                <a:gd name="connsiteX0" fmla="*/ 1661207 w 1725886"/>
                <a:gd name="connsiteY0" fmla="*/ 922163 h 922163"/>
                <a:gd name="connsiteX1" fmla="*/ 3857 w 1725886"/>
                <a:gd name="connsiteY1" fmla="*/ 922163 h 922163"/>
                <a:gd name="connsiteX2" fmla="*/ 134177 w 1725886"/>
                <a:gd name="connsiteY2" fmla="*/ 457622 h 922163"/>
                <a:gd name="connsiteX3" fmla="*/ 2788 w 1725886"/>
                <a:gd name="connsiteY3" fmla="*/ 51222 h 922163"/>
                <a:gd name="connsiteX4" fmla="*/ 19212 w 1725886"/>
                <a:gd name="connsiteY4" fmla="*/ 0 h 922163"/>
                <a:gd name="connsiteX5" fmla="*/ 1543516 w 1725886"/>
                <a:gd name="connsiteY5" fmla="*/ 0 h 922163"/>
                <a:gd name="connsiteX6" fmla="*/ 1594497 w 1725886"/>
                <a:gd name="connsiteY6" fmla="*/ 37388 h 922163"/>
                <a:gd name="connsiteX7" fmla="*/ 1725886 w 1725886"/>
                <a:gd name="connsiteY7" fmla="*/ 443788 h 922163"/>
                <a:gd name="connsiteX0" fmla="*/ 1661207 w 1725886"/>
                <a:gd name="connsiteY0" fmla="*/ 922163 h 922163"/>
                <a:gd name="connsiteX1" fmla="*/ 3857 w 1725886"/>
                <a:gd name="connsiteY1" fmla="*/ 922163 h 922163"/>
                <a:gd name="connsiteX2" fmla="*/ 134177 w 1725886"/>
                <a:gd name="connsiteY2" fmla="*/ 457622 h 922163"/>
                <a:gd name="connsiteX3" fmla="*/ 2788 w 1725886"/>
                <a:gd name="connsiteY3" fmla="*/ 51222 h 922163"/>
                <a:gd name="connsiteX4" fmla="*/ 19212 w 1725886"/>
                <a:gd name="connsiteY4" fmla="*/ 0 h 922163"/>
                <a:gd name="connsiteX5" fmla="*/ 1543516 w 1725886"/>
                <a:gd name="connsiteY5" fmla="*/ 0 h 922163"/>
                <a:gd name="connsiteX6" fmla="*/ 1594497 w 1725886"/>
                <a:gd name="connsiteY6" fmla="*/ 37388 h 922163"/>
                <a:gd name="connsiteX7" fmla="*/ 1725886 w 1725886"/>
                <a:gd name="connsiteY7" fmla="*/ 443788 h 922163"/>
                <a:gd name="connsiteX0" fmla="*/ 1661207 w 1725886"/>
                <a:gd name="connsiteY0" fmla="*/ 922163 h 922163"/>
                <a:gd name="connsiteX1" fmla="*/ 3857 w 1725886"/>
                <a:gd name="connsiteY1" fmla="*/ 922163 h 922163"/>
                <a:gd name="connsiteX2" fmla="*/ 134177 w 1725886"/>
                <a:gd name="connsiteY2" fmla="*/ 457622 h 922163"/>
                <a:gd name="connsiteX3" fmla="*/ 2788 w 1725886"/>
                <a:gd name="connsiteY3" fmla="*/ 51222 h 922163"/>
                <a:gd name="connsiteX4" fmla="*/ 19212 w 1725886"/>
                <a:gd name="connsiteY4" fmla="*/ 0 h 922163"/>
                <a:gd name="connsiteX5" fmla="*/ 1543516 w 1725886"/>
                <a:gd name="connsiteY5" fmla="*/ 0 h 922163"/>
                <a:gd name="connsiteX6" fmla="*/ 1594497 w 1725886"/>
                <a:gd name="connsiteY6" fmla="*/ 37388 h 922163"/>
                <a:gd name="connsiteX7" fmla="*/ 1725886 w 1725886"/>
                <a:gd name="connsiteY7" fmla="*/ 443788 h 922163"/>
                <a:gd name="connsiteX0" fmla="*/ 1661207 w 1725886"/>
                <a:gd name="connsiteY0" fmla="*/ 922163 h 922163"/>
                <a:gd name="connsiteX1" fmla="*/ 3857 w 1725886"/>
                <a:gd name="connsiteY1" fmla="*/ 922163 h 922163"/>
                <a:gd name="connsiteX2" fmla="*/ 134177 w 1725886"/>
                <a:gd name="connsiteY2" fmla="*/ 457622 h 922163"/>
                <a:gd name="connsiteX3" fmla="*/ 2788 w 1725886"/>
                <a:gd name="connsiteY3" fmla="*/ 51222 h 922163"/>
                <a:gd name="connsiteX4" fmla="*/ 19212 w 1725886"/>
                <a:gd name="connsiteY4" fmla="*/ 0 h 922163"/>
                <a:gd name="connsiteX5" fmla="*/ 1568219 w 1725886"/>
                <a:gd name="connsiteY5" fmla="*/ 0 h 922163"/>
                <a:gd name="connsiteX6" fmla="*/ 1594497 w 1725886"/>
                <a:gd name="connsiteY6" fmla="*/ 37388 h 922163"/>
                <a:gd name="connsiteX7" fmla="*/ 1725886 w 1725886"/>
                <a:gd name="connsiteY7" fmla="*/ 443788 h 922163"/>
                <a:gd name="connsiteX0" fmla="*/ 1661207 w 1725886"/>
                <a:gd name="connsiteY0" fmla="*/ 922163 h 922163"/>
                <a:gd name="connsiteX1" fmla="*/ 3857 w 1725886"/>
                <a:gd name="connsiteY1" fmla="*/ 922163 h 922163"/>
                <a:gd name="connsiteX2" fmla="*/ 134177 w 1725886"/>
                <a:gd name="connsiteY2" fmla="*/ 457622 h 922163"/>
                <a:gd name="connsiteX3" fmla="*/ 2788 w 1725886"/>
                <a:gd name="connsiteY3" fmla="*/ 51222 h 922163"/>
                <a:gd name="connsiteX4" fmla="*/ 19212 w 1725886"/>
                <a:gd name="connsiteY4" fmla="*/ 0 h 922163"/>
                <a:gd name="connsiteX5" fmla="*/ 1568219 w 1725886"/>
                <a:gd name="connsiteY5" fmla="*/ 0 h 922163"/>
                <a:gd name="connsiteX6" fmla="*/ 1594497 w 1725886"/>
                <a:gd name="connsiteY6" fmla="*/ 37388 h 922163"/>
                <a:gd name="connsiteX7" fmla="*/ 1725886 w 1725886"/>
                <a:gd name="connsiteY7" fmla="*/ 443788 h 922163"/>
                <a:gd name="connsiteX0" fmla="*/ 1661207 w 1725886"/>
                <a:gd name="connsiteY0" fmla="*/ 922163 h 922163"/>
                <a:gd name="connsiteX1" fmla="*/ 3857 w 1725886"/>
                <a:gd name="connsiteY1" fmla="*/ 922163 h 922163"/>
                <a:gd name="connsiteX2" fmla="*/ 134177 w 1725886"/>
                <a:gd name="connsiteY2" fmla="*/ 457622 h 922163"/>
                <a:gd name="connsiteX3" fmla="*/ 2788 w 1725886"/>
                <a:gd name="connsiteY3" fmla="*/ 51222 h 922163"/>
                <a:gd name="connsiteX4" fmla="*/ 19212 w 1725886"/>
                <a:gd name="connsiteY4" fmla="*/ 0 h 922163"/>
                <a:gd name="connsiteX5" fmla="*/ 1568219 w 1725886"/>
                <a:gd name="connsiteY5" fmla="*/ 0 h 922163"/>
                <a:gd name="connsiteX6" fmla="*/ 1594497 w 1725886"/>
                <a:gd name="connsiteY6" fmla="*/ 37388 h 922163"/>
                <a:gd name="connsiteX7" fmla="*/ 1725886 w 1725886"/>
                <a:gd name="connsiteY7" fmla="*/ 443788 h 922163"/>
                <a:gd name="connsiteX0" fmla="*/ 1661207 w 1725886"/>
                <a:gd name="connsiteY0" fmla="*/ 922163 h 922163"/>
                <a:gd name="connsiteX1" fmla="*/ 3857 w 1725886"/>
                <a:gd name="connsiteY1" fmla="*/ 922163 h 922163"/>
                <a:gd name="connsiteX2" fmla="*/ 134177 w 1725886"/>
                <a:gd name="connsiteY2" fmla="*/ 457622 h 922163"/>
                <a:gd name="connsiteX3" fmla="*/ 2788 w 1725886"/>
                <a:gd name="connsiteY3" fmla="*/ 51222 h 922163"/>
                <a:gd name="connsiteX4" fmla="*/ 19212 w 1725886"/>
                <a:gd name="connsiteY4" fmla="*/ 0 h 922163"/>
                <a:gd name="connsiteX5" fmla="*/ 1568219 w 1725886"/>
                <a:gd name="connsiteY5" fmla="*/ 0 h 922163"/>
                <a:gd name="connsiteX6" fmla="*/ 1594497 w 1725886"/>
                <a:gd name="connsiteY6" fmla="*/ 37388 h 922163"/>
                <a:gd name="connsiteX7" fmla="*/ 1725886 w 1725886"/>
                <a:gd name="connsiteY7" fmla="*/ 443788 h 922163"/>
                <a:gd name="connsiteX0" fmla="*/ 1661207 w 1725886"/>
                <a:gd name="connsiteY0" fmla="*/ 922163 h 922163"/>
                <a:gd name="connsiteX1" fmla="*/ 3857 w 1725886"/>
                <a:gd name="connsiteY1" fmla="*/ 922163 h 922163"/>
                <a:gd name="connsiteX2" fmla="*/ 134177 w 1725886"/>
                <a:gd name="connsiteY2" fmla="*/ 457622 h 922163"/>
                <a:gd name="connsiteX3" fmla="*/ 2788 w 1725886"/>
                <a:gd name="connsiteY3" fmla="*/ 51222 h 922163"/>
                <a:gd name="connsiteX4" fmla="*/ 19212 w 1725886"/>
                <a:gd name="connsiteY4" fmla="*/ 0 h 922163"/>
                <a:gd name="connsiteX5" fmla="*/ 1568219 w 1725886"/>
                <a:gd name="connsiteY5" fmla="*/ 0 h 922163"/>
                <a:gd name="connsiteX6" fmla="*/ 1594497 w 1725886"/>
                <a:gd name="connsiteY6" fmla="*/ 37388 h 922163"/>
                <a:gd name="connsiteX7" fmla="*/ 1725886 w 1725886"/>
                <a:gd name="connsiteY7" fmla="*/ 443788 h 922163"/>
                <a:gd name="connsiteX0" fmla="*/ 1661207 w 1725886"/>
                <a:gd name="connsiteY0" fmla="*/ 922163 h 922163"/>
                <a:gd name="connsiteX1" fmla="*/ 3857 w 1725886"/>
                <a:gd name="connsiteY1" fmla="*/ 922163 h 922163"/>
                <a:gd name="connsiteX2" fmla="*/ 134177 w 1725886"/>
                <a:gd name="connsiteY2" fmla="*/ 457622 h 922163"/>
                <a:gd name="connsiteX3" fmla="*/ 2788 w 1725886"/>
                <a:gd name="connsiteY3" fmla="*/ 51222 h 922163"/>
                <a:gd name="connsiteX4" fmla="*/ 19212 w 1725886"/>
                <a:gd name="connsiteY4" fmla="*/ 0 h 922163"/>
                <a:gd name="connsiteX5" fmla="*/ 1568219 w 1725886"/>
                <a:gd name="connsiteY5" fmla="*/ 0 h 922163"/>
                <a:gd name="connsiteX6" fmla="*/ 1594497 w 1725886"/>
                <a:gd name="connsiteY6" fmla="*/ 37388 h 922163"/>
                <a:gd name="connsiteX7" fmla="*/ 1725886 w 1725886"/>
                <a:gd name="connsiteY7" fmla="*/ 443788 h 922163"/>
                <a:gd name="connsiteX0" fmla="*/ 1661207 w 1725886"/>
                <a:gd name="connsiteY0" fmla="*/ 922163 h 922163"/>
                <a:gd name="connsiteX1" fmla="*/ 3857 w 1725886"/>
                <a:gd name="connsiteY1" fmla="*/ 922163 h 922163"/>
                <a:gd name="connsiteX2" fmla="*/ 134177 w 1725886"/>
                <a:gd name="connsiteY2" fmla="*/ 457622 h 922163"/>
                <a:gd name="connsiteX3" fmla="*/ 2788 w 1725886"/>
                <a:gd name="connsiteY3" fmla="*/ 51222 h 922163"/>
                <a:gd name="connsiteX4" fmla="*/ 19212 w 1725886"/>
                <a:gd name="connsiteY4" fmla="*/ 0 h 922163"/>
                <a:gd name="connsiteX5" fmla="*/ 1568219 w 1725886"/>
                <a:gd name="connsiteY5" fmla="*/ 0 h 922163"/>
                <a:gd name="connsiteX6" fmla="*/ 1594497 w 1725886"/>
                <a:gd name="connsiteY6" fmla="*/ 37388 h 922163"/>
                <a:gd name="connsiteX7" fmla="*/ 1725886 w 1725886"/>
                <a:gd name="connsiteY7" fmla="*/ 443788 h 922163"/>
                <a:gd name="connsiteX0" fmla="*/ 1661207 w 1725886"/>
                <a:gd name="connsiteY0" fmla="*/ 922163 h 922163"/>
                <a:gd name="connsiteX1" fmla="*/ 3857 w 1725886"/>
                <a:gd name="connsiteY1" fmla="*/ 922163 h 922163"/>
                <a:gd name="connsiteX2" fmla="*/ 134177 w 1725886"/>
                <a:gd name="connsiteY2" fmla="*/ 457622 h 922163"/>
                <a:gd name="connsiteX3" fmla="*/ 2788 w 1725886"/>
                <a:gd name="connsiteY3" fmla="*/ 51222 h 922163"/>
                <a:gd name="connsiteX4" fmla="*/ 19212 w 1725886"/>
                <a:gd name="connsiteY4" fmla="*/ 0 h 922163"/>
                <a:gd name="connsiteX5" fmla="*/ 1568219 w 1725886"/>
                <a:gd name="connsiteY5" fmla="*/ 0 h 922163"/>
                <a:gd name="connsiteX6" fmla="*/ 1594497 w 1725886"/>
                <a:gd name="connsiteY6" fmla="*/ 37388 h 922163"/>
                <a:gd name="connsiteX7" fmla="*/ 1725886 w 1725886"/>
                <a:gd name="connsiteY7" fmla="*/ 443788 h 922163"/>
                <a:gd name="connsiteX0" fmla="*/ 1661207 w 1725886"/>
                <a:gd name="connsiteY0" fmla="*/ 922163 h 922163"/>
                <a:gd name="connsiteX1" fmla="*/ 3857 w 1725886"/>
                <a:gd name="connsiteY1" fmla="*/ 922163 h 922163"/>
                <a:gd name="connsiteX2" fmla="*/ 134177 w 1725886"/>
                <a:gd name="connsiteY2" fmla="*/ 457622 h 922163"/>
                <a:gd name="connsiteX3" fmla="*/ 2788 w 1725886"/>
                <a:gd name="connsiteY3" fmla="*/ 51222 h 922163"/>
                <a:gd name="connsiteX4" fmla="*/ 19212 w 1725886"/>
                <a:gd name="connsiteY4" fmla="*/ 0 h 922163"/>
                <a:gd name="connsiteX5" fmla="*/ 1568219 w 1725886"/>
                <a:gd name="connsiteY5" fmla="*/ 0 h 922163"/>
                <a:gd name="connsiteX6" fmla="*/ 1594497 w 1725886"/>
                <a:gd name="connsiteY6" fmla="*/ 37388 h 922163"/>
                <a:gd name="connsiteX7" fmla="*/ 1725886 w 1725886"/>
                <a:gd name="connsiteY7" fmla="*/ 443788 h 922163"/>
                <a:gd name="connsiteX0" fmla="*/ 1661207 w 1725886"/>
                <a:gd name="connsiteY0" fmla="*/ 922163 h 922163"/>
                <a:gd name="connsiteX1" fmla="*/ 3857 w 1725886"/>
                <a:gd name="connsiteY1" fmla="*/ 922163 h 922163"/>
                <a:gd name="connsiteX2" fmla="*/ 134177 w 1725886"/>
                <a:gd name="connsiteY2" fmla="*/ 457622 h 922163"/>
                <a:gd name="connsiteX3" fmla="*/ 2788 w 1725886"/>
                <a:gd name="connsiteY3" fmla="*/ 51222 h 922163"/>
                <a:gd name="connsiteX4" fmla="*/ 19212 w 1725886"/>
                <a:gd name="connsiteY4" fmla="*/ 0 h 922163"/>
                <a:gd name="connsiteX5" fmla="*/ 1568219 w 1725886"/>
                <a:gd name="connsiteY5" fmla="*/ 0 h 922163"/>
                <a:gd name="connsiteX6" fmla="*/ 1594497 w 1725886"/>
                <a:gd name="connsiteY6" fmla="*/ 37388 h 922163"/>
                <a:gd name="connsiteX7" fmla="*/ 1725886 w 1725886"/>
                <a:gd name="connsiteY7" fmla="*/ 443788 h 922163"/>
                <a:gd name="connsiteX0" fmla="*/ 1661207 w 1725886"/>
                <a:gd name="connsiteY0" fmla="*/ 922163 h 922163"/>
                <a:gd name="connsiteX1" fmla="*/ 3857 w 1725886"/>
                <a:gd name="connsiteY1" fmla="*/ 922163 h 922163"/>
                <a:gd name="connsiteX2" fmla="*/ 253799 w 1725886"/>
                <a:gd name="connsiteY2" fmla="*/ 457622 h 922163"/>
                <a:gd name="connsiteX3" fmla="*/ 2788 w 1725886"/>
                <a:gd name="connsiteY3" fmla="*/ 51222 h 922163"/>
                <a:gd name="connsiteX4" fmla="*/ 19212 w 1725886"/>
                <a:gd name="connsiteY4" fmla="*/ 0 h 922163"/>
                <a:gd name="connsiteX5" fmla="*/ 1568219 w 1725886"/>
                <a:gd name="connsiteY5" fmla="*/ 0 h 922163"/>
                <a:gd name="connsiteX6" fmla="*/ 1594497 w 1725886"/>
                <a:gd name="connsiteY6" fmla="*/ 37388 h 922163"/>
                <a:gd name="connsiteX7" fmla="*/ 1725886 w 1725886"/>
                <a:gd name="connsiteY7" fmla="*/ 443788 h 922163"/>
                <a:gd name="connsiteX0" fmla="*/ 1661207 w 1725886"/>
                <a:gd name="connsiteY0" fmla="*/ 922163 h 922163"/>
                <a:gd name="connsiteX1" fmla="*/ 3857 w 1725886"/>
                <a:gd name="connsiteY1" fmla="*/ 922163 h 922163"/>
                <a:gd name="connsiteX2" fmla="*/ 253799 w 1725886"/>
                <a:gd name="connsiteY2" fmla="*/ 457622 h 922163"/>
                <a:gd name="connsiteX3" fmla="*/ 2788 w 1725886"/>
                <a:gd name="connsiteY3" fmla="*/ 51222 h 922163"/>
                <a:gd name="connsiteX4" fmla="*/ 19212 w 1725886"/>
                <a:gd name="connsiteY4" fmla="*/ 0 h 922163"/>
                <a:gd name="connsiteX5" fmla="*/ 1568219 w 1725886"/>
                <a:gd name="connsiteY5" fmla="*/ 0 h 922163"/>
                <a:gd name="connsiteX6" fmla="*/ 1594497 w 1725886"/>
                <a:gd name="connsiteY6" fmla="*/ 37388 h 922163"/>
                <a:gd name="connsiteX7" fmla="*/ 1725886 w 1725886"/>
                <a:gd name="connsiteY7" fmla="*/ 443788 h 922163"/>
                <a:gd name="connsiteX0" fmla="*/ 1661207 w 1725886"/>
                <a:gd name="connsiteY0" fmla="*/ 922163 h 922163"/>
                <a:gd name="connsiteX1" fmla="*/ 3857 w 1725886"/>
                <a:gd name="connsiteY1" fmla="*/ 922163 h 922163"/>
                <a:gd name="connsiteX2" fmla="*/ 253799 w 1725886"/>
                <a:gd name="connsiteY2" fmla="*/ 457622 h 922163"/>
                <a:gd name="connsiteX3" fmla="*/ 2788 w 1725886"/>
                <a:gd name="connsiteY3" fmla="*/ 51222 h 922163"/>
                <a:gd name="connsiteX4" fmla="*/ 19212 w 1725886"/>
                <a:gd name="connsiteY4" fmla="*/ 0 h 922163"/>
                <a:gd name="connsiteX5" fmla="*/ 1568219 w 1725886"/>
                <a:gd name="connsiteY5" fmla="*/ 0 h 922163"/>
                <a:gd name="connsiteX6" fmla="*/ 1594497 w 1725886"/>
                <a:gd name="connsiteY6" fmla="*/ 37388 h 922163"/>
                <a:gd name="connsiteX7" fmla="*/ 1725886 w 1725886"/>
                <a:gd name="connsiteY7" fmla="*/ 443788 h 922163"/>
                <a:gd name="connsiteX0" fmla="*/ 1663832 w 1728511"/>
                <a:gd name="connsiteY0" fmla="*/ 922163 h 922163"/>
                <a:gd name="connsiteX1" fmla="*/ 6482 w 1728511"/>
                <a:gd name="connsiteY1" fmla="*/ 922163 h 922163"/>
                <a:gd name="connsiteX2" fmla="*/ 256424 w 1728511"/>
                <a:gd name="connsiteY2" fmla="*/ 457622 h 922163"/>
                <a:gd name="connsiteX3" fmla="*/ 5413 w 1728511"/>
                <a:gd name="connsiteY3" fmla="*/ 51222 h 922163"/>
                <a:gd name="connsiteX4" fmla="*/ 21837 w 1728511"/>
                <a:gd name="connsiteY4" fmla="*/ 0 h 922163"/>
                <a:gd name="connsiteX5" fmla="*/ 1570844 w 1728511"/>
                <a:gd name="connsiteY5" fmla="*/ 0 h 922163"/>
                <a:gd name="connsiteX6" fmla="*/ 1597122 w 1728511"/>
                <a:gd name="connsiteY6" fmla="*/ 37388 h 922163"/>
                <a:gd name="connsiteX7" fmla="*/ 1728511 w 1728511"/>
                <a:gd name="connsiteY7" fmla="*/ 443788 h 922163"/>
                <a:gd name="connsiteX0" fmla="*/ 1663491 w 1728170"/>
                <a:gd name="connsiteY0" fmla="*/ 922163 h 922163"/>
                <a:gd name="connsiteX1" fmla="*/ 6141 w 1728170"/>
                <a:gd name="connsiteY1" fmla="*/ 922163 h 922163"/>
                <a:gd name="connsiteX2" fmla="*/ 256083 w 1728170"/>
                <a:gd name="connsiteY2" fmla="*/ 457622 h 922163"/>
                <a:gd name="connsiteX3" fmla="*/ 5072 w 1728170"/>
                <a:gd name="connsiteY3" fmla="*/ 51222 h 922163"/>
                <a:gd name="connsiteX4" fmla="*/ 36448 w 1728170"/>
                <a:gd name="connsiteY4" fmla="*/ 0 h 922163"/>
                <a:gd name="connsiteX5" fmla="*/ 1570503 w 1728170"/>
                <a:gd name="connsiteY5" fmla="*/ 0 h 922163"/>
                <a:gd name="connsiteX6" fmla="*/ 1596781 w 1728170"/>
                <a:gd name="connsiteY6" fmla="*/ 37388 h 922163"/>
                <a:gd name="connsiteX7" fmla="*/ 1728170 w 1728170"/>
                <a:gd name="connsiteY7" fmla="*/ 443788 h 922163"/>
                <a:gd name="connsiteX0" fmla="*/ 1663491 w 1847793"/>
                <a:gd name="connsiteY0" fmla="*/ 922163 h 922163"/>
                <a:gd name="connsiteX1" fmla="*/ 6141 w 1847793"/>
                <a:gd name="connsiteY1" fmla="*/ 922163 h 922163"/>
                <a:gd name="connsiteX2" fmla="*/ 256083 w 1847793"/>
                <a:gd name="connsiteY2" fmla="*/ 457622 h 922163"/>
                <a:gd name="connsiteX3" fmla="*/ 5072 w 1847793"/>
                <a:gd name="connsiteY3" fmla="*/ 51222 h 922163"/>
                <a:gd name="connsiteX4" fmla="*/ 36448 w 1847793"/>
                <a:gd name="connsiteY4" fmla="*/ 0 h 922163"/>
                <a:gd name="connsiteX5" fmla="*/ 1570503 w 1847793"/>
                <a:gd name="connsiteY5" fmla="*/ 0 h 922163"/>
                <a:gd name="connsiteX6" fmla="*/ 1596781 w 1847793"/>
                <a:gd name="connsiteY6" fmla="*/ 37388 h 922163"/>
                <a:gd name="connsiteX7" fmla="*/ 1847793 w 1847793"/>
                <a:gd name="connsiteY7" fmla="*/ 443788 h 922163"/>
                <a:gd name="connsiteX0" fmla="*/ 1663491 w 1847793"/>
                <a:gd name="connsiteY0" fmla="*/ 922163 h 922163"/>
                <a:gd name="connsiteX1" fmla="*/ 6141 w 1847793"/>
                <a:gd name="connsiteY1" fmla="*/ 922163 h 922163"/>
                <a:gd name="connsiteX2" fmla="*/ 256083 w 1847793"/>
                <a:gd name="connsiteY2" fmla="*/ 457622 h 922163"/>
                <a:gd name="connsiteX3" fmla="*/ 5072 w 1847793"/>
                <a:gd name="connsiteY3" fmla="*/ 51222 h 922163"/>
                <a:gd name="connsiteX4" fmla="*/ 36448 w 1847793"/>
                <a:gd name="connsiteY4" fmla="*/ 0 h 922163"/>
                <a:gd name="connsiteX5" fmla="*/ 1570503 w 1847793"/>
                <a:gd name="connsiteY5" fmla="*/ 0 h 922163"/>
                <a:gd name="connsiteX6" fmla="*/ 1596781 w 1847793"/>
                <a:gd name="connsiteY6" fmla="*/ 37388 h 922163"/>
                <a:gd name="connsiteX7" fmla="*/ 1847793 w 1847793"/>
                <a:gd name="connsiteY7" fmla="*/ 443788 h 922163"/>
                <a:gd name="connsiteX0" fmla="*/ 1663491 w 1847793"/>
                <a:gd name="connsiteY0" fmla="*/ 922163 h 922163"/>
                <a:gd name="connsiteX1" fmla="*/ 6141 w 1847793"/>
                <a:gd name="connsiteY1" fmla="*/ 922163 h 922163"/>
                <a:gd name="connsiteX2" fmla="*/ 256083 w 1847793"/>
                <a:gd name="connsiteY2" fmla="*/ 457622 h 922163"/>
                <a:gd name="connsiteX3" fmla="*/ 5072 w 1847793"/>
                <a:gd name="connsiteY3" fmla="*/ 51222 h 922163"/>
                <a:gd name="connsiteX4" fmla="*/ 36448 w 1847793"/>
                <a:gd name="connsiteY4" fmla="*/ 0 h 922163"/>
                <a:gd name="connsiteX5" fmla="*/ 1570503 w 1847793"/>
                <a:gd name="connsiteY5" fmla="*/ 0 h 922163"/>
                <a:gd name="connsiteX6" fmla="*/ 1596781 w 1847793"/>
                <a:gd name="connsiteY6" fmla="*/ 37388 h 922163"/>
                <a:gd name="connsiteX7" fmla="*/ 1847793 w 1847793"/>
                <a:gd name="connsiteY7" fmla="*/ 443788 h 922163"/>
                <a:gd name="connsiteX0" fmla="*/ 1663491 w 1847793"/>
                <a:gd name="connsiteY0" fmla="*/ 922163 h 922163"/>
                <a:gd name="connsiteX1" fmla="*/ 6141 w 1847793"/>
                <a:gd name="connsiteY1" fmla="*/ 922163 h 922163"/>
                <a:gd name="connsiteX2" fmla="*/ 256083 w 1847793"/>
                <a:gd name="connsiteY2" fmla="*/ 457622 h 922163"/>
                <a:gd name="connsiteX3" fmla="*/ 5072 w 1847793"/>
                <a:gd name="connsiteY3" fmla="*/ 51222 h 922163"/>
                <a:gd name="connsiteX4" fmla="*/ 36448 w 1847793"/>
                <a:gd name="connsiteY4" fmla="*/ 0 h 922163"/>
                <a:gd name="connsiteX5" fmla="*/ 1546578 w 1847793"/>
                <a:gd name="connsiteY5" fmla="*/ 0 h 922163"/>
                <a:gd name="connsiteX6" fmla="*/ 1596781 w 1847793"/>
                <a:gd name="connsiteY6" fmla="*/ 37388 h 922163"/>
                <a:gd name="connsiteX7" fmla="*/ 1847793 w 1847793"/>
                <a:gd name="connsiteY7" fmla="*/ 443788 h 922163"/>
                <a:gd name="connsiteX0" fmla="*/ 1663491 w 1847793"/>
                <a:gd name="connsiteY0" fmla="*/ 922163 h 922163"/>
                <a:gd name="connsiteX1" fmla="*/ 6141 w 1847793"/>
                <a:gd name="connsiteY1" fmla="*/ 922163 h 922163"/>
                <a:gd name="connsiteX2" fmla="*/ 256083 w 1847793"/>
                <a:gd name="connsiteY2" fmla="*/ 457622 h 922163"/>
                <a:gd name="connsiteX3" fmla="*/ 5072 w 1847793"/>
                <a:gd name="connsiteY3" fmla="*/ 51222 h 922163"/>
                <a:gd name="connsiteX4" fmla="*/ 36448 w 1847793"/>
                <a:gd name="connsiteY4" fmla="*/ 0 h 922163"/>
                <a:gd name="connsiteX5" fmla="*/ 1546578 w 1847793"/>
                <a:gd name="connsiteY5" fmla="*/ 0 h 922163"/>
                <a:gd name="connsiteX6" fmla="*/ 1596781 w 1847793"/>
                <a:gd name="connsiteY6" fmla="*/ 37388 h 922163"/>
                <a:gd name="connsiteX7" fmla="*/ 1847793 w 1847793"/>
                <a:gd name="connsiteY7" fmla="*/ 443788 h 922163"/>
                <a:gd name="connsiteX0" fmla="*/ 1663491 w 1847793"/>
                <a:gd name="connsiteY0" fmla="*/ 922163 h 922163"/>
                <a:gd name="connsiteX1" fmla="*/ 6141 w 1847793"/>
                <a:gd name="connsiteY1" fmla="*/ 922163 h 922163"/>
                <a:gd name="connsiteX2" fmla="*/ 256083 w 1847793"/>
                <a:gd name="connsiteY2" fmla="*/ 457622 h 922163"/>
                <a:gd name="connsiteX3" fmla="*/ 5072 w 1847793"/>
                <a:gd name="connsiteY3" fmla="*/ 51222 h 922163"/>
                <a:gd name="connsiteX4" fmla="*/ 36448 w 1847793"/>
                <a:gd name="connsiteY4" fmla="*/ 0 h 922163"/>
                <a:gd name="connsiteX5" fmla="*/ 1546578 w 1847793"/>
                <a:gd name="connsiteY5" fmla="*/ 0 h 922163"/>
                <a:gd name="connsiteX6" fmla="*/ 1596781 w 1847793"/>
                <a:gd name="connsiteY6" fmla="*/ 37388 h 922163"/>
                <a:gd name="connsiteX7" fmla="*/ 1847793 w 1847793"/>
                <a:gd name="connsiteY7" fmla="*/ 443788 h 922163"/>
                <a:gd name="connsiteX0" fmla="*/ 1663491 w 1847793"/>
                <a:gd name="connsiteY0" fmla="*/ 922163 h 922163"/>
                <a:gd name="connsiteX1" fmla="*/ 6141 w 1847793"/>
                <a:gd name="connsiteY1" fmla="*/ 922163 h 922163"/>
                <a:gd name="connsiteX2" fmla="*/ 256083 w 1847793"/>
                <a:gd name="connsiteY2" fmla="*/ 457622 h 922163"/>
                <a:gd name="connsiteX3" fmla="*/ 5072 w 1847793"/>
                <a:gd name="connsiteY3" fmla="*/ 51222 h 922163"/>
                <a:gd name="connsiteX4" fmla="*/ 36448 w 1847793"/>
                <a:gd name="connsiteY4" fmla="*/ 0 h 922163"/>
                <a:gd name="connsiteX5" fmla="*/ 1546578 w 1847793"/>
                <a:gd name="connsiteY5" fmla="*/ 0 h 922163"/>
                <a:gd name="connsiteX6" fmla="*/ 1596781 w 1847793"/>
                <a:gd name="connsiteY6" fmla="*/ 37388 h 922163"/>
                <a:gd name="connsiteX7" fmla="*/ 1847793 w 1847793"/>
                <a:gd name="connsiteY7" fmla="*/ 443788 h 922163"/>
                <a:gd name="connsiteX0" fmla="*/ 1663491 w 1847793"/>
                <a:gd name="connsiteY0" fmla="*/ 922163 h 922163"/>
                <a:gd name="connsiteX1" fmla="*/ 6141 w 1847793"/>
                <a:gd name="connsiteY1" fmla="*/ 922163 h 922163"/>
                <a:gd name="connsiteX2" fmla="*/ 256083 w 1847793"/>
                <a:gd name="connsiteY2" fmla="*/ 457622 h 922163"/>
                <a:gd name="connsiteX3" fmla="*/ 5072 w 1847793"/>
                <a:gd name="connsiteY3" fmla="*/ 51222 h 922163"/>
                <a:gd name="connsiteX4" fmla="*/ 36448 w 1847793"/>
                <a:gd name="connsiteY4" fmla="*/ 0 h 922163"/>
                <a:gd name="connsiteX5" fmla="*/ 1546578 w 1847793"/>
                <a:gd name="connsiteY5" fmla="*/ 0 h 922163"/>
                <a:gd name="connsiteX6" fmla="*/ 1596781 w 1847793"/>
                <a:gd name="connsiteY6" fmla="*/ 37388 h 922163"/>
                <a:gd name="connsiteX7" fmla="*/ 1847793 w 1847793"/>
                <a:gd name="connsiteY7" fmla="*/ 443788 h 922163"/>
                <a:gd name="connsiteX0" fmla="*/ 1663491 w 1847793"/>
                <a:gd name="connsiteY0" fmla="*/ 922163 h 922163"/>
                <a:gd name="connsiteX1" fmla="*/ 6141 w 1847793"/>
                <a:gd name="connsiteY1" fmla="*/ 922163 h 922163"/>
                <a:gd name="connsiteX2" fmla="*/ 256083 w 1847793"/>
                <a:gd name="connsiteY2" fmla="*/ 457622 h 922163"/>
                <a:gd name="connsiteX3" fmla="*/ 5072 w 1847793"/>
                <a:gd name="connsiteY3" fmla="*/ 51222 h 922163"/>
                <a:gd name="connsiteX4" fmla="*/ 36448 w 1847793"/>
                <a:gd name="connsiteY4" fmla="*/ 0 h 922163"/>
                <a:gd name="connsiteX5" fmla="*/ 1546578 w 1847793"/>
                <a:gd name="connsiteY5" fmla="*/ 0 h 922163"/>
                <a:gd name="connsiteX6" fmla="*/ 1596781 w 1847793"/>
                <a:gd name="connsiteY6" fmla="*/ 37388 h 922163"/>
                <a:gd name="connsiteX7" fmla="*/ 1847793 w 1847793"/>
                <a:gd name="connsiteY7" fmla="*/ 443788 h 922163"/>
                <a:gd name="connsiteX0" fmla="*/ 1663491 w 1847792"/>
                <a:gd name="connsiteY0" fmla="*/ 922163 h 922163"/>
                <a:gd name="connsiteX1" fmla="*/ 6141 w 1847792"/>
                <a:gd name="connsiteY1" fmla="*/ 922163 h 922163"/>
                <a:gd name="connsiteX2" fmla="*/ 256083 w 1847792"/>
                <a:gd name="connsiteY2" fmla="*/ 457622 h 922163"/>
                <a:gd name="connsiteX3" fmla="*/ 5072 w 1847792"/>
                <a:gd name="connsiteY3" fmla="*/ 51222 h 922163"/>
                <a:gd name="connsiteX4" fmla="*/ 36448 w 1847792"/>
                <a:gd name="connsiteY4" fmla="*/ 0 h 922163"/>
                <a:gd name="connsiteX5" fmla="*/ 1546578 w 1847792"/>
                <a:gd name="connsiteY5" fmla="*/ 0 h 922163"/>
                <a:gd name="connsiteX6" fmla="*/ 1596781 w 1847792"/>
                <a:gd name="connsiteY6" fmla="*/ 37388 h 922163"/>
                <a:gd name="connsiteX7" fmla="*/ 1847792 w 1847792"/>
                <a:gd name="connsiteY7" fmla="*/ 443788 h 922163"/>
                <a:gd name="connsiteX0" fmla="*/ 1663491 w 1847792"/>
                <a:gd name="connsiteY0" fmla="*/ 922163 h 922163"/>
                <a:gd name="connsiteX1" fmla="*/ 6141 w 1847792"/>
                <a:gd name="connsiteY1" fmla="*/ 922163 h 922163"/>
                <a:gd name="connsiteX2" fmla="*/ 256083 w 1847792"/>
                <a:gd name="connsiteY2" fmla="*/ 457622 h 922163"/>
                <a:gd name="connsiteX3" fmla="*/ 5072 w 1847792"/>
                <a:gd name="connsiteY3" fmla="*/ 51222 h 922163"/>
                <a:gd name="connsiteX4" fmla="*/ 36448 w 1847792"/>
                <a:gd name="connsiteY4" fmla="*/ 0 h 922163"/>
                <a:gd name="connsiteX5" fmla="*/ 1546578 w 1847792"/>
                <a:gd name="connsiteY5" fmla="*/ 0 h 922163"/>
                <a:gd name="connsiteX6" fmla="*/ 1596781 w 1847792"/>
                <a:gd name="connsiteY6" fmla="*/ 37388 h 922163"/>
                <a:gd name="connsiteX7" fmla="*/ 1847792 w 1847792"/>
                <a:gd name="connsiteY7" fmla="*/ 443788 h 922163"/>
                <a:gd name="connsiteX0" fmla="*/ 1663491 w 1847792"/>
                <a:gd name="connsiteY0" fmla="*/ 922163 h 922163"/>
                <a:gd name="connsiteX1" fmla="*/ 6141 w 1847792"/>
                <a:gd name="connsiteY1" fmla="*/ 922163 h 922163"/>
                <a:gd name="connsiteX2" fmla="*/ 256083 w 1847792"/>
                <a:gd name="connsiteY2" fmla="*/ 457622 h 922163"/>
                <a:gd name="connsiteX3" fmla="*/ 5072 w 1847792"/>
                <a:gd name="connsiteY3" fmla="*/ 51222 h 922163"/>
                <a:gd name="connsiteX4" fmla="*/ 36448 w 1847792"/>
                <a:gd name="connsiteY4" fmla="*/ 0 h 922163"/>
                <a:gd name="connsiteX5" fmla="*/ 1546578 w 1847792"/>
                <a:gd name="connsiteY5" fmla="*/ 0 h 922163"/>
                <a:gd name="connsiteX6" fmla="*/ 1596781 w 1847792"/>
                <a:gd name="connsiteY6" fmla="*/ 37388 h 922163"/>
                <a:gd name="connsiteX7" fmla="*/ 1847792 w 1847792"/>
                <a:gd name="connsiteY7" fmla="*/ 443788 h 922163"/>
                <a:gd name="connsiteX0" fmla="*/ 1663491 w 1847792"/>
                <a:gd name="connsiteY0" fmla="*/ 922163 h 922163"/>
                <a:gd name="connsiteX1" fmla="*/ 6141 w 1847792"/>
                <a:gd name="connsiteY1" fmla="*/ 922163 h 922163"/>
                <a:gd name="connsiteX2" fmla="*/ 256083 w 1847792"/>
                <a:gd name="connsiteY2" fmla="*/ 457622 h 922163"/>
                <a:gd name="connsiteX3" fmla="*/ 5072 w 1847792"/>
                <a:gd name="connsiteY3" fmla="*/ 51222 h 922163"/>
                <a:gd name="connsiteX4" fmla="*/ 36448 w 1847792"/>
                <a:gd name="connsiteY4" fmla="*/ 0 h 922163"/>
                <a:gd name="connsiteX5" fmla="*/ 1546579 w 1847792"/>
                <a:gd name="connsiteY5" fmla="*/ 0 h 922163"/>
                <a:gd name="connsiteX6" fmla="*/ 1596781 w 1847792"/>
                <a:gd name="connsiteY6" fmla="*/ 37388 h 922163"/>
                <a:gd name="connsiteX7" fmla="*/ 1847792 w 1847792"/>
                <a:gd name="connsiteY7" fmla="*/ 443788 h 922163"/>
                <a:gd name="connsiteX0" fmla="*/ 1663491 w 1847792"/>
                <a:gd name="connsiteY0" fmla="*/ 922163 h 922163"/>
                <a:gd name="connsiteX1" fmla="*/ 6141 w 1847792"/>
                <a:gd name="connsiteY1" fmla="*/ 922163 h 922163"/>
                <a:gd name="connsiteX2" fmla="*/ 260254 w 1847792"/>
                <a:gd name="connsiteY2" fmla="*/ 457622 h 922163"/>
                <a:gd name="connsiteX3" fmla="*/ 5072 w 1847792"/>
                <a:gd name="connsiteY3" fmla="*/ 51222 h 922163"/>
                <a:gd name="connsiteX4" fmla="*/ 36448 w 1847792"/>
                <a:gd name="connsiteY4" fmla="*/ 0 h 922163"/>
                <a:gd name="connsiteX5" fmla="*/ 1546579 w 1847792"/>
                <a:gd name="connsiteY5" fmla="*/ 0 h 922163"/>
                <a:gd name="connsiteX6" fmla="*/ 1596781 w 1847792"/>
                <a:gd name="connsiteY6" fmla="*/ 37388 h 922163"/>
                <a:gd name="connsiteX7" fmla="*/ 1847792 w 1847792"/>
                <a:gd name="connsiteY7" fmla="*/ 443788 h 922163"/>
                <a:gd name="connsiteX0" fmla="*/ 1663491 w 1847792"/>
                <a:gd name="connsiteY0" fmla="*/ 922163 h 922163"/>
                <a:gd name="connsiteX1" fmla="*/ 6141 w 1847792"/>
                <a:gd name="connsiteY1" fmla="*/ 922163 h 922163"/>
                <a:gd name="connsiteX2" fmla="*/ 260254 w 1847792"/>
                <a:gd name="connsiteY2" fmla="*/ 457622 h 922163"/>
                <a:gd name="connsiteX3" fmla="*/ 5072 w 1847792"/>
                <a:gd name="connsiteY3" fmla="*/ 51222 h 922163"/>
                <a:gd name="connsiteX4" fmla="*/ 36448 w 1847792"/>
                <a:gd name="connsiteY4" fmla="*/ 0 h 922163"/>
                <a:gd name="connsiteX5" fmla="*/ 1546579 w 1847792"/>
                <a:gd name="connsiteY5" fmla="*/ 0 h 922163"/>
                <a:gd name="connsiteX6" fmla="*/ 1596781 w 1847792"/>
                <a:gd name="connsiteY6" fmla="*/ 37388 h 922163"/>
                <a:gd name="connsiteX7" fmla="*/ 1847792 w 1847792"/>
                <a:gd name="connsiteY7" fmla="*/ 443788 h 922163"/>
                <a:gd name="connsiteX0" fmla="*/ 1663491 w 1847792"/>
                <a:gd name="connsiteY0" fmla="*/ 922163 h 922163"/>
                <a:gd name="connsiteX1" fmla="*/ 6141 w 1847792"/>
                <a:gd name="connsiteY1" fmla="*/ 922163 h 922163"/>
                <a:gd name="connsiteX2" fmla="*/ 260254 w 1847792"/>
                <a:gd name="connsiteY2" fmla="*/ 457622 h 922163"/>
                <a:gd name="connsiteX3" fmla="*/ 5072 w 1847792"/>
                <a:gd name="connsiteY3" fmla="*/ 51222 h 922163"/>
                <a:gd name="connsiteX4" fmla="*/ 36448 w 1847792"/>
                <a:gd name="connsiteY4" fmla="*/ 0 h 922163"/>
                <a:gd name="connsiteX5" fmla="*/ 1546579 w 1847792"/>
                <a:gd name="connsiteY5" fmla="*/ 0 h 922163"/>
                <a:gd name="connsiteX6" fmla="*/ 1596781 w 1847792"/>
                <a:gd name="connsiteY6" fmla="*/ 37388 h 922163"/>
                <a:gd name="connsiteX7" fmla="*/ 1847792 w 1847792"/>
                <a:gd name="connsiteY7" fmla="*/ 443788 h 922163"/>
                <a:gd name="connsiteX0" fmla="*/ 1663580 w 1847881"/>
                <a:gd name="connsiteY0" fmla="*/ 922163 h 922163"/>
                <a:gd name="connsiteX1" fmla="*/ 6230 w 1847881"/>
                <a:gd name="connsiteY1" fmla="*/ 922163 h 922163"/>
                <a:gd name="connsiteX2" fmla="*/ 260343 w 1847881"/>
                <a:gd name="connsiteY2" fmla="*/ 457622 h 922163"/>
                <a:gd name="connsiteX3" fmla="*/ 5161 w 1847881"/>
                <a:gd name="connsiteY3" fmla="*/ 51222 h 922163"/>
                <a:gd name="connsiteX4" fmla="*/ 36537 w 1847881"/>
                <a:gd name="connsiteY4" fmla="*/ 0 h 922163"/>
                <a:gd name="connsiteX5" fmla="*/ 1546668 w 1847881"/>
                <a:gd name="connsiteY5" fmla="*/ 0 h 922163"/>
                <a:gd name="connsiteX6" fmla="*/ 1596870 w 1847881"/>
                <a:gd name="connsiteY6" fmla="*/ 37388 h 922163"/>
                <a:gd name="connsiteX7" fmla="*/ 1847881 w 1847881"/>
                <a:gd name="connsiteY7" fmla="*/ 443788 h 922163"/>
                <a:gd name="connsiteX0" fmla="*/ 1663571 w 1847872"/>
                <a:gd name="connsiteY0" fmla="*/ 922163 h 922163"/>
                <a:gd name="connsiteX1" fmla="*/ 6221 w 1847872"/>
                <a:gd name="connsiteY1" fmla="*/ 922163 h 922163"/>
                <a:gd name="connsiteX2" fmla="*/ 260334 w 1847872"/>
                <a:gd name="connsiteY2" fmla="*/ 457622 h 922163"/>
                <a:gd name="connsiteX3" fmla="*/ 5152 w 1847872"/>
                <a:gd name="connsiteY3" fmla="*/ 51222 h 922163"/>
                <a:gd name="connsiteX4" fmla="*/ 37051 w 1847872"/>
                <a:gd name="connsiteY4" fmla="*/ 0 h 922163"/>
                <a:gd name="connsiteX5" fmla="*/ 1546659 w 1847872"/>
                <a:gd name="connsiteY5" fmla="*/ 0 h 922163"/>
                <a:gd name="connsiteX6" fmla="*/ 1596861 w 1847872"/>
                <a:gd name="connsiteY6" fmla="*/ 37388 h 922163"/>
                <a:gd name="connsiteX7" fmla="*/ 1847872 w 1847872"/>
                <a:gd name="connsiteY7" fmla="*/ 443788 h 922163"/>
                <a:gd name="connsiteX0" fmla="*/ 1663571 w 1852042"/>
                <a:gd name="connsiteY0" fmla="*/ 922163 h 922163"/>
                <a:gd name="connsiteX1" fmla="*/ 6221 w 1852042"/>
                <a:gd name="connsiteY1" fmla="*/ 922163 h 922163"/>
                <a:gd name="connsiteX2" fmla="*/ 260334 w 1852042"/>
                <a:gd name="connsiteY2" fmla="*/ 457622 h 922163"/>
                <a:gd name="connsiteX3" fmla="*/ 5152 w 1852042"/>
                <a:gd name="connsiteY3" fmla="*/ 51222 h 922163"/>
                <a:gd name="connsiteX4" fmla="*/ 37051 w 1852042"/>
                <a:gd name="connsiteY4" fmla="*/ 0 h 922163"/>
                <a:gd name="connsiteX5" fmla="*/ 1546659 w 1852042"/>
                <a:gd name="connsiteY5" fmla="*/ 0 h 922163"/>
                <a:gd name="connsiteX6" fmla="*/ 1596861 w 1852042"/>
                <a:gd name="connsiteY6" fmla="*/ 37388 h 922163"/>
                <a:gd name="connsiteX7" fmla="*/ 1852042 w 1852042"/>
                <a:gd name="connsiteY7" fmla="*/ 443788 h 922163"/>
                <a:gd name="connsiteX0" fmla="*/ 1663571 w 1852042"/>
                <a:gd name="connsiteY0" fmla="*/ 922163 h 922163"/>
                <a:gd name="connsiteX1" fmla="*/ 6221 w 1852042"/>
                <a:gd name="connsiteY1" fmla="*/ 922163 h 922163"/>
                <a:gd name="connsiteX2" fmla="*/ 260334 w 1852042"/>
                <a:gd name="connsiteY2" fmla="*/ 457622 h 922163"/>
                <a:gd name="connsiteX3" fmla="*/ 5152 w 1852042"/>
                <a:gd name="connsiteY3" fmla="*/ 51222 h 922163"/>
                <a:gd name="connsiteX4" fmla="*/ 37051 w 1852042"/>
                <a:gd name="connsiteY4" fmla="*/ 0 h 922163"/>
                <a:gd name="connsiteX5" fmla="*/ 1546659 w 1852042"/>
                <a:gd name="connsiteY5" fmla="*/ 0 h 922163"/>
                <a:gd name="connsiteX6" fmla="*/ 1596861 w 1852042"/>
                <a:gd name="connsiteY6" fmla="*/ 37388 h 922163"/>
                <a:gd name="connsiteX7" fmla="*/ 1852042 w 1852042"/>
                <a:gd name="connsiteY7" fmla="*/ 443788 h 922163"/>
                <a:gd name="connsiteX0" fmla="*/ 1663571 w 1852042"/>
                <a:gd name="connsiteY0" fmla="*/ 922163 h 922163"/>
                <a:gd name="connsiteX1" fmla="*/ 6221 w 1852042"/>
                <a:gd name="connsiteY1" fmla="*/ 922163 h 922163"/>
                <a:gd name="connsiteX2" fmla="*/ 260334 w 1852042"/>
                <a:gd name="connsiteY2" fmla="*/ 457622 h 922163"/>
                <a:gd name="connsiteX3" fmla="*/ 5152 w 1852042"/>
                <a:gd name="connsiteY3" fmla="*/ 51222 h 922163"/>
                <a:gd name="connsiteX4" fmla="*/ 37051 w 1852042"/>
                <a:gd name="connsiteY4" fmla="*/ 0 h 922163"/>
                <a:gd name="connsiteX5" fmla="*/ 1546659 w 1852042"/>
                <a:gd name="connsiteY5" fmla="*/ 0 h 922163"/>
                <a:gd name="connsiteX6" fmla="*/ 1596861 w 1852042"/>
                <a:gd name="connsiteY6" fmla="*/ 37388 h 922163"/>
                <a:gd name="connsiteX7" fmla="*/ 1852042 w 1852042"/>
                <a:gd name="connsiteY7" fmla="*/ 443788 h 922163"/>
                <a:gd name="connsiteX0" fmla="*/ 1663571 w 1852042"/>
                <a:gd name="connsiteY0" fmla="*/ 922163 h 922163"/>
                <a:gd name="connsiteX1" fmla="*/ 6221 w 1852042"/>
                <a:gd name="connsiteY1" fmla="*/ 922163 h 922163"/>
                <a:gd name="connsiteX2" fmla="*/ 260334 w 1852042"/>
                <a:gd name="connsiteY2" fmla="*/ 457622 h 922163"/>
                <a:gd name="connsiteX3" fmla="*/ 5152 w 1852042"/>
                <a:gd name="connsiteY3" fmla="*/ 51222 h 922163"/>
                <a:gd name="connsiteX4" fmla="*/ 37051 w 1852042"/>
                <a:gd name="connsiteY4" fmla="*/ 0 h 922163"/>
                <a:gd name="connsiteX5" fmla="*/ 1545823 w 1852042"/>
                <a:gd name="connsiteY5" fmla="*/ 0 h 922163"/>
                <a:gd name="connsiteX6" fmla="*/ 1596861 w 1852042"/>
                <a:gd name="connsiteY6" fmla="*/ 37388 h 922163"/>
                <a:gd name="connsiteX7" fmla="*/ 1852042 w 1852042"/>
                <a:gd name="connsiteY7" fmla="*/ 443788 h 922163"/>
                <a:gd name="connsiteX0" fmla="*/ 1663571 w 1852042"/>
                <a:gd name="connsiteY0" fmla="*/ 922163 h 922163"/>
                <a:gd name="connsiteX1" fmla="*/ 6221 w 1852042"/>
                <a:gd name="connsiteY1" fmla="*/ 922163 h 922163"/>
                <a:gd name="connsiteX2" fmla="*/ 260333 w 1852042"/>
                <a:gd name="connsiteY2" fmla="*/ 457622 h 922163"/>
                <a:gd name="connsiteX3" fmla="*/ 5152 w 1852042"/>
                <a:gd name="connsiteY3" fmla="*/ 51222 h 922163"/>
                <a:gd name="connsiteX4" fmla="*/ 37051 w 1852042"/>
                <a:gd name="connsiteY4" fmla="*/ 0 h 922163"/>
                <a:gd name="connsiteX5" fmla="*/ 1545823 w 1852042"/>
                <a:gd name="connsiteY5" fmla="*/ 0 h 922163"/>
                <a:gd name="connsiteX6" fmla="*/ 1596861 w 1852042"/>
                <a:gd name="connsiteY6" fmla="*/ 37388 h 922163"/>
                <a:gd name="connsiteX7" fmla="*/ 1852042 w 1852042"/>
                <a:gd name="connsiteY7" fmla="*/ 443788 h 922163"/>
                <a:gd name="connsiteX0" fmla="*/ 1663571 w 1852042"/>
                <a:gd name="connsiteY0" fmla="*/ 922163 h 922163"/>
                <a:gd name="connsiteX1" fmla="*/ 6221 w 1852042"/>
                <a:gd name="connsiteY1" fmla="*/ 922163 h 922163"/>
                <a:gd name="connsiteX2" fmla="*/ 260333 w 1852042"/>
                <a:gd name="connsiteY2" fmla="*/ 457622 h 922163"/>
                <a:gd name="connsiteX3" fmla="*/ 5152 w 1852042"/>
                <a:gd name="connsiteY3" fmla="*/ 51222 h 922163"/>
                <a:gd name="connsiteX4" fmla="*/ 37051 w 1852042"/>
                <a:gd name="connsiteY4" fmla="*/ 0 h 922163"/>
                <a:gd name="connsiteX5" fmla="*/ 1545823 w 1852042"/>
                <a:gd name="connsiteY5" fmla="*/ 0 h 922163"/>
                <a:gd name="connsiteX6" fmla="*/ 1596861 w 1852042"/>
                <a:gd name="connsiteY6" fmla="*/ 37388 h 922163"/>
                <a:gd name="connsiteX7" fmla="*/ 1852042 w 1852042"/>
                <a:gd name="connsiteY7" fmla="*/ 443788 h 922163"/>
                <a:gd name="connsiteX0" fmla="*/ 1663571 w 1852042"/>
                <a:gd name="connsiteY0" fmla="*/ 922163 h 922163"/>
                <a:gd name="connsiteX1" fmla="*/ 6221 w 1852042"/>
                <a:gd name="connsiteY1" fmla="*/ 922163 h 922163"/>
                <a:gd name="connsiteX2" fmla="*/ 260333 w 1852042"/>
                <a:gd name="connsiteY2" fmla="*/ 457622 h 922163"/>
                <a:gd name="connsiteX3" fmla="*/ 5152 w 1852042"/>
                <a:gd name="connsiteY3" fmla="*/ 51222 h 922163"/>
                <a:gd name="connsiteX4" fmla="*/ 37051 w 1852042"/>
                <a:gd name="connsiteY4" fmla="*/ 0 h 922163"/>
                <a:gd name="connsiteX5" fmla="*/ 1545823 w 1852042"/>
                <a:gd name="connsiteY5" fmla="*/ 0 h 922163"/>
                <a:gd name="connsiteX6" fmla="*/ 1596861 w 1852042"/>
                <a:gd name="connsiteY6" fmla="*/ 37388 h 922163"/>
                <a:gd name="connsiteX7" fmla="*/ 1852042 w 1852042"/>
                <a:gd name="connsiteY7" fmla="*/ 443788 h 922163"/>
                <a:gd name="connsiteX0" fmla="*/ 1663571 w 1852042"/>
                <a:gd name="connsiteY0" fmla="*/ 922163 h 922163"/>
                <a:gd name="connsiteX1" fmla="*/ 6221 w 1852042"/>
                <a:gd name="connsiteY1" fmla="*/ 922163 h 922163"/>
                <a:gd name="connsiteX2" fmla="*/ 260333 w 1852042"/>
                <a:gd name="connsiteY2" fmla="*/ 457622 h 922163"/>
                <a:gd name="connsiteX3" fmla="*/ 5152 w 1852042"/>
                <a:gd name="connsiteY3" fmla="*/ 51222 h 922163"/>
                <a:gd name="connsiteX4" fmla="*/ 37051 w 1852042"/>
                <a:gd name="connsiteY4" fmla="*/ 0 h 922163"/>
                <a:gd name="connsiteX5" fmla="*/ 1545823 w 1852042"/>
                <a:gd name="connsiteY5" fmla="*/ 0 h 922163"/>
                <a:gd name="connsiteX6" fmla="*/ 1596861 w 1852042"/>
                <a:gd name="connsiteY6" fmla="*/ 37388 h 922163"/>
                <a:gd name="connsiteX7" fmla="*/ 1852042 w 1852042"/>
                <a:gd name="connsiteY7" fmla="*/ 443788 h 922163"/>
                <a:gd name="connsiteX0" fmla="*/ 1663571 w 1852042"/>
                <a:gd name="connsiteY0" fmla="*/ 922163 h 922163"/>
                <a:gd name="connsiteX1" fmla="*/ 6221 w 1852042"/>
                <a:gd name="connsiteY1" fmla="*/ 922163 h 922163"/>
                <a:gd name="connsiteX2" fmla="*/ 260333 w 1852042"/>
                <a:gd name="connsiteY2" fmla="*/ 457622 h 922163"/>
                <a:gd name="connsiteX3" fmla="*/ 5152 w 1852042"/>
                <a:gd name="connsiteY3" fmla="*/ 51222 h 922163"/>
                <a:gd name="connsiteX4" fmla="*/ 37050 w 1852042"/>
                <a:gd name="connsiteY4" fmla="*/ 0 h 922163"/>
                <a:gd name="connsiteX5" fmla="*/ 1545823 w 1852042"/>
                <a:gd name="connsiteY5" fmla="*/ 0 h 922163"/>
                <a:gd name="connsiteX6" fmla="*/ 1596861 w 1852042"/>
                <a:gd name="connsiteY6" fmla="*/ 37388 h 922163"/>
                <a:gd name="connsiteX7" fmla="*/ 1852042 w 1852042"/>
                <a:gd name="connsiteY7" fmla="*/ 443788 h 922163"/>
                <a:gd name="connsiteX0" fmla="*/ 1663571 w 1852043"/>
                <a:gd name="connsiteY0" fmla="*/ 922163 h 922163"/>
                <a:gd name="connsiteX1" fmla="*/ 6221 w 1852043"/>
                <a:gd name="connsiteY1" fmla="*/ 922163 h 922163"/>
                <a:gd name="connsiteX2" fmla="*/ 260333 w 1852043"/>
                <a:gd name="connsiteY2" fmla="*/ 457622 h 922163"/>
                <a:gd name="connsiteX3" fmla="*/ 5152 w 1852043"/>
                <a:gd name="connsiteY3" fmla="*/ 51222 h 922163"/>
                <a:gd name="connsiteX4" fmla="*/ 37050 w 1852043"/>
                <a:gd name="connsiteY4" fmla="*/ 0 h 922163"/>
                <a:gd name="connsiteX5" fmla="*/ 1545823 w 1852043"/>
                <a:gd name="connsiteY5" fmla="*/ 0 h 922163"/>
                <a:gd name="connsiteX6" fmla="*/ 1596861 w 1852043"/>
                <a:gd name="connsiteY6" fmla="*/ 37388 h 922163"/>
                <a:gd name="connsiteX7" fmla="*/ 1852043 w 1852043"/>
                <a:gd name="connsiteY7" fmla="*/ 443788 h 922163"/>
                <a:gd name="connsiteX0" fmla="*/ 1663571 w 1852043"/>
                <a:gd name="connsiteY0" fmla="*/ 922163 h 922163"/>
                <a:gd name="connsiteX1" fmla="*/ 6221 w 1852043"/>
                <a:gd name="connsiteY1" fmla="*/ 922163 h 922163"/>
                <a:gd name="connsiteX2" fmla="*/ 260333 w 1852043"/>
                <a:gd name="connsiteY2" fmla="*/ 457622 h 922163"/>
                <a:gd name="connsiteX3" fmla="*/ 5152 w 1852043"/>
                <a:gd name="connsiteY3" fmla="*/ 51222 h 922163"/>
                <a:gd name="connsiteX4" fmla="*/ 37050 w 1852043"/>
                <a:gd name="connsiteY4" fmla="*/ 0 h 922163"/>
                <a:gd name="connsiteX5" fmla="*/ 1545823 w 1852043"/>
                <a:gd name="connsiteY5" fmla="*/ 0 h 922163"/>
                <a:gd name="connsiteX6" fmla="*/ 1596861 w 1852043"/>
                <a:gd name="connsiteY6" fmla="*/ 37388 h 922163"/>
                <a:gd name="connsiteX7" fmla="*/ 1852043 w 1852043"/>
                <a:gd name="connsiteY7" fmla="*/ 443788 h 922163"/>
                <a:gd name="connsiteX0" fmla="*/ 1663571 w 1852043"/>
                <a:gd name="connsiteY0" fmla="*/ 922163 h 922163"/>
                <a:gd name="connsiteX1" fmla="*/ 6221 w 1852043"/>
                <a:gd name="connsiteY1" fmla="*/ 922163 h 922163"/>
                <a:gd name="connsiteX2" fmla="*/ 260333 w 1852043"/>
                <a:gd name="connsiteY2" fmla="*/ 457622 h 922163"/>
                <a:gd name="connsiteX3" fmla="*/ 5152 w 1852043"/>
                <a:gd name="connsiteY3" fmla="*/ 51222 h 922163"/>
                <a:gd name="connsiteX4" fmla="*/ 37050 w 1852043"/>
                <a:gd name="connsiteY4" fmla="*/ 0 h 922163"/>
                <a:gd name="connsiteX5" fmla="*/ 1545823 w 1852043"/>
                <a:gd name="connsiteY5" fmla="*/ 0 h 922163"/>
                <a:gd name="connsiteX6" fmla="*/ 1596861 w 1852043"/>
                <a:gd name="connsiteY6" fmla="*/ 37388 h 922163"/>
                <a:gd name="connsiteX7" fmla="*/ 1852043 w 1852043"/>
                <a:gd name="connsiteY7" fmla="*/ 443788 h 922163"/>
                <a:gd name="connsiteX0" fmla="*/ 1663571 w 1852043"/>
                <a:gd name="connsiteY0" fmla="*/ 922163 h 922163"/>
                <a:gd name="connsiteX1" fmla="*/ 6221 w 1852043"/>
                <a:gd name="connsiteY1" fmla="*/ 922163 h 922163"/>
                <a:gd name="connsiteX2" fmla="*/ 260333 w 1852043"/>
                <a:gd name="connsiteY2" fmla="*/ 457622 h 922163"/>
                <a:gd name="connsiteX3" fmla="*/ 5152 w 1852043"/>
                <a:gd name="connsiteY3" fmla="*/ 51222 h 922163"/>
                <a:gd name="connsiteX4" fmla="*/ 37050 w 1852043"/>
                <a:gd name="connsiteY4" fmla="*/ 0 h 922163"/>
                <a:gd name="connsiteX5" fmla="*/ 1545825 w 1852043"/>
                <a:gd name="connsiteY5" fmla="*/ 0 h 922163"/>
                <a:gd name="connsiteX6" fmla="*/ 1596861 w 1852043"/>
                <a:gd name="connsiteY6" fmla="*/ 37388 h 922163"/>
                <a:gd name="connsiteX7" fmla="*/ 1852043 w 1852043"/>
                <a:gd name="connsiteY7" fmla="*/ 443788 h 922163"/>
                <a:gd name="connsiteX0" fmla="*/ 1663571 w 1852043"/>
                <a:gd name="connsiteY0" fmla="*/ 922163 h 922163"/>
                <a:gd name="connsiteX1" fmla="*/ 6221 w 1852043"/>
                <a:gd name="connsiteY1" fmla="*/ 922163 h 922163"/>
                <a:gd name="connsiteX2" fmla="*/ 481851 w 1852043"/>
                <a:gd name="connsiteY2" fmla="*/ 457622 h 922163"/>
                <a:gd name="connsiteX3" fmla="*/ 5152 w 1852043"/>
                <a:gd name="connsiteY3" fmla="*/ 51222 h 922163"/>
                <a:gd name="connsiteX4" fmla="*/ 37050 w 1852043"/>
                <a:gd name="connsiteY4" fmla="*/ 0 h 922163"/>
                <a:gd name="connsiteX5" fmla="*/ 1545825 w 1852043"/>
                <a:gd name="connsiteY5" fmla="*/ 0 h 922163"/>
                <a:gd name="connsiteX6" fmla="*/ 1596861 w 1852043"/>
                <a:gd name="connsiteY6" fmla="*/ 37388 h 922163"/>
                <a:gd name="connsiteX7" fmla="*/ 1852043 w 1852043"/>
                <a:gd name="connsiteY7" fmla="*/ 443788 h 922163"/>
                <a:gd name="connsiteX0" fmla="*/ 1663571 w 1852043"/>
                <a:gd name="connsiteY0" fmla="*/ 922163 h 922163"/>
                <a:gd name="connsiteX1" fmla="*/ 6221 w 1852043"/>
                <a:gd name="connsiteY1" fmla="*/ 922163 h 922163"/>
                <a:gd name="connsiteX2" fmla="*/ 481851 w 1852043"/>
                <a:gd name="connsiteY2" fmla="*/ 457622 h 922163"/>
                <a:gd name="connsiteX3" fmla="*/ 5152 w 1852043"/>
                <a:gd name="connsiteY3" fmla="*/ 51222 h 922163"/>
                <a:gd name="connsiteX4" fmla="*/ 37050 w 1852043"/>
                <a:gd name="connsiteY4" fmla="*/ 0 h 922163"/>
                <a:gd name="connsiteX5" fmla="*/ 1545825 w 1852043"/>
                <a:gd name="connsiteY5" fmla="*/ 0 h 922163"/>
                <a:gd name="connsiteX6" fmla="*/ 1596861 w 1852043"/>
                <a:gd name="connsiteY6" fmla="*/ 37388 h 922163"/>
                <a:gd name="connsiteX7" fmla="*/ 1852043 w 1852043"/>
                <a:gd name="connsiteY7" fmla="*/ 443788 h 922163"/>
                <a:gd name="connsiteX0" fmla="*/ 1663571 w 1852043"/>
                <a:gd name="connsiteY0" fmla="*/ 922163 h 922163"/>
                <a:gd name="connsiteX1" fmla="*/ 6221 w 1852043"/>
                <a:gd name="connsiteY1" fmla="*/ 922163 h 922163"/>
                <a:gd name="connsiteX2" fmla="*/ 481851 w 1852043"/>
                <a:gd name="connsiteY2" fmla="*/ 457622 h 922163"/>
                <a:gd name="connsiteX3" fmla="*/ 5152 w 1852043"/>
                <a:gd name="connsiteY3" fmla="*/ 51222 h 922163"/>
                <a:gd name="connsiteX4" fmla="*/ 37050 w 1852043"/>
                <a:gd name="connsiteY4" fmla="*/ 0 h 922163"/>
                <a:gd name="connsiteX5" fmla="*/ 1545825 w 1852043"/>
                <a:gd name="connsiteY5" fmla="*/ 0 h 922163"/>
                <a:gd name="connsiteX6" fmla="*/ 1596861 w 1852043"/>
                <a:gd name="connsiteY6" fmla="*/ 37388 h 922163"/>
                <a:gd name="connsiteX7" fmla="*/ 1852043 w 1852043"/>
                <a:gd name="connsiteY7" fmla="*/ 443788 h 922163"/>
                <a:gd name="connsiteX0" fmla="*/ 1668400 w 1856872"/>
                <a:gd name="connsiteY0" fmla="*/ 922163 h 922163"/>
                <a:gd name="connsiteX1" fmla="*/ 11050 w 1856872"/>
                <a:gd name="connsiteY1" fmla="*/ 922163 h 922163"/>
                <a:gd name="connsiteX2" fmla="*/ 486680 w 1856872"/>
                <a:gd name="connsiteY2" fmla="*/ 457622 h 922163"/>
                <a:gd name="connsiteX3" fmla="*/ 9981 w 1856872"/>
                <a:gd name="connsiteY3" fmla="*/ 51222 h 922163"/>
                <a:gd name="connsiteX4" fmla="*/ 41879 w 1856872"/>
                <a:gd name="connsiteY4" fmla="*/ 0 h 922163"/>
                <a:gd name="connsiteX5" fmla="*/ 1550654 w 1856872"/>
                <a:gd name="connsiteY5" fmla="*/ 0 h 922163"/>
                <a:gd name="connsiteX6" fmla="*/ 1601690 w 1856872"/>
                <a:gd name="connsiteY6" fmla="*/ 37388 h 922163"/>
                <a:gd name="connsiteX7" fmla="*/ 1856872 w 1856872"/>
                <a:gd name="connsiteY7" fmla="*/ 443788 h 922163"/>
                <a:gd name="connsiteX0" fmla="*/ 1667811 w 1856283"/>
                <a:gd name="connsiteY0" fmla="*/ 922163 h 922163"/>
                <a:gd name="connsiteX1" fmla="*/ 10461 w 1856283"/>
                <a:gd name="connsiteY1" fmla="*/ 922163 h 922163"/>
                <a:gd name="connsiteX2" fmla="*/ 486091 w 1856283"/>
                <a:gd name="connsiteY2" fmla="*/ 457622 h 922163"/>
                <a:gd name="connsiteX3" fmla="*/ 9392 w 1856283"/>
                <a:gd name="connsiteY3" fmla="*/ 51222 h 922163"/>
                <a:gd name="connsiteX4" fmla="*/ 68981 w 1856283"/>
                <a:gd name="connsiteY4" fmla="*/ 0 h 922163"/>
                <a:gd name="connsiteX5" fmla="*/ 1550065 w 1856283"/>
                <a:gd name="connsiteY5" fmla="*/ 0 h 922163"/>
                <a:gd name="connsiteX6" fmla="*/ 1601101 w 1856283"/>
                <a:gd name="connsiteY6" fmla="*/ 37388 h 922163"/>
                <a:gd name="connsiteX7" fmla="*/ 1856283 w 1856283"/>
                <a:gd name="connsiteY7" fmla="*/ 443788 h 922163"/>
                <a:gd name="connsiteX0" fmla="*/ 1667811 w 2077800"/>
                <a:gd name="connsiteY0" fmla="*/ 922163 h 922163"/>
                <a:gd name="connsiteX1" fmla="*/ 10461 w 2077800"/>
                <a:gd name="connsiteY1" fmla="*/ 922163 h 922163"/>
                <a:gd name="connsiteX2" fmla="*/ 486091 w 2077800"/>
                <a:gd name="connsiteY2" fmla="*/ 457622 h 922163"/>
                <a:gd name="connsiteX3" fmla="*/ 9392 w 2077800"/>
                <a:gd name="connsiteY3" fmla="*/ 51222 h 922163"/>
                <a:gd name="connsiteX4" fmla="*/ 68981 w 2077800"/>
                <a:gd name="connsiteY4" fmla="*/ 0 h 922163"/>
                <a:gd name="connsiteX5" fmla="*/ 1550065 w 2077800"/>
                <a:gd name="connsiteY5" fmla="*/ 0 h 922163"/>
                <a:gd name="connsiteX6" fmla="*/ 1601101 w 2077800"/>
                <a:gd name="connsiteY6" fmla="*/ 37388 h 922163"/>
                <a:gd name="connsiteX7" fmla="*/ 2077800 w 2077800"/>
                <a:gd name="connsiteY7" fmla="*/ 443788 h 922163"/>
                <a:gd name="connsiteX0" fmla="*/ 1667811 w 2077800"/>
                <a:gd name="connsiteY0" fmla="*/ 922163 h 922163"/>
                <a:gd name="connsiteX1" fmla="*/ 10461 w 2077800"/>
                <a:gd name="connsiteY1" fmla="*/ 922163 h 922163"/>
                <a:gd name="connsiteX2" fmla="*/ 486091 w 2077800"/>
                <a:gd name="connsiteY2" fmla="*/ 457622 h 922163"/>
                <a:gd name="connsiteX3" fmla="*/ 9392 w 2077800"/>
                <a:gd name="connsiteY3" fmla="*/ 51222 h 922163"/>
                <a:gd name="connsiteX4" fmla="*/ 68981 w 2077800"/>
                <a:gd name="connsiteY4" fmla="*/ 0 h 922163"/>
                <a:gd name="connsiteX5" fmla="*/ 1550065 w 2077800"/>
                <a:gd name="connsiteY5" fmla="*/ 0 h 922163"/>
                <a:gd name="connsiteX6" fmla="*/ 1601101 w 2077800"/>
                <a:gd name="connsiteY6" fmla="*/ 37388 h 922163"/>
                <a:gd name="connsiteX7" fmla="*/ 2077800 w 2077800"/>
                <a:gd name="connsiteY7" fmla="*/ 443788 h 922163"/>
                <a:gd name="connsiteX0" fmla="*/ 1667811 w 2077800"/>
                <a:gd name="connsiteY0" fmla="*/ 922163 h 922163"/>
                <a:gd name="connsiteX1" fmla="*/ 10461 w 2077800"/>
                <a:gd name="connsiteY1" fmla="*/ 922163 h 922163"/>
                <a:gd name="connsiteX2" fmla="*/ 486091 w 2077800"/>
                <a:gd name="connsiteY2" fmla="*/ 457622 h 922163"/>
                <a:gd name="connsiteX3" fmla="*/ 9392 w 2077800"/>
                <a:gd name="connsiteY3" fmla="*/ 51222 h 922163"/>
                <a:gd name="connsiteX4" fmla="*/ 68981 w 2077800"/>
                <a:gd name="connsiteY4" fmla="*/ 0 h 922163"/>
                <a:gd name="connsiteX5" fmla="*/ 1550065 w 2077800"/>
                <a:gd name="connsiteY5" fmla="*/ 0 h 922163"/>
                <a:gd name="connsiteX6" fmla="*/ 1601101 w 2077800"/>
                <a:gd name="connsiteY6" fmla="*/ 37388 h 922163"/>
                <a:gd name="connsiteX7" fmla="*/ 2077800 w 2077800"/>
                <a:gd name="connsiteY7" fmla="*/ 443788 h 922163"/>
                <a:gd name="connsiteX0" fmla="*/ 1667811 w 2077800"/>
                <a:gd name="connsiteY0" fmla="*/ 922163 h 922163"/>
                <a:gd name="connsiteX1" fmla="*/ 10461 w 2077800"/>
                <a:gd name="connsiteY1" fmla="*/ 922163 h 922163"/>
                <a:gd name="connsiteX2" fmla="*/ 486091 w 2077800"/>
                <a:gd name="connsiteY2" fmla="*/ 457622 h 922163"/>
                <a:gd name="connsiteX3" fmla="*/ 9392 w 2077800"/>
                <a:gd name="connsiteY3" fmla="*/ 51222 h 922163"/>
                <a:gd name="connsiteX4" fmla="*/ 68981 w 2077800"/>
                <a:gd name="connsiteY4" fmla="*/ 0 h 922163"/>
                <a:gd name="connsiteX5" fmla="*/ 1505759 w 2077800"/>
                <a:gd name="connsiteY5" fmla="*/ 0 h 922163"/>
                <a:gd name="connsiteX6" fmla="*/ 1601101 w 2077800"/>
                <a:gd name="connsiteY6" fmla="*/ 37388 h 922163"/>
                <a:gd name="connsiteX7" fmla="*/ 2077800 w 2077800"/>
                <a:gd name="connsiteY7" fmla="*/ 443788 h 922163"/>
                <a:gd name="connsiteX0" fmla="*/ 1667811 w 2077800"/>
                <a:gd name="connsiteY0" fmla="*/ 922163 h 922163"/>
                <a:gd name="connsiteX1" fmla="*/ 10461 w 2077800"/>
                <a:gd name="connsiteY1" fmla="*/ 922163 h 922163"/>
                <a:gd name="connsiteX2" fmla="*/ 486090 w 2077800"/>
                <a:gd name="connsiteY2" fmla="*/ 457622 h 922163"/>
                <a:gd name="connsiteX3" fmla="*/ 9392 w 2077800"/>
                <a:gd name="connsiteY3" fmla="*/ 51222 h 922163"/>
                <a:gd name="connsiteX4" fmla="*/ 68981 w 2077800"/>
                <a:gd name="connsiteY4" fmla="*/ 0 h 922163"/>
                <a:gd name="connsiteX5" fmla="*/ 1505759 w 2077800"/>
                <a:gd name="connsiteY5" fmla="*/ 0 h 922163"/>
                <a:gd name="connsiteX6" fmla="*/ 1601101 w 2077800"/>
                <a:gd name="connsiteY6" fmla="*/ 37388 h 922163"/>
                <a:gd name="connsiteX7" fmla="*/ 2077800 w 2077800"/>
                <a:gd name="connsiteY7" fmla="*/ 443788 h 922163"/>
                <a:gd name="connsiteX0" fmla="*/ 1667811 w 2077800"/>
                <a:gd name="connsiteY0" fmla="*/ 922163 h 922163"/>
                <a:gd name="connsiteX1" fmla="*/ 10461 w 2077800"/>
                <a:gd name="connsiteY1" fmla="*/ 922163 h 922163"/>
                <a:gd name="connsiteX2" fmla="*/ 486090 w 2077800"/>
                <a:gd name="connsiteY2" fmla="*/ 457622 h 922163"/>
                <a:gd name="connsiteX3" fmla="*/ 9392 w 2077800"/>
                <a:gd name="connsiteY3" fmla="*/ 51222 h 922163"/>
                <a:gd name="connsiteX4" fmla="*/ 68981 w 2077800"/>
                <a:gd name="connsiteY4" fmla="*/ 0 h 922163"/>
                <a:gd name="connsiteX5" fmla="*/ 1505759 w 2077800"/>
                <a:gd name="connsiteY5" fmla="*/ 0 h 922163"/>
                <a:gd name="connsiteX6" fmla="*/ 1601101 w 2077800"/>
                <a:gd name="connsiteY6" fmla="*/ 37388 h 922163"/>
                <a:gd name="connsiteX7" fmla="*/ 2077800 w 2077800"/>
                <a:gd name="connsiteY7" fmla="*/ 443788 h 922163"/>
                <a:gd name="connsiteX0" fmla="*/ 1667811 w 2077800"/>
                <a:gd name="connsiteY0" fmla="*/ 922163 h 922163"/>
                <a:gd name="connsiteX1" fmla="*/ 10461 w 2077800"/>
                <a:gd name="connsiteY1" fmla="*/ 922163 h 922163"/>
                <a:gd name="connsiteX2" fmla="*/ 486090 w 2077800"/>
                <a:gd name="connsiteY2" fmla="*/ 457622 h 922163"/>
                <a:gd name="connsiteX3" fmla="*/ 9392 w 2077800"/>
                <a:gd name="connsiteY3" fmla="*/ 51222 h 922163"/>
                <a:gd name="connsiteX4" fmla="*/ 68981 w 2077800"/>
                <a:gd name="connsiteY4" fmla="*/ 0 h 922163"/>
                <a:gd name="connsiteX5" fmla="*/ 1505759 w 2077800"/>
                <a:gd name="connsiteY5" fmla="*/ 0 h 922163"/>
                <a:gd name="connsiteX6" fmla="*/ 1601101 w 2077800"/>
                <a:gd name="connsiteY6" fmla="*/ 37388 h 922163"/>
                <a:gd name="connsiteX7" fmla="*/ 2077800 w 2077800"/>
                <a:gd name="connsiteY7" fmla="*/ 443788 h 922163"/>
                <a:gd name="connsiteX0" fmla="*/ 1667811 w 2077800"/>
                <a:gd name="connsiteY0" fmla="*/ 922163 h 922163"/>
                <a:gd name="connsiteX1" fmla="*/ 10461 w 2077800"/>
                <a:gd name="connsiteY1" fmla="*/ 922163 h 922163"/>
                <a:gd name="connsiteX2" fmla="*/ 486090 w 2077800"/>
                <a:gd name="connsiteY2" fmla="*/ 457622 h 922163"/>
                <a:gd name="connsiteX3" fmla="*/ 9392 w 2077800"/>
                <a:gd name="connsiteY3" fmla="*/ 51222 h 922163"/>
                <a:gd name="connsiteX4" fmla="*/ 68981 w 2077800"/>
                <a:gd name="connsiteY4" fmla="*/ 0 h 922163"/>
                <a:gd name="connsiteX5" fmla="*/ 1505759 w 2077800"/>
                <a:gd name="connsiteY5" fmla="*/ 0 h 922163"/>
                <a:gd name="connsiteX6" fmla="*/ 1601101 w 2077800"/>
                <a:gd name="connsiteY6" fmla="*/ 37388 h 922163"/>
                <a:gd name="connsiteX7" fmla="*/ 2077800 w 2077800"/>
                <a:gd name="connsiteY7" fmla="*/ 443788 h 922163"/>
                <a:gd name="connsiteX0" fmla="*/ 1667811 w 2077800"/>
                <a:gd name="connsiteY0" fmla="*/ 922163 h 922163"/>
                <a:gd name="connsiteX1" fmla="*/ 10461 w 2077800"/>
                <a:gd name="connsiteY1" fmla="*/ 922163 h 922163"/>
                <a:gd name="connsiteX2" fmla="*/ 486090 w 2077800"/>
                <a:gd name="connsiteY2" fmla="*/ 457622 h 922163"/>
                <a:gd name="connsiteX3" fmla="*/ 9392 w 2077800"/>
                <a:gd name="connsiteY3" fmla="*/ 51222 h 922163"/>
                <a:gd name="connsiteX4" fmla="*/ 68979 w 2077800"/>
                <a:gd name="connsiteY4" fmla="*/ 0 h 922163"/>
                <a:gd name="connsiteX5" fmla="*/ 1505759 w 2077800"/>
                <a:gd name="connsiteY5" fmla="*/ 0 h 922163"/>
                <a:gd name="connsiteX6" fmla="*/ 1601101 w 2077800"/>
                <a:gd name="connsiteY6" fmla="*/ 37388 h 922163"/>
                <a:gd name="connsiteX7" fmla="*/ 2077800 w 2077800"/>
                <a:gd name="connsiteY7" fmla="*/ 443788 h 922163"/>
                <a:gd name="connsiteX0" fmla="*/ 1667811 w 2077800"/>
                <a:gd name="connsiteY0" fmla="*/ 922163 h 922163"/>
                <a:gd name="connsiteX1" fmla="*/ 10461 w 2077800"/>
                <a:gd name="connsiteY1" fmla="*/ 922163 h 922163"/>
                <a:gd name="connsiteX2" fmla="*/ 486090 w 2077800"/>
                <a:gd name="connsiteY2" fmla="*/ 457622 h 922163"/>
                <a:gd name="connsiteX3" fmla="*/ 9392 w 2077800"/>
                <a:gd name="connsiteY3" fmla="*/ 51222 h 922163"/>
                <a:gd name="connsiteX4" fmla="*/ 68979 w 2077800"/>
                <a:gd name="connsiteY4" fmla="*/ 0 h 922163"/>
                <a:gd name="connsiteX5" fmla="*/ 1505759 w 2077800"/>
                <a:gd name="connsiteY5" fmla="*/ 0 h 922163"/>
                <a:gd name="connsiteX6" fmla="*/ 1601101 w 2077800"/>
                <a:gd name="connsiteY6" fmla="*/ 37388 h 922163"/>
                <a:gd name="connsiteX7" fmla="*/ 2077800 w 2077800"/>
                <a:gd name="connsiteY7" fmla="*/ 443788 h 922163"/>
                <a:gd name="connsiteX0" fmla="*/ 1667811 w 2077800"/>
                <a:gd name="connsiteY0" fmla="*/ 922163 h 922163"/>
                <a:gd name="connsiteX1" fmla="*/ 10461 w 2077800"/>
                <a:gd name="connsiteY1" fmla="*/ 922163 h 922163"/>
                <a:gd name="connsiteX2" fmla="*/ 486090 w 2077800"/>
                <a:gd name="connsiteY2" fmla="*/ 457622 h 922163"/>
                <a:gd name="connsiteX3" fmla="*/ 9392 w 2077800"/>
                <a:gd name="connsiteY3" fmla="*/ 51222 h 922163"/>
                <a:gd name="connsiteX4" fmla="*/ 68979 w 2077800"/>
                <a:gd name="connsiteY4" fmla="*/ 0 h 922163"/>
                <a:gd name="connsiteX5" fmla="*/ 1505759 w 2077800"/>
                <a:gd name="connsiteY5" fmla="*/ 0 h 922163"/>
                <a:gd name="connsiteX6" fmla="*/ 1601101 w 2077800"/>
                <a:gd name="connsiteY6" fmla="*/ 37388 h 922163"/>
                <a:gd name="connsiteX7" fmla="*/ 2077800 w 2077800"/>
                <a:gd name="connsiteY7" fmla="*/ 443788 h 922163"/>
                <a:gd name="connsiteX0" fmla="*/ 1667811 w 2077800"/>
                <a:gd name="connsiteY0" fmla="*/ 922163 h 922163"/>
                <a:gd name="connsiteX1" fmla="*/ 10461 w 2077800"/>
                <a:gd name="connsiteY1" fmla="*/ 922163 h 922163"/>
                <a:gd name="connsiteX2" fmla="*/ 486090 w 2077800"/>
                <a:gd name="connsiteY2" fmla="*/ 457622 h 922163"/>
                <a:gd name="connsiteX3" fmla="*/ 9392 w 2077800"/>
                <a:gd name="connsiteY3" fmla="*/ 51222 h 922163"/>
                <a:gd name="connsiteX4" fmla="*/ 68979 w 2077800"/>
                <a:gd name="connsiteY4" fmla="*/ 0 h 922163"/>
                <a:gd name="connsiteX5" fmla="*/ 1505759 w 2077800"/>
                <a:gd name="connsiteY5" fmla="*/ 0 h 922163"/>
                <a:gd name="connsiteX6" fmla="*/ 1601101 w 2077800"/>
                <a:gd name="connsiteY6" fmla="*/ 37388 h 922163"/>
                <a:gd name="connsiteX7" fmla="*/ 2077800 w 2077800"/>
                <a:gd name="connsiteY7" fmla="*/ 443788 h 922163"/>
                <a:gd name="connsiteX0" fmla="*/ 1667811 w 2077800"/>
                <a:gd name="connsiteY0" fmla="*/ 922163 h 922163"/>
                <a:gd name="connsiteX1" fmla="*/ 10461 w 2077800"/>
                <a:gd name="connsiteY1" fmla="*/ 922163 h 922163"/>
                <a:gd name="connsiteX2" fmla="*/ 486090 w 2077800"/>
                <a:gd name="connsiteY2" fmla="*/ 457622 h 922163"/>
                <a:gd name="connsiteX3" fmla="*/ 9392 w 2077800"/>
                <a:gd name="connsiteY3" fmla="*/ 51222 h 922163"/>
                <a:gd name="connsiteX4" fmla="*/ 68979 w 2077800"/>
                <a:gd name="connsiteY4" fmla="*/ 0 h 922163"/>
                <a:gd name="connsiteX5" fmla="*/ 1505761 w 2077800"/>
                <a:gd name="connsiteY5" fmla="*/ 0 h 922163"/>
                <a:gd name="connsiteX6" fmla="*/ 1601101 w 2077800"/>
                <a:gd name="connsiteY6" fmla="*/ 37388 h 922163"/>
                <a:gd name="connsiteX7" fmla="*/ 2077800 w 2077800"/>
                <a:gd name="connsiteY7" fmla="*/ 443788 h 922163"/>
                <a:gd name="connsiteX0" fmla="*/ 1667811 w 2077800"/>
                <a:gd name="connsiteY0" fmla="*/ 922163 h 922163"/>
                <a:gd name="connsiteX1" fmla="*/ 10461 w 2077800"/>
                <a:gd name="connsiteY1" fmla="*/ 922163 h 922163"/>
                <a:gd name="connsiteX2" fmla="*/ 266100 w 2077800"/>
                <a:gd name="connsiteY2" fmla="*/ 457622 h 922163"/>
                <a:gd name="connsiteX3" fmla="*/ 9392 w 2077800"/>
                <a:gd name="connsiteY3" fmla="*/ 51222 h 922163"/>
                <a:gd name="connsiteX4" fmla="*/ 68979 w 2077800"/>
                <a:gd name="connsiteY4" fmla="*/ 0 h 922163"/>
                <a:gd name="connsiteX5" fmla="*/ 1505761 w 2077800"/>
                <a:gd name="connsiteY5" fmla="*/ 0 h 922163"/>
                <a:gd name="connsiteX6" fmla="*/ 1601101 w 2077800"/>
                <a:gd name="connsiteY6" fmla="*/ 37388 h 922163"/>
                <a:gd name="connsiteX7" fmla="*/ 2077800 w 2077800"/>
                <a:gd name="connsiteY7" fmla="*/ 443788 h 922163"/>
                <a:gd name="connsiteX0" fmla="*/ 1667811 w 2077800"/>
                <a:gd name="connsiteY0" fmla="*/ 922163 h 922163"/>
                <a:gd name="connsiteX1" fmla="*/ 10461 w 2077800"/>
                <a:gd name="connsiteY1" fmla="*/ 922163 h 922163"/>
                <a:gd name="connsiteX2" fmla="*/ 266100 w 2077800"/>
                <a:gd name="connsiteY2" fmla="*/ 457622 h 922163"/>
                <a:gd name="connsiteX3" fmla="*/ 9392 w 2077800"/>
                <a:gd name="connsiteY3" fmla="*/ 51222 h 922163"/>
                <a:gd name="connsiteX4" fmla="*/ 68979 w 2077800"/>
                <a:gd name="connsiteY4" fmla="*/ 0 h 922163"/>
                <a:gd name="connsiteX5" fmla="*/ 1505761 w 2077800"/>
                <a:gd name="connsiteY5" fmla="*/ 0 h 922163"/>
                <a:gd name="connsiteX6" fmla="*/ 1601101 w 2077800"/>
                <a:gd name="connsiteY6" fmla="*/ 37388 h 922163"/>
                <a:gd name="connsiteX7" fmla="*/ 2077800 w 2077800"/>
                <a:gd name="connsiteY7" fmla="*/ 443788 h 922163"/>
                <a:gd name="connsiteX0" fmla="*/ 1667811 w 2077800"/>
                <a:gd name="connsiteY0" fmla="*/ 922163 h 922163"/>
                <a:gd name="connsiteX1" fmla="*/ 10461 w 2077800"/>
                <a:gd name="connsiteY1" fmla="*/ 922163 h 922163"/>
                <a:gd name="connsiteX2" fmla="*/ 266100 w 2077800"/>
                <a:gd name="connsiteY2" fmla="*/ 457622 h 922163"/>
                <a:gd name="connsiteX3" fmla="*/ 9392 w 2077800"/>
                <a:gd name="connsiteY3" fmla="*/ 51222 h 922163"/>
                <a:gd name="connsiteX4" fmla="*/ 68979 w 2077800"/>
                <a:gd name="connsiteY4" fmla="*/ 0 h 922163"/>
                <a:gd name="connsiteX5" fmla="*/ 1505761 w 2077800"/>
                <a:gd name="connsiteY5" fmla="*/ 0 h 922163"/>
                <a:gd name="connsiteX6" fmla="*/ 1601101 w 2077800"/>
                <a:gd name="connsiteY6" fmla="*/ 37388 h 922163"/>
                <a:gd name="connsiteX7" fmla="*/ 2077800 w 2077800"/>
                <a:gd name="connsiteY7" fmla="*/ 443788 h 922163"/>
                <a:gd name="connsiteX0" fmla="*/ 1663158 w 2073147"/>
                <a:gd name="connsiteY0" fmla="*/ 922163 h 922163"/>
                <a:gd name="connsiteX1" fmla="*/ 5808 w 2073147"/>
                <a:gd name="connsiteY1" fmla="*/ 922163 h 922163"/>
                <a:gd name="connsiteX2" fmla="*/ 261447 w 2073147"/>
                <a:gd name="connsiteY2" fmla="*/ 457622 h 922163"/>
                <a:gd name="connsiteX3" fmla="*/ 4739 w 2073147"/>
                <a:gd name="connsiteY3" fmla="*/ 51222 h 922163"/>
                <a:gd name="connsiteX4" fmla="*/ 64326 w 2073147"/>
                <a:gd name="connsiteY4" fmla="*/ 0 h 922163"/>
                <a:gd name="connsiteX5" fmla="*/ 1501108 w 2073147"/>
                <a:gd name="connsiteY5" fmla="*/ 0 h 922163"/>
                <a:gd name="connsiteX6" fmla="*/ 1596448 w 2073147"/>
                <a:gd name="connsiteY6" fmla="*/ 37388 h 922163"/>
                <a:gd name="connsiteX7" fmla="*/ 2073147 w 2073147"/>
                <a:gd name="connsiteY7" fmla="*/ 443788 h 922163"/>
                <a:gd name="connsiteX0" fmla="*/ 1663599 w 2073588"/>
                <a:gd name="connsiteY0" fmla="*/ 922163 h 922163"/>
                <a:gd name="connsiteX1" fmla="*/ 6249 w 2073588"/>
                <a:gd name="connsiteY1" fmla="*/ 922163 h 922163"/>
                <a:gd name="connsiteX2" fmla="*/ 261888 w 2073588"/>
                <a:gd name="connsiteY2" fmla="*/ 457622 h 922163"/>
                <a:gd name="connsiteX3" fmla="*/ 5180 w 2073588"/>
                <a:gd name="connsiteY3" fmla="*/ 51222 h 922163"/>
                <a:gd name="connsiteX4" fmla="*/ 37268 w 2073588"/>
                <a:gd name="connsiteY4" fmla="*/ 0 h 922163"/>
                <a:gd name="connsiteX5" fmla="*/ 1501549 w 2073588"/>
                <a:gd name="connsiteY5" fmla="*/ 0 h 922163"/>
                <a:gd name="connsiteX6" fmla="*/ 1596889 w 2073588"/>
                <a:gd name="connsiteY6" fmla="*/ 37388 h 922163"/>
                <a:gd name="connsiteX7" fmla="*/ 2073588 w 2073588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8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01549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8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01549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8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01549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8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9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9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9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9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9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9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9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9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9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5781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5781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5781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12 w 1853510"/>
                <a:gd name="connsiteY0" fmla="*/ 922163 h 922163"/>
                <a:gd name="connsiteX1" fmla="*/ 6162 w 1853510"/>
                <a:gd name="connsiteY1" fmla="*/ 922163 h 922163"/>
                <a:gd name="connsiteX2" fmla="*/ 257730 w 1853510"/>
                <a:gd name="connsiteY2" fmla="*/ 457622 h 922163"/>
                <a:gd name="connsiteX3" fmla="*/ 5093 w 1853510"/>
                <a:gd name="connsiteY3" fmla="*/ 51222 h 922163"/>
                <a:gd name="connsiteX4" fmla="*/ 37181 w 1853510"/>
                <a:gd name="connsiteY4" fmla="*/ 0 h 922163"/>
                <a:gd name="connsiteX5" fmla="*/ 1545461 w 1853510"/>
                <a:gd name="connsiteY5" fmla="*/ 0 h 922163"/>
                <a:gd name="connsiteX6" fmla="*/ 1596802 w 1853510"/>
                <a:gd name="connsiteY6" fmla="*/ 37388 h 922163"/>
                <a:gd name="connsiteX7" fmla="*/ 1853510 w 1853510"/>
                <a:gd name="connsiteY7" fmla="*/ 443788 h 922163"/>
                <a:gd name="connsiteX0" fmla="*/ 1663521 w 1853519"/>
                <a:gd name="connsiteY0" fmla="*/ 922163 h 922163"/>
                <a:gd name="connsiteX1" fmla="*/ 6171 w 1853519"/>
                <a:gd name="connsiteY1" fmla="*/ 922163 h 922163"/>
                <a:gd name="connsiteX2" fmla="*/ 257739 w 1853519"/>
                <a:gd name="connsiteY2" fmla="*/ 457622 h 922163"/>
                <a:gd name="connsiteX3" fmla="*/ 5102 w 1853519"/>
                <a:gd name="connsiteY3" fmla="*/ 51222 h 922163"/>
                <a:gd name="connsiteX4" fmla="*/ 36680 w 1853519"/>
                <a:gd name="connsiteY4" fmla="*/ 0 h 922163"/>
                <a:gd name="connsiteX5" fmla="*/ 1545470 w 1853519"/>
                <a:gd name="connsiteY5" fmla="*/ 0 h 922163"/>
                <a:gd name="connsiteX6" fmla="*/ 1596811 w 1853519"/>
                <a:gd name="connsiteY6" fmla="*/ 37388 h 922163"/>
                <a:gd name="connsiteX7" fmla="*/ 1853519 w 1853519"/>
                <a:gd name="connsiteY7" fmla="*/ 443788 h 922163"/>
                <a:gd name="connsiteX0" fmla="*/ 1663521 w 1849448"/>
                <a:gd name="connsiteY0" fmla="*/ 922163 h 922163"/>
                <a:gd name="connsiteX1" fmla="*/ 6171 w 1849448"/>
                <a:gd name="connsiteY1" fmla="*/ 922163 h 922163"/>
                <a:gd name="connsiteX2" fmla="*/ 257739 w 1849448"/>
                <a:gd name="connsiteY2" fmla="*/ 457622 h 922163"/>
                <a:gd name="connsiteX3" fmla="*/ 5102 w 1849448"/>
                <a:gd name="connsiteY3" fmla="*/ 51222 h 922163"/>
                <a:gd name="connsiteX4" fmla="*/ 36680 w 1849448"/>
                <a:gd name="connsiteY4" fmla="*/ 0 h 922163"/>
                <a:gd name="connsiteX5" fmla="*/ 1545470 w 1849448"/>
                <a:gd name="connsiteY5" fmla="*/ 0 h 922163"/>
                <a:gd name="connsiteX6" fmla="*/ 1596811 w 1849448"/>
                <a:gd name="connsiteY6" fmla="*/ 37388 h 922163"/>
                <a:gd name="connsiteX7" fmla="*/ 1849448 w 1849448"/>
                <a:gd name="connsiteY7" fmla="*/ 443788 h 922163"/>
                <a:gd name="connsiteX0" fmla="*/ 1663521 w 1849448"/>
                <a:gd name="connsiteY0" fmla="*/ 922163 h 922163"/>
                <a:gd name="connsiteX1" fmla="*/ 6171 w 1849448"/>
                <a:gd name="connsiteY1" fmla="*/ 922163 h 922163"/>
                <a:gd name="connsiteX2" fmla="*/ 257739 w 1849448"/>
                <a:gd name="connsiteY2" fmla="*/ 457622 h 922163"/>
                <a:gd name="connsiteX3" fmla="*/ 5102 w 1849448"/>
                <a:gd name="connsiteY3" fmla="*/ 51222 h 922163"/>
                <a:gd name="connsiteX4" fmla="*/ 36680 w 1849448"/>
                <a:gd name="connsiteY4" fmla="*/ 0 h 922163"/>
                <a:gd name="connsiteX5" fmla="*/ 1545470 w 1849448"/>
                <a:gd name="connsiteY5" fmla="*/ 0 h 922163"/>
                <a:gd name="connsiteX6" fmla="*/ 1596811 w 1849448"/>
                <a:gd name="connsiteY6" fmla="*/ 37388 h 922163"/>
                <a:gd name="connsiteX7" fmla="*/ 1849448 w 1849448"/>
                <a:gd name="connsiteY7" fmla="*/ 443788 h 922163"/>
                <a:gd name="connsiteX0" fmla="*/ 1663521 w 1849448"/>
                <a:gd name="connsiteY0" fmla="*/ 922163 h 922163"/>
                <a:gd name="connsiteX1" fmla="*/ 6171 w 1849448"/>
                <a:gd name="connsiteY1" fmla="*/ 922163 h 922163"/>
                <a:gd name="connsiteX2" fmla="*/ 257739 w 1849448"/>
                <a:gd name="connsiteY2" fmla="*/ 457622 h 922163"/>
                <a:gd name="connsiteX3" fmla="*/ 5102 w 1849448"/>
                <a:gd name="connsiteY3" fmla="*/ 51222 h 922163"/>
                <a:gd name="connsiteX4" fmla="*/ 36680 w 1849448"/>
                <a:gd name="connsiteY4" fmla="*/ 0 h 922163"/>
                <a:gd name="connsiteX5" fmla="*/ 1545470 w 1849448"/>
                <a:gd name="connsiteY5" fmla="*/ 0 h 922163"/>
                <a:gd name="connsiteX6" fmla="*/ 1596811 w 1849448"/>
                <a:gd name="connsiteY6" fmla="*/ 37388 h 922163"/>
                <a:gd name="connsiteX7" fmla="*/ 1849448 w 1849448"/>
                <a:gd name="connsiteY7" fmla="*/ 443788 h 922163"/>
                <a:gd name="connsiteX0" fmla="*/ 1663521 w 1849448"/>
                <a:gd name="connsiteY0" fmla="*/ 922163 h 922163"/>
                <a:gd name="connsiteX1" fmla="*/ 6171 w 1849448"/>
                <a:gd name="connsiteY1" fmla="*/ 922163 h 922163"/>
                <a:gd name="connsiteX2" fmla="*/ 257739 w 1849448"/>
                <a:gd name="connsiteY2" fmla="*/ 457622 h 922163"/>
                <a:gd name="connsiteX3" fmla="*/ 5102 w 1849448"/>
                <a:gd name="connsiteY3" fmla="*/ 51222 h 922163"/>
                <a:gd name="connsiteX4" fmla="*/ 36680 w 1849448"/>
                <a:gd name="connsiteY4" fmla="*/ 0 h 922163"/>
                <a:gd name="connsiteX5" fmla="*/ 1546284 w 1849448"/>
                <a:gd name="connsiteY5" fmla="*/ 0 h 922163"/>
                <a:gd name="connsiteX6" fmla="*/ 1596811 w 1849448"/>
                <a:gd name="connsiteY6" fmla="*/ 37388 h 922163"/>
                <a:gd name="connsiteX7" fmla="*/ 1849448 w 1849448"/>
                <a:gd name="connsiteY7" fmla="*/ 443788 h 922163"/>
                <a:gd name="connsiteX0" fmla="*/ 1663521 w 1849448"/>
                <a:gd name="connsiteY0" fmla="*/ 922163 h 922163"/>
                <a:gd name="connsiteX1" fmla="*/ 6171 w 1849448"/>
                <a:gd name="connsiteY1" fmla="*/ 922163 h 922163"/>
                <a:gd name="connsiteX2" fmla="*/ 257739 w 1849448"/>
                <a:gd name="connsiteY2" fmla="*/ 457622 h 922163"/>
                <a:gd name="connsiteX3" fmla="*/ 5102 w 1849448"/>
                <a:gd name="connsiteY3" fmla="*/ 51222 h 922163"/>
                <a:gd name="connsiteX4" fmla="*/ 36680 w 1849448"/>
                <a:gd name="connsiteY4" fmla="*/ 0 h 922163"/>
                <a:gd name="connsiteX5" fmla="*/ 1546284 w 1849448"/>
                <a:gd name="connsiteY5" fmla="*/ 0 h 922163"/>
                <a:gd name="connsiteX6" fmla="*/ 1596811 w 1849448"/>
                <a:gd name="connsiteY6" fmla="*/ 37388 h 922163"/>
                <a:gd name="connsiteX7" fmla="*/ 1849448 w 1849448"/>
                <a:gd name="connsiteY7" fmla="*/ 443788 h 922163"/>
                <a:gd name="connsiteX0" fmla="*/ 1663521 w 1849448"/>
                <a:gd name="connsiteY0" fmla="*/ 922163 h 922163"/>
                <a:gd name="connsiteX1" fmla="*/ 6171 w 1849448"/>
                <a:gd name="connsiteY1" fmla="*/ 922163 h 922163"/>
                <a:gd name="connsiteX2" fmla="*/ 257739 w 1849448"/>
                <a:gd name="connsiteY2" fmla="*/ 457622 h 922163"/>
                <a:gd name="connsiteX3" fmla="*/ 5102 w 1849448"/>
                <a:gd name="connsiteY3" fmla="*/ 51222 h 922163"/>
                <a:gd name="connsiteX4" fmla="*/ 36680 w 1849448"/>
                <a:gd name="connsiteY4" fmla="*/ 0 h 922163"/>
                <a:gd name="connsiteX5" fmla="*/ 1546284 w 1849448"/>
                <a:gd name="connsiteY5" fmla="*/ 0 h 922163"/>
                <a:gd name="connsiteX6" fmla="*/ 1596811 w 1849448"/>
                <a:gd name="connsiteY6" fmla="*/ 37388 h 922163"/>
                <a:gd name="connsiteX7" fmla="*/ 1849448 w 1849448"/>
                <a:gd name="connsiteY7" fmla="*/ 443788 h 922163"/>
                <a:gd name="connsiteX0" fmla="*/ 1663521 w 1849448"/>
                <a:gd name="connsiteY0" fmla="*/ 922163 h 922163"/>
                <a:gd name="connsiteX1" fmla="*/ 6171 w 1849448"/>
                <a:gd name="connsiteY1" fmla="*/ 922163 h 922163"/>
                <a:gd name="connsiteX2" fmla="*/ 257739 w 1849448"/>
                <a:gd name="connsiteY2" fmla="*/ 457622 h 922163"/>
                <a:gd name="connsiteX3" fmla="*/ 5102 w 1849448"/>
                <a:gd name="connsiteY3" fmla="*/ 51222 h 922163"/>
                <a:gd name="connsiteX4" fmla="*/ 36680 w 1849448"/>
                <a:gd name="connsiteY4" fmla="*/ 0 h 922163"/>
                <a:gd name="connsiteX5" fmla="*/ 1546284 w 1849448"/>
                <a:gd name="connsiteY5" fmla="*/ 0 h 922163"/>
                <a:gd name="connsiteX6" fmla="*/ 1596811 w 1849448"/>
                <a:gd name="connsiteY6" fmla="*/ 37388 h 922163"/>
                <a:gd name="connsiteX7" fmla="*/ 1849448 w 1849448"/>
                <a:gd name="connsiteY7" fmla="*/ 443788 h 922163"/>
                <a:gd name="connsiteX0" fmla="*/ 1663521 w 1849448"/>
                <a:gd name="connsiteY0" fmla="*/ 922163 h 922163"/>
                <a:gd name="connsiteX1" fmla="*/ 6171 w 1849448"/>
                <a:gd name="connsiteY1" fmla="*/ 922163 h 922163"/>
                <a:gd name="connsiteX2" fmla="*/ 257739 w 1849448"/>
                <a:gd name="connsiteY2" fmla="*/ 457622 h 922163"/>
                <a:gd name="connsiteX3" fmla="*/ 5102 w 1849448"/>
                <a:gd name="connsiteY3" fmla="*/ 51222 h 922163"/>
                <a:gd name="connsiteX4" fmla="*/ 36680 w 1849448"/>
                <a:gd name="connsiteY4" fmla="*/ 0 h 922163"/>
                <a:gd name="connsiteX5" fmla="*/ 1546284 w 1849448"/>
                <a:gd name="connsiteY5" fmla="*/ 0 h 922163"/>
                <a:gd name="connsiteX6" fmla="*/ 1596811 w 1849448"/>
                <a:gd name="connsiteY6" fmla="*/ 37388 h 922163"/>
                <a:gd name="connsiteX7" fmla="*/ 1849448 w 1849448"/>
                <a:gd name="connsiteY7" fmla="*/ 443788 h 922163"/>
                <a:gd name="connsiteX0" fmla="*/ 1663521 w 1849448"/>
                <a:gd name="connsiteY0" fmla="*/ 922163 h 922163"/>
                <a:gd name="connsiteX1" fmla="*/ 6171 w 1849448"/>
                <a:gd name="connsiteY1" fmla="*/ 922163 h 922163"/>
                <a:gd name="connsiteX2" fmla="*/ 257739 w 1849448"/>
                <a:gd name="connsiteY2" fmla="*/ 457622 h 922163"/>
                <a:gd name="connsiteX3" fmla="*/ 5102 w 1849448"/>
                <a:gd name="connsiteY3" fmla="*/ 51222 h 922163"/>
                <a:gd name="connsiteX4" fmla="*/ 36682 w 1849448"/>
                <a:gd name="connsiteY4" fmla="*/ 0 h 922163"/>
                <a:gd name="connsiteX5" fmla="*/ 1546284 w 1849448"/>
                <a:gd name="connsiteY5" fmla="*/ 0 h 922163"/>
                <a:gd name="connsiteX6" fmla="*/ 1596811 w 1849448"/>
                <a:gd name="connsiteY6" fmla="*/ 37388 h 922163"/>
                <a:gd name="connsiteX7" fmla="*/ 1849448 w 1849448"/>
                <a:gd name="connsiteY7" fmla="*/ 443788 h 922163"/>
                <a:gd name="connsiteX0" fmla="*/ 1663521 w 1849448"/>
                <a:gd name="connsiteY0" fmla="*/ 922163 h 922163"/>
                <a:gd name="connsiteX1" fmla="*/ 6171 w 1849448"/>
                <a:gd name="connsiteY1" fmla="*/ 922163 h 922163"/>
                <a:gd name="connsiteX2" fmla="*/ 257739 w 1849448"/>
                <a:gd name="connsiteY2" fmla="*/ 457622 h 922163"/>
                <a:gd name="connsiteX3" fmla="*/ 5102 w 1849448"/>
                <a:gd name="connsiteY3" fmla="*/ 51222 h 922163"/>
                <a:gd name="connsiteX4" fmla="*/ 36682 w 1849448"/>
                <a:gd name="connsiteY4" fmla="*/ 0 h 922163"/>
                <a:gd name="connsiteX5" fmla="*/ 1546284 w 1849448"/>
                <a:gd name="connsiteY5" fmla="*/ 0 h 922163"/>
                <a:gd name="connsiteX6" fmla="*/ 1596811 w 1849448"/>
                <a:gd name="connsiteY6" fmla="*/ 37388 h 922163"/>
                <a:gd name="connsiteX7" fmla="*/ 1849448 w 1849448"/>
                <a:gd name="connsiteY7" fmla="*/ 443788 h 922163"/>
                <a:gd name="connsiteX0" fmla="*/ 1663521 w 1849448"/>
                <a:gd name="connsiteY0" fmla="*/ 922163 h 922163"/>
                <a:gd name="connsiteX1" fmla="*/ 6171 w 1849448"/>
                <a:gd name="connsiteY1" fmla="*/ 922163 h 922163"/>
                <a:gd name="connsiteX2" fmla="*/ 257739 w 1849448"/>
                <a:gd name="connsiteY2" fmla="*/ 457622 h 922163"/>
                <a:gd name="connsiteX3" fmla="*/ 5102 w 1849448"/>
                <a:gd name="connsiteY3" fmla="*/ 51222 h 922163"/>
                <a:gd name="connsiteX4" fmla="*/ 36682 w 1849448"/>
                <a:gd name="connsiteY4" fmla="*/ 0 h 922163"/>
                <a:gd name="connsiteX5" fmla="*/ 1546284 w 1849448"/>
                <a:gd name="connsiteY5" fmla="*/ 0 h 922163"/>
                <a:gd name="connsiteX6" fmla="*/ 1596811 w 1849448"/>
                <a:gd name="connsiteY6" fmla="*/ 37388 h 922163"/>
                <a:gd name="connsiteX7" fmla="*/ 1849448 w 1849448"/>
                <a:gd name="connsiteY7" fmla="*/ 443788 h 922163"/>
                <a:gd name="connsiteX0" fmla="*/ 1663521 w 1849448"/>
                <a:gd name="connsiteY0" fmla="*/ 922163 h 922163"/>
                <a:gd name="connsiteX1" fmla="*/ 6171 w 1849448"/>
                <a:gd name="connsiteY1" fmla="*/ 922163 h 922163"/>
                <a:gd name="connsiteX2" fmla="*/ 257739 w 1849448"/>
                <a:gd name="connsiteY2" fmla="*/ 457622 h 922163"/>
                <a:gd name="connsiteX3" fmla="*/ 5102 w 1849448"/>
                <a:gd name="connsiteY3" fmla="*/ 51222 h 922163"/>
                <a:gd name="connsiteX4" fmla="*/ 36682 w 1849448"/>
                <a:gd name="connsiteY4" fmla="*/ 0 h 922163"/>
                <a:gd name="connsiteX5" fmla="*/ 1546284 w 1849448"/>
                <a:gd name="connsiteY5" fmla="*/ 0 h 922163"/>
                <a:gd name="connsiteX6" fmla="*/ 1596811 w 1849448"/>
                <a:gd name="connsiteY6" fmla="*/ 37388 h 922163"/>
                <a:gd name="connsiteX7" fmla="*/ 1849448 w 1849448"/>
                <a:gd name="connsiteY7" fmla="*/ 443788 h 922163"/>
                <a:gd name="connsiteX0" fmla="*/ 1663521 w 1849448"/>
                <a:gd name="connsiteY0" fmla="*/ 922163 h 922163"/>
                <a:gd name="connsiteX1" fmla="*/ 6171 w 1849448"/>
                <a:gd name="connsiteY1" fmla="*/ 922163 h 922163"/>
                <a:gd name="connsiteX2" fmla="*/ 257739 w 1849448"/>
                <a:gd name="connsiteY2" fmla="*/ 457622 h 922163"/>
                <a:gd name="connsiteX3" fmla="*/ 5102 w 1849448"/>
                <a:gd name="connsiteY3" fmla="*/ 51222 h 922163"/>
                <a:gd name="connsiteX4" fmla="*/ 36682 w 1849448"/>
                <a:gd name="connsiteY4" fmla="*/ 0 h 922163"/>
                <a:gd name="connsiteX5" fmla="*/ 1546284 w 1849448"/>
                <a:gd name="connsiteY5" fmla="*/ 0 h 922163"/>
                <a:gd name="connsiteX6" fmla="*/ 1596811 w 1849448"/>
                <a:gd name="connsiteY6" fmla="*/ 37388 h 922163"/>
                <a:gd name="connsiteX7" fmla="*/ 1849448 w 1849448"/>
                <a:gd name="connsiteY7" fmla="*/ 443788 h 922163"/>
                <a:gd name="connsiteX0" fmla="*/ 1663521 w 1849448"/>
                <a:gd name="connsiteY0" fmla="*/ 922163 h 922163"/>
                <a:gd name="connsiteX1" fmla="*/ 6171 w 1849448"/>
                <a:gd name="connsiteY1" fmla="*/ 922163 h 922163"/>
                <a:gd name="connsiteX2" fmla="*/ 255584 w 1849448"/>
                <a:gd name="connsiteY2" fmla="*/ 457622 h 922163"/>
                <a:gd name="connsiteX3" fmla="*/ 5102 w 1849448"/>
                <a:gd name="connsiteY3" fmla="*/ 51222 h 922163"/>
                <a:gd name="connsiteX4" fmla="*/ 36682 w 1849448"/>
                <a:gd name="connsiteY4" fmla="*/ 0 h 922163"/>
                <a:gd name="connsiteX5" fmla="*/ 1546284 w 1849448"/>
                <a:gd name="connsiteY5" fmla="*/ 0 h 922163"/>
                <a:gd name="connsiteX6" fmla="*/ 1596811 w 1849448"/>
                <a:gd name="connsiteY6" fmla="*/ 37388 h 922163"/>
                <a:gd name="connsiteX7" fmla="*/ 1849448 w 1849448"/>
                <a:gd name="connsiteY7" fmla="*/ 443788 h 922163"/>
                <a:gd name="connsiteX0" fmla="*/ 1663521 w 1849448"/>
                <a:gd name="connsiteY0" fmla="*/ 922163 h 922163"/>
                <a:gd name="connsiteX1" fmla="*/ 6171 w 1849448"/>
                <a:gd name="connsiteY1" fmla="*/ 922163 h 922163"/>
                <a:gd name="connsiteX2" fmla="*/ 255584 w 1849448"/>
                <a:gd name="connsiteY2" fmla="*/ 457622 h 922163"/>
                <a:gd name="connsiteX3" fmla="*/ 5102 w 1849448"/>
                <a:gd name="connsiteY3" fmla="*/ 51222 h 922163"/>
                <a:gd name="connsiteX4" fmla="*/ 36682 w 1849448"/>
                <a:gd name="connsiteY4" fmla="*/ 0 h 922163"/>
                <a:gd name="connsiteX5" fmla="*/ 1546284 w 1849448"/>
                <a:gd name="connsiteY5" fmla="*/ 0 h 922163"/>
                <a:gd name="connsiteX6" fmla="*/ 1596811 w 1849448"/>
                <a:gd name="connsiteY6" fmla="*/ 37388 h 922163"/>
                <a:gd name="connsiteX7" fmla="*/ 1849448 w 1849448"/>
                <a:gd name="connsiteY7" fmla="*/ 443788 h 922163"/>
                <a:gd name="connsiteX0" fmla="*/ 1663521 w 1849448"/>
                <a:gd name="connsiteY0" fmla="*/ 922163 h 922163"/>
                <a:gd name="connsiteX1" fmla="*/ 6171 w 1849448"/>
                <a:gd name="connsiteY1" fmla="*/ 922163 h 922163"/>
                <a:gd name="connsiteX2" fmla="*/ 255584 w 1849448"/>
                <a:gd name="connsiteY2" fmla="*/ 457622 h 922163"/>
                <a:gd name="connsiteX3" fmla="*/ 5102 w 1849448"/>
                <a:gd name="connsiteY3" fmla="*/ 51222 h 922163"/>
                <a:gd name="connsiteX4" fmla="*/ 36682 w 1849448"/>
                <a:gd name="connsiteY4" fmla="*/ 0 h 922163"/>
                <a:gd name="connsiteX5" fmla="*/ 1546284 w 1849448"/>
                <a:gd name="connsiteY5" fmla="*/ 0 h 922163"/>
                <a:gd name="connsiteX6" fmla="*/ 1596811 w 1849448"/>
                <a:gd name="connsiteY6" fmla="*/ 37388 h 922163"/>
                <a:gd name="connsiteX7" fmla="*/ 1849448 w 1849448"/>
                <a:gd name="connsiteY7" fmla="*/ 443788 h 922163"/>
                <a:gd name="connsiteX0" fmla="*/ 1663475 w 1849402"/>
                <a:gd name="connsiteY0" fmla="*/ 922163 h 922163"/>
                <a:gd name="connsiteX1" fmla="*/ 6125 w 1849402"/>
                <a:gd name="connsiteY1" fmla="*/ 922163 h 922163"/>
                <a:gd name="connsiteX2" fmla="*/ 255538 w 1849402"/>
                <a:gd name="connsiteY2" fmla="*/ 457622 h 922163"/>
                <a:gd name="connsiteX3" fmla="*/ 5056 w 1849402"/>
                <a:gd name="connsiteY3" fmla="*/ 51222 h 922163"/>
                <a:gd name="connsiteX4" fmla="*/ 36636 w 1849402"/>
                <a:gd name="connsiteY4" fmla="*/ 0 h 922163"/>
                <a:gd name="connsiteX5" fmla="*/ 1546238 w 1849402"/>
                <a:gd name="connsiteY5" fmla="*/ 0 h 922163"/>
                <a:gd name="connsiteX6" fmla="*/ 1596765 w 1849402"/>
                <a:gd name="connsiteY6" fmla="*/ 37388 h 922163"/>
                <a:gd name="connsiteX7" fmla="*/ 1849402 w 1849402"/>
                <a:gd name="connsiteY7" fmla="*/ 443788 h 922163"/>
                <a:gd name="connsiteX0" fmla="*/ 1663480 w 1849407"/>
                <a:gd name="connsiteY0" fmla="*/ 922163 h 922163"/>
                <a:gd name="connsiteX1" fmla="*/ 6130 w 1849407"/>
                <a:gd name="connsiteY1" fmla="*/ 922163 h 922163"/>
                <a:gd name="connsiteX2" fmla="*/ 255543 w 1849407"/>
                <a:gd name="connsiteY2" fmla="*/ 457622 h 922163"/>
                <a:gd name="connsiteX3" fmla="*/ 5061 w 1849407"/>
                <a:gd name="connsiteY3" fmla="*/ 51222 h 922163"/>
                <a:gd name="connsiteX4" fmla="*/ 36371 w 1849407"/>
                <a:gd name="connsiteY4" fmla="*/ 0 h 922163"/>
                <a:gd name="connsiteX5" fmla="*/ 1546243 w 1849407"/>
                <a:gd name="connsiteY5" fmla="*/ 0 h 922163"/>
                <a:gd name="connsiteX6" fmla="*/ 1596770 w 1849407"/>
                <a:gd name="connsiteY6" fmla="*/ 37388 h 922163"/>
                <a:gd name="connsiteX7" fmla="*/ 1849407 w 1849407"/>
                <a:gd name="connsiteY7" fmla="*/ 443788 h 922163"/>
                <a:gd name="connsiteX0" fmla="*/ 1663480 w 1847252"/>
                <a:gd name="connsiteY0" fmla="*/ 922163 h 922163"/>
                <a:gd name="connsiteX1" fmla="*/ 6130 w 1847252"/>
                <a:gd name="connsiteY1" fmla="*/ 922163 h 922163"/>
                <a:gd name="connsiteX2" fmla="*/ 255543 w 1847252"/>
                <a:gd name="connsiteY2" fmla="*/ 457622 h 922163"/>
                <a:gd name="connsiteX3" fmla="*/ 5061 w 1847252"/>
                <a:gd name="connsiteY3" fmla="*/ 51222 h 922163"/>
                <a:gd name="connsiteX4" fmla="*/ 36371 w 1847252"/>
                <a:gd name="connsiteY4" fmla="*/ 0 h 922163"/>
                <a:gd name="connsiteX5" fmla="*/ 1546243 w 1847252"/>
                <a:gd name="connsiteY5" fmla="*/ 0 h 922163"/>
                <a:gd name="connsiteX6" fmla="*/ 1596770 w 1847252"/>
                <a:gd name="connsiteY6" fmla="*/ 37388 h 922163"/>
                <a:gd name="connsiteX7" fmla="*/ 1847252 w 1847252"/>
                <a:gd name="connsiteY7" fmla="*/ 443788 h 922163"/>
                <a:gd name="connsiteX0" fmla="*/ 1663480 w 1847252"/>
                <a:gd name="connsiteY0" fmla="*/ 922163 h 922163"/>
                <a:gd name="connsiteX1" fmla="*/ 6130 w 1847252"/>
                <a:gd name="connsiteY1" fmla="*/ 922163 h 922163"/>
                <a:gd name="connsiteX2" fmla="*/ 255543 w 1847252"/>
                <a:gd name="connsiteY2" fmla="*/ 457622 h 922163"/>
                <a:gd name="connsiteX3" fmla="*/ 5061 w 1847252"/>
                <a:gd name="connsiteY3" fmla="*/ 51222 h 922163"/>
                <a:gd name="connsiteX4" fmla="*/ 36371 w 1847252"/>
                <a:gd name="connsiteY4" fmla="*/ 0 h 922163"/>
                <a:gd name="connsiteX5" fmla="*/ 1546243 w 1847252"/>
                <a:gd name="connsiteY5" fmla="*/ 0 h 922163"/>
                <a:gd name="connsiteX6" fmla="*/ 1596770 w 1847252"/>
                <a:gd name="connsiteY6" fmla="*/ 37388 h 922163"/>
                <a:gd name="connsiteX7" fmla="*/ 1847252 w 1847252"/>
                <a:gd name="connsiteY7" fmla="*/ 443788 h 922163"/>
                <a:gd name="connsiteX0" fmla="*/ 1663480 w 1847252"/>
                <a:gd name="connsiteY0" fmla="*/ 922163 h 922163"/>
                <a:gd name="connsiteX1" fmla="*/ 6130 w 1847252"/>
                <a:gd name="connsiteY1" fmla="*/ 922163 h 922163"/>
                <a:gd name="connsiteX2" fmla="*/ 255543 w 1847252"/>
                <a:gd name="connsiteY2" fmla="*/ 457622 h 922163"/>
                <a:gd name="connsiteX3" fmla="*/ 5061 w 1847252"/>
                <a:gd name="connsiteY3" fmla="*/ 51222 h 922163"/>
                <a:gd name="connsiteX4" fmla="*/ 36371 w 1847252"/>
                <a:gd name="connsiteY4" fmla="*/ 0 h 922163"/>
                <a:gd name="connsiteX5" fmla="*/ 1546243 w 1847252"/>
                <a:gd name="connsiteY5" fmla="*/ 0 h 922163"/>
                <a:gd name="connsiteX6" fmla="*/ 1596770 w 1847252"/>
                <a:gd name="connsiteY6" fmla="*/ 37388 h 922163"/>
                <a:gd name="connsiteX7" fmla="*/ 1847252 w 1847252"/>
                <a:gd name="connsiteY7" fmla="*/ 443788 h 922163"/>
                <a:gd name="connsiteX0" fmla="*/ 1663480 w 1847252"/>
                <a:gd name="connsiteY0" fmla="*/ 922163 h 922163"/>
                <a:gd name="connsiteX1" fmla="*/ 6130 w 1847252"/>
                <a:gd name="connsiteY1" fmla="*/ 922163 h 922163"/>
                <a:gd name="connsiteX2" fmla="*/ 255543 w 1847252"/>
                <a:gd name="connsiteY2" fmla="*/ 457622 h 922163"/>
                <a:gd name="connsiteX3" fmla="*/ 5061 w 1847252"/>
                <a:gd name="connsiteY3" fmla="*/ 51222 h 922163"/>
                <a:gd name="connsiteX4" fmla="*/ 36371 w 1847252"/>
                <a:gd name="connsiteY4" fmla="*/ 0 h 922163"/>
                <a:gd name="connsiteX5" fmla="*/ 1546675 w 1847252"/>
                <a:gd name="connsiteY5" fmla="*/ 0 h 922163"/>
                <a:gd name="connsiteX6" fmla="*/ 1596770 w 1847252"/>
                <a:gd name="connsiteY6" fmla="*/ 37388 h 922163"/>
                <a:gd name="connsiteX7" fmla="*/ 1847252 w 1847252"/>
                <a:gd name="connsiteY7" fmla="*/ 443788 h 922163"/>
                <a:gd name="connsiteX0" fmla="*/ 1663480 w 1847252"/>
                <a:gd name="connsiteY0" fmla="*/ 922163 h 922163"/>
                <a:gd name="connsiteX1" fmla="*/ 6130 w 1847252"/>
                <a:gd name="connsiteY1" fmla="*/ 922163 h 922163"/>
                <a:gd name="connsiteX2" fmla="*/ 252735 w 1847252"/>
                <a:gd name="connsiteY2" fmla="*/ 457622 h 922163"/>
                <a:gd name="connsiteX3" fmla="*/ 5061 w 1847252"/>
                <a:gd name="connsiteY3" fmla="*/ 51222 h 922163"/>
                <a:gd name="connsiteX4" fmla="*/ 36371 w 1847252"/>
                <a:gd name="connsiteY4" fmla="*/ 0 h 922163"/>
                <a:gd name="connsiteX5" fmla="*/ 1546675 w 1847252"/>
                <a:gd name="connsiteY5" fmla="*/ 0 h 922163"/>
                <a:gd name="connsiteX6" fmla="*/ 1596770 w 1847252"/>
                <a:gd name="connsiteY6" fmla="*/ 37388 h 922163"/>
                <a:gd name="connsiteX7" fmla="*/ 1847252 w 1847252"/>
                <a:gd name="connsiteY7" fmla="*/ 443788 h 922163"/>
                <a:gd name="connsiteX0" fmla="*/ 1663480 w 1847252"/>
                <a:gd name="connsiteY0" fmla="*/ 922163 h 922163"/>
                <a:gd name="connsiteX1" fmla="*/ 6130 w 1847252"/>
                <a:gd name="connsiteY1" fmla="*/ 922163 h 922163"/>
                <a:gd name="connsiteX2" fmla="*/ 252735 w 1847252"/>
                <a:gd name="connsiteY2" fmla="*/ 457622 h 922163"/>
                <a:gd name="connsiteX3" fmla="*/ 5061 w 1847252"/>
                <a:gd name="connsiteY3" fmla="*/ 51222 h 922163"/>
                <a:gd name="connsiteX4" fmla="*/ 36371 w 1847252"/>
                <a:gd name="connsiteY4" fmla="*/ 0 h 922163"/>
                <a:gd name="connsiteX5" fmla="*/ 1546675 w 1847252"/>
                <a:gd name="connsiteY5" fmla="*/ 0 h 922163"/>
                <a:gd name="connsiteX6" fmla="*/ 1596770 w 1847252"/>
                <a:gd name="connsiteY6" fmla="*/ 37388 h 922163"/>
                <a:gd name="connsiteX7" fmla="*/ 1847252 w 1847252"/>
                <a:gd name="connsiteY7" fmla="*/ 443788 h 922163"/>
                <a:gd name="connsiteX0" fmla="*/ 1663480 w 1847252"/>
                <a:gd name="connsiteY0" fmla="*/ 922163 h 922163"/>
                <a:gd name="connsiteX1" fmla="*/ 6130 w 1847252"/>
                <a:gd name="connsiteY1" fmla="*/ 922163 h 922163"/>
                <a:gd name="connsiteX2" fmla="*/ 252735 w 1847252"/>
                <a:gd name="connsiteY2" fmla="*/ 457622 h 922163"/>
                <a:gd name="connsiteX3" fmla="*/ 5061 w 1847252"/>
                <a:gd name="connsiteY3" fmla="*/ 51222 h 922163"/>
                <a:gd name="connsiteX4" fmla="*/ 36371 w 1847252"/>
                <a:gd name="connsiteY4" fmla="*/ 0 h 922163"/>
                <a:gd name="connsiteX5" fmla="*/ 1546675 w 1847252"/>
                <a:gd name="connsiteY5" fmla="*/ 0 h 922163"/>
                <a:gd name="connsiteX6" fmla="*/ 1596770 w 1847252"/>
                <a:gd name="connsiteY6" fmla="*/ 37388 h 922163"/>
                <a:gd name="connsiteX7" fmla="*/ 1847252 w 1847252"/>
                <a:gd name="connsiteY7" fmla="*/ 443788 h 922163"/>
                <a:gd name="connsiteX0" fmla="*/ 1663420 w 1847192"/>
                <a:gd name="connsiteY0" fmla="*/ 922163 h 922163"/>
                <a:gd name="connsiteX1" fmla="*/ 6070 w 1847192"/>
                <a:gd name="connsiteY1" fmla="*/ 922163 h 922163"/>
                <a:gd name="connsiteX2" fmla="*/ 252675 w 1847192"/>
                <a:gd name="connsiteY2" fmla="*/ 457622 h 922163"/>
                <a:gd name="connsiteX3" fmla="*/ 5001 w 1847192"/>
                <a:gd name="connsiteY3" fmla="*/ 51222 h 922163"/>
                <a:gd name="connsiteX4" fmla="*/ 36311 w 1847192"/>
                <a:gd name="connsiteY4" fmla="*/ 0 h 922163"/>
                <a:gd name="connsiteX5" fmla="*/ 1546615 w 1847192"/>
                <a:gd name="connsiteY5" fmla="*/ 0 h 922163"/>
                <a:gd name="connsiteX6" fmla="*/ 1596710 w 1847192"/>
                <a:gd name="connsiteY6" fmla="*/ 37388 h 922163"/>
                <a:gd name="connsiteX7" fmla="*/ 1847192 w 1847192"/>
                <a:gd name="connsiteY7" fmla="*/ 443788 h 922163"/>
                <a:gd name="connsiteX0" fmla="*/ 1663426 w 1847198"/>
                <a:gd name="connsiteY0" fmla="*/ 922163 h 922163"/>
                <a:gd name="connsiteX1" fmla="*/ 6076 w 1847198"/>
                <a:gd name="connsiteY1" fmla="*/ 922163 h 922163"/>
                <a:gd name="connsiteX2" fmla="*/ 252681 w 1847198"/>
                <a:gd name="connsiteY2" fmla="*/ 457622 h 922163"/>
                <a:gd name="connsiteX3" fmla="*/ 5007 w 1847198"/>
                <a:gd name="connsiteY3" fmla="*/ 51222 h 922163"/>
                <a:gd name="connsiteX4" fmla="*/ 35965 w 1847198"/>
                <a:gd name="connsiteY4" fmla="*/ 0 h 922163"/>
                <a:gd name="connsiteX5" fmla="*/ 1546621 w 1847198"/>
                <a:gd name="connsiteY5" fmla="*/ 0 h 922163"/>
                <a:gd name="connsiteX6" fmla="*/ 1596716 w 1847198"/>
                <a:gd name="connsiteY6" fmla="*/ 37388 h 922163"/>
                <a:gd name="connsiteX7" fmla="*/ 1847198 w 1847198"/>
                <a:gd name="connsiteY7" fmla="*/ 443788 h 922163"/>
                <a:gd name="connsiteX0" fmla="*/ 1663426 w 1844390"/>
                <a:gd name="connsiteY0" fmla="*/ 922163 h 922163"/>
                <a:gd name="connsiteX1" fmla="*/ 6076 w 1844390"/>
                <a:gd name="connsiteY1" fmla="*/ 922163 h 922163"/>
                <a:gd name="connsiteX2" fmla="*/ 252681 w 1844390"/>
                <a:gd name="connsiteY2" fmla="*/ 457622 h 922163"/>
                <a:gd name="connsiteX3" fmla="*/ 5007 w 1844390"/>
                <a:gd name="connsiteY3" fmla="*/ 51222 h 922163"/>
                <a:gd name="connsiteX4" fmla="*/ 35965 w 1844390"/>
                <a:gd name="connsiteY4" fmla="*/ 0 h 922163"/>
                <a:gd name="connsiteX5" fmla="*/ 1546621 w 1844390"/>
                <a:gd name="connsiteY5" fmla="*/ 0 h 922163"/>
                <a:gd name="connsiteX6" fmla="*/ 1596716 w 1844390"/>
                <a:gd name="connsiteY6" fmla="*/ 37388 h 922163"/>
                <a:gd name="connsiteX7" fmla="*/ 1844390 w 1844390"/>
                <a:gd name="connsiteY7" fmla="*/ 443788 h 922163"/>
                <a:gd name="connsiteX0" fmla="*/ 1663426 w 1844390"/>
                <a:gd name="connsiteY0" fmla="*/ 922163 h 922163"/>
                <a:gd name="connsiteX1" fmla="*/ 6076 w 1844390"/>
                <a:gd name="connsiteY1" fmla="*/ 922163 h 922163"/>
                <a:gd name="connsiteX2" fmla="*/ 252681 w 1844390"/>
                <a:gd name="connsiteY2" fmla="*/ 457622 h 922163"/>
                <a:gd name="connsiteX3" fmla="*/ 5007 w 1844390"/>
                <a:gd name="connsiteY3" fmla="*/ 51222 h 922163"/>
                <a:gd name="connsiteX4" fmla="*/ 35965 w 1844390"/>
                <a:gd name="connsiteY4" fmla="*/ 0 h 922163"/>
                <a:gd name="connsiteX5" fmla="*/ 1546621 w 1844390"/>
                <a:gd name="connsiteY5" fmla="*/ 0 h 922163"/>
                <a:gd name="connsiteX6" fmla="*/ 1596716 w 1844390"/>
                <a:gd name="connsiteY6" fmla="*/ 37388 h 922163"/>
                <a:gd name="connsiteX7" fmla="*/ 1844390 w 1844390"/>
                <a:gd name="connsiteY7" fmla="*/ 443788 h 922163"/>
                <a:gd name="connsiteX0" fmla="*/ 1663426 w 1844390"/>
                <a:gd name="connsiteY0" fmla="*/ 922163 h 922163"/>
                <a:gd name="connsiteX1" fmla="*/ 6076 w 1844390"/>
                <a:gd name="connsiteY1" fmla="*/ 922163 h 922163"/>
                <a:gd name="connsiteX2" fmla="*/ 252681 w 1844390"/>
                <a:gd name="connsiteY2" fmla="*/ 457622 h 922163"/>
                <a:gd name="connsiteX3" fmla="*/ 5007 w 1844390"/>
                <a:gd name="connsiteY3" fmla="*/ 51222 h 922163"/>
                <a:gd name="connsiteX4" fmla="*/ 35965 w 1844390"/>
                <a:gd name="connsiteY4" fmla="*/ 0 h 922163"/>
                <a:gd name="connsiteX5" fmla="*/ 1546621 w 1844390"/>
                <a:gd name="connsiteY5" fmla="*/ 0 h 922163"/>
                <a:gd name="connsiteX6" fmla="*/ 1596716 w 1844390"/>
                <a:gd name="connsiteY6" fmla="*/ 37388 h 922163"/>
                <a:gd name="connsiteX7" fmla="*/ 1844390 w 1844390"/>
                <a:gd name="connsiteY7" fmla="*/ 443788 h 922163"/>
                <a:gd name="connsiteX0" fmla="*/ 1663426 w 1844390"/>
                <a:gd name="connsiteY0" fmla="*/ 922163 h 922163"/>
                <a:gd name="connsiteX1" fmla="*/ 6076 w 1844390"/>
                <a:gd name="connsiteY1" fmla="*/ 922163 h 922163"/>
                <a:gd name="connsiteX2" fmla="*/ 252681 w 1844390"/>
                <a:gd name="connsiteY2" fmla="*/ 457622 h 922163"/>
                <a:gd name="connsiteX3" fmla="*/ 5007 w 1844390"/>
                <a:gd name="connsiteY3" fmla="*/ 51222 h 922163"/>
                <a:gd name="connsiteX4" fmla="*/ 35965 w 1844390"/>
                <a:gd name="connsiteY4" fmla="*/ 0 h 922163"/>
                <a:gd name="connsiteX5" fmla="*/ 1547180 w 1844390"/>
                <a:gd name="connsiteY5" fmla="*/ 0 h 922163"/>
                <a:gd name="connsiteX6" fmla="*/ 1596716 w 1844390"/>
                <a:gd name="connsiteY6" fmla="*/ 37388 h 922163"/>
                <a:gd name="connsiteX7" fmla="*/ 1844390 w 1844390"/>
                <a:gd name="connsiteY7" fmla="*/ 443788 h 922163"/>
                <a:gd name="connsiteX0" fmla="*/ 1663426 w 1844390"/>
                <a:gd name="connsiteY0" fmla="*/ 922163 h 922163"/>
                <a:gd name="connsiteX1" fmla="*/ 6076 w 1844390"/>
                <a:gd name="connsiteY1" fmla="*/ 922163 h 922163"/>
                <a:gd name="connsiteX2" fmla="*/ 225182 w 1844390"/>
                <a:gd name="connsiteY2" fmla="*/ 457622 h 922163"/>
                <a:gd name="connsiteX3" fmla="*/ 5007 w 1844390"/>
                <a:gd name="connsiteY3" fmla="*/ 51222 h 922163"/>
                <a:gd name="connsiteX4" fmla="*/ 35965 w 1844390"/>
                <a:gd name="connsiteY4" fmla="*/ 0 h 922163"/>
                <a:gd name="connsiteX5" fmla="*/ 1547180 w 1844390"/>
                <a:gd name="connsiteY5" fmla="*/ 0 h 922163"/>
                <a:gd name="connsiteX6" fmla="*/ 1596716 w 1844390"/>
                <a:gd name="connsiteY6" fmla="*/ 37388 h 922163"/>
                <a:gd name="connsiteX7" fmla="*/ 1844390 w 1844390"/>
                <a:gd name="connsiteY7" fmla="*/ 443788 h 922163"/>
                <a:gd name="connsiteX0" fmla="*/ 1663426 w 1844390"/>
                <a:gd name="connsiteY0" fmla="*/ 922163 h 922163"/>
                <a:gd name="connsiteX1" fmla="*/ 6076 w 1844390"/>
                <a:gd name="connsiteY1" fmla="*/ 922163 h 922163"/>
                <a:gd name="connsiteX2" fmla="*/ 225182 w 1844390"/>
                <a:gd name="connsiteY2" fmla="*/ 457622 h 922163"/>
                <a:gd name="connsiteX3" fmla="*/ 5007 w 1844390"/>
                <a:gd name="connsiteY3" fmla="*/ 51222 h 922163"/>
                <a:gd name="connsiteX4" fmla="*/ 35965 w 1844390"/>
                <a:gd name="connsiteY4" fmla="*/ 0 h 922163"/>
                <a:gd name="connsiteX5" fmla="*/ 1547180 w 1844390"/>
                <a:gd name="connsiteY5" fmla="*/ 0 h 922163"/>
                <a:gd name="connsiteX6" fmla="*/ 1596716 w 1844390"/>
                <a:gd name="connsiteY6" fmla="*/ 37388 h 922163"/>
                <a:gd name="connsiteX7" fmla="*/ 1844390 w 1844390"/>
                <a:gd name="connsiteY7" fmla="*/ 443788 h 922163"/>
                <a:gd name="connsiteX0" fmla="*/ 1663426 w 1844390"/>
                <a:gd name="connsiteY0" fmla="*/ 922163 h 922163"/>
                <a:gd name="connsiteX1" fmla="*/ 6076 w 1844390"/>
                <a:gd name="connsiteY1" fmla="*/ 922163 h 922163"/>
                <a:gd name="connsiteX2" fmla="*/ 225182 w 1844390"/>
                <a:gd name="connsiteY2" fmla="*/ 457622 h 922163"/>
                <a:gd name="connsiteX3" fmla="*/ 5007 w 1844390"/>
                <a:gd name="connsiteY3" fmla="*/ 51222 h 922163"/>
                <a:gd name="connsiteX4" fmla="*/ 35965 w 1844390"/>
                <a:gd name="connsiteY4" fmla="*/ 0 h 922163"/>
                <a:gd name="connsiteX5" fmla="*/ 1547180 w 1844390"/>
                <a:gd name="connsiteY5" fmla="*/ 0 h 922163"/>
                <a:gd name="connsiteX6" fmla="*/ 1596716 w 1844390"/>
                <a:gd name="connsiteY6" fmla="*/ 37388 h 922163"/>
                <a:gd name="connsiteX7" fmla="*/ 1844390 w 1844390"/>
                <a:gd name="connsiteY7" fmla="*/ 443788 h 922163"/>
                <a:gd name="connsiteX0" fmla="*/ 1662835 w 1843799"/>
                <a:gd name="connsiteY0" fmla="*/ 922163 h 922163"/>
                <a:gd name="connsiteX1" fmla="*/ 5485 w 1843799"/>
                <a:gd name="connsiteY1" fmla="*/ 922163 h 922163"/>
                <a:gd name="connsiteX2" fmla="*/ 224591 w 1843799"/>
                <a:gd name="connsiteY2" fmla="*/ 457622 h 922163"/>
                <a:gd name="connsiteX3" fmla="*/ 4416 w 1843799"/>
                <a:gd name="connsiteY3" fmla="*/ 51222 h 922163"/>
                <a:gd name="connsiteX4" fmla="*/ 35374 w 1843799"/>
                <a:gd name="connsiteY4" fmla="*/ 0 h 922163"/>
                <a:gd name="connsiteX5" fmla="*/ 1546589 w 1843799"/>
                <a:gd name="connsiteY5" fmla="*/ 0 h 922163"/>
                <a:gd name="connsiteX6" fmla="*/ 1596125 w 1843799"/>
                <a:gd name="connsiteY6" fmla="*/ 37388 h 922163"/>
                <a:gd name="connsiteX7" fmla="*/ 1843799 w 1843799"/>
                <a:gd name="connsiteY7" fmla="*/ 443788 h 922163"/>
                <a:gd name="connsiteX0" fmla="*/ 1662901 w 1843865"/>
                <a:gd name="connsiteY0" fmla="*/ 922163 h 922163"/>
                <a:gd name="connsiteX1" fmla="*/ 5551 w 1843865"/>
                <a:gd name="connsiteY1" fmla="*/ 922163 h 922163"/>
                <a:gd name="connsiteX2" fmla="*/ 224657 w 1843865"/>
                <a:gd name="connsiteY2" fmla="*/ 457622 h 922163"/>
                <a:gd name="connsiteX3" fmla="*/ 4482 w 1843865"/>
                <a:gd name="connsiteY3" fmla="*/ 51222 h 922163"/>
                <a:gd name="connsiteX4" fmla="*/ 32004 w 1843865"/>
                <a:gd name="connsiteY4" fmla="*/ 0 h 922163"/>
                <a:gd name="connsiteX5" fmla="*/ 1546655 w 1843865"/>
                <a:gd name="connsiteY5" fmla="*/ 0 h 922163"/>
                <a:gd name="connsiteX6" fmla="*/ 1596191 w 1843865"/>
                <a:gd name="connsiteY6" fmla="*/ 37388 h 922163"/>
                <a:gd name="connsiteX7" fmla="*/ 1843865 w 1843865"/>
                <a:gd name="connsiteY7" fmla="*/ 443788 h 922163"/>
                <a:gd name="connsiteX0" fmla="*/ 1662901 w 1816367"/>
                <a:gd name="connsiteY0" fmla="*/ 922163 h 922163"/>
                <a:gd name="connsiteX1" fmla="*/ 5551 w 1816367"/>
                <a:gd name="connsiteY1" fmla="*/ 922163 h 922163"/>
                <a:gd name="connsiteX2" fmla="*/ 224657 w 1816367"/>
                <a:gd name="connsiteY2" fmla="*/ 457622 h 922163"/>
                <a:gd name="connsiteX3" fmla="*/ 4482 w 1816367"/>
                <a:gd name="connsiteY3" fmla="*/ 51222 h 922163"/>
                <a:gd name="connsiteX4" fmla="*/ 32004 w 1816367"/>
                <a:gd name="connsiteY4" fmla="*/ 0 h 922163"/>
                <a:gd name="connsiteX5" fmla="*/ 1546655 w 1816367"/>
                <a:gd name="connsiteY5" fmla="*/ 0 h 922163"/>
                <a:gd name="connsiteX6" fmla="*/ 1596191 w 1816367"/>
                <a:gd name="connsiteY6" fmla="*/ 37388 h 922163"/>
                <a:gd name="connsiteX7" fmla="*/ 1816367 w 1816367"/>
                <a:gd name="connsiteY7" fmla="*/ 443788 h 922163"/>
                <a:gd name="connsiteX0" fmla="*/ 1662901 w 1816367"/>
                <a:gd name="connsiteY0" fmla="*/ 922163 h 922163"/>
                <a:gd name="connsiteX1" fmla="*/ 5551 w 1816367"/>
                <a:gd name="connsiteY1" fmla="*/ 922163 h 922163"/>
                <a:gd name="connsiteX2" fmla="*/ 224657 w 1816367"/>
                <a:gd name="connsiteY2" fmla="*/ 457622 h 922163"/>
                <a:gd name="connsiteX3" fmla="*/ 4482 w 1816367"/>
                <a:gd name="connsiteY3" fmla="*/ 51222 h 922163"/>
                <a:gd name="connsiteX4" fmla="*/ 32004 w 1816367"/>
                <a:gd name="connsiteY4" fmla="*/ 0 h 922163"/>
                <a:gd name="connsiteX5" fmla="*/ 1546655 w 1816367"/>
                <a:gd name="connsiteY5" fmla="*/ 0 h 922163"/>
                <a:gd name="connsiteX6" fmla="*/ 1596191 w 1816367"/>
                <a:gd name="connsiteY6" fmla="*/ 37388 h 922163"/>
                <a:gd name="connsiteX7" fmla="*/ 1816367 w 1816367"/>
                <a:gd name="connsiteY7" fmla="*/ 443788 h 922163"/>
                <a:gd name="connsiteX0" fmla="*/ 1662901 w 1816367"/>
                <a:gd name="connsiteY0" fmla="*/ 922163 h 922163"/>
                <a:gd name="connsiteX1" fmla="*/ 5551 w 1816367"/>
                <a:gd name="connsiteY1" fmla="*/ 922163 h 922163"/>
                <a:gd name="connsiteX2" fmla="*/ 224657 w 1816367"/>
                <a:gd name="connsiteY2" fmla="*/ 457622 h 922163"/>
                <a:gd name="connsiteX3" fmla="*/ 4482 w 1816367"/>
                <a:gd name="connsiteY3" fmla="*/ 51222 h 922163"/>
                <a:gd name="connsiteX4" fmla="*/ 32004 w 1816367"/>
                <a:gd name="connsiteY4" fmla="*/ 0 h 922163"/>
                <a:gd name="connsiteX5" fmla="*/ 1546655 w 1816367"/>
                <a:gd name="connsiteY5" fmla="*/ 0 h 922163"/>
                <a:gd name="connsiteX6" fmla="*/ 1596191 w 1816367"/>
                <a:gd name="connsiteY6" fmla="*/ 37388 h 922163"/>
                <a:gd name="connsiteX7" fmla="*/ 1816367 w 1816367"/>
                <a:gd name="connsiteY7" fmla="*/ 443788 h 922163"/>
                <a:gd name="connsiteX0" fmla="*/ 1662901 w 1816367"/>
                <a:gd name="connsiteY0" fmla="*/ 922163 h 922163"/>
                <a:gd name="connsiteX1" fmla="*/ 5551 w 1816367"/>
                <a:gd name="connsiteY1" fmla="*/ 922163 h 922163"/>
                <a:gd name="connsiteX2" fmla="*/ 224657 w 1816367"/>
                <a:gd name="connsiteY2" fmla="*/ 457622 h 922163"/>
                <a:gd name="connsiteX3" fmla="*/ 4482 w 1816367"/>
                <a:gd name="connsiteY3" fmla="*/ 51222 h 922163"/>
                <a:gd name="connsiteX4" fmla="*/ 32004 w 1816367"/>
                <a:gd name="connsiteY4" fmla="*/ 0 h 922163"/>
                <a:gd name="connsiteX5" fmla="*/ 1552158 w 1816367"/>
                <a:gd name="connsiteY5" fmla="*/ 0 h 922163"/>
                <a:gd name="connsiteX6" fmla="*/ 1596191 w 1816367"/>
                <a:gd name="connsiteY6" fmla="*/ 37388 h 922163"/>
                <a:gd name="connsiteX7" fmla="*/ 1816367 w 1816367"/>
                <a:gd name="connsiteY7" fmla="*/ 443788 h 922163"/>
                <a:gd name="connsiteX0" fmla="*/ 1662901 w 1816367"/>
                <a:gd name="connsiteY0" fmla="*/ 922163 h 922163"/>
                <a:gd name="connsiteX1" fmla="*/ 5551 w 1816367"/>
                <a:gd name="connsiteY1" fmla="*/ 922163 h 922163"/>
                <a:gd name="connsiteX2" fmla="*/ 152460 w 1816367"/>
                <a:gd name="connsiteY2" fmla="*/ 457622 h 922163"/>
                <a:gd name="connsiteX3" fmla="*/ 4482 w 1816367"/>
                <a:gd name="connsiteY3" fmla="*/ 51222 h 922163"/>
                <a:gd name="connsiteX4" fmla="*/ 32004 w 1816367"/>
                <a:gd name="connsiteY4" fmla="*/ 0 h 922163"/>
                <a:gd name="connsiteX5" fmla="*/ 1552158 w 1816367"/>
                <a:gd name="connsiteY5" fmla="*/ 0 h 922163"/>
                <a:gd name="connsiteX6" fmla="*/ 1596191 w 1816367"/>
                <a:gd name="connsiteY6" fmla="*/ 37388 h 922163"/>
                <a:gd name="connsiteX7" fmla="*/ 1816367 w 1816367"/>
                <a:gd name="connsiteY7" fmla="*/ 443788 h 922163"/>
                <a:gd name="connsiteX0" fmla="*/ 1662901 w 1816367"/>
                <a:gd name="connsiteY0" fmla="*/ 922163 h 922163"/>
                <a:gd name="connsiteX1" fmla="*/ 5551 w 1816367"/>
                <a:gd name="connsiteY1" fmla="*/ 922163 h 922163"/>
                <a:gd name="connsiteX2" fmla="*/ 152460 w 1816367"/>
                <a:gd name="connsiteY2" fmla="*/ 457622 h 922163"/>
                <a:gd name="connsiteX3" fmla="*/ 4482 w 1816367"/>
                <a:gd name="connsiteY3" fmla="*/ 51222 h 922163"/>
                <a:gd name="connsiteX4" fmla="*/ 32004 w 1816367"/>
                <a:gd name="connsiteY4" fmla="*/ 0 h 922163"/>
                <a:gd name="connsiteX5" fmla="*/ 1552158 w 1816367"/>
                <a:gd name="connsiteY5" fmla="*/ 0 h 922163"/>
                <a:gd name="connsiteX6" fmla="*/ 1596191 w 1816367"/>
                <a:gd name="connsiteY6" fmla="*/ 37388 h 922163"/>
                <a:gd name="connsiteX7" fmla="*/ 1816367 w 1816367"/>
                <a:gd name="connsiteY7" fmla="*/ 443788 h 922163"/>
                <a:gd name="connsiteX0" fmla="*/ 1662901 w 1816367"/>
                <a:gd name="connsiteY0" fmla="*/ 922163 h 922163"/>
                <a:gd name="connsiteX1" fmla="*/ 5551 w 1816367"/>
                <a:gd name="connsiteY1" fmla="*/ 922163 h 922163"/>
                <a:gd name="connsiteX2" fmla="*/ 152460 w 1816367"/>
                <a:gd name="connsiteY2" fmla="*/ 457622 h 922163"/>
                <a:gd name="connsiteX3" fmla="*/ 4482 w 1816367"/>
                <a:gd name="connsiteY3" fmla="*/ 51222 h 922163"/>
                <a:gd name="connsiteX4" fmla="*/ 32004 w 1816367"/>
                <a:gd name="connsiteY4" fmla="*/ 0 h 922163"/>
                <a:gd name="connsiteX5" fmla="*/ 1552158 w 1816367"/>
                <a:gd name="connsiteY5" fmla="*/ 0 h 922163"/>
                <a:gd name="connsiteX6" fmla="*/ 1596191 w 1816367"/>
                <a:gd name="connsiteY6" fmla="*/ 37388 h 922163"/>
                <a:gd name="connsiteX7" fmla="*/ 1816367 w 1816367"/>
                <a:gd name="connsiteY7" fmla="*/ 443788 h 922163"/>
                <a:gd name="connsiteX0" fmla="*/ 1661352 w 1814818"/>
                <a:gd name="connsiteY0" fmla="*/ 922163 h 922163"/>
                <a:gd name="connsiteX1" fmla="*/ 4002 w 1814818"/>
                <a:gd name="connsiteY1" fmla="*/ 922163 h 922163"/>
                <a:gd name="connsiteX2" fmla="*/ 150911 w 1814818"/>
                <a:gd name="connsiteY2" fmla="*/ 457622 h 922163"/>
                <a:gd name="connsiteX3" fmla="*/ 2933 w 1814818"/>
                <a:gd name="connsiteY3" fmla="*/ 51222 h 922163"/>
                <a:gd name="connsiteX4" fmla="*/ 30455 w 1814818"/>
                <a:gd name="connsiteY4" fmla="*/ 0 h 922163"/>
                <a:gd name="connsiteX5" fmla="*/ 1550609 w 1814818"/>
                <a:gd name="connsiteY5" fmla="*/ 0 h 922163"/>
                <a:gd name="connsiteX6" fmla="*/ 1594642 w 1814818"/>
                <a:gd name="connsiteY6" fmla="*/ 37388 h 922163"/>
                <a:gd name="connsiteX7" fmla="*/ 1814818 w 1814818"/>
                <a:gd name="connsiteY7" fmla="*/ 443788 h 922163"/>
                <a:gd name="connsiteX0" fmla="*/ 1661523 w 1814989"/>
                <a:gd name="connsiteY0" fmla="*/ 922163 h 922163"/>
                <a:gd name="connsiteX1" fmla="*/ 4173 w 1814989"/>
                <a:gd name="connsiteY1" fmla="*/ 922163 h 922163"/>
                <a:gd name="connsiteX2" fmla="*/ 151082 w 1814989"/>
                <a:gd name="connsiteY2" fmla="*/ 457622 h 922163"/>
                <a:gd name="connsiteX3" fmla="*/ 3104 w 1814989"/>
                <a:gd name="connsiteY3" fmla="*/ 51222 h 922163"/>
                <a:gd name="connsiteX4" fmla="*/ 21600 w 1814989"/>
                <a:gd name="connsiteY4" fmla="*/ 0 h 922163"/>
                <a:gd name="connsiteX5" fmla="*/ 1550780 w 1814989"/>
                <a:gd name="connsiteY5" fmla="*/ 0 h 922163"/>
                <a:gd name="connsiteX6" fmla="*/ 1594813 w 1814989"/>
                <a:gd name="connsiteY6" fmla="*/ 37388 h 922163"/>
                <a:gd name="connsiteX7" fmla="*/ 1814989 w 1814989"/>
                <a:gd name="connsiteY7" fmla="*/ 443788 h 922163"/>
                <a:gd name="connsiteX0" fmla="*/ 1661523 w 1742791"/>
                <a:gd name="connsiteY0" fmla="*/ 922163 h 922163"/>
                <a:gd name="connsiteX1" fmla="*/ 4173 w 1742791"/>
                <a:gd name="connsiteY1" fmla="*/ 922163 h 922163"/>
                <a:gd name="connsiteX2" fmla="*/ 151082 w 1742791"/>
                <a:gd name="connsiteY2" fmla="*/ 457622 h 922163"/>
                <a:gd name="connsiteX3" fmla="*/ 3104 w 1742791"/>
                <a:gd name="connsiteY3" fmla="*/ 51222 h 922163"/>
                <a:gd name="connsiteX4" fmla="*/ 21600 w 1742791"/>
                <a:gd name="connsiteY4" fmla="*/ 0 h 922163"/>
                <a:gd name="connsiteX5" fmla="*/ 1550780 w 1742791"/>
                <a:gd name="connsiteY5" fmla="*/ 0 h 922163"/>
                <a:gd name="connsiteX6" fmla="*/ 1594813 w 1742791"/>
                <a:gd name="connsiteY6" fmla="*/ 37388 h 922163"/>
                <a:gd name="connsiteX7" fmla="*/ 1742791 w 1742791"/>
                <a:gd name="connsiteY7" fmla="*/ 443788 h 922163"/>
                <a:gd name="connsiteX0" fmla="*/ 1661523 w 1742791"/>
                <a:gd name="connsiteY0" fmla="*/ 922163 h 922163"/>
                <a:gd name="connsiteX1" fmla="*/ 4173 w 1742791"/>
                <a:gd name="connsiteY1" fmla="*/ 922163 h 922163"/>
                <a:gd name="connsiteX2" fmla="*/ 151082 w 1742791"/>
                <a:gd name="connsiteY2" fmla="*/ 457622 h 922163"/>
                <a:gd name="connsiteX3" fmla="*/ 3104 w 1742791"/>
                <a:gd name="connsiteY3" fmla="*/ 51222 h 922163"/>
                <a:gd name="connsiteX4" fmla="*/ 21600 w 1742791"/>
                <a:gd name="connsiteY4" fmla="*/ 0 h 922163"/>
                <a:gd name="connsiteX5" fmla="*/ 1550780 w 1742791"/>
                <a:gd name="connsiteY5" fmla="*/ 0 h 922163"/>
                <a:gd name="connsiteX6" fmla="*/ 1594813 w 1742791"/>
                <a:gd name="connsiteY6" fmla="*/ 37388 h 922163"/>
                <a:gd name="connsiteX7" fmla="*/ 1742791 w 1742791"/>
                <a:gd name="connsiteY7" fmla="*/ 443788 h 922163"/>
                <a:gd name="connsiteX0" fmla="*/ 1661523 w 1742791"/>
                <a:gd name="connsiteY0" fmla="*/ 922163 h 922163"/>
                <a:gd name="connsiteX1" fmla="*/ 4173 w 1742791"/>
                <a:gd name="connsiteY1" fmla="*/ 922163 h 922163"/>
                <a:gd name="connsiteX2" fmla="*/ 151082 w 1742791"/>
                <a:gd name="connsiteY2" fmla="*/ 457622 h 922163"/>
                <a:gd name="connsiteX3" fmla="*/ 3104 w 1742791"/>
                <a:gd name="connsiteY3" fmla="*/ 51222 h 922163"/>
                <a:gd name="connsiteX4" fmla="*/ 21600 w 1742791"/>
                <a:gd name="connsiteY4" fmla="*/ 0 h 922163"/>
                <a:gd name="connsiteX5" fmla="*/ 1550780 w 1742791"/>
                <a:gd name="connsiteY5" fmla="*/ 0 h 922163"/>
                <a:gd name="connsiteX6" fmla="*/ 1594813 w 1742791"/>
                <a:gd name="connsiteY6" fmla="*/ 37388 h 922163"/>
                <a:gd name="connsiteX7" fmla="*/ 1742791 w 1742791"/>
                <a:gd name="connsiteY7" fmla="*/ 443788 h 922163"/>
                <a:gd name="connsiteX0" fmla="*/ 1661523 w 1742791"/>
                <a:gd name="connsiteY0" fmla="*/ 922163 h 922163"/>
                <a:gd name="connsiteX1" fmla="*/ 4173 w 1742791"/>
                <a:gd name="connsiteY1" fmla="*/ 922163 h 922163"/>
                <a:gd name="connsiteX2" fmla="*/ 151082 w 1742791"/>
                <a:gd name="connsiteY2" fmla="*/ 457622 h 922163"/>
                <a:gd name="connsiteX3" fmla="*/ 3104 w 1742791"/>
                <a:gd name="connsiteY3" fmla="*/ 51222 h 922163"/>
                <a:gd name="connsiteX4" fmla="*/ 21600 w 1742791"/>
                <a:gd name="connsiteY4" fmla="*/ 0 h 922163"/>
                <a:gd name="connsiteX5" fmla="*/ 1565218 w 1742791"/>
                <a:gd name="connsiteY5" fmla="*/ 0 h 922163"/>
                <a:gd name="connsiteX6" fmla="*/ 1594813 w 1742791"/>
                <a:gd name="connsiteY6" fmla="*/ 37388 h 922163"/>
                <a:gd name="connsiteX7" fmla="*/ 1742791 w 1742791"/>
                <a:gd name="connsiteY7" fmla="*/ 443788 h 922163"/>
                <a:gd name="connsiteX0" fmla="*/ 1661523 w 1742791"/>
                <a:gd name="connsiteY0" fmla="*/ 922163 h 922163"/>
                <a:gd name="connsiteX1" fmla="*/ 4173 w 1742791"/>
                <a:gd name="connsiteY1" fmla="*/ 922163 h 922163"/>
                <a:gd name="connsiteX2" fmla="*/ 145196 w 1742791"/>
                <a:gd name="connsiteY2" fmla="*/ 457622 h 922163"/>
                <a:gd name="connsiteX3" fmla="*/ 3104 w 1742791"/>
                <a:gd name="connsiteY3" fmla="*/ 51222 h 922163"/>
                <a:gd name="connsiteX4" fmla="*/ 21600 w 1742791"/>
                <a:gd name="connsiteY4" fmla="*/ 0 h 922163"/>
                <a:gd name="connsiteX5" fmla="*/ 1565218 w 1742791"/>
                <a:gd name="connsiteY5" fmla="*/ 0 h 922163"/>
                <a:gd name="connsiteX6" fmla="*/ 1594813 w 1742791"/>
                <a:gd name="connsiteY6" fmla="*/ 37388 h 922163"/>
                <a:gd name="connsiteX7" fmla="*/ 1742791 w 1742791"/>
                <a:gd name="connsiteY7" fmla="*/ 443788 h 922163"/>
                <a:gd name="connsiteX0" fmla="*/ 1661523 w 1742791"/>
                <a:gd name="connsiteY0" fmla="*/ 922163 h 922163"/>
                <a:gd name="connsiteX1" fmla="*/ 4173 w 1742791"/>
                <a:gd name="connsiteY1" fmla="*/ 922163 h 922163"/>
                <a:gd name="connsiteX2" fmla="*/ 145196 w 1742791"/>
                <a:gd name="connsiteY2" fmla="*/ 457622 h 922163"/>
                <a:gd name="connsiteX3" fmla="*/ 3104 w 1742791"/>
                <a:gd name="connsiteY3" fmla="*/ 51222 h 922163"/>
                <a:gd name="connsiteX4" fmla="*/ 21600 w 1742791"/>
                <a:gd name="connsiteY4" fmla="*/ 0 h 922163"/>
                <a:gd name="connsiteX5" fmla="*/ 1565218 w 1742791"/>
                <a:gd name="connsiteY5" fmla="*/ 0 h 922163"/>
                <a:gd name="connsiteX6" fmla="*/ 1594813 w 1742791"/>
                <a:gd name="connsiteY6" fmla="*/ 37388 h 922163"/>
                <a:gd name="connsiteX7" fmla="*/ 1742791 w 1742791"/>
                <a:gd name="connsiteY7" fmla="*/ 443788 h 922163"/>
                <a:gd name="connsiteX0" fmla="*/ 1661523 w 1742791"/>
                <a:gd name="connsiteY0" fmla="*/ 922163 h 922163"/>
                <a:gd name="connsiteX1" fmla="*/ 4173 w 1742791"/>
                <a:gd name="connsiteY1" fmla="*/ 922163 h 922163"/>
                <a:gd name="connsiteX2" fmla="*/ 145196 w 1742791"/>
                <a:gd name="connsiteY2" fmla="*/ 457622 h 922163"/>
                <a:gd name="connsiteX3" fmla="*/ 3104 w 1742791"/>
                <a:gd name="connsiteY3" fmla="*/ 51222 h 922163"/>
                <a:gd name="connsiteX4" fmla="*/ 21600 w 1742791"/>
                <a:gd name="connsiteY4" fmla="*/ 0 h 922163"/>
                <a:gd name="connsiteX5" fmla="*/ 1565218 w 1742791"/>
                <a:gd name="connsiteY5" fmla="*/ 0 h 922163"/>
                <a:gd name="connsiteX6" fmla="*/ 1594813 w 1742791"/>
                <a:gd name="connsiteY6" fmla="*/ 37388 h 922163"/>
                <a:gd name="connsiteX7" fmla="*/ 1742791 w 1742791"/>
                <a:gd name="connsiteY7" fmla="*/ 443788 h 922163"/>
                <a:gd name="connsiteX0" fmla="*/ 1661395 w 1742663"/>
                <a:gd name="connsiteY0" fmla="*/ 922163 h 922163"/>
                <a:gd name="connsiteX1" fmla="*/ 4045 w 1742663"/>
                <a:gd name="connsiteY1" fmla="*/ 922163 h 922163"/>
                <a:gd name="connsiteX2" fmla="*/ 145068 w 1742663"/>
                <a:gd name="connsiteY2" fmla="*/ 457622 h 922163"/>
                <a:gd name="connsiteX3" fmla="*/ 2976 w 1742663"/>
                <a:gd name="connsiteY3" fmla="*/ 51222 h 922163"/>
                <a:gd name="connsiteX4" fmla="*/ 21472 w 1742663"/>
                <a:gd name="connsiteY4" fmla="*/ 0 h 922163"/>
                <a:gd name="connsiteX5" fmla="*/ 1565090 w 1742663"/>
                <a:gd name="connsiteY5" fmla="*/ 0 h 922163"/>
                <a:gd name="connsiteX6" fmla="*/ 1594685 w 1742663"/>
                <a:gd name="connsiteY6" fmla="*/ 37388 h 922163"/>
                <a:gd name="connsiteX7" fmla="*/ 1742663 w 1742663"/>
                <a:gd name="connsiteY7" fmla="*/ 443788 h 922163"/>
                <a:gd name="connsiteX0" fmla="*/ 1661410 w 1742678"/>
                <a:gd name="connsiteY0" fmla="*/ 922163 h 922163"/>
                <a:gd name="connsiteX1" fmla="*/ 4060 w 1742678"/>
                <a:gd name="connsiteY1" fmla="*/ 922163 h 922163"/>
                <a:gd name="connsiteX2" fmla="*/ 145083 w 1742678"/>
                <a:gd name="connsiteY2" fmla="*/ 457622 h 922163"/>
                <a:gd name="connsiteX3" fmla="*/ 2991 w 1742678"/>
                <a:gd name="connsiteY3" fmla="*/ 51222 h 922163"/>
                <a:gd name="connsiteX4" fmla="*/ 20752 w 1742678"/>
                <a:gd name="connsiteY4" fmla="*/ 0 h 922163"/>
                <a:gd name="connsiteX5" fmla="*/ 1565105 w 1742678"/>
                <a:gd name="connsiteY5" fmla="*/ 0 h 922163"/>
                <a:gd name="connsiteX6" fmla="*/ 1594700 w 1742678"/>
                <a:gd name="connsiteY6" fmla="*/ 37388 h 922163"/>
                <a:gd name="connsiteX7" fmla="*/ 1742678 w 1742678"/>
                <a:gd name="connsiteY7" fmla="*/ 443788 h 922163"/>
                <a:gd name="connsiteX0" fmla="*/ 1661410 w 1736792"/>
                <a:gd name="connsiteY0" fmla="*/ 922163 h 922163"/>
                <a:gd name="connsiteX1" fmla="*/ 4060 w 1736792"/>
                <a:gd name="connsiteY1" fmla="*/ 922163 h 922163"/>
                <a:gd name="connsiteX2" fmla="*/ 145083 w 1736792"/>
                <a:gd name="connsiteY2" fmla="*/ 457622 h 922163"/>
                <a:gd name="connsiteX3" fmla="*/ 2991 w 1736792"/>
                <a:gd name="connsiteY3" fmla="*/ 51222 h 922163"/>
                <a:gd name="connsiteX4" fmla="*/ 20752 w 1736792"/>
                <a:gd name="connsiteY4" fmla="*/ 0 h 922163"/>
                <a:gd name="connsiteX5" fmla="*/ 1565105 w 1736792"/>
                <a:gd name="connsiteY5" fmla="*/ 0 h 922163"/>
                <a:gd name="connsiteX6" fmla="*/ 1594700 w 1736792"/>
                <a:gd name="connsiteY6" fmla="*/ 37388 h 922163"/>
                <a:gd name="connsiteX7" fmla="*/ 1736792 w 1736792"/>
                <a:gd name="connsiteY7" fmla="*/ 443788 h 922163"/>
                <a:gd name="connsiteX0" fmla="*/ 1661410 w 1736792"/>
                <a:gd name="connsiteY0" fmla="*/ 922163 h 922163"/>
                <a:gd name="connsiteX1" fmla="*/ 4060 w 1736792"/>
                <a:gd name="connsiteY1" fmla="*/ 922163 h 922163"/>
                <a:gd name="connsiteX2" fmla="*/ 145083 w 1736792"/>
                <a:gd name="connsiteY2" fmla="*/ 457622 h 922163"/>
                <a:gd name="connsiteX3" fmla="*/ 2991 w 1736792"/>
                <a:gd name="connsiteY3" fmla="*/ 51222 h 922163"/>
                <a:gd name="connsiteX4" fmla="*/ 20752 w 1736792"/>
                <a:gd name="connsiteY4" fmla="*/ 0 h 922163"/>
                <a:gd name="connsiteX5" fmla="*/ 1565105 w 1736792"/>
                <a:gd name="connsiteY5" fmla="*/ 0 h 922163"/>
                <a:gd name="connsiteX6" fmla="*/ 1594700 w 1736792"/>
                <a:gd name="connsiteY6" fmla="*/ 37388 h 922163"/>
                <a:gd name="connsiteX7" fmla="*/ 1736792 w 1736792"/>
                <a:gd name="connsiteY7" fmla="*/ 443788 h 922163"/>
                <a:gd name="connsiteX0" fmla="*/ 1661410 w 1736792"/>
                <a:gd name="connsiteY0" fmla="*/ 922163 h 922163"/>
                <a:gd name="connsiteX1" fmla="*/ 4060 w 1736792"/>
                <a:gd name="connsiteY1" fmla="*/ 922163 h 922163"/>
                <a:gd name="connsiteX2" fmla="*/ 145083 w 1736792"/>
                <a:gd name="connsiteY2" fmla="*/ 457622 h 922163"/>
                <a:gd name="connsiteX3" fmla="*/ 2991 w 1736792"/>
                <a:gd name="connsiteY3" fmla="*/ 51222 h 922163"/>
                <a:gd name="connsiteX4" fmla="*/ 20752 w 1736792"/>
                <a:gd name="connsiteY4" fmla="*/ 0 h 922163"/>
                <a:gd name="connsiteX5" fmla="*/ 1565105 w 1736792"/>
                <a:gd name="connsiteY5" fmla="*/ 0 h 922163"/>
                <a:gd name="connsiteX6" fmla="*/ 1594700 w 1736792"/>
                <a:gd name="connsiteY6" fmla="*/ 37388 h 922163"/>
                <a:gd name="connsiteX7" fmla="*/ 1736792 w 1736792"/>
                <a:gd name="connsiteY7" fmla="*/ 443788 h 922163"/>
                <a:gd name="connsiteX0" fmla="*/ 1661410 w 1736792"/>
                <a:gd name="connsiteY0" fmla="*/ 922163 h 922163"/>
                <a:gd name="connsiteX1" fmla="*/ 4060 w 1736792"/>
                <a:gd name="connsiteY1" fmla="*/ 922163 h 922163"/>
                <a:gd name="connsiteX2" fmla="*/ 145083 w 1736792"/>
                <a:gd name="connsiteY2" fmla="*/ 457622 h 922163"/>
                <a:gd name="connsiteX3" fmla="*/ 2991 w 1736792"/>
                <a:gd name="connsiteY3" fmla="*/ 51222 h 922163"/>
                <a:gd name="connsiteX4" fmla="*/ 20752 w 1736792"/>
                <a:gd name="connsiteY4" fmla="*/ 0 h 922163"/>
                <a:gd name="connsiteX5" fmla="*/ 1566282 w 1736792"/>
                <a:gd name="connsiteY5" fmla="*/ 0 h 922163"/>
                <a:gd name="connsiteX6" fmla="*/ 1594700 w 1736792"/>
                <a:gd name="connsiteY6" fmla="*/ 37388 h 922163"/>
                <a:gd name="connsiteX7" fmla="*/ 1736792 w 1736792"/>
                <a:gd name="connsiteY7" fmla="*/ 443788 h 922163"/>
                <a:gd name="connsiteX0" fmla="*/ 1661410 w 1736792"/>
                <a:gd name="connsiteY0" fmla="*/ 922163 h 922163"/>
                <a:gd name="connsiteX1" fmla="*/ 4060 w 1736792"/>
                <a:gd name="connsiteY1" fmla="*/ 922163 h 922163"/>
                <a:gd name="connsiteX2" fmla="*/ 196733 w 1736792"/>
                <a:gd name="connsiteY2" fmla="*/ 457622 h 922163"/>
                <a:gd name="connsiteX3" fmla="*/ 2991 w 1736792"/>
                <a:gd name="connsiteY3" fmla="*/ 51222 h 922163"/>
                <a:gd name="connsiteX4" fmla="*/ 20752 w 1736792"/>
                <a:gd name="connsiteY4" fmla="*/ 0 h 922163"/>
                <a:gd name="connsiteX5" fmla="*/ 1566282 w 1736792"/>
                <a:gd name="connsiteY5" fmla="*/ 0 h 922163"/>
                <a:gd name="connsiteX6" fmla="*/ 1594700 w 1736792"/>
                <a:gd name="connsiteY6" fmla="*/ 37388 h 922163"/>
                <a:gd name="connsiteX7" fmla="*/ 1736792 w 1736792"/>
                <a:gd name="connsiteY7" fmla="*/ 443788 h 922163"/>
                <a:gd name="connsiteX0" fmla="*/ 1661410 w 1736792"/>
                <a:gd name="connsiteY0" fmla="*/ 922163 h 922163"/>
                <a:gd name="connsiteX1" fmla="*/ 4060 w 1736792"/>
                <a:gd name="connsiteY1" fmla="*/ 922163 h 922163"/>
                <a:gd name="connsiteX2" fmla="*/ 196733 w 1736792"/>
                <a:gd name="connsiteY2" fmla="*/ 457622 h 922163"/>
                <a:gd name="connsiteX3" fmla="*/ 2991 w 1736792"/>
                <a:gd name="connsiteY3" fmla="*/ 51222 h 922163"/>
                <a:gd name="connsiteX4" fmla="*/ 20752 w 1736792"/>
                <a:gd name="connsiteY4" fmla="*/ 0 h 922163"/>
                <a:gd name="connsiteX5" fmla="*/ 1566282 w 1736792"/>
                <a:gd name="connsiteY5" fmla="*/ 0 h 922163"/>
                <a:gd name="connsiteX6" fmla="*/ 1594700 w 1736792"/>
                <a:gd name="connsiteY6" fmla="*/ 37388 h 922163"/>
                <a:gd name="connsiteX7" fmla="*/ 1736792 w 1736792"/>
                <a:gd name="connsiteY7" fmla="*/ 443788 h 922163"/>
                <a:gd name="connsiteX0" fmla="*/ 1661410 w 1736792"/>
                <a:gd name="connsiteY0" fmla="*/ 922163 h 922163"/>
                <a:gd name="connsiteX1" fmla="*/ 4060 w 1736792"/>
                <a:gd name="connsiteY1" fmla="*/ 922163 h 922163"/>
                <a:gd name="connsiteX2" fmla="*/ 196733 w 1736792"/>
                <a:gd name="connsiteY2" fmla="*/ 457622 h 922163"/>
                <a:gd name="connsiteX3" fmla="*/ 2991 w 1736792"/>
                <a:gd name="connsiteY3" fmla="*/ 51222 h 922163"/>
                <a:gd name="connsiteX4" fmla="*/ 20752 w 1736792"/>
                <a:gd name="connsiteY4" fmla="*/ 0 h 922163"/>
                <a:gd name="connsiteX5" fmla="*/ 1566282 w 1736792"/>
                <a:gd name="connsiteY5" fmla="*/ 0 h 922163"/>
                <a:gd name="connsiteX6" fmla="*/ 1594700 w 1736792"/>
                <a:gd name="connsiteY6" fmla="*/ 37388 h 922163"/>
                <a:gd name="connsiteX7" fmla="*/ 1736792 w 1736792"/>
                <a:gd name="connsiteY7" fmla="*/ 443788 h 922163"/>
                <a:gd name="connsiteX0" fmla="*/ 1662539 w 1737921"/>
                <a:gd name="connsiteY0" fmla="*/ 922163 h 922163"/>
                <a:gd name="connsiteX1" fmla="*/ 5189 w 1737921"/>
                <a:gd name="connsiteY1" fmla="*/ 922163 h 922163"/>
                <a:gd name="connsiteX2" fmla="*/ 197862 w 1737921"/>
                <a:gd name="connsiteY2" fmla="*/ 457622 h 922163"/>
                <a:gd name="connsiteX3" fmla="*/ 4120 w 1737921"/>
                <a:gd name="connsiteY3" fmla="*/ 51222 h 922163"/>
                <a:gd name="connsiteX4" fmla="*/ 21881 w 1737921"/>
                <a:gd name="connsiteY4" fmla="*/ 0 h 922163"/>
                <a:gd name="connsiteX5" fmla="*/ 1567411 w 1737921"/>
                <a:gd name="connsiteY5" fmla="*/ 0 h 922163"/>
                <a:gd name="connsiteX6" fmla="*/ 1595829 w 1737921"/>
                <a:gd name="connsiteY6" fmla="*/ 37388 h 922163"/>
                <a:gd name="connsiteX7" fmla="*/ 1737921 w 1737921"/>
                <a:gd name="connsiteY7" fmla="*/ 443788 h 922163"/>
                <a:gd name="connsiteX0" fmla="*/ 1662396 w 1737778"/>
                <a:gd name="connsiteY0" fmla="*/ 922163 h 922163"/>
                <a:gd name="connsiteX1" fmla="*/ 5046 w 1737778"/>
                <a:gd name="connsiteY1" fmla="*/ 922163 h 922163"/>
                <a:gd name="connsiteX2" fmla="*/ 197719 w 1737778"/>
                <a:gd name="connsiteY2" fmla="*/ 457622 h 922163"/>
                <a:gd name="connsiteX3" fmla="*/ 3977 w 1737778"/>
                <a:gd name="connsiteY3" fmla="*/ 51222 h 922163"/>
                <a:gd name="connsiteX4" fmla="*/ 28195 w 1737778"/>
                <a:gd name="connsiteY4" fmla="*/ 0 h 922163"/>
                <a:gd name="connsiteX5" fmla="*/ 1567268 w 1737778"/>
                <a:gd name="connsiteY5" fmla="*/ 0 h 922163"/>
                <a:gd name="connsiteX6" fmla="*/ 1595686 w 1737778"/>
                <a:gd name="connsiteY6" fmla="*/ 37388 h 922163"/>
                <a:gd name="connsiteX7" fmla="*/ 1737778 w 1737778"/>
                <a:gd name="connsiteY7" fmla="*/ 443788 h 922163"/>
                <a:gd name="connsiteX0" fmla="*/ 1662396 w 1789429"/>
                <a:gd name="connsiteY0" fmla="*/ 922163 h 922163"/>
                <a:gd name="connsiteX1" fmla="*/ 5046 w 1789429"/>
                <a:gd name="connsiteY1" fmla="*/ 922163 h 922163"/>
                <a:gd name="connsiteX2" fmla="*/ 197719 w 1789429"/>
                <a:gd name="connsiteY2" fmla="*/ 457622 h 922163"/>
                <a:gd name="connsiteX3" fmla="*/ 3977 w 1789429"/>
                <a:gd name="connsiteY3" fmla="*/ 51222 h 922163"/>
                <a:gd name="connsiteX4" fmla="*/ 28195 w 1789429"/>
                <a:gd name="connsiteY4" fmla="*/ 0 h 922163"/>
                <a:gd name="connsiteX5" fmla="*/ 1567268 w 1789429"/>
                <a:gd name="connsiteY5" fmla="*/ 0 h 922163"/>
                <a:gd name="connsiteX6" fmla="*/ 1595686 w 1789429"/>
                <a:gd name="connsiteY6" fmla="*/ 37388 h 922163"/>
                <a:gd name="connsiteX7" fmla="*/ 1789429 w 1789429"/>
                <a:gd name="connsiteY7" fmla="*/ 443788 h 922163"/>
                <a:gd name="connsiteX0" fmla="*/ 1662396 w 1789429"/>
                <a:gd name="connsiteY0" fmla="*/ 922163 h 922163"/>
                <a:gd name="connsiteX1" fmla="*/ 5046 w 1789429"/>
                <a:gd name="connsiteY1" fmla="*/ 922163 h 922163"/>
                <a:gd name="connsiteX2" fmla="*/ 197719 w 1789429"/>
                <a:gd name="connsiteY2" fmla="*/ 457622 h 922163"/>
                <a:gd name="connsiteX3" fmla="*/ 3977 w 1789429"/>
                <a:gd name="connsiteY3" fmla="*/ 51222 h 922163"/>
                <a:gd name="connsiteX4" fmla="*/ 28195 w 1789429"/>
                <a:gd name="connsiteY4" fmla="*/ 0 h 922163"/>
                <a:gd name="connsiteX5" fmla="*/ 1567268 w 1789429"/>
                <a:gd name="connsiteY5" fmla="*/ 0 h 922163"/>
                <a:gd name="connsiteX6" fmla="*/ 1595686 w 1789429"/>
                <a:gd name="connsiteY6" fmla="*/ 37388 h 922163"/>
                <a:gd name="connsiteX7" fmla="*/ 1789429 w 1789429"/>
                <a:gd name="connsiteY7" fmla="*/ 443788 h 922163"/>
                <a:gd name="connsiteX0" fmla="*/ 1662396 w 1789429"/>
                <a:gd name="connsiteY0" fmla="*/ 922163 h 922163"/>
                <a:gd name="connsiteX1" fmla="*/ 5046 w 1789429"/>
                <a:gd name="connsiteY1" fmla="*/ 922163 h 922163"/>
                <a:gd name="connsiteX2" fmla="*/ 197719 w 1789429"/>
                <a:gd name="connsiteY2" fmla="*/ 457622 h 922163"/>
                <a:gd name="connsiteX3" fmla="*/ 3977 w 1789429"/>
                <a:gd name="connsiteY3" fmla="*/ 51222 h 922163"/>
                <a:gd name="connsiteX4" fmla="*/ 28195 w 1789429"/>
                <a:gd name="connsiteY4" fmla="*/ 0 h 922163"/>
                <a:gd name="connsiteX5" fmla="*/ 1567268 w 1789429"/>
                <a:gd name="connsiteY5" fmla="*/ 0 h 922163"/>
                <a:gd name="connsiteX6" fmla="*/ 1595686 w 1789429"/>
                <a:gd name="connsiteY6" fmla="*/ 37388 h 922163"/>
                <a:gd name="connsiteX7" fmla="*/ 1789429 w 1789429"/>
                <a:gd name="connsiteY7" fmla="*/ 443788 h 922163"/>
                <a:gd name="connsiteX0" fmla="*/ 1662396 w 1789429"/>
                <a:gd name="connsiteY0" fmla="*/ 922163 h 922163"/>
                <a:gd name="connsiteX1" fmla="*/ 5046 w 1789429"/>
                <a:gd name="connsiteY1" fmla="*/ 922163 h 922163"/>
                <a:gd name="connsiteX2" fmla="*/ 197719 w 1789429"/>
                <a:gd name="connsiteY2" fmla="*/ 457622 h 922163"/>
                <a:gd name="connsiteX3" fmla="*/ 3977 w 1789429"/>
                <a:gd name="connsiteY3" fmla="*/ 51222 h 922163"/>
                <a:gd name="connsiteX4" fmla="*/ 28195 w 1789429"/>
                <a:gd name="connsiteY4" fmla="*/ 0 h 922163"/>
                <a:gd name="connsiteX5" fmla="*/ 1556938 w 1789429"/>
                <a:gd name="connsiteY5" fmla="*/ 0 h 922163"/>
                <a:gd name="connsiteX6" fmla="*/ 1595686 w 1789429"/>
                <a:gd name="connsiteY6" fmla="*/ 37388 h 922163"/>
                <a:gd name="connsiteX7" fmla="*/ 1789429 w 1789429"/>
                <a:gd name="connsiteY7" fmla="*/ 443788 h 922163"/>
                <a:gd name="connsiteX0" fmla="*/ 1662396 w 1789429"/>
                <a:gd name="connsiteY0" fmla="*/ 922163 h 922163"/>
                <a:gd name="connsiteX1" fmla="*/ 5046 w 1789429"/>
                <a:gd name="connsiteY1" fmla="*/ 922163 h 922163"/>
                <a:gd name="connsiteX2" fmla="*/ 133933 w 1789429"/>
                <a:gd name="connsiteY2" fmla="*/ 457622 h 922163"/>
                <a:gd name="connsiteX3" fmla="*/ 3977 w 1789429"/>
                <a:gd name="connsiteY3" fmla="*/ 51222 h 922163"/>
                <a:gd name="connsiteX4" fmla="*/ 28195 w 1789429"/>
                <a:gd name="connsiteY4" fmla="*/ 0 h 922163"/>
                <a:gd name="connsiteX5" fmla="*/ 1556938 w 1789429"/>
                <a:gd name="connsiteY5" fmla="*/ 0 h 922163"/>
                <a:gd name="connsiteX6" fmla="*/ 1595686 w 1789429"/>
                <a:gd name="connsiteY6" fmla="*/ 37388 h 922163"/>
                <a:gd name="connsiteX7" fmla="*/ 1789429 w 1789429"/>
                <a:gd name="connsiteY7" fmla="*/ 443788 h 922163"/>
                <a:gd name="connsiteX0" fmla="*/ 1662396 w 1789429"/>
                <a:gd name="connsiteY0" fmla="*/ 922163 h 922163"/>
                <a:gd name="connsiteX1" fmla="*/ 5046 w 1789429"/>
                <a:gd name="connsiteY1" fmla="*/ 922163 h 922163"/>
                <a:gd name="connsiteX2" fmla="*/ 133933 w 1789429"/>
                <a:gd name="connsiteY2" fmla="*/ 457622 h 922163"/>
                <a:gd name="connsiteX3" fmla="*/ 3977 w 1789429"/>
                <a:gd name="connsiteY3" fmla="*/ 51222 h 922163"/>
                <a:gd name="connsiteX4" fmla="*/ 28195 w 1789429"/>
                <a:gd name="connsiteY4" fmla="*/ 0 h 922163"/>
                <a:gd name="connsiteX5" fmla="*/ 1556938 w 1789429"/>
                <a:gd name="connsiteY5" fmla="*/ 0 h 922163"/>
                <a:gd name="connsiteX6" fmla="*/ 1595686 w 1789429"/>
                <a:gd name="connsiteY6" fmla="*/ 37388 h 922163"/>
                <a:gd name="connsiteX7" fmla="*/ 1789429 w 1789429"/>
                <a:gd name="connsiteY7" fmla="*/ 443788 h 922163"/>
                <a:gd name="connsiteX0" fmla="*/ 1662396 w 1789429"/>
                <a:gd name="connsiteY0" fmla="*/ 922163 h 922163"/>
                <a:gd name="connsiteX1" fmla="*/ 5046 w 1789429"/>
                <a:gd name="connsiteY1" fmla="*/ 922163 h 922163"/>
                <a:gd name="connsiteX2" fmla="*/ 133933 w 1789429"/>
                <a:gd name="connsiteY2" fmla="*/ 457622 h 922163"/>
                <a:gd name="connsiteX3" fmla="*/ 3977 w 1789429"/>
                <a:gd name="connsiteY3" fmla="*/ 51222 h 922163"/>
                <a:gd name="connsiteX4" fmla="*/ 28195 w 1789429"/>
                <a:gd name="connsiteY4" fmla="*/ 0 h 922163"/>
                <a:gd name="connsiteX5" fmla="*/ 1556938 w 1789429"/>
                <a:gd name="connsiteY5" fmla="*/ 0 h 922163"/>
                <a:gd name="connsiteX6" fmla="*/ 1595686 w 1789429"/>
                <a:gd name="connsiteY6" fmla="*/ 37388 h 922163"/>
                <a:gd name="connsiteX7" fmla="*/ 1789429 w 1789429"/>
                <a:gd name="connsiteY7" fmla="*/ 443788 h 922163"/>
                <a:gd name="connsiteX0" fmla="*/ 1661025 w 1788058"/>
                <a:gd name="connsiteY0" fmla="*/ 922163 h 922163"/>
                <a:gd name="connsiteX1" fmla="*/ 3675 w 1788058"/>
                <a:gd name="connsiteY1" fmla="*/ 922163 h 922163"/>
                <a:gd name="connsiteX2" fmla="*/ 132562 w 1788058"/>
                <a:gd name="connsiteY2" fmla="*/ 457622 h 922163"/>
                <a:gd name="connsiteX3" fmla="*/ 2606 w 1788058"/>
                <a:gd name="connsiteY3" fmla="*/ 51222 h 922163"/>
                <a:gd name="connsiteX4" fmla="*/ 26824 w 1788058"/>
                <a:gd name="connsiteY4" fmla="*/ 0 h 922163"/>
                <a:gd name="connsiteX5" fmla="*/ 1555567 w 1788058"/>
                <a:gd name="connsiteY5" fmla="*/ 0 h 922163"/>
                <a:gd name="connsiteX6" fmla="*/ 1594315 w 1788058"/>
                <a:gd name="connsiteY6" fmla="*/ 37388 h 922163"/>
                <a:gd name="connsiteX7" fmla="*/ 1788058 w 1788058"/>
                <a:gd name="connsiteY7" fmla="*/ 443788 h 922163"/>
                <a:gd name="connsiteX0" fmla="*/ 1661180 w 1788213"/>
                <a:gd name="connsiteY0" fmla="*/ 922163 h 922163"/>
                <a:gd name="connsiteX1" fmla="*/ 3830 w 1788213"/>
                <a:gd name="connsiteY1" fmla="*/ 922163 h 922163"/>
                <a:gd name="connsiteX2" fmla="*/ 132717 w 1788213"/>
                <a:gd name="connsiteY2" fmla="*/ 457622 h 922163"/>
                <a:gd name="connsiteX3" fmla="*/ 2761 w 1788213"/>
                <a:gd name="connsiteY3" fmla="*/ 51222 h 922163"/>
                <a:gd name="connsiteX4" fmla="*/ 19005 w 1788213"/>
                <a:gd name="connsiteY4" fmla="*/ 0 h 922163"/>
                <a:gd name="connsiteX5" fmla="*/ 1555722 w 1788213"/>
                <a:gd name="connsiteY5" fmla="*/ 0 h 922163"/>
                <a:gd name="connsiteX6" fmla="*/ 1594470 w 1788213"/>
                <a:gd name="connsiteY6" fmla="*/ 37388 h 922163"/>
                <a:gd name="connsiteX7" fmla="*/ 1788213 w 1788213"/>
                <a:gd name="connsiteY7" fmla="*/ 443788 h 922163"/>
                <a:gd name="connsiteX0" fmla="*/ 1661180 w 1724426"/>
                <a:gd name="connsiteY0" fmla="*/ 922163 h 922163"/>
                <a:gd name="connsiteX1" fmla="*/ 3830 w 1724426"/>
                <a:gd name="connsiteY1" fmla="*/ 922163 h 922163"/>
                <a:gd name="connsiteX2" fmla="*/ 132717 w 1724426"/>
                <a:gd name="connsiteY2" fmla="*/ 457622 h 922163"/>
                <a:gd name="connsiteX3" fmla="*/ 2761 w 1724426"/>
                <a:gd name="connsiteY3" fmla="*/ 51222 h 922163"/>
                <a:gd name="connsiteX4" fmla="*/ 19005 w 1724426"/>
                <a:gd name="connsiteY4" fmla="*/ 0 h 922163"/>
                <a:gd name="connsiteX5" fmla="*/ 1555722 w 1724426"/>
                <a:gd name="connsiteY5" fmla="*/ 0 h 922163"/>
                <a:gd name="connsiteX6" fmla="*/ 1594470 w 1724426"/>
                <a:gd name="connsiteY6" fmla="*/ 37388 h 922163"/>
                <a:gd name="connsiteX7" fmla="*/ 1724426 w 1724426"/>
                <a:gd name="connsiteY7" fmla="*/ 443788 h 922163"/>
                <a:gd name="connsiteX0" fmla="*/ 1661180 w 1724426"/>
                <a:gd name="connsiteY0" fmla="*/ 922163 h 922163"/>
                <a:gd name="connsiteX1" fmla="*/ 3830 w 1724426"/>
                <a:gd name="connsiteY1" fmla="*/ 922163 h 922163"/>
                <a:gd name="connsiteX2" fmla="*/ 132717 w 1724426"/>
                <a:gd name="connsiteY2" fmla="*/ 457622 h 922163"/>
                <a:gd name="connsiteX3" fmla="*/ 2761 w 1724426"/>
                <a:gd name="connsiteY3" fmla="*/ 51222 h 922163"/>
                <a:gd name="connsiteX4" fmla="*/ 19005 w 1724426"/>
                <a:gd name="connsiteY4" fmla="*/ 0 h 922163"/>
                <a:gd name="connsiteX5" fmla="*/ 1555722 w 1724426"/>
                <a:gd name="connsiteY5" fmla="*/ 0 h 922163"/>
                <a:gd name="connsiteX6" fmla="*/ 1594470 w 1724426"/>
                <a:gd name="connsiteY6" fmla="*/ 37388 h 922163"/>
                <a:gd name="connsiteX7" fmla="*/ 1724426 w 1724426"/>
                <a:gd name="connsiteY7" fmla="*/ 443788 h 922163"/>
                <a:gd name="connsiteX0" fmla="*/ 1661180 w 1724426"/>
                <a:gd name="connsiteY0" fmla="*/ 922163 h 922163"/>
                <a:gd name="connsiteX1" fmla="*/ 3830 w 1724426"/>
                <a:gd name="connsiteY1" fmla="*/ 922163 h 922163"/>
                <a:gd name="connsiteX2" fmla="*/ 132717 w 1724426"/>
                <a:gd name="connsiteY2" fmla="*/ 457622 h 922163"/>
                <a:gd name="connsiteX3" fmla="*/ 2761 w 1724426"/>
                <a:gd name="connsiteY3" fmla="*/ 51222 h 922163"/>
                <a:gd name="connsiteX4" fmla="*/ 19005 w 1724426"/>
                <a:gd name="connsiteY4" fmla="*/ 0 h 922163"/>
                <a:gd name="connsiteX5" fmla="*/ 1555722 w 1724426"/>
                <a:gd name="connsiteY5" fmla="*/ 0 h 922163"/>
                <a:gd name="connsiteX6" fmla="*/ 1594470 w 1724426"/>
                <a:gd name="connsiteY6" fmla="*/ 37388 h 922163"/>
                <a:gd name="connsiteX7" fmla="*/ 1724426 w 1724426"/>
                <a:gd name="connsiteY7" fmla="*/ 443788 h 922163"/>
                <a:gd name="connsiteX0" fmla="*/ 1661180 w 1724426"/>
                <a:gd name="connsiteY0" fmla="*/ 922163 h 922163"/>
                <a:gd name="connsiteX1" fmla="*/ 3830 w 1724426"/>
                <a:gd name="connsiteY1" fmla="*/ 922163 h 922163"/>
                <a:gd name="connsiteX2" fmla="*/ 132717 w 1724426"/>
                <a:gd name="connsiteY2" fmla="*/ 457622 h 922163"/>
                <a:gd name="connsiteX3" fmla="*/ 2761 w 1724426"/>
                <a:gd name="connsiteY3" fmla="*/ 51222 h 922163"/>
                <a:gd name="connsiteX4" fmla="*/ 19005 w 1724426"/>
                <a:gd name="connsiteY4" fmla="*/ 0 h 922163"/>
                <a:gd name="connsiteX5" fmla="*/ 1568479 w 1724426"/>
                <a:gd name="connsiteY5" fmla="*/ 0 h 922163"/>
                <a:gd name="connsiteX6" fmla="*/ 1594470 w 1724426"/>
                <a:gd name="connsiteY6" fmla="*/ 37388 h 922163"/>
                <a:gd name="connsiteX7" fmla="*/ 1724426 w 1724426"/>
                <a:gd name="connsiteY7" fmla="*/ 443788 h 922163"/>
                <a:gd name="connsiteX0" fmla="*/ 1661180 w 1724426"/>
                <a:gd name="connsiteY0" fmla="*/ 922163 h 922163"/>
                <a:gd name="connsiteX1" fmla="*/ 3830 w 1724426"/>
                <a:gd name="connsiteY1" fmla="*/ 922163 h 922163"/>
                <a:gd name="connsiteX2" fmla="*/ 146942 w 1724426"/>
                <a:gd name="connsiteY2" fmla="*/ 457622 h 922163"/>
                <a:gd name="connsiteX3" fmla="*/ 2761 w 1724426"/>
                <a:gd name="connsiteY3" fmla="*/ 51222 h 922163"/>
                <a:gd name="connsiteX4" fmla="*/ 19005 w 1724426"/>
                <a:gd name="connsiteY4" fmla="*/ 0 h 922163"/>
                <a:gd name="connsiteX5" fmla="*/ 1568479 w 1724426"/>
                <a:gd name="connsiteY5" fmla="*/ 0 h 922163"/>
                <a:gd name="connsiteX6" fmla="*/ 1594470 w 1724426"/>
                <a:gd name="connsiteY6" fmla="*/ 37388 h 922163"/>
                <a:gd name="connsiteX7" fmla="*/ 1724426 w 1724426"/>
                <a:gd name="connsiteY7" fmla="*/ 443788 h 922163"/>
                <a:gd name="connsiteX0" fmla="*/ 1661180 w 1724426"/>
                <a:gd name="connsiteY0" fmla="*/ 922163 h 922163"/>
                <a:gd name="connsiteX1" fmla="*/ 3830 w 1724426"/>
                <a:gd name="connsiteY1" fmla="*/ 922163 h 922163"/>
                <a:gd name="connsiteX2" fmla="*/ 146942 w 1724426"/>
                <a:gd name="connsiteY2" fmla="*/ 457622 h 922163"/>
                <a:gd name="connsiteX3" fmla="*/ 2761 w 1724426"/>
                <a:gd name="connsiteY3" fmla="*/ 51222 h 922163"/>
                <a:gd name="connsiteX4" fmla="*/ 19005 w 1724426"/>
                <a:gd name="connsiteY4" fmla="*/ 0 h 922163"/>
                <a:gd name="connsiteX5" fmla="*/ 1568479 w 1724426"/>
                <a:gd name="connsiteY5" fmla="*/ 0 h 922163"/>
                <a:gd name="connsiteX6" fmla="*/ 1594470 w 1724426"/>
                <a:gd name="connsiteY6" fmla="*/ 37388 h 922163"/>
                <a:gd name="connsiteX7" fmla="*/ 1724426 w 1724426"/>
                <a:gd name="connsiteY7" fmla="*/ 443788 h 922163"/>
                <a:gd name="connsiteX0" fmla="*/ 1661180 w 1724426"/>
                <a:gd name="connsiteY0" fmla="*/ 922163 h 922163"/>
                <a:gd name="connsiteX1" fmla="*/ 3830 w 1724426"/>
                <a:gd name="connsiteY1" fmla="*/ 922163 h 922163"/>
                <a:gd name="connsiteX2" fmla="*/ 146942 w 1724426"/>
                <a:gd name="connsiteY2" fmla="*/ 457622 h 922163"/>
                <a:gd name="connsiteX3" fmla="*/ 2761 w 1724426"/>
                <a:gd name="connsiteY3" fmla="*/ 51222 h 922163"/>
                <a:gd name="connsiteX4" fmla="*/ 19005 w 1724426"/>
                <a:gd name="connsiteY4" fmla="*/ 0 h 922163"/>
                <a:gd name="connsiteX5" fmla="*/ 1568479 w 1724426"/>
                <a:gd name="connsiteY5" fmla="*/ 0 h 922163"/>
                <a:gd name="connsiteX6" fmla="*/ 1594470 w 1724426"/>
                <a:gd name="connsiteY6" fmla="*/ 37388 h 922163"/>
                <a:gd name="connsiteX7" fmla="*/ 1724426 w 1724426"/>
                <a:gd name="connsiteY7" fmla="*/ 443788 h 922163"/>
                <a:gd name="connsiteX0" fmla="*/ 1661490 w 1724736"/>
                <a:gd name="connsiteY0" fmla="*/ 922163 h 922163"/>
                <a:gd name="connsiteX1" fmla="*/ 4140 w 1724736"/>
                <a:gd name="connsiteY1" fmla="*/ 922163 h 922163"/>
                <a:gd name="connsiteX2" fmla="*/ 147252 w 1724736"/>
                <a:gd name="connsiteY2" fmla="*/ 457622 h 922163"/>
                <a:gd name="connsiteX3" fmla="*/ 3071 w 1724736"/>
                <a:gd name="connsiteY3" fmla="*/ 51222 h 922163"/>
                <a:gd name="connsiteX4" fmla="*/ 19315 w 1724736"/>
                <a:gd name="connsiteY4" fmla="*/ 0 h 922163"/>
                <a:gd name="connsiteX5" fmla="*/ 1568789 w 1724736"/>
                <a:gd name="connsiteY5" fmla="*/ 0 h 922163"/>
                <a:gd name="connsiteX6" fmla="*/ 1594780 w 1724736"/>
                <a:gd name="connsiteY6" fmla="*/ 37388 h 922163"/>
                <a:gd name="connsiteX7" fmla="*/ 1724736 w 1724736"/>
                <a:gd name="connsiteY7" fmla="*/ 443788 h 922163"/>
                <a:gd name="connsiteX0" fmla="*/ 1661451 w 1724697"/>
                <a:gd name="connsiteY0" fmla="*/ 922163 h 922163"/>
                <a:gd name="connsiteX1" fmla="*/ 4101 w 1724697"/>
                <a:gd name="connsiteY1" fmla="*/ 922163 h 922163"/>
                <a:gd name="connsiteX2" fmla="*/ 147213 w 1724697"/>
                <a:gd name="connsiteY2" fmla="*/ 457622 h 922163"/>
                <a:gd name="connsiteX3" fmla="*/ 3032 w 1724697"/>
                <a:gd name="connsiteY3" fmla="*/ 51222 h 922163"/>
                <a:gd name="connsiteX4" fmla="*/ 21055 w 1724697"/>
                <a:gd name="connsiteY4" fmla="*/ 0 h 922163"/>
                <a:gd name="connsiteX5" fmla="*/ 1568750 w 1724697"/>
                <a:gd name="connsiteY5" fmla="*/ 0 h 922163"/>
                <a:gd name="connsiteX6" fmla="*/ 1594741 w 1724697"/>
                <a:gd name="connsiteY6" fmla="*/ 37388 h 922163"/>
                <a:gd name="connsiteX7" fmla="*/ 1724697 w 1724697"/>
                <a:gd name="connsiteY7" fmla="*/ 443788 h 922163"/>
                <a:gd name="connsiteX0" fmla="*/ 1661451 w 1738921"/>
                <a:gd name="connsiteY0" fmla="*/ 922163 h 922163"/>
                <a:gd name="connsiteX1" fmla="*/ 4101 w 1738921"/>
                <a:gd name="connsiteY1" fmla="*/ 922163 h 922163"/>
                <a:gd name="connsiteX2" fmla="*/ 147213 w 1738921"/>
                <a:gd name="connsiteY2" fmla="*/ 457622 h 922163"/>
                <a:gd name="connsiteX3" fmla="*/ 3032 w 1738921"/>
                <a:gd name="connsiteY3" fmla="*/ 51222 h 922163"/>
                <a:gd name="connsiteX4" fmla="*/ 21055 w 1738921"/>
                <a:gd name="connsiteY4" fmla="*/ 0 h 922163"/>
                <a:gd name="connsiteX5" fmla="*/ 1568750 w 1738921"/>
                <a:gd name="connsiteY5" fmla="*/ 0 h 922163"/>
                <a:gd name="connsiteX6" fmla="*/ 1594741 w 1738921"/>
                <a:gd name="connsiteY6" fmla="*/ 37388 h 922163"/>
                <a:gd name="connsiteX7" fmla="*/ 1738921 w 1738921"/>
                <a:gd name="connsiteY7" fmla="*/ 443788 h 922163"/>
                <a:gd name="connsiteX0" fmla="*/ 1661451 w 1738921"/>
                <a:gd name="connsiteY0" fmla="*/ 922163 h 922163"/>
                <a:gd name="connsiteX1" fmla="*/ 4101 w 1738921"/>
                <a:gd name="connsiteY1" fmla="*/ 922163 h 922163"/>
                <a:gd name="connsiteX2" fmla="*/ 147213 w 1738921"/>
                <a:gd name="connsiteY2" fmla="*/ 457622 h 922163"/>
                <a:gd name="connsiteX3" fmla="*/ 3032 w 1738921"/>
                <a:gd name="connsiteY3" fmla="*/ 51222 h 922163"/>
                <a:gd name="connsiteX4" fmla="*/ 21055 w 1738921"/>
                <a:gd name="connsiteY4" fmla="*/ 0 h 922163"/>
                <a:gd name="connsiteX5" fmla="*/ 1568750 w 1738921"/>
                <a:gd name="connsiteY5" fmla="*/ 0 h 922163"/>
                <a:gd name="connsiteX6" fmla="*/ 1594741 w 1738921"/>
                <a:gd name="connsiteY6" fmla="*/ 37388 h 922163"/>
                <a:gd name="connsiteX7" fmla="*/ 1738921 w 1738921"/>
                <a:gd name="connsiteY7" fmla="*/ 443788 h 922163"/>
                <a:gd name="connsiteX0" fmla="*/ 1661451 w 1738921"/>
                <a:gd name="connsiteY0" fmla="*/ 922163 h 922163"/>
                <a:gd name="connsiteX1" fmla="*/ 4101 w 1738921"/>
                <a:gd name="connsiteY1" fmla="*/ 922163 h 922163"/>
                <a:gd name="connsiteX2" fmla="*/ 147213 w 1738921"/>
                <a:gd name="connsiteY2" fmla="*/ 457622 h 922163"/>
                <a:gd name="connsiteX3" fmla="*/ 3032 w 1738921"/>
                <a:gd name="connsiteY3" fmla="*/ 51222 h 922163"/>
                <a:gd name="connsiteX4" fmla="*/ 21055 w 1738921"/>
                <a:gd name="connsiteY4" fmla="*/ 0 h 922163"/>
                <a:gd name="connsiteX5" fmla="*/ 1568750 w 1738921"/>
                <a:gd name="connsiteY5" fmla="*/ 0 h 922163"/>
                <a:gd name="connsiteX6" fmla="*/ 1594741 w 1738921"/>
                <a:gd name="connsiteY6" fmla="*/ 37388 h 922163"/>
                <a:gd name="connsiteX7" fmla="*/ 1738921 w 1738921"/>
                <a:gd name="connsiteY7" fmla="*/ 443788 h 922163"/>
                <a:gd name="connsiteX0" fmla="*/ 1661451 w 1738921"/>
                <a:gd name="connsiteY0" fmla="*/ 922163 h 922163"/>
                <a:gd name="connsiteX1" fmla="*/ 4101 w 1738921"/>
                <a:gd name="connsiteY1" fmla="*/ 922163 h 922163"/>
                <a:gd name="connsiteX2" fmla="*/ 147213 w 1738921"/>
                <a:gd name="connsiteY2" fmla="*/ 457622 h 922163"/>
                <a:gd name="connsiteX3" fmla="*/ 3032 w 1738921"/>
                <a:gd name="connsiteY3" fmla="*/ 51222 h 922163"/>
                <a:gd name="connsiteX4" fmla="*/ 21055 w 1738921"/>
                <a:gd name="connsiteY4" fmla="*/ 0 h 922163"/>
                <a:gd name="connsiteX5" fmla="*/ 1565905 w 1738921"/>
                <a:gd name="connsiteY5" fmla="*/ 0 h 922163"/>
                <a:gd name="connsiteX6" fmla="*/ 1594741 w 1738921"/>
                <a:gd name="connsiteY6" fmla="*/ 37388 h 922163"/>
                <a:gd name="connsiteX7" fmla="*/ 1738921 w 1738921"/>
                <a:gd name="connsiteY7" fmla="*/ 443788 h 922163"/>
                <a:gd name="connsiteX0" fmla="*/ 1661451 w 1738921"/>
                <a:gd name="connsiteY0" fmla="*/ 922163 h 922163"/>
                <a:gd name="connsiteX1" fmla="*/ 4101 w 1738921"/>
                <a:gd name="connsiteY1" fmla="*/ 922163 h 922163"/>
                <a:gd name="connsiteX2" fmla="*/ 146807 w 1738921"/>
                <a:gd name="connsiteY2" fmla="*/ 457622 h 922163"/>
                <a:gd name="connsiteX3" fmla="*/ 3032 w 1738921"/>
                <a:gd name="connsiteY3" fmla="*/ 51222 h 922163"/>
                <a:gd name="connsiteX4" fmla="*/ 21055 w 1738921"/>
                <a:gd name="connsiteY4" fmla="*/ 0 h 922163"/>
                <a:gd name="connsiteX5" fmla="*/ 1565905 w 1738921"/>
                <a:gd name="connsiteY5" fmla="*/ 0 h 922163"/>
                <a:gd name="connsiteX6" fmla="*/ 1594741 w 1738921"/>
                <a:gd name="connsiteY6" fmla="*/ 37388 h 922163"/>
                <a:gd name="connsiteX7" fmla="*/ 1738921 w 1738921"/>
                <a:gd name="connsiteY7" fmla="*/ 443788 h 922163"/>
                <a:gd name="connsiteX0" fmla="*/ 1661451 w 1738921"/>
                <a:gd name="connsiteY0" fmla="*/ 922163 h 922163"/>
                <a:gd name="connsiteX1" fmla="*/ 4101 w 1738921"/>
                <a:gd name="connsiteY1" fmla="*/ 922163 h 922163"/>
                <a:gd name="connsiteX2" fmla="*/ 146807 w 1738921"/>
                <a:gd name="connsiteY2" fmla="*/ 457622 h 922163"/>
                <a:gd name="connsiteX3" fmla="*/ 3032 w 1738921"/>
                <a:gd name="connsiteY3" fmla="*/ 51222 h 922163"/>
                <a:gd name="connsiteX4" fmla="*/ 21055 w 1738921"/>
                <a:gd name="connsiteY4" fmla="*/ 0 h 922163"/>
                <a:gd name="connsiteX5" fmla="*/ 1565905 w 1738921"/>
                <a:gd name="connsiteY5" fmla="*/ 0 h 922163"/>
                <a:gd name="connsiteX6" fmla="*/ 1594741 w 1738921"/>
                <a:gd name="connsiteY6" fmla="*/ 37388 h 922163"/>
                <a:gd name="connsiteX7" fmla="*/ 1738921 w 1738921"/>
                <a:gd name="connsiteY7" fmla="*/ 443788 h 922163"/>
                <a:gd name="connsiteX0" fmla="*/ 1661451 w 1738921"/>
                <a:gd name="connsiteY0" fmla="*/ 922163 h 922163"/>
                <a:gd name="connsiteX1" fmla="*/ 4101 w 1738921"/>
                <a:gd name="connsiteY1" fmla="*/ 922163 h 922163"/>
                <a:gd name="connsiteX2" fmla="*/ 146807 w 1738921"/>
                <a:gd name="connsiteY2" fmla="*/ 457622 h 922163"/>
                <a:gd name="connsiteX3" fmla="*/ 3032 w 1738921"/>
                <a:gd name="connsiteY3" fmla="*/ 51222 h 922163"/>
                <a:gd name="connsiteX4" fmla="*/ 21055 w 1738921"/>
                <a:gd name="connsiteY4" fmla="*/ 0 h 922163"/>
                <a:gd name="connsiteX5" fmla="*/ 1565905 w 1738921"/>
                <a:gd name="connsiteY5" fmla="*/ 0 h 922163"/>
                <a:gd name="connsiteX6" fmla="*/ 1594741 w 1738921"/>
                <a:gd name="connsiteY6" fmla="*/ 37388 h 922163"/>
                <a:gd name="connsiteX7" fmla="*/ 1738921 w 1738921"/>
                <a:gd name="connsiteY7" fmla="*/ 443788 h 922163"/>
                <a:gd name="connsiteX0" fmla="*/ 1661442 w 1738912"/>
                <a:gd name="connsiteY0" fmla="*/ 922163 h 922163"/>
                <a:gd name="connsiteX1" fmla="*/ 4092 w 1738912"/>
                <a:gd name="connsiteY1" fmla="*/ 922163 h 922163"/>
                <a:gd name="connsiteX2" fmla="*/ 146798 w 1738912"/>
                <a:gd name="connsiteY2" fmla="*/ 457622 h 922163"/>
                <a:gd name="connsiteX3" fmla="*/ 3023 w 1738912"/>
                <a:gd name="connsiteY3" fmla="*/ 51222 h 922163"/>
                <a:gd name="connsiteX4" fmla="*/ 21046 w 1738912"/>
                <a:gd name="connsiteY4" fmla="*/ 0 h 922163"/>
                <a:gd name="connsiteX5" fmla="*/ 1565896 w 1738912"/>
                <a:gd name="connsiteY5" fmla="*/ 0 h 922163"/>
                <a:gd name="connsiteX6" fmla="*/ 1594732 w 1738912"/>
                <a:gd name="connsiteY6" fmla="*/ 37388 h 922163"/>
                <a:gd name="connsiteX7" fmla="*/ 1738912 w 1738912"/>
                <a:gd name="connsiteY7" fmla="*/ 443788 h 922163"/>
                <a:gd name="connsiteX0" fmla="*/ 1661443 w 1738913"/>
                <a:gd name="connsiteY0" fmla="*/ 922163 h 922163"/>
                <a:gd name="connsiteX1" fmla="*/ 4093 w 1738913"/>
                <a:gd name="connsiteY1" fmla="*/ 922163 h 922163"/>
                <a:gd name="connsiteX2" fmla="*/ 146799 w 1738913"/>
                <a:gd name="connsiteY2" fmla="*/ 457622 h 922163"/>
                <a:gd name="connsiteX3" fmla="*/ 3024 w 1738913"/>
                <a:gd name="connsiteY3" fmla="*/ 51222 h 922163"/>
                <a:gd name="connsiteX4" fmla="*/ 20996 w 1738913"/>
                <a:gd name="connsiteY4" fmla="*/ 0 h 922163"/>
                <a:gd name="connsiteX5" fmla="*/ 1565897 w 1738913"/>
                <a:gd name="connsiteY5" fmla="*/ 0 h 922163"/>
                <a:gd name="connsiteX6" fmla="*/ 1594733 w 1738913"/>
                <a:gd name="connsiteY6" fmla="*/ 37388 h 922163"/>
                <a:gd name="connsiteX7" fmla="*/ 1738913 w 1738913"/>
                <a:gd name="connsiteY7" fmla="*/ 443788 h 922163"/>
                <a:gd name="connsiteX0" fmla="*/ 1661443 w 1738508"/>
                <a:gd name="connsiteY0" fmla="*/ 922163 h 922163"/>
                <a:gd name="connsiteX1" fmla="*/ 4093 w 1738508"/>
                <a:gd name="connsiteY1" fmla="*/ 922163 h 922163"/>
                <a:gd name="connsiteX2" fmla="*/ 146799 w 1738508"/>
                <a:gd name="connsiteY2" fmla="*/ 457622 h 922163"/>
                <a:gd name="connsiteX3" fmla="*/ 3024 w 1738508"/>
                <a:gd name="connsiteY3" fmla="*/ 51222 h 922163"/>
                <a:gd name="connsiteX4" fmla="*/ 20996 w 1738508"/>
                <a:gd name="connsiteY4" fmla="*/ 0 h 922163"/>
                <a:gd name="connsiteX5" fmla="*/ 1565897 w 1738508"/>
                <a:gd name="connsiteY5" fmla="*/ 0 h 922163"/>
                <a:gd name="connsiteX6" fmla="*/ 1594733 w 1738508"/>
                <a:gd name="connsiteY6" fmla="*/ 37388 h 922163"/>
                <a:gd name="connsiteX7" fmla="*/ 1738508 w 1738508"/>
                <a:gd name="connsiteY7" fmla="*/ 443788 h 922163"/>
                <a:gd name="connsiteX0" fmla="*/ 1661443 w 1738508"/>
                <a:gd name="connsiteY0" fmla="*/ 922163 h 922163"/>
                <a:gd name="connsiteX1" fmla="*/ 4093 w 1738508"/>
                <a:gd name="connsiteY1" fmla="*/ 922163 h 922163"/>
                <a:gd name="connsiteX2" fmla="*/ 146799 w 1738508"/>
                <a:gd name="connsiteY2" fmla="*/ 457622 h 922163"/>
                <a:gd name="connsiteX3" fmla="*/ 3024 w 1738508"/>
                <a:gd name="connsiteY3" fmla="*/ 51222 h 922163"/>
                <a:gd name="connsiteX4" fmla="*/ 20996 w 1738508"/>
                <a:gd name="connsiteY4" fmla="*/ 0 h 922163"/>
                <a:gd name="connsiteX5" fmla="*/ 1565897 w 1738508"/>
                <a:gd name="connsiteY5" fmla="*/ 0 h 922163"/>
                <a:gd name="connsiteX6" fmla="*/ 1594733 w 1738508"/>
                <a:gd name="connsiteY6" fmla="*/ 37388 h 922163"/>
                <a:gd name="connsiteX7" fmla="*/ 1738508 w 1738508"/>
                <a:gd name="connsiteY7" fmla="*/ 443788 h 922163"/>
                <a:gd name="connsiteX0" fmla="*/ 1661443 w 1738508"/>
                <a:gd name="connsiteY0" fmla="*/ 922163 h 922163"/>
                <a:gd name="connsiteX1" fmla="*/ 4093 w 1738508"/>
                <a:gd name="connsiteY1" fmla="*/ 922163 h 922163"/>
                <a:gd name="connsiteX2" fmla="*/ 146799 w 1738508"/>
                <a:gd name="connsiteY2" fmla="*/ 457622 h 922163"/>
                <a:gd name="connsiteX3" fmla="*/ 3024 w 1738508"/>
                <a:gd name="connsiteY3" fmla="*/ 51222 h 922163"/>
                <a:gd name="connsiteX4" fmla="*/ 20996 w 1738508"/>
                <a:gd name="connsiteY4" fmla="*/ 0 h 922163"/>
                <a:gd name="connsiteX5" fmla="*/ 1565897 w 1738508"/>
                <a:gd name="connsiteY5" fmla="*/ 0 h 922163"/>
                <a:gd name="connsiteX6" fmla="*/ 1594733 w 1738508"/>
                <a:gd name="connsiteY6" fmla="*/ 37388 h 922163"/>
                <a:gd name="connsiteX7" fmla="*/ 1738508 w 1738508"/>
                <a:gd name="connsiteY7" fmla="*/ 443788 h 922163"/>
                <a:gd name="connsiteX0" fmla="*/ 1661443 w 1738508"/>
                <a:gd name="connsiteY0" fmla="*/ 922163 h 922163"/>
                <a:gd name="connsiteX1" fmla="*/ 4093 w 1738508"/>
                <a:gd name="connsiteY1" fmla="*/ 922163 h 922163"/>
                <a:gd name="connsiteX2" fmla="*/ 146799 w 1738508"/>
                <a:gd name="connsiteY2" fmla="*/ 457622 h 922163"/>
                <a:gd name="connsiteX3" fmla="*/ 3024 w 1738508"/>
                <a:gd name="connsiteY3" fmla="*/ 51222 h 922163"/>
                <a:gd name="connsiteX4" fmla="*/ 20996 w 1738508"/>
                <a:gd name="connsiteY4" fmla="*/ 0 h 922163"/>
                <a:gd name="connsiteX5" fmla="*/ 1565978 w 1738508"/>
                <a:gd name="connsiteY5" fmla="*/ 0 h 922163"/>
                <a:gd name="connsiteX6" fmla="*/ 1594733 w 1738508"/>
                <a:gd name="connsiteY6" fmla="*/ 37388 h 922163"/>
                <a:gd name="connsiteX7" fmla="*/ 1738508 w 1738508"/>
                <a:gd name="connsiteY7" fmla="*/ 443788 h 922163"/>
                <a:gd name="connsiteX0" fmla="*/ 1661443 w 1738508"/>
                <a:gd name="connsiteY0" fmla="*/ 922163 h 922163"/>
                <a:gd name="connsiteX1" fmla="*/ 4093 w 1738508"/>
                <a:gd name="connsiteY1" fmla="*/ 922163 h 922163"/>
                <a:gd name="connsiteX2" fmla="*/ 167625 w 1738508"/>
                <a:gd name="connsiteY2" fmla="*/ 457622 h 922163"/>
                <a:gd name="connsiteX3" fmla="*/ 3024 w 1738508"/>
                <a:gd name="connsiteY3" fmla="*/ 51222 h 922163"/>
                <a:gd name="connsiteX4" fmla="*/ 20996 w 1738508"/>
                <a:gd name="connsiteY4" fmla="*/ 0 h 922163"/>
                <a:gd name="connsiteX5" fmla="*/ 1565978 w 1738508"/>
                <a:gd name="connsiteY5" fmla="*/ 0 h 922163"/>
                <a:gd name="connsiteX6" fmla="*/ 1594733 w 1738508"/>
                <a:gd name="connsiteY6" fmla="*/ 37388 h 922163"/>
                <a:gd name="connsiteX7" fmla="*/ 1738508 w 1738508"/>
                <a:gd name="connsiteY7" fmla="*/ 443788 h 922163"/>
                <a:gd name="connsiteX0" fmla="*/ 1661443 w 1738508"/>
                <a:gd name="connsiteY0" fmla="*/ 922163 h 922163"/>
                <a:gd name="connsiteX1" fmla="*/ 4093 w 1738508"/>
                <a:gd name="connsiteY1" fmla="*/ 922163 h 922163"/>
                <a:gd name="connsiteX2" fmla="*/ 167625 w 1738508"/>
                <a:gd name="connsiteY2" fmla="*/ 457622 h 922163"/>
                <a:gd name="connsiteX3" fmla="*/ 3024 w 1738508"/>
                <a:gd name="connsiteY3" fmla="*/ 51222 h 922163"/>
                <a:gd name="connsiteX4" fmla="*/ 20996 w 1738508"/>
                <a:gd name="connsiteY4" fmla="*/ 0 h 922163"/>
                <a:gd name="connsiteX5" fmla="*/ 1565978 w 1738508"/>
                <a:gd name="connsiteY5" fmla="*/ 0 h 922163"/>
                <a:gd name="connsiteX6" fmla="*/ 1594733 w 1738508"/>
                <a:gd name="connsiteY6" fmla="*/ 37388 h 922163"/>
                <a:gd name="connsiteX7" fmla="*/ 1738508 w 1738508"/>
                <a:gd name="connsiteY7" fmla="*/ 443788 h 922163"/>
                <a:gd name="connsiteX0" fmla="*/ 1661443 w 1738508"/>
                <a:gd name="connsiteY0" fmla="*/ 922163 h 922163"/>
                <a:gd name="connsiteX1" fmla="*/ 4093 w 1738508"/>
                <a:gd name="connsiteY1" fmla="*/ 922163 h 922163"/>
                <a:gd name="connsiteX2" fmla="*/ 167625 w 1738508"/>
                <a:gd name="connsiteY2" fmla="*/ 457622 h 922163"/>
                <a:gd name="connsiteX3" fmla="*/ 3024 w 1738508"/>
                <a:gd name="connsiteY3" fmla="*/ 51222 h 922163"/>
                <a:gd name="connsiteX4" fmla="*/ 20996 w 1738508"/>
                <a:gd name="connsiteY4" fmla="*/ 0 h 922163"/>
                <a:gd name="connsiteX5" fmla="*/ 1565978 w 1738508"/>
                <a:gd name="connsiteY5" fmla="*/ 0 h 922163"/>
                <a:gd name="connsiteX6" fmla="*/ 1594733 w 1738508"/>
                <a:gd name="connsiteY6" fmla="*/ 37388 h 922163"/>
                <a:gd name="connsiteX7" fmla="*/ 1738508 w 1738508"/>
                <a:gd name="connsiteY7" fmla="*/ 443788 h 922163"/>
                <a:gd name="connsiteX0" fmla="*/ 1661896 w 1738961"/>
                <a:gd name="connsiteY0" fmla="*/ 922163 h 922163"/>
                <a:gd name="connsiteX1" fmla="*/ 4546 w 1738961"/>
                <a:gd name="connsiteY1" fmla="*/ 922163 h 922163"/>
                <a:gd name="connsiteX2" fmla="*/ 168078 w 1738961"/>
                <a:gd name="connsiteY2" fmla="*/ 457622 h 922163"/>
                <a:gd name="connsiteX3" fmla="*/ 3477 w 1738961"/>
                <a:gd name="connsiteY3" fmla="*/ 51222 h 922163"/>
                <a:gd name="connsiteX4" fmla="*/ 21449 w 1738961"/>
                <a:gd name="connsiteY4" fmla="*/ 0 h 922163"/>
                <a:gd name="connsiteX5" fmla="*/ 1566431 w 1738961"/>
                <a:gd name="connsiteY5" fmla="*/ 0 h 922163"/>
                <a:gd name="connsiteX6" fmla="*/ 1595186 w 1738961"/>
                <a:gd name="connsiteY6" fmla="*/ 37388 h 922163"/>
                <a:gd name="connsiteX7" fmla="*/ 1738961 w 1738961"/>
                <a:gd name="connsiteY7" fmla="*/ 443788 h 922163"/>
                <a:gd name="connsiteX0" fmla="*/ 1661840 w 1738905"/>
                <a:gd name="connsiteY0" fmla="*/ 922163 h 922163"/>
                <a:gd name="connsiteX1" fmla="*/ 4490 w 1738905"/>
                <a:gd name="connsiteY1" fmla="*/ 922163 h 922163"/>
                <a:gd name="connsiteX2" fmla="*/ 168022 w 1738905"/>
                <a:gd name="connsiteY2" fmla="*/ 457622 h 922163"/>
                <a:gd name="connsiteX3" fmla="*/ 3421 w 1738905"/>
                <a:gd name="connsiteY3" fmla="*/ 51222 h 922163"/>
                <a:gd name="connsiteX4" fmla="*/ 23995 w 1738905"/>
                <a:gd name="connsiteY4" fmla="*/ 0 h 922163"/>
                <a:gd name="connsiteX5" fmla="*/ 1566375 w 1738905"/>
                <a:gd name="connsiteY5" fmla="*/ 0 h 922163"/>
                <a:gd name="connsiteX6" fmla="*/ 1595130 w 1738905"/>
                <a:gd name="connsiteY6" fmla="*/ 37388 h 922163"/>
                <a:gd name="connsiteX7" fmla="*/ 1738905 w 1738905"/>
                <a:gd name="connsiteY7" fmla="*/ 443788 h 922163"/>
                <a:gd name="connsiteX0" fmla="*/ 1661840 w 1759731"/>
                <a:gd name="connsiteY0" fmla="*/ 922163 h 922163"/>
                <a:gd name="connsiteX1" fmla="*/ 4490 w 1759731"/>
                <a:gd name="connsiteY1" fmla="*/ 922163 h 922163"/>
                <a:gd name="connsiteX2" fmla="*/ 168022 w 1759731"/>
                <a:gd name="connsiteY2" fmla="*/ 457622 h 922163"/>
                <a:gd name="connsiteX3" fmla="*/ 3421 w 1759731"/>
                <a:gd name="connsiteY3" fmla="*/ 51222 h 922163"/>
                <a:gd name="connsiteX4" fmla="*/ 23995 w 1759731"/>
                <a:gd name="connsiteY4" fmla="*/ 0 h 922163"/>
                <a:gd name="connsiteX5" fmla="*/ 1566375 w 1759731"/>
                <a:gd name="connsiteY5" fmla="*/ 0 h 922163"/>
                <a:gd name="connsiteX6" fmla="*/ 1595130 w 1759731"/>
                <a:gd name="connsiteY6" fmla="*/ 37388 h 922163"/>
                <a:gd name="connsiteX7" fmla="*/ 1759731 w 1759731"/>
                <a:gd name="connsiteY7" fmla="*/ 443788 h 922163"/>
                <a:gd name="connsiteX0" fmla="*/ 1661840 w 1759731"/>
                <a:gd name="connsiteY0" fmla="*/ 922163 h 922163"/>
                <a:gd name="connsiteX1" fmla="*/ 4490 w 1759731"/>
                <a:gd name="connsiteY1" fmla="*/ 922163 h 922163"/>
                <a:gd name="connsiteX2" fmla="*/ 168022 w 1759731"/>
                <a:gd name="connsiteY2" fmla="*/ 457622 h 922163"/>
                <a:gd name="connsiteX3" fmla="*/ 3421 w 1759731"/>
                <a:gd name="connsiteY3" fmla="*/ 51222 h 922163"/>
                <a:gd name="connsiteX4" fmla="*/ 23995 w 1759731"/>
                <a:gd name="connsiteY4" fmla="*/ 0 h 922163"/>
                <a:gd name="connsiteX5" fmla="*/ 1566375 w 1759731"/>
                <a:gd name="connsiteY5" fmla="*/ 0 h 922163"/>
                <a:gd name="connsiteX6" fmla="*/ 1595130 w 1759731"/>
                <a:gd name="connsiteY6" fmla="*/ 37388 h 922163"/>
                <a:gd name="connsiteX7" fmla="*/ 1759731 w 1759731"/>
                <a:gd name="connsiteY7" fmla="*/ 443788 h 922163"/>
                <a:gd name="connsiteX0" fmla="*/ 1661840 w 1759731"/>
                <a:gd name="connsiteY0" fmla="*/ 922163 h 922163"/>
                <a:gd name="connsiteX1" fmla="*/ 4490 w 1759731"/>
                <a:gd name="connsiteY1" fmla="*/ 922163 h 922163"/>
                <a:gd name="connsiteX2" fmla="*/ 168022 w 1759731"/>
                <a:gd name="connsiteY2" fmla="*/ 457622 h 922163"/>
                <a:gd name="connsiteX3" fmla="*/ 3421 w 1759731"/>
                <a:gd name="connsiteY3" fmla="*/ 51222 h 922163"/>
                <a:gd name="connsiteX4" fmla="*/ 23995 w 1759731"/>
                <a:gd name="connsiteY4" fmla="*/ 0 h 922163"/>
                <a:gd name="connsiteX5" fmla="*/ 1566375 w 1759731"/>
                <a:gd name="connsiteY5" fmla="*/ 0 h 922163"/>
                <a:gd name="connsiteX6" fmla="*/ 1595130 w 1759731"/>
                <a:gd name="connsiteY6" fmla="*/ 37388 h 922163"/>
                <a:gd name="connsiteX7" fmla="*/ 1759731 w 1759731"/>
                <a:gd name="connsiteY7" fmla="*/ 443788 h 922163"/>
                <a:gd name="connsiteX0" fmla="*/ 1661840 w 1759731"/>
                <a:gd name="connsiteY0" fmla="*/ 922163 h 922163"/>
                <a:gd name="connsiteX1" fmla="*/ 4490 w 1759731"/>
                <a:gd name="connsiteY1" fmla="*/ 922163 h 922163"/>
                <a:gd name="connsiteX2" fmla="*/ 168022 w 1759731"/>
                <a:gd name="connsiteY2" fmla="*/ 457622 h 922163"/>
                <a:gd name="connsiteX3" fmla="*/ 3421 w 1759731"/>
                <a:gd name="connsiteY3" fmla="*/ 51222 h 922163"/>
                <a:gd name="connsiteX4" fmla="*/ 23995 w 1759731"/>
                <a:gd name="connsiteY4" fmla="*/ 0 h 922163"/>
                <a:gd name="connsiteX5" fmla="*/ 1562211 w 1759731"/>
                <a:gd name="connsiteY5" fmla="*/ 0 h 922163"/>
                <a:gd name="connsiteX6" fmla="*/ 1595130 w 1759731"/>
                <a:gd name="connsiteY6" fmla="*/ 37388 h 922163"/>
                <a:gd name="connsiteX7" fmla="*/ 1759731 w 1759731"/>
                <a:gd name="connsiteY7" fmla="*/ 443788 h 922163"/>
                <a:gd name="connsiteX0" fmla="*/ 1661840 w 1759731"/>
                <a:gd name="connsiteY0" fmla="*/ 922163 h 922163"/>
                <a:gd name="connsiteX1" fmla="*/ 4490 w 1759731"/>
                <a:gd name="connsiteY1" fmla="*/ 922163 h 922163"/>
                <a:gd name="connsiteX2" fmla="*/ 161437 w 1759731"/>
                <a:gd name="connsiteY2" fmla="*/ 457622 h 922163"/>
                <a:gd name="connsiteX3" fmla="*/ 3421 w 1759731"/>
                <a:gd name="connsiteY3" fmla="*/ 51222 h 922163"/>
                <a:gd name="connsiteX4" fmla="*/ 23995 w 1759731"/>
                <a:gd name="connsiteY4" fmla="*/ 0 h 922163"/>
                <a:gd name="connsiteX5" fmla="*/ 1562211 w 1759731"/>
                <a:gd name="connsiteY5" fmla="*/ 0 h 922163"/>
                <a:gd name="connsiteX6" fmla="*/ 1595130 w 1759731"/>
                <a:gd name="connsiteY6" fmla="*/ 37388 h 922163"/>
                <a:gd name="connsiteX7" fmla="*/ 1759731 w 1759731"/>
                <a:gd name="connsiteY7" fmla="*/ 443788 h 922163"/>
                <a:gd name="connsiteX0" fmla="*/ 1661840 w 1759731"/>
                <a:gd name="connsiteY0" fmla="*/ 922163 h 922163"/>
                <a:gd name="connsiteX1" fmla="*/ 4490 w 1759731"/>
                <a:gd name="connsiteY1" fmla="*/ 922163 h 922163"/>
                <a:gd name="connsiteX2" fmla="*/ 161437 w 1759731"/>
                <a:gd name="connsiteY2" fmla="*/ 457622 h 922163"/>
                <a:gd name="connsiteX3" fmla="*/ 3421 w 1759731"/>
                <a:gd name="connsiteY3" fmla="*/ 51222 h 922163"/>
                <a:gd name="connsiteX4" fmla="*/ 23995 w 1759731"/>
                <a:gd name="connsiteY4" fmla="*/ 0 h 922163"/>
                <a:gd name="connsiteX5" fmla="*/ 1562211 w 1759731"/>
                <a:gd name="connsiteY5" fmla="*/ 0 h 922163"/>
                <a:gd name="connsiteX6" fmla="*/ 1595130 w 1759731"/>
                <a:gd name="connsiteY6" fmla="*/ 37388 h 922163"/>
                <a:gd name="connsiteX7" fmla="*/ 1759731 w 1759731"/>
                <a:gd name="connsiteY7" fmla="*/ 443788 h 922163"/>
                <a:gd name="connsiteX0" fmla="*/ 1661840 w 1759731"/>
                <a:gd name="connsiteY0" fmla="*/ 922163 h 922163"/>
                <a:gd name="connsiteX1" fmla="*/ 4490 w 1759731"/>
                <a:gd name="connsiteY1" fmla="*/ 922163 h 922163"/>
                <a:gd name="connsiteX2" fmla="*/ 161437 w 1759731"/>
                <a:gd name="connsiteY2" fmla="*/ 457622 h 922163"/>
                <a:gd name="connsiteX3" fmla="*/ 3421 w 1759731"/>
                <a:gd name="connsiteY3" fmla="*/ 51222 h 922163"/>
                <a:gd name="connsiteX4" fmla="*/ 23995 w 1759731"/>
                <a:gd name="connsiteY4" fmla="*/ 0 h 922163"/>
                <a:gd name="connsiteX5" fmla="*/ 1562211 w 1759731"/>
                <a:gd name="connsiteY5" fmla="*/ 0 h 922163"/>
                <a:gd name="connsiteX6" fmla="*/ 1595130 w 1759731"/>
                <a:gd name="connsiteY6" fmla="*/ 37388 h 922163"/>
                <a:gd name="connsiteX7" fmla="*/ 1759731 w 1759731"/>
                <a:gd name="connsiteY7" fmla="*/ 443788 h 922163"/>
                <a:gd name="connsiteX0" fmla="*/ 1661698 w 1759589"/>
                <a:gd name="connsiteY0" fmla="*/ 922163 h 922163"/>
                <a:gd name="connsiteX1" fmla="*/ 4348 w 1759589"/>
                <a:gd name="connsiteY1" fmla="*/ 922163 h 922163"/>
                <a:gd name="connsiteX2" fmla="*/ 161295 w 1759589"/>
                <a:gd name="connsiteY2" fmla="*/ 457622 h 922163"/>
                <a:gd name="connsiteX3" fmla="*/ 3279 w 1759589"/>
                <a:gd name="connsiteY3" fmla="*/ 51222 h 922163"/>
                <a:gd name="connsiteX4" fmla="*/ 23853 w 1759589"/>
                <a:gd name="connsiteY4" fmla="*/ 0 h 922163"/>
                <a:gd name="connsiteX5" fmla="*/ 1562069 w 1759589"/>
                <a:gd name="connsiteY5" fmla="*/ 0 h 922163"/>
                <a:gd name="connsiteX6" fmla="*/ 1594988 w 1759589"/>
                <a:gd name="connsiteY6" fmla="*/ 37388 h 922163"/>
                <a:gd name="connsiteX7" fmla="*/ 1759589 w 1759589"/>
                <a:gd name="connsiteY7" fmla="*/ 443788 h 922163"/>
                <a:gd name="connsiteX0" fmla="*/ 1661714 w 1759605"/>
                <a:gd name="connsiteY0" fmla="*/ 922163 h 922163"/>
                <a:gd name="connsiteX1" fmla="*/ 4364 w 1759605"/>
                <a:gd name="connsiteY1" fmla="*/ 922163 h 922163"/>
                <a:gd name="connsiteX2" fmla="*/ 161311 w 1759605"/>
                <a:gd name="connsiteY2" fmla="*/ 457622 h 922163"/>
                <a:gd name="connsiteX3" fmla="*/ 3295 w 1759605"/>
                <a:gd name="connsiteY3" fmla="*/ 51222 h 922163"/>
                <a:gd name="connsiteX4" fmla="*/ 23047 w 1759605"/>
                <a:gd name="connsiteY4" fmla="*/ 0 h 922163"/>
                <a:gd name="connsiteX5" fmla="*/ 1562085 w 1759605"/>
                <a:gd name="connsiteY5" fmla="*/ 0 h 922163"/>
                <a:gd name="connsiteX6" fmla="*/ 1595004 w 1759605"/>
                <a:gd name="connsiteY6" fmla="*/ 37388 h 922163"/>
                <a:gd name="connsiteX7" fmla="*/ 1759605 w 1759605"/>
                <a:gd name="connsiteY7" fmla="*/ 443788 h 922163"/>
                <a:gd name="connsiteX0" fmla="*/ 1661714 w 1753020"/>
                <a:gd name="connsiteY0" fmla="*/ 922163 h 922163"/>
                <a:gd name="connsiteX1" fmla="*/ 4364 w 1753020"/>
                <a:gd name="connsiteY1" fmla="*/ 922163 h 922163"/>
                <a:gd name="connsiteX2" fmla="*/ 161311 w 1753020"/>
                <a:gd name="connsiteY2" fmla="*/ 457622 h 922163"/>
                <a:gd name="connsiteX3" fmla="*/ 3295 w 1753020"/>
                <a:gd name="connsiteY3" fmla="*/ 51222 h 922163"/>
                <a:gd name="connsiteX4" fmla="*/ 23047 w 1753020"/>
                <a:gd name="connsiteY4" fmla="*/ 0 h 922163"/>
                <a:gd name="connsiteX5" fmla="*/ 1562085 w 1753020"/>
                <a:gd name="connsiteY5" fmla="*/ 0 h 922163"/>
                <a:gd name="connsiteX6" fmla="*/ 1595004 w 1753020"/>
                <a:gd name="connsiteY6" fmla="*/ 37388 h 922163"/>
                <a:gd name="connsiteX7" fmla="*/ 1753020 w 1753020"/>
                <a:gd name="connsiteY7" fmla="*/ 443788 h 922163"/>
                <a:gd name="connsiteX0" fmla="*/ 1661714 w 1753020"/>
                <a:gd name="connsiteY0" fmla="*/ 922163 h 922163"/>
                <a:gd name="connsiteX1" fmla="*/ 4364 w 1753020"/>
                <a:gd name="connsiteY1" fmla="*/ 922163 h 922163"/>
                <a:gd name="connsiteX2" fmla="*/ 161311 w 1753020"/>
                <a:gd name="connsiteY2" fmla="*/ 457622 h 922163"/>
                <a:gd name="connsiteX3" fmla="*/ 3295 w 1753020"/>
                <a:gd name="connsiteY3" fmla="*/ 51222 h 922163"/>
                <a:gd name="connsiteX4" fmla="*/ 23047 w 1753020"/>
                <a:gd name="connsiteY4" fmla="*/ 0 h 922163"/>
                <a:gd name="connsiteX5" fmla="*/ 1562085 w 1753020"/>
                <a:gd name="connsiteY5" fmla="*/ 0 h 922163"/>
                <a:gd name="connsiteX6" fmla="*/ 1595004 w 1753020"/>
                <a:gd name="connsiteY6" fmla="*/ 37388 h 922163"/>
                <a:gd name="connsiteX7" fmla="*/ 1753020 w 1753020"/>
                <a:gd name="connsiteY7" fmla="*/ 443788 h 922163"/>
                <a:gd name="connsiteX0" fmla="*/ 1661714 w 1753020"/>
                <a:gd name="connsiteY0" fmla="*/ 922163 h 922163"/>
                <a:gd name="connsiteX1" fmla="*/ 4364 w 1753020"/>
                <a:gd name="connsiteY1" fmla="*/ 922163 h 922163"/>
                <a:gd name="connsiteX2" fmla="*/ 161311 w 1753020"/>
                <a:gd name="connsiteY2" fmla="*/ 457622 h 922163"/>
                <a:gd name="connsiteX3" fmla="*/ 3295 w 1753020"/>
                <a:gd name="connsiteY3" fmla="*/ 51222 h 922163"/>
                <a:gd name="connsiteX4" fmla="*/ 23047 w 1753020"/>
                <a:gd name="connsiteY4" fmla="*/ 0 h 922163"/>
                <a:gd name="connsiteX5" fmla="*/ 1562085 w 1753020"/>
                <a:gd name="connsiteY5" fmla="*/ 0 h 922163"/>
                <a:gd name="connsiteX6" fmla="*/ 1595004 w 1753020"/>
                <a:gd name="connsiteY6" fmla="*/ 37388 h 922163"/>
                <a:gd name="connsiteX7" fmla="*/ 1753020 w 1753020"/>
                <a:gd name="connsiteY7" fmla="*/ 443788 h 922163"/>
                <a:gd name="connsiteX0" fmla="*/ 1661714 w 1753020"/>
                <a:gd name="connsiteY0" fmla="*/ 922163 h 922163"/>
                <a:gd name="connsiteX1" fmla="*/ 4364 w 1753020"/>
                <a:gd name="connsiteY1" fmla="*/ 922163 h 922163"/>
                <a:gd name="connsiteX2" fmla="*/ 161311 w 1753020"/>
                <a:gd name="connsiteY2" fmla="*/ 457622 h 922163"/>
                <a:gd name="connsiteX3" fmla="*/ 3295 w 1753020"/>
                <a:gd name="connsiteY3" fmla="*/ 51222 h 922163"/>
                <a:gd name="connsiteX4" fmla="*/ 23047 w 1753020"/>
                <a:gd name="connsiteY4" fmla="*/ 0 h 922163"/>
                <a:gd name="connsiteX5" fmla="*/ 1563402 w 1753020"/>
                <a:gd name="connsiteY5" fmla="*/ 0 h 922163"/>
                <a:gd name="connsiteX6" fmla="*/ 1595004 w 1753020"/>
                <a:gd name="connsiteY6" fmla="*/ 37388 h 922163"/>
                <a:gd name="connsiteX7" fmla="*/ 1753020 w 1753020"/>
                <a:gd name="connsiteY7" fmla="*/ 443788 h 922163"/>
                <a:gd name="connsiteX0" fmla="*/ 1661714 w 1753020"/>
                <a:gd name="connsiteY0" fmla="*/ 922163 h 922163"/>
                <a:gd name="connsiteX1" fmla="*/ 4364 w 1753020"/>
                <a:gd name="connsiteY1" fmla="*/ 922163 h 922163"/>
                <a:gd name="connsiteX2" fmla="*/ 392923 w 1753020"/>
                <a:gd name="connsiteY2" fmla="*/ 457622 h 922163"/>
                <a:gd name="connsiteX3" fmla="*/ 3295 w 1753020"/>
                <a:gd name="connsiteY3" fmla="*/ 51222 h 922163"/>
                <a:gd name="connsiteX4" fmla="*/ 23047 w 1753020"/>
                <a:gd name="connsiteY4" fmla="*/ 0 h 922163"/>
                <a:gd name="connsiteX5" fmla="*/ 1563402 w 1753020"/>
                <a:gd name="connsiteY5" fmla="*/ 0 h 922163"/>
                <a:gd name="connsiteX6" fmla="*/ 1595004 w 1753020"/>
                <a:gd name="connsiteY6" fmla="*/ 37388 h 922163"/>
                <a:gd name="connsiteX7" fmla="*/ 1753020 w 1753020"/>
                <a:gd name="connsiteY7" fmla="*/ 443788 h 922163"/>
                <a:gd name="connsiteX0" fmla="*/ 1661714 w 1753020"/>
                <a:gd name="connsiteY0" fmla="*/ 922163 h 922163"/>
                <a:gd name="connsiteX1" fmla="*/ 4364 w 1753020"/>
                <a:gd name="connsiteY1" fmla="*/ 922163 h 922163"/>
                <a:gd name="connsiteX2" fmla="*/ 392923 w 1753020"/>
                <a:gd name="connsiteY2" fmla="*/ 457622 h 922163"/>
                <a:gd name="connsiteX3" fmla="*/ 3295 w 1753020"/>
                <a:gd name="connsiteY3" fmla="*/ 51222 h 922163"/>
                <a:gd name="connsiteX4" fmla="*/ 23047 w 1753020"/>
                <a:gd name="connsiteY4" fmla="*/ 0 h 922163"/>
                <a:gd name="connsiteX5" fmla="*/ 1563402 w 1753020"/>
                <a:gd name="connsiteY5" fmla="*/ 0 h 922163"/>
                <a:gd name="connsiteX6" fmla="*/ 1595004 w 1753020"/>
                <a:gd name="connsiteY6" fmla="*/ 37388 h 922163"/>
                <a:gd name="connsiteX7" fmla="*/ 1753020 w 1753020"/>
                <a:gd name="connsiteY7" fmla="*/ 443788 h 922163"/>
                <a:gd name="connsiteX0" fmla="*/ 1661714 w 1753020"/>
                <a:gd name="connsiteY0" fmla="*/ 922163 h 922163"/>
                <a:gd name="connsiteX1" fmla="*/ 4364 w 1753020"/>
                <a:gd name="connsiteY1" fmla="*/ 922163 h 922163"/>
                <a:gd name="connsiteX2" fmla="*/ 392923 w 1753020"/>
                <a:gd name="connsiteY2" fmla="*/ 457622 h 922163"/>
                <a:gd name="connsiteX3" fmla="*/ 3295 w 1753020"/>
                <a:gd name="connsiteY3" fmla="*/ 51222 h 922163"/>
                <a:gd name="connsiteX4" fmla="*/ 23047 w 1753020"/>
                <a:gd name="connsiteY4" fmla="*/ 0 h 922163"/>
                <a:gd name="connsiteX5" fmla="*/ 1563402 w 1753020"/>
                <a:gd name="connsiteY5" fmla="*/ 0 h 922163"/>
                <a:gd name="connsiteX6" fmla="*/ 1595004 w 1753020"/>
                <a:gd name="connsiteY6" fmla="*/ 37388 h 922163"/>
                <a:gd name="connsiteX7" fmla="*/ 1753020 w 1753020"/>
                <a:gd name="connsiteY7" fmla="*/ 443788 h 922163"/>
                <a:gd name="connsiteX0" fmla="*/ 1666798 w 1758104"/>
                <a:gd name="connsiteY0" fmla="*/ 922163 h 922163"/>
                <a:gd name="connsiteX1" fmla="*/ 9448 w 1758104"/>
                <a:gd name="connsiteY1" fmla="*/ 922163 h 922163"/>
                <a:gd name="connsiteX2" fmla="*/ 398007 w 1758104"/>
                <a:gd name="connsiteY2" fmla="*/ 457622 h 922163"/>
                <a:gd name="connsiteX3" fmla="*/ 8379 w 1758104"/>
                <a:gd name="connsiteY3" fmla="*/ 51222 h 922163"/>
                <a:gd name="connsiteX4" fmla="*/ 28131 w 1758104"/>
                <a:gd name="connsiteY4" fmla="*/ 0 h 922163"/>
                <a:gd name="connsiteX5" fmla="*/ 1568486 w 1758104"/>
                <a:gd name="connsiteY5" fmla="*/ 0 h 922163"/>
                <a:gd name="connsiteX6" fmla="*/ 1600088 w 1758104"/>
                <a:gd name="connsiteY6" fmla="*/ 37388 h 922163"/>
                <a:gd name="connsiteX7" fmla="*/ 1758104 w 1758104"/>
                <a:gd name="connsiteY7" fmla="*/ 443788 h 922163"/>
                <a:gd name="connsiteX0" fmla="*/ 1666143 w 1757449"/>
                <a:gd name="connsiteY0" fmla="*/ 922163 h 922163"/>
                <a:gd name="connsiteX1" fmla="*/ 8793 w 1757449"/>
                <a:gd name="connsiteY1" fmla="*/ 922163 h 922163"/>
                <a:gd name="connsiteX2" fmla="*/ 397352 w 1757449"/>
                <a:gd name="connsiteY2" fmla="*/ 457622 h 922163"/>
                <a:gd name="connsiteX3" fmla="*/ 7724 w 1757449"/>
                <a:gd name="connsiteY3" fmla="*/ 51222 h 922163"/>
                <a:gd name="connsiteX4" fmla="*/ 56427 w 1757449"/>
                <a:gd name="connsiteY4" fmla="*/ 0 h 922163"/>
                <a:gd name="connsiteX5" fmla="*/ 1567831 w 1757449"/>
                <a:gd name="connsiteY5" fmla="*/ 0 h 922163"/>
                <a:gd name="connsiteX6" fmla="*/ 1599433 w 1757449"/>
                <a:gd name="connsiteY6" fmla="*/ 37388 h 922163"/>
                <a:gd name="connsiteX7" fmla="*/ 1757449 w 1757449"/>
                <a:gd name="connsiteY7" fmla="*/ 443788 h 922163"/>
                <a:gd name="connsiteX0" fmla="*/ 1666143 w 1989062"/>
                <a:gd name="connsiteY0" fmla="*/ 922163 h 922163"/>
                <a:gd name="connsiteX1" fmla="*/ 8793 w 1989062"/>
                <a:gd name="connsiteY1" fmla="*/ 922163 h 922163"/>
                <a:gd name="connsiteX2" fmla="*/ 397352 w 1989062"/>
                <a:gd name="connsiteY2" fmla="*/ 457622 h 922163"/>
                <a:gd name="connsiteX3" fmla="*/ 7724 w 1989062"/>
                <a:gd name="connsiteY3" fmla="*/ 51222 h 922163"/>
                <a:gd name="connsiteX4" fmla="*/ 56427 w 1989062"/>
                <a:gd name="connsiteY4" fmla="*/ 0 h 922163"/>
                <a:gd name="connsiteX5" fmla="*/ 1567831 w 1989062"/>
                <a:gd name="connsiteY5" fmla="*/ 0 h 922163"/>
                <a:gd name="connsiteX6" fmla="*/ 1599433 w 1989062"/>
                <a:gd name="connsiteY6" fmla="*/ 37388 h 922163"/>
                <a:gd name="connsiteX7" fmla="*/ 1989062 w 1989062"/>
                <a:gd name="connsiteY7" fmla="*/ 443788 h 922163"/>
                <a:gd name="connsiteX0" fmla="*/ 1666143 w 1989062"/>
                <a:gd name="connsiteY0" fmla="*/ 922163 h 922163"/>
                <a:gd name="connsiteX1" fmla="*/ 8793 w 1989062"/>
                <a:gd name="connsiteY1" fmla="*/ 922163 h 922163"/>
                <a:gd name="connsiteX2" fmla="*/ 397352 w 1989062"/>
                <a:gd name="connsiteY2" fmla="*/ 457622 h 922163"/>
                <a:gd name="connsiteX3" fmla="*/ 7724 w 1989062"/>
                <a:gd name="connsiteY3" fmla="*/ 51222 h 922163"/>
                <a:gd name="connsiteX4" fmla="*/ 56427 w 1989062"/>
                <a:gd name="connsiteY4" fmla="*/ 0 h 922163"/>
                <a:gd name="connsiteX5" fmla="*/ 1567831 w 1989062"/>
                <a:gd name="connsiteY5" fmla="*/ 0 h 922163"/>
                <a:gd name="connsiteX6" fmla="*/ 1599433 w 1989062"/>
                <a:gd name="connsiteY6" fmla="*/ 37388 h 922163"/>
                <a:gd name="connsiteX7" fmla="*/ 1989062 w 1989062"/>
                <a:gd name="connsiteY7" fmla="*/ 443788 h 922163"/>
                <a:gd name="connsiteX0" fmla="*/ 1666143 w 1989062"/>
                <a:gd name="connsiteY0" fmla="*/ 922163 h 922163"/>
                <a:gd name="connsiteX1" fmla="*/ 8793 w 1989062"/>
                <a:gd name="connsiteY1" fmla="*/ 922163 h 922163"/>
                <a:gd name="connsiteX2" fmla="*/ 397352 w 1989062"/>
                <a:gd name="connsiteY2" fmla="*/ 457622 h 922163"/>
                <a:gd name="connsiteX3" fmla="*/ 7724 w 1989062"/>
                <a:gd name="connsiteY3" fmla="*/ 51222 h 922163"/>
                <a:gd name="connsiteX4" fmla="*/ 56427 w 1989062"/>
                <a:gd name="connsiteY4" fmla="*/ 0 h 922163"/>
                <a:gd name="connsiteX5" fmla="*/ 1567831 w 1989062"/>
                <a:gd name="connsiteY5" fmla="*/ 0 h 922163"/>
                <a:gd name="connsiteX6" fmla="*/ 1599433 w 1989062"/>
                <a:gd name="connsiteY6" fmla="*/ 37388 h 922163"/>
                <a:gd name="connsiteX7" fmla="*/ 1989062 w 1989062"/>
                <a:gd name="connsiteY7" fmla="*/ 443788 h 922163"/>
                <a:gd name="connsiteX0" fmla="*/ 1666143 w 1989062"/>
                <a:gd name="connsiteY0" fmla="*/ 922163 h 922163"/>
                <a:gd name="connsiteX1" fmla="*/ 8793 w 1989062"/>
                <a:gd name="connsiteY1" fmla="*/ 922163 h 922163"/>
                <a:gd name="connsiteX2" fmla="*/ 397352 w 1989062"/>
                <a:gd name="connsiteY2" fmla="*/ 457622 h 922163"/>
                <a:gd name="connsiteX3" fmla="*/ 7724 w 1989062"/>
                <a:gd name="connsiteY3" fmla="*/ 51222 h 922163"/>
                <a:gd name="connsiteX4" fmla="*/ 56427 w 1989062"/>
                <a:gd name="connsiteY4" fmla="*/ 0 h 922163"/>
                <a:gd name="connsiteX5" fmla="*/ 1521508 w 1989062"/>
                <a:gd name="connsiteY5" fmla="*/ 0 h 922163"/>
                <a:gd name="connsiteX6" fmla="*/ 1599433 w 1989062"/>
                <a:gd name="connsiteY6" fmla="*/ 37388 h 922163"/>
                <a:gd name="connsiteX7" fmla="*/ 1989062 w 1989062"/>
                <a:gd name="connsiteY7" fmla="*/ 443788 h 922163"/>
                <a:gd name="connsiteX0" fmla="*/ 1666143 w 1989062"/>
                <a:gd name="connsiteY0" fmla="*/ 922163 h 922163"/>
                <a:gd name="connsiteX1" fmla="*/ 8793 w 1989062"/>
                <a:gd name="connsiteY1" fmla="*/ 922163 h 922163"/>
                <a:gd name="connsiteX2" fmla="*/ 1115129 w 1989062"/>
                <a:gd name="connsiteY2" fmla="*/ 457622 h 922163"/>
                <a:gd name="connsiteX3" fmla="*/ 7724 w 1989062"/>
                <a:gd name="connsiteY3" fmla="*/ 51222 h 922163"/>
                <a:gd name="connsiteX4" fmla="*/ 56427 w 1989062"/>
                <a:gd name="connsiteY4" fmla="*/ 0 h 922163"/>
                <a:gd name="connsiteX5" fmla="*/ 1521508 w 1989062"/>
                <a:gd name="connsiteY5" fmla="*/ 0 h 922163"/>
                <a:gd name="connsiteX6" fmla="*/ 1599433 w 1989062"/>
                <a:gd name="connsiteY6" fmla="*/ 37388 h 922163"/>
                <a:gd name="connsiteX7" fmla="*/ 1989062 w 1989062"/>
                <a:gd name="connsiteY7" fmla="*/ 443788 h 922163"/>
                <a:gd name="connsiteX0" fmla="*/ 1666143 w 1989062"/>
                <a:gd name="connsiteY0" fmla="*/ 922163 h 922163"/>
                <a:gd name="connsiteX1" fmla="*/ 8793 w 1989062"/>
                <a:gd name="connsiteY1" fmla="*/ 922163 h 922163"/>
                <a:gd name="connsiteX2" fmla="*/ 1115129 w 1989062"/>
                <a:gd name="connsiteY2" fmla="*/ 457622 h 922163"/>
                <a:gd name="connsiteX3" fmla="*/ 7724 w 1989062"/>
                <a:gd name="connsiteY3" fmla="*/ 51222 h 922163"/>
                <a:gd name="connsiteX4" fmla="*/ 56427 w 1989062"/>
                <a:gd name="connsiteY4" fmla="*/ 0 h 922163"/>
                <a:gd name="connsiteX5" fmla="*/ 1521508 w 1989062"/>
                <a:gd name="connsiteY5" fmla="*/ 0 h 922163"/>
                <a:gd name="connsiteX6" fmla="*/ 1599433 w 1989062"/>
                <a:gd name="connsiteY6" fmla="*/ 37388 h 922163"/>
                <a:gd name="connsiteX7" fmla="*/ 1989062 w 1989062"/>
                <a:gd name="connsiteY7" fmla="*/ 443788 h 922163"/>
                <a:gd name="connsiteX0" fmla="*/ 1666143 w 1989062"/>
                <a:gd name="connsiteY0" fmla="*/ 922163 h 922163"/>
                <a:gd name="connsiteX1" fmla="*/ 8793 w 1989062"/>
                <a:gd name="connsiteY1" fmla="*/ 922163 h 922163"/>
                <a:gd name="connsiteX2" fmla="*/ 1115129 w 1989062"/>
                <a:gd name="connsiteY2" fmla="*/ 457622 h 922163"/>
                <a:gd name="connsiteX3" fmla="*/ 7724 w 1989062"/>
                <a:gd name="connsiteY3" fmla="*/ 51222 h 922163"/>
                <a:gd name="connsiteX4" fmla="*/ 56427 w 1989062"/>
                <a:gd name="connsiteY4" fmla="*/ 0 h 922163"/>
                <a:gd name="connsiteX5" fmla="*/ 1521508 w 1989062"/>
                <a:gd name="connsiteY5" fmla="*/ 0 h 922163"/>
                <a:gd name="connsiteX6" fmla="*/ 1599433 w 1989062"/>
                <a:gd name="connsiteY6" fmla="*/ 37388 h 922163"/>
                <a:gd name="connsiteX7" fmla="*/ 1989062 w 1989062"/>
                <a:gd name="connsiteY7" fmla="*/ 443788 h 922163"/>
                <a:gd name="connsiteX0" fmla="*/ 1681843 w 2004762"/>
                <a:gd name="connsiteY0" fmla="*/ 922163 h 922163"/>
                <a:gd name="connsiteX1" fmla="*/ 24493 w 2004762"/>
                <a:gd name="connsiteY1" fmla="*/ 922163 h 922163"/>
                <a:gd name="connsiteX2" fmla="*/ 1130829 w 2004762"/>
                <a:gd name="connsiteY2" fmla="*/ 457622 h 922163"/>
                <a:gd name="connsiteX3" fmla="*/ 23424 w 2004762"/>
                <a:gd name="connsiteY3" fmla="*/ 51222 h 922163"/>
                <a:gd name="connsiteX4" fmla="*/ 72127 w 2004762"/>
                <a:gd name="connsiteY4" fmla="*/ 0 h 922163"/>
                <a:gd name="connsiteX5" fmla="*/ 1537208 w 2004762"/>
                <a:gd name="connsiteY5" fmla="*/ 0 h 922163"/>
                <a:gd name="connsiteX6" fmla="*/ 1615133 w 2004762"/>
                <a:gd name="connsiteY6" fmla="*/ 37388 h 922163"/>
                <a:gd name="connsiteX7" fmla="*/ 2004762 w 2004762"/>
                <a:gd name="connsiteY7" fmla="*/ 443788 h 922163"/>
                <a:gd name="connsiteX0" fmla="*/ 1679894 w 2002813"/>
                <a:gd name="connsiteY0" fmla="*/ 922163 h 922163"/>
                <a:gd name="connsiteX1" fmla="*/ 22544 w 2002813"/>
                <a:gd name="connsiteY1" fmla="*/ 922163 h 922163"/>
                <a:gd name="connsiteX2" fmla="*/ 1128880 w 2002813"/>
                <a:gd name="connsiteY2" fmla="*/ 457622 h 922163"/>
                <a:gd name="connsiteX3" fmla="*/ 21475 w 2002813"/>
                <a:gd name="connsiteY3" fmla="*/ 51222 h 922163"/>
                <a:gd name="connsiteX4" fmla="*/ 159906 w 2002813"/>
                <a:gd name="connsiteY4" fmla="*/ 0 h 922163"/>
                <a:gd name="connsiteX5" fmla="*/ 1535259 w 2002813"/>
                <a:gd name="connsiteY5" fmla="*/ 0 h 922163"/>
                <a:gd name="connsiteX6" fmla="*/ 1613184 w 2002813"/>
                <a:gd name="connsiteY6" fmla="*/ 37388 h 922163"/>
                <a:gd name="connsiteX7" fmla="*/ 2002813 w 2002813"/>
                <a:gd name="connsiteY7" fmla="*/ 443788 h 922163"/>
                <a:gd name="connsiteX0" fmla="*/ 1679894 w 2720589"/>
                <a:gd name="connsiteY0" fmla="*/ 922163 h 922163"/>
                <a:gd name="connsiteX1" fmla="*/ 22544 w 2720589"/>
                <a:gd name="connsiteY1" fmla="*/ 922163 h 922163"/>
                <a:gd name="connsiteX2" fmla="*/ 1128880 w 2720589"/>
                <a:gd name="connsiteY2" fmla="*/ 457622 h 922163"/>
                <a:gd name="connsiteX3" fmla="*/ 21475 w 2720589"/>
                <a:gd name="connsiteY3" fmla="*/ 51222 h 922163"/>
                <a:gd name="connsiteX4" fmla="*/ 159906 w 2720589"/>
                <a:gd name="connsiteY4" fmla="*/ 0 h 922163"/>
                <a:gd name="connsiteX5" fmla="*/ 1535259 w 2720589"/>
                <a:gd name="connsiteY5" fmla="*/ 0 h 922163"/>
                <a:gd name="connsiteX6" fmla="*/ 1613184 w 2720589"/>
                <a:gd name="connsiteY6" fmla="*/ 37388 h 922163"/>
                <a:gd name="connsiteX7" fmla="*/ 2720589 w 2720589"/>
                <a:gd name="connsiteY7" fmla="*/ 443788 h 922163"/>
                <a:gd name="connsiteX0" fmla="*/ 1679894 w 2720589"/>
                <a:gd name="connsiteY0" fmla="*/ 922163 h 922163"/>
                <a:gd name="connsiteX1" fmla="*/ 22544 w 2720589"/>
                <a:gd name="connsiteY1" fmla="*/ 922163 h 922163"/>
                <a:gd name="connsiteX2" fmla="*/ 1128880 w 2720589"/>
                <a:gd name="connsiteY2" fmla="*/ 457622 h 922163"/>
                <a:gd name="connsiteX3" fmla="*/ 21475 w 2720589"/>
                <a:gd name="connsiteY3" fmla="*/ 51222 h 922163"/>
                <a:gd name="connsiteX4" fmla="*/ 159906 w 2720589"/>
                <a:gd name="connsiteY4" fmla="*/ 0 h 922163"/>
                <a:gd name="connsiteX5" fmla="*/ 1535259 w 2720589"/>
                <a:gd name="connsiteY5" fmla="*/ 0 h 922163"/>
                <a:gd name="connsiteX6" fmla="*/ 1613184 w 2720589"/>
                <a:gd name="connsiteY6" fmla="*/ 37388 h 922163"/>
                <a:gd name="connsiteX7" fmla="*/ 2720589 w 2720589"/>
                <a:gd name="connsiteY7" fmla="*/ 443788 h 922163"/>
                <a:gd name="connsiteX0" fmla="*/ 1679894 w 2720589"/>
                <a:gd name="connsiteY0" fmla="*/ 922163 h 922163"/>
                <a:gd name="connsiteX1" fmla="*/ 22544 w 2720589"/>
                <a:gd name="connsiteY1" fmla="*/ 922163 h 922163"/>
                <a:gd name="connsiteX2" fmla="*/ 1128880 w 2720589"/>
                <a:gd name="connsiteY2" fmla="*/ 457622 h 922163"/>
                <a:gd name="connsiteX3" fmla="*/ 21475 w 2720589"/>
                <a:gd name="connsiteY3" fmla="*/ 51222 h 922163"/>
                <a:gd name="connsiteX4" fmla="*/ 159906 w 2720589"/>
                <a:gd name="connsiteY4" fmla="*/ 0 h 922163"/>
                <a:gd name="connsiteX5" fmla="*/ 1535259 w 2720589"/>
                <a:gd name="connsiteY5" fmla="*/ 0 h 922163"/>
                <a:gd name="connsiteX6" fmla="*/ 1613184 w 2720589"/>
                <a:gd name="connsiteY6" fmla="*/ 37388 h 922163"/>
                <a:gd name="connsiteX7" fmla="*/ 2720589 w 2720589"/>
                <a:gd name="connsiteY7" fmla="*/ 443788 h 922163"/>
                <a:gd name="connsiteX0" fmla="*/ 1679894 w 2720589"/>
                <a:gd name="connsiteY0" fmla="*/ 922163 h 922163"/>
                <a:gd name="connsiteX1" fmla="*/ 22544 w 2720589"/>
                <a:gd name="connsiteY1" fmla="*/ 922163 h 922163"/>
                <a:gd name="connsiteX2" fmla="*/ 1128880 w 2720589"/>
                <a:gd name="connsiteY2" fmla="*/ 457622 h 922163"/>
                <a:gd name="connsiteX3" fmla="*/ 21475 w 2720589"/>
                <a:gd name="connsiteY3" fmla="*/ 51222 h 922163"/>
                <a:gd name="connsiteX4" fmla="*/ 159906 w 2720589"/>
                <a:gd name="connsiteY4" fmla="*/ 0 h 922163"/>
                <a:gd name="connsiteX5" fmla="*/ 1391705 w 2720589"/>
                <a:gd name="connsiteY5" fmla="*/ 0 h 922163"/>
                <a:gd name="connsiteX6" fmla="*/ 1613184 w 2720589"/>
                <a:gd name="connsiteY6" fmla="*/ 37388 h 922163"/>
                <a:gd name="connsiteX7" fmla="*/ 2720589 w 2720589"/>
                <a:gd name="connsiteY7" fmla="*/ 443788 h 922163"/>
                <a:gd name="connsiteX0" fmla="*/ 1679894 w 2969081"/>
                <a:gd name="connsiteY0" fmla="*/ 922163 h 922163"/>
                <a:gd name="connsiteX1" fmla="*/ 22544 w 2969081"/>
                <a:gd name="connsiteY1" fmla="*/ 922163 h 922163"/>
                <a:gd name="connsiteX2" fmla="*/ 2969081 w 2969081"/>
                <a:gd name="connsiteY2" fmla="*/ 457622 h 922163"/>
                <a:gd name="connsiteX3" fmla="*/ 21475 w 2969081"/>
                <a:gd name="connsiteY3" fmla="*/ 51222 h 922163"/>
                <a:gd name="connsiteX4" fmla="*/ 159906 w 2969081"/>
                <a:gd name="connsiteY4" fmla="*/ 0 h 922163"/>
                <a:gd name="connsiteX5" fmla="*/ 1391705 w 2969081"/>
                <a:gd name="connsiteY5" fmla="*/ 0 h 922163"/>
                <a:gd name="connsiteX6" fmla="*/ 1613184 w 2969081"/>
                <a:gd name="connsiteY6" fmla="*/ 37388 h 922163"/>
                <a:gd name="connsiteX7" fmla="*/ 2720589 w 2969081"/>
                <a:gd name="connsiteY7" fmla="*/ 443788 h 922163"/>
                <a:gd name="connsiteX0" fmla="*/ 1679894 w 2969081"/>
                <a:gd name="connsiteY0" fmla="*/ 922163 h 922163"/>
                <a:gd name="connsiteX1" fmla="*/ 22544 w 2969081"/>
                <a:gd name="connsiteY1" fmla="*/ 922163 h 922163"/>
                <a:gd name="connsiteX2" fmla="*/ 2969081 w 2969081"/>
                <a:gd name="connsiteY2" fmla="*/ 457622 h 922163"/>
                <a:gd name="connsiteX3" fmla="*/ 21475 w 2969081"/>
                <a:gd name="connsiteY3" fmla="*/ 51222 h 922163"/>
                <a:gd name="connsiteX4" fmla="*/ 159906 w 2969081"/>
                <a:gd name="connsiteY4" fmla="*/ 0 h 922163"/>
                <a:gd name="connsiteX5" fmla="*/ 1391705 w 2969081"/>
                <a:gd name="connsiteY5" fmla="*/ 0 h 922163"/>
                <a:gd name="connsiteX6" fmla="*/ 1613184 w 2969081"/>
                <a:gd name="connsiteY6" fmla="*/ 37388 h 922163"/>
                <a:gd name="connsiteX7" fmla="*/ 2720589 w 2969081"/>
                <a:gd name="connsiteY7" fmla="*/ 443788 h 922163"/>
                <a:gd name="connsiteX0" fmla="*/ 1679894 w 2969081"/>
                <a:gd name="connsiteY0" fmla="*/ 922163 h 922163"/>
                <a:gd name="connsiteX1" fmla="*/ 22544 w 2969081"/>
                <a:gd name="connsiteY1" fmla="*/ 922163 h 922163"/>
                <a:gd name="connsiteX2" fmla="*/ 2969081 w 2969081"/>
                <a:gd name="connsiteY2" fmla="*/ 457622 h 922163"/>
                <a:gd name="connsiteX3" fmla="*/ 21475 w 2969081"/>
                <a:gd name="connsiteY3" fmla="*/ 51222 h 922163"/>
                <a:gd name="connsiteX4" fmla="*/ 159906 w 2969081"/>
                <a:gd name="connsiteY4" fmla="*/ 0 h 922163"/>
                <a:gd name="connsiteX5" fmla="*/ 1391705 w 2969081"/>
                <a:gd name="connsiteY5" fmla="*/ 0 h 922163"/>
                <a:gd name="connsiteX6" fmla="*/ 1613184 w 2969081"/>
                <a:gd name="connsiteY6" fmla="*/ 37388 h 922163"/>
                <a:gd name="connsiteX7" fmla="*/ 2720589 w 2969081"/>
                <a:gd name="connsiteY7" fmla="*/ 443788 h 922163"/>
                <a:gd name="connsiteX0" fmla="*/ 1720000 w 3009187"/>
                <a:gd name="connsiteY0" fmla="*/ 922163 h 922163"/>
                <a:gd name="connsiteX1" fmla="*/ 62650 w 3009187"/>
                <a:gd name="connsiteY1" fmla="*/ 922163 h 922163"/>
                <a:gd name="connsiteX2" fmla="*/ 3009187 w 3009187"/>
                <a:gd name="connsiteY2" fmla="*/ 457622 h 922163"/>
                <a:gd name="connsiteX3" fmla="*/ 61581 w 3009187"/>
                <a:gd name="connsiteY3" fmla="*/ 51222 h 922163"/>
                <a:gd name="connsiteX4" fmla="*/ 200012 w 3009187"/>
                <a:gd name="connsiteY4" fmla="*/ 0 h 922163"/>
                <a:gd name="connsiteX5" fmla="*/ 1431811 w 3009187"/>
                <a:gd name="connsiteY5" fmla="*/ 0 h 922163"/>
                <a:gd name="connsiteX6" fmla="*/ 1653290 w 3009187"/>
                <a:gd name="connsiteY6" fmla="*/ 37388 h 922163"/>
                <a:gd name="connsiteX7" fmla="*/ 2760695 w 3009187"/>
                <a:gd name="connsiteY7" fmla="*/ 443788 h 922163"/>
                <a:gd name="connsiteX0" fmla="*/ 1715149 w 3004336"/>
                <a:gd name="connsiteY0" fmla="*/ 922163 h 922163"/>
                <a:gd name="connsiteX1" fmla="*/ 57799 w 3004336"/>
                <a:gd name="connsiteY1" fmla="*/ 922163 h 922163"/>
                <a:gd name="connsiteX2" fmla="*/ 3004336 w 3004336"/>
                <a:gd name="connsiteY2" fmla="*/ 457622 h 922163"/>
                <a:gd name="connsiteX3" fmla="*/ 56730 w 3004336"/>
                <a:gd name="connsiteY3" fmla="*/ 51222 h 922163"/>
                <a:gd name="connsiteX4" fmla="*/ 425185 w 3004336"/>
                <a:gd name="connsiteY4" fmla="*/ 0 h 922163"/>
                <a:gd name="connsiteX5" fmla="*/ 1426960 w 3004336"/>
                <a:gd name="connsiteY5" fmla="*/ 0 h 922163"/>
                <a:gd name="connsiteX6" fmla="*/ 1648439 w 3004336"/>
                <a:gd name="connsiteY6" fmla="*/ 37388 h 922163"/>
                <a:gd name="connsiteX7" fmla="*/ 2755844 w 3004336"/>
                <a:gd name="connsiteY7" fmla="*/ 443788 h 922163"/>
                <a:gd name="connsiteX0" fmla="*/ 1715149 w 4596040"/>
                <a:gd name="connsiteY0" fmla="*/ 922163 h 922163"/>
                <a:gd name="connsiteX1" fmla="*/ 57799 w 4596040"/>
                <a:gd name="connsiteY1" fmla="*/ 922163 h 922163"/>
                <a:gd name="connsiteX2" fmla="*/ 3004336 w 4596040"/>
                <a:gd name="connsiteY2" fmla="*/ 457622 h 922163"/>
                <a:gd name="connsiteX3" fmla="*/ 56730 w 4596040"/>
                <a:gd name="connsiteY3" fmla="*/ 51222 h 922163"/>
                <a:gd name="connsiteX4" fmla="*/ 425185 w 4596040"/>
                <a:gd name="connsiteY4" fmla="*/ 0 h 922163"/>
                <a:gd name="connsiteX5" fmla="*/ 1426960 w 4596040"/>
                <a:gd name="connsiteY5" fmla="*/ 0 h 922163"/>
                <a:gd name="connsiteX6" fmla="*/ 1648439 w 4596040"/>
                <a:gd name="connsiteY6" fmla="*/ 37388 h 922163"/>
                <a:gd name="connsiteX7" fmla="*/ 4596040 w 4596040"/>
                <a:gd name="connsiteY7" fmla="*/ 443788 h 922163"/>
                <a:gd name="connsiteX0" fmla="*/ 1715149 w 4596040"/>
                <a:gd name="connsiteY0" fmla="*/ 922163 h 922163"/>
                <a:gd name="connsiteX1" fmla="*/ 57799 w 4596040"/>
                <a:gd name="connsiteY1" fmla="*/ 922163 h 922163"/>
                <a:gd name="connsiteX2" fmla="*/ 3004336 w 4596040"/>
                <a:gd name="connsiteY2" fmla="*/ 457622 h 922163"/>
                <a:gd name="connsiteX3" fmla="*/ 56730 w 4596040"/>
                <a:gd name="connsiteY3" fmla="*/ 51222 h 922163"/>
                <a:gd name="connsiteX4" fmla="*/ 425185 w 4596040"/>
                <a:gd name="connsiteY4" fmla="*/ 0 h 922163"/>
                <a:gd name="connsiteX5" fmla="*/ 1426960 w 4596040"/>
                <a:gd name="connsiteY5" fmla="*/ 0 h 922163"/>
                <a:gd name="connsiteX6" fmla="*/ 1648439 w 4596040"/>
                <a:gd name="connsiteY6" fmla="*/ 37388 h 922163"/>
                <a:gd name="connsiteX7" fmla="*/ 4596040 w 4596040"/>
                <a:gd name="connsiteY7" fmla="*/ 443788 h 922163"/>
                <a:gd name="connsiteX0" fmla="*/ 1715149 w 4596040"/>
                <a:gd name="connsiteY0" fmla="*/ 922163 h 922163"/>
                <a:gd name="connsiteX1" fmla="*/ 57799 w 4596040"/>
                <a:gd name="connsiteY1" fmla="*/ 922163 h 922163"/>
                <a:gd name="connsiteX2" fmla="*/ 3004336 w 4596040"/>
                <a:gd name="connsiteY2" fmla="*/ 457622 h 922163"/>
                <a:gd name="connsiteX3" fmla="*/ 56730 w 4596040"/>
                <a:gd name="connsiteY3" fmla="*/ 51222 h 922163"/>
                <a:gd name="connsiteX4" fmla="*/ 425185 w 4596040"/>
                <a:gd name="connsiteY4" fmla="*/ 0 h 922163"/>
                <a:gd name="connsiteX5" fmla="*/ 1426960 w 4596040"/>
                <a:gd name="connsiteY5" fmla="*/ 0 h 922163"/>
                <a:gd name="connsiteX6" fmla="*/ 1648439 w 4596040"/>
                <a:gd name="connsiteY6" fmla="*/ 37388 h 922163"/>
                <a:gd name="connsiteX7" fmla="*/ 4596040 w 4596040"/>
                <a:gd name="connsiteY7" fmla="*/ 443788 h 922163"/>
                <a:gd name="connsiteX0" fmla="*/ 1715149 w 4596040"/>
                <a:gd name="connsiteY0" fmla="*/ 922163 h 922163"/>
                <a:gd name="connsiteX1" fmla="*/ 57799 w 4596040"/>
                <a:gd name="connsiteY1" fmla="*/ 922163 h 922163"/>
                <a:gd name="connsiteX2" fmla="*/ 3004336 w 4596040"/>
                <a:gd name="connsiteY2" fmla="*/ 457622 h 922163"/>
                <a:gd name="connsiteX3" fmla="*/ 56730 w 4596040"/>
                <a:gd name="connsiteY3" fmla="*/ 51222 h 922163"/>
                <a:gd name="connsiteX4" fmla="*/ 425185 w 4596040"/>
                <a:gd name="connsiteY4" fmla="*/ 0 h 922163"/>
                <a:gd name="connsiteX5" fmla="*/ 1058920 w 4596040"/>
                <a:gd name="connsiteY5" fmla="*/ 0 h 922163"/>
                <a:gd name="connsiteX6" fmla="*/ 1648439 w 4596040"/>
                <a:gd name="connsiteY6" fmla="*/ 37388 h 922163"/>
                <a:gd name="connsiteX7" fmla="*/ 4596040 w 4596040"/>
                <a:gd name="connsiteY7" fmla="*/ 443788 h 922163"/>
                <a:gd name="connsiteX0" fmla="*/ 1715146 w 4596037"/>
                <a:gd name="connsiteY0" fmla="*/ 922163 h 922163"/>
                <a:gd name="connsiteX1" fmla="*/ 57796 w 4596037"/>
                <a:gd name="connsiteY1" fmla="*/ 922163 h 922163"/>
                <a:gd name="connsiteX2" fmla="*/ 388932 w 4596037"/>
                <a:gd name="connsiteY2" fmla="*/ 457622 h 922163"/>
                <a:gd name="connsiteX3" fmla="*/ 56727 w 4596037"/>
                <a:gd name="connsiteY3" fmla="*/ 51222 h 922163"/>
                <a:gd name="connsiteX4" fmla="*/ 425182 w 4596037"/>
                <a:gd name="connsiteY4" fmla="*/ 0 h 922163"/>
                <a:gd name="connsiteX5" fmla="*/ 1058917 w 4596037"/>
                <a:gd name="connsiteY5" fmla="*/ 0 h 922163"/>
                <a:gd name="connsiteX6" fmla="*/ 1648436 w 4596037"/>
                <a:gd name="connsiteY6" fmla="*/ 37388 h 922163"/>
                <a:gd name="connsiteX7" fmla="*/ 4596037 w 4596037"/>
                <a:gd name="connsiteY7" fmla="*/ 443788 h 922163"/>
                <a:gd name="connsiteX0" fmla="*/ 1715146 w 4596037"/>
                <a:gd name="connsiteY0" fmla="*/ 922163 h 922163"/>
                <a:gd name="connsiteX1" fmla="*/ 57796 w 4596037"/>
                <a:gd name="connsiteY1" fmla="*/ 922163 h 922163"/>
                <a:gd name="connsiteX2" fmla="*/ 388932 w 4596037"/>
                <a:gd name="connsiteY2" fmla="*/ 457622 h 922163"/>
                <a:gd name="connsiteX3" fmla="*/ 56727 w 4596037"/>
                <a:gd name="connsiteY3" fmla="*/ 51222 h 922163"/>
                <a:gd name="connsiteX4" fmla="*/ 425182 w 4596037"/>
                <a:gd name="connsiteY4" fmla="*/ 0 h 922163"/>
                <a:gd name="connsiteX5" fmla="*/ 1058917 w 4596037"/>
                <a:gd name="connsiteY5" fmla="*/ 0 h 922163"/>
                <a:gd name="connsiteX6" fmla="*/ 1648436 w 4596037"/>
                <a:gd name="connsiteY6" fmla="*/ 37388 h 922163"/>
                <a:gd name="connsiteX7" fmla="*/ 4596037 w 4596037"/>
                <a:gd name="connsiteY7" fmla="*/ 443788 h 922163"/>
                <a:gd name="connsiteX0" fmla="*/ 1715146 w 4596037"/>
                <a:gd name="connsiteY0" fmla="*/ 922163 h 922163"/>
                <a:gd name="connsiteX1" fmla="*/ 57796 w 4596037"/>
                <a:gd name="connsiteY1" fmla="*/ 922163 h 922163"/>
                <a:gd name="connsiteX2" fmla="*/ 388932 w 4596037"/>
                <a:gd name="connsiteY2" fmla="*/ 457622 h 922163"/>
                <a:gd name="connsiteX3" fmla="*/ 56727 w 4596037"/>
                <a:gd name="connsiteY3" fmla="*/ 51222 h 922163"/>
                <a:gd name="connsiteX4" fmla="*/ 425182 w 4596037"/>
                <a:gd name="connsiteY4" fmla="*/ 0 h 922163"/>
                <a:gd name="connsiteX5" fmla="*/ 1058917 w 4596037"/>
                <a:gd name="connsiteY5" fmla="*/ 0 h 922163"/>
                <a:gd name="connsiteX6" fmla="*/ 1648436 w 4596037"/>
                <a:gd name="connsiteY6" fmla="*/ 37388 h 922163"/>
                <a:gd name="connsiteX7" fmla="*/ 4596037 w 4596037"/>
                <a:gd name="connsiteY7" fmla="*/ 443788 h 922163"/>
                <a:gd name="connsiteX0" fmla="*/ 1662675 w 4543566"/>
                <a:gd name="connsiteY0" fmla="*/ 922163 h 922163"/>
                <a:gd name="connsiteX1" fmla="*/ 5325 w 4543566"/>
                <a:gd name="connsiteY1" fmla="*/ 922163 h 922163"/>
                <a:gd name="connsiteX2" fmla="*/ 336461 w 4543566"/>
                <a:gd name="connsiteY2" fmla="*/ 457622 h 922163"/>
                <a:gd name="connsiteX3" fmla="*/ 4256 w 4543566"/>
                <a:gd name="connsiteY3" fmla="*/ 51222 h 922163"/>
                <a:gd name="connsiteX4" fmla="*/ 372711 w 4543566"/>
                <a:gd name="connsiteY4" fmla="*/ 0 h 922163"/>
                <a:gd name="connsiteX5" fmla="*/ 1006446 w 4543566"/>
                <a:gd name="connsiteY5" fmla="*/ 0 h 922163"/>
                <a:gd name="connsiteX6" fmla="*/ 1595965 w 4543566"/>
                <a:gd name="connsiteY6" fmla="*/ 37388 h 922163"/>
                <a:gd name="connsiteX7" fmla="*/ 4543566 w 4543566"/>
                <a:gd name="connsiteY7" fmla="*/ 443788 h 922163"/>
                <a:gd name="connsiteX0" fmla="*/ 1665044 w 4545935"/>
                <a:gd name="connsiteY0" fmla="*/ 922163 h 922163"/>
                <a:gd name="connsiteX1" fmla="*/ 7694 w 4545935"/>
                <a:gd name="connsiteY1" fmla="*/ 922163 h 922163"/>
                <a:gd name="connsiteX2" fmla="*/ 338830 w 4545935"/>
                <a:gd name="connsiteY2" fmla="*/ 457622 h 922163"/>
                <a:gd name="connsiteX3" fmla="*/ 6625 w 4545935"/>
                <a:gd name="connsiteY3" fmla="*/ 51222 h 922163"/>
                <a:gd name="connsiteX4" fmla="*/ 48148 w 4545935"/>
                <a:gd name="connsiteY4" fmla="*/ 0 h 922163"/>
                <a:gd name="connsiteX5" fmla="*/ 1008815 w 4545935"/>
                <a:gd name="connsiteY5" fmla="*/ 0 h 922163"/>
                <a:gd name="connsiteX6" fmla="*/ 1598334 w 4545935"/>
                <a:gd name="connsiteY6" fmla="*/ 37388 h 922163"/>
                <a:gd name="connsiteX7" fmla="*/ 4545935 w 4545935"/>
                <a:gd name="connsiteY7" fmla="*/ 443788 h 922163"/>
                <a:gd name="connsiteX0" fmla="*/ 1665044 w 1930539"/>
                <a:gd name="connsiteY0" fmla="*/ 922163 h 922163"/>
                <a:gd name="connsiteX1" fmla="*/ 7694 w 1930539"/>
                <a:gd name="connsiteY1" fmla="*/ 922163 h 922163"/>
                <a:gd name="connsiteX2" fmla="*/ 338830 w 1930539"/>
                <a:gd name="connsiteY2" fmla="*/ 457622 h 922163"/>
                <a:gd name="connsiteX3" fmla="*/ 6625 w 1930539"/>
                <a:gd name="connsiteY3" fmla="*/ 51222 h 922163"/>
                <a:gd name="connsiteX4" fmla="*/ 48148 w 1930539"/>
                <a:gd name="connsiteY4" fmla="*/ 0 h 922163"/>
                <a:gd name="connsiteX5" fmla="*/ 1008815 w 1930539"/>
                <a:gd name="connsiteY5" fmla="*/ 0 h 922163"/>
                <a:gd name="connsiteX6" fmla="*/ 1598334 w 1930539"/>
                <a:gd name="connsiteY6" fmla="*/ 37388 h 922163"/>
                <a:gd name="connsiteX7" fmla="*/ 1930539 w 1930539"/>
                <a:gd name="connsiteY7" fmla="*/ 443788 h 922163"/>
                <a:gd name="connsiteX0" fmla="*/ 1665044 w 1930539"/>
                <a:gd name="connsiteY0" fmla="*/ 922163 h 922163"/>
                <a:gd name="connsiteX1" fmla="*/ 7694 w 1930539"/>
                <a:gd name="connsiteY1" fmla="*/ 922163 h 922163"/>
                <a:gd name="connsiteX2" fmla="*/ 338830 w 1930539"/>
                <a:gd name="connsiteY2" fmla="*/ 457622 h 922163"/>
                <a:gd name="connsiteX3" fmla="*/ 6625 w 1930539"/>
                <a:gd name="connsiteY3" fmla="*/ 51222 h 922163"/>
                <a:gd name="connsiteX4" fmla="*/ 48148 w 1930539"/>
                <a:gd name="connsiteY4" fmla="*/ 0 h 922163"/>
                <a:gd name="connsiteX5" fmla="*/ 1008815 w 1930539"/>
                <a:gd name="connsiteY5" fmla="*/ 0 h 922163"/>
                <a:gd name="connsiteX6" fmla="*/ 1598334 w 1930539"/>
                <a:gd name="connsiteY6" fmla="*/ 37388 h 922163"/>
                <a:gd name="connsiteX7" fmla="*/ 1930539 w 1930539"/>
                <a:gd name="connsiteY7" fmla="*/ 443788 h 922163"/>
                <a:gd name="connsiteX0" fmla="*/ 1665044 w 1930539"/>
                <a:gd name="connsiteY0" fmla="*/ 922163 h 922163"/>
                <a:gd name="connsiteX1" fmla="*/ 7694 w 1930539"/>
                <a:gd name="connsiteY1" fmla="*/ 922163 h 922163"/>
                <a:gd name="connsiteX2" fmla="*/ 338830 w 1930539"/>
                <a:gd name="connsiteY2" fmla="*/ 457622 h 922163"/>
                <a:gd name="connsiteX3" fmla="*/ 6625 w 1930539"/>
                <a:gd name="connsiteY3" fmla="*/ 51222 h 922163"/>
                <a:gd name="connsiteX4" fmla="*/ 48148 w 1930539"/>
                <a:gd name="connsiteY4" fmla="*/ 0 h 922163"/>
                <a:gd name="connsiteX5" fmla="*/ 1008815 w 1930539"/>
                <a:gd name="connsiteY5" fmla="*/ 0 h 922163"/>
                <a:gd name="connsiteX6" fmla="*/ 1598334 w 1930539"/>
                <a:gd name="connsiteY6" fmla="*/ 37388 h 922163"/>
                <a:gd name="connsiteX7" fmla="*/ 1930539 w 1930539"/>
                <a:gd name="connsiteY7" fmla="*/ 443788 h 922163"/>
                <a:gd name="connsiteX0" fmla="*/ 1665044 w 1930539"/>
                <a:gd name="connsiteY0" fmla="*/ 922163 h 922163"/>
                <a:gd name="connsiteX1" fmla="*/ 7694 w 1930539"/>
                <a:gd name="connsiteY1" fmla="*/ 922163 h 922163"/>
                <a:gd name="connsiteX2" fmla="*/ 338830 w 1930539"/>
                <a:gd name="connsiteY2" fmla="*/ 457622 h 922163"/>
                <a:gd name="connsiteX3" fmla="*/ 6625 w 1930539"/>
                <a:gd name="connsiteY3" fmla="*/ 51222 h 922163"/>
                <a:gd name="connsiteX4" fmla="*/ 48148 w 1930539"/>
                <a:gd name="connsiteY4" fmla="*/ 0 h 922163"/>
                <a:gd name="connsiteX5" fmla="*/ 1531891 w 1930539"/>
                <a:gd name="connsiteY5" fmla="*/ 0 h 922163"/>
                <a:gd name="connsiteX6" fmla="*/ 1598334 w 1930539"/>
                <a:gd name="connsiteY6" fmla="*/ 37388 h 922163"/>
                <a:gd name="connsiteX7" fmla="*/ 1930539 w 1930539"/>
                <a:gd name="connsiteY7" fmla="*/ 443788 h 922163"/>
                <a:gd name="connsiteX0" fmla="*/ 1665044 w 1930539"/>
                <a:gd name="connsiteY0" fmla="*/ 922163 h 922163"/>
                <a:gd name="connsiteX1" fmla="*/ 7694 w 1930539"/>
                <a:gd name="connsiteY1" fmla="*/ 922163 h 922163"/>
                <a:gd name="connsiteX2" fmla="*/ 336295 w 1930539"/>
                <a:gd name="connsiteY2" fmla="*/ 457622 h 922163"/>
                <a:gd name="connsiteX3" fmla="*/ 6625 w 1930539"/>
                <a:gd name="connsiteY3" fmla="*/ 51222 h 922163"/>
                <a:gd name="connsiteX4" fmla="*/ 48148 w 1930539"/>
                <a:gd name="connsiteY4" fmla="*/ 0 h 922163"/>
                <a:gd name="connsiteX5" fmla="*/ 1531891 w 1930539"/>
                <a:gd name="connsiteY5" fmla="*/ 0 h 922163"/>
                <a:gd name="connsiteX6" fmla="*/ 1598334 w 1930539"/>
                <a:gd name="connsiteY6" fmla="*/ 37388 h 922163"/>
                <a:gd name="connsiteX7" fmla="*/ 1930539 w 1930539"/>
                <a:gd name="connsiteY7" fmla="*/ 443788 h 922163"/>
                <a:gd name="connsiteX0" fmla="*/ 1665044 w 1930539"/>
                <a:gd name="connsiteY0" fmla="*/ 922163 h 922163"/>
                <a:gd name="connsiteX1" fmla="*/ 7694 w 1930539"/>
                <a:gd name="connsiteY1" fmla="*/ 922163 h 922163"/>
                <a:gd name="connsiteX2" fmla="*/ 336295 w 1930539"/>
                <a:gd name="connsiteY2" fmla="*/ 457622 h 922163"/>
                <a:gd name="connsiteX3" fmla="*/ 6625 w 1930539"/>
                <a:gd name="connsiteY3" fmla="*/ 51222 h 922163"/>
                <a:gd name="connsiteX4" fmla="*/ 48148 w 1930539"/>
                <a:gd name="connsiteY4" fmla="*/ 0 h 922163"/>
                <a:gd name="connsiteX5" fmla="*/ 1531891 w 1930539"/>
                <a:gd name="connsiteY5" fmla="*/ 0 h 922163"/>
                <a:gd name="connsiteX6" fmla="*/ 1598334 w 1930539"/>
                <a:gd name="connsiteY6" fmla="*/ 37388 h 922163"/>
                <a:gd name="connsiteX7" fmla="*/ 1930539 w 1930539"/>
                <a:gd name="connsiteY7" fmla="*/ 443788 h 922163"/>
                <a:gd name="connsiteX0" fmla="*/ 1665044 w 1930539"/>
                <a:gd name="connsiteY0" fmla="*/ 922163 h 922163"/>
                <a:gd name="connsiteX1" fmla="*/ 7694 w 1930539"/>
                <a:gd name="connsiteY1" fmla="*/ 922163 h 922163"/>
                <a:gd name="connsiteX2" fmla="*/ 336295 w 1930539"/>
                <a:gd name="connsiteY2" fmla="*/ 457622 h 922163"/>
                <a:gd name="connsiteX3" fmla="*/ 6625 w 1930539"/>
                <a:gd name="connsiteY3" fmla="*/ 51222 h 922163"/>
                <a:gd name="connsiteX4" fmla="*/ 48148 w 1930539"/>
                <a:gd name="connsiteY4" fmla="*/ 0 h 922163"/>
                <a:gd name="connsiteX5" fmla="*/ 1531891 w 1930539"/>
                <a:gd name="connsiteY5" fmla="*/ 0 h 922163"/>
                <a:gd name="connsiteX6" fmla="*/ 1598334 w 1930539"/>
                <a:gd name="connsiteY6" fmla="*/ 37388 h 922163"/>
                <a:gd name="connsiteX7" fmla="*/ 1930539 w 1930539"/>
                <a:gd name="connsiteY7" fmla="*/ 443788 h 922163"/>
                <a:gd name="connsiteX0" fmla="*/ 1664989 w 1930484"/>
                <a:gd name="connsiteY0" fmla="*/ 922163 h 922163"/>
                <a:gd name="connsiteX1" fmla="*/ 7639 w 1930484"/>
                <a:gd name="connsiteY1" fmla="*/ 922163 h 922163"/>
                <a:gd name="connsiteX2" fmla="*/ 336240 w 1930484"/>
                <a:gd name="connsiteY2" fmla="*/ 457622 h 922163"/>
                <a:gd name="connsiteX3" fmla="*/ 6570 w 1930484"/>
                <a:gd name="connsiteY3" fmla="*/ 51222 h 922163"/>
                <a:gd name="connsiteX4" fmla="*/ 48093 w 1930484"/>
                <a:gd name="connsiteY4" fmla="*/ 0 h 922163"/>
                <a:gd name="connsiteX5" fmla="*/ 1531836 w 1930484"/>
                <a:gd name="connsiteY5" fmla="*/ 0 h 922163"/>
                <a:gd name="connsiteX6" fmla="*/ 1598279 w 1930484"/>
                <a:gd name="connsiteY6" fmla="*/ 37388 h 922163"/>
                <a:gd name="connsiteX7" fmla="*/ 1930484 w 1930484"/>
                <a:gd name="connsiteY7" fmla="*/ 443788 h 922163"/>
                <a:gd name="connsiteX0" fmla="*/ 1664995 w 1930490"/>
                <a:gd name="connsiteY0" fmla="*/ 922163 h 922163"/>
                <a:gd name="connsiteX1" fmla="*/ 7645 w 1930490"/>
                <a:gd name="connsiteY1" fmla="*/ 922163 h 922163"/>
                <a:gd name="connsiteX2" fmla="*/ 336246 w 1930490"/>
                <a:gd name="connsiteY2" fmla="*/ 457622 h 922163"/>
                <a:gd name="connsiteX3" fmla="*/ 6576 w 1930490"/>
                <a:gd name="connsiteY3" fmla="*/ 51222 h 922163"/>
                <a:gd name="connsiteX4" fmla="*/ 47785 w 1930490"/>
                <a:gd name="connsiteY4" fmla="*/ 0 h 922163"/>
                <a:gd name="connsiteX5" fmla="*/ 1531842 w 1930490"/>
                <a:gd name="connsiteY5" fmla="*/ 0 h 922163"/>
                <a:gd name="connsiteX6" fmla="*/ 1598285 w 1930490"/>
                <a:gd name="connsiteY6" fmla="*/ 37388 h 922163"/>
                <a:gd name="connsiteX7" fmla="*/ 1930490 w 1930490"/>
                <a:gd name="connsiteY7" fmla="*/ 443788 h 922163"/>
                <a:gd name="connsiteX0" fmla="*/ 1664995 w 1927955"/>
                <a:gd name="connsiteY0" fmla="*/ 922163 h 922163"/>
                <a:gd name="connsiteX1" fmla="*/ 7645 w 1927955"/>
                <a:gd name="connsiteY1" fmla="*/ 922163 h 922163"/>
                <a:gd name="connsiteX2" fmla="*/ 336246 w 1927955"/>
                <a:gd name="connsiteY2" fmla="*/ 457622 h 922163"/>
                <a:gd name="connsiteX3" fmla="*/ 6576 w 1927955"/>
                <a:gd name="connsiteY3" fmla="*/ 51222 h 922163"/>
                <a:gd name="connsiteX4" fmla="*/ 47785 w 1927955"/>
                <a:gd name="connsiteY4" fmla="*/ 0 h 922163"/>
                <a:gd name="connsiteX5" fmla="*/ 1531842 w 1927955"/>
                <a:gd name="connsiteY5" fmla="*/ 0 h 922163"/>
                <a:gd name="connsiteX6" fmla="*/ 1598285 w 1927955"/>
                <a:gd name="connsiteY6" fmla="*/ 37388 h 922163"/>
                <a:gd name="connsiteX7" fmla="*/ 1927955 w 1927955"/>
                <a:gd name="connsiteY7" fmla="*/ 443788 h 922163"/>
                <a:gd name="connsiteX0" fmla="*/ 1664995 w 1927955"/>
                <a:gd name="connsiteY0" fmla="*/ 922163 h 922163"/>
                <a:gd name="connsiteX1" fmla="*/ 7645 w 1927955"/>
                <a:gd name="connsiteY1" fmla="*/ 922163 h 922163"/>
                <a:gd name="connsiteX2" fmla="*/ 336246 w 1927955"/>
                <a:gd name="connsiteY2" fmla="*/ 457622 h 922163"/>
                <a:gd name="connsiteX3" fmla="*/ 6576 w 1927955"/>
                <a:gd name="connsiteY3" fmla="*/ 51222 h 922163"/>
                <a:gd name="connsiteX4" fmla="*/ 47785 w 1927955"/>
                <a:gd name="connsiteY4" fmla="*/ 0 h 922163"/>
                <a:gd name="connsiteX5" fmla="*/ 1531842 w 1927955"/>
                <a:gd name="connsiteY5" fmla="*/ 0 h 922163"/>
                <a:gd name="connsiteX6" fmla="*/ 1598285 w 1927955"/>
                <a:gd name="connsiteY6" fmla="*/ 37388 h 922163"/>
                <a:gd name="connsiteX7" fmla="*/ 1927955 w 1927955"/>
                <a:gd name="connsiteY7" fmla="*/ 443788 h 922163"/>
                <a:gd name="connsiteX0" fmla="*/ 1664995 w 1927955"/>
                <a:gd name="connsiteY0" fmla="*/ 922163 h 922163"/>
                <a:gd name="connsiteX1" fmla="*/ 7645 w 1927955"/>
                <a:gd name="connsiteY1" fmla="*/ 922163 h 922163"/>
                <a:gd name="connsiteX2" fmla="*/ 336246 w 1927955"/>
                <a:gd name="connsiteY2" fmla="*/ 457622 h 922163"/>
                <a:gd name="connsiteX3" fmla="*/ 6576 w 1927955"/>
                <a:gd name="connsiteY3" fmla="*/ 51222 h 922163"/>
                <a:gd name="connsiteX4" fmla="*/ 47785 w 1927955"/>
                <a:gd name="connsiteY4" fmla="*/ 0 h 922163"/>
                <a:gd name="connsiteX5" fmla="*/ 1531842 w 1927955"/>
                <a:gd name="connsiteY5" fmla="*/ 0 h 922163"/>
                <a:gd name="connsiteX6" fmla="*/ 1598285 w 1927955"/>
                <a:gd name="connsiteY6" fmla="*/ 37388 h 922163"/>
                <a:gd name="connsiteX7" fmla="*/ 1927955 w 1927955"/>
                <a:gd name="connsiteY7" fmla="*/ 443788 h 922163"/>
                <a:gd name="connsiteX0" fmla="*/ 1664995 w 1927955"/>
                <a:gd name="connsiteY0" fmla="*/ 922163 h 922163"/>
                <a:gd name="connsiteX1" fmla="*/ 7645 w 1927955"/>
                <a:gd name="connsiteY1" fmla="*/ 922163 h 922163"/>
                <a:gd name="connsiteX2" fmla="*/ 336246 w 1927955"/>
                <a:gd name="connsiteY2" fmla="*/ 457622 h 922163"/>
                <a:gd name="connsiteX3" fmla="*/ 6576 w 1927955"/>
                <a:gd name="connsiteY3" fmla="*/ 51222 h 922163"/>
                <a:gd name="connsiteX4" fmla="*/ 47785 w 1927955"/>
                <a:gd name="connsiteY4" fmla="*/ 0 h 922163"/>
                <a:gd name="connsiteX5" fmla="*/ 1532354 w 1927955"/>
                <a:gd name="connsiteY5" fmla="*/ 0 h 922163"/>
                <a:gd name="connsiteX6" fmla="*/ 1598285 w 1927955"/>
                <a:gd name="connsiteY6" fmla="*/ 37388 h 922163"/>
                <a:gd name="connsiteX7" fmla="*/ 1927955 w 1927955"/>
                <a:gd name="connsiteY7" fmla="*/ 443788 h 922163"/>
                <a:gd name="connsiteX0" fmla="*/ 1664995 w 1927955"/>
                <a:gd name="connsiteY0" fmla="*/ 922163 h 922163"/>
                <a:gd name="connsiteX1" fmla="*/ 7645 w 1927955"/>
                <a:gd name="connsiteY1" fmla="*/ 922163 h 922163"/>
                <a:gd name="connsiteX2" fmla="*/ 164813 w 1927955"/>
                <a:gd name="connsiteY2" fmla="*/ 457622 h 922163"/>
                <a:gd name="connsiteX3" fmla="*/ 6576 w 1927955"/>
                <a:gd name="connsiteY3" fmla="*/ 51222 h 922163"/>
                <a:gd name="connsiteX4" fmla="*/ 47785 w 1927955"/>
                <a:gd name="connsiteY4" fmla="*/ 0 h 922163"/>
                <a:gd name="connsiteX5" fmla="*/ 1532354 w 1927955"/>
                <a:gd name="connsiteY5" fmla="*/ 0 h 922163"/>
                <a:gd name="connsiteX6" fmla="*/ 1598285 w 1927955"/>
                <a:gd name="connsiteY6" fmla="*/ 37388 h 922163"/>
                <a:gd name="connsiteX7" fmla="*/ 1927955 w 1927955"/>
                <a:gd name="connsiteY7" fmla="*/ 443788 h 922163"/>
                <a:gd name="connsiteX0" fmla="*/ 1664995 w 1927955"/>
                <a:gd name="connsiteY0" fmla="*/ 922163 h 922163"/>
                <a:gd name="connsiteX1" fmla="*/ 7645 w 1927955"/>
                <a:gd name="connsiteY1" fmla="*/ 922163 h 922163"/>
                <a:gd name="connsiteX2" fmla="*/ 164813 w 1927955"/>
                <a:gd name="connsiteY2" fmla="*/ 457622 h 922163"/>
                <a:gd name="connsiteX3" fmla="*/ 6576 w 1927955"/>
                <a:gd name="connsiteY3" fmla="*/ 51222 h 922163"/>
                <a:gd name="connsiteX4" fmla="*/ 47785 w 1927955"/>
                <a:gd name="connsiteY4" fmla="*/ 0 h 922163"/>
                <a:gd name="connsiteX5" fmla="*/ 1532354 w 1927955"/>
                <a:gd name="connsiteY5" fmla="*/ 0 h 922163"/>
                <a:gd name="connsiteX6" fmla="*/ 1598285 w 1927955"/>
                <a:gd name="connsiteY6" fmla="*/ 37388 h 922163"/>
                <a:gd name="connsiteX7" fmla="*/ 1927955 w 1927955"/>
                <a:gd name="connsiteY7" fmla="*/ 443788 h 922163"/>
                <a:gd name="connsiteX0" fmla="*/ 1664995 w 1927955"/>
                <a:gd name="connsiteY0" fmla="*/ 922163 h 922163"/>
                <a:gd name="connsiteX1" fmla="*/ 7645 w 1927955"/>
                <a:gd name="connsiteY1" fmla="*/ 922163 h 922163"/>
                <a:gd name="connsiteX2" fmla="*/ 164813 w 1927955"/>
                <a:gd name="connsiteY2" fmla="*/ 457622 h 922163"/>
                <a:gd name="connsiteX3" fmla="*/ 6576 w 1927955"/>
                <a:gd name="connsiteY3" fmla="*/ 51222 h 922163"/>
                <a:gd name="connsiteX4" fmla="*/ 47785 w 1927955"/>
                <a:gd name="connsiteY4" fmla="*/ 0 h 922163"/>
                <a:gd name="connsiteX5" fmla="*/ 1532354 w 1927955"/>
                <a:gd name="connsiteY5" fmla="*/ 0 h 922163"/>
                <a:gd name="connsiteX6" fmla="*/ 1598285 w 1927955"/>
                <a:gd name="connsiteY6" fmla="*/ 37388 h 922163"/>
                <a:gd name="connsiteX7" fmla="*/ 1927955 w 1927955"/>
                <a:gd name="connsiteY7" fmla="*/ 443788 h 922163"/>
                <a:gd name="connsiteX0" fmla="*/ 1661365 w 1924325"/>
                <a:gd name="connsiteY0" fmla="*/ 922163 h 922163"/>
                <a:gd name="connsiteX1" fmla="*/ 4015 w 1924325"/>
                <a:gd name="connsiteY1" fmla="*/ 922163 h 922163"/>
                <a:gd name="connsiteX2" fmla="*/ 161183 w 1924325"/>
                <a:gd name="connsiteY2" fmla="*/ 457622 h 922163"/>
                <a:gd name="connsiteX3" fmla="*/ 2946 w 1924325"/>
                <a:gd name="connsiteY3" fmla="*/ 51222 h 922163"/>
                <a:gd name="connsiteX4" fmla="*/ 44155 w 1924325"/>
                <a:gd name="connsiteY4" fmla="*/ 0 h 922163"/>
                <a:gd name="connsiteX5" fmla="*/ 1528724 w 1924325"/>
                <a:gd name="connsiteY5" fmla="*/ 0 h 922163"/>
                <a:gd name="connsiteX6" fmla="*/ 1594655 w 1924325"/>
                <a:gd name="connsiteY6" fmla="*/ 37388 h 922163"/>
                <a:gd name="connsiteX7" fmla="*/ 1924325 w 1924325"/>
                <a:gd name="connsiteY7" fmla="*/ 443788 h 922163"/>
                <a:gd name="connsiteX0" fmla="*/ 1661718 w 1924678"/>
                <a:gd name="connsiteY0" fmla="*/ 922163 h 922163"/>
                <a:gd name="connsiteX1" fmla="*/ 4368 w 1924678"/>
                <a:gd name="connsiteY1" fmla="*/ 922163 h 922163"/>
                <a:gd name="connsiteX2" fmla="*/ 161536 w 1924678"/>
                <a:gd name="connsiteY2" fmla="*/ 457622 h 922163"/>
                <a:gd name="connsiteX3" fmla="*/ 3299 w 1924678"/>
                <a:gd name="connsiteY3" fmla="*/ 51222 h 922163"/>
                <a:gd name="connsiteX4" fmla="*/ 23078 w 1924678"/>
                <a:gd name="connsiteY4" fmla="*/ 0 h 922163"/>
                <a:gd name="connsiteX5" fmla="*/ 1529077 w 1924678"/>
                <a:gd name="connsiteY5" fmla="*/ 0 h 922163"/>
                <a:gd name="connsiteX6" fmla="*/ 1595008 w 1924678"/>
                <a:gd name="connsiteY6" fmla="*/ 37388 h 922163"/>
                <a:gd name="connsiteX7" fmla="*/ 1924678 w 1924678"/>
                <a:gd name="connsiteY7" fmla="*/ 443788 h 922163"/>
                <a:gd name="connsiteX0" fmla="*/ 1661718 w 1753245"/>
                <a:gd name="connsiteY0" fmla="*/ 922163 h 922163"/>
                <a:gd name="connsiteX1" fmla="*/ 4368 w 1753245"/>
                <a:gd name="connsiteY1" fmla="*/ 922163 h 922163"/>
                <a:gd name="connsiteX2" fmla="*/ 161536 w 1753245"/>
                <a:gd name="connsiteY2" fmla="*/ 457622 h 922163"/>
                <a:gd name="connsiteX3" fmla="*/ 3299 w 1753245"/>
                <a:gd name="connsiteY3" fmla="*/ 51222 h 922163"/>
                <a:gd name="connsiteX4" fmla="*/ 23078 w 1753245"/>
                <a:gd name="connsiteY4" fmla="*/ 0 h 922163"/>
                <a:gd name="connsiteX5" fmla="*/ 1529077 w 1753245"/>
                <a:gd name="connsiteY5" fmla="*/ 0 h 922163"/>
                <a:gd name="connsiteX6" fmla="*/ 1595008 w 1753245"/>
                <a:gd name="connsiteY6" fmla="*/ 37388 h 922163"/>
                <a:gd name="connsiteX7" fmla="*/ 1753245 w 1753245"/>
                <a:gd name="connsiteY7" fmla="*/ 443788 h 922163"/>
                <a:gd name="connsiteX0" fmla="*/ 1661718 w 1753245"/>
                <a:gd name="connsiteY0" fmla="*/ 922163 h 922163"/>
                <a:gd name="connsiteX1" fmla="*/ 4368 w 1753245"/>
                <a:gd name="connsiteY1" fmla="*/ 922163 h 922163"/>
                <a:gd name="connsiteX2" fmla="*/ 161536 w 1753245"/>
                <a:gd name="connsiteY2" fmla="*/ 457622 h 922163"/>
                <a:gd name="connsiteX3" fmla="*/ 3299 w 1753245"/>
                <a:gd name="connsiteY3" fmla="*/ 51222 h 922163"/>
                <a:gd name="connsiteX4" fmla="*/ 23078 w 1753245"/>
                <a:gd name="connsiteY4" fmla="*/ 0 h 922163"/>
                <a:gd name="connsiteX5" fmla="*/ 1529077 w 1753245"/>
                <a:gd name="connsiteY5" fmla="*/ 0 h 922163"/>
                <a:gd name="connsiteX6" fmla="*/ 1595008 w 1753245"/>
                <a:gd name="connsiteY6" fmla="*/ 37388 h 922163"/>
                <a:gd name="connsiteX7" fmla="*/ 1753245 w 1753245"/>
                <a:gd name="connsiteY7" fmla="*/ 443788 h 922163"/>
                <a:gd name="connsiteX0" fmla="*/ 1661718 w 1753245"/>
                <a:gd name="connsiteY0" fmla="*/ 922163 h 922163"/>
                <a:gd name="connsiteX1" fmla="*/ 4368 w 1753245"/>
                <a:gd name="connsiteY1" fmla="*/ 922163 h 922163"/>
                <a:gd name="connsiteX2" fmla="*/ 161536 w 1753245"/>
                <a:gd name="connsiteY2" fmla="*/ 457622 h 922163"/>
                <a:gd name="connsiteX3" fmla="*/ 3299 w 1753245"/>
                <a:gd name="connsiteY3" fmla="*/ 51222 h 922163"/>
                <a:gd name="connsiteX4" fmla="*/ 23078 w 1753245"/>
                <a:gd name="connsiteY4" fmla="*/ 0 h 922163"/>
                <a:gd name="connsiteX5" fmla="*/ 1529077 w 1753245"/>
                <a:gd name="connsiteY5" fmla="*/ 0 h 922163"/>
                <a:gd name="connsiteX6" fmla="*/ 1595008 w 1753245"/>
                <a:gd name="connsiteY6" fmla="*/ 37388 h 922163"/>
                <a:gd name="connsiteX7" fmla="*/ 1753245 w 1753245"/>
                <a:gd name="connsiteY7" fmla="*/ 443788 h 922163"/>
                <a:gd name="connsiteX0" fmla="*/ 1661718 w 1753245"/>
                <a:gd name="connsiteY0" fmla="*/ 922163 h 922163"/>
                <a:gd name="connsiteX1" fmla="*/ 4368 w 1753245"/>
                <a:gd name="connsiteY1" fmla="*/ 922163 h 922163"/>
                <a:gd name="connsiteX2" fmla="*/ 161536 w 1753245"/>
                <a:gd name="connsiteY2" fmla="*/ 457622 h 922163"/>
                <a:gd name="connsiteX3" fmla="*/ 3299 w 1753245"/>
                <a:gd name="connsiteY3" fmla="*/ 51222 h 922163"/>
                <a:gd name="connsiteX4" fmla="*/ 23078 w 1753245"/>
                <a:gd name="connsiteY4" fmla="*/ 0 h 922163"/>
                <a:gd name="connsiteX5" fmla="*/ 1563360 w 1753245"/>
                <a:gd name="connsiteY5" fmla="*/ 0 h 922163"/>
                <a:gd name="connsiteX6" fmla="*/ 1595008 w 1753245"/>
                <a:gd name="connsiteY6" fmla="*/ 37388 h 922163"/>
                <a:gd name="connsiteX7" fmla="*/ 1753245 w 1753245"/>
                <a:gd name="connsiteY7" fmla="*/ 443788 h 922163"/>
                <a:gd name="connsiteX0" fmla="*/ 1661718 w 1753245"/>
                <a:gd name="connsiteY0" fmla="*/ 922163 h 922163"/>
                <a:gd name="connsiteX1" fmla="*/ 4368 w 1753245"/>
                <a:gd name="connsiteY1" fmla="*/ 922163 h 922163"/>
                <a:gd name="connsiteX2" fmla="*/ 1283107 w 1753245"/>
                <a:gd name="connsiteY2" fmla="*/ 457622 h 922163"/>
                <a:gd name="connsiteX3" fmla="*/ 3299 w 1753245"/>
                <a:gd name="connsiteY3" fmla="*/ 51222 h 922163"/>
                <a:gd name="connsiteX4" fmla="*/ 23078 w 1753245"/>
                <a:gd name="connsiteY4" fmla="*/ 0 h 922163"/>
                <a:gd name="connsiteX5" fmla="*/ 1563360 w 1753245"/>
                <a:gd name="connsiteY5" fmla="*/ 0 h 922163"/>
                <a:gd name="connsiteX6" fmla="*/ 1595008 w 1753245"/>
                <a:gd name="connsiteY6" fmla="*/ 37388 h 922163"/>
                <a:gd name="connsiteX7" fmla="*/ 1753245 w 1753245"/>
                <a:gd name="connsiteY7" fmla="*/ 443788 h 922163"/>
                <a:gd name="connsiteX0" fmla="*/ 1661718 w 1753245"/>
                <a:gd name="connsiteY0" fmla="*/ 922163 h 922163"/>
                <a:gd name="connsiteX1" fmla="*/ 4368 w 1753245"/>
                <a:gd name="connsiteY1" fmla="*/ 922163 h 922163"/>
                <a:gd name="connsiteX2" fmla="*/ 1283107 w 1753245"/>
                <a:gd name="connsiteY2" fmla="*/ 457622 h 922163"/>
                <a:gd name="connsiteX3" fmla="*/ 3299 w 1753245"/>
                <a:gd name="connsiteY3" fmla="*/ 51222 h 922163"/>
                <a:gd name="connsiteX4" fmla="*/ 23078 w 1753245"/>
                <a:gd name="connsiteY4" fmla="*/ 0 h 922163"/>
                <a:gd name="connsiteX5" fmla="*/ 1563360 w 1753245"/>
                <a:gd name="connsiteY5" fmla="*/ 0 h 922163"/>
                <a:gd name="connsiteX6" fmla="*/ 1595008 w 1753245"/>
                <a:gd name="connsiteY6" fmla="*/ 37388 h 922163"/>
                <a:gd name="connsiteX7" fmla="*/ 1753245 w 1753245"/>
                <a:gd name="connsiteY7" fmla="*/ 443788 h 922163"/>
                <a:gd name="connsiteX0" fmla="*/ 1661718 w 1753245"/>
                <a:gd name="connsiteY0" fmla="*/ 922163 h 922163"/>
                <a:gd name="connsiteX1" fmla="*/ 4368 w 1753245"/>
                <a:gd name="connsiteY1" fmla="*/ 922163 h 922163"/>
                <a:gd name="connsiteX2" fmla="*/ 1283107 w 1753245"/>
                <a:gd name="connsiteY2" fmla="*/ 457622 h 922163"/>
                <a:gd name="connsiteX3" fmla="*/ 3299 w 1753245"/>
                <a:gd name="connsiteY3" fmla="*/ 51222 h 922163"/>
                <a:gd name="connsiteX4" fmla="*/ 23078 w 1753245"/>
                <a:gd name="connsiteY4" fmla="*/ 0 h 922163"/>
                <a:gd name="connsiteX5" fmla="*/ 1563360 w 1753245"/>
                <a:gd name="connsiteY5" fmla="*/ 0 h 922163"/>
                <a:gd name="connsiteX6" fmla="*/ 1595008 w 1753245"/>
                <a:gd name="connsiteY6" fmla="*/ 37388 h 922163"/>
                <a:gd name="connsiteX7" fmla="*/ 1753245 w 1753245"/>
                <a:gd name="connsiteY7" fmla="*/ 443788 h 922163"/>
                <a:gd name="connsiteX0" fmla="*/ 1686533 w 1778060"/>
                <a:gd name="connsiteY0" fmla="*/ 922163 h 922163"/>
                <a:gd name="connsiteX1" fmla="*/ 29183 w 1778060"/>
                <a:gd name="connsiteY1" fmla="*/ 922163 h 922163"/>
                <a:gd name="connsiteX2" fmla="*/ 1307922 w 1778060"/>
                <a:gd name="connsiteY2" fmla="*/ 457622 h 922163"/>
                <a:gd name="connsiteX3" fmla="*/ 28114 w 1778060"/>
                <a:gd name="connsiteY3" fmla="*/ 51222 h 922163"/>
                <a:gd name="connsiteX4" fmla="*/ 47893 w 1778060"/>
                <a:gd name="connsiteY4" fmla="*/ 0 h 922163"/>
                <a:gd name="connsiteX5" fmla="*/ 1588175 w 1778060"/>
                <a:gd name="connsiteY5" fmla="*/ 0 h 922163"/>
                <a:gd name="connsiteX6" fmla="*/ 1619823 w 1778060"/>
                <a:gd name="connsiteY6" fmla="*/ 37388 h 922163"/>
                <a:gd name="connsiteX7" fmla="*/ 1778060 w 1778060"/>
                <a:gd name="connsiteY7" fmla="*/ 443788 h 922163"/>
                <a:gd name="connsiteX0" fmla="*/ 1683197 w 1774724"/>
                <a:gd name="connsiteY0" fmla="*/ 922163 h 922163"/>
                <a:gd name="connsiteX1" fmla="*/ 25847 w 1774724"/>
                <a:gd name="connsiteY1" fmla="*/ 922163 h 922163"/>
                <a:gd name="connsiteX2" fmla="*/ 1304586 w 1774724"/>
                <a:gd name="connsiteY2" fmla="*/ 457622 h 922163"/>
                <a:gd name="connsiteX3" fmla="*/ 24778 w 1774724"/>
                <a:gd name="connsiteY3" fmla="*/ 51222 h 922163"/>
                <a:gd name="connsiteX4" fmla="*/ 184760 w 1774724"/>
                <a:gd name="connsiteY4" fmla="*/ 0 h 922163"/>
                <a:gd name="connsiteX5" fmla="*/ 1584839 w 1774724"/>
                <a:gd name="connsiteY5" fmla="*/ 0 h 922163"/>
                <a:gd name="connsiteX6" fmla="*/ 1616487 w 1774724"/>
                <a:gd name="connsiteY6" fmla="*/ 37388 h 922163"/>
                <a:gd name="connsiteX7" fmla="*/ 1774724 w 1774724"/>
                <a:gd name="connsiteY7" fmla="*/ 443788 h 922163"/>
                <a:gd name="connsiteX0" fmla="*/ 1683197 w 2896293"/>
                <a:gd name="connsiteY0" fmla="*/ 922163 h 922163"/>
                <a:gd name="connsiteX1" fmla="*/ 25847 w 2896293"/>
                <a:gd name="connsiteY1" fmla="*/ 922163 h 922163"/>
                <a:gd name="connsiteX2" fmla="*/ 1304586 w 2896293"/>
                <a:gd name="connsiteY2" fmla="*/ 457622 h 922163"/>
                <a:gd name="connsiteX3" fmla="*/ 24778 w 2896293"/>
                <a:gd name="connsiteY3" fmla="*/ 51222 h 922163"/>
                <a:gd name="connsiteX4" fmla="*/ 184760 w 2896293"/>
                <a:gd name="connsiteY4" fmla="*/ 0 h 922163"/>
                <a:gd name="connsiteX5" fmla="*/ 1584839 w 2896293"/>
                <a:gd name="connsiteY5" fmla="*/ 0 h 922163"/>
                <a:gd name="connsiteX6" fmla="*/ 1616487 w 2896293"/>
                <a:gd name="connsiteY6" fmla="*/ 37388 h 922163"/>
                <a:gd name="connsiteX7" fmla="*/ 2896293 w 2896293"/>
                <a:gd name="connsiteY7" fmla="*/ 443788 h 922163"/>
                <a:gd name="connsiteX0" fmla="*/ 1683197 w 2896293"/>
                <a:gd name="connsiteY0" fmla="*/ 922163 h 922163"/>
                <a:gd name="connsiteX1" fmla="*/ 25847 w 2896293"/>
                <a:gd name="connsiteY1" fmla="*/ 922163 h 922163"/>
                <a:gd name="connsiteX2" fmla="*/ 1304586 w 2896293"/>
                <a:gd name="connsiteY2" fmla="*/ 457622 h 922163"/>
                <a:gd name="connsiteX3" fmla="*/ 24778 w 2896293"/>
                <a:gd name="connsiteY3" fmla="*/ 51222 h 922163"/>
                <a:gd name="connsiteX4" fmla="*/ 184760 w 2896293"/>
                <a:gd name="connsiteY4" fmla="*/ 0 h 922163"/>
                <a:gd name="connsiteX5" fmla="*/ 1584839 w 2896293"/>
                <a:gd name="connsiteY5" fmla="*/ 0 h 922163"/>
                <a:gd name="connsiteX6" fmla="*/ 1616487 w 2896293"/>
                <a:gd name="connsiteY6" fmla="*/ 37388 h 922163"/>
                <a:gd name="connsiteX7" fmla="*/ 2896293 w 2896293"/>
                <a:gd name="connsiteY7" fmla="*/ 443788 h 922163"/>
                <a:gd name="connsiteX0" fmla="*/ 1683197 w 2896293"/>
                <a:gd name="connsiteY0" fmla="*/ 922163 h 922163"/>
                <a:gd name="connsiteX1" fmla="*/ 25847 w 2896293"/>
                <a:gd name="connsiteY1" fmla="*/ 922163 h 922163"/>
                <a:gd name="connsiteX2" fmla="*/ 1304586 w 2896293"/>
                <a:gd name="connsiteY2" fmla="*/ 457622 h 922163"/>
                <a:gd name="connsiteX3" fmla="*/ 24778 w 2896293"/>
                <a:gd name="connsiteY3" fmla="*/ 51222 h 922163"/>
                <a:gd name="connsiteX4" fmla="*/ 184760 w 2896293"/>
                <a:gd name="connsiteY4" fmla="*/ 0 h 922163"/>
                <a:gd name="connsiteX5" fmla="*/ 1584839 w 2896293"/>
                <a:gd name="connsiteY5" fmla="*/ 0 h 922163"/>
                <a:gd name="connsiteX6" fmla="*/ 1616487 w 2896293"/>
                <a:gd name="connsiteY6" fmla="*/ 37388 h 922163"/>
                <a:gd name="connsiteX7" fmla="*/ 2896293 w 2896293"/>
                <a:gd name="connsiteY7" fmla="*/ 443788 h 922163"/>
                <a:gd name="connsiteX0" fmla="*/ 1683197 w 2896293"/>
                <a:gd name="connsiteY0" fmla="*/ 922163 h 922163"/>
                <a:gd name="connsiteX1" fmla="*/ 25847 w 2896293"/>
                <a:gd name="connsiteY1" fmla="*/ 922163 h 922163"/>
                <a:gd name="connsiteX2" fmla="*/ 1304586 w 2896293"/>
                <a:gd name="connsiteY2" fmla="*/ 457622 h 922163"/>
                <a:gd name="connsiteX3" fmla="*/ 24778 w 2896293"/>
                <a:gd name="connsiteY3" fmla="*/ 51222 h 922163"/>
                <a:gd name="connsiteX4" fmla="*/ 184760 w 2896293"/>
                <a:gd name="connsiteY4" fmla="*/ 0 h 922163"/>
                <a:gd name="connsiteX5" fmla="*/ 1360520 w 2896293"/>
                <a:gd name="connsiteY5" fmla="*/ 0 h 922163"/>
                <a:gd name="connsiteX6" fmla="*/ 1616487 w 2896293"/>
                <a:gd name="connsiteY6" fmla="*/ 37388 h 922163"/>
                <a:gd name="connsiteX7" fmla="*/ 2896293 w 2896293"/>
                <a:gd name="connsiteY7" fmla="*/ 443788 h 922163"/>
                <a:gd name="connsiteX0" fmla="*/ 1683195 w 2896291"/>
                <a:gd name="connsiteY0" fmla="*/ 922163 h 922163"/>
                <a:gd name="connsiteX1" fmla="*/ 25845 w 2896291"/>
                <a:gd name="connsiteY1" fmla="*/ 922163 h 922163"/>
                <a:gd name="connsiteX2" fmla="*/ 268571 w 2896291"/>
                <a:gd name="connsiteY2" fmla="*/ 457622 h 922163"/>
                <a:gd name="connsiteX3" fmla="*/ 24776 w 2896291"/>
                <a:gd name="connsiteY3" fmla="*/ 51222 h 922163"/>
                <a:gd name="connsiteX4" fmla="*/ 184758 w 2896291"/>
                <a:gd name="connsiteY4" fmla="*/ 0 h 922163"/>
                <a:gd name="connsiteX5" fmla="*/ 1360518 w 2896291"/>
                <a:gd name="connsiteY5" fmla="*/ 0 h 922163"/>
                <a:gd name="connsiteX6" fmla="*/ 1616485 w 2896291"/>
                <a:gd name="connsiteY6" fmla="*/ 37388 h 922163"/>
                <a:gd name="connsiteX7" fmla="*/ 2896291 w 2896291"/>
                <a:gd name="connsiteY7" fmla="*/ 443788 h 922163"/>
                <a:gd name="connsiteX0" fmla="*/ 1683195 w 2896291"/>
                <a:gd name="connsiteY0" fmla="*/ 922163 h 922163"/>
                <a:gd name="connsiteX1" fmla="*/ 25845 w 2896291"/>
                <a:gd name="connsiteY1" fmla="*/ 922163 h 922163"/>
                <a:gd name="connsiteX2" fmla="*/ 268571 w 2896291"/>
                <a:gd name="connsiteY2" fmla="*/ 457622 h 922163"/>
                <a:gd name="connsiteX3" fmla="*/ 24776 w 2896291"/>
                <a:gd name="connsiteY3" fmla="*/ 51222 h 922163"/>
                <a:gd name="connsiteX4" fmla="*/ 184758 w 2896291"/>
                <a:gd name="connsiteY4" fmla="*/ 0 h 922163"/>
                <a:gd name="connsiteX5" fmla="*/ 1360518 w 2896291"/>
                <a:gd name="connsiteY5" fmla="*/ 0 h 922163"/>
                <a:gd name="connsiteX6" fmla="*/ 1616485 w 2896291"/>
                <a:gd name="connsiteY6" fmla="*/ 37388 h 922163"/>
                <a:gd name="connsiteX7" fmla="*/ 2896291 w 2896291"/>
                <a:gd name="connsiteY7" fmla="*/ 443788 h 922163"/>
                <a:gd name="connsiteX0" fmla="*/ 1683195 w 2896291"/>
                <a:gd name="connsiteY0" fmla="*/ 922163 h 922163"/>
                <a:gd name="connsiteX1" fmla="*/ 25845 w 2896291"/>
                <a:gd name="connsiteY1" fmla="*/ 922163 h 922163"/>
                <a:gd name="connsiteX2" fmla="*/ 268571 w 2896291"/>
                <a:gd name="connsiteY2" fmla="*/ 457622 h 922163"/>
                <a:gd name="connsiteX3" fmla="*/ 24776 w 2896291"/>
                <a:gd name="connsiteY3" fmla="*/ 51222 h 922163"/>
                <a:gd name="connsiteX4" fmla="*/ 184758 w 2896291"/>
                <a:gd name="connsiteY4" fmla="*/ 0 h 922163"/>
                <a:gd name="connsiteX5" fmla="*/ 1360518 w 2896291"/>
                <a:gd name="connsiteY5" fmla="*/ 0 h 922163"/>
                <a:gd name="connsiteX6" fmla="*/ 1616485 w 2896291"/>
                <a:gd name="connsiteY6" fmla="*/ 37388 h 922163"/>
                <a:gd name="connsiteX7" fmla="*/ 2896291 w 2896291"/>
                <a:gd name="connsiteY7" fmla="*/ 443788 h 922163"/>
                <a:gd name="connsiteX0" fmla="*/ 1662049 w 2875145"/>
                <a:gd name="connsiteY0" fmla="*/ 922163 h 922163"/>
                <a:gd name="connsiteX1" fmla="*/ 4699 w 2875145"/>
                <a:gd name="connsiteY1" fmla="*/ 922163 h 922163"/>
                <a:gd name="connsiteX2" fmla="*/ 247425 w 2875145"/>
                <a:gd name="connsiteY2" fmla="*/ 457622 h 922163"/>
                <a:gd name="connsiteX3" fmla="*/ 3630 w 2875145"/>
                <a:gd name="connsiteY3" fmla="*/ 51222 h 922163"/>
                <a:gd name="connsiteX4" fmla="*/ 163612 w 2875145"/>
                <a:gd name="connsiteY4" fmla="*/ 0 h 922163"/>
                <a:gd name="connsiteX5" fmla="*/ 1339372 w 2875145"/>
                <a:gd name="connsiteY5" fmla="*/ 0 h 922163"/>
                <a:gd name="connsiteX6" fmla="*/ 1595339 w 2875145"/>
                <a:gd name="connsiteY6" fmla="*/ 37388 h 922163"/>
                <a:gd name="connsiteX7" fmla="*/ 2875145 w 2875145"/>
                <a:gd name="connsiteY7" fmla="*/ 443788 h 922163"/>
                <a:gd name="connsiteX0" fmla="*/ 1663352 w 2876448"/>
                <a:gd name="connsiteY0" fmla="*/ 922163 h 922163"/>
                <a:gd name="connsiteX1" fmla="*/ 6002 w 2876448"/>
                <a:gd name="connsiteY1" fmla="*/ 922163 h 922163"/>
                <a:gd name="connsiteX2" fmla="*/ 248728 w 2876448"/>
                <a:gd name="connsiteY2" fmla="*/ 457622 h 922163"/>
                <a:gd name="connsiteX3" fmla="*/ 4933 w 2876448"/>
                <a:gd name="connsiteY3" fmla="*/ 51222 h 922163"/>
                <a:gd name="connsiteX4" fmla="*/ 35407 w 2876448"/>
                <a:gd name="connsiteY4" fmla="*/ 0 h 922163"/>
                <a:gd name="connsiteX5" fmla="*/ 1340675 w 2876448"/>
                <a:gd name="connsiteY5" fmla="*/ 0 h 922163"/>
                <a:gd name="connsiteX6" fmla="*/ 1596642 w 2876448"/>
                <a:gd name="connsiteY6" fmla="*/ 37388 h 922163"/>
                <a:gd name="connsiteX7" fmla="*/ 2876448 w 2876448"/>
                <a:gd name="connsiteY7" fmla="*/ 443788 h 922163"/>
                <a:gd name="connsiteX0" fmla="*/ 1663352 w 1840438"/>
                <a:gd name="connsiteY0" fmla="*/ 922163 h 922163"/>
                <a:gd name="connsiteX1" fmla="*/ 6002 w 1840438"/>
                <a:gd name="connsiteY1" fmla="*/ 922163 h 922163"/>
                <a:gd name="connsiteX2" fmla="*/ 248728 w 1840438"/>
                <a:gd name="connsiteY2" fmla="*/ 457622 h 922163"/>
                <a:gd name="connsiteX3" fmla="*/ 4933 w 1840438"/>
                <a:gd name="connsiteY3" fmla="*/ 51222 h 922163"/>
                <a:gd name="connsiteX4" fmla="*/ 35407 w 1840438"/>
                <a:gd name="connsiteY4" fmla="*/ 0 h 922163"/>
                <a:gd name="connsiteX5" fmla="*/ 1340675 w 1840438"/>
                <a:gd name="connsiteY5" fmla="*/ 0 h 922163"/>
                <a:gd name="connsiteX6" fmla="*/ 1596642 w 1840438"/>
                <a:gd name="connsiteY6" fmla="*/ 37388 h 922163"/>
                <a:gd name="connsiteX7" fmla="*/ 1840438 w 1840438"/>
                <a:gd name="connsiteY7" fmla="*/ 443788 h 922163"/>
                <a:gd name="connsiteX0" fmla="*/ 1663352 w 1840438"/>
                <a:gd name="connsiteY0" fmla="*/ 922163 h 922163"/>
                <a:gd name="connsiteX1" fmla="*/ 6002 w 1840438"/>
                <a:gd name="connsiteY1" fmla="*/ 922163 h 922163"/>
                <a:gd name="connsiteX2" fmla="*/ 248728 w 1840438"/>
                <a:gd name="connsiteY2" fmla="*/ 457622 h 922163"/>
                <a:gd name="connsiteX3" fmla="*/ 4933 w 1840438"/>
                <a:gd name="connsiteY3" fmla="*/ 51222 h 922163"/>
                <a:gd name="connsiteX4" fmla="*/ 35407 w 1840438"/>
                <a:gd name="connsiteY4" fmla="*/ 0 h 922163"/>
                <a:gd name="connsiteX5" fmla="*/ 1340675 w 1840438"/>
                <a:gd name="connsiteY5" fmla="*/ 0 h 922163"/>
                <a:gd name="connsiteX6" fmla="*/ 1596642 w 1840438"/>
                <a:gd name="connsiteY6" fmla="*/ 37388 h 922163"/>
                <a:gd name="connsiteX7" fmla="*/ 1840438 w 1840438"/>
                <a:gd name="connsiteY7" fmla="*/ 443788 h 922163"/>
                <a:gd name="connsiteX0" fmla="*/ 1663352 w 1840438"/>
                <a:gd name="connsiteY0" fmla="*/ 922163 h 922163"/>
                <a:gd name="connsiteX1" fmla="*/ 6002 w 1840438"/>
                <a:gd name="connsiteY1" fmla="*/ 922163 h 922163"/>
                <a:gd name="connsiteX2" fmla="*/ 248728 w 1840438"/>
                <a:gd name="connsiteY2" fmla="*/ 457622 h 922163"/>
                <a:gd name="connsiteX3" fmla="*/ 4933 w 1840438"/>
                <a:gd name="connsiteY3" fmla="*/ 51222 h 922163"/>
                <a:gd name="connsiteX4" fmla="*/ 35407 w 1840438"/>
                <a:gd name="connsiteY4" fmla="*/ 0 h 922163"/>
                <a:gd name="connsiteX5" fmla="*/ 1340675 w 1840438"/>
                <a:gd name="connsiteY5" fmla="*/ 0 h 922163"/>
                <a:gd name="connsiteX6" fmla="*/ 1596642 w 1840438"/>
                <a:gd name="connsiteY6" fmla="*/ 37388 h 922163"/>
                <a:gd name="connsiteX7" fmla="*/ 1840438 w 1840438"/>
                <a:gd name="connsiteY7" fmla="*/ 443788 h 922163"/>
                <a:gd name="connsiteX0" fmla="*/ 1663352 w 1840438"/>
                <a:gd name="connsiteY0" fmla="*/ 922163 h 922163"/>
                <a:gd name="connsiteX1" fmla="*/ 6002 w 1840438"/>
                <a:gd name="connsiteY1" fmla="*/ 922163 h 922163"/>
                <a:gd name="connsiteX2" fmla="*/ 248728 w 1840438"/>
                <a:gd name="connsiteY2" fmla="*/ 457622 h 922163"/>
                <a:gd name="connsiteX3" fmla="*/ 4933 w 1840438"/>
                <a:gd name="connsiteY3" fmla="*/ 51222 h 922163"/>
                <a:gd name="connsiteX4" fmla="*/ 35407 w 1840438"/>
                <a:gd name="connsiteY4" fmla="*/ 0 h 922163"/>
                <a:gd name="connsiteX5" fmla="*/ 1547884 w 1840438"/>
                <a:gd name="connsiteY5" fmla="*/ 0 h 922163"/>
                <a:gd name="connsiteX6" fmla="*/ 1596642 w 1840438"/>
                <a:gd name="connsiteY6" fmla="*/ 37388 h 922163"/>
                <a:gd name="connsiteX7" fmla="*/ 1840438 w 1840438"/>
                <a:gd name="connsiteY7" fmla="*/ 443788 h 922163"/>
                <a:gd name="connsiteX0" fmla="*/ 1663352 w 1840438"/>
                <a:gd name="connsiteY0" fmla="*/ 922163 h 922163"/>
                <a:gd name="connsiteX1" fmla="*/ 6002 w 1840438"/>
                <a:gd name="connsiteY1" fmla="*/ 922163 h 922163"/>
                <a:gd name="connsiteX2" fmla="*/ 124452 w 1840438"/>
                <a:gd name="connsiteY2" fmla="*/ 457622 h 922163"/>
                <a:gd name="connsiteX3" fmla="*/ 4933 w 1840438"/>
                <a:gd name="connsiteY3" fmla="*/ 51222 h 922163"/>
                <a:gd name="connsiteX4" fmla="*/ 35407 w 1840438"/>
                <a:gd name="connsiteY4" fmla="*/ 0 h 922163"/>
                <a:gd name="connsiteX5" fmla="*/ 1547884 w 1840438"/>
                <a:gd name="connsiteY5" fmla="*/ 0 h 922163"/>
                <a:gd name="connsiteX6" fmla="*/ 1596642 w 1840438"/>
                <a:gd name="connsiteY6" fmla="*/ 37388 h 922163"/>
                <a:gd name="connsiteX7" fmla="*/ 1840438 w 1840438"/>
                <a:gd name="connsiteY7" fmla="*/ 443788 h 922163"/>
                <a:gd name="connsiteX0" fmla="*/ 1663352 w 1840438"/>
                <a:gd name="connsiteY0" fmla="*/ 922163 h 922163"/>
                <a:gd name="connsiteX1" fmla="*/ 6002 w 1840438"/>
                <a:gd name="connsiteY1" fmla="*/ 922163 h 922163"/>
                <a:gd name="connsiteX2" fmla="*/ 124452 w 1840438"/>
                <a:gd name="connsiteY2" fmla="*/ 457622 h 922163"/>
                <a:gd name="connsiteX3" fmla="*/ 4933 w 1840438"/>
                <a:gd name="connsiteY3" fmla="*/ 51222 h 922163"/>
                <a:gd name="connsiteX4" fmla="*/ 35407 w 1840438"/>
                <a:gd name="connsiteY4" fmla="*/ 0 h 922163"/>
                <a:gd name="connsiteX5" fmla="*/ 1547884 w 1840438"/>
                <a:gd name="connsiteY5" fmla="*/ 0 h 922163"/>
                <a:gd name="connsiteX6" fmla="*/ 1596642 w 1840438"/>
                <a:gd name="connsiteY6" fmla="*/ 37388 h 922163"/>
                <a:gd name="connsiteX7" fmla="*/ 1840438 w 1840438"/>
                <a:gd name="connsiteY7" fmla="*/ 443788 h 922163"/>
                <a:gd name="connsiteX0" fmla="*/ 1663352 w 1840438"/>
                <a:gd name="connsiteY0" fmla="*/ 922163 h 922163"/>
                <a:gd name="connsiteX1" fmla="*/ 6002 w 1840438"/>
                <a:gd name="connsiteY1" fmla="*/ 922163 h 922163"/>
                <a:gd name="connsiteX2" fmla="*/ 124452 w 1840438"/>
                <a:gd name="connsiteY2" fmla="*/ 457622 h 922163"/>
                <a:gd name="connsiteX3" fmla="*/ 4933 w 1840438"/>
                <a:gd name="connsiteY3" fmla="*/ 51222 h 922163"/>
                <a:gd name="connsiteX4" fmla="*/ 35407 w 1840438"/>
                <a:gd name="connsiteY4" fmla="*/ 0 h 922163"/>
                <a:gd name="connsiteX5" fmla="*/ 1547884 w 1840438"/>
                <a:gd name="connsiteY5" fmla="*/ 0 h 922163"/>
                <a:gd name="connsiteX6" fmla="*/ 1596642 w 1840438"/>
                <a:gd name="connsiteY6" fmla="*/ 37388 h 922163"/>
                <a:gd name="connsiteX7" fmla="*/ 1840438 w 1840438"/>
                <a:gd name="connsiteY7" fmla="*/ 443788 h 922163"/>
                <a:gd name="connsiteX0" fmla="*/ 1660707 w 1837793"/>
                <a:gd name="connsiteY0" fmla="*/ 922163 h 922163"/>
                <a:gd name="connsiteX1" fmla="*/ 3357 w 1837793"/>
                <a:gd name="connsiteY1" fmla="*/ 922163 h 922163"/>
                <a:gd name="connsiteX2" fmla="*/ 121807 w 1837793"/>
                <a:gd name="connsiteY2" fmla="*/ 457622 h 922163"/>
                <a:gd name="connsiteX3" fmla="*/ 2288 w 1837793"/>
                <a:gd name="connsiteY3" fmla="*/ 51222 h 922163"/>
                <a:gd name="connsiteX4" fmla="*/ 32762 w 1837793"/>
                <a:gd name="connsiteY4" fmla="*/ 0 h 922163"/>
                <a:gd name="connsiteX5" fmla="*/ 1545239 w 1837793"/>
                <a:gd name="connsiteY5" fmla="*/ 0 h 922163"/>
                <a:gd name="connsiteX6" fmla="*/ 1593997 w 1837793"/>
                <a:gd name="connsiteY6" fmla="*/ 37388 h 922163"/>
                <a:gd name="connsiteX7" fmla="*/ 1837793 w 1837793"/>
                <a:gd name="connsiteY7" fmla="*/ 443788 h 922163"/>
                <a:gd name="connsiteX0" fmla="*/ 1660981 w 1838067"/>
                <a:gd name="connsiteY0" fmla="*/ 922163 h 922163"/>
                <a:gd name="connsiteX1" fmla="*/ 3631 w 1838067"/>
                <a:gd name="connsiteY1" fmla="*/ 922163 h 922163"/>
                <a:gd name="connsiteX2" fmla="*/ 122081 w 1838067"/>
                <a:gd name="connsiteY2" fmla="*/ 457622 h 922163"/>
                <a:gd name="connsiteX3" fmla="*/ 2562 w 1838067"/>
                <a:gd name="connsiteY3" fmla="*/ 51222 h 922163"/>
                <a:gd name="connsiteX4" fmla="*/ 17502 w 1838067"/>
                <a:gd name="connsiteY4" fmla="*/ 0 h 922163"/>
                <a:gd name="connsiteX5" fmla="*/ 1545513 w 1838067"/>
                <a:gd name="connsiteY5" fmla="*/ 0 h 922163"/>
                <a:gd name="connsiteX6" fmla="*/ 1594271 w 1838067"/>
                <a:gd name="connsiteY6" fmla="*/ 37388 h 922163"/>
                <a:gd name="connsiteX7" fmla="*/ 1838067 w 1838067"/>
                <a:gd name="connsiteY7" fmla="*/ 443788 h 922163"/>
                <a:gd name="connsiteX0" fmla="*/ 1660981 w 1713791"/>
                <a:gd name="connsiteY0" fmla="*/ 922163 h 922163"/>
                <a:gd name="connsiteX1" fmla="*/ 3631 w 1713791"/>
                <a:gd name="connsiteY1" fmla="*/ 922163 h 922163"/>
                <a:gd name="connsiteX2" fmla="*/ 122081 w 1713791"/>
                <a:gd name="connsiteY2" fmla="*/ 457622 h 922163"/>
                <a:gd name="connsiteX3" fmla="*/ 2562 w 1713791"/>
                <a:gd name="connsiteY3" fmla="*/ 51222 h 922163"/>
                <a:gd name="connsiteX4" fmla="*/ 17502 w 1713791"/>
                <a:gd name="connsiteY4" fmla="*/ 0 h 922163"/>
                <a:gd name="connsiteX5" fmla="*/ 1545513 w 1713791"/>
                <a:gd name="connsiteY5" fmla="*/ 0 h 922163"/>
                <a:gd name="connsiteX6" fmla="*/ 1594271 w 1713791"/>
                <a:gd name="connsiteY6" fmla="*/ 37388 h 922163"/>
                <a:gd name="connsiteX7" fmla="*/ 1713791 w 1713791"/>
                <a:gd name="connsiteY7" fmla="*/ 443788 h 922163"/>
                <a:gd name="connsiteX0" fmla="*/ 1660981 w 1713791"/>
                <a:gd name="connsiteY0" fmla="*/ 922163 h 922163"/>
                <a:gd name="connsiteX1" fmla="*/ 3631 w 1713791"/>
                <a:gd name="connsiteY1" fmla="*/ 922163 h 922163"/>
                <a:gd name="connsiteX2" fmla="*/ 122081 w 1713791"/>
                <a:gd name="connsiteY2" fmla="*/ 457622 h 922163"/>
                <a:gd name="connsiteX3" fmla="*/ 2562 w 1713791"/>
                <a:gd name="connsiteY3" fmla="*/ 51222 h 922163"/>
                <a:gd name="connsiteX4" fmla="*/ 17502 w 1713791"/>
                <a:gd name="connsiteY4" fmla="*/ 0 h 922163"/>
                <a:gd name="connsiteX5" fmla="*/ 1545513 w 1713791"/>
                <a:gd name="connsiteY5" fmla="*/ 0 h 922163"/>
                <a:gd name="connsiteX6" fmla="*/ 1594271 w 1713791"/>
                <a:gd name="connsiteY6" fmla="*/ 37388 h 922163"/>
                <a:gd name="connsiteX7" fmla="*/ 1713791 w 1713791"/>
                <a:gd name="connsiteY7" fmla="*/ 443788 h 922163"/>
                <a:gd name="connsiteX0" fmla="*/ 1660981 w 1713791"/>
                <a:gd name="connsiteY0" fmla="*/ 922163 h 922163"/>
                <a:gd name="connsiteX1" fmla="*/ 3631 w 1713791"/>
                <a:gd name="connsiteY1" fmla="*/ 922163 h 922163"/>
                <a:gd name="connsiteX2" fmla="*/ 122081 w 1713791"/>
                <a:gd name="connsiteY2" fmla="*/ 457622 h 922163"/>
                <a:gd name="connsiteX3" fmla="*/ 2562 w 1713791"/>
                <a:gd name="connsiteY3" fmla="*/ 51222 h 922163"/>
                <a:gd name="connsiteX4" fmla="*/ 17502 w 1713791"/>
                <a:gd name="connsiteY4" fmla="*/ 0 h 922163"/>
                <a:gd name="connsiteX5" fmla="*/ 1545513 w 1713791"/>
                <a:gd name="connsiteY5" fmla="*/ 0 h 922163"/>
                <a:gd name="connsiteX6" fmla="*/ 1594271 w 1713791"/>
                <a:gd name="connsiteY6" fmla="*/ 37388 h 922163"/>
                <a:gd name="connsiteX7" fmla="*/ 1713791 w 1713791"/>
                <a:gd name="connsiteY7" fmla="*/ 443788 h 922163"/>
                <a:gd name="connsiteX0" fmla="*/ 1660981 w 1713791"/>
                <a:gd name="connsiteY0" fmla="*/ 922163 h 922163"/>
                <a:gd name="connsiteX1" fmla="*/ 3631 w 1713791"/>
                <a:gd name="connsiteY1" fmla="*/ 922163 h 922163"/>
                <a:gd name="connsiteX2" fmla="*/ 122081 w 1713791"/>
                <a:gd name="connsiteY2" fmla="*/ 457622 h 922163"/>
                <a:gd name="connsiteX3" fmla="*/ 2562 w 1713791"/>
                <a:gd name="connsiteY3" fmla="*/ 51222 h 922163"/>
                <a:gd name="connsiteX4" fmla="*/ 17502 w 1713791"/>
                <a:gd name="connsiteY4" fmla="*/ 0 h 922163"/>
                <a:gd name="connsiteX5" fmla="*/ 1570367 w 1713791"/>
                <a:gd name="connsiteY5" fmla="*/ 0 h 922163"/>
                <a:gd name="connsiteX6" fmla="*/ 1594271 w 1713791"/>
                <a:gd name="connsiteY6" fmla="*/ 37388 h 922163"/>
                <a:gd name="connsiteX7" fmla="*/ 1713791 w 1713791"/>
                <a:gd name="connsiteY7" fmla="*/ 443788 h 922163"/>
                <a:gd name="connsiteX0" fmla="*/ 1660981 w 1713791"/>
                <a:gd name="connsiteY0" fmla="*/ 922163 h 922163"/>
                <a:gd name="connsiteX1" fmla="*/ 3631 w 1713791"/>
                <a:gd name="connsiteY1" fmla="*/ 922163 h 922163"/>
                <a:gd name="connsiteX2" fmla="*/ 619301 w 1713791"/>
                <a:gd name="connsiteY2" fmla="*/ 457622 h 922163"/>
                <a:gd name="connsiteX3" fmla="*/ 2562 w 1713791"/>
                <a:gd name="connsiteY3" fmla="*/ 51222 h 922163"/>
                <a:gd name="connsiteX4" fmla="*/ 17502 w 1713791"/>
                <a:gd name="connsiteY4" fmla="*/ 0 h 922163"/>
                <a:gd name="connsiteX5" fmla="*/ 1570367 w 1713791"/>
                <a:gd name="connsiteY5" fmla="*/ 0 h 922163"/>
                <a:gd name="connsiteX6" fmla="*/ 1594271 w 1713791"/>
                <a:gd name="connsiteY6" fmla="*/ 37388 h 922163"/>
                <a:gd name="connsiteX7" fmla="*/ 1713791 w 1713791"/>
                <a:gd name="connsiteY7" fmla="*/ 443788 h 922163"/>
                <a:gd name="connsiteX0" fmla="*/ 1660981 w 1713791"/>
                <a:gd name="connsiteY0" fmla="*/ 922163 h 922163"/>
                <a:gd name="connsiteX1" fmla="*/ 3631 w 1713791"/>
                <a:gd name="connsiteY1" fmla="*/ 922163 h 922163"/>
                <a:gd name="connsiteX2" fmla="*/ 619301 w 1713791"/>
                <a:gd name="connsiteY2" fmla="*/ 457622 h 922163"/>
                <a:gd name="connsiteX3" fmla="*/ 2562 w 1713791"/>
                <a:gd name="connsiteY3" fmla="*/ 51222 h 922163"/>
                <a:gd name="connsiteX4" fmla="*/ 17502 w 1713791"/>
                <a:gd name="connsiteY4" fmla="*/ 0 h 922163"/>
                <a:gd name="connsiteX5" fmla="*/ 1570367 w 1713791"/>
                <a:gd name="connsiteY5" fmla="*/ 0 h 922163"/>
                <a:gd name="connsiteX6" fmla="*/ 1594271 w 1713791"/>
                <a:gd name="connsiteY6" fmla="*/ 37388 h 922163"/>
                <a:gd name="connsiteX7" fmla="*/ 1713791 w 1713791"/>
                <a:gd name="connsiteY7" fmla="*/ 443788 h 922163"/>
                <a:gd name="connsiteX0" fmla="*/ 1660981 w 1713791"/>
                <a:gd name="connsiteY0" fmla="*/ 922163 h 922163"/>
                <a:gd name="connsiteX1" fmla="*/ 3631 w 1713791"/>
                <a:gd name="connsiteY1" fmla="*/ 922163 h 922163"/>
                <a:gd name="connsiteX2" fmla="*/ 619301 w 1713791"/>
                <a:gd name="connsiteY2" fmla="*/ 457622 h 922163"/>
                <a:gd name="connsiteX3" fmla="*/ 2562 w 1713791"/>
                <a:gd name="connsiteY3" fmla="*/ 51222 h 922163"/>
                <a:gd name="connsiteX4" fmla="*/ 17502 w 1713791"/>
                <a:gd name="connsiteY4" fmla="*/ 0 h 922163"/>
                <a:gd name="connsiteX5" fmla="*/ 1570367 w 1713791"/>
                <a:gd name="connsiteY5" fmla="*/ 0 h 922163"/>
                <a:gd name="connsiteX6" fmla="*/ 1594271 w 1713791"/>
                <a:gd name="connsiteY6" fmla="*/ 37388 h 922163"/>
                <a:gd name="connsiteX7" fmla="*/ 1713791 w 1713791"/>
                <a:gd name="connsiteY7" fmla="*/ 443788 h 922163"/>
                <a:gd name="connsiteX0" fmla="*/ 1671973 w 1724783"/>
                <a:gd name="connsiteY0" fmla="*/ 922163 h 922163"/>
                <a:gd name="connsiteX1" fmla="*/ 14623 w 1724783"/>
                <a:gd name="connsiteY1" fmla="*/ 922163 h 922163"/>
                <a:gd name="connsiteX2" fmla="*/ 630293 w 1724783"/>
                <a:gd name="connsiteY2" fmla="*/ 457622 h 922163"/>
                <a:gd name="connsiteX3" fmla="*/ 13554 w 1724783"/>
                <a:gd name="connsiteY3" fmla="*/ 51222 h 922163"/>
                <a:gd name="connsiteX4" fmla="*/ 28494 w 1724783"/>
                <a:gd name="connsiteY4" fmla="*/ 0 h 922163"/>
                <a:gd name="connsiteX5" fmla="*/ 1581359 w 1724783"/>
                <a:gd name="connsiteY5" fmla="*/ 0 h 922163"/>
                <a:gd name="connsiteX6" fmla="*/ 1605263 w 1724783"/>
                <a:gd name="connsiteY6" fmla="*/ 37388 h 922163"/>
                <a:gd name="connsiteX7" fmla="*/ 1724783 w 1724783"/>
                <a:gd name="connsiteY7" fmla="*/ 443788 h 922163"/>
                <a:gd name="connsiteX0" fmla="*/ 1670492 w 1723302"/>
                <a:gd name="connsiteY0" fmla="*/ 922163 h 922163"/>
                <a:gd name="connsiteX1" fmla="*/ 13142 w 1723302"/>
                <a:gd name="connsiteY1" fmla="*/ 922163 h 922163"/>
                <a:gd name="connsiteX2" fmla="*/ 628812 w 1723302"/>
                <a:gd name="connsiteY2" fmla="*/ 457622 h 922163"/>
                <a:gd name="connsiteX3" fmla="*/ 12073 w 1723302"/>
                <a:gd name="connsiteY3" fmla="*/ 51222 h 922163"/>
                <a:gd name="connsiteX4" fmla="*/ 89165 w 1723302"/>
                <a:gd name="connsiteY4" fmla="*/ 0 h 922163"/>
                <a:gd name="connsiteX5" fmla="*/ 1579878 w 1723302"/>
                <a:gd name="connsiteY5" fmla="*/ 0 h 922163"/>
                <a:gd name="connsiteX6" fmla="*/ 1603782 w 1723302"/>
                <a:gd name="connsiteY6" fmla="*/ 37388 h 922163"/>
                <a:gd name="connsiteX7" fmla="*/ 1723302 w 1723302"/>
                <a:gd name="connsiteY7" fmla="*/ 443788 h 922163"/>
                <a:gd name="connsiteX0" fmla="*/ 1670492 w 2220523"/>
                <a:gd name="connsiteY0" fmla="*/ 922163 h 922163"/>
                <a:gd name="connsiteX1" fmla="*/ 13142 w 2220523"/>
                <a:gd name="connsiteY1" fmla="*/ 922163 h 922163"/>
                <a:gd name="connsiteX2" fmla="*/ 628812 w 2220523"/>
                <a:gd name="connsiteY2" fmla="*/ 457622 h 922163"/>
                <a:gd name="connsiteX3" fmla="*/ 12073 w 2220523"/>
                <a:gd name="connsiteY3" fmla="*/ 51222 h 922163"/>
                <a:gd name="connsiteX4" fmla="*/ 89165 w 2220523"/>
                <a:gd name="connsiteY4" fmla="*/ 0 h 922163"/>
                <a:gd name="connsiteX5" fmla="*/ 1579878 w 2220523"/>
                <a:gd name="connsiteY5" fmla="*/ 0 h 922163"/>
                <a:gd name="connsiteX6" fmla="*/ 1603782 w 2220523"/>
                <a:gd name="connsiteY6" fmla="*/ 37388 h 922163"/>
                <a:gd name="connsiteX7" fmla="*/ 2220523 w 2220523"/>
                <a:gd name="connsiteY7" fmla="*/ 443788 h 922163"/>
                <a:gd name="connsiteX0" fmla="*/ 1670492 w 2220523"/>
                <a:gd name="connsiteY0" fmla="*/ 922163 h 922163"/>
                <a:gd name="connsiteX1" fmla="*/ 13142 w 2220523"/>
                <a:gd name="connsiteY1" fmla="*/ 922163 h 922163"/>
                <a:gd name="connsiteX2" fmla="*/ 628812 w 2220523"/>
                <a:gd name="connsiteY2" fmla="*/ 457622 h 922163"/>
                <a:gd name="connsiteX3" fmla="*/ 12073 w 2220523"/>
                <a:gd name="connsiteY3" fmla="*/ 51222 h 922163"/>
                <a:gd name="connsiteX4" fmla="*/ 89165 w 2220523"/>
                <a:gd name="connsiteY4" fmla="*/ 0 h 922163"/>
                <a:gd name="connsiteX5" fmla="*/ 1579878 w 2220523"/>
                <a:gd name="connsiteY5" fmla="*/ 0 h 922163"/>
                <a:gd name="connsiteX6" fmla="*/ 1603782 w 2220523"/>
                <a:gd name="connsiteY6" fmla="*/ 37388 h 922163"/>
                <a:gd name="connsiteX7" fmla="*/ 2220523 w 2220523"/>
                <a:gd name="connsiteY7" fmla="*/ 443788 h 922163"/>
                <a:gd name="connsiteX0" fmla="*/ 1670492 w 2220523"/>
                <a:gd name="connsiteY0" fmla="*/ 922163 h 922163"/>
                <a:gd name="connsiteX1" fmla="*/ 13142 w 2220523"/>
                <a:gd name="connsiteY1" fmla="*/ 922163 h 922163"/>
                <a:gd name="connsiteX2" fmla="*/ 628812 w 2220523"/>
                <a:gd name="connsiteY2" fmla="*/ 457622 h 922163"/>
                <a:gd name="connsiteX3" fmla="*/ 12073 w 2220523"/>
                <a:gd name="connsiteY3" fmla="*/ 51222 h 922163"/>
                <a:gd name="connsiteX4" fmla="*/ 89165 w 2220523"/>
                <a:gd name="connsiteY4" fmla="*/ 0 h 922163"/>
                <a:gd name="connsiteX5" fmla="*/ 1579878 w 2220523"/>
                <a:gd name="connsiteY5" fmla="*/ 0 h 922163"/>
                <a:gd name="connsiteX6" fmla="*/ 1603782 w 2220523"/>
                <a:gd name="connsiteY6" fmla="*/ 37388 h 922163"/>
                <a:gd name="connsiteX7" fmla="*/ 2220523 w 2220523"/>
                <a:gd name="connsiteY7" fmla="*/ 443788 h 922163"/>
                <a:gd name="connsiteX0" fmla="*/ 1670492 w 2220523"/>
                <a:gd name="connsiteY0" fmla="*/ 922163 h 922163"/>
                <a:gd name="connsiteX1" fmla="*/ 13142 w 2220523"/>
                <a:gd name="connsiteY1" fmla="*/ 922163 h 922163"/>
                <a:gd name="connsiteX2" fmla="*/ 628812 w 2220523"/>
                <a:gd name="connsiteY2" fmla="*/ 457622 h 922163"/>
                <a:gd name="connsiteX3" fmla="*/ 12073 w 2220523"/>
                <a:gd name="connsiteY3" fmla="*/ 51222 h 922163"/>
                <a:gd name="connsiteX4" fmla="*/ 89165 w 2220523"/>
                <a:gd name="connsiteY4" fmla="*/ 0 h 922163"/>
                <a:gd name="connsiteX5" fmla="*/ 1480435 w 2220523"/>
                <a:gd name="connsiteY5" fmla="*/ 0 h 922163"/>
                <a:gd name="connsiteX6" fmla="*/ 1603782 w 2220523"/>
                <a:gd name="connsiteY6" fmla="*/ 37388 h 922163"/>
                <a:gd name="connsiteX7" fmla="*/ 2220523 w 2220523"/>
                <a:gd name="connsiteY7" fmla="*/ 443788 h 922163"/>
                <a:gd name="connsiteX0" fmla="*/ 1670492 w 2220523"/>
                <a:gd name="connsiteY0" fmla="*/ 922163 h 922163"/>
                <a:gd name="connsiteX1" fmla="*/ 13142 w 2220523"/>
                <a:gd name="connsiteY1" fmla="*/ 922163 h 922163"/>
                <a:gd name="connsiteX2" fmla="*/ 200345 w 2220523"/>
                <a:gd name="connsiteY2" fmla="*/ 457622 h 922163"/>
                <a:gd name="connsiteX3" fmla="*/ 12073 w 2220523"/>
                <a:gd name="connsiteY3" fmla="*/ 51222 h 922163"/>
                <a:gd name="connsiteX4" fmla="*/ 89165 w 2220523"/>
                <a:gd name="connsiteY4" fmla="*/ 0 h 922163"/>
                <a:gd name="connsiteX5" fmla="*/ 1480435 w 2220523"/>
                <a:gd name="connsiteY5" fmla="*/ 0 h 922163"/>
                <a:gd name="connsiteX6" fmla="*/ 1603782 w 2220523"/>
                <a:gd name="connsiteY6" fmla="*/ 37388 h 922163"/>
                <a:gd name="connsiteX7" fmla="*/ 2220523 w 2220523"/>
                <a:gd name="connsiteY7" fmla="*/ 443788 h 922163"/>
                <a:gd name="connsiteX0" fmla="*/ 1670492 w 2220523"/>
                <a:gd name="connsiteY0" fmla="*/ 922163 h 922163"/>
                <a:gd name="connsiteX1" fmla="*/ 13142 w 2220523"/>
                <a:gd name="connsiteY1" fmla="*/ 922163 h 922163"/>
                <a:gd name="connsiteX2" fmla="*/ 200345 w 2220523"/>
                <a:gd name="connsiteY2" fmla="*/ 457622 h 922163"/>
                <a:gd name="connsiteX3" fmla="*/ 12073 w 2220523"/>
                <a:gd name="connsiteY3" fmla="*/ 51222 h 922163"/>
                <a:gd name="connsiteX4" fmla="*/ 89165 w 2220523"/>
                <a:gd name="connsiteY4" fmla="*/ 0 h 922163"/>
                <a:gd name="connsiteX5" fmla="*/ 1480435 w 2220523"/>
                <a:gd name="connsiteY5" fmla="*/ 0 h 922163"/>
                <a:gd name="connsiteX6" fmla="*/ 1603782 w 2220523"/>
                <a:gd name="connsiteY6" fmla="*/ 37388 h 922163"/>
                <a:gd name="connsiteX7" fmla="*/ 2220523 w 2220523"/>
                <a:gd name="connsiteY7" fmla="*/ 443788 h 922163"/>
                <a:gd name="connsiteX0" fmla="*/ 1670492 w 2220523"/>
                <a:gd name="connsiteY0" fmla="*/ 922163 h 922163"/>
                <a:gd name="connsiteX1" fmla="*/ 13142 w 2220523"/>
                <a:gd name="connsiteY1" fmla="*/ 922163 h 922163"/>
                <a:gd name="connsiteX2" fmla="*/ 200345 w 2220523"/>
                <a:gd name="connsiteY2" fmla="*/ 457622 h 922163"/>
                <a:gd name="connsiteX3" fmla="*/ 12073 w 2220523"/>
                <a:gd name="connsiteY3" fmla="*/ 51222 h 922163"/>
                <a:gd name="connsiteX4" fmla="*/ 89165 w 2220523"/>
                <a:gd name="connsiteY4" fmla="*/ 0 h 922163"/>
                <a:gd name="connsiteX5" fmla="*/ 1480435 w 2220523"/>
                <a:gd name="connsiteY5" fmla="*/ 0 h 922163"/>
                <a:gd name="connsiteX6" fmla="*/ 1603782 w 2220523"/>
                <a:gd name="connsiteY6" fmla="*/ 37388 h 922163"/>
                <a:gd name="connsiteX7" fmla="*/ 2220523 w 2220523"/>
                <a:gd name="connsiteY7" fmla="*/ 443788 h 922163"/>
                <a:gd name="connsiteX0" fmla="*/ 1661585 w 2211616"/>
                <a:gd name="connsiteY0" fmla="*/ 922163 h 922163"/>
                <a:gd name="connsiteX1" fmla="*/ 4235 w 2211616"/>
                <a:gd name="connsiteY1" fmla="*/ 922163 h 922163"/>
                <a:gd name="connsiteX2" fmla="*/ 191438 w 2211616"/>
                <a:gd name="connsiteY2" fmla="*/ 457622 h 922163"/>
                <a:gd name="connsiteX3" fmla="*/ 3166 w 2211616"/>
                <a:gd name="connsiteY3" fmla="*/ 51222 h 922163"/>
                <a:gd name="connsiteX4" fmla="*/ 80258 w 2211616"/>
                <a:gd name="connsiteY4" fmla="*/ 0 h 922163"/>
                <a:gd name="connsiteX5" fmla="*/ 1471528 w 2211616"/>
                <a:gd name="connsiteY5" fmla="*/ 0 h 922163"/>
                <a:gd name="connsiteX6" fmla="*/ 1594875 w 2211616"/>
                <a:gd name="connsiteY6" fmla="*/ 37388 h 922163"/>
                <a:gd name="connsiteX7" fmla="*/ 2211616 w 2211616"/>
                <a:gd name="connsiteY7" fmla="*/ 443788 h 922163"/>
                <a:gd name="connsiteX0" fmla="*/ 1662291 w 2212322"/>
                <a:gd name="connsiteY0" fmla="*/ 922163 h 922163"/>
                <a:gd name="connsiteX1" fmla="*/ 4941 w 2212322"/>
                <a:gd name="connsiteY1" fmla="*/ 922163 h 922163"/>
                <a:gd name="connsiteX2" fmla="*/ 192144 w 2212322"/>
                <a:gd name="connsiteY2" fmla="*/ 457622 h 922163"/>
                <a:gd name="connsiteX3" fmla="*/ 3872 w 2212322"/>
                <a:gd name="connsiteY3" fmla="*/ 51222 h 922163"/>
                <a:gd name="connsiteX4" fmla="*/ 27404 w 2212322"/>
                <a:gd name="connsiteY4" fmla="*/ 0 h 922163"/>
                <a:gd name="connsiteX5" fmla="*/ 1472234 w 2212322"/>
                <a:gd name="connsiteY5" fmla="*/ 0 h 922163"/>
                <a:gd name="connsiteX6" fmla="*/ 1595581 w 2212322"/>
                <a:gd name="connsiteY6" fmla="*/ 37388 h 922163"/>
                <a:gd name="connsiteX7" fmla="*/ 2212322 w 2212322"/>
                <a:gd name="connsiteY7" fmla="*/ 443788 h 922163"/>
                <a:gd name="connsiteX0" fmla="*/ 1662291 w 1783853"/>
                <a:gd name="connsiteY0" fmla="*/ 922163 h 922163"/>
                <a:gd name="connsiteX1" fmla="*/ 4941 w 1783853"/>
                <a:gd name="connsiteY1" fmla="*/ 922163 h 922163"/>
                <a:gd name="connsiteX2" fmla="*/ 192144 w 1783853"/>
                <a:gd name="connsiteY2" fmla="*/ 457622 h 922163"/>
                <a:gd name="connsiteX3" fmla="*/ 3872 w 1783853"/>
                <a:gd name="connsiteY3" fmla="*/ 51222 h 922163"/>
                <a:gd name="connsiteX4" fmla="*/ 27404 w 1783853"/>
                <a:gd name="connsiteY4" fmla="*/ 0 h 922163"/>
                <a:gd name="connsiteX5" fmla="*/ 1472234 w 1783853"/>
                <a:gd name="connsiteY5" fmla="*/ 0 h 922163"/>
                <a:gd name="connsiteX6" fmla="*/ 1595581 w 1783853"/>
                <a:gd name="connsiteY6" fmla="*/ 37388 h 922163"/>
                <a:gd name="connsiteX7" fmla="*/ 1783853 w 1783853"/>
                <a:gd name="connsiteY7" fmla="*/ 443788 h 922163"/>
                <a:gd name="connsiteX0" fmla="*/ 1662291 w 1783853"/>
                <a:gd name="connsiteY0" fmla="*/ 922163 h 922163"/>
                <a:gd name="connsiteX1" fmla="*/ 4941 w 1783853"/>
                <a:gd name="connsiteY1" fmla="*/ 922163 h 922163"/>
                <a:gd name="connsiteX2" fmla="*/ 192144 w 1783853"/>
                <a:gd name="connsiteY2" fmla="*/ 457622 h 922163"/>
                <a:gd name="connsiteX3" fmla="*/ 3872 w 1783853"/>
                <a:gd name="connsiteY3" fmla="*/ 51222 h 922163"/>
                <a:gd name="connsiteX4" fmla="*/ 27404 w 1783853"/>
                <a:gd name="connsiteY4" fmla="*/ 0 h 922163"/>
                <a:gd name="connsiteX5" fmla="*/ 1472234 w 1783853"/>
                <a:gd name="connsiteY5" fmla="*/ 0 h 922163"/>
                <a:gd name="connsiteX6" fmla="*/ 1595581 w 1783853"/>
                <a:gd name="connsiteY6" fmla="*/ 37388 h 922163"/>
                <a:gd name="connsiteX7" fmla="*/ 1783853 w 1783853"/>
                <a:gd name="connsiteY7" fmla="*/ 443788 h 922163"/>
                <a:gd name="connsiteX0" fmla="*/ 1662291 w 1783853"/>
                <a:gd name="connsiteY0" fmla="*/ 922163 h 922163"/>
                <a:gd name="connsiteX1" fmla="*/ 4941 w 1783853"/>
                <a:gd name="connsiteY1" fmla="*/ 922163 h 922163"/>
                <a:gd name="connsiteX2" fmla="*/ 192144 w 1783853"/>
                <a:gd name="connsiteY2" fmla="*/ 457622 h 922163"/>
                <a:gd name="connsiteX3" fmla="*/ 3872 w 1783853"/>
                <a:gd name="connsiteY3" fmla="*/ 51222 h 922163"/>
                <a:gd name="connsiteX4" fmla="*/ 27404 w 1783853"/>
                <a:gd name="connsiteY4" fmla="*/ 0 h 922163"/>
                <a:gd name="connsiteX5" fmla="*/ 1472234 w 1783853"/>
                <a:gd name="connsiteY5" fmla="*/ 0 h 922163"/>
                <a:gd name="connsiteX6" fmla="*/ 1595581 w 1783853"/>
                <a:gd name="connsiteY6" fmla="*/ 37388 h 922163"/>
                <a:gd name="connsiteX7" fmla="*/ 1783853 w 1783853"/>
                <a:gd name="connsiteY7" fmla="*/ 443788 h 922163"/>
                <a:gd name="connsiteX0" fmla="*/ 1662291 w 1783853"/>
                <a:gd name="connsiteY0" fmla="*/ 922163 h 922163"/>
                <a:gd name="connsiteX1" fmla="*/ 4941 w 1783853"/>
                <a:gd name="connsiteY1" fmla="*/ 922163 h 922163"/>
                <a:gd name="connsiteX2" fmla="*/ 192144 w 1783853"/>
                <a:gd name="connsiteY2" fmla="*/ 457622 h 922163"/>
                <a:gd name="connsiteX3" fmla="*/ 3872 w 1783853"/>
                <a:gd name="connsiteY3" fmla="*/ 51222 h 922163"/>
                <a:gd name="connsiteX4" fmla="*/ 27404 w 1783853"/>
                <a:gd name="connsiteY4" fmla="*/ 0 h 922163"/>
                <a:gd name="connsiteX5" fmla="*/ 1557926 w 1783853"/>
                <a:gd name="connsiteY5" fmla="*/ 0 h 922163"/>
                <a:gd name="connsiteX6" fmla="*/ 1595581 w 1783853"/>
                <a:gd name="connsiteY6" fmla="*/ 37388 h 922163"/>
                <a:gd name="connsiteX7" fmla="*/ 1783853 w 1783853"/>
                <a:gd name="connsiteY7" fmla="*/ 443788 h 922163"/>
                <a:gd name="connsiteX0" fmla="*/ 1662291 w 1783853"/>
                <a:gd name="connsiteY0" fmla="*/ 922163 h 922163"/>
                <a:gd name="connsiteX1" fmla="*/ 4941 w 1783853"/>
                <a:gd name="connsiteY1" fmla="*/ 922163 h 922163"/>
                <a:gd name="connsiteX2" fmla="*/ 298693 w 1783853"/>
                <a:gd name="connsiteY2" fmla="*/ 457622 h 922163"/>
                <a:gd name="connsiteX3" fmla="*/ 3872 w 1783853"/>
                <a:gd name="connsiteY3" fmla="*/ 51222 h 922163"/>
                <a:gd name="connsiteX4" fmla="*/ 27404 w 1783853"/>
                <a:gd name="connsiteY4" fmla="*/ 0 h 922163"/>
                <a:gd name="connsiteX5" fmla="*/ 1557926 w 1783853"/>
                <a:gd name="connsiteY5" fmla="*/ 0 h 922163"/>
                <a:gd name="connsiteX6" fmla="*/ 1595581 w 1783853"/>
                <a:gd name="connsiteY6" fmla="*/ 37388 h 922163"/>
                <a:gd name="connsiteX7" fmla="*/ 1783853 w 1783853"/>
                <a:gd name="connsiteY7" fmla="*/ 443788 h 922163"/>
                <a:gd name="connsiteX0" fmla="*/ 1662291 w 1783853"/>
                <a:gd name="connsiteY0" fmla="*/ 922163 h 922163"/>
                <a:gd name="connsiteX1" fmla="*/ 4941 w 1783853"/>
                <a:gd name="connsiteY1" fmla="*/ 922163 h 922163"/>
                <a:gd name="connsiteX2" fmla="*/ 298693 w 1783853"/>
                <a:gd name="connsiteY2" fmla="*/ 457622 h 922163"/>
                <a:gd name="connsiteX3" fmla="*/ 3872 w 1783853"/>
                <a:gd name="connsiteY3" fmla="*/ 51222 h 922163"/>
                <a:gd name="connsiteX4" fmla="*/ 27404 w 1783853"/>
                <a:gd name="connsiteY4" fmla="*/ 0 h 922163"/>
                <a:gd name="connsiteX5" fmla="*/ 1557926 w 1783853"/>
                <a:gd name="connsiteY5" fmla="*/ 0 h 922163"/>
                <a:gd name="connsiteX6" fmla="*/ 1595581 w 1783853"/>
                <a:gd name="connsiteY6" fmla="*/ 37388 h 922163"/>
                <a:gd name="connsiteX7" fmla="*/ 1783853 w 1783853"/>
                <a:gd name="connsiteY7" fmla="*/ 443788 h 922163"/>
                <a:gd name="connsiteX0" fmla="*/ 1662291 w 1783853"/>
                <a:gd name="connsiteY0" fmla="*/ 922163 h 922163"/>
                <a:gd name="connsiteX1" fmla="*/ 4941 w 1783853"/>
                <a:gd name="connsiteY1" fmla="*/ 922163 h 922163"/>
                <a:gd name="connsiteX2" fmla="*/ 298693 w 1783853"/>
                <a:gd name="connsiteY2" fmla="*/ 457622 h 922163"/>
                <a:gd name="connsiteX3" fmla="*/ 3872 w 1783853"/>
                <a:gd name="connsiteY3" fmla="*/ 51222 h 922163"/>
                <a:gd name="connsiteX4" fmla="*/ 27404 w 1783853"/>
                <a:gd name="connsiteY4" fmla="*/ 0 h 922163"/>
                <a:gd name="connsiteX5" fmla="*/ 1557926 w 1783853"/>
                <a:gd name="connsiteY5" fmla="*/ 0 h 922163"/>
                <a:gd name="connsiteX6" fmla="*/ 1595581 w 1783853"/>
                <a:gd name="connsiteY6" fmla="*/ 37388 h 922163"/>
                <a:gd name="connsiteX7" fmla="*/ 1783853 w 1783853"/>
                <a:gd name="connsiteY7" fmla="*/ 443788 h 922163"/>
                <a:gd name="connsiteX0" fmla="*/ 1664614 w 1786176"/>
                <a:gd name="connsiteY0" fmla="*/ 922163 h 922163"/>
                <a:gd name="connsiteX1" fmla="*/ 7264 w 1786176"/>
                <a:gd name="connsiteY1" fmla="*/ 922163 h 922163"/>
                <a:gd name="connsiteX2" fmla="*/ 301016 w 1786176"/>
                <a:gd name="connsiteY2" fmla="*/ 457622 h 922163"/>
                <a:gd name="connsiteX3" fmla="*/ 6195 w 1786176"/>
                <a:gd name="connsiteY3" fmla="*/ 51222 h 922163"/>
                <a:gd name="connsiteX4" fmla="*/ 29727 w 1786176"/>
                <a:gd name="connsiteY4" fmla="*/ 0 h 922163"/>
                <a:gd name="connsiteX5" fmla="*/ 1560249 w 1786176"/>
                <a:gd name="connsiteY5" fmla="*/ 0 h 922163"/>
                <a:gd name="connsiteX6" fmla="*/ 1597904 w 1786176"/>
                <a:gd name="connsiteY6" fmla="*/ 37388 h 922163"/>
                <a:gd name="connsiteX7" fmla="*/ 1786176 w 1786176"/>
                <a:gd name="connsiteY7" fmla="*/ 443788 h 922163"/>
                <a:gd name="connsiteX0" fmla="*/ 1664328 w 1785890"/>
                <a:gd name="connsiteY0" fmla="*/ 922163 h 922163"/>
                <a:gd name="connsiteX1" fmla="*/ 6978 w 1785890"/>
                <a:gd name="connsiteY1" fmla="*/ 922163 h 922163"/>
                <a:gd name="connsiteX2" fmla="*/ 300730 w 1785890"/>
                <a:gd name="connsiteY2" fmla="*/ 457622 h 922163"/>
                <a:gd name="connsiteX3" fmla="*/ 5909 w 1785890"/>
                <a:gd name="connsiteY3" fmla="*/ 51222 h 922163"/>
                <a:gd name="connsiteX4" fmla="*/ 42763 w 1785890"/>
                <a:gd name="connsiteY4" fmla="*/ 0 h 922163"/>
                <a:gd name="connsiteX5" fmla="*/ 1559963 w 1785890"/>
                <a:gd name="connsiteY5" fmla="*/ 0 h 922163"/>
                <a:gd name="connsiteX6" fmla="*/ 1597618 w 1785890"/>
                <a:gd name="connsiteY6" fmla="*/ 37388 h 922163"/>
                <a:gd name="connsiteX7" fmla="*/ 1785890 w 1785890"/>
                <a:gd name="connsiteY7" fmla="*/ 443788 h 922163"/>
                <a:gd name="connsiteX0" fmla="*/ 1664328 w 1892439"/>
                <a:gd name="connsiteY0" fmla="*/ 922163 h 922163"/>
                <a:gd name="connsiteX1" fmla="*/ 6978 w 1892439"/>
                <a:gd name="connsiteY1" fmla="*/ 922163 h 922163"/>
                <a:gd name="connsiteX2" fmla="*/ 300730 w 1892439"/>
                <a:gd name="connsiteY2" fmla="*/ 457622 h 922163"/>
                <a:gd name="connsiteX3" fmla="*/ 5909 w 1892439"/>
                <a:gd name="connsiteY3" fmla="*/ 51222 h 922163"/>
                <a:gd name="connsiteX4" fmla="*/ 42763 w 1892439"/>
                <a:gd name="connsiteY4" fmla="*/ 0 h 922163"/>
                <a:gd name="connsiteX5" fmla="*/ 1559963 w 1892439"/>
                <a:gd name="connsiteY5" fmla="*/ 0 h 922163"/>
                <a:gd name="connsiteX6" fmla="*/ 1597618 w 1892439"/>
                <a:gd name="connsiteY6" fmla="*/ 37388 h 922163"/>
                <a:gd name="connsiteX7" fmla="*/ 1892439 w 1892439"/>
                <a:gd name="connsiteY7" fmla="*/ 443788 h 922163"/>
                <a:gd name="connsiteX0" fmla="*/ 1664328 w 1892439"/>
                <a:gd name="connsiteY0" fmla="*/ 922163 h 922163"/>
                <a:gd name="connsiteX1" fmla="*/ 6978 w 1892439"/>
                <a:gd name="connsiteY1" fmla="*/ 922163 h 922163"/>
                <a:gd name="connsiteX2" fmla="*/ 300730 w 1892439"/>
                <a:gd name="connsiteY2" fmla="*/ 457622 h 922163"/>
                <a:gd name="connsiteX3" fmla="*/ 5909 w 1892439"/>
                <a:gd name="connsiteY3" fmla="*/ 51222 h 922163"/>
                <a:gd name="connsiteX4" fmla="*/ 42763 w 1892439"/>
                <a:gd name="connsiteY4" fmla="*/ 0 h 922163"/>
                <a:gd name="connsiteX5" fmla="*/ 1559963 w 1892439"/>
                <a:gd name="connsiteY5" fmla="*/ 0 h 922163"/>
                <a:gd name="connsiteX6" fmla="*/ 1597618 w 1892439"/>
                <a:gd name="connsiteY6" fmla="*/ 37388 h 922163"/>
                <a:gd name="connsiteX7" fmla="*/ 1892439 w 1892439"/>
                <a:gd name="connsiteY7" fmla="*/ 443788 h 922163"/>
                <a:gd name="connsiteX0" fmla="*/ 1664328 w 1892439"/>
                <a:gd name="connsiteY0" fmla="*/ 922163 h 922163"/>
                <a:gd name="connsiteX1" fmla="*/ 6978 w 1892439"/>
                <a:gd name="connsiteY1" fmla="*/ 922163 h 922163"/>
                <a:gd name="connsiteX2" fmla="*/ 300730 w 1892439"/>
                <a:gd name="connsiteY2" fmla="*/ 457622 h 922163"/>
                <a:gd name="connsiteX3" fmla="*/ 5909 w 1892439"/>
                <a:gd name="connsiteY3" fmla="*/ 51222 h 922163"/>
                <a:gd name="connsiteX4" fmla="*/ 42763 w 1892439"/>
                <a:gd name="connsiteY4" fmla="*/ 0 h 922163"/>
                <a:gd name="connsiteX5" fmla="*/ 1559963 w 1892439"/>
                <a:gd name="connsiteY5" fmla="*/ 0 h 922163"/>
                <a:gd name="connsiteX6" fmla="*/ 1597618 w 1892439"/>
                <a:gd name="connsiteY6" fmla="*/ 37388 h 922163"/>
                <a:gd name="connsiteX7" fmla="*/ 1892439 w 1892439"/>
                <a:gd name="connsiteY7" fmla="*/ 443788 h 922163"/>
                <a:gd name="connsiteX0" fmla="*/ 1664328 w 1892439"/>
                <a:gd name="connsiteY0" fmla="*/ 922163 h 922163"/>
                <a:gd name="connsiteX1" fmla="*/ 6978 w 1892439"/>
                <a:gd name="connsiteY1" fmla="*/ 922163 h 922163"/>
                <a:gd name="connsiteX2" fmla="*/ 300730 w 1892439"/>
                <a:gd name="connsiteY2" fmla="*/ 457622 h 922163"/>
                <a:gd name="connsiteX3" fmla="*/ 5909 w 1892439"/>
                <a:gd name="connsiteY3" fmla="*/ 51222 h 922163"/>
                <a:gd name="connsiteX4" fmla="*/ 42763 w 1892439"/>
                <a:gd name="connsiteY4" fmla="*/ 0 h 922163"/>
                <a:gd name="connsiteX5" fmla="*/ 1538654 w 1892439"/>
                <a:gd name="connsiteY5" fmla="*/ 0 h 922163"/>
                <a:gd name="connsiteX6" fmla="*/ 1597618 w 1892439"/>
                <a:gd name="connsiteY6" fmla="*/ 37388 h 922163"/>
                <a:gd name="connsiteX7" fmla="*/ 1892439 w 1892439"/>
                <a:gd name="connsiteY7" fmla="*/ 443788 h 922163"/>
                <a:gd name="connsiteX0" fmla="*/ 1664328 w 1892439"/>
                <a:gd name="connsiteY0" fmla="*/ 922163 h 922163"/>
                <a:gd name="connsiteX1" fmla="*/ 6978 w 1892439"/>
                <a:gd name="connsiteY1" fmla="*/ 922163 h 922163"/>
                <a:gd name="connsiteX2" fmla="*/ 229667 w 1892439"/>
                <a:gd name="connsiteY2" fmla="*/ 457622 h 922163"/>
                <a:gd name="connsiteX3" fmla="*/ 5909 w 1892439"/>
                <a:gd name="connsiteY3" fmla="*/ 51222 h 922163"/>
                <a:gd name="connsiteX4" fmla="*/ 42763 w 1892439"/>
                <a:gd name="connsiteY4" fmla="*/ 0 h 922163"/>
                <a:gd name="connsiteX5" fmla="*/ 1538654 w 1892439"/>
                <a:gd name="connsiteY5" fmla="*/ 0 h 922163"/>
                <a:gd name="connsiteX6" fmla="*/ 1597618 w 1892439"/>
                <a:gd name="connsiteY6" fmla="*/ 37388 h 922163"/>
                <a:gd name="connsiteX7" fmla="*/ 1892439 w 1892439"/>
                <a:gd name="connsiteY7" fmla="*/ 443788 h 922163"/>
                <a:gd name="connsiteX0" fmla="*/ 1664328 w 1892439"/>
                <a:gd name="connsiteY0" fmla="*/ 922163 h 922163"/>
                <a:gd name="connsiteX1" fmla="*/ 6978 w 1892439"/>
                <a:gd name="connsiteY1" fmla="*/ 922163 h 922163"/>
                <a:gd name="connsiteX2" fmla="*/ 229667 w 1892439"/>
                <a:gd name="connsiteY2" fmla="*/ 457622 h 922163"/>
                <a:gd name="connsiteX3" fmla="*/ 5909 w 1892439"/>
                <a:gd name="connsiteY3" fmla="*/ 51222 h 922163"/>
                <a:gd name="connsiteX4" fmla="*/ 42763 w 1892439"/>
                <a:gd name="connsiteY4" fmla="*/ 0 h 922163"/>
                <a:gd name="connsiteX5" fmla="*/ 1538654 w 1892439"/>
                <a:gd name="connsiteY5" fmla="*/ 0 h 922163"/>
                <a:gd name="connsiteX6" fmla="*/ 1597618 w 1892439"/>
                <a:gd name="connsiteY6" fmla="*/ 37388 h 922163"/>
                <a:gd name="connsiteX7" fmla="*/ 1892439 w 1892439"/>
                <a:gd name="connsiteY7" fmla="*/ 443788 h 922163"/>
                <a:gd name="connsiteX0" fmla="*/ 1664328 w 1892439"/>
                <a:gd name="connsiteY0" fmla="*/ 922163 h 922163"/>
                <a:gd name="connsiteX1" fmla="*/ 6978 w 1892439"/>
                <a:gd name="connsiteY1" fmla="*/ 922163 h 922163"/>
                <a:gd name="connsiteX2" fmla="*/ 229667 w 1892439"/>
                <a:gd name="connsiteY2" fmla="*/ 457622 h 922163"/>
                <a:gd name="connsiteX3" fmla="*/ 5909 w 1892439"/>
                <a:gd name="connsiteY3" fmla="*/ 51222 h 922163"/>
                <a:gd name="connsiteX4" fmla="*/ 42763 w 1892439"/>
                <a:gd name="connsiteY4" fmla="*/ 0 h 922163"/>
                <a:gd name="connsiteX5" fmla="*/ 1538654 w 1892439"/>
                <a:gd name="connsiteY5" fmla="*/ 0 h 922163"/>
                <a:gd name="connsiteX6" fmla="*/ 1597618 w 1892439"/>
                <a:gd name="connsiteY6" fmla="*/ 37388 h 922163"/>
                <a:gd name="connsiteX7" fmla="*/ 1892439 w 1892439"/>
                <a:gd name="connsiteY7" fmla="*/ 443788 h 922163"/>
                <a:gd name="connsiteX0" fmla="*/ 1662806 w 1890917"/>
                <a:gd name="connsiteY0" fmla="*/ 922163 h 922163"/>
                <a:gd name="connsiteX1" fmla="*/ 5456 w 1890917"/>
                <a:gd name="connsiteY1" fmla="*/ 922163 h 922163"/>
                <a:gd name="connsiteX2" fmla="*/ 228145 w 1890917"/>
                <a:gd name="connsiteY2" fmla="*/ 457622 h 922163"/>
                <a:gd name="connsiteX3" fmla="*/ 4387 w 1890917"/>
                <a:gd name="connsiteY3" fmla="*/ 51222 h 922163"/>
                <a:gd name="connsiteX4" fmla="*/ 41241 w 1890917"/>
                <a:gd name="connsiteY4" fmla="*/ 0 h 922163"/>
                <a:gd name="connsiteX5" fmla="*/ 1537132 w 1890917"/>
                <a:gd name="connsiteY5" fmla="*/ 0 h 922163"/>
                <a:gd name="connsiteX6" fmla="*/ 1596096 w 1890917"/>
                <a:gd name="connsiteY6" fmla="*/ 37388 h 922163"/>
                <a:gd name="connsiteX7" fmla="*/ 1890917 w 1890917"/>
                <a:gd name="connsiteY7" fmla="*/ 443788 h 922163"/>
                <a:gd name="connsiteX0" fmla="*/ 1662969 w 1891080"/>
                <a:gd name="connsiteY0" fmla="*/ 922163 h 922163"/>
                <a:gd name="connsiteX1" fmla="*/ 5619 w 1891080"/>
                <a:gd name="connsiteY1" fmla="*/ 922163 h 922163"/>
                <a:gd name="connsiteX2" fmla="*/ 228308 w 1891080"/>
                <a:gd name="connsiteY2" fmla="*/ 457622 h 922163"/>
                <a:gd name="connsiteX3" fmla="*/ 4550 w 1891080"/>
                <a:gd name="connsiteY3" fmla="*/ 51222 h 922163"/>
                <a:gd name="connsiteX4" fmla="*/ 32521 w 1891080"/>
                <a:gd name="connsiteY4" fmla="*/ 0 h 922163"/>
                <a:gd name="connsiteX5" fmla="*/ 1537295 w 1891080"/>
                <a:gd name="connsiteY5" fmla="*/ 0 h 922163"/>
                <a:gd name="connsiteX6" fmla="*/ 1596259 w 1891080"/>
                <a:gd name="connsiteY6" fmla="*/ 37388 h 922163"/>
                <a:gd name="connsiteX7" fmla="*/ 1891080 w 1891080"/>
                <a:gd name="connsiteY7" fmla="*/ 443788 h 922163"/>
                <a:gd name="connsiteX0" fmla="*/ 1662969 w 1820017"/>
                <a:gd name="connsiteY0" fmla="*/ 922163 h 922163"/>
                <a:gd name="connsiteX1" fmla="*/ 5619 w 1820017"/>
                <a:gd name="connsiteY1" fmla="*/ 922163 h 922163"/>
                <a:gd name="connsiteX2" fmla="*/ 228308 w 1820017"/>
                <a:gd name="connsiteY2" fmla="*/ 457622 h 922163"/>
                <a:gd name="connsiteX3" fmla="*/ 4550 w 1820017"/>
                <a:gd name="connsiteY3" fmla="*/ 51222 h 922163"/>
                <a:gd name="connsiteX4" fmla="*/ 32521 w 1820017"/>
                <a:gd name="connsiteY4" fmla="*/ 0 h 922163"/>
                <a:gd name="connsiteX5" fmla="*/ 1537295 w 1820017"/>
                <a:gd name="connsiteY5" fmla="*/ 0 h 922163"/>
                <a:gd name="connsiteX6" fmla="*/ 1596259 w 1820017"/>
                <a:gd name="connsiteY6" fmla="*/ 37388 h 922163"/>
                <a:gd name="connsiteX7" fmla="*/ 1820017 w 1820017"/>
                <a:gd name="connsiteY7" fmla="*/ 443788 h 922163"/>
                <a:gd name="connsiteX0" fmla="*/ 1662969 w 1820017"/>
                <a:gd name="connsiteY0" fmla="*/ 922163 h 922163"/>
                <a:gd name="connsiteX1" fmla="*/ 5619 w 1820017"/>
                <a:gd name="connsiteY1" fmla="*/ 922163 h 922163"/>
                <a:gd name="connsiteX2" fmla="*/ 228308 w 1820017"/>
                <a:gd name="connsiteY2" fmla="*/ 457622 h 922163"/>
                <a:gd name="connsiteX3" fmla="*/ 4550 w 1820017"/>
                <a:gd name="connsiteY3" fmla="*/ 51222 h 922163"/>
                <a:gd name="connsiteX4" fmla="*/ 32521 w 1820017"/>
                <a:gd name="connsiteY4" fmla="*/ 0 h 922163"/>
                <a:gd name="connsiteX5" fmla="*/ 1537295 w 1820017"/>
                <a:gd name="connsiteY5" fmla="*/ 0 h 922163"/>
                <a:gd name="connsiteX6" fmla="*/ 1596259 w 1820017"/>
                <a:gd name="connsiteY6" fmla="*/ 37388 h 922163"/>
                <a:gd name="connsiteX7" fmla="*/ 1820017 w 1820017"/>
                <a:gd name="connsiteY7" fmla="*/ 443788 h 922163"/>
                <a:gd name="connsiteX0" fmla="*/ 1662969 w 1820017"/>
                <a:gd name="connsiteY0" fmla="*/ 922163 h 922163"/>
                <a:gd name="connsiteX1" fmla="*/ 5619 w 1820017"/>
                <a:gd name="connsiteY1" fmla="*/ 922163 h 922163"/>
                <a:gd name="connsiteX2" fmla="*/ 228308 w 1820017"/>
                <a:gd name="connsiteY2" fmla="*/ 457622 h 922163"/>
                <a:gd name="connsiteX3" fmla="*/ 4550 w 1820017"/>
                <a:gd name="connsiteY3" fmla="*/ 51222 h 922163"/>
                <a:gd name="connsiteX4" fmla="*/ 32521 w 1820017"/>
                <a:gd name="connsiteY4" fmla="*/ 0 h 922163"/>
                <a:gd name="connsiteX5" fmla="*/ 1537295 w 1820017"/>
                <a:gd name="connsiteY5" fmla="*/ 0 h 922163"/>
                <a:gd name="connsiteX6" fmla="*/ 1596259 w 1820017"/>
                <a:gd name="connsiteY6" fmla="*/ 37388 h 922163"/>
                <a:gd name="connsiteX7" fmla="*/ 1820017 w 1820017"/>
                <a:gd name="connsiteY7" fmla="*/ 443788 h 922163"/>
                <a:gd name="connsiteX0" fmla="*/ 1662969 w 1820017"/>
                <a:gd name="connsiteY0" fmla="*/ 922163 h 922163"/>
                <a:gd name="connsiteX1" fmla="*/ 5619 w 1820017"/>
                <a:gd name="connsiteY1" fmla="*/ 922163 h 922163"/>
                <a:gd name="connsiteX2" fmla="*/ 228308 w 1820017"/>
                <a:gd name="connsiteY2" fmla="*/ 457622 h 922163"/>
                <a:gd name="connsiteX3" fmla="*/ 4550 w 1820017"/>
                <a:gd name="connsiteY3" fmla="*/ 51222 h 922163"/>
                <a:gd name="connsiteX4" fmla="*/ 32521 w 1820017"/>
                <a:gd name="connsiteY4" fmla="*/ 0 h 922163"/>
                <a:gd name="connsiteX5" fmla="*/ 1551507 w 1820017"/>
                <a:gd name="connsiteY5" fmla="*/ 0 h 922163"/>
                <a:gd name="connsiteX6" fmla="*/ 1596259 w 1820017"/>
                <a:gd name="connsiteY6" fmla="*/ 37388 h 922163"/>
                <a:gd name="connsiteX7" fmla="*/ 1820017 w 1820017"/>
                <a:gd name="connsiteY7" fmla="*/ 443788 h 922163"/>
                <a:gd name="connsiteX0" fmla="*/ 1662969 w 1820017"/>
                <a:gd name="connsiteY0" fmla="*/ 922163 h 922163"/>
                <a:gd name="connsiteX1" fmla="*/ 5619 w 1820017"/>
                <a:gd name="connsiteY1" fmla="*/ 922163 h 922163"/>
                <a:gd name="connsiteX2" fmla="*/ 167759 w 1820017"/>
                <a:gd name="connsiteY2" fmla="*/ 457622 h 922163"/>
                <a:gd name="connsiteX3" fmla="*/ 4550 w 1820017"/>
                <a:gd name="connsiteY3" fmla="*/ 51222 h 922163"/>
                <a:gd name="connsiteX4" fmla="*/ 32521 w 1820017"/>
                <a:gd name="connsiteY4" fmla="*/ 0 h 922163"/>
                <a:gd name="connsiteX5" fmla="*/ 1551507 w 1820017"/>
                <a:gd name="connsiteY5" fmla="*/ 0 h 922163"/>
                <a:gd name="connsiteX6" fmla="*/ 1596259 w 1820017"/>
                <a:gd name="connsiteY6" fmla="*/ 37388 h 922163"/>
                <a:gd name="connsiteX7" fmla="*/ 1820017 w 1820017"/>
                <a:gd name="connsiteY7" fmla="*/ 443788 h 922163"/>
                <a:gd name="connsiteX0" fmla="*/ 1662969 w 1820017"/>
                <a:gd name="connsiteY0" fmla="*/ 922163 h 922163"/>
                <a:gd name="connsiteX1" fmla="*/ 5619 w 1820017"/>
                <a:gd name="connsiteY1" fmla="*/ 922163 h 922163"/>
                <a:gd name="connsiteX2" fmla="*/ 167759 w 1820017"/>
                <a:gd name="connsiteY2" fmla="*/ 457622 h 922163"/>
                <a:gd name="connsiteX3" fmla="*/ 4550 w 1820017"/>
                <a:gd name="connsiteY3" fmla="*/ 51222 h 922163"/>
                <a:gd name="connsiteX4" fmla="*/ 32521 w 1820017"/>
                <a:gd name="connsiteY4" fmla="*/ 0 h 922163"/>
                <a:gd name="connsiteX5" fmla="*/ 1551507 w 1820017"/>
                <a:gd name="connsiteY5" fmla="*/ 0 h 922163"/>
                <a:gd name="connsiteX6" fmla="*/ 1596259 w 1820017"/>
                <a:gd name="connsiteY6" fmla="*/ 37388 h 922163"/>
                <a:gd name="connsiteX7" fmla="*/ 1820017 w 1820017"/>
                <a:gd name="connsiteY7" fmla="*/ 443788 h 922163"/>
                <a:gd name="connsiteX0" fmla="*/ 1662969 w 1820017"/>
                <a:gd name="connsiteY0" fmla="*/ 922163 h 922163"/>
                <a:gd name="connsiteX1" fmla="*/ 5619 w 1820017"/>
                <a:gd name="connsiteY1" fmla="*/ 922163 h 922163"/>
                <a:gd name="connsiteX2" fmla="*/ 167759 w 1820017"/>
                <a:gd name="connsiteY2" fmla="*/ 457622 h 922163"/>
                <a:gd name="connsiteX3" fmla="*/ 4550 w 1820017"/>
                <a:gd name="connsiteY3" fmla="*/ 51222 h 922163"/>
                <a:gd name="connsiteX4" fmla="*/ 32521 w 1820017"/>
                <a:gd name="connsiteY4" fmla="*/ 0 h 922163"/>
                <a:gd name="connsiteX5" fmla="*/ 1551507 w 1820017"/>
                <a:gd name="connsiteY5" fmla="*/ 0 h 922163"/>
                <a:gd name="connsiteX6" fmla="*/ 1596259 w 1820017"/>
                <a:gd name="connsiteY6" fmla="*/ 37388 h 922163"/>
                <a:gd name="connsiteX7" fmla="*/ 1820017 w 1820017"/>
                <a:gd name="connsiteY7" fmla="*/ 443788 h 922163"/>
                <a:gd name="connsiteX0" fmla="*/ 1661669 w 1818717"/>
                <a:gd name="connsiteY0" fmla="*/ 922163 h 922163"/>
                <a:gd name="connsiteX1" fmla="*/ 4319 w 1818717"/>
                <a:gd name="connsiteY1" fmla="*/ 922163 h 922163"/>
                <a:gd name="connsiteX2" fmla="*/ 166459 w 1818717"/>
                <a:gd name="connsiteY2" fmla="*/ 457622 h 922163"/>
                <a:gd name="connsiteX3" fmla="*/ 3250 w 1818717"/>
                <a:gd name="connsiteY3" fmla="*/ 51222 h 922163"/>
                <a:gd name="connsiteX4" fmla="*/ 31221 w 1818717"/>
                <a:gd name="connsiteY4" fmla="*/ 0 h 922163"/>
                <a:gd name="connsiteX5" fmla="*/ 1550207 w 1818717"/>
                <a:gd name="connsiteY5" fmla="*/ 0 h 922163"/>
                <a:gd name="connsiteX6" fmla="*/ 1594959 w 1818717"/>
                <a:gd name="connsiteY6" fmla="*/ 37388 h 922163"/>
                <a:gd name="connsiteX7" fmla="*/ 1818717 w 1818717"/>
                <a:gd name="connsiteY7" fmla="*/ 443788 h 922163"/>
                <a:gd name="connsiteX0" fmla="*/ 1661813 w 1818861"/>
                <a:gd name="connsiteY0" fmla="*/ 922163 h 922163"/>
                <a:gd name="connsiteX1" fmla="*/ 4463 w 1818861"/>
                <a:gd name="connsiteY1" fmla="*/ 922163 h 922163"/>
                <a:gd name="connsiteX2" fmla="*/ 166603 w 1818861"/>
                <a:gd name="connsiteY2" fmla="*/ 457622 h 922163"/>
                <a:gd name="connsiteX3" fmla="*/ 3394 w 1818861"/>
                <a:gd name="connsiteY3" fmla="*/ 51222 h 922163"/>
                <a:gd name="connsiteX4" fmla="*/ 23795 w 1818861"/>
                <a:gd name="connsiteY4" fmla="*/ 0 h 922163"/>
                <a:gd name="connsiteX5" fmla="*/ 1550351 w 1818861"/>
                <a:gd name="connsiteY5" fmla="*/ 0 h 922163"/>
                <a:gd name="connsiteX6" fmla="*/ 1595103 w 1818861"/>
                <a:gd name="connsiteY6" fmla="*/ 37388 h 922163"/>
                <a:gd name="connsiteX7" fmla="*/ 1818861 w 1818861"/>
                <a:gd name="connsiteY7" fmla="*/ 443788 h 922163"/>
                <a:gd name="connsiteX0" fmla="*/ 1661813 w 1758312"/>
                <a:gd name="connsiteY0" fmla="*/ 922163 h 922163"/>
                <a:gd name="connsiteX1" fmla="*/ 4463 w 1758312"/>
                <a:gd name="connsiteY1" fmla="*/ 922163 h 922163"/>
                <a:gd name="connsiteX2" fmla="*/ 166603 w 1758312"/>
                <a:gd name="connsiteY2" fmla="*/ 457622 h 922163"/>
                <a:gd name="connsiteX3" fmla="*/ 3394 w 1758312"/>
                <a:gd name="connsiteY3" fmla="*/ 51222 h 922163"/>
                <a:gd name="connsiteX4" fmla="*/ 23795 w 1758312"/>
                <a:gd name="connsiteY4" fmla="*/ 0 h 922163"/>
                <a:gd name="connsiteX5" fmla="*/ 1550351 w 1758312"/>
                <a:gd name="connsiteY5" fmla="*/ 0 h 922163"/>
                <a:gd name="connsiteX6" fmla="*/ 1595103 w 1758312"/>
                <a:gd name="connsiteY6" fmla="*/ 37388 h 922163"/>
                <a:gd name="connsiteX7" fmla="*/ 1758312 w 1758312"/>
                <a:gd name="connsiteY7" fmla="*/ 443788 h 922163"/>
                <a:gd name="connsiteX0" fmla="*/ 1661813 w 1758312"/>
                <a:gd name="connsiteY0" fmla="*/ 922163 h 922163"/>
                <a:gd name="connsiteX1" fmla="*/ 4463 w 1758312"/>
                <a:gd name="connsiteY1" fmla="*/ 922163 h 922163"/>
                <a:gd name="connsiteX2" fmla="*/ 166603 w 1758312"/>
                <a:gd name="connsiteY2" fmla="*/ 457622 h 922163"/>
                <a:gd name="connsiteX3" fmla="*/ 3394 w 1758312"/>
                <a:gd name="connsiteY3" fmla="*/ 51222 h 922163"/>
                <a:gd name="connsiteX4" fmla="*/ 23795 w 1758312"/>
                <a:gd name="connsiteY4" fmla="*/ 0 h 922163"/>
                <a:gd name="connsiteX5" fmla="*/ 1550351 w 1758312"/>
                <a:gd name="connsiteY5" fmla="*/ 0 h 922163"/>
                <a:gd name="connsiteX6" fmla="*/ 1595103 w 1758312"/>
                <a:gd name="connsiteY6" fmla="*/ 37388 h 922163"/>
                <a:gd name="connsiteX7" fmla="*/ 1758312 w 1758312"/>
                <a:gd name="connsiteY7" fmla="*/ 443788 h 922163"/>
                <a:gd name="connsiteX0" fmla="*/ 1661813 w 1758312"/>
                <a:gd name="connsiteY0" fmla="*/ 922163 h 922163"/>
                <a:gd name="connsiteX1" fmla="*/ 4463 w 1758312"/>
                <a:gd name="connsiteY1" fmla="*/ 922163 h 922163"/>
                <a:gd name="connsiteX2" fmla="*/ 166603 w 1758312"/>
                <a:gd name="connsiteY2" fmla="*/ 457622 h 922163"/>
                <a:gd name="connsiteX3" fmla="*/ 3394 w 1758312"/>
                <a:gd name="connsiteY3" fmla="*/ 51222 h 922163"/>
                <a:gd name="connsiteX4" fmla="*/ 23795 w 1758312"/>
                <a:gd name="connsiteY4" fmla="*/ 0 h 922163"/>
                <a:gd name="connsiteX5" fmla="*/ 1550351 w 1758312"/>
                <a:gd name="connsiteY5" fmla="*/ 0 h 922163"/>
                <a:gd name="connsiteX6" fmla="*/ 1595103 w 1758312"/>
                <a:gd name="connsiteY6" fmla="*/ 37388 h 922163"/>
                <a:gd name="connsiteX7" fmla="*/ 1758312 w 1758312"/>
                <a:gd name="connsiteY7" fmla="*/ 443788 h 922163"/>
                <a:gd name="connsiteX0" fmla="*/ 1661813 w 1758312"/>
                <a:gd name="connsiteY0" fmla="*/ 922163 h 922163"/>
                <a:gd name="connsiteX1" fmla="*/ 4463 w 1758312"/>
                <a:gd name="connsiteY1" fmla="*/ 922163 h 922163"/>
                <a:gd name="connsiteX2" fmla="*/ 166603 w 1758312"/>
                <a:gd name="connsiteY2" fmla="*/ 457622 h 922163"/>
                <a:gd name="connsiteX3" fmla="*/ 3394 w 1758312"/>
                <a:gd name="connsiteY3" fmla="*/ 51222 h 922163"/>
                <a:gd name="connsiteX4" fmla="*/ 23795 w 1758312"/>
                <a:gd name="connsiteY4" fmla="*/ 0 h 922163"/>
                <a:gd name="connsiteX5" fmla="*/ 1562460 w 1758312"/>
                <a:gd name="connsiteY5" fmla="*/ 0 h 922163"/>
                <a:gd name="connsiteX6" fmla="*/ 1595103 w 1758312"/>
                <a:gd name="connsiteY6" fmla="*/ 37388 h 922163"/>
                <a:gd name="connsiteX7" fmla="*/ 1758312 w 1758312"/>
                <a:gd name="connsiteY7" fmla="*/ 443788 h 922163"/>
                <a:gd name="connsiteX0" fmla="*/ 1661813 w 1758312"/>
                <a:gd name="connsiteY0" fmla="*/ 922163 h 922163"/>
                <a:gd name="connsiteX1" fmla="*/ 4463 w 1758312"/>
                <a:gd name="connsiteY1" fmla="*/ 922163 h 922163"/>
                <a:gd name="connsiteX2" fmla="*/ 94761 w 1758312"/>
                <a:gd name="connsiteY2" fmla="*/ 457622 h 922163"/>
                <a:gd name="connsiteX3" fmla="*/ 3394 w 1758312"/>
                <a:gd name="connsiteY3" fmla="*/ 51222 h 922163"/>
                <a:gd name="connsiteX4" fmla="*/ 23795 w 1758312"/>
                <a:gd name="connsiteY4" fmla="*/ 0 h 922163"/>
                <a:gd name="connsiteX5" fmla="*/ 1562460 w 1758312"/>
                <a:gd name="connsiteY5" fmla="*/ 0 h 922163"/>
                <a:gd name="connsiteX6" fmla="*/ 1595103 w 1758312"/>
                <a:gd name="connsiteY6" fmla="*/ 37388 h 922163"/>
                <a:gd name="connsiteX7" fmla="*/ 1758312 w 1758312"/>
                <a:gd name="connsiteY7" fmla="*/ 443788 h 922163"/>
                <a:gd name="connsiteX0" fmla="*/ 1661813 w 1758312"/>
                <a:gd name="connsiteY0" fmla="*/ 922163 h 922163"/>
                <a:gd name="connsiteX1" fmla="*/ 4463 w 1758312"/>
                <a:gd name="connsiteY1" fmla="*/ 922163 h 922163"/>
                <a:gd name="connsiteX2" fmla="*/ 94761 w 1758312"/>
                <a:gd name="connsiteY2" fmla="*/ 457622 h 922163"/>
                <a:gd name="connsiteX3" fmla="*/ 3394 w 1758312"/>
                <a:gd name="connsiteY3" fmla="*/ 51222 h 922163"/>
                <a:gd name="connsiteX4" fmla="*/ 23795 w 1758312"/>
                <a:gd name="connsiteY4" fmla="*/ 0 h 922163"/>
                <a:gd name="connsiteX5" fmla="*/ 1562460 w 1758312"/>
                <a:gd name="connsiteY5" fmla="*/ 0 h 922163"/>
                <a:gd name="connsiteX6" fmla="*/ 1595103 w 1758312"/>
                <a:gd name="connsiteY6" fmla="*/ 37388 h 922163"/>
                <a:gd name="connsiteX7" fmla="*/ 1758312 w 1758312"/>
                <a:gd name="connsiteY7" fmla="*/ 443788 h 922163"/>
                <a:gd name="connsiteX0" fmla="*/ 1661813 w 1758312"/>
                <a:gd name="connsiteY0" fmla="*/ 922163 h 922163"/>
                <a:gd name="connsiteX1" fmla="*/ 4463 w 1758312"/>
                <a:gd name="connsiteY1" fmla="*/ 922163 h 922163"/>
                <a:gd name="connsiteX2" fmla="*/ 94761 w 1758312"/>
                <a:gd name="connsiteY2" fmla="*/ 457622 h 922163"/>
                <a:gd name="connsiteX3" fmla="*/ 3394 w 1758312"/>
                <a:gd name="connsiteY3" fmla="*/ 51222 h 922163"/>
                <a:gd name="connsiteX4" fmla="*/ 23795 w 1758312"/>
                <a:gd name="connsiteY4" fmla="*/ 0 h 922163"/>
                <a:gd name="connsiteX5" fmla="*/ 1562460 w 1758312"/>
                <a:gd name="connsiteY5" fmla="*/ 0 h 922163"/>
                <a:gd name="connsiteX6" fmla="*/ 1595103 w 1758312"/>
                <a:gd name="connsiteY6" fmla="*/ 37388 h 922163"/>
                <a:gd name="connsiteX7" fmla="*/ 1758312 w 1758312"/>
                <a:gd name="connsiteY7" fmla="*/ 443788 h 922163"/>
                <a:gd name="connsiteX0" fmla="*/ 1660268 w 1756767"/>
                <a:gd name="connsiteY0" fmla="*/ 922163 h 922163"/>
                <a:gd name="connsiteX1" fmla="*/ 2918 w 1756767"/>
                <a:gd name="connsiteY1" fmla="*/ 922163 h 922163"/>
                <a:gd name="connsiteX2" fmla="*/ 93216 w 1756767"/>
                <a:gd name="connsiteY2" fmla="*/ 457622 h 922163"/>
                <a:gd name="connsiteX3" fmla="*/ 1849 w 1756767"/>
                <a:gd name="connsiteY3" fmla="*/ 51222 h 922163"/>
                <a:gd name="connsiteX4" fmla="*/ 22250 w 1756767"/>
                <a:gd name="connsiteY4" fmla="*/ 0 h 922163"/>
                <a:gd name="connsiteX5" fmla="*/ 1560915 w 1756767"/>
                <a:gd name="connsiteY5" fmla="*/ 0 h 922163"/>
                <a:gd name="connsiteX6" fmla="*/ 1593558 w 1756767"/>
                <a:gd name="connsiteY6" fmla="*/ 37388 h 922163"/>
                <a:gd name="connsiteX7" fmla="*/ 1756767 w 1756767"/>
                <a:gd name="connsiteY7" fmla="*/ 443788 h 922163"/>
                <a:gd name="connsiteX0" fmla="*/ 1660448 w 1756947"/>
                <a:gd name="connsiteY0" fmla="*/ 922163 h 922163"/>
                <a:gd name="connsiteX1" fmla="*/ 3098 w 1756947"/>
                <a:gd name="connsiteY1" fmla="*/ 922163 h 922163"/>
                <a:gd name="connsiteX2" fmla="*/ 93396 w 1756947"/>
                <a:gd name="connsiteY2" fmla="*/ 457622 h 922163"/>
                <a:gd name="connsiteX3" fmla="*/ 2029 w 1756947"/>
                <a:gd name="connsiteY3" fmla="*/ 51222 h 922163"/>
                <a:gd name="connsiteX4" fmla="*/ 13450 w 1756947"/>
                <a:gd name="connsiteY4" fmla="*/ 0 h 922163"/>
                <a:gd name="connsiteX5" fmla="*/ 1561095 w 1756947"/>
                <a:gd name="connsiteY5" fmla="*/ 0 h 922163"/>
                <a:gd name="connsiteX6" fmla="*/ 1593738 w 1756947"/>
                <a:gd name="connsiteY6" fmla="*/ 37388 h 922163"/>
                <a:gd name="connsiteX7" fmla="*/ 1756947 w 1756947"/>
                <a:gd name="connsiteY7" fmla="*/ 443788 h 922163"/>
                <a:gd name="connsiteX0" fmla="*/ 1660448 w 1685105"/>
                <a:gd name="connsiteY0" fmla="*/ 922163 h 922163"/>
                <a:gd name="connsiteX1" fmla="*/ 3098 w 1685105"/>
                <a:gd name="connsiteY1" fmla="*/ 922163 h 922163"/>
                <a:gd name="connsiteX2" fmla="*/ 93396 w 1685105"/>
                <a:gd name="connsiteY2" fmla="*/ 457622 h 922163"/>
                <a:gd name="connsiteX3" fmla="*/ 2029 w 1685105"/>
                <a:gd name="connsiteY3" fmla="*/ 51222 h 922163"/>
                <a:gd name="connsiteX4" fmla="*/ 13450 w 1685105"/>
                <a:gd name="connsiteY4" fmla="*/ 0 h 922163"/>
                <a:gd name="connsiteX5" fmla="*/ 1561095 w 1685105"/>
                <a:gd name="connsiteY5" fmla="*/ 0 h 922163"/>
                <a:gd name="connsiteX6" fmla="*/ 1593738 w 1685105"/>
                <a:gd name="connsiteY6" fmla="*/ 37388 h 922163"/>
                <a:gd name="connsiteX7" fmla="*/ 1685105 w 1685105"/>
                <a:gd name="connsiteY7" fmla="*/ 443788 h 922163"/>
                <a:gd name="connsiteX0" fmla="*/ 1660448 w 1685105"/>
                <a:gd name="connsiteY0" fmla="*/ 922163 h 922163"/>
                <a:gd name="connsiteX1" fmla="*/ 3098 w 1685105"/>
                <a:gd name="connsiteY1" fmla="*/ 922163 h 922163"/>
                <a:gd name="connsiteX2" fmla="*/ 93396 w 1685105"/>
                <a:gd name="connsiteY2" fmla="*/ 457622 h 922163"/>
                <a:gd name="connsiteX3" fmla="*/ 2029 w 1685105"/>
                <a:gd name="connsiteY3" fmla="*/ 51222 h 922163"/>
                <a:gd name="connsiteX4" fmla="*/ 13450 w 1685105"/>
                <a:gd name="connsiteY4" fmla="*/ 0 h 922163"/>
                <a:gd name="connsiteX5" fmla="*/ 1561095 w 1685105"/>
                <a:gd name="connsiteY5" fmla="*/ 0 h 922163"/>
                <a:gd name="connsiteX6" fmla="*/ 1593738 w 1685105"/>
                <a:gd name="connsiteY6" fmla="*/ 37388 h 922163"/>
                <a:gd name="connsiteX7" fmla="*/ 1685105 w 1685105"/>
                <a:gd name="connsiteY7" fmla="*/ 443788 h 922163"/>
                <a:gd name="connsiteX0" fmla="*/ 1660448 w 1685105"/>
                <a:gd name="connsiteY0" fmla="*/ 922163 h 922163"/>
                <a:gd name="connsiteX1" fmla="*/ 3098 w 1685105"/>
                <a:gd name="connsiteY1" fmla="*/ 922163 h 922163"/>
                <a:gd name="connsiteX2" fmla="*/ 93396 w 1685105"/>
                <a:gd name="connsiteY2" fmla="*/ 457622 h 922163"/>
                <a:gd name="connsiteX3" fmla="*/ 2029 w 1685105"/>
                <a:gd name="connsiteY3" fmla="*/ 51222 h 922163"/>
                <a:gd name="connsiteX4" fmla="*/ 13450 w 1685105"/>
                <a:gd name="connsiteY4" fmla="*/ 0 h 922163"/>
                <a:gd name="connsiteX5" fmla="*/ 1561095 w 1685105"/>
                <a:gd name="connsiteY5" fmla="*/ 0 h 922163"/>
                <a:gd name="connsiteX6" fmla="*/ 1593738 w 1685105"/>
                <a:gd name="connsiteY6" fmla="*/ 37388 h 922163"/>
                <a:gd name="connsiteX7" fmla="*/ 1685105 w 1685105"/>
                <a:gd name="connsiteY7" fmla="*/ 443788 h 922163"/>
                <a:gd name="connsiteX0" fmla="*/ 1660448 w 1685105"/>
                <a:gd name="connsiteY0" fmla="*/ 922163 h 922163"/>
                <a:gd name="connsiteX1" fmla="*/ 3098 w 1685105"/>
                <a:gd name="connsiteY1" fmla="*/ 922163 h 922163"/>
                <a:gd name="connsiteX2" fmla="*/ 93396 w 1685105"/>
                <a:gd name="connsiteY2" fmla="*/ 457622 h 922163"/>
                <a:gd name="connsiteX3" fmla="*/ 2029 w 1685105"/>
                <a:gd name="connsiteY3" fmla="*/ 51222 h 922163"/>
                <a:gd name="connsiteX4" fmla="*/ 13450 w 1685105"/>
                <a:gd name="connsiteY4" fmla="*/ 0 h 922163"/>
                <a:gd name="connsiteX5" fmla="*/ 1575464 w 1685105"/>
                <a:gd name="connsiteY5" fmla="*/ 0 h 922163"/>
                <a:gd name="connsiteX6" fmla="*/ 1593738 w 1685105"/>
                <a:gd name="connsiteY6" fmla="*/ 37388 h 922163"/>
                <a:gd name="connsiteX7" fmla="*/ 1685105 w 1685105"/>
                <a:gd name="connsiteY7" fmla="*/ 443788 h 922163"/>
                <a:gd name="connsiteX0" fmla="*/ 1660448 w 1685105"/>
                <a:gd name="connsiteY0" fmla="*/ 922163 h 922163"/>
                <a:gd name="connsiteX1" fmla="*/ 3098 w 1685105"/>
                <a:gd name="connsiteY1" fmla="*/ 922163 h 922163"/>
                <a:gd name="connsiteX2" fmla="*/ 376628 w 1685105"/>
                <a:gd name="connsiteY2" fmla="*/ 457622 h 922163"/>
                <a:gd name="connsiteX3" fmla="*/ 2029 w 1685105"/>
                <a:gd name="connsiteY3" fmla="*/ 51222 h 922163"/>
                <a:gd name="connsiteX4" fmla="*/ 13450 w 1685105"/>
                <a:gd name="connsiteY4" fmla="*/ 0 h 922163"/>
                <a:gd name="connsiteX5" fmla="*/ 1575464 w 1685105"/>
                <a:gd name="connsiteY5" fmla="*/ 0 h 922163"/>
                <a:gd name="connsiteX6" fmla="*/ 1593738 w 1685105"/>
                <a:gd name="connsiteY6" fmla="*/ 37388 h 922163"/>
                <a:gd name="connsiteX7" fmla="*/ 1685105 w 1685105"/>
                <a:gd name="connsiteY7" fmla="*/ 443788 h 922163"/>
                <a:gd name="connsiteX0" fmla="*/ 1660448 w 1685105"/>
                <a:gd name="connsiteY0" fmla="*/ 922163 h 922163"/>
                <a:gd name="connsiteX1" fmla="*/ 3098 w 1685105"/>
                <a:gd name="connsiteY1" fmla="*/ 922163 h 922163"/>
                <a:gd name="connsiteX2" fmla="*/ 376628 w 1685105"/>
                <a:gd name="connsiteY2" fmla="*/ 457622 h 922163"/>
                <a:gd name="connsiteX3" fmla="*/ 2029 w 1685105"/>
                <a:gd name="connsiteY3" fmla="*/ 51222 h 922163"/>
                <a:gd name="connsiteX4" fmla="*/ 13450 w 1685105"/>
                <a:gd name="connsiteY4" fmla="*/ 0 h 922163"/>
                <a:gd name="connsiteX5" fmla="*/ 1575464 w 1685105"/>
                <a:gd name="connsiteY5" fmla="*/ 0 h 922163"/>
                <a:gd name="connsiteX6" fmla="*/ 1593738 w 1685105"/>
                <a:gd name="connsiteY6" fmla="*/ 37388 h 922163"/>
                <a:gd name="connsiteX7" fmla="*/ 1685105 w 1685105"/>
                <a:gd name="connsiteY7" fmla="*/ 443788 h 922163"/>
                <a:gd name="connsiteX0" fmla="*/ 1660448 w 1685105"/>
                <a:gd name="connsiteY0" fmla="*/ 922163 h 922163"/>
                <a:gd name="connsiteX1" fmla="*/ 3098 w 1685105"/>
                <a:gd name="connsiteY1" fmla="*/ 922163 h 922163"/>
                <a:gd name="connsiteX2" fmla="*/ 376628 w 1685105"/>
                <a:gd name="connsiteY2" fmla="*/ 457622 h 922163"/>
                <a:gd name="connsiteX3" fmla="*/ 2029 w 1685105"/>
                <a:gd name="connsiteY3" fmla="*/ 51222 h 922163"/>
                <a:gd name="connsiteX4" fmla="*/ 13450 w 1685105"/>
                <a:gd name="connsiteY4" fmla="*/ 0 h 922163"/>
                <a:gd name="connsiteX5" fmla="*/ 1575464 w 1685105"/>
                <a:gd name="connsiteY5" fmla="*/ 0 h 922163"/>
                <a:gd name="connsiteX6" fmla="*/ 1593738 w 1685105"/>
                <a:gd name="connsiteY6" fmla="*/ 37388 h 922163"/>
                <a:gd name="connsiteX7" fmla="*/ 1685105 w 1685105"/>
                <a:gd name="connsiteY7" fmla="*/ 443788 h 922163"/>
                <a:gd name="connsiteX0" fmla="*/ 1666714 w 1691371"/>
                <a:gd name="connsiteY0" fmla="*/ 922163 h 922163"/>
                <a:gd name="connsiteX1" fmla="*/ 9364 w 1691371"/>
                <a:gd name="connsiteY1" fmla="*/ 922163 h 922163"/>
                <a:gd name="connsiteX2" fmla="*/ 382894 w 1691371"/>
                <a:gd name="connsiteY2" fmla="*/ 457622 h 922163"/>
                <a:gd name="connsiteX3" fmla="*/ 8295 w 1691371"/>
                <a:gd name="connsiteY3" fmla="*/ 51222 h 922163"/>
                <a:gd name="connsiteX4" fmla="*/ 19716 w 1691371"/>
                <a:gd name="connsiteY4" fmla="*/ 0 h 922163"/>
                <a:gd name="connsiteX5" fmla="*/ 1581730 w 1691371"/>
                <a:gd name="connsiteY5" fmla="*/ 0 h 922163"/>
                <a:gd name="connsiteX6" fmla="*/ 1600004 w 1691371"/>
                <a:gd name="connsiteY6" fmla="*/ 37388 h 922163"/>
                <a:gd name="connsiteX7" fmla="*/ 1691371 w 1691371"/>
                <a:gd name="connsiteY7" fmla="*/ 443788 h 922163"/>
                <a:gd name="connsiteX0" fmla="*/ 1665856 w 1690513"/>
                <a:gd name="connsiteY0" fmla="*/ 922163 h 922163"/>
                <a:gd name="connsiteX1" fmla="*/ 8506 w 1690513"/>
                <a:gd name="connsiteY1" fmla="*/ 922163 h 922163"/>
                <a:gd name="connsiteX2" fmla="*/ 382036 w 1690513"/>
                <a:gd name="connsiteY2" fmla="*/ 457622 h 922163"/>
                <a:gd name="connsiteX3" fmla="*/ 7437 w 1690513"/>
                <a:gd name="connsiteY3" fmla="*/ 51222 h 922163"/>
                <a:gd name="connsiteX4" fmla="*/ 54264 w 1690513"/>
                <a:gd name="connsiteY4" fmla="*/ 0 h 922163"/>
                <a:gd name="connsiteX5" fmla="*/ 1580872 w 1690513"/>
                <a:gd name="connsiteY5" fmla="*/ 0 h 922163"/>
                <a:gd name="connsiteX6" fmla="*/ 1599146 w 1690513"/>
                <a:gd name="connsiteY6" fmla="*/ 37388 h 922163"/>
                <a:gd name="connsiteX7" fmla="*/ 1690513 w 1690513"/>
                <a:gd name="connsiteY7" fmla="*/ 443788 h 922163"/>
                <a:gd name="connsiteX0" fmla="*/ 1665856 w 1973745"/>
                <a:gd name="connsiteY0" fmla="*/ 922163 h 922163"/>
                <a:gd name="connsiteX1" fmla="*/ 8506 w 1973745"/>
                <a:gd name="connsiteY1" fmla="*/ 922163 h 922163"/>
                <a:gd name="connsiteX2" fmla="*/ 382036 w 1973745"/>
                <a:gd name="connsiteY2" fmla="*/ 457622 h 922163"/>
                <a:gd name="connsiteX3" fmla="*/ 7437 w 1973745"/>
                <a:gd name="connsiteY3" fmla="*/ 51222 h 922163"/>
                <a:gd name="connsiteX4" fmla="*/ 54264 w 1973745"/>
                <a:gd name="connsiteY4" fmla="*/ 0 h 922163"/>
                <a:gd name="connsiteX5" fmla="*/ 1580872 w 1973745"/>
                <a:gd name="connsiteY5" fmla="*/ 0 h 922163"/>
                <a:gd name="connsiteX6" fmla="*/ 1599146 w 1973745"/>
                <a:gd name="connsiteY6" fmla="*/ 37388 h 922163"/>
                <a:gd name="connsiteX7" fmla="*/ 1973745 w 1973745"/>
                <a:gd name="connsiteY7" fmla="*/ 443788 h 922163"/>
                <a:gd name="connsiteX0" fmla="*/ 1665856 w 1973745"/>
                <a:gd name="connsiteY0" fmla="*/ 922163 h 922163"/>
                <a:gd name="connsiteX1" fmla="*/ 8506 w 1973745"/>
                <a:gd name="connsiteY1" fmla="*/ 922163 h 922163"/>
                <a:gd name="connsiteX2" fmla="*/ 382036 w 1973745"/>
                <a:gd name="connsiteY2" fmla="*/ 457622 h 922163"/>
                <a:gd name="connsiteX3" fmla="*/ 7437 w 1973745"/>
                <a:gd name="connsiteY3" fmla="*/ 51222 h 922163"/>
                <a:gd name="connsiteX4" fmla="*/ 54264 w 1973745"/>
                <a:gd name="connsiteY4" fmla="*/ 0 h 922163"/>
                <a:gd name="connsiteX5" fmla="*/ 1580872 w 1973745"/>
                <a:gd name="connsiteY5" fmla="*/ 0 h 922163"/>
                <a:gd name="connsiteX6" fmla="*/ 1599146 w 1973745"/>
                <a:gd name="connsiteY6" fmla="*/ 37388 h 922163"/>
                <a:gd name="connsiteX7" fmla="*/ 1973745 w 1973745"/>
                <a:gd name="connsiteY7" fmla="*/ 443788 h 922163"/>
                <a:gd name="connsiteX0" fmla="*/ 1665856 w 1973745"/>
                <a:gd name="connsiteY0" fmla="*/ 922163 h 922163"/>
                <a:gd name="connsiteX1" fmla="*/ 8506 w 1973745"/>
                <a:gd name="connsiteY1" fmla="*/ 922163 h 922163"/>
                <a:gd name="connsiteX2" fmla="*/ 382036 w 1973745"/>
                <a:gd name="connsiteY2" fmla="*/ 457622 h 922163"/>
                <a:gd name="connsiteX3" fmla="*/ 7437 w 1973745"/>
                <a:gd name="connsiteY3" fmla="*/ 51222 h 922163"/>
                <a:gd name="connsiteX4" fmla="*/ 54264 w 1973745"/>
                <a:gd name="connsiteY4" fmla="*/ 0 h 922163"/>
                <a:gd name="connsiteX5" fmla="*/ 1580872 w 1973745"/>
                <a:gd name="connsiteY5" fmla="*/ 0 h 922163"/>
                <a:gd name="connsiteX6" fmla="*/ 1599146 w 1973745"/>
                <a:gd name="connsiteY6" fmla="*/ 37388 h 922163"/>
                <a:gd name="connsiteX7" fmla="*/ 1973745 w 1973745"/>
                <a:gd name="connsiteY7" fmla="*/ 443788 h 922163"/>
                <a:gd name="connsiteX0" fmla="*/ 1665856 w 1973745"/>
                <a:gd name="connsiteY0" fmla="*/ 922163 h 922163"/>
                <a:gd name="connsiteX1" fmla="*/ 8506 w 1973745"/>
                <a:gd name="connsiteY1" fmla="*/ 922163 h 922163"/>
                <a:gd name="connsiteX2" fmla="*/ 382036 w 1973745"/>
                <a:gd name="connsiteY2" fmla="*/ 457622 h 922163"/>
                <a:gd name="connsiteX3" fmla="*/ 7437 w 1973745"/>
                <a:gd name="connsiteY3" fmla="*/ 51222 h 922163"/>
                <a:gd name="connsiteX4" fmla="*/ 54264 w 1973745"/>
                <a:gd name="connsiteY4" fmla="*/ 0 h 922163"/>
                <a:gd name="connsiteX5" fmla="*/ 1524227 w 1973745"/>
                <a:gd name="connsiteY5" fmla="*/ 0 h 922163"/>
                <a:gd name="connsiteX6" fmla="*/ 1599146 w 1973745"/>
                <a:gd name="connsiteY6" fmla="*/ 37388 h 922163"/>
                <a:gd name="connsiteX7" fmla="*/ 1973745 w 1973745"/>
                <a:gd name="connsiteY7" fmla="*/ 443788 h 922163"/>
                <a:gd name="connsiteX0" fmla="*/ 1665856 w 1973745"/>
                <a:gd name="connsiteY0" fmla="*/ 922163 h 922163"/>
                <a:gd name="connsiteX1" fmla="*/ 8506 w 1973745"/>
                <a:gd name="connsiteY1" fmla="*/ 922163 h 922163"/>
                <a:gd name="connsiteX2" fmla="*/ 726764 w 1973745"/>
                <a:gd name="connsiteY2" fmla="*/ 457622 h 922163"/>
                <a:gd name="connsiteX3" fmla="*/ 7437 w 1973745"/>
                <a:gd name="connsiteY3" fmla="*/ 51222 h 922163"/>
                <a:gd name="connsiteX4" fmla="*/ 54264 w 1973745"/>
                <a:gd name="connsiteY4" fmla="*/ 0 h 922163"/>
                <a:gd name="connsiteX5" fmla="*/ 1524227 w 1973745"/>
                <a:gd name="connsiteY5" fmla="*/ 0 h 922163"/>
                <a:gd name="connsiteX6" fmla="*/ 1599146 w 1973745"/>
                <a:gd name="connsiteY6" fmla="*/ 37388 h 922163"/>
                <a:gd name="connsiteX7" fmla="*/ 1973745 w 1973745"/>
                <a:gd name="connsiteY7" fmla="*/ 443788 h 922163"/>
                <a:gd name="connsiteX0" fmla="*/ 1665856 w 1973745"/>
                <a:gd name="connsiteY0" fmla="*/ 922163 h 922163"/>
                <a:gd name="connsiteX1" fmla="*/ 8506 w 1973745"/>
                <a:gd name="connsiteY1" fmla="*/ 922163 h 922163"/>
                <a:gd name="connsiteX2" fmla="*/ 726764 w 1973745"/>
                <a:gd name="connsiteY2" fmla="*/ 457622 h 922163"/>
                <a:gd name="connsiteX3" fmla="*/ 7437 w 1973745"/>
                <a:gd name="connsiteY3" fmla="*/ 51222 h 922163"/>
                <a:gd name="connsiteX4" fmla="*/ 54264 w 1973745"/>
                <a:gd name="connsiteY4" fmla="*/ 0 h 922163"/>
                <a:gd name="connsiteX5" fmla="*/ 1524227 w 1973745"/>
                <a:gd name="connsiteY5" fmla="*/ 0 h 922163"/>
                <a:gd name="connsiteX6" fmla="*/ 1599146 w 1973745"/>
                <a:gd name="connsiteY6" fmla="*/ 37388 h 922163"/>
                <a:gd name="connsiteX7" fmla="*/ 1973745 w 1973745"/>
                <a:gd name="connsiteY7" fmla="*/ 443788 h 922163"/>
                <a:gd name="connsiteX0" fmla="*/ 1665856 w 1973745"/>
                <a:gd name="connsiteY0" fmla="*/ 922163 h 922163"/>
                <a:gd name="connsiteX1" fmla="*/ 8506 w 1973745"/>
                <a:gd name="connsiteY1" fmla="*/ 922163 h 922163"/>
                <a:gd name="connsiteX2" fmla="*/ 726764 w 1973745"/>
                <a:gd name="connsiteY2" fmla="*/ 457622 h 922163"/>
                <a:gd name="connsiteX3" fmla="*/ 7437 w 1973745"/>
                <a:gd name="connsiteY3" fmla="*/ 51222 h 922163"/>
                <a:gd name="connsiteX4" fmla="*/ 54264 w 1973745"/>
                <a:gd name="connsiteY4" fmla="*/ 0 h 922163"/>
                <a:gd name="connsiteX5" fmla="*/ 1524227 w 1973745"/>
                <a:gd name="connsiteY5" fmla="*/ 0 h 922163"/>
                <a:gd name="connsiteX6" fmla="*/ 1599146 w 1973745"/>
                <a:gd name="connsiteY6" fmla="*/ 37388 h 922163"/>
                <a:gd name="connsiteX7" fmla="*/ 1973745 w 1973745"/>
                <a:gd name="connsiteY7" fmla="*/ 443788 h 922163"/>
                <a:gd name="connsiteX0" fmla="*/ 1673355 w 1981244"/>
                <a:gd name="connsiteY0" fmla="*/ 922163 h 922163"/>
                <a:gd name="connsiteX1" fmla="*/ 16005 w 1981244"/>
                <a:gd name="connsiteY1" fmla="*/ 922163 h 922163"/>
                <a:gd name="connsiteX2" fmla="*/ 734263 w 1981244"/>
                <a:gd name="connsiteY2" fmla="*/ 457622 h 922163"/>
                <a:gd name="connsiteX3" fmla="*/ 14936 w 1981244"/>
                <a:gd name="connsiteY3" fmla="*/ 51222 h 922163"/>
                <a:gd name="connsiteX4" fmla="*/ 61763 w 1981244"/>
                <a:gd name="connsiteY4" fmla="*/ 0 h 922163"/>
                <a:gd name="connsiteX5" fmla="*/ 1531726 w 1981244"/>
                <a:gd name="connsiteY5" fmla="*/ 0 h 922163"/>
                <a:gd name="connsiteX6" fmla="*/ 1606645 w 1981244"/>
                <a:gd name="connsiteY6" fmla="*/ 37388 h 922163"/>
                <a:gd name="connsiteX7" fmla="*/ 1981244 w 1981244"/>
                <a:gd name="connsiteY7" fmla="*/ 443788 h 922163"/>
                <a:gd name="connsiteX0" fmla="*/ 1672457 w 1980346"/>
                <a:gd name="connsiteY0" fmla="*/ 922163 h 922163"/>
                <a:gd name="connsiteX1" fmla="*/ 15107 w 1980346"/>
                <a:gd name="connsiteY1" fmla="*/ 922163 h 922163"/>
                <a:gd name="connsiteX2" fmla="*/ 733365 w 1980346"/>
                <a:gd name="connsiteY2" fmla="*/ 457622 h 922163"/>
                <a:gd name="connsiteX3" fmla="*/ 14038 w 1980346"/>
                <a:gd name="connsiteY3" fmla="*/ 51222 h 922163"/>
                <a:gd name="connsiteX4" fmla="*/ 103954 w 1980346"/>
                <a:gd name="connsiteY4" fmla="*/ 0 h 922163"/>
                <a:gd name="connsiteX5" fmla="*/ 1530828 w 1980346"/>
                <a:gd name="connsiteY5" fmla="*/ 0 h 922163"/>
                <a:gd name="connsiteX6" fmla="*/ 1605747 w 1980346"/>
                <a:gd name="connsiteY6" fmla="*/ 37388 h 922163"/>
                <a:gd name="connsiteX7" fmla="*/ 1980346 w 1980346"/>
                <a:gd name="connsiteY7" fmla="*/ 443788 h 922163"/>
                <a:gd name="connsiteX0" fmla="*/ 1672457 w 2325073"/>
                <a:gd name="connsiteY0" fmla="*/ 922163 h 922163"/>
                <a:gd name="connsiteX1" fmla="*/ 15107 w 2325073"/>
                <a:gd name="connsiteY1" fmla="*/ 922163 h 922163"/>
                <a:gd name="connsiteX2" fmla="*/ 733365 w 2325073"/>
                <a:gd name="connsiteY2" fmla="*/ 457622 h 922163"/>
                <a:gd name="connsiteX3" fmla="*/ 14038 w 2325073"/>
                <a:gd name="connsiteY3" fmla="*/ 51222 h 922163"/>
                <a:gd name="connsiteX4" fmla="*/ 103954 w 2325073"/>
                <a:gd name="connsiteY4" fmla="*/ 0 h 922163"/>
                <a:gd name="connsiteX5" fmla="*/ 1530828 w 2325073"/>
                <a:gd name="connsiteY5" fmla="*/ 0 h 922163"/>
                <a:gd name="connsiteX6" fmla="*/ 1605747 w 2325073"/>
                <a:gd name="connsiteY6" fmla="*/ 37388 h 922163"/>
                <a:gd name="connsiteX7" fmla="*/ 2325073 w 2325073"/>
                <a:gd name="connsiteY7" fmla="*/ 443788 h 922163"/>
                <a:gd name="connsiteX0" fmla="*/ 1672457 w 2325073"/>
                <a:gd name="connsiteY0" fmla="*/ 922163 h 922163"/>
                <a:gd name="connsiteX1" fmla="*/ 15107 w 2325073"/>
                <a:gd name="connsiteY1" fmla="*/ 922163 h 922163"/>
                <a:gd name="connsiteX2" fmla="*/ 733365 w 2325073"/>
                <a:gd name="connsiteY2" fmla="*/ 457622 h 922163"/>
                <a:gd name="connsiteX3" fmla="*/ 14038 w 2325073"/>
                <a:gd name="connsiteY3" fmla="*/ 51222 h 922163"/>
                <a:gd name="connsiteX4" fmla="*/ 103954 w 2325073"/>
                <a:gd name="connsiteY4" fmla="*/ 0 h 922163"/>
                <a:gd name="connsiteX5" fmla="*/ 1530828 w 2325073"/>
                <a:gd name="connsiteY5" fmla="*/ 0 h 922163"/>
                <a:gd name="connsiteX6" fmla="*/ 1605747 w 2325073"/>
                <a:gd name="connsiteY6" fmla="*/ 37388 h 922163"/>
                <a:gd name="connsiteX7" fmla="*/ 2325073 w 2325073"/>
                <a:gd name="connsiteY7" fmla="*/ 443788 h 922163"/>
                <a:gd name="connsiteX0" fmla="*/ 1672457 w 2325073"/>
                <a:gd name="connsiteY0" fmla="*/ 922163 h 922163"/>
                <a:gd name="connsiteX1" fmla="*/ 15107 w 2325073"/>
                <a:gd name="connsiteY1" fmla="*/ 922163 h 922163"/>
                <a:gd name="connsiteX2" fmla="*/ 733365 w 2325073"/>
                <a:gd name="connsiteY2" fmla="*/ 457622 h 922163"/>
                <a:gd name="connsiteX3" fmla="*/ 14038 w 2325073"/>
                <a:gd name="connsiteY3" fmla="*/ 51222 h 922163"/>
                <a:gd name="connsiteX4" fmla="*/ 103954 w 2325073"/>
                <a:gd name="connsiteY4" fmla="*/ 0 h 922163"/>
                <a:gd name="connsiteX5" fmla="*/ 1530828 w 2325073"/>
                <a:gd name="connsiteY5" fmla="*/ 0 h 922163"/>
                <a:gd name="connsiteX6" fmla="*/ 1605747 w 2325073"/>
                <a:gd name="connsiteY6" fmla="*/ 37388 h 922163"/>
                <a:gd name="connsiteX7" fmla="*/ 2325073 w 2325073"/>
                <a:gd name="connsiteY7" fmla="*/ 443788 h 922163"/>
                <a:gd name="connsiteX0" fmla="*/ 1672457 w 2325073"/>
                <a:gd name="connsiteY0" fmla="*/ 922163 h 922163"/>
                <a:gd name="connsiteX1" fmla="*/ 15107 w 2325073"/>
                <a:gd name="connsiteY1" fmla="*/ 922163 h 922163"/>
                <a:gd name="connsiteX2" fmla="*/ 733365 w 2325073"/>
                <a:gd name="connsiteY2" fmla="*/ 457622 h 922163"/>
                <a:gd name="connsiteX3" fmla="*/ 14038 w 2325073"/>
                <a:gd name="connsiteY3" fmla="*/ 51222 h 922163"/>
                <a:gd name="connsiteX4" fmla="*/ 103954 w 2325073"/>
                <a:gd name="connsiteY4" fmla="*/ 0 h 922163"/>
                <a:gd name="connsiteX5" fmla="*/ 1461881 w 2325073"/>
                <a:gd name="connsiteY5" fmla="*/ 0 h 922163"/>
                <a:gd name="connsiteX6" fmla="*/ 1605747 w 2325073"/>
                <a:gd name="connsiteY6" fmla="*/ 37388 h 922163"/>
                <a:gd name="connsiteX7" fmla="*/ 2325073 w 2325073"/>
                <a:gd name="connsiteY7" fmla="*/ 443788 h 922163"/>
                <a:gd name="connsiteX0" fmla="*/ 1672457 w 2325073"/>
                <a:gd name="connsiteY0" fmla="*/ 922163 h 922163"/>
                <a:gd name="connsiteX1" fmla="*/ 15107 w 2325073"/>
                <a:gd name="connsiteY1" fmla="*/ 922163 h 922163"/>
                <a:gd name="connsiteX2" fmla="*/ 560721 w 2325073"/>
                <a:gd name="connsiteY2" fmla="*/ 457622 h 922163"/>
                <a:gd name="connsiteX3" fmla="*/ 14038 w 2325073"/>
                <a:gd name="connsiteY3" fmla="*/ 51222 h 922163"/>
                <a:gd name="connsiteX4" fmla="*/ 103954 w 2325073"/>
                <a:gd name="connsiteY4" fmla="*/ 0 h 922163"/>
                <a:gd name="connsiteX5" fmla="*/ 1461881 w 2325073"/>
                <a:gd name="connsiteY5" fmla="*/ 0 h 922163"/>
                <a:gd name="connsiteX6" fmla="*/ 1605747 w 2325073"/>
                <a:gd name="connsiteY6" fmla="*/ 37388 h 922163"/>
                <a:gd name="connsiteX7" fmla="*/ 2325073 w 2325073"/>
                <a:gd name="connsiteY7" fmla="*/ 443788 h 922163"/>
                <a:gd name="connsiteX0" fmla="*/ 1672457 w 2325073"/>
                <a:gd name="connsiteY0" fmla="*/ 922163 h 922163"/>
                <a:gd name="connsiteX1" fmla="*/ 15107 w 2325073"/>
                <a:gd name="connsiteY1" fmla="*/ 922163 h 922163"/>
                <a:gd name="connsiteX2" fmla="*/ 560721 w 2325073"/>
                <a:gd name="connsiteY2" fmla="*/ 457622 h 922163"/>
                <a:gd name="connsiteX3" fmla="*/ 14038 w 2325073"/>
                <a:gd name="connsiteY3" fmla="*/ 51222 h 922163"/>
                <a:gd name="connsiteX4" fmla="*/ 103954 w 2325073"/>
                <a:gd name="connsiteY4" fmla="*/ 0 h 922163"/>
                <a:gd name="connsiteX5" fmla="*/ 1461881 w 2325073"/>
                <a:gd name="connsiteY5" fmla="*/ 0 h 922163"/>
                <a:gd name="connsiteX6" fmla="*/ 1605747 w 2325073"/>
                <a:gd name="connsiteY6" fmla="*/ 37388 h 922163"/>
                <a:gd name="connsiteX7" fmla="*/ 2325073 w 2325073"/>
                <a:gd name="connsiteY7" fmla="*/ 443788 h 922163"/>
                <a:gd name="connsiteX0" fmla="*/ 1672457 w 2325073"/>
                <a:gd name="connsiteY0" fmla="*/ 922163 h 922163"/>
                <a:gd name="connsiteX1" fmla="*/ 15107 w 2325073"/>
                <a:gd name="connsiteY1" fmla="*/ 922163 h 922163"/>
                <a:gd name="connsiteX2" fmla="*/ 560721 w 2325073"/>
                <a:gd name="connsiteY2" fmla="*/ 457622 h 922163"/>
                <a:gd name="connsiteX3" fmla="*/ 14038 w 2325073"/>
                <a:gd name="connsiteY3" fmla="*/ 51222 h 922163"/>
                <a:gd name="connsiteX4" fmla="*/ 103954 w 2325073"/>
                <a:gd name="connsiteY4" fmla="*/ 0 h 922163"/>
                <a:gd name="connsiteX5" fmla="*/ 1461881 w 2325073"/>
                <a:gd name="connsiteY5" fmla="*/ 0 h 922163"/>
                <a:gd name="connsiteX6" fmla="*/ 1605747 w 2325073"/>
                <a:gd name="connsiteY6" fmla="*/ 37388 h 922163"/>
                <a:gd name="connsiteX7" fmla="*/ 2325073 w 2325073"/>
                <a:gd name="connsiteY7" fmla="*/ 443788 h 922163"/>
                <a:gd name="connsiteX0" fmla="*/ 1668785 w 2321401"/>
                <a:gd name="connsiteY0" fmla="*/ 922163 h 922163"/>
                <a:gd name="connsiteX1" fmla="*/ 11435 w 2321401"/>
                <a:gd name="connsiteY1" fmla="*/ 922163 h 922163"/>
                <a:gd name="connsiteX2" fmla="*/ 557049 w 2321401"/>
                <a:gd name="connsiteY2" fmla="*/ 457622 h 922163"/>
                <a:gd name="connsiteX3" fmla="*/ 10366 w 2321401"/>
                <a:gd name="connsiteY3" fmla="*/ 51222 h 922163"/>
                <a:gd name="connsiteX4" fmla="*/ 100282 w 2321401"/>
                <a:gd name="connsiteY4" fmla="*/ 0 h 922163"/>
                <a:gd name="connsiteX5" fmla="*/ 1458209 w 2321401"/>
                <a:gd name="connsiteY5" fmla="*/ 0 h 922163"/>
                <a:gd name="connsiteX6" fmla="*/ 1602075 w 2321401"/>
                <a:gd name="connsiteY6" fmla="*/ 37388 h 922163"/>
                <a:gd name="connsiteX7" fmla="*/ 2321401 w 2321401"/>
                <a:gd name="connsiteY7" fmla="*/ 443788 h 922163"/>
                <a:gd name="connsiteX0" fmla="*/ 1669151 w 2321767"/>
                <a:gd name="connsiteY0" fmla="*/ 922163 h 922163"/>
                <a:gd name="connsiteX1" fmla="*/ 11801 w 2321767"/>
                <a:gd name="connsiteY1" fmla="*/ 922163 h 922163"/>
                <a:gd name="connsiteX2" fmla="*/ 557415 w 2321767"/>
                <a:gd name="connsiteY2" fmla="*/ 457622 h 922163"/>
                <a:gd name="connsiteX3" fmla="*/ 10732 w 2321767"/>
                <a:gd name="connsiteY3" fmla="*/ 51222 h 922163"/>
                <a:gd name="connsiteX4" fmla="*/ 79067 w 2321767"/>
                <a:gd name="connsiteY4" fmla="*/ 0 h 922163"/>
                <a:gd name="connsiteX5" fmla="*/ 1458575 w 2321767"/>
                <a:gd name="connsiteY5" fmla="*/ 0 h 922163"/>
                <a:gd name="connsiteX6" fmla="*/ 1602441 w 2321767"/>
                <a:gd name="connsiteY6" fmla="*/ 37388 h 922163"/>
                <a:gd name="connsiteX7" fmla="*/ 2321767 w 2321767"/>
                <a:gd name="connsiteY7" fmla="*/ 443788 h 922163"/>
                <a:gd name="connsiteX0" fmla="*/ 1669151 w 2149125"/>
                <a:gd name="connsiteY0" fmla="*/ 922163 h 922163"/>
                <a:gd name="connsiteX1" fmla="*/ 11801 w 2149125"/>
                <a:gd name="connsiteY1" fmla="*/ 922163 h 922163"/>
                <a:gd name="connsiteX2" fmla="*/ 557415 w 2149125"/>
                <a:gd name="connsiteY2" fmla="*/ 457622 h 922163"/>
                <a:gd name="connsiteX3" fmla="*/ 10732 w 2149125"/>
                <a:gd name="connsiteY3" fmla="*/ 51222 h 922163"/>
                <a:gd name="connsiteX4" fmla="*/ 79067 w 2149125"/>
                <a:gd name="connsiteY4" fmla="*/ 0 h 922163"/>
                <a:gd name="connsiteX5" fmla="*/ 1458575 w 2149125"/>
                <a:gd name="connsiteY5" fmla="*/ 0 h 922163"/>
                <a:gd name="connsiteX6" fmla="*/ 1602441 w 2149125"/>
                <a:gd name="connsiteY6" fmla="*/ 37388 h 922163"/>
                <a:gd name="connsiteX7" fmla="*/ 2149125 w 2149125"/>
                <a:gd name="connsiteY7" fmla="*/ 443788 h 922163"/>
                <a:gd name="connsiteX0" fmla="*/ 1669151 w 2149125"/>
                <a:gd name="connsiteY0" fmla="*/ 922163 h 922163"/>
                <a:gd name="connsiteX1" fmla="*/ 11801 w 2149125"/>
                <a:gd name="connsiteY1" fmla="*/ 922163 h 922163"/>
                <a:gd name="connsiteX2" fmla="*/ 557415 w 2149125"/>
                <a:gd name="connsiteY2" fmla="*/ 457622 h 922163"/>
                <a:gd name="connsiteX3" fmla="*/ 10732 w 2149125"/>
                <a:gd name="connsiteY3" fmla="*/ 51222 h 922163"/>
                <a:gd name="connsiteX4" fmla="*/ 79067 w 2149125"/>
                <a:gd name="connsiteY4" fmla="*/ 0 h 922163"/>
                <a:gd name="connsiteX5" fmla="*/ 1458575 w 2149125"/>
                <a:gd name="connsiteY5" fmla="*/ 0 h 922163"/>
                <a:gd name="connsiteX6" fmla="*/ 1602441 w 2149125"/>
                <a:gd name="connsiteY6" fmla="*/ 37388 h 922163"/>
                <a:gd name="connsiteX7" fmla="*/ 2149125 w 2149125"/>
                <a:gd name="connsiteY7" fmla="*/ 443788 h 922163"/>
                <a:gd name="connsiteX0" fmla="*/ 1669151 w 2149125"/>
                <a:gd name="connsiteY0" fmla="*/ 922163 h 922163"/>
                <a:gd name="connsiteX1" fmla="*/ 11801 w 2149125"/>
                <a:gd name="connsiteY1" fmla="*/ 922163 h 922163"/>
                <a:gd name="connsiteX2" fmla="*/ 557415 w 2149125"/>
                <a:gd name="connsiteY2" fmla="*/ 457622 h 922163"/>
                <a:gd name="connsiteX3" fmla="*/ 10732 w 2149125"/>
                <a:gd name="connsiteY3" fmla="*/ 51222 h 922163"/>
                <a:gd name="connsiteX4" fmla="*/ 79067 w 2149125"/>
                <a:gd name="connsiteY4" fmla="*/ 0 h 922163"/>
                <a:gd name="connsiteX5" fmla="*/ 1458575 w 2149125"/>
                <a:gd name="connsiteY5" fmla="*/ 0 h 922163"/>
                <a:gd name="connsiteX6" fmla="*/ 1602441 w 2149125"/>
                <a:gd name="connsiteY6" fmla="*/ 37388 h 922163"/>
                <a:gd name="connsiteX7" fmla="*/ 2149125 w 2149125"/>
                <a:gd name="connsiteY7" fmla="*/ 443788 h 922163"/>
                <a:gd name="connsiteX0" fmla="*/ 1669151 w 2149125"/>
                <a:gd name="connsiteY0" fmla="*/ 922163 h 922163"/>
                <a:gd name="connsiteX1" fmla="*/ 11801 w 2149125"/>
                <a:gd name="connsiteY1" fmla="*/ 922163 h 922163"/>
                <a:gd name="connsiteX2" fmla="*/ 557415 w 2149125"/>
                <a:gd name="connsiteY2" fmla="*/ 457622 h 922163"/>
                <a:gd name="connsiteX3" fmla="*/ 10732 w 2149125"/>
                <a:gd name="connsiteY3" fmla="*/ 51222 h 922163"/>
                <a:gd name="connsiteX4" fmla="*/ 79067 w 2149125"/>
                <a:gd name="connsiteY4" fmla="*/ 0 h 922163"/>
                <a:gd name="connsiteX5" fmla="*/ 1493105 w 2149125"/>
                <a:gd name="connsiteY5" fmla="*/ 0 h 922163"/>
                <a:gd name="connsiteX6" fmla="*/ 1602441 w 2149125"/>
                <a:gd name="connsiteY6" fmla="*/ 37388 h 922163"/>
                <a:gd name="connsiteX7" fmla="*/ 2149125 w 2149125"/>
                <a:gd name="connsiteY7" fmla="*/ 443788 h 922163"/>
                <a:gd name="connsiteX0" fmla="*/ 1669151 w 2149125"/>
                <a:gd name="connsiteY0" fmla="*/ 922163 h 922163"/>
                <a:gd name="connsiteX1" fmla="*/ 11801 w 2149125"/>
                <a:gd name="connsiteY1" fmla="*/ 922163 h 922163"/>
                <a:gd name="connsiteX2" fmla="*/ 405284 w 2149125"/>
                <a:gd name="connsiteY2" fmla="*/ 457622 h 922163"/>
                <a:gd name="connsiteX3" fmla="*/ 10732 w 2149125"/>
                <a:gd name="connsiteY3" fmla="*/ 51222 h 922163"/>
                <a:gd name="connsiteX4" fmla="*/ 79067 w 2149125"/>
                <a:gd name="connsiteY4" fmla="*/ 0 h 922163"/>
                <a:gd name="connsiteX5" fmla="*/ 1493105 w 2149125"/>
                <a:gd name="connsiteY5" fmla="*/ 0 h 922163"/>
                <a:gd name="connsiteX6" fmla="*/ 1602441 w 2149125"/>
                <a:gd name="connsiteY6" fmla="*/ 37388 h 922163"/>
                <a:gd name="connsiteX7" fmla="*/ 2149125 w 2149125"/>
                <a:gd name="connsiteY7" fmla="*/ 443788 h 922163"/>
                <a:gd name="connsiteX0" fmla="*/ 1669151 w 2149125"/>
                <a:gd name="connsiteY0" fmla="*/ 922163 h 922163"/>
                <a:gd name="connsiteX1" fmla="*/ 11801 w 2149125"/>
                <a:gd name="connsiteY1" fmla="*/ 922163 h 922163"/>
                <a:gd name="connsiteX2" fmla="*/ 405284 w 2149125"/>
                <a:gd name="connsiteY2" fmla="*/ 457622 h 922163"/>
                <a:gd name="connsiteX3" fmla="*/ 10732 w 2149125"/>
                <a:gd name="connsiteY3" fmla="*/ 51222 h 922163"/>
                <a:gd name="connsiteX4" fmla="*/ 79067 w 2149125"/>
                <a:gd name="connsiteY4" fmla="*/ 0 h 922163"/>
                <a:gd name="connsiteX5" fmla="*/ 1493105 w 2149125"/>
                <a:gd name="connsiteY5" fmla="*/ 0 h 922163"/>
                <a:gd name="connsiteX6" fmla="*/ 1602441 w 2149125"/>
                <a:gd name="connsiteY6" fmla="*/ 37388 h 922163"/>
                <a:gd name="connsiteX7" fmla="*/ 2149125 w 2149125"/>
                <a:gd name="connsiteY7" fmla="*/ 443788 h 922163"/>
                <a:gd name="connsiteX0" fmla="*/ 1669151 w 2149125"/>
                <a:gd name="connsiteY0" fmla="*/ 922163 h 922163"/>
                <a:gd name="connsiteX1" fmla="*/ 11801 w 2149125"/>
                <a:gd name="connsiteY1" fmla="*/ 922163 h 922163"/>
                <a:gd name="connsiteX2" fmla="*/ 405284 w 2149125"/>
                <a:gd name="connsiteY2" fmla="*/ 457622 h 922163"/>
                <a:gd name="connsiteX3" fmla="*/ 10732 w 2149125"/>
                <a:gd name="connsiteY3" fmla="*/ 51222 h 922163"/>
                <a:gd name="connsiteX4" fmla="*/ 79067 w 2149125"/>
                <a:gd name="connsiteY4" fmla="*/ 0 h 922163"/>
                <a:gd name="connsiteX5" fmla="*/ 1493105 w 2149125"/>
                <a:gd name="connsiteY5" fmla="*/ 0 h 922163"/>
                <a:gd name="connsiteX6" fmla="*/ 1602441 w 2149125"/>
                <a:gd name="connsiteY6" fmla="*/ 37388 h 922163"/>
                <a:gd name="connsiteX7" fmla="*/ 2149125 w 2149125"/>
                <a:gd name="connsiteY7" fmla="*/ 443788 h 922163"/>
                <a:gd name="connsiteX0" fmla="*/ 1665912 w 2145886"/>
                <a:gd name="connsiteY0" fmla="*/ 922163 h 922163"/>
                <a:gd name="connsiteX1" fmla="*/ 8562 w 2145886"/>
                <a:gd name="connsiteY1" fmla="*/ 922163 h 922163"/>
                <a:gd name="connsiteX2" fmla="*/ 402045 w 2145886"/>
                <a:gd name="connsiteY2" fmla="*/ 457622 h 922163"/>
                <a:gd name="connsiteX3" fmla="*/ 7493 w 2145886"/>
                <a:gd name="connsiteY3" fmla="*/ 51222 h 922163"/>
                <a:gd name="connsiteX4" fmla="*/ 75828 w 2145886"/>
                <a:gd name="connsiteY4" fmla="*/ 0 h 922163"/>
                <a:gd name="connsiteX5" fmla="*/ 1489866 w 2145886"/>
                <a:gd name="connsiteY5" fmla="*/ 0 h 922163"/>
                <a:gd name="connsiteX6" fmla="*/ 1599202 w 2145886"/>
                <a:gd name="connsiteY6" fmla="*/ 37388 h 922163"/>
                <a:gd name="connsiteX7" fmla="*/ 2145886 w 2145886"/>
                <a:gd name="connsiteY7" fmla="*/ 443788 h 922163"/>
                <a:gd name="connsiteX0" fmla="*/ 1666237 w 2146211"/>
                <a:gd name="connsiteY0" fmla="*/ 922163 h 922163"/>
                <a:gd name="connsiteX1" fmla="*/ 8887 w 2146211"/>
                <a:gd name="connsiteY1" fmla="*/ 922163 h 922163"/>
                <a:gd name="connsiteX2" fmla="*/ 402370 w 2146211"/>
                <a:gd name="connsiteY2" fmla="*/ 457622 h 922163"/>
                <a:gd name="connsiteX3" fmla="*/ 7818 w 2146211"/>
                <a:gd name="connsiteY3" fmla="*/ 51222 h 922163"/>
                <a:gd name="connsiteX4" fmla="*/ 57136 w 2146211"/>
                <a:gd name="connsiteY4" fmla="*/ 0 h 922163"/>
                <a:gd name="connsiteX5" fmla="*/ 1490191 w 2146211"/>
                <a:gd name="connsiteY5" fmla="*/ 0 h 922163"/>
                <a:gd name="connsiteX6" fmla="*/ 1599527 w 2146211"/>
                <a:gd name="connsiteY6" fmla="*/ 37388 h 922163"/>
                <a:gd name="connsiteX7" fmla="*/ 2146211 w 2146211"/>
                <a:gd name="connsiteY7" fmla="*/ 443788 h 922163"/>
                <a:gd name="connsiteX0" fmla="*/ 1666237 w 1994079"/>
                <a:gd name="connsiteY0" fmla="*/ 922163 h 922163"/>
                <a:gd name="connsiteX1" fmla="*/ 8887 w 1994079"/>
                <a:gd name="connsiteY1" fmla="*/ 922163 h 922163"/>
                <a:gd name="connsiteX2" fmla="*/ 402370 w 1994079"/>
                <a:gd name="connsiteY2" fmla="*/ 457622 h 922163"/>
                <a:gd name="connsiteX3" fmla="*/ 7818 w 1994079"/>
                <a:gd name="connsiteY3" fmla="*/ 51222 h 922163"/>
                <a:gd name="connsiteX4" fmla="*/ 57136 w 1994079"/>
                <a:gd name="connsiteY4" fmla="*/ 0 h 922163"/>
                <a:gd name="connsiteX5" fmla="*/ 1490191 w 1994079"/>
                <a:gd name="connsiteY5" fmla="*/ 0 h 922163"/>
                <a:gd name="connsiteX6" fmla="*/ 1599527 w 1994079"/>
                <a:gd name="connsiteY6" fmla="*/ 37388 h 922163"/>
                <a:gd name="connsiteX7" fmla="*/ 1994079 w 1994079"/>
                <a:gd name="connsiteY7" fmla="*/ 443788 h 922163"/>
                <a:gd name="connsiteX0" fmla="*/ 1666237 w 1994079"/>
                <a:gd name="connsiteY0" fmla="*/ 922163 h 922163"/>
                <a:gd name="connsiteX1" fmla="*/ 8887 w 1994079"/>
                <a:gd name="connsiteY1" fmla="*/ 922163 h 922163"/>
                <a:gd name="connsiteX2" fmla="*/ 402370 w 1994079"/>
                <a:gd name="connsiteY2" fmla="*/ 457622 h 922163"/>
                <a:gd name="connsiteX3" fmla="*/ 7818 w 1994079"/>
                <a:gd name="connsiteY3" fmla="*/ 51222 h 922163"/>
                <a:gd name="connsiteX4" fmla="*/ 57136 w 1994079"/>
                <a:gd name="connsiteY4" fmla="*/ 0 h 922163"/>
                <a:gd name="connsiteX5" fmla="*/ 1490191 w 1994079"/>
                <a:gd name="connsiteY5" fmla="*/ 0 h 922163"/>
                <a:gd name="connsiteX6" fmla="*/ 1599527 w 1994079"/>
                <a:gd name="connsiteY6" fmla="*/ 37388 h 922163"/>
                <a:gd name="connsiteX7" fmla="*/ 1994079 w 1994079"/>
                <a:gd name="connsiteY7" fmla="*/ 443788 h 922163"/>
                <a:gd name="connsiteX0" fmla="*/ 1666237 w 1994079"/>
                <a:gd name="connsiteY0" fmla="*/ 922163 h 922163"/>
                <a:gd name="connsiteX1" fmla="*/ 8887 w 1994079"/>
                <a:gd name="connsiteY1" fmla="*/ 922163 h 922163"/>
                <a:gd name="connsiteX2" fmla="*/ 402370 w 1994079"/>
                <a:gd name="connsiteY2" fmla="*/ 457622 h 922163"/>
                <a:gd name="connsiteX3" fmla="*/ 7818 w 1994079"/>
                <a:gd name="connsiteY3" fmla="*/ 51222 h 922163"/>
                <a:gd name="connsiteX4" fmla="*/ 57136 w 1994079"/>
                <a:gd name="connsiteY4" fmla="*/ 0 h 922163"/>
                <a:gd name="connsiteX5" fmla="*/ 1490191 w 1994079"/>
                <a:gd name="connsiteY5" fmla="*/ 0 h 922163"/>
                <a:gd name="connsiteX6" fmla="*/ 1599527 w 1994079"/>
                <a:gd name="connsiteY6" fmla="*/ 37388 h 922163"/>
                <a:gd name="connsiteX7" fmla="*/ 1994079 w 1994079"/>
                <a:gd name="connsiteY7" fmla="*/ 443788 h 922163"/>
                <a:gd name="connsiteX0" fmla="*/ 1666237 w 1994079"/>
                <a:gd name="connsiteY0" fmla="*/ 922163 h 922163"/>
                <a:gd name="connsiteX1" fmla="*/ 8887 w 1994079"/>
                <a:gd name="connsiteY1" fmla="*/ 922163 h 922163"/>
                <a:gd name="connsiteX2" fmla="*/ 402370 w 1994079"/>
                <a:gd name="connsiteY2" fmla="*/ 457622 h 922163"/>
                <a:gd name="connsiteX3" fmla="*/ 7818 w 1994079"/>
                <a:gd name="connsiteY3" fmla="*/ 51222 h 922163"/>
                <a:gd name="connsiteX4" fmla="*/ 57136 w 1994079"/>
                <a:gd name="connsiteY4" fmla="*/ 0 h 922163"/>
                <a:gd name="connsiteX5" fmla="*/ 1520617 w 1994079"/>
                <a:gd name="connsiteY5" fmla="*/ 0 h 922163"/>
                <a:gd name="connsiteX6" fmla="*/ 1599527 w 1994079"/>
                <a:gd name="connsiteY6" fmla="*/ 37388 h 922163"/>
                <a:gd name="connsiteX7" fmla="*/ 1994079 w 1994079"/>
                <a:gd name="connsiteY7" fmla="*/ 443788 h 922163"/>
                <a:gd name="connsiteX0" fmla="*/ 1666237 w 1994079"/>
                <a:gd name="connsiteY0" fmla="*/ 922163 h 922163"/>
                <a:gd name="connsiteX1" fmla="*/ 8887 w 1994079"/>
                <a:gd name="connsiteY1" fmla="*/ 922163 h 922163"/>
                <a:gd name="connsiteX2" fmla="*/ 161925 w 1994079"/>
                <a:gd name="connsiteY2" fmla="*/ 457622 h 922163"/>
                <a:gd name="connsiteX3" fmla="*/ 7818 w 1994079"/>
                <a:gd name="connsiteY3" fmla="*/ 51222 h 922163"/>
                <a:gd name="connsiteX4" fmla="*/ 57136 w 1994079"/>
                <a:gd name="connsiteY4" fmla="*/ 0 h 922163"/>
                <a:gd name="connsiteX5" fmla="*/ 1520617 w 1994079"/>
                <a:gd name="connsiteY5" fmla="*/ 0 h 922163"/>
                <a:gd name="connsiteX6" fmla="*/ 1599527 w 1994079"/>
                <a:gd name="connsiteY6" fmla="*/ 37388 h 922163"/>
                <a:gd name="connsiteX7" fmla="*/ 1994079 w 1994079"/>
                <a:gd name="connsiteY7" fmla="*/ 443788 h 922163"/>
                <a:gd name="connsiteX0" fmla="*/ 1666237 w 1994079"/>
                <a:gd name="connsiteY0" fmla="*/ 922163 h 922163"/>
                <a:gd name="connsiteX1" fmla="*/ 8887 w 1994079"/>
                <a:gd name="connsiteY1" fmla="*/ 922163 h 922163"/>
                <a:gd name="connsiteX2" fmla="*/ 161925 w 1994079"/>
                <a:gd name="connsiteY2" fmla="*/ 457622 h 922163"/>
                <a:gd name="connsiteX3" fmla="*/ 7818 w 1994079"/>
                <a:gd name="connsiteY3" fmla="*/ 51222 h 922163"/>
                <a:gd name="connsiteX4" fmla="*/ 57136 w 1994079"/>
                <a:gd name="connsiteY4" fmla="*/ 0 h 922163"/>
                <a:gd name="connsiteX5" fmla="*/ 1520617 w 1994079"/>
                <a:gd name="connsiteY5" fmla="*/ 0 h 922163"/>
                <a:gd name="connsiteX6" fmla="*/ 1599527 w 1994079"/>
                <a:gd name="connsiteY6" fmla="*/ 37388 h 922163"/>
                <a:gd name="connsiteX7" fmla="*/ 1994079 w 1994079"/>
                <a:gd name="connsiteY7" fmla="*/ 443788 h 922163"/>
                <a:gd name="connsiteX0" fmla="*/ 1666237 w 1994079"/>
                <a:gd name="connsiteY0" fmla="*/ 922163 h 922163"/>
                <a:gd name="connsiteX1" fmla="*/ 8887 w 1994079"/>
                <a:gd name="connsiteY1" fmla="*/ 922163 h 922163"/>
                <a:gd name="connsiteX2" fmla="*/ 161925 w 1994079"/>
                <a:gd name="connsiteY2" fmla="*/ 457622 h 922163"/>
                <a:gd name="connsiteX3" fmla="*/ 7818 w 1994079"/>
                <a:gd name="connsiteY3" fmla="*/ 51222 h 922163"/>
                <a:gd name="connsiteX4" fmla="*/ 57136 w 1994079"/>
                <a:gd name="connsiteY4" fmla="*/ 0 h 922163"/>
                <a:gd name="connsiteX5" fmla="*/ 1520617 w 1994079"/>
                <a:gd name="connsiteY5" fmla="*/ 0 h 922163"/>
                <a:gd name="connsiteX6" fmla="*/ 1599527 w 1994079"/>
                <a:gd name="connsiteY6" fmla="*/ 37388 h 922163"/>
                <a:gd name="connsiteX7" fmla="*/ 1994079 w 1994079"/>
                <a:gd name="connsiteY7" fmla="*/ 443788 h 922163"/>
                <a:gd name="connsiteX0" fmla="*/ 1661182 w 1989024"/>
                <a:gd name="connsiteY0" fmla="*/ 922163 h 922163"/>
                <a:gd name="connsiteX1" fmla="*/ 3832 w 1989024"/>
                <a:gd name="connsiteY1" fmla="*/ 922163 h 922163"/>
                <a:gd name="connsiteX2" fmla="*/ 156870 w 1989024"/>
                <a:gd name="connsiteY2" fmla="*/ 457622 h 922163"/>
                <a:gd name="connsiteX3" fmla="*/ 2763 w 1989024"/>
                <a:gd name="connsiteY3" fmla="*/ 51222 h 922163"/>
                <a:gd name="connsiteX4" fmla="*/ 52081 w 1989024"/>
                <a:gd name="connsiteY4" fmla="*/ 0 h 922163"/>
                <a:gd name="connsiteX5" fmla="*/ 1515562 w 1989024"/>
                <a:gd name="connsiteY5" fmla="*/ 0 h 922163"/>
                <a:gd name="connsiteX6" fmla="*/ 1594472 w 1989024"/>
                <a:gd name="connsiteY6" fmla="*/ 37388 h 922163"/>
                <a:gd name="connsiteX7" fmla="*/ 1989024 w 1989024"/>
                <a:gd name="connsiteY7" fmla="*/ 443788 h 922163"/>
                <a:gd name="connsiteX0" fmla="*/ 1661639 w 1989481"/>
                <a:gd name="connsiteY0" fmla="*/ 922163 h 922163"/>
                <a:gd name="connsiteX1" fmla="*/ 4289 w 1989481"/>
                <a:gd name="connsiteY1" fmla="*/ 922163 h 922163"/>
                <a:gd name="connsiteX2" fmla="*/ 157327 w 1989481"/>
                <a:gd name="connsiteY2" fmla="*/ 457622 h 922163"/>
                <a:gd name="connsiteX3" fmla="*/ 3220 w 1989481"/>
                <a:gd name="connsiteY3" fmla="*/ 51222 h 922163"/>
                <a:gd name="connsiteX4" fmla="*/ 22483 w 1989481"/>
                <a:gd name="connsiteY4" fmla="*/ 0 h 922163"/>
                <a:gd name="connsiteX5" fmla="*/ 1516019 w 1989481"/>
                <a:gd name="connsiteY5" fmla="*/ 0 h 922163"/>
                <a:gd name="connsiteX6" fmla="*/ 1594929 w 1989481"/>
                <a:gd name="connsiteY6" fmla="*/ 37388 h 922163"/>
                <a:gd name="connsiteX7" fmla="*/ 1989481 w 1989481"/>
                <a:gd name="connsiteY7" fmla="*/ 443788 h 922163"/>
                <a:gd name="connsiteX0" fmla="*/ 1661639 w 1749035"/>
                <a:gd name="connsiteY0" fmla="*/ 922163 h 922163"/>
                <a:gd name="connsiteX1" fmla="*/ 4289 w 1749035"/>
                <a:gd name="connsiteY1" fmla="*/ 922163 h 922163"/>
                <a:gd name="connsiteX2" fmla="*/ 157327 w 1749035"/>
                <a:gd name="connsiteY2" fmla="*/ 457622 h 922163"/>
                <a:gd name="connsiteX3" fmla="*/ 3220 w 1749035"/>
                <a:gd name="connsiteY3" fmla="*/ 51222 h 922163"/>
                <a:gd name="connsiteX4" fmla="*/ 22483 w 1749035"/>
                <a:gd name="connsiteY4" fmla="*/ 0 h 922163"/>
                <a:gd name="connsiteX5" fmla="*/ 1516019 w 1749035"/>
                <a:gd name="connsiteY5" fmla="*/ 0 h 922163"/>
                <a:gd name="connsiteX6" fmla="*/ 1594929 w 1749035"/>
                <a:gd name="connsiteY6" fmla="*/ 37388 h 922163"/>
                <a:gd name="connsiteX7" fmla="*/ 1749035 w 1749035"/>
                <a:gd name="connsiteY7" fmla="*/ 443788 h 922163"/>
                <a:gd name="connsiteX0" fmla="*/ 1661639 w 1749035"/>
                <a:gd name="connsiteY0" fmla="*/ 922163 h 922163"/>
                <a:gd name="connsiteX1" fmla="*/ 4289 w 1749035"/>
                <a:gd name="connsiteY1" fmla="*/ 922163 h 922163"/>
                <a:gd name="connsiteX2" fmla="*/ 157327 w 1749035"/>
                <a:gd name="connsiteY2" fmla="*/ 457622 h 922163"/>
                <a:gd name="connsiteX3" fmla="*/ 3220 w 1749035"/>
                <a:gd name="connsiteY3" fmla="*/ 51222 h 922163"/>
                <a:gd name="connsiteX4" fmla="*/ 22483 w 1749035"/>
                <a:gd name="connsiteY4" fmla="*/ 0 h 922163"/>
                <a:gd name="connsiteX5" fmla="*/ 1516019 w 1749035"/>
                <a:gd name="connsiteY5" fmla="*/ 0 h 922163"/>
                <a:gd name="connsiteX6" fmla="*/ 1594929 w 1749035"/>
                <a:gd name="connsiteY6" fmla="*/ 37388 h 922163"/>
                <a:gd name="connsiteX7" fmla="*/ 1749035 w 1749035"/>
                <a:gd name="connsiteY7" fmla="*/ 443788 h 922163"/>
                <a:gd name="connsiteX0" fmla="*/ 1661639 w 1749035"/>
                <a:gd name="connsiteY0" fmla="*/ 922163 h 922163"/>
                <a:gd name="connsiteX1" fmla="*/ 4289 w 1749035"/>
                <a:gd name="connsiteY1" fmla="*/ 922163 h 922163"/>
                <a:gd name="connsiteX2" fmla="*/ 157327 w 1749035"/>
                <a:gd name="connsiteY2" fmla="*/ 457622 h 922163"/>
                <a:gd name="connsiteX3" fmla="*/ 3220 w 1749035"/>
                <a:gd name="connsiteY3" fmla="*/ 51222 h 922163"/>
                <a:gd name="connsiteX4" fmla="*/ 22483 w 1749035"/>
                <a:gd name="connsiteY4" fmla="*/ 0 h 922163"/>
                <a:gd name="connsiteX5" fmla="*/ 1516019 w 1749035"/>
                <a:gd name="connsiteY5" fmla="*/ 0 h 922163"/>
                <a:gd name="connsiteX6" fmla="*/ 1594929 w 1749035"/>
                <a:gd name="connsiteY6" fmla="*/ 37388 h 922163"/>
                <a:gd name="connsiteX7" fmla="*/ 1749035 w 1749035"/>
                <a:gd name="connsiteY7" fmla="*/ 443788 h 922163"/>
                <a:gd name="connsiteX0" fmla="*/ 1661639 w 1749035"/>
                <a:gd name="connsiteY0" fmla="*/ 922163 h 922163"/>
                <a:gd name="connsiteX1" fmla="*/ 4289 w 1749035"/>
                <a:gd name="connsiteY1" fmla="*/ 922163 h 922163"/>
                <a:gd name="connsiteX2" fmla="*/ 157327 w 1749035"/>
                <a:gd name="connsiteY2" fmla="*/ 457622 h 922163"/>
                <a:gd name="connsiteX3" fmla="*/ 3220 w 1749035"/>
                <a:gd name="connsiteY3" fmla="*/ 51222 h 922163"/>
                <a:gd name="connsiteX4" fmla="*/ 22483 w 1749035"/>
                <a:gd name="connsiteY4" fmla="*/ 0 h 922163"/>
                <a:gd name="connsiteX5" fmla="*/ 1564109 w 1749035"/>
                <a:gd name="connsiteY5" fmla="*/ 0 h 922163"/>
                <a:gd name="connsiteX6" fmla="*/ 1594929 w 1749035"/>
                <a:gd name="connsiteY6" fmla="*/ 37388 h 922163"/>
                <a:gd name="connsiteX7" fmla="*/ 1749035 w 1749035"/>
                <a:gd name="connsiteY7" fmla="*/ 443788 h 922163"/>
                <a:gd name="connsiteX0" fmla="*/ 1661639 w 1749035"/>
                <a:gd name="connsiteY0" fmla="*/ 922163 h 922163"/>
                <a:gd name="connsiteX1" fmla="*/ 4289 w 1749035"/>
                <a:gd name="connsiteY1" fmla="*/ 922163 h 922163"/>
                <a:gd name="connsiteX2" fmla="*/ 95714 w 1749035"/>
                <a:gd name="connsiteY2" fmla="*/ 457622 h 922163"/>
                <a:gd name="connsiteX3" fmla="*/ 3220 w 1749035"/>
                <a:gd name="connsiteY3" fmla="*/ 51222 h 922163"/>
                <a:gd name="connsiteX4" fmla="*/ 22483 w 1749035"/>
                <a:gd name="connsiteY4" fmla="*/ 0 h 922163"/>
                <a:gd name="connsiteX5" fmla="*/ 1564109 w 1749035"/>
                <a:gd name="connsiteY5" fmla="*/ 0 h 922163"/>
                <a:gd name="connsiteX6" fmla="*/ 1594929 w 1749035"/>
                <a:gd name="connsiteY6" fmla="*/ 37388 h 922163"/>
                <a:gd name="connsiteX7" fmla="*/ 1749035 w 1749035"/>
                <a:gd name="connsiteY7" fmla="*/ 443788 h 922163"/>
                <a:gd name="connsiteX0" fmla="*/ 1661639 w 1749035"/>
                <a:gd name="connsiteY0" fmla="*/ 922163 h 922163"/>
                <a:gd name="connsiteX1" fmla="*/ 4289 w 1749035"/>
                <a:gd name="connsiteY1" fmla="*/ 922163 h 922163"/>
                <a:gd name="connsiteX2" fmla="*/ 95714 w 1749035"/>
                <a:gd name="connsiteY2" fmla="*/ 457622 h 922163"/>
                <a:gd name="connsiteX3" fmla="*/ 3220 w 1749035"/>
                <a:gd name="connsiteY3" fmla="*/ 51222 h 922163"/>
                <a:gd name="connsiteX4" fmla="*/ 22483 w 1749035"/>
                <a:gd name="connsiteY4" fmla="*/ 0 h 922163"/>
                <a:gd name="connsiteX5" fmla="*/ 1564109 w 1749035"/>
                <a:gd name="connsiteY5" fmla="*/ 0 h 922163"/>
                <a:gd name="connsiteX6" fmla="*/ 1594929 w 1749035"/>
                <a:gd name="connsiteY6" fmla="*/ 37388 h 922163"/>
                <a:gd name="connsiteX7" fmla="*/ 1749035 w 1749035"/>
                <a:gd name="connsiteY7" fmla="*/ 443788 h 922163"/>
                <a:gd name="connsiteX0" fmla="*/ 1661639 w 1749035"/>
                <a:gd name="connsiteY0" fmla="*/ 922163 h 922163"/>
                <a:gd name="connsiteX1" fmla="*/ 4289 w 1749035"/>
                <a:gd name="connsiteY1" fmla="*/ 922163 h 922163"/>
                <a:gd name="connsiteX2" fmla="*/ 95714 w 1749035"/>
                <a:gd name="connsiteY2" fmla="*/ 457622 h 922163"/>
                <a:gd name="connsiteX3" fmla="*/ 3220 w 1749035"/>
                <a:gd name="connsiteY3" fmla="*/ 51222 h 922163"/>
                <a:gd name="connsiteX4" fmla="*/ 22483 w 1749035"/>
                <a:gd name="connsiteY4" fmla="*/ 0 h 922163"/>
                <a:gd name="connsiteX5" fmla="*/ 1564109 w 1749035"/>
                <a:gd name="connsiteY5" fmla="*/ 0 h 922163"/>
                <a:gd name="connsiteX6" fmla="*/ 1594929 w 1749035"/>
                <a:gd name="connsiteY6" fmla="*/ 37388 h 922163"/>
                <a:gd name="connsiteX7" fmla="*/ 1749035 w 1749035"/>
                <a:gd name="connsiteY7" fmla="*/ 443788 h 922163"/>
                <a:gd name="connsiteX0" fmla="*/ 1660312 w 1747708"/>
                <a:gd name="connsiteY0" fmla="*/ 922163 h 922163"/>
                <a:gd name="connsiteX1" fmla="*/ 2962 w 1747708"/>
                <a:gd name="connsiteY1" fmla="*/ 922163 h 922163"/>
                <a:gd name="connsiteX2" fmla="*/ 94387 w 1747708"/>
                <a:gd name="connsiteY2" fmla="*/ 457622 h 922163"/>
                <a:gd name="connsiteX3" fmla="*/ 1893 w 1747708"/>
                <a:gd name="connsiteY3" fmla="*/ 51222 h 922163"/>
                <a:gd name="connsiteX4" fmla="*/ 21156 w 1747708"/>
                <a:gd name="connsiteY4" fmla="*/ 0 h 922163"/>
                <a:gd name="connsiteX5" fmla="*/ 1562782 w 1747708"/>
                <a:gd name="connsiteY5" fmla="*/ 0 h 922163"/>
                <a:gd name="connsiteX6" fmla="*/ 1593602 w 1747708"/>
                <a:gd name="connsiteY6" fmla="*/ 37388 h 922163"/>
                <a:gd name="connsiteX7" fmla="*/ 1747708 w 1747708"/>
                <a:gd name="connsiteY7" fmla="*/ 443788 h 922163"/>
                <a:gd name="connsiteX0" fmla="*/ 1660470 w 1747866"/>
                <a:gd name="connsiteY0" fmla="*/ 922163 h 922163"/>
                <a:gd name="connsiteX1" fmla="*/ 3120 w 1747866"/>
                <a:gd name="connsiteY1" fmla="*/ 922163 h 922163"/>
                <a:gd name="connsiteX2" fmla="*/ 94545 w 1747866"/>
                <a:gd name="connsiteY2" fmla="*/ 457622 h 922163"/>
                <a:gd name="connsiteX3" fmla="*/ 2051 w 1747866"/>
                <a:gd name="connsiteY3" fmla="*/ 51222 h 922163"/>
                <a:gd name="connsiteX4" fmla="*/ 13613 w 1747866"/>
                <a:gd name="connsiteY4" fmla="*/ 0 h 922163"/>
                <a:gd name="connsiteX5" fmla="*/ 1562940 w 1747866"/>
                <a:gd name="connsiteY5" fmla="*/ 0 h 922163"/>
                <a:gd name="connsiteX6" fmla="*/ 1593760 w 1747866"/>
                <a:gd name="connsiteY6" fmla="*/ 37388 h 922163"/>
                <a:gd name="connsiteX7" fmla="*/ 1747866 w 1747866"/>
                <a:gd name="connsiteY7" fmla="*/ 443788 h 922163"/>
                <a:gd name="connsiteX0" fmla="*/ 1660470 w 1686254"/>
                <a:gd name="connsiteY0" fmla="*/ 922163 h 922163"/>
                <a:gd name="connsiteX1" fmla="*/ 3120 w 1686254"/>
                <a:gd name="connsiteY1" fmla="*/ 922163 h 922163"/>
                <a:gd name="connsiteX2" fmla="*/ 94545 w 1686254"/>
                <a:gd name="connsiteY2" fmla="*/ 457622 h 922163"/>
                <a:gd name="connsiteX3" fmla="*/ 2051 w 1686254"/>
                <a:gd name="connsiteY3" fmla="*/ 51222 h 922163"/>
                <a:gd name="connsiteX4" fmla="*/ 13613 w 1686254"/>
                <a:gd name="connsiteY4" fmla="*/ 0 h 922163"/>
                <a:gd name="connsiteX5" fmla="*/ 1562940 w 1686254"/>
                <a:gd name="connsiteY5" fmla="*/ 0 h 922163"/>
                <a:gd name="connsiteX6" fmla="*/ 1593760 w 1686254"/>
                <a:gd name="connsiteY6" fmla="*/ 37388 h 922163"/>
                <a:gd name="connsiteX7" fmla="*/ 1686254 w 1686254"/>
                <a:gd name="connsiteY7" fmla="*/ 443788 h 922163"/>
                <a:gd name="connsiteX0" fmla="*/ 1660470 w 1686254"/>
                <a:gd name="connsiteY0" fmla="*/ 922163 h 922163"/>
                <a:gd name="connsiteX1" fmla="*/ 3120 w 1686254"/>
                <a:gd name="connsiteY1" fmla="*/ 922163 h 922163"/>
                <a:gd name="connsiteX2" fmla="*/ 94545 w 1686254"/>
                <a:gd name="connsiteY2" fmla="*/ 457622 h 922163"/>
                <a:gd name="connsiteX3" fmla="*/ 2051 w 1686254"/>
                <a:gd name="connsiteY3" fmla="*/ 51222 h 922163"/>
                <a:gd name="connsiteX4" fmla="*/ 13613 w 1686254"/>
                <a:gd name="connsiteY4" fmla="*/ 0 h 922163"/>
                <a:gd name="connsiteX5" fmla="*/ 1562940 w 1686254"/>
                <a:gd name="connsiteY5" fmla="*/ 0 h 922163"/>
                <a:gd name="connsiteX6" fmla="*/ 1593760 w 1686254"/>
                <a:gd name="connsiteY6" fmla="*/ 37388 h 922163"/>
                <a:gd name="connsiteX7" fmla="*/ 1686254 w 1686254"/>
                <a:gd name="connsiteY7" fmla="*/ 443788 h 922163"/>
                <a:gd name="connsiteX0" fmla="*/ 1660470 w 1686254"/>
                <a:gd name="connsiteY0" fmla="*/ 922163 h 922163"/>
                <a:gd name="connsiteX1" fmla="*/ 3120 w 1686254"/>
                <a:gd name="connsiteY1" fmla="*/ 922163 h 922163"/>
                <a:gd name="connsiteX2" fmla="*/ 94545 w 1686254"/>
                <a:gd name="connsiteY2" fmla="*/ 457622 h 922163"/>
                <a:gd name="connsiteX3" fmla="*/ 2051 w 1686254"/>
                <a:gd name="connsiteY3" fmla="*/ 51222 h 922163"/>
                <a:gd name="connsiteX4" fmla="*/ 13613 w 1686254"/>
                <a:gd name="connsiteY4" fmla="*/ 0 h 922163"/>
                <a:gd name="connsiteX5" fmla="*/ 1562940 w 1686254"/>
                <a:gd name="connsiteY5" fmla="*/ 0 h 922163"/>
                <a:gd name="connsiteX6" fmla="*/ 1593760 w 1686254"/>
                <a:gd name="connsiteY6" fmla="*/ 37388 h 922163"/>
                <a:gd name="connsiteX7" fmla="*/ 1686254 w 1686254"/>
                <a:gd name="connsiteY7" fmla="*/ 443788 h 922163"/>
                <a:gd name="connsiteX0" fmla="*/ 1660470 w 1686254"/>
                <a:gd name="connsiteY0" fmla="*/ 922163 h 922163"/>
                <a:gd name="connsiteX1" fmla="*/ 3120 w 1686254"/>
                <a:gd name="connsiteY1" fmla="*/ 922163 h 922163"/>
                <a:gd name="connsiteX2" fmla="*/ 94545 w 1686254"/>
                <a:gd name="connsiteY2" fmla="*/ 457622 h 922163"/>
                <a:gd name="connsiteX3" fmla="*/ 2051 w 1686254"/>
                <a:gd name="connsiteY3" fmla="*/ 51222 h 922163"/>
                <a:gd name="connsiteX4" fmla="*/ 13613 w 1686254"/>
                <a:gd name="connsiteY4" fmla="*/ 0 h 922163"/>
                <a:gd name="connsiteX5" fmla="*/ 1575261 w 1686254"/>
                <a:gd name="connsiteY5" fmla="*/ 0 h 922163"/>
                <a:gd name="connsiteX6" fmla="*/ 1593760 w 1686254"/>
                <a:gd name="connsiteY6" fmla="*/ 37388 h 922163"/>
                <a:gd name="connsiteX7" fmla="*/ 1686254 w 1686254"/>
                <a:gd name="connsiteY7" fmla="*/ 443788 h 922163"/>
                <a:gd name="connsiteX0" fmla="*/ 1660470 w 1686254"/>
                <a:gd name="connsiteY0" fmla="*/ 922163 h 922163"/>
                <a:gd name="connsiteX1" fmla="*/ 3120 w 1686254"/>
                <a:gd name="connsiteY1" fmla="*/ 922163 h 922163"/>
                <a:gd name="connsiteX2" fmla="*/ 921167 w 1686254"/>
                <a:gd name="connsiteY2" fmla="*/ 457622 h 922163"/>
                <a:gd name="connsiteX3" fmla="*/ 2051 w 1686254"/>
                <a:gd name="connsiteY3" fmla="*/ 51222 h 922163"/>
                <a:gd name="connsiteX4" fmla="*/ 13613 w 1686254"/>
                <a:gd name="connsiteY4" fmla="*/ 0 h 922163"/>
                <a:gd name="connsiteX5" fmla="*/ 1575261 w 1686254"/>
                <a:gd name="connsiteY5" fmla="*/ 0 h 922163"/>
                <a:gd name="connsiteX6" fmla="*/ 1593760 w 1686254"/>
                <a:gd name="connsiteY6" fmla="*/ 37388 h 922163"/>
                <a:gd name="connsiteX7" fmla="*/ 1686254 w 1686254"/>
                <a:gd name="connsiteY7" fmla="*/ 443788 h 922163"/>
                <a:gd name="connsiteX0" fmla="*/ 1660470 w 1686254"/>
                <a:gd name="connsiteY0" fmla="*/ 922163 h 922163"/>
                <a:gd name="connsiteX1" fmla="*/ 3120 w 1686254"/>
                <a:gd name="connsiteY1" fmla="*/ 922163 h 922163"/>
                <a:gd name="connsiteX2" fmla="*/ 921167 w 1686254"/>
                <a:gd name="connsiteY2" fmla="*/ 457622 h 922163"/>
                <a:gd name="connsiteX3" fmla="*/ 2051 w 1686254"/>
                <a:gd name="connsiteY3" fmla="*/ 51222 h 922163"/>
                <a:gd name="connsiteX4" fmla="*/ 13613 w 1686254"/>
                <a:gd name="connsiteY4" fmla="*/ 0 h 922163"/>
                <a:gd name="connsiteX5" fmla="*/ 1575261 w 1686254"/>
                <a:gd name="connsiteY5" fmla="*/ 0 h 922163"/>
                <a:gd name="connsiteX6" fmla="*/ 1593760 w 1686254"/>
                <a:gd name="connsiteY6" fmla="*/ 37388 h 922163"/>
                <a:gd name="connsiteX7" fmla="*/ 1686254 w 1686254"/>
                <a:gd name="connsiteY7" fmla="*/ 443788 h 922163"/>
                <a:gd name="connsiteX0" fmla="*/ 1660470 w 1686254"/>
                <a:gd name="connsiteY0" fmla="*/ 922163 h 922163"/>
                <a:gd name="connsiteX1" fmla="*/ 3120 w 1686254"/>
                <a:gd name="connsiteY1" fmla="*/ 922163 h 922163"/>
                <a:gd name="connsiteX2" fmla="*/ 921167 w 1686254"/>
                <a:gd name="connsiteY2" fmla="*/ 457622 h 922163"/>
                <a:gd name="connsiteX3" fmla="*/ 2051 w 1686254"/>
                <a:gd name="connsiteY3" fmla="*/ 51222 h 922163"/>
                <a:gd name="connsiteX4" fmla="*/ 13613 w 1686254"/>
                <a:gd name="connsiteY4" fmla="*/ 0 h 922163"/>
                <a:gd name="connsiteX5" fmla="*/ 1575261 w 1686254"/>
                <a:gd name="connsiteY5" fmla="*/ 0 h 922163"/>
                <a:gd name="connsiteX6" fmla="*/ 1593760 w 1686254"/>
                <a:gd name="connsiteY6" fmla="*/ 37388 h 922163"/>
                <a:gd name="connsiteX7" fmla="*/ 1686254 w 1686254"/>
                <a:gd name="connsiteY7" fmla="*/ 443788 h 922163"/>
                <a:gd name="connsiteX0" fmla="*/ 1678802 w 1704586"/>
                <a:gd name="connsiteY0" fmla="*/ 922163 h 922163"/>
                <a:gd name="connsiteX1" fmla="*/ 21452 w 1704586"/>
                <a:gd name="connsiteY1" fmla="*/ 922163 h 922163"/>
                <a:gd name="connsiteX2" fmla="*/ 939499 w 1704586"/>
                <a:gd name="connsiteY2" fmla="*/ 457622 h 922163"/>
                <a:gd name="connsiteX3" fmla="*/ 20383 w 1704586"/>
                <a:gd name="connsiteY3" fmla="*/ 51222 h 922163"/>
                <a:gd name="connsiteX4" fmla="*/ 31945 w 1704586"/>
                <a:gd name="connsiteY4" fmla="*/ 0 h 922163"/>
                <a:gd name="connsiteX5" fmla="*/ 1593593 w 1704586"/>
                <a:gd name="connsiteY5" fmla="*/ 0 h 922163"/>
                <a:gd name="connsiteX6" fmla="*/ 1612092 w 1704586"/>
                <a:gd name="connsiteY6" fmla="*/ 37388 h 922163"/>
                <a:gd name="connsiteX7" fmla="*/ 1704586 w 1704586"/>
                <a:gd name="connsiteY7" fmla="*/ 443788 h 922163"/>
                <a:gd name="connsiteX0" fmla="*/ 1676283 w 1702067"/>
                <a:gd name="connsiteY0" fmla="*/ 922163 h 922163"/>
                <a:gd name="connsiteX1" fmla="*/ 18933 w 1702067"/>
                <a:gd name="connsiteY1" fmla="*/ 922163 h 922163"/>
                <a:gd name="connsiteX2" fmla="*/ 936980 w 1702067"/>
                <a:gd name="connsiteY2" fmla="*/ 457622 h 922163"/>
                <a:gd name="connsiteX3" fmla="*/ 17864 w 1702067"/>
                <a:gd name="connsiteY3" fmla="*/ 51222 h 922163"/>
                <a:gd name="connsiteX4" fmla="*/ 132754 w 1702067"/>
                <a:gd name="connsiteY4" fmla="*/ 0 h 922163"/>
                <a:gd name="connsiteX5" fmla="*/ 1591074 w 1702067"/>
                <a:gd name="connsiteY5" fmla="*/ 0 h 922163"/>
                <a:gd name="connsiteX6" fmla="*/ 1609573 w 1702067"/>
                <a:gd name="connsiteY6" fmla="*/ 37388 h 922163"/>
                <a:gd name="connsiteX7" fmla="*/ 1702067 w 1702067"/>
                <a:gd name="connsiteY7" fmla="*/ 443788 h 922163"/>
                <a:gd name="connsiteX0" fmla="*/ 1676283 w 2528688"/>
                <a:gd name="connsiteY0" fmla="*/ 922163 h 922163"/>
                <a:gd name="connsiteX1" fmla="*/ 18933 w 2528688"/>
                <a:gd name="connsiteY1" fmla="*/ 922163 h 922163"/>
                <a:gd name="connsiteX2" fmla="*/ 936980 w 2528688"/>
                <a:gd name="connsiteY2" fmla="*/ 457622 h 922163"/>
                <a:gd name="connsiteX3" fmla="*/ 17864 w 2528688"/>
                <a:gd name="connsiteY3" fmla="*/ 51222 h 922163"/>
                <a:gd name="connsiteX4" fmla="*/ 132754 w 2528688"/>
                <a:gd name="connsiteY4" fmla="*/ 0 h 922163"/>
                <a:gd name="connsiteX5" fmla="*/ 1591074 w 2528688"/>
                <a:gd name="connsiteY5" fmla="*/ 0 h 922163"/>
                <a:gd name="connsiteX6" fmla="*/ 1609573 w 2528688"/>
                <a:gd name="connsiteY6" fmla="*/ 37388 h 922163"/>
                <a:gd name="connsiteX7" fmla="*/ 2528688 w 2528688"/>
                <a:gd name="connsiteY7" fmla="*/ 443788 h 922163"/>
                <a:gd name="connsiteX0" fmla="*/ 1676283 w 2528688"/>
                <a:gd name="connsiteY0" fmla="*/ 922163 h 922163"/>
                <a:gd name="connsiteX1" fmla="*/ 18933 w 2528688"/>
                <a:gd name="connsiteY1" fmla="*/ 922163 h 922163"/>
                <a:gd name="connsiteX2" fmla="*/ 936980 w 2528688"/>
                <a:gd name="connsiteY2" fmla="*/ 457622 h 922163"/>
                <a:gd name="connsiteX3" fmla="*/ 17864 w 2528688"/>
                <a:gd name="connsiteY3" fmla="*/ 51222 h 922163"/>
                <a:gd name="connsiteX4" fmla="*/ 132754 w 2528688"/>
                <a:gd name="connsiteY4" fmla="*/ 0 h 922163"/>
                <a:gd name="connsiteX5" fmla="*/ 1591074 w 2528688"/>
                <a:gd name="connsiteY5" fmla="*/ 0 h 922163"/>
                <a:gd name="connsiteX6" fmla="*/ 1609573 w 2528688"/>
                <a:gd name="connsiteY6" fmla="*/ 37388 h 922163"/>
                <a:gd name="connsiteX7" fmla="*/ 2528688 w 2528688"/>
                <a:gd name="connsiteY7" fmla="*/ 443788 h 922163"/>
                <a:gd name="connsiteX0" fmla="*/ 1676283 w 2528688"/>
                <a:gd name="connsiteY0" fmla="*/ 922163 h 922163"/>
                <a:gd name="connsiteX1" fmla="*/ 18933 w 2528688"/>
                <a:gd name="connsiteY1" fmla="*/ 922163 h 922163"/>
                <a:gd name="connsiteX2" fmla="*/ 936980 w 2528688"/>
                <a:gd name="connsiteY2" fmla="*/ 457622 h 922163"/>
                <a:gd name="connsiteX3" fmla="*/ 17864 w 2528688"/>
                <a:gd name="connsiteY3" fmla="*/ 51222 h 922163"/>
                <a:gd name="connsiteX4" fmla="*/ 132754 w 2528688"/>
                <a:gd name="connsiteY4" fmla="*/ 0 h 922163"/>
                <a:gd name="connsiteX5" fmla="*/ 1591074 w 2528688"/>
                <a:gd name="connsiteY5" fmla="*/ 0 h 922163"/>
                <a:gd name="connsiteX6" fmla="*/ 1609573 w 2528688"/>
                <a:gd name="connsiteY6" fmla="*/ 37388 h 922163"/>
                <a:gd name="connsiteX7" fmla="*/ 2528688 w 2528688"/>
                <a:gd name="connsiteY7" fmla="*/ 443788 h 922163"/>
                <a:gd name="connsiteX0" fmla="*/ 1676283 w 2528688"/>
                <a:gd name="connsiteY0" fmla="*/ 922163 h 922163"/>
                <a:gd name="connsiteX1" fmla="*/ 18933 w 2528688"/>
                <a:gd name="connsiteY1" fmla="*/ 922163 h 922163"/>
                <a:gd name="connsiteX2" fmla="*/ 936980 w 2528688"/>
                <a:gd name="connsiteY2" fmla="*/ 457622 h 922163"/>
                <a:gd name="connsiteX3" fmla="*/ 17864 w 2528688"/>
                <a:gd name="connsiteY3" fmla="*/ 51222 h 922163"/>
                <a:gd name="connsiteX4" fmla="*/ 132754 w 2528688"/>
                <a:gd name="connsiteY4" fmla="*/ 0 h 922163"/>
                <a:gd name="connsiteX5" fmla="*/ 1425746 w 2528688"/>
                <a:gd name="connsiteY5" fmla="*/ 0 h 922163"/>
                <a:gd name="connsiteX6" fmla="*/ 1609573 w 2528688"/>
                <a:gd name="connsiteY6" fmla="*/ 37388 h 922163"/>
                <a:gd name="connsiteX7" fmla="*/ 2528688 w 2528688"/>
                <a:gd name="connsiteY7" fmla="*/ 443788 h 922163"/>
                <a:gd name="connsiteX0" fmla="*/ 1676284 w 2528689"/>
                <a:gd name="connsiteY0" fmla="*/ 922163 h 922163"/>
                <a:gd name="connsiteX1" fmla="*/ 18934 w 2528689"/>
                <a:gd name="connsiteY1" fmla="*/ 922163 h 922163"/>
                <a:gd name="connsiteX2" fmla="*/ 163072 w 2528689"/>
                <a:gd name="connsiteY2" fmla="*/ 457622 h 922163"/>
                <a:gd name="connsiteX3" fmla="*/ 17865 w 2528689"/>
                <a:gd name="connsiteY3" fmla="*/ 51222 h 922163"/>
                <a:gd name="connsiteX4" fmla="*/ 132755 w 2528689"/>
                <a:gd name="connsiteY4" fmla="*/ 0 h 922163"/>
                <a:gd name="connsiteX5" fmla="*/ 1425747 w 2528689"/>
                <a:gd name="connsiteY5" fmla="*/ 0 h 922163"/>
                <a:gd name="connsiteX6" fmla="*/ 1609574 w 2528689"/>
                <a:gd name="connsiteY6" fmla="*/ 37388 h 922163"/>
                <a:gd name="connsiteX7" fmla="*/ 2528689 w 2528689"/>
                <a:gd name="connsiteY7" fmla="*/ 443788 h 922163"/>
                <a:gd name="connsiteX0" fmla="*/ 1676284 w 2528689"/>
                <a:gd name="connsiteY0" fmla="*/ 922163 h 922163"/>
                <a:gd name="connsiteX1" fmla="*/ 18934 w 2528689"/>
                <a:gd name="connsiteY1" fmla="*/ 922163 h 922163"/>
                <a:gd name="connsiteX2" fmla="*/ 163072 w 2528689"/>
                <a:gd name="connsiteY2" fmla="*/ 457622 h 922163"/>
                <a:gd name="connsiteX3" fmla="*/ 17865 w 2528689"/>
                <a:gd name="connsiteY3" fmla="*/ 51222 h 922163"/>
                <a:gd name="connsiteX4" fmla="*/ 132755 w 2528689"/>
                <a:gd name="connsiteY4" fmla="*/ 0 h 922163"/>
                <a:gd name="connsiteX5" fmla="*/ 1425747 w 2528689"/>
                <a:gd name="connsiteY5" fmla="*/ 0 h 922163"/>
                <a:gd name="connsiteX6" fmla="*/ 1609574 w 2528689"/>
                <a:gd name="connsiteY6" fmla="*/ 37388 h 922163"/>
                <a:gd name="connsiteX7" fmla="*/ 2528689 w 2528689"/>
                <a:gd name="connsiteY7" fmla="*/ 443788 h 922163"/>
                <a:gd name="connsiteX0" fmla="*/ 1676284 w 2528689"/>
                <a:gd name="connsiteY0" fmla="*/ 922163 h 922163"/>
                <a:gd name="connsiteX1" fmla="*/ 18934 w 2528689"/>
                <a:gd name="connsiteY1" fmla="*/ 922163 h 922163"/>
                <a:gd name="connsiteX2" fmla="*/ 163072 w 2528689"/>
                <a:gd name="connsiteY2" fmla="*/ 457622 h 922163"/>
                <a:gd name="connsiteX3" fmla="*/ 17865 w 2528689"/>
                <a:gd name="connsiteY3" fmla="*/ 51222 h 922163"/>
                <a:gd name="connsiteX4" fmla="*/ 132755 w 2528689"/>
                <a:gd name="connsiteY4" fmla="*/ 0 h 922163"/>
                <a:gd name="connsiteX5" fmla="*/ 1425747 w 2528689"/>
                <a:gd name="connsiteY5" fmla="*/ 0 h 922163"/>
                <a:gd name="connsiteX6" fmla="*/ 1609574 w 2528689"/>
                <a:gd name="connsiteY6" fmla="*/ 37388 h 922163"/>
                <a:gd name="connsiteX7" fmla="*/ 2528689 w 2528689"/>
                <a:gd name="connsiteY7" fmla="*/ 443788 h 922163"/>
                <a:gd name="connsiteX0" fmla="*/ 1660529 w 2512934"/>
                <a:gd name="connsiteY0" fmla="*/ 922163 h 922163"/>
                <a:gd name="connsiteX1" fmla="*/ 3179 w 2512934"/>
                <a:gd name="connsiteY1" fmla="*/ 922163 h 922163"/>
                <a:gd name="connsiteX2" fmla="*/ 147317 w 2512934"/>
                <a:gd name="connsiteY2" fmla="*/ 457622 h 922163"/>
                <a:gd name="connsiteX3" fmla="*/ 2110 w 2512934"/>
                <a:gd name="connsiteY3" fmla="*/ 51222 h 922163"/>
                <a:gd name="connsiteX4" fmla="*/ 117000 w 2512934"/>
                <a:gd name="connsiteY4" fmla="*/ 0 h 922163"/>
                <a:gd name="connsiteX5" fmla="*/ 1409992 w 2512934"/>
                <a:gd name="connsiteY5" fmla="*/ 0 h 922163"/>
                <a:gd name="connsiteX6" fmla="*/ 1593819 w 2512934"/>
                <a:gd name="connsiteY6" fmla="*/ 37388 h 922163"/>
                <a:gd name="connsiteX7" fmla="*/ 2512934 w 2512934"/>
                <a:gd name="connsiteY7" fmla="*/ 443788 h 922163"/>
                <a:gd name="connsiteX0" fmla="*/ 1661470 w 2513875"/>
                <a:gd name="connsiteY0" fmla="*/ 922163 h 922163"/>
                <a:gd name="connsiteX1" fmla="*/ 4120 w 2513875"/>
                <a:gd name="connsiteY1" fmla="*/ 922163 h 922163"/>
                <a:gd name="connsiteX2" fmla="*/ 148258 w 2513875"/>
                <a:gd name="connsiteY2" fmla="*/ 457622 h 922163"/>
                <a:gd name="connsiteX3" fmla="*/ 3051 w 2513875"/>
                <a:gd name="connsiteY3" fmla="*/ 51222 h 922163"/>
                <a:gd name="connsiteX4" fmla="*/ 21201 w 2513875"/>
                <a:gd name="connsiteY4" fmla="*/ 0 h 922163"/>
                <a:gd name="connsiteX5" fmla="*/ 1410933 w 2513875"/>
                <a:gd name="connsiteY5" fmla="*/ 0 h 922163"/>
                <a:gd name="connsiteX6" fmla="*/ 1594760 w 2513875"/>
                <a:gd name="connsiteY6" fmla="*/ 37388 h 922163"/>
                <a:gd name="connsiteX7" fmla="*/ 2513875 w 2513875"/>
                <a:gd name="connsiteY7" fmla="*/ 443788 h 922163"/>
                <a:gd name="connsiteX0" fmla="*/ 1661470 w 1739967"/>
                <a:gd name="connsiteY0" fmla="*/ 922163 h 922163"/>
                <a:gd name="connsiteX1" fmla="*/ 4120 w 1739967"/>
                <a:gd name="connsiteY1" fmla="*/ 922163 h 922163"/>
                <a:gd name="connsiteX2" fmla="*/ 148258 w 1739967"/>
                <a:gd name="connsiteY2" fmla="*/ 457622 h 922163"/>
                <a:gd name="connsiteX3" fmla="*/ 3051 w 1739967"/>
                <a:gd name="connsiteY3" fmla="*/ 51222 h 922163"/>
                <a:gd name="connsiteX4" fmla="*/ 21201 w 1739967"/>
                <a:gd name="connsiteY4" fmla="*/ 0 h 922163"/>
                <a:gd name="connsiteX5" fmla="*/ 1410933 w 1739967"/>
                <a:gd name="connsiteY5" fmla="*/ 0 h 922163"/>
                <a:gd name="connsiteX6" fmla="*/ 1594760 w 1739967"/>
                <a:gd name="connsiteY6" fmla="*/ 37388 h 922163"/>
                <a:gd name="connsiteX7" fmla="*/ 1739967 w 1739967"/>
                <a:gd name="connsiteY7" fmla="*/ 443788 h 922163"/>
                <a:gd name="connsiteX0" fmla="*/ 1661470 w 1739967"/>
                <a:gd name="connsiteY0" fmla="*/ 922163 h 922163"/>
                <a:gd name="connsiteX1" fmla="*/ 4120 w 1739967"/>
                <a:gd name="connsiteY1" fmla="*/ 922163 h 922163"/>
                <a:gd name="connsiteX2" fmla="*/ 148258 w 1739967"/>
                <a:gd name="connsiteY2" fmla="*/ 457622 h 922163"/>
                <a:gd name="connsiteX3" fmla="*/ 3051 w 1739967"/>
                <a:gd name="connsiteY3" fmla="*/ 51222 h 922163"/>
                <a:gd name="connsiteX4" fmla="*/ 21201 w 1739967"/>
                <a:gd name="connsiteY4" fmla="*/ 0 h 922163"/>
                <a:gd name="connsiteX5" fmla="*/ 1410933 w 1739967"/>
                <a:gd name="connsiteY5" fmla="*/ 0 h 922163"/>
                <a:gd name="connsiteX6" fmla="*/ 1594760 w 1739967"/>
                <a:gd name="connsiteY6" fmla="*/ 37388 h 922163"/>
                <a:gd name="connsiteX7" fmla="*/ 1739967 w 1739967"/>
                <a:gd name="connsiteY7" fmla="*/ 443788 h 922163"/>
                <a:gd name="connsiteX0" fmla="*/ 1661470 w 1739967"/>
                <a:gd name="connsiteY0" fmla="*/ 922163 h 922163"/>
                <a:gd name="connsiteX1" fmla="*/ 4120 w 1739967"/>
                <a:gd name="connsiteY1" fmla="*/ 922163 h 922163"/>
                <a:gd name="connsiteX2" fmla="*/ 148258 w 1739967"/>
                <a:gd name="connsiteY2" fmla="*/ 457622 h 922163"/>
                <a:gd name="connsiteX3" fmla="*/ 3051 w 1739967"/>
                <a:gd name="connsiteY3" fmla="*/ 51222 h 922163"/>
                <a:gd name="connsiteX4" fmla="*/ 21201 w 1739967"/>
                <a:gd name="connsiteY4" fmla="*/ 0 h 922163"/>
                <a:gd name="connsiteX5" fmla="*/ 1410933 w 1739967"/>
                <a:gd name="connsiteY5" fmla="*/ 0 h 922163"/>
                <a:gd name="connsiteX6" fmla="*/ 1594760 w 1739967"/>
                <a:gd name="connsiteY6" fmla="*/ 37388 h 922163"/>
                <a:gd name="connsiteX7" fmla="*/ 1739967 w 1739967"/>
                <a:gd name="connsiteY7" fmla="*/ 443788 h 922163"/>
                <a:gd name="connsiteX0" fmla="*/ 1661470 w 1739967"/>
                <a:gd name="connsiteY0" fmla="*/ 922163 h 922163"/>
                <a:gd name="connsiteX1" fmla="*/ 4120 w 1739967"/>
                <a:gd name="connsiteY1" fmla="*/ 922163 h 922163"/>
                <a:gd name="connsiteX2" fmla="*/ 148258 w 1739967"/>
                <a:gd name="connsiteY2" fmla="*/ 457622 h 922163"/>
                <a:gd name="connsiteX3" fmla="*/ 3051 w 1739967"/>
                <a:gd name="connsiteY3" fmla="*/ 51222 h 922163"/>
                <a:gd name="connsiteX4" fmla="*/ 21201 w 1739967"/>
                <a:gd name="connsiteY4" fmla="*/ 0 h 922163"/>
                <a:gd name="connsiteX5" fmla="*/ 1565719 w 1739967"/>
                <a:gd name="connsiteY5" fmla="*/ 0 h 922163"/>
                <a:gd name="connsiteX6" fmla="*/ 1594760 w 1739967"/>
                <a:gd name="connsiteY6" fmla="*/ 37388 h 922163"/>
                <a:gd name="connsiteX7" fmla="*/ 1739967 w 1739967"/>
                <a:gd name="connsiteY7" fmla="*/ 443788 h 922163"/>
                <a:gd name="connsiteX0" fmla="*/ 1661470 w 1739967"/>
                <a:gd name="connsiteY0" fmla="*/ 922163 h 922163"/>
                <a:gd name="connsiteX1" fmla="*/ 4120 w 1739967"/>
                <a:gd name="connsiteY1" fmla="*/ 922163 h 922163"/>
                <a:gd name="connsiteX2" fmla="*/ 270231 w 1739967"/>
                <a:gd name="connsiteY2" fmla="*/ 457622 h 922163"/>
                <a:gd name="connsiteX3" fmla="*/ 3051 w 1739967"/>
                <a:gd name="connsiteY3" fmla="*/ 51222 h 922163"/>
                <a:gd name="connsiteX4" fmla="*/ 21201 w 1739967"/>
                <a:gd name="connsiteY4" fmla="*/ 0 h 922163"/>
                <a:gd name="connsiteX5" fmla="*/ 1565719 w 1739967"/>
                <a:gd name="connsiteY5" fmla="*/ 0 h 922163"/>
                <a:gd name="connsiteX6" fmla="*/ 1594760 w 1739967"/>
                <a:gd name="connsiteY6" fmla="*/ 37388 h 922163"/>
                <a:gd name="connsiteX7" fmla="*/ 1739967 w 1739967"/>
                <a:gd name="connsiteY7" fmla="*/ 443788 h 922163"/>
                <a:gd name="connsiteX0" fmla="*/ 1661470 w 1739967"/>
                <a:gd name="connsiteY0" fmla="*/ 922163 h 922163"/>
                <a:gd name="connsiteX1" fmla="*/ 4120 w 1739967"/>
                <a:gd name="connsiteY1" fmla="*/ 922163 h 922163"/>
                <a:gd name="connsiteX2" fmla="*/ 270231 w 1739967"/>
                <a:gd name="connsiteY2" fmla="*/ 457622 h 922163"/>
                <a:gd name="connsiteX3" fmla="*/ 3051 w 1739967"/>
                <a:gd name="connsiteY3" fmla="*/ 51222 h 922163"/>
                <a:gd name="connsiteX4" fmla="*/ 21201 w 1739967"/>
                <a:gd name="connsiteY4" fmla="*/ 0 h 922163"/>
                <a:gd name="connsiteX5" fmla="*/ 1565719 w 1739967"/>
                <a:gd name="connsiteY5" fmla="*/ 0 h 922163"/>
                <a:gd name="connsiteX6" fmla="*/ 1594760 w 1739967"/>
                <a:gd name="connsiteY6" fmla="*/ 37388 h 922163"/>
                <a:gd name="connsiteX7" fmla="*/ 1739967 w 1739967"/>
                <a:gd name="connsiteY7" fmla="*/ 443788 h 922163"/>
                <a:gd name="connsiteX0" fmla="*/ 1661470 w 1739967"/>
                <a:gd name="connsiteY0" fmla="*/ 922163 h 922163"/>
                <a:gd name="connsiteX1" fmla="*/ 4120 w 1739967"/>
                <a:gd name="connsiteY1" fmla="*/ 922163 h 922163"/>
                <a:gd name="connsiteX2" fmla="*/ 270231 w 1739967"/>
                <a:gd name="connsiteY2" fmla="*/ 457622 h 922163"/>
                <a:gd name="connsiteX3" fmla="*/ 3051 w 1739967"/>
                <a:gd name="connsiteY3" fmla="*/ 51222 h 922163"/>
                <a:gd name="connsiteX4" fmla="*/ 21201 w 1739967"/>
                <a:gd name="connsiteY4" fmla="*/ 0 h 922163"/>
                <a:gd name="connsiteX5" fmla="*/ 1565719 w 1739967"/>
                <a:gd name="connsiteY5" fmla="*/ 0 h 922163"/>
                <a:gd name="connsiteX6" fmla="*/ 1594760 w 1739967"/>
                <a:gd name="connsiteY6" fmla="*/ 37388 h 922163"/>
                <a:gd name="connsiteX7" fmla="*/ 1739967 w 1739967"/>
                <a:gd name="connsiteY7" fmla="*/ 443788 h 922163"/>
                <a:gd name="connsiteX0" fmla="*/ 1664142 w 1742639"/>
                <a:gd name="connsiteY0" fmla="*/ 922163 h 922163"/>
                <a:gd name="connsiteX1" fmla="*/ 6792 w 1742639"/>
                <a:gd name="connsiteY1" fmla="*/ 922163 h 922163"/>
                <a:gd name="connsiteX2" fmla="*/ 272903 w 1742639"/>
                <a:gd name="connsiteY2" fmla="*/ 457622 h 922163"/>
                <a:gd name="connsiteX3" fmla="*/ 5723 w 1742639"/>
                <a:gd name="connsiteY3" fmla="*/ 51222 h 922163"/>
                <a:gd name="connsiteX4" fmla="*/ 23873 w 1742639"/>
                <a:gd name="connsiteY4" fmla="*/ 0 h 922163"/>
                <a:gd name="connsiteX5" fmla="*/ 1568391 w 1742639"/>
                <a:gd name="connsiteY5" fmla="*/ 0 h 922163"/>
                <a:gd name="connsiteX6" fmla="*/ 1597432 w 1742639"/>
                <a:gd name="connsiteY6" fmla="*/ 37388 h 922163"/>
                <a:gd name="connsiteX7" fmla="*/ 1742639 w 1742639"/>
                <a:gd name="connsiteY7" fmla="*/ 443788 h 922163"/>
                <a:gd name="connsiteX0" fmla="*/ 1663801 w 1742298"/>
                <a:gd name="connsiteY0" fmla="*/ 922163 h 922163"/>
                <a:gd name="connsiteX1" fmla="*/ 6451 w 1742298"/>
                <a:gd name="connsiteY1" fmla="*/ 922163 h 922163"/>
                <a:gd name="connsiteX2" fmla="*/ 272562 w 1742298"/>
                <a:gd name="connsiteY2" fmla="*/ 457622 h 922163"/>
                <a:gd name="connsiteX3" fmla="*/ 5382 w 1742298"/>
                <a:gd name="connsiteY3" fmla="*/ 51222 h 922163"/>
                <a:gd name="connsiteX4" fmla="*/ 38780 w 1742298"/>
                <a:gd name="connsiteY4" fmla="*/ 0 h 922163"/>
                <a:gd name="connsiteX5" fmla="*/ 1568050 w 1742298"/>
                <a:gd name="connsiteY5" fmla="*/ 0 h 922163"/>
                <a:gd name="connsiteX6" fmla="*/ 1597091 w 1742298"/>
                <a:gd name="connsiteY6" fmla="*/ 37388 h 922163"/>
                <a:gd name="connsiteX7" fmla="*/ 1742298 w 1742298"/>
                <a:gd name="connsiteY7" fmla="*/ 443788 h 922163"/>
                <a:gd name="connsiteX0" fmla="*/ 1663801 w 1864271"/>
                <a:gd name="connsiteY0" fmla="*/ 922163 h 922163"/>
                <a:gd name="connsiteX1" fmla="*/ 6451 w 1864271"/>
                <a:gd name="connsiteY1" fmla="*/ 922163 h 922163"/>
                <a:gd name="connsiteX2" fmla="*/ 272562 w 1864271"/>
                <a:gd name="connsiteY2" fmla="*/ 457622 h 922163"/>
                <a:gd name="connsiteX3" fmla="*/ 5382 w 1864271"/>
                <a:gd name="connsiteY3" fmla="*/ 51222 h 922163"/>
                <a:gd name="connsiteX4" fmla="*/ 38780 w 1864271"/>
                <a:gd name="connsiteY4" fmla="*/ 0 h 922163"/>
                <a:gd name="connsiteX5" fmla="*/ 1568050 w 1864271"/>
                <a:gd name="connsiteY5" fmla="*/ 0 h 922163"/>
                <a:gd name="connsiteX6" fmla="*/ 1597091 w 1864271"/>
                <a:gd name="connsiteY6" fmla="*/ 37388 h 922163"/>
                <a:gd name="connsiteX7" fmla="*/ 1864271 w 1864271"/>
                <a:gd name="connsiteY7" fmla="*/ 443788 h 922163"/>
                <a:gd name="connsiteX0" fmla="*/ 1663801 w 1864271"/>
                <a:gd name="connsiteY0" fmla="*/ 922163 h 922163"/>
                <a:gd name="connsiteX1" fmla="*/ 6451 w 1864271"/>
                <a:gd name="connsiteY1" fmla="*/ 922163 h 922163"/>
                <a:gd name="connsiteX2" fmla="*/ 272562 w 1864271"/>
                <a:gd name="connsiteY2" fmla="*/ 457622 h 922163"/>
                <a:gd name="connsiteX3" fmla="*/ 5382 w 1864271"/>
                <a:gd name="connsiteY3" fmla="*/ 51222 h 922163"/>
                <a:gd name="connsiteX4" fmla="*/ 38780 w 1864271"/>
                <a:gd name="connsiteY4" fmla="*/ 0 h 922163"/>
                <a:gd name="connsiteX5" fmla="*/ 1568050 w 1864271"/>
                <a:gd name="connsiteY5" fmla="*/ 0 h 922163"/>
                <a:gd name="connsiteX6" fmla="*/ 1597091 w 1864271"/>
                <a:gd name="connsiteY6" fmla="*/ 37388 h 922163"/>
                <a:gd name="connsiteX7" fmla="*/ 1864271 w 1864271"/>
                <a:gd name="connsiteY7" fmla="*/ 443788 h 922163"/>
                <a:gd name="connsiteX0" fmla="*/ 1663801 w 1864271"/>
                <a:gd name="connsiteY0" fmla="*/ 922163 h 922163"/>
                <a:gd name="connsiteX1" fmla="*/ 6451 w 1864271"/>
                <a:gd name="connsiteY1" fmla="*/ 922163 h 922163"/>
                <a:gd name="connsiteX2" fmla="*/ 272562 w 1864271"/>
                <a:gd name="connsiteY2" fmla="*/ 457622 h 922163"/>
                <a:gd name="connsiteX3" fmla="*/ 5382 w 1864271"/>
                <a:gd name="connsiteY3" fmla="*/ 51222 h 922163"/>
                <a:gd name="connsiteX4" fmla="*/ 38780 w 1864271"/>
                <a:gd name="connsiteY4" fmla="*/ 0 h 922163"/>
                <a:gd name="connsiteX5" fmla="*/ 1568050 w 1864271"/>
                <a:gd name="connsiteY5" fmla="*/ 0 h 922163"/>
                <a:gd name="connsiteX6" fmla="*/ 1597091 w 1864271"/>
                <a:gd name="connsiteY6" fmla="*/ 37388 h 922163"/>
                <a:gd name="connsiteX7" fmla="*/ 1864271 w 1864271"/>
                <a:gd name="connsiteY7" fmla="*/ 443788 h 922163"/>
                <a:gd name="connsiteX0" fmla="*/ 1663801 w 1864271"/>
                <a:gd name="connsiteY0" fmla="*/ 922163 h 922163"/>
                <a:gd name="connsiteX1" fmla="*/ 6451 w 1864271"/>
                <a:gd name="connsiteY1" fmla="*/ 922163 h 922163"/>
                <a:gd name="connsiteX2" fmla="*/ 272562 w 1864271"/>
                <a:gd name="connsiteY2" fmla="*/ 457622 h 922163"/>
                <a:gd name="connsiteX3" fmla="*/ 5382 w 1864271"/>
                <a:gd name="connsiteY3" fmla="*/ 51222 h 922163"/>
                <a:gd name="connsiteX4" fmla="*/ 38780 w 1864271"/>
                <a:gd name="connsiteY4" fmla="*/ 0 h 922163"/>
                <a:gd name="connsiteX5" fmla="*/ 1543655 w 1864271"/>
                <a:gd name="connsiteY5" fmla="*/ 0 h 922163"/>
                <a:gd name="connsiteX6" fmla="*/ 1597091 w 1864271"/>
                <a:gd name="connsiteY6" fmla="*/ 37388 h 922163"/>
                <a:gd name="connsiteX7" fmla="*/ 1864271 w 1864271"/>
                <a:gd name="connsiteY7" fmla="*/ 443788 h 922163"/>
                <a:gd name="connsiteX0" fmla="*/ 1663801 w 1864271"/>
                <a:gd name="connsiteY0" fmla="*/ 922163 h 922163"/>
                <a:gd name="connsiteX1" fmla="*/ 6451 w 1864271"/>
                <a:gd name="connsiteY1" fmla="*/ 922163 h 922163"/>
                <a:gd name="connsiteX2" fmla="*/ 116874 w 1864271"/>
                <a:gd name="connsiteY2" fmla="*/ 457622 h 922163"/>
                <a:gd name="connsiteX3" fmla="*/ 5382 w 1864271"/>
                <a:gd name="connsiteY3" fmla="*/ 51222 h 922163"/>
                <a:gd name="connsiteX4" fmla="*/ 38780 w 1864271"/>
                <a:gd name="connsiteY4" fmla="*/ 0 h 922163"/>
                <a:gd name="connsiteX5" fmla="*/ 1543655 w 1864271"/>
                <a:gd name="connsiteY5" fmla="*/ 0 h 922163"/>
                <a:gd name="connsiteX6" fmla="*/ 1597091 w 1864271"/>
                <a:gd name="connsiteY6" fmla="*/ 37388 h 922163"/>
                <a:gd name="connsiteX7" fmla="*/ 1864271 w 1864271"/>
                <a:gd name="connsiteY7" fmla="*/ 443788 h 922163"/>
                <a:gd name="connsiteX0" fmla="*/ 1663801 w 1864271"/>
                <a:gd name="connsiteY0" fmla="*/ 922163 h 922163"/>
                <a:gd name="connsiteX1" fmla="*/ 6451 w 1864271"/>
                <a:gd name="connsiteY1" fmla="*/ 922163 h 922163"/>
                <a:gd name="connsiteX2" fmla="*/ 116874 w 1864271"/>
                <a:gd name="connsiteY2" fmla="*/ 457622 h 922163"/>
                <a:gd name="connsiteX3" fmla="*/ 5382 w 1864271"/>
                <a:gd name="connsiteY3" fmla="*/ 51222 h 922163"/>
                <a:gd name="connsiteX4" fmla="*/ 38780 w 1864271"/>
                <a:gd name="connsiteY4" fmla="*/ 0 h 922163"/>
                <a:gd name="connsiteX5" fmla="*/ 1543655 w 1864271"/>
                <a:gd name="connsiteY5" fmla="*/ 0 h 922163"/>
                <a:gd name="connsiteX6" fmla="*/ 1597091 w 1864271"/>
                <a:gd name="connsiteY6" fmla="*/ 37388 h 922163"/>
                <a:gd name="connsiteX7" fmla="*/ 1864271 w 1864271"/>
                <a:gd name="connsiteY7" fmla="*/ 443788 h 922163"/>
                <a:gd name="connsiteX0" fmla="*/ 1663801 w 1864271"/>
                <a:gd name="connsiteY0" fmla="*/ 922163 h 922163"/>
                <a:gd name="connsiteX1" fmla="*/ 6451 w 1864271"/>
                <a:gd name="connsiteY1" fmla="*/ 922163 h 922163"/>
                <a:gd name="connsiteX2" fmla="*/ 116874 w 1864271"/>
                <a:gd name="connsiteY2" fmla="*/ 457622 h 922163"/>
                <a:gd name="connsiteX3" fmla="*/ 5382 w 1864271"/>
                <a:gd name="connsiteY3" fmla="*/ 51222 h 922163"/>
                <a:gd name="connsiteX4" fmla="*/ 38780 w 1864271"/>
                <a:gd name="connsiteY4" fmla="*/ 0 h 922163"/>
                <a:gd name="connsiteX5" fmla="*/ 1543655 w 1864271"/>
                <a:gd name="connsiteY5" fmla="*/ 0 h 922163"/>
                <a:gd name="connsiteX6" fmla="*/ 1597091 w 1864271"/>
                <a:gd name="connsiteY6" fmla="*/ 37388 h 922163"/>
                <a:gd name="connsiteX7" fmla="*/ 1864271 w 1864271"/>
                <a:gd name="connsiteY7" fmla="*/ 443788 h 922163"/>
                <a:gd name="connsiteX0" fmla="*/ 1660502 w 1860972"/>
                <a:gd name="connsiteY0" fmla="*/ 922163 h 922163"/>
                <a:gd name="connsiteX1" fmla="*/ 3152 w 1860972"/>
                <a:gd name="connsiteY1" fmla="*/ 922163 h 922163"/>
                <a:gd name="connsiteX2" fmla="*/ 113575 w 1860972"/>
                <a:gd name="connsiteY2" fmla="*/ 457622 h 922163"/>
                <a:gd name="connsiteX3" fmla="*/ 2083 w 1860972"/>
                <a:gd name="connsiteY3" fmla="*/ 51222 h 922163"/>
                <a:gd name="connsiteX4" fmla="*/ 35481 w 1860972"/>
                <a:gd name="connsiteY4" fmla="*/ 0 h 922163"/>
                <a:gd name="connsiteX5" fmla="*/ 1540356 w 1860972"/>
                <a:gd name="connsiteY5" fmla="*/ 0 h 922163"/>
                <a:gd name="connsiteX6" fmla="*/ 1593792 w 1860972"/>
                <a:gd name="connsiteY6" fmla="*/ 37388 h 922163"/>
                <a:gd name="connsiteX7" fmla="*/ 1860972 w 1860972"/>
                <a:gd name="connsiteY7" fmla="*/ 443788 h 922163"/>
                <a:gd name="connsiteX0" fmla="*/ 1660829 w 1861299"/>
                <a:gd name="connsiteY0" fmla="*/ 922163 h 922163"/>
                <a:gd name="connsiteX1" fmla="*/ 3479 w 1861299"/>
                <a:gd name="connsiteY1" fmla="*/ 922163 h 922163"/>
                <a:gd name="connsiteX2" fmla="*/ 113902 w 1861299"/>
                <a:gd name="connsiteY2" fmla="*/ 457622 h 922163"/>
                <a:gd name="connsiteX3" fmla="*/ 2410 w 1861299"/>
                <a:gd name="connsiteY3" fmla="*/ 51222 h 922163"/>
                <a:gd name="connsiteX4" fmla="*/ 16346 w 1861299"/>
                <a:gd name="connsiteY4" fmla="*/ 0 h 922163"/>
                <a:gd name="connsiteX5" fmla="*/ 1540683 w 1861299"/>
                <a:gd name="connsiteY5" fmla="*/ 0 h 922163"/>
                <a:gd name="connsiteX6" fmla="*/ 1594119 w 1861299"/>
                <a:gd name="connsiteY6" fmla="*/ 37388 h 922163"/>
                <a:gd name="connsiteX7" fmla="*/ 1861299 w 1861299"/>
                <a:gd name="connsiteY7" fmla="*/ 443788 h 922163"/>
                <a:gd name="connsiteX0" fmla="*/ 1660829 w 1705611"/>
                <a:gd name="connsiteY0" fmla="*/ 922163 h 922163"/>
                <a:gd name="connsiteX1" fmla="*/ 3479 w 1705611"/>
                <a:gd name="connsiteY1" fmla="*/ 922163 h 922163"/>
                <a:gd name="connsiteX2" fmla="*/ 113902 w 1705611"/>
                <a:gd name="connsiteY2" fmla="*/ 457622 h 922163"/>
                <a:gd name="connsiteX3" fmla="*/ 2410 w 1705611"/>
                <a:gd name="connsiteY3" fmla="*/ 51222 h 922163"/>
                <a:gd name="connsiteX4" fmla="*/ 16346 w 1705611"/>
                <a:gd name="connsiteY4" fmla="*/ 0 h 922163"/>
                <a:gd name="connsiteX5" fmla="*/ 1540683 w 1705611"/>
                <a:gd name="connsiteY5" fmla="*/ 0 h 922163"/>
                <a:gd name="connsiteX6" fmla="*/ 1594119 w 1705611"/>
                <a:gd name="connsiteY6" fmla="*/ 37388 h 922163"/>
                <a:gd name="connsiteX7" fmla="*/ 1705611 w 1705611"/>
                <a:gd name="connsiteY7" fmla="*/ 443788 h 922163"/>
                <a:gd name="connsiteX0" fmla="*/ 1660829 w 1705611"/>
                <a:gd name="connsiteY0" fmla="*/ 922163 h 922163"/>
                <a:gd name="connsiteX1" fmla="*/ 3479 w 1705611"/>
                <a:gd name="connsiteY1" fmla="*/ 922163 h 922163"/>
                <a:gd name="connsiteX2" fmla="*/ 113902 w 1705611"/>
                <a:gd name="connsiteY2" fmla="*/ 457622 h 922163"/>
                <a:gd name="connsiteX3" fmla="*/ 2410 w 1705611"/>
                <a:gd name="connsiteY3" fmla="*/ 51222 h 922163"/>
                <a:gd name="connsiteX4" fmla="*/ 16346 w 1705611"/>
                <a:gd name="connsiteY4" fmla="*/ 0 h 922163"/>
                <a:gd name="connsiteX5" fmla="*/ 1540683 w 1705611"/>
                <a:gd name="connsiteY5" fmla="*/ 0 h 922163"/>
                <a:gd name="connsiteX6" fmla="*/ 1594119 w 1705611"/>
                <a:gd name="connsiteY6" fmla="*/ 37388 h 922163"/>
                <a:gd name="connsiteX7" fmla="*/ 1705611 w 1705611"/>
                <a:gd name="connsiteY7" fmla="*/ 443788 h 922163"/>
                <a:gd name="connsiteX0" fmla="*/ 1660829 w 1705611"/>
                <a:gd name="connsiteY0" fmla="*/ 922163 h 922163"/>
                <a:gd name="connsiteX1" fmla="*/ 3479 w 1705611"/>
                <a:gd name="connsiteY1" fmla="*/ 922163 h 922163"/>
                <a:gd name="connsiteX2" fmla="*/ 113902 w 1705611"/>
                <a:gd name="connsiteY2" fmla="*/ 457622 h 922163"/>
                <a:gd name="connsiteX3" fmla="*/ 2410 w 1705611"/>
                <a:gd name="connsiteY3" fmla="*/ 51222 h 922163"/>
                <a:gd name="connsiteX4" fmla="*/ 16346 w 1705611"/>
                <a:gd name="connsiteY4" fmla="*/ 0 h 922163"/>
                <a:gd name="connsiteX5" fmla="*/ 1540683 w 1705611"/>
                <a:gd name="connsiteY5" fmla="*/ 0 h 922163"/>
                <a:gd name="connsiteX6" fmla="*/ 1594119 w 1705611"/>
                <a:gd name="connsiteY6" fmla="*/ 37388 h 922163"/>
                <a:gd name="connsiteX7" fmla="*/ 1705611 w 1705611"/>
                <a:gd name="connsiteY7" fmla="*/ 443788 h 922163"/>
                <a:gd name="connsiteX0" fmla="*/ 1660829 w 1705611"/>
                <a:gd name="connsiteY0" fmla="*/ 922163 h 922163"/>
                <a:gd name="connsiteX1" fmla="*/ 3479 w 1705611"/>
                <a:gd name="connsiteY1" fmla="*/ 922163 h 922163"/>
                <a:gd name="connsiteX2" fmla="*/ 113902 w 1705611"/>
                <a:gd name="connsiteY2" fmla="*/ 457622 h 922163"/>
                <a:gd name="connsiteX3" fmla="*/ 2410 w 1705611"/>
                <a:gd name="connsiteY3" fmla="*/ 51222 h 922163"/>
                <a:gd name="connsiteX4" fmla="*/ 16346 w 1705611"/>
                <a:gd name="connsiteY4" fmla="*/ 0 h 922163"/>
                <a:gd name="connsiteX5" fmla="*/ 1571821 w 1705611"/>
                <a:gd name="connsiteY5" fmla="*/ 0 h 922163"/>
                <a:gd name="connsiteX6" fmla="*/ 1594119 w 1705611"/>
                <a:gd name="connsiteY6" fmla="*/ 37388 h 922163"/>
                <a:gd name="connsiteX7" fmla="*/ 1705611 w 1705611"/>
                <a:gd name="connsiteY7" fmla="*/ 443788 h 922163"/>
                <a:gd name="connsiteX0" fmla="*/ 1660829 w 1705611"/>
                <a:gd name="connsiteY0" fmla="*/ 922163 h 922163"/>
                <a:gd name="connsiteX1" fmla="*/ 3479 w 1705611"/>
                <a:gd name="connsiteY1" fmla="*/ 922163 h 922163"/>
                <a:gd name="connsiteX2" fmla="*/ 490506 w 1705611"/>
                <a:gd name="connsiteY2" fmla="*/ 457622 h 922163"/>
                <a:gd name="connsiteX3" fmla="*/ 2410 w 1705611"/>
                <a:gd name="connsiteY3" fmla="*/ 51222 h 922163"/>
                <a:gd name="connsiteX4" fmla="*/ 16346 w 1705611"/>
                <a:gd name="connsiteY4" fmla="*/ 0 h 922163"/>
                <a:gd name="connsiteX5" fmla="*/ 1571821 w 1705611"/>
                <a:gd name="connsiteY5" fmla="*/ 0 h 922163"/>
                <a:gd name="connsiteX6" fmla="*/ 1594119 w 1705611"/>
                <a:gd name="connsiteY6" fmla="*/ 37388 h 922163"/>
                <a:gd name="connsiteX7" fmla="*/ 1705611 w 1705611"/>
                <a:gd name="connsiteY7" fmla="*/ 443788 h 922163"/>
                <a:gd name="connsiteX0" fmla="*/ 1660829 w 1705611"/>
                <a:gd name="connsiteY0" fmla="*/ 922163 h 922163"/>
                <a:gd name="connsiteX1" fmla="*/ 3479 w 1705611"/>
                <a:gd name="connsiteY1" fmla="*/ 922163 h 922163"/>
                <a:gd name="connsiteX2" fmla="*/ 490506 w 1705611"/>
                <a:gd name="connsiteY2" fmla="*/ 457622 h 922163"/>
                <a:gd name="connsiteX3" fmla="*/ 2410 w 1705611"/>
                <a:gd name="connsiteY3" fmla="*/ 51222 h 922163"/>
                <a:gd name="connsiteX4" fmla="*/ 16346 w 1705611"/>
                <a:gd name="connsiteY4" fmla="*/ 0 h 922163"/>
                <a:gd name="connsiteX5" fmla="*/ 1571821 w 1705611"/>
                <a:gd name="connsiteY5" fmla="*/ 0 h 922163"/>
                <a:gd name="connsiteX6" fmla="*/ 1594119 w 1705611"/>
                <a:gd name="connsiteY6" fmla="*/ 37388 h 922163"/>
                <a:gd name="connsiteX7" fmla="*/ 1705611 w 1705611"/>
                <a:gd name="connsiteY7" fmla="*/ 443788 h 922163"/>
                <a:gd name="connsiteX0" fmla="*/ 1660829 w 1705611"/>
                <a:gd name="connsiteY0" fmla="*/ 922163 h 922163"/>
                <a:gd name="connsiteX1" fmla="*/ 3479 w 1705611"/>
                <a:gd name="connsiteY1" fmla="*/ 922163 h 922163"/>
                <a:gd name="connsiteX2" fmla="*/ 490506 w 1705611"/>
                <a:gd name="connsiteY2" fmla="*/ 457622 h 922163"/>
                <a:gd name="connsiteX3" fmla="*/ 2410 w 1705611"/>
                <a:gd name="connsiteY3" fmla="*/ 51222 h 922163"/>
                <a:gd name="connsiteX4" fmla="*/ 16346 w 1705611"/>
                <a:gd name="connsiteY4" fmla="*/ 0 h 922163"/>
                <a:gd name="connsiteX5" fmla="*/ 1571821 w 1705611"/>
                <a:gd name="connsiteY5" fmla="*/ 0 h 922163"/>
                <a:gd name="connsiteX6" fmla="*/ 1594119 w 1705611"/>
                <a:gd name="connsiteY6" fmla="*/ 37388 h 922163"/>
                <a:gd name="connsiteX7" fmla="*/ 1705611 w 1705611"/>
                <a:gd name="connsiteY7" fmla="*/ 443788 h 922163"/>
                <a:gd name="connsiteX0" fmla="*/ 1669152 w 1713934"/>
                <a:gd name="connsiteY0" fmla="*/ 922163 h 922163"/>
                <a:gd name="connsiteX1" fmla="*/ 11802 w 1713934"/>
                <a:gd name="connsiteY1" fmla="*/ 922163 h 922163"/>
                <a:gd name="connsiteX2" fmla="*/ 498829 w 1713934"/>
                <a:gd name="connsiteY2" fmla="*/ 457622 h 922163"/>
                <a:gd name="connsiteX3" fmla="*/ 10733 w 1713934"/>
                <a:gd name="connsiteY3" fmla="*/ 51222 h 922163"/>
                <a:gd name="connsiteX4" fmla="*/ 24669 w 1713934"/>
                <a:gd name="connsiteY4" fmla="*/ 0 h 922163"/>
                <a:gd name="connsiteX5" fmla="*/ 1580144 w 1713934"/>
                <a:gd name="connsiteY5" fmla="*/ 0 h 922163"/>
                <a:gd name="connsiteX6" fmla="*/ 1602442 w 1713934"/>
                <a:gd name="connsiteY6" fmla="*/ 37388 h 922163"/>
                <a:gd name="connsiteX7" fmla="*/ 1713934 w 1713934"/>
                <a:gd name="connsiteY7" fmla="*/ 443788 h 922163"/>
                <a:gd name="connsiteX0" fmla="*/ 1668030 w 1712812"/>
                <a:gd name="connsiteY0" fmla="*/ 922163 h 922163"/>
                <a:gd name="connsiteX1" fmla="*/ 10680 w 1712812"/>
                <a:gd name="connsiteY1" fmla="*/ 922163 h 922163"/>
                <a:gd name="connsiteX2" fmla="*/ 497707 w 1712812"/>
                <a:gd name="connsiteY2" fmla="*/ 457622 h 922163"/>
                <a:gd name="connsiteX3" fmla="*/ 9611 w 1712812"/>
                <a:gd name="connsiteY3" fmla="*/ 51222 h 922163"/>
                <a:gd name="connsiteX4" fmla="*/ 70622 w 1712812"/>
                <a:gd name="connsiteY4" fmla="*/ 0 h 922163"/>
                <a:gd name="connsiteX5" fmla="*/ 1579022 w 1712812"/>
                <a:gd name="connsiteY5" fmla="*/ 0 h 922163"/>
                <a:gd name="connsiteX6" fmla="*/ 1601320 w 1712812"/>
                <a:gd name="connsiteY6" fmla="*/ 37388 h 922163"/>
                <a:gd name="connsiteX7" fmla="*/ 1712812 w 1712812"/>
                <a:gd name="connsiteY7" fmla="*/ 443788 h 922163"/>
                <a:gd name="connsiteX0" fmla="*/ 1668028 w 2089415"/>
                <a:gd name="connsiteY0" fmla="*/ 922163 h 922163"/>
                <a:gd name="connsiteX1" fmla="*/ 10678 w 2089415"/>
                <a:gd name="connsiteY1" fmla="*/ 922163 h 922163"/>
                <a:gd name="connsiteX2" fmla="*/ 497705 w 2089415"/>
                <a:gd name="connsiteY2" fmla="*/ 457622 h 922163"/>
                <a:gd name="connsiteX3" fmla="*/ 9609 w 2089415"/>
                <a:gd name="connsiteY3" fmla="*/ 51222 h 922163"/>
                <a:gd name="connsiteX4" fmla="*/ 70620 w 2089415"/>
                <a:gd name="connsiteY4" fmla="*/ 0 h 922163"/>
                <a:gd name="connsiteX5" fmla="*/ 1579020 w 2089415"/>
                <a:gd name="connsiteY5" fmla="*/ 0 h 922163"/>
                <a:gd name="connsiteX6" fmla="*/ 1601318 w 2089415"/>
                <a:gd name="connsiteY6" fmla="*/ 37388 h 922163"/>
                <a:gd name="connsiteX7" fmla="*/ 2089415 w 2089415"/>
                <a:gd name="connsiteY7" fmla="*/ 443788 h 922163"/>
                <a:gd name="connsiteX0" fmla="*/ 1668028 w 2089415"/>
                <a:gd name="connsiteY0" fmla="*/ 922163 h 922163"/>
                <a:gd name="connsiteX1" fmla="*/ 10678 w 2089415"/>
                <a:gd name="connsiteY1" fmla="*/ 922163 h 922163"/>
                <a:gd name="connsiteX2" fmla="*/ 497705 w 2089415"/>
                <a:gd name="connsiteY2" fmla="*/ 457622 h 922163"/>
                <a:gd name="connsiteX3" fmla="*/ 9609 w 2089415"/>
                <a:gd name="connsiteY3" fmla="*/ 51222 h 922163"/>
                <a:gd name="connsiteX4" fmla="*/ 70620 w 2089415"/>
                <a:gd name="connsiteY4" fmla="*/ 0 h 922163"/>
                <a:gd name="connsiteX5" fmla="*/ 1579020 w 2089415"/>
                <a:gd name="connsiteY5" fmla="*/ 0 h 922163"/>
                <a:gd name="connsiteX6" fmla="*/ 1601318 w 2089415"/>
                <a:gd name="connsiteY6" fmla="*/ 37388 h 922163"/>
                <a:gd name="connsiteX7" fmla="*/ 2089415 w 2089415"/>
                <a:gd name="connsiteY7" fmla="*/ 443788 h 922163"/>
                <a:gd name="connsiteX0" fmla="*/ 1668028 w 2089415"/>
                <a:gd name="connsiteY0" fmla="*/ 922163 h 922163"/>
                <a:gd name="connsiteX1" fmla="*/ 10678 w 2089415"/>
                <a:gd name="connsiteY1" fmla="*/ 922163 h 922163"/>
                <a:gd name="connsiteX2" fmla="*/ 497705 w 2089415"/>
                <a:gd name="connsiteY2" fmla="*/ 457622 h 922163"/>
                <a:gd name="connsiteX3" fmla="*/ 9609 w 2089415"/>
                <a:gd name="connsiteY3" fmla="*/ 51222 h 922163"/>
                <a:gd name="connsiteX4" fmla="*/ 70620 w 2089415"/>
                <a:gd name="connsiteY4" fmla="*/ 0 h 922163"/>
                <a:gd name="connsiteX5" fmla="*/ 1579020 w 2089415"/>
                <a:gd name="connsiteY5" fmla="*/ 0 h 922163"/>
                <a:gd name="connsiteX6" fmla="*/ 1601318 w 2089415"/>
                <a:gd name="connsiteY6" fmla="*/ 37388 h 922163"/>
                <a:gd name="connsiteX7" fmla="*/ 2089415 w 2089415"/>
                <a:gd name="connsiteY7" fmla="*/ 443788 h 922163"/>
                <a:gd name="connsiteX0" fmla="*/ 1668028 w 2089415"/>
                <a:gd name="connsiteY0" fmla="*/ 922163 h 922163"/>
                <a:gd name="connsiteX1" fmla="*/ 10678 w 2089415"/>
                <a:gd name="connsiteY1" fmla="*/ 922163 h 922163"/>
                <a:gd name="connsiteX2" fmla="*/ 497705 w 2089415"/>
                <a:gd name="connsiteY2" fmla="*/ 457622 h 922163"/>
                <a:gd name="connsiteX3" fmla="*/ 9609 w 2089415"/>
                <a:gd name="connsiteY3" fmla="*/ 51222 h 922163"/>
                <a:gd name="connsiteX4" fmla="*/ 70620 w 2089415"/>
                <a:gd name="connsiteY4" fmla="*/ 0 h 922163"/>
                <a:gd name="connsiteX5" fmla="*/ 1503697 w 2089415"/>
                <a:gd name="connsiteY5" fmla="*/ 0 h 922163"/>
                <a:gd name="connsiteX6" fmla="*/ 1601318 w 2089415"/>
                <a:gd name="connsiteY6" fmla="*/ 37388 h 922163"/>
                <a:gd name="connsiteX7" fmla="*/ 2089415 w 2089415"/>
                <a:gd name="connsiteY7" fmla="*/ 443788 h 922163"/>
                <a:gd name="connsiteX0" fmla="*/ 1668028 w 2089415"/>
                <a:gd name="connsiteY0" fmla="*/ 922163 h 922163"/>
                <a:gd name="connsiteX1" fmla="*/ 10678 w 2089415"/>
                <a:gd name="connsiteY1" fmla="*/ 922163 h 922163"/>
                <a:gd name="connsiteX2" fmla="*/ 346114 w 2089415"/>
                <a:gd name="connsiteY2" fmla="*/ 457622 h 922163"/>
                <a:gd name="connsiteX3" fmla="*/ 9609 w 2089415"/>
                <a:gd name="connsiteY3" fmla="*/ 51222 h 922163"/>
                <a:gd name="connsiteX4" fmla="*/ 70620 w 2089415"/>
                <a:gd name="connsiteY4" fmla="*/ 0 h 922163"/>
                <a:gd name="connsiteX5" fmla="*/ 1503697 w 2089415"/>
                <a:gd name="connsiteY5" fmla="*/ 0 h 922163"/>
                <a:gd name="connsiteX6" fmla="*/ 1601318 w 2089415"/>
                <a:gd name="connsiteY6" fmla="*/ 37388 h 922163"/>
                <a:gd name="connsiteX7" fmla="*/ 2089415 w 2089415"/>
                <a:gd name="connsiteY7" fmla="*/ 443788 h 922163"/>
                <a:gd name="connsiteX0" fmla="*/ 1668028 w 2089415"/>
                <a:gd name="connsiteY0" fmla="*/ 922163 h 922163"/>
                <a:gd name="connsiteX1" fmla="*/ 10678 w 2089415"/>
                <a:gd name="connsiteY1" fmla="*/ 922163 h 922163"/>
                <a:gd name="connsiteX2" fmla="*/ 346114 w 2089415"/>
                <a:gd name="connsiteY2" fmla="*/ 457622 h 922163"/>
                <a:gd name="connsiteX3" fmla="*/ 9609 w 2089415"/>
                <a:gd name="connsiteY3" fmla="*/ 51222 h 922163"/>
                <a:gd name="connsiteX4" fmla="*/ 70620 w 2089415"/>
                <a:gd name="connsiteY4" fmla="*/ 0 h 922163"/>
                <a:gd name="connsiteX5" fmla="*/ 1503697 w 2089415"/>
                <a:gd name="connsiteY5" fmla="*/ 0 h 922163"/>
                <a:gd name="connsiteX6" fmla="*/ 1601318 w 2089415"/>
                <a:gd name="connsiteY6" fmla="*/ 37388 h 922163"/>
                <a:gd name="connsiteX7" fmla="*/ 2089415 w 2089415"/>
                <a:gd name="connsiteY7" fmla="*/ 443788 h 922163"/>
                <a:gd name="connsiteX0" fmla="*/ 1668028 w 2089415"/>
                <a:gd name="connsiteY0" fmla="*/ 922163 h 922163"/>
                <a:gd name="connsiteX1" fmla="*/ 10678 w 2089415"/>
                <a:gd name="connsiteY1" fmla="*/ 922163 h 922163"/>
                <a:gd name="connsiteX2" fmla="*/ 346114 w 2089415"/>
                <a:gd name="connsiteY2" fmla="*/ 457622 h 922163"/>
                <a:gd name="connsiteX3" fmla="*/ 9609 w 2089415"/>
                <a:gd name="connsiteY3" fmla="*/ 51222 h 922163"/>
                <a:gd name="connsiteX4" fmla="*/ 70620 w 2089415"/>
                <a:gd name="connsiteY4" fmla="*/ 0 h 922163"/>
                <a:gd name="connsiteX5" fmla="*/ 1503697 w 2089415"/>
                <a:gd name="connsiteY5" fmla="*/ 0 h 922163"/>
                <a:gd name="connsiteX6" fmla="*/ 1601318 w 2089415"/>
                <a:gd name="connsiteY6" fmla="*/ 37388 h 922163"/>
                <a:gd name="connsiteX7" fmla="*/ 2089415 w 2089415"/>
                <a:gd name="connsiteY7" fmla="*/ 443788 h 922163"/>
                <a:gd name="connsiteX0" fmla="*/ 1664803 w 2086190"/>
                <a:gd name="connsiteY0" fmla="*/ 922163 h 922163"/>
                <a:gd name="connsiteX1" fmla="*/ 7453 w 2086190"/>
                <a:gd name="connsiteY1" fmla="*/ 922163 h 922163"/>
                <a:gd name="connsiteX2" fmla="*/ 342889 w 2086190"/>
                <a:gd name="connsiteY2" fmla="*/ 457622 h 922163"/>
                <a:gd name="connsiteX3" fmla="*/ 6384 w 2086190"/>
                <a:gd name="connsiteY3" fmla="*/ 51222 h 922163"/>
                <a:gd name="connsiteX4" fmla="*/ 67395 w 2086190"/>
                <a:gd name="connsiteY4" fmla="*/ 0 h 922163"/>
                <a:gd name="connsiteX5" fmla="*/ 1500472 w 2086190"/>
                <a:gd name="connsiteY5" fmla="*/ 0 h 922163"/>
                <a:gd name="connsiteX6" fmla="*/ 1598093 w 2086190"/>
                <a:gd name="connsiteY6" fmla="*/ 37388 h 922163"/>
                <a:gd name="connsiteX7" fmla="*/ 2086190 w 2086190"/>
                <a:gd name="connsiteY7" fmla="*/ 443788 h 922163"/>
                <a:gd name="connsiteX0" fmla="*/ 1665125 w 2086512"/>
                <a:gd name="connsiteY0" fmla="*/ 922163 h 922163"/>
                <a:gd name="connsiteX1" fmla="*/ 7775 w 2086512"/>
                <a:gd name="connsiteY1" fmla="*/ 922163 h 922163"/>
                <a:gd name="connsiteX2" fmla="*/ 343211 w 2086512"/>
                <a:gd name="connsiteY2" fmla="*/ 457622 h 922163"/>
                <a:gd name="connsiteX3" fmla="*/ 6706 w 2086512"/>
                <a:gd name="connsiteY3" fmla="*/ 51222 h 922163"/>
                <a:gd name="connsiteX4" fmla="*/ 48768 w 2086512"/>
                <a:gd name="connsiteY4" fmla="*/ 0 h 922163"/>
                <a:gd name="connsiteX5" fmla="*/ 1500794 w 2086512"/>
                <a:gd name="connsiteY5" fmla="*/ 0 h 922163"/>
                <a:gd name="connsiteX6" fmla="*/ 1598415 w 2086512"/>
                <a:gd name="connsiteY6" fmla="*/ 37388 h 922163"/>
                <a:gd name="connsiteX7" fmla="*/ 2086512 w 2086512"/>
                <a:gd name="connsiteY7" fmla="*/ 443788 h 922163"/>
                <a:gd name="connsiteX0" fmla="*/ 1665125 w 1934920"/>
                <a:gd name="connsiteY0" fmla="*/ 922163 h 922163"/>
                <a:gd name="connsiteX1" fmla="*/ 7775 w 1934920"/>
                <a:gd name="connsiteY1" fmla="*/ 922163 h 922163"/>
                <a:gd name="connsiteX2" fmla="*/ 343211 w 1934920"/>
                <a:gd name="connsiteY2" fmla="*/ 457622 h 922163"/>
                <a:gd name="connsiteX3" fmla="*/ 6706 w 1934920"/>
                <a:gd name="connsiteY3" fmla="*/ 51222 h 922163"/>
                <a:gd name="connsiteX4" fmla="*/ 48768 w 1934920"/>
                <a:gd name="connsiteY4" fmla="*/ 0 h 922163"/>
                <a:gd name="connsiteX5" fmla="*/ 1500794 w 1934920"/>
                <a:gd name="connsiteY5" fmla="*/ 0 h 922163"/>
                <a:gd name="connsiteX6" fmla="*/ 1598415 w 1934920"/>
                <a:gd name="connsiteY6" fmla="*/ 37388 h 922163"/>
                <a:gd name="connsiteX7" fmla="*/ 1934920 w 1934920"/>
                <a:gd name="connsiteY7" fmla="*/ 443788 h 922163"/>
                <a:gd name="connsiteX0" fmla="*/ 1665125 w 1934920"/>
                <a:gd name="connsiteY0" fmla="*/ 922163 h 922163"/>
                <a:gd name="connsiteX1" fmla="*/ 7775 w 1934920"/>
                <a:gd name="connsiteY1" fmla="*/ 922163 h 922163"/>
                <a:gd name="connsiteX2" fmla="*/ 343211 w 1934920"/>
                <a:gd name="connsiteY2" fmla="*/ 457622 h 922163"/>
                <a:gd name="connsiteX3" fmla="*/ 6706 w 1934920"/>
                <a:gd name="connsiteY3" fmla="*/ 51222 h 922163"/>
                <a:gd name="connsiteX4" fmla="*/ 48768 w 1934920"/>
                <a:gd name="connsiteY4" fmla="*/ 0 h 922163"/>
                <a:gd name="connsiteX5" fmla="*/ 1500794 w 1934920"/>
                <a:gd name="connsiteY5" fmla="*/ 0 h 922163"/>
                <a:gd name="connsiteX6" fmla="*/ 1598415 w 1934920"/>
                <a:gd name="connsiteY6" fmla="*/ 37388 h 922163"/>
                <a:gd name="connsiteX7" fmla="*/ 1934920 w 1934920"/>
                <a:gd name="connsiteY7" fmla="*/ 443788 h 922163"/>
                <a:gd name="connsiteX0" fmla="*/ 1665125 w 1934920"/>
                <a:gd name="connsiteY0" fmla="*/ 922163 h 922163"/>
                <a:gd name="connsiteX1" fmla="*/ 7775 w 1934920"/>
                <a:gd name="connsiteY1" fmla="*/ 922163 h 922163"/>
                <a:gd name="connsiteX2" fmla="*/ 343211 w 1934920"/>
                <a:gd name="connsiteY2" fmla="*/ 457622 h 922163"/>
                <a:gd name="connsiteX3" fmla="*/ 6706 w 1934920"/>
                <a:gd name="connsiteY3" fmla="*/ 51222 h 922163"/>
                <a:gd name="connsiteX4" fmla="*/ 48768 w 1934920"/>
                <a:gd name="connsiteY4" fmla="*/ 0 h 922163"/>
                <a:gd name="connsiteX5" fmla="*/ 1500794 w 1934920"/>
                <a:gd name="connsiteY5" fmla="*/ 0 h 922163"/>
                <a:gd name="connsiteX6" fmla="*/ 1598415 w 1934920"/>
                <a:gd name="connsiteY6" fmla="*/ 37388 h 922163"/>
                <a:gd name="connsiteX7" fmla="*/ 1934920 w 1934920"/>
                <a:gd name="connsiteY7" fmla="*/ 443788 h 922163"/>
                <a:gd name="connsiteX0" fmla="*/ 1665125 w 1934920"/>
                <a:gd name="connsiteY0" fmla="*/ 922163 h 922163"/>
                <a:gd name="connsiteX1" fmla="*/ 7775 w 1934920"/>
                <a:gd name="connsiteY1" fmla="*/ 922163 h 922163"/>
                <a:gd name="connsiteX2" fmla="*/ 343211 w 1934920"/>
                <a:gd name="connsiteY2" fmla="*/ 457622 h 922163"/>
                <a:gd name="connsiteX3" fmla="*/ 6706 w 1934920"/>
                <a:gd name="connsiteY3" fmla="*/ 51222 h 922163"/>
                <a:gd name="connsiteX4" fmla="*/ 48768 w 1934920"/>
                <a:gd name="connsiteY4" fmla="*/ 0 h 922163"/>
                <a:gd name="connsiteX5" fmla="*/ 1531115 w 1934920"/>
                <a:gd name="connsiteY5" fmla="*/ 0 h 922163"/>
                <a:gd name="connsiteX6" fmla="*/ 1598415 w 1934920"/>
                <a:gd name="connsiteY6" fmla="*/ 37388 h 922163"/>
                <a:gd name="connsiteX7" fmla="*/ 1934920 w 1934920"/>
                <a:gd name="connsiteY7" fmla="*/ 443788 h 922163"/>
                <a:gd name="connsiteX0" fmla="*/ 1665125 w 1934920"/>
                <a:gd name="connsiteY0" fmla="*/ 922163 h 922163"/>
                <a:gd name="connsiteX1" fmla="*/ 7775 w 1934920"/>
                <a:gd name="connsiteY1" fmla="*/ 922163 h 922163"/>
                <a:gd name="connsiteX2" fmla="*/ 291231 w 1934920"/>
                <a:gd name="connsiteY2" fmla="*/ 457622 h 922163"/>
                <a:gd name="connsiteX3" fmla="*/ 6706 w 1934920"/>
                <a:gd name="connsiteY3" fmla="*/ 51222 h 922163"/>
                <a:gd name="connsiteX4" fmla="*/ 48768 w 1934920"/>
                <a:gd name="connsiteY4" fmla="*/ 0 h 922163"/>
                <a:gd name="connsiteX5" fmla="*/ 1531115 w 1934920"/>
                <a:gd name="connsiteY5" fmla="*/ 0 h 922163"/>
                <a:gd name="connsiteX6" fmla="*/ 1598415 w 1934920"/>
                <a:gd name="connsiteY6" fmla="*/ 37388 h 922163"/>
                <a:gd name="connsiteX7" fmla="*/ 1934920 w 1934920"/>
                <a:gd name="connsiteY7" fmla="*/ 443788 h 922163"/>
                <a:gd name="connsiteX0" fmla="*/ 1665125 w 1934920"/>
                <a:gd name="connsiteY0" fmla="*/ 922163 h 922163"/>
                <a:gd name="connsiteX1" fmla="*/ 7775 w 1934920"/>
                <a:gd name="connsiteY1" fmla="*/ 922163 h 922163"/>
                <a:gd name="connsiteX2" fmla="*/ 291231 w 1934920"/>
                <a:gd name="connsiteY2" fmla="*/ 457622 h 922163"/>
                <a:gd name="connsiteX3" fmla="*/ 6706 w 1934920"/>
                <a:gd name="connsiteY3" fmla="*/ 51222 h 922163"/>
                <a:gd name="connsiteX4" fmla="*/ 48768 w 1934920"/>
                <a:gd name="connsiteY4" fmla="*/ 0 h 922163"/>
                <a:gd name="connsiteX5" fmla="*/ 1531115 w 1934920"/>
                <a:gd name="connsiteY5" fmla="*/ 0 h 922163"/>
                <a:gd name="connsiteX6" fmla="*/ 1598415 w 1934920"/>
                <a:gd name="connsiteY6" fmla="*/ 37388 h 922163"/>
                <a:gd name="connsiteX7" fmla="*/ 1934920 w 1934920"/>
                <a:gd name="connsiteY7" fmla="*/ 443788 h 922163"/>
                <a:gd name="connsiteX0" fmla="*/ 1665125 w 1934920"/>
                <a:gd name="connsiteY0" fmla="*/ 922163 h 922163"/>
                <a:gd name="connsiteX1" fmla="*/ 7775 w 1934920"/>
                <a:gd name="connsiteY1" fmla="*/ 922163 h 922163"/>
                <a:gd name="connsiteX2" fmla="*/ 291231 w 1934920"/>
                <a:gd name="connsiteY2" fmla="*/ 457622 h 922163"/>
                <a:gd name="connsiteX3" fmla="*/ 6706 w 1934920"/>
                <a:gd name="connsiteY3" fmla="*/ 51222 h 922163"/>
                <a:gd name="connsiteX4" fmla="*/ 48768 w 1934920"/>
                <a:gd name="connsiteY4" fmla="*/ 0 h 922163"/>
                <a:gd name="connsiteX5" fmla="*/ 1531115 w 1934920"/>
                <a:gd name="connsiteY5" fmla="*/ 0 h 922163"/>
                <a:gd name="connsiteX6" fmla="*/ 1598415 w 1934920"/>
                <a:gd name="connsiteY6" fmla="*/ 37388 h 922163"/>
                <a:gd name="connsiteX7" fmla="*/ 1934920 w 1934920"/>
                <a:gd name="connsiteY7" fmla="*/ 443788 h 922163"/>
                <a:gd name="connsiteX0" fmla="*/ 1664012 w 1933807"/>
                <a:gd name="connsiteY0" fmla="*/ 922163 h 922163"/>
                <a:gd name="connsiteX1" fmla="*/ 6662 w 1933807"/>
                <a:gd name="connsiteY1" fmla="*/ 922163 h 922163"/>
                <a:gd name="connsiteX2" fmla="*/ 290118 w 1933807"/>
                <a:gd name="connsiteY2" fmla="*/ 457622 h 922163"/>
                <a:gd name="connsiteX3" fmla="*/ 5593 w 1933807"/>
                <a:gd name="connsiteY3" fmla="*/ 51222 h 922163"/>
                <a:gd name="connsiteX4" fmla="*/ 47655 w 1933807"/>
                <a:gd name="connsiteY4" fmla="*/ 0 h 922163"/>
                <a:gd name="connsiteX5" fmla="*/ 1530002 w 1933807"/>
                <a:gd name="connsiteY5" fmla="*/ 0 h 922163"/>
                <a:gd name="connsiteX6" fmla="*/ 1597302 w 1933807"/>
                <a:gd name="connsiteY6" fmla="*/ 37388 h 922163"/>
                <a:gd name="connsiteX7" fmla="*/ 1933807 w 1933807"/>
                <a:gd name="connsiteY7" fmla="*/ 443788 h 922163"/>
                <a:gd name="connsiteX0" fmla="*/ 1664131 w 1933926"/>
                <a:gd name="connsiteY0" fmla="*/ 922163 h 922163"/>
                <a:gd name="connsiteX1" fmla="*/ 6781 w 1933926"/>
                <a:gd name="connsiteY1" fmla="*/ 922163 h 922163"/>
                <a:gd name="connsiteX2" fmla="*/ 290237 w 1933926"/>
                <a:gd name="connsiteY2" fmla="*/ 457622 h 922163"/>
                <a:gd name="connsiteX3" fmla="*/ 5712 w 1933926"/>
                <a:gd name="connsiteY3" fmla="*/ 51222 h 922163"/>
                <a:gd name="connsiteX4" fmla="*/ 41276 w 1933926"/>
                <a:gd name="connsiteY4" fmla="*/ 0 h 922163"/>
                <a:gd name="connsiteX5" fmla="*/ 1530121 w 1933926"/>
                <a:gd name="connsiteY5" fmla="*/ 0 h 922163"/>
                <a:gd name="connsiteX6" fmla="*/ 1597421 w 1933926"/>
                <a:gd name="connsiteY6" fmla="*/ 37388 h 922163"/>
                <a:gd name="connsiteX7" fmla="*/ 1933926 w 1933926"/>
                <a:gd name="connsiteY7" fmla="*/ 443788 h 922163"/>
                <a:gd name="connsiteX0" fmla="*/ 1664131 w 1881945"/>
                <a:gd name="connsiteY0" fmla="*/ 922163 h 922163"/>
                <a:gd name="connsiteX1" fmla="*/ 6781 w 1881945"/>
                <a:gd name="connsiteY1" fmla="*/ 922163 h 922163"/>
                <a:gd name="connsiteX2" fmla="*/ 290237 w 1881945"/>
                <a:gd name="connsiteY2" fmla="*/ 457622 h 922163"/>
                <a:gd name="connsiteX3" fmla="*/ 5712 w 1881945"/>
                <a:gd name="connsiteY3" fmla="*/ 51222 h 922163"/>
                <a:gd name="connsiteX4" fmla="*/ 41276 w 1881945"/>
                <a:gd name="connsiteY4" fmla="*/ 0 h 922163"/>
                <a:gd name="connsiteX5" fmla="*/ 1530121 w 1881945"/>
                <a:gd name="connsiteY5" fmla="*/ 0 h 922163"/>
                <a:gd name="connsiteX6" fmla="*/ 1597421 w 1881945"/>
                <a:gd name="connsiteY6" fmla="*/ 37388 h 922163"/>
                <a:gd name="connsiteX7" fmla="*/ 1881945 w 1881945"/>
                <a:gd name="connsiteY7" fmla="*/ 443788 h 922163"/>
                <a:gd name="connsiteX0" fmla="*/ 1664131 w 1881945"/>
                <a:gd name="connsiteY0" fmla="*/ 922163 h 922163"/>
                <a:gd name="connsiteX1" fmla="*/ 6781 w 1881945"/>
                <a:gd name="connsiteY1" fmla="*/ 922163 h 922163"/>
                <a:gd name="connsiteX2" fmla="*/ 290237 w 1881945"/>
                <a:gd name="connsiteY2" fmla="*/ 457622 h 922163"/>
                <a:gd name="connsiteX3" fmla="*/ 5712 w 1881945"/>
                <a:gd name="connsiteY3" fmla="*/ 51222 h 922163"/>
                <a:gd name="connsiteX4" fmla="*/ 41276 w 1881945"/>
                <a:gd name="connsiteY4" fmla="*/ 0 h 922163"/>
                <a:gd name="connsiteX5" fmla="*/ 1530121 w 1881945"/>
                <a:gd name="connsiteY5" fmla="*/ 0 h 922163"/>
                <a:gd name="connsiteX6" fmla="*/ 1597421 w 1881945"/>
                <a:gd name="connsiteY6" fmla="*/ 37388 h 922163"/>
                <a:gd name="connsiteX7" fmla="*/ 1881945 w 1881945"/>
                <a:gd name="connsiteY7" fmla="*/ 443788 h 922163"/>
                <a:gd name="connsiteX0" fmla="*/ 1664131 w 1881945"/>
                <a:gd name="connsiteY0" fmla="*/ 922163 h 922163"/>
                <a:gd name="connsiteX1" fmla="*/ 6781 w 1881945"/>
                <a:gd name="connsiteY1" fmla="*/ 922163 h 922163"/>
                <a:gd name="connsiteX2" fmla="*/ 290237 w 1881945"/>
                <a:gd name="connsiteY2" fmla="*/ 457622 h 922163"/>
                <a:gd name="connsiteX3" fmla="*/ 5712 w 1881945"/>
                <a:gd name="connsiteY3" fmla="*/ 51222 h 922163"/>
                <a:gd name="connsiteX4" fmla="*/ 41276 w 1881945"/>
                <a:gd name="connsiteY4" fmla="*/ 0 h 922163"/>
                <a:gd name="connsiteX5" fmla="*/ 1530121 w 1881945"/>
                <a:gd name="connsiteY5" fmla="*/ 0 h 922163"/>
                <a:gd name="connsiteX6" fmla="*/ 1597421 w 1881945"/>
                <a:gd name="connsiteY6" fmla="*/ 37388 h 922163"/>
                <a:gd name="connsiteX7" fmla="*/ 1881945 w 1881945"/>
                <a:gd name="connsiteY7" fmla="*/ 443788 h 922163"/>
                <a:gd name="connsiteX0" fmla="*/ 1664131 w 1881945"/>
                <a:gd name="connsiteY0" fmla="*/ 922163 h 922163"/>
                <a:gd name="connsiteX1" fmla="*/ 6781 w 1881945"/>
                <a:gd name="connsiteY1" fmla="*/ 922163 h 922163"/>
                <a:gd name="connsiteX2" fmla="*/ 290237 w 1881945"/>
                <a:gd name="connsiteY2" fmla="*/ 457622 h 922163"/>
                <a:gd name="connsiteX3" fmla="*/ 5712 w 1881945"/>
                <a:gd name="connsiteY3" fmla="*/ 51222 h 922163"/>
                <a:gd name="connsiteX4" fmla="*/ 41276 w 1881945"/>
                <a:gd name="connsiteY4" fmla="*/ 0 h 922163"/>
                <a:gd name="connsiteX5" fmla="*/ 1540516 w 1881945"/>
                <a:gd name="connsiteY5" fmla="*/ 0 h 922163"/>
                <a:gd name="connsiteX6" fmla="*/ 1597421 w 1881945"/>
                <a:gd name="connsiteY6" fmla="*/ 37388 h 922163"/>
                <a:gd name="connsiteX7" fmla="*/ 1881945 w 1881945"/>
                <a:gd name="connsiteY7" fmla="*/ 443788 h 922163"/>
                <a:gd name="connsiteX0" fmla="*/ 1664131 w 1881945"/>
                <a:gd name="connsiteY0" fmla="*/ 922163 h 922163"/>
                <a:gd name="connsiteX1" fmla="*/ 6781 w 1881945"/>
                <a:gd name="connsiteY1" fmla="*/ 922163 h 922163"/>
                <a:gd name="connsiteX2" fmla="*/ 203874 w 1881945"/>
                <a:gd name="connsiteY2" fmla="*/ 457622 h 922163"/>
                <a:gd name="connsiteX3" fmla="*/ 5712 w 1881945"/>
                <a:gd name="connsiteY3" fmla="*/ 51222 h 922163"/>
                <a:gd name="connsiteX4" fmla="*/ 41276 w 1881945"/>
                <a:gd name="connsiteY4" fmla="*/ 0 h 922163"/>
                <a:gd name="connsiteX5" fmla="*/ 1540516 w 1881945"/>
                <a:gd name="connsiteY5" fmla="*/ 0 h 922163"/>
                <a:gd name="connsiteX6" fmla="*/ 1597421 w 1881945"/>
                <a:gd name="connsiteY6" fmla="*/ 37388 h 922163"/>
                <a:gd name="connsiteX7" fmla="*/ 1881945 w 1881945"/>
                <a:gd name="connsiteY7" fmla="*/ 443788 h 922163"/>
                <a:gd name="connsiteX0" fmla="*/ 1664131 w 1881945"/>
                <a:gd name="connsiteY0" fmla="*/ 922163 h 922163"/>
                <a:gd name="connsiteX1" fmla="*/ 6781 w 1881945"/>
                <a:gd name="connsiteY1" fmla="*/ 922163 h 922163"/>
                <a:gd name="connsiteX2" fmla="*/ 203874 w 1881945"/>
                <a:gd name="connsiteY2" fmla="*/ 457622 h 922163"/>
                <a:gd name="connsiteX3" fmla="*/ 5712 w 1881945"/>
                <a:gd name="connsiteY3" fmla="*/ 51222 h 922163"/>
                <a:gd name="connsiteX4" fmla="*/ 41276 w 1881945"/>
                <a:gd name="connsiteY4" fmla="*/ 0 h 922163"/>
                <a:gd name="connsiteX5" fmla="*/ 1540516 w 1881945"/>
                <a:gd name="connsiteY5" fmla="*/ 0 h 922163"/>
                <a:gd name="connsiteX6" fmla="*/ 1597421 w 1881945"/>
                <a:gd name="connsiteY6" fmla="*/ 37388 h 922163"/>
                <a:gd name="connsiteX7" fmla="*/ 1881945 w 1881945"/>
                <a:gd name="connsiteY7" fmla="*/ 443788 h 922163"/>
                <a:gd name="connsiteX0" fmla="*/ 1664131 w 1881945"/>
                <a:gd name="connsiteY0" fmla="*/ 922163 h 922163"/>
                <a:gd name="connsiteX1" fmla="*/ 6781 w 1881945"/>
                <a:gd name="connsiteY1" fmla="*/ 922163 h 922163"/>
                <a:gd name="connsiteX2" fmla="*/ 203874 w 1881945"/>
                <a:gd name="connsiteY2" fmla="*/ 457622 h 922163"/>
                <a:gd name="connsiteX3" fmla="*/ 5712 w 1881945"/>
                <a:gd name="connsiteY3" fmla="*/ 51222 h 922163"/>
                <a:gd name="connsiteX4" fmla="*/ 41276 w 1881945"/>
                <a:gd name="connsiteY4" fmla="*/ 0 h 922163"/>
                <a:gd name="connsiteX5" fmla="*/ 1540516 w 1881945"/>
                <a:gd name="connsiteY5" fmla="*/ 0 h 922163"/>
                <a:gd name="connsiteX6" fmla="*/ 1597421 w 1881945"/>
                <a:gd name="connsiteY6" fmla="*/ 37388 h 922163"/>
                <a:gd name="connsiteX7" fmla="*/ 1881945 w 1881945"/>
                <a:gd name="connsiteY7" fmla="*/ 443788 h 922163"/>
                <a:gd name="connsiteX0" fmla="*/ 1662284 w 1880098"/>
                <a:gd name="connsiteY0" fmla="*/ 922163 h 922163"/>
                <a:gd name="connsiteX1" fmla="*/ 4934 w 1880098"/>
                <a:gd name="connsiteY1" fmla="*/ 922163 h 922163"/>
                <a:gd name="connsiteX2" fmla="*/ 202027 w 1880098"/>
                <a:gd name="connsiteY2" fmla="*/ 457622 h 922163"/>
                <a:gd name="connsiteX3" fmla="*/ 3865 w 1880098"/>
                <a:gd name="connsiteY3" fmla="*/ 51222 h 922163"/>
                <a:gd name="connsiteX4" fmla="*/ 39429 w 1880098"/>
                <a:gd name="connsiteY4" fmla="*/ 0 h 922163"/>
                <a:gd name="connsiteX5" fmla="*/ 1538669 w 1880098"/>
                <a:gd name="connsiteY5" fmla="*/ 0 h 922163"/>
                <a:gd name="connsiteX6" fmla="*/ 1595574 w 1880098"/>
                <a:gd name="connsiteY6" fmla="*/ 37388 h 922163"/>
                <a:gd name="connsiteX7" fmla="*/ 1880098 w 1880098"/>
                <a:gd name="connsiteY7" fmla="*/ 443788 h 922163"/>
                <a:gd name="connsiteX0" fmla="*/ 1662480 w 1880294"/>
                <a:gd name="connsiteY0" fmla="*/ 922163 h 922163"/>
                <a:gd name="connsiteX1" fmla="*/ 5130 w 1880294"/>
                <a:gd name="connsiteY1" fmla="*/ 922163 h 922163"/>
                <a:gd name="connsiteX2" fmla="*/ 202223 w 1880294"/>
                <a:gd name="connsiteY2" fmla="*/ 457622 h 922163"/>
                <a:gd name="connsiteX3" fmla="*/ 4061 w 1880294"/>
                <a:gd name="connsiteY3" fmla="*/ 51222 h 922163"/>
                <a:gd name="connsiteX4" fmla="*/ 28833 w 1880294"/>
                <a:gd name="connsiteY4" fmla="*/ 0 h 922163"/>
                <a:gd name="connsiteX5" fmla="*/ 1538865 w 1880294"/>
                <a:gd name="connsiteY5" fmla="*/ 0 h 922163"/>
                <a:gd name="connsiteX6" fmla="*/ 1595770 w 1880294"/>
                <a:gd name="connsiteY6" fmla="*/ 37388 h 922163"/>
                <a:gd name="connsiteX7" fmla="*/ 1880294 w 1880294"/>
                <a:gd name="connsiteY7" fmla="*/ 443788 h 922163"/>
                <a:gd name="connsiteX0" fmla="*/ 1662480 w 1793932"/>
                <a:gd name="connsiteY0" fmla="*/ 922163 h 922163"/>
                <a:gd name="connsiteX1" fmla="*/ 5130 w 1793932"/>
                <a:gd name="connsiteY1" fmla="*/ 922163 h 922163"/>
                <a:gd name="connsiteX2" fmla="*/ 202223 w 1793932"/>
                <a:gd name="connsiteY2" fmla="*/ 457622 h 922163"/>
                <a:gd name="connsiteX3" fmla="*/ 4061 w 1793932"/>
                <a:gd name="connsiteY3" fmla="*/ 51222 h 922163"/>
                <a:gd name="connsiteX4" fmla="*/ 28833 w 1793932"/>
                <a:gd name="connsiteY4" fmla="*/ 0 h 922163"/>
                <a:gd name="connsiteX5" fmla="*/ 1538865 w 1793932"/>
                <a:gd name="connsiteY5" fmla="*/ 0 h 922163"/>
                <a:gd name="connsiteX6" fmla="*/ 1595770 w 1793932"/>
                <a:gd name="connsiteY6" fmla="*/ 37388 h 922163"/>
                <a:gd name="connsiteX7" fmla="*/ 1793932 w 1793932"/>
                <a:gd name="connsiteY7" fmla="*/ 443788 h 922163"/>
                <a:gd name="connsiteX0" fmla="*/ 1662480 w 1793932"/>
                <a:gd name="connsiteY0" fmla="*/ 922163 h 922163"/>
                <a:gd name="connsiteX1" fmla="*/ 5130 w 1793932"/>
                <a:gd name="connsiteY1" fmla="*/ 922163 h 922163"/>
                <a:gd name="connsiteX2" fmla="*/ 202223 w 1793932"/>
                <a:gd name="connsiteY2" fmla="*/ 457622 h 922163"/>
                <a:gd name="connsiteX3" fmla="*/ 4061 w 1793932"/>
                <a:gd name="connsiteY3" fmla="*/ 51222 h 922163"/>
                <a:gd name="connsiteX4" fmla="*/ 28833 w 1793932"/>
                <a:gd name="connsiteY4" fmla="*/ 0 h 922163"/>
                <a:gd name="connsiteX5" fmla="*/ 1538865 w 1793932"/>
                <a:gd name="connsiteY5" fmla="*/ 0 h 922163"/>
                <a:gd name="connsiteX6" fmla="*/ 1595770 w 1793932"/>
                <a:gd name="connsiteY6" fmla="*/ 37388 h 922163"/>
                <a:gd name="connsiteX7" fmla="*/ 1793932 w 1793932"/>
                <a:gd name="connsiteY7" fmla="*/ 443788 h 922163"/>
                <a:gd name="connsiteX0" fmla="*/ 1662480 w 1793932"/>
                <a:gd name="connsiteY0" fmla="*/ 922163 h 922163"/>
                <a:gd name="connsiteX1" fmla="*/ 5130 w 1793932"/>
                <a:gd name="connsiteY1" fmla="*/ 922163 h 922163"/>
                <a:gd name="connsiteX2" fmla="*/ 202223 w 1793932"/>
                <a:gd name="connsiteY2" fmla="*/ 457622 h 922163"/>
                <a:gd name="connsiteX3" fmla="*/ 4061 w 1793932"/>
                <a:gd name="connsiteY3" fmla="*/ 51222 h 922163"/>
                <a:gd name="connsiteX4" fmla="*/ 28833 w 1793932"/>
                <a:gd name="connsiteY4" fmla="*/ 0 h 922163"/>
                <a:gd name="connsiteX5" fmla="*/ 1538865 w 1793932"/>
                <a:gd name="connsiteY5" fmla="*/ 0 h 922163"/>
                <a:gd name="connsiteX6" fmla="*/ 1595770 w 1793932"/>
                <a:gd name="connsiteY6" fmla="*/ 37388 h 922163"/>
                <a:gd name="connsiteX7" fmla="*/ 1793932 w 1793932"/>
                <a:gd name="connsiteY7" fmla="*/ 443788 h 922163"/>
                <a:gd name="connsiteX0" fmla="*/ 1662480 w 1793932"/>
                <a:gd name="connsiteY0" fmla="*/ 922163 h 922163"/>
                <a:gd name="connsiteX1" fmla="*/ 5130 w 1793932"/>
                <a:gd name="connsiteY1" fmla="*/ 922163 h 922163"/>
                <a:gd name="connsiteX2" fmla="*/ 202223 w 1793932"/>
                <a:gd name="connsiteY2" fmla="*/ 457622 h 922163"/>
                <a:gd name="connsiteX3" fmla="*/ 4061 w 1793932"/>
                <a:gd name="connsiteY3" fmla="*/ 51222 h 922163"/>
                <a:gd name="connsiteX4" fmla="*/ 28833 w 1793932"/>
                <a:gd name="connsiteY4" fmla="*/ 0 h 922163"/>
                <a:gd name="connsiteX5" fmla="*/ 1556140 w 1793932"/>
                <a:gd name="connsiteY5" fmla="*/ 0 h 922163"/>
                <a:gd name="connsiteX6" fmla="*/ 1595770 w 1793932"/>
                <a:gd name="connsiteY6" fmla="*/ 37388 h 922163"/>
                <a:gd name="connsiteX7" fmla="*/ 1793932 w 1793932"/>
                <a:gd name="connsiteY7" fmla="*/ 443788 h 922163"/>
                <a:gd name="connsiteX0" fmla="*/ 1695919 w 1793932"/>
                <a:gd name="connsiteY0" fmla="*/ 922163 h 922163"/>
                <a:gd name="connsiteX1" fmla="*/ 5130 w 1793932"/>
                <a:gd name="connsiteY1" fmla="*/ 922163 h 922163"/>
                <a:gd name="connsiteX2" fmla="*/ 202223 w 1793932"/>
                <a:gd name="connsiteY2" fmla="*/ 457622 h 922163"/>
                <a:gd name="connsiteX3" fmla="*/ 4061 w 1793932"/>
                <a:gd name="connsiteY3" fmla="*/ 51222 h 922163"/>
                <a:gd name="connsiteX4" fmla="*/ 28833 w 1793932"/>
                <a:gd name="connsiteY4" fmla="*/ 0 h 922163"/>
                <a:gd name="connsiteX5" fmla="*/ 1556140 w 1793932"/>
                <a:gd name="connsiteY5" fmla="*/ 0 h 922163"/>
                <a:gd name="connsiteX6" fmla="*/ 1595770 w 1793932"/>
                <a:gd name="connsiteY6" fmla="*/ 37388 h 922163"/>
                <a:gd name="connsiteX7" fmla="*/ 1793932 w 1793932"/>
                <a:gd name="connsiteY7" fmla="*/ 443788 h 922163"/>
                <a:gd name="connsiteX0" fmla="*/ 1695919 w 1793932"/>
                <a:gd name="connsiteY0" fmla="*/ 922163 h 922163"/>
                <a:gd name="connsiteX1" fmla="*/ 5130 w 1793932"/>
                <a:gd name="connsiteY1" fmla="*/ 922163 h 922163"/>
                <a:gd name="connsiteX2" fmla="*/ 127028 w 1793932"/>
                <a:gd name="connsiteY2" fmla="*/ 457622 h 922163"/>
                <a:gd name="connsiteX3" fmla="*/ 4061 w 1793932"/>
                <a:gd name="connsiteY3" fmla="*/ 51222 h 922163"/>
                <a:gd name="connsiteX4" fmla="*/ 28833 w 1793932"/>
                <a:gd name="connsiteY4" fmla="*/ 0 h 922163"/>
                <a:gd name="connsiteX5" fmla="*/ 1556140 w 1793932"/>
                <a:gd name="connsiteY5" fmla="*/ 0 h 922163"/>
                <a:gd name="connsiteX6" fmla="*/ 1595770 w 1793932"/>
                <a:gd name="connsiteY6" fmla="*/ 37388 h 922163"/>
                <a:gd name="connsiteX7" fmla="*/ 1793932 w 1793932"/>
                <a:gd name="connsiteY7" fmla="*/ 443788 h 922163"/>
                <a:gd name="connsiteX0" fmla="*/ 1695919 w 1793932"/>
                <a:gd name="connsiteY0" fmla="*/ 922163 h 922163"/>
                <a:gd name="connsiteX1" fmla="*/ 5130 w 1793932"/>
                <a:gd name="connsiteY1" fmla="*/ 922163 h 922163"/>
                <a:gd name="connsiteX2" fmla="*/ 127028 w 1793932"/>
                <a:gd name="connsiteY2" fmla="*/ 457622 h 922163"/>
                <a:gd name="connsiteX3" fmla="*/ 4061 w 1793932"/>
                <a:gd name="connsiteY3" fmla="*/ 51222 h 922163"/>
                <a:gd name="connsiteX4" fmla="*/ 28833 w 1793932"/>
                <a:gd name="connsiteY4" fmla="*/ 0 h 922163"/>
                <a:gd name="connsiteX5" fmla="*/ 1556140 w 1793932"/>
                <a:gd name="connsiteY5" fmla="*/ 0 h 922163"/>
                <a:gd name="connsiteX6" fmla="*/ 1595770 w 1793932"/>
                <a:gd name="connsiteY6" fmla="*/ 37388 h 922163"/>
                <a:gd name="connsiteX7" fmla="*/ 1793932 w 1793932"/>
                <a:gd name="connsiteY7" fmla="*/ 443788 h 922163"/>
                <a:gd name="connsiteX0" fmla="*/ 1695919 w 1793932"/>
                <a:gd name="connsiteY0" fmla="*/ 922163 h 922163"/>
                <a:gd name="connsiteX1" fmla="*/ 5130 w 1793932"/>
                <a:gd name="connsiteY1" fmla="*/ 922163 h 922163"/>
                <a:gd name="connsiteX2" fmla="*/ 127028 w 1793932"/>
                <a:gd name="connsiteY2" fmla="*/ 457622 h 922163"/>
                <a:gd name="connsiteX3" fmla="*/ 4061 w 1793932"/>
                <a:gd name="connsiteY3" fmla="*/ 51222 h 922163"/>
                <a:gd name="connsiteX4" fmla="*/ 28833 w 1793932"/>
                <a:gd name="connsiteY4" fmla="*/ 0 h 922163"/>
                <a:gd name="connsiteX5" fmla="*/ 1556140 w 1793932"/>
                <a:gd name="connsiteY5" fmla="*/ 0 h 922163"/>
                <a:gd name="connsiteX6" fmla="*/ 1595770 w 1793932"/>
                <a:gd name="connsiteY6" fmla="*/ 37388 h 922163"/>
                <a:gd name="connsiteX7" fmla="*/ 1793932 w 1793932"/>
                <a:gd name="connsiteY7" fmla="*/ 443788 h 922163"/>
                <a:gd name="connsiteX0" fmla="*/ 1694306 w 1792319"/>
                <a:gd name="connsiteY0" fmla="*/ 922163 h 922163"/>
                <a:gd name="connsiteX1" fmla="*/ 3517 w 1792319"/>
                <a:gd name="connsiteY1" fmla="*/ 922163 h 922163"/>
                <a:gd name="connsiteX2" fmla="*/ 125415 w 1792319"/>
                <a:gd name="connsiteY2" fmla="*/ 457622 h 922163"/>
                <a:gd name="connsiteX3" fmla="*/ 2448 w 1792319"/>
                <a:gd name="connsiteY3" fmla="*/ 51222 h 922163"/>
                <a:gd name="connsiteX4" fmla="*/ 27220 w 1792319"/>
                <a:gd name="connsiteY4" fmla="*/ 0 h 922163"/>
                <a:gd name="connsiteX5" fmla="*/ 1554527 w 1792319"/>
                <a:gd name="connsiteY5" fmla="*/ 0 h 922163"/>
                <a:gd name="connsiteX6" fmla="*/ 1594157 w 1792319"/>
                <a:gd name="connsiteY6" fmla="*/ 37388 h 922163"/>
                <a:gd name="connsiteX7" fmla="*/ 1792319 w 1792319"/>
                <a:gd name="connsiteY7" fmla="*/ 443788 h 922163"/>
                <a:gd name="connsiteX0" fmla="*/ 1694486 w 1792499"/>
                <a:gd name="connsiteY0" fmla="*/ 922163 h 922163"/>
                <a:gd name="connsiteX1" fmla="*/ 3697 w 1792499"/>
                <a:gd name="connsiteY1" fmla="*/ 922163 h 922163"/>
                <a:gd name="connsiteX2" fmla="*/ 125595 w 1792499"/>
                <a:gd name="connsiteY2" fmla="*/ 457622 h 922163"/>
                <a:gd name="connsiteX3" fmla="*/ 2628 w 1792499"/>
                <a:gd name="connsiteY3" fmla="*/ 51222 h 922163"/>
                <a:gd name="connsiteX4" fmla="*/ 17999 w 1792499"/>
                <a:gd name="connsiteY4" fmla="*/ 0 h 922163"/>
                <a:gd name="connsiteX5" fmla="*/ 1554707 w 1792499"/>
                <a:gd name="connsiteY5" fmla="*/ 0 h 922163"/>
                <a:gd name="connsiteX6" fmla="*/ 1594337 w 1792499"/>
                <a:gd name="connsiteY6" fmla="*/ 37388 h 922163"/>
                <a:gd name="connsiteX7" fmla="*/ 1792499 w 1792499"/>
                <a:gd name="connsiteY7" fmla="*/ 443788 h 922163"/>
                <a:gd name="connsiteX0" fmla="*/ 1694486 w 1717304"/>
                <a:gd name="connsiteY0" fmla="*/ 922163 h 922163"/>
                <a:gd name="connsiteX1" fmla="*/ 3697 w 1717304"/>
                <a:gd name="connsiteY1" fmla="*/ 922163 h 922163"/>
                <a:gd name="connsiteX2" fmla="*/ 125595 w 1717304"/>
                <a:gd name="connsiteY2" fmla="*/ 457622 h 922163"/>
                <a:gd name="connsiteX3" fmla="*/ 2628 w 1717304"/>
                <a:gd name="connsiteY3" fmla="*/ 51222 h 922163"/>
                <a:gd name="connsiteX4" fmla="*/ 17999 w 1717304"/>
                <a:gd name="connsiteY4" fmla="*/ 0 h 922163"/>
                <a:gd name="connsiteX5" fmla="*/ 1554707 w 1717304"/>
                <a:gd name="connsiteY5" fmla="*/ 0 h 922163"/>
                <a:gd name="connsiteX6" fmla="*/ 1594337 w 1717304"/>
                <a:gd name="connsiteY6" fmla="*/ 37388 h 922163"/>
                <a:gd name="connsiteX7" fmla="*/ 1717304 w 1717304"/>
                <a:gd name="connsiteY7" fmla="*/ 443788 h 922163"/>
                <a:gd name="connsiteX0" fmla="*/ 1694486 w 1717304"/>
                <a:gd name="connsiteY0" fmla="*/ 922163 h 922163"/>
                <a:gd name="connsiteX1" fmla="*/ 3697 w 1717304"/>
                <a:gd name="connsiteY1" fmla="*/ 922163 h 922163"/>
                <a:gd name="connsiteX2" fmla="*/ 125595 w 1717304"/>
                <a:gd name="connsiteY2" fmla="*/ 457622 h 922163"/>
                <a:gd name="connsiteX3" fmla="*/ 2628 w 1717304"/>
                <a:gd name="connsiteY3" fmla="*/ 51222 h 922163"/>
                <a:gd name="connsiteX4" fmla="*/ 17999 w 1717304"/>
                <a:gd name="connsiteY4" fmla="*/ 0 h 922163"/>
                <a:gd name="connsiteX5" fmla="*/ 1554707 w 1717304"/>
                <a:gd name="connsiteY5" fmla="*/ 0 h 922163"/>
                <a:gd name="connsiteX6" fmla="*/ 1594337 w 1717304"/>
                <a:gd name="connsiteY6" fmla="*/ 37388 h 922163"/>
                <a:gd name="connsiteX7" fmla="*/ 1717304 w 1717304"/>
                <a:gd name="connsiteY7" fmla="*/ 443788 h 922163"/>
                <a:gd name="connsiteX0" fmla="*/ 1694486 w 1717304"/>
                <a:gd name="connsiteY0" fmla="*/ 922163 h 922163"/>
                <a:gd name="connsiteX1" fmla="*/ 3697 w 1717304"/>
                <a:gd name="connsiteY1" fmla="*/ 922163 h 922163"/>
                <a:gd name="connsiteX2" fmla="*/ 125595 w 1717304"/>
                <a:gd name="connsiteY2" fmla="*/ 457622 h 922163"/>
                <a:gd name="connsiteX3" fmla="*/ 2628 w 1717304"/>
                <a:gd name="connsiteY3" fmla="*/ 51222 h 922163"/>
                <a:gd name="connsiteX4" fmla="*/ 17999 w 1717304"/>
                <a:gd name="connsiteY4" fmla="*/ 0 h 922163"/>
                <a:gd name="connsiteX5" fmla="*/ 1554707 w 1717304"/>
                <a:gd name="connsiteY5" fmla="*/ 0 h 922163"/>
                <a:gd name="connsiteX6" fmla="*/ 1594337 w 1717304"/>
                <a:gd name="connsiteY6" fmla="*/ 37388 h 922163"/>
                <a:gd name="connsiteX7" fmla="*/ 1717304 w 1717304"/>
                <a:gd name="connsiteY7" fmla="*/ 443788 h 922163"/>
                <a:gd name="connsiteX0" fmla="*/ 1694486 w 1717304"/>
                <a:gd name="connsiteY0" fmla="*/ 922163 h 922163"/>
                <a:gd name="connsiteX1" fmla="*/ 3697 w 1717304"/>
                <a:gd name="connsiteY1" fmla="*/ 922163 h 922163"/>
                <a:gd name="connsiteX2" fmla="*/ 125595 w 1717304"/>
                <a:gd name="connsiteY2" fmla="*/ 457622 h 922163"/>
                <a:gd name="connsiteX3" fmla="*/ 2628 w 1717304"/>
                <a:gd name="connsiteY3" fmla="*/ 51222 h 922163"/>
                <a:gd name="connsiteX4" fmla="*/ 17999 w 1717304"/>
                <a:gd name="connsiteY4" fmla="*/ 0 h 922163"/>
                <a:gd name="connsiteX5" fmla="*/ 1569744 w 1717304"/>
                <a:gd name="connsiteY5" fmla="*/ 0 h 922163"/>
                <a:gd name="connsiteX6" fmla="*/ 1594337 w 1717304"/>
                <a:gd name="connsiteY6" fmla="*/ 37388 h 922163"/>
                <a:gd name="connsiteX7" fmla="*/ 1717304 w 1717304"/>
                <a:gd name="connsiteY7" fmla="*/ 443788 h 922163"/>
                <a:gd name="connsiteX0" fmla="*/ 1656891 w 1717304"/>
                <a:gd name="connsiteY0" fmla="*/ 922163 h 922163"/>
                <a:gd name="connsiteX1" fmla="*/ 3697 w 1717304"/>
                <a:gd name="connsiteY1" fmla="*/ 922163 h 922163"/>
                <a:gd name="connsiteX2" fmla="*/ 125595 w 1717304"/>
                <a:gd name="connsiteY2" fmla="*/ 457622 h 922163"/>
                <a:gd name="connsiteX3" fmla="*/ 2628 w 1717304"/>
                <a:gd name="connsiteY3" fmla="*/ 51222 h 922163"/>
                <a:gd name="connsiteX4" fmla="*/ 17999 w 1717304"/>
                <a:gd name="connsiteY4" fmla="*/ 0 h 922163"/>
                <a:gd name="connsiteX5" fmla="*/ 1569744 w 1717304"/>
                <a:gd name="connsiteY5" fmla="*/ 0 h 922163"/>
                <a:gd name="connsiteX6" fmla="*/ 1594337 w 1717304"/>
                <a:gd name="connsiteY6" fmla="*/ 37388 h 922163"/>
                <a:gd name="connsiteX7" fmla="*/ 1717304 w 1717304"/>
                <a:gd name="connsiteY7" fmla="*/ 443788 h 922163"/>
                <a:gd name="connsiteX0" fmla="*/ 1656891 w 1717304"/>
                <a:gd name="connsiteY0" fmla="*/ 922163 h 922163"/>
                <a:gd name="connsiteX1" fmla="*/ 3697 w 1717304"/>
                <a:gd name="connsiteY1" fmla="*/ 922163 h 922163"/>
                <a:gd name="connsiteX2" fmla="*/ 599521 w 1717304"/>
                <a:gd name="connsiteY2" fmla="*/ 457622 h 922163"/>
                <a:gd name="connsiteX3" fmla="*/ 2628 w 1717304"/>
                <a:gd name="connsiteY3" fmla="*/ 51222 h 922163"/>
                <a:gd name="connsiteX4" fmla="*/ 17999 w 1717304"/>
                <a:gd name="connsiteY4" fmla="*/ 0 h 922163"/>
                <a:gd name="connsiteX5" fmla="*/ 1569744 w 1717304"/>
                <a:gd name="connsiteY5" fmla="*/ 0 h 922163"/>
                <a:gd name="connsiteX6" fmla="*/ 1594337 w 1717304"/>
                <a:gd name="connsiteY6" fmla="*/ 37388 h 922163"/>
                <a:gd name="connsiteX7" fmla="*/ 1717304 w 1717304"/>
                <a:gd name="connsiteY7" fmla="*/ 443788 h 922163"/>
                <a:gd name="connsiteX0" fmla="*/ 1656891 w 1717304"/>
                <a:gd name="connsiteY0" fmla="*/ 922163 h 922163"/>
                <a:gd name="connsiteX1" fmla="*/ 3697 w 1717304"/>
                <a:gd name="connsiteY1" fmla="*/ 922163 h 922163"/>
                <a:gd name="connsiteX2" fmla="*/ 599521 w 1717304"/>
                <a:gd name="connsiteY2" fmla="*/ 457622 h 922163"/>
                <a:gd name="connsiteX3" fmla="*/ 2628 w 1717304"/>
                <a:gd name="connsiteY3" fmla="*/ 51222 h 922163"/>
                <a:gd name="connsiteX4" fmla="*/ 17999 w 1717304"/>
                <a:gd name="connsiteY4" fmla="*/ 0 h 922163"/>
                <a:gd name="connsiteX5" fmla="*/ 1569744 w 1717304"/>
                <a:gd name="connsiteY5" fmla="*/ 0 h 922163"/>
                <a:gd name="connsiteX6" fmla="*/ 1594337 w 1717304"/>
                <a:gd name="connsiteY6" fmla="*/ 37388 h 922163"/>
                <a:gd name="connsiteX7" fmla="*/ 1717304 w 1717304"/>
                <a:gd name="connsiteY7" fmla="*/ 443788 h 922163"/>
                <a:gd name="connsiteX0" fmla="*/ 1656891 w 1717304"/>
                <a:gd name="connsiteY0" fmla="*/ 922163 h 922163"/>
                <a:gd name="connsiteX1" fmla="*/ 3697 w 1717304"/>
                <a:gd name="connsiteY1" fmla="*/ 922163 h 922163"/>
                <a:gd name="connsiteX2" fmla="*/ 599521 w 1717304"/>
                <a:gd name="connsiteY2" fmla="*/ 457622 h 922163"/>
                <a:gd name="connsiteX3" fmla="*/ 2628 w 1717304"/>
                <a:gd name="connsiteY3" fmla="*/ 51222 h 922163"/>
                <a:gd name="connsiteX4" fmla="*/ 17999 w 1717304"/>
                <a:gd name="connsiteY4" fmla="*/ 0 h 922163"/>
                <a:gd name="connsiteX5" fmla="*/ 1569744 w 1717304"/>
                <a:gd name="connsiteY5" fmla="*/ 0 h 922163"/>
                <a:gd name="connsiteX6" fmla="*/ 1594337 w 1717304"/>
                <a:gd name="connsiteY6" fmla="*/ 37388 h 922163"/>
                <a:gd name="connsiteX7" fmla="*/ 1717304 w 1717304"/>
                <a:gd name="connsiteY7" fmla="*/ 443788 h 922163"/>
                <a:gd name="connsiteX0" fmla="*/ 1667362 w 1727775"/>
                <a:gd name="connsiteY0" fmla="*/ 922163 h 922163"/>
                <a:gd name="connsiteX1" fmla="*/ 14168 w 1727775"/>
                <a:gd name="connsiteY1" fmla="*/ 922163 h 922163"/>
                <a:gd name="connsiteX2" fmla="*/ 609992 w 1727775"/>
                <a:gd name="connsiteY2" fmla="*/ 457622 h 922163"/>
                <a:gd name="connsiteX3" fmla="*/ 13099 w 1727775"/>
                <a:gd name="connsiteY3" fmla="*/ 51222 h 922163"/>
                <a:gd name="connsiteX4" fmla="*/ 28470 w 1727775"/>
                <a:gd name="connsiteY4" fmla="*/ 0 h 922163"/>
                <a:gd name="connsiteX5" fmla="*/ 1580215 w 1727775"/>
                <a:gd name="connsiteY5" fmla="*/ 0 h 922163"/>
                <a:gd name="connsiteX6" fmla="*/ 1604808 w 1727775"/>
                <a:gd name="connsiteY6" fmla="*/ 37388 h 922163"/>
                <a:gd name="connsiteX7" fmla="*/ 1727775 w 1727775"/>
                <a:gd name="connsiteY7" fmla="*/ 443788 h 922163"/>
                <a:gd name="connsiteX0" fmla="*/ 1665957 w 1726370"/>
                <a:gd name="connsiteY0" fmla="*/ 922163 h 922163"/>
                <a:gd name="connsiteX1" fmla="*/ 12763 w 1726370"/>
                <a:gd name="connsiteY1" fmla="*/ 922163 h 922163"/>
                <a:gd name="connsiteX2" fmla="*/ 608587 w 1726370"/>
                <a:gd name="connsiteY2" fmla="*/ 457622 h 922163"/>
                <a:gd name="connsiteX3" fmla="*/ 11694 w 1726370"/>
                <a:gd name="connsiteY3" fmla="*/ 51222 h 922163"/>
                <a:gd name="connsiteX4" fmla="*/ 86305 w 1726370"/>
                <a:gd name="connsiteY4" fmla="*/ 0 h 922163"/>
                <a:gd name="connsiteX5" fmla="*/ 1578810 w 1726370"/>
                <a:gd name="connsiteY5" fmla="*/ 0 h 922163"/>
                <a:gd name="connsiteX6" fmla="*/ 1603403 w 1726370"/>
                <a:gd name="connsiteY6" fmla="*/ 37388 h 922163"/>
                <a:gd name="connsiteX7" fmla="*/ 1726370 w 1726370"/>
                <a:gd name="connsiteY7" fmla="*/ 443788 h 922163"/>
                <a:gd name="connsiteX0" fmla="*/ 1665957 w 2200297"/>
                <a:gd name="connsiteY0" fmla="*/ 922163 h 922163"/>
                <a:gd name="connsiteX1" fmla="*/ 12763 w 2200297"/>
                <a:gd name="connsiteY1" fmla="*/ 922163 h 922163"/>
                <a:gd name="connsiteX2" fmla="*/ 608587 w 2200297"/>
                <a:gd name="connsiteY2" fmla="*/ 457622 h 922163"/>
                <a:gd name="connsiteX3" fmla="*/ 11694 w 2200297"/>
                <a:gd name="connsiteY3" fmla="*/ 51222 h 922163"/>
                <a:gd name="connsiteX4" fmla="*/ 86305 w 2200297"/>
                <a:gd name="connsiteY4" fmla="*/ 0 h 922163"/>
                <a:gd name="connsiteX5" fmla="*/ 1578810 w 2200297"/>
                <a:gd name="connsiteY5" fmla="*/ 0 h 922163"/>
                <a:gd name="connsiteX6" fmla="*/ 1603403 w 2200297"/>
                <a:gd name="connsiteY6" fmla="*/ 37388 h 922163"/>
                <a:gd name="connsiteX7" fmla="*/ 2200297 w 2200297"/>
                <a:gd name="connsiteY7" fmla="*/ 443788 h 922163"/>
                <a:gd name="connsiteX0" fmla="*/ 1665957 w 2200297"/>
                <a:gd name="connsiteY0" fmla="*/ 922163 h 922163"/>
                <a:gd name="connsiteX1" fmla="*/ 12763 w 2200297"/>
                <a:gd name="connsiteY1" fmla="*/ 922163 h 922163"/>
                <a:gd name="connsiteX2" fmla="*/ 608587 w 2200297"/>
                <a:gd name="connsiteY2" fmla="*/ 457622 h 922163"/>
                <a:gd name="connsiteX3" fmla="*/ 11694 w 2200297"/>
                <a:gd name="connsiteY3" fmla="*/ 51222 h 922163"/>
                <a:gd name="connsiteX4" fmla="*/ 86305 w 2200297"/>
                <a:gd name="connsiteY4" fmla="*/ 0 h 922163"/>
                <a:gd name="connsiteX5" fmla="*/ 1578810 w 2200297"/>
                <a:gd name="connsiteY5" fmla="*/ 0 h 922163"/>
                <a:gd name="connsiteX6" fmla="*/ 1603403 w 2200297"/>
                <a:gd name="connsiteY6" fmla="*/ 37388 h 922163"/>
                <a:gd name="connsiteX7" fmla="*/ 2200297 w 2200297"/>
                <a:gd name="connsiteY7" fmla="*/ 443788 h 922163"/>
                <a:gd name="connsiteX0" fmla="*/ 1665957 w 2200297"/>
                <a:gd name="connsiteY0" fmla="*/ 922163 h 922163"/>
                <a:gd name="connsiteX1" fmla="*/ 12763 w 2200297"/>
                <a:gd name="connsiteY1" fmla="*/ 922163 h 922163"/>
                <a:gd name="connsiteX2" fmla="*/ 608587 w 2200297"/>
                <a:gd name="connsiteY2" fmla="*/ 457622 h 922163"/>
                <a:gd name="connsiteX3" fmla="*/ 11694 w 2200297"/>
                <a:gd name="connsiteY3" fmla="*/ 51222 h 922163"/>
                <a:gd name="connsiteX4" fmla="*/ 86305 w 2200297"/>
                <a:gd name="connsiteY4" fmla="*/ 0 h 922163"/>
                <a:gd name="connsiteX5" fmla="*/ 1578810 w 2200297"/>
                <a:gd name="connsiteY5" fmla="*/ 0 h 922163"/>
                <a:gd name="connsiteX6" fmla="*/ 1603403 w 2200297"/>
                <a:gd name="connsiteY6" fmla="*/ 37388 h 922163"/>
                <a:gd name="connsiteX7" fmla="*/ 2200297 w 2200297"/>
                <a:gd name="connsiteY7" fmla="*/ 443788 h 922163"/>
                <a:gd name="connsiteX0" fmla="*/ 1665957 w 2200297"/>
                <a:gd name="connsiteY0" fmla="*/ 922163 h 922163"/>
                <a:gd name="connsiteX1" fmla="*/ 12763 w 2200297"/>
                <a:gd name="connsiteY1" fmla="*/ 922163 h 922163"/>
                <a:gd name="connsiteX2" fmla="*/ 608587 w 2200297"/>
                <a:gd name="connsiteY2" fmla="*/ 457622 h 922163"/>
                <a:gd name="connsiteX3" fmla="*/ 11694 w 2200297"/>
                <a:gd name="connsiteY3" fmla="*/ 51222 h 922163"/>
                <a:gd name="connsiteX4" fmla="*/ 86305 w 2200297"/>
                <a:gd name="connsiteY4" fmla="*/ 0 h 922163"/>
                <a:gd name="connsiteX5" fmla="*/ 1484022 w 2200297"/>
                <a:gd name="connsiteY5" fmla="*/ 0 h 922163"/>
                <a:gd name="connsiteX6" fmla="*/ 1603403 w 2200297"/>
                <a:gd name="connsiteY6" fmla="*/ 37388 h 922163"/>
                <a:gd name="connsiteX7" fmla="*/ 2200297 w 2200297"/>
                <a:gd name="connsiteY7" fmla="*/ 443788 h 922163"/>
                <a:gd name="connsiteX0" fmla="*/ 1902917 w 2200297"/>
                <a:gd name="connsiteY0" fmla="*/ 922163 h 922163"/>
                <a:gd name="connsiteX1" fmla="*/ 12763 w 2200297"/>
                <a:gd name="connsiteY1" fmla="*/ 922163 h 922163"/>
                <a:gd name="connsiteX2" fmla="*/ 608587 w 2200297"/>
                <a:gd name="connsiteY2" fmla="*/ 457622 h 922163"/>
                <a:gd name="connsiteX3" fmla="*/ 11694 w 2200297"/>
                <a:gd name="connsiteY3" fmla="*/ 51222 h 922163"/>
                <a:gd name="connsiteX4" fmla="*/ 86305 w 2200297"/>
                <a:gd name="connsiteY4" fmla="*/ 0 h 922163"/>
                <a:gd name="connsiteX5" fmla="*/ 1484022 w 2200297"/>
                <a:gd name="connsiteY5" fmla="*/ 0 h 922163"/>
                <a:gd name="connsiteX6" fmla="*/ 1603403 w 2200297"/>
                <a:gd name="connsiteY6" fmla="*/ 37388 h 922163"/>
                <a:gd name="connsiteX7" fmla="*/ 2200297 w 2200297"/>
                <a:gd name="connsiteY7" fmla="*/ 443788 h 922163"/>
                <a:gd name="connsiteX0" fmla="*/ 1902917 w 2200297"/>
                <a:gd name="connsiteY0" fmla="*/ 922163 h 922163"/>
                <a:gd name="connsiteX1" fmla="*/ 12763 w 2200297"/>
                <a:gd name="connsiteY1" fmla="*/ 922163 h 922163"/>
                <a:gd name="connsiteX2" fmla="*/ 108656 w 2200297"/>
                <a:gd name="connsiteY2" fmla="*/ 457622 h 922163"/>
                <a:gd name="connsiteX3" fmla="*/ 11694 w 2200297"/>
                <a:gd name="connsiteY3" fmla="*/ 51222 h 922163"/>
                <a:gd name="connsiteX4" fmla="*/ 86305 w 2200297"/>
                <a:gd name="connsiteY4" fmla="*/ 0 h 922163"/>
                <a:gd name="connsiteX5" fmla="*/ 1484022 w 2200297"/>
                <a:gd name="connsiteY5" fmla="*/ 0 h 922163"/>
                <a:gd name="connsiteX6" fmla="*/ 1603403 w 2200297"/>
                <a:gd name="connsiteY6" fmla="*/ 37388 h 922163"/>
                <a:gd name="connsiteX7" fmla="*/ 2200297 w 2200297"/>
                <a:gd name="connsiteY7" fmla="*/ 443788 h 922163"/>
                <a:gd name="connsiteX0" fmla="*/ 1902917 w 2200297"/>
                <a:gd name="connsiteY0" fmla="*/ 922163 h 922163"/>
                <a:gd name="connsiteX1" fmla="*/ 12763 w 2200297"/>
                <a:gd name="connsiteY1" fmla="*/ 922163 h 922163"/>
                <a:gd name="connsiteX2" fmla="*/ 108656 w 2200297"/>
                <a:gd name="connsiteY2" fmla="*/ 457622 h 922163"/>
                <a:gd name="connsiteX3" fmla="*/ 11694 w 2200297"/>
                <a:gd name="connsiteY3" fmla="*/ 51222 h 922163"/>
                <a:gd name="connsiteX4" fmla="*/ 86305 w 2200297"/>
                <a:gd name="connsiteY4" fmla="*/ 0 h 922163"/>
                <a:gd name="connsiteX5" fmla="*/ 1484022 w 2200297"/>
                <a:gd name="connsiteY5" fmla="*/ 0 h 922163"/>
                <a:gd name="connsiteX6" fmla="*/ 1603403 w 2200297"/>
                <a:gd name="connsiteY6" fmla="*/ 37388 h 922163"/>
                <a:gd name="connsiteX7" fmla="*/ 2200297 w 2200297"/>
                <a:gd name="connsiteY7" fmla="*/ 443788 h 922163"/>
                <a:gd name="connsiteX0" fmla="*/ 1902917 w 2200297"/>
                <a:gd name="connsiteY0" fmla="*/ 922163 h 922163"/>
                <a:gd name="connsiteX1" fmla="*/ 12763 w 2200297"/>
                <a:gd name="connsiteY1" fmla="*/ 922163 h 922163"/>
                <a:gd name="connsiteX2" fmla="*/ 108656 w 2200297"/>
                <a:gd name="connsiteY2" fmla="*/ 457622 h 922163"/>
                <a:gd name="connsiteX3" fmla="*/ 11694 w 2200297"/>
                <a:gd name="connsiteY3" fmla="*/ 51222 h 922163"/>
                <a:gd name="connsiteX4" fmla="*/ 86305 w 2200297"/>
                <a:gd name="connsiteY4" fmla="*/ 0 h 922163"/>
                <a:gd name="connsiteX5" fmla="*/ 1484022 w 2200297"/>
                <a:gd name="connsiteY5" fmla="*/ 0 h 922163"/>
                <a:gd name="connsiteX6" fmla="*/ 1603403 w 2200297"/>
                <a:gd name="connsiteY6" fmla="*/ 37388 h 922163"/>
                <a:gd name="connsiteX7" fmla="*/ 2200297 w 2200297"/>
                <a:gd name="connsiteY7" fmla="*/ 443788 h 922163"/>
                <a:gd name="connsiteX0" fmla="*/ 1892685 w 2190065"/>
                <a:gd name="connsiteY0" fmla="*/ 922163 h 922163"/>
                <a:gd name="connsiteX1" fmla="*/ 2531 w 2190065"/>
                <a:gd name="connsiteY1" fmla="*/ 922163 h 922163"/>
                <a:gd name="connsiteX2" fmla="*/ 98424 w 2190065"/>
                <a:gd name="connsiteY2" fmla="*/ 457622 h 922163"/>
                <a:gd name="connsiteX3" fmla="*/ 1462 w 2190065"/>
                <a:gd name="connsiteY3" fmla="*/ 51222 h 922163"/>
                <a:gd name="connsiteX4" fmla="*/ 76073 w 2190065"/>
                <a:gd name="connsiteY4" fmla="*/ 0 h 922163"/>
                <a:gd name="connsiteX5" fmla="*/ 1473790 w 2190065"/>
                <a:gd name="connsiteY5" fmla="*/ 0 h 922163"/>
                <a:gd name="connsiteX6" fmla="*/ 1593171 w 2190065"/>
                <a:gd name="connsiteY6" fmla="*/ 37388 h 922163"/>
                <a:gd name="connsiteX7" fmla="*/ 2190065 w 2190065"/>
                <a:gd name="connsiteY7" fmla="*/ 443788 h 922163"/>
                <a:gd name="connsiteX0" fmla="*/ 1893358 w 2190738"/>
                <a:gd name="connsiteY0" fmla="*/ 922163 h 922163"/>
                <a:gd name="connsiteX1" fmla="*/ 3204 w 2190738"/>
                <a:gd name="connsiteY1" fmla="*/ 922163 h 922163"/>
                <a:gd name="connsiteX2" fmla="*/ 99097 w 2190738"/>
                <a:gd name="connsiteY2" fmla="*/ 457622 h 922163"/>
                <a:gd name="connsiteX3" fmla="*/ 2135 w 2190738"/>
                <a:gd name="connsiteY3" fmla="*/ 51222 h 922163"/>
                <a:gd name="connsiteX4" fmla="*/ 14255 w 2190738"/>
                <a:gd name="connsiteY4" fmla="*/ 0 h 922163"/>
                <a:gd name="connsiteX5" fmla="*/ 1474463 w 2190738"/>
                <a:gd name="connsiteY5" fmla="*/ 0 h 922163"/>
                <a:gd name="connsiteX6" fmla="*/ 1593844 w 2190738"/>
                <a:gd name="connsiteY6" fmla="*/ 37388 h 922163"/>
                <a:gd name="connsiteX7" fmla="*/ 2190738 w 2190738"/>
                <a:gd name="connsiteY7" fmla="*/ 443788 h 922163"/>
                <a:gd name="connsiteX0" fmla="*/ 1893358 w 1893358"/>
                <a:gd name="connsiteY0" fmla="*/ 922163 h 922163"/>
                <a:gd name="connsiteX1" fmla="*/ 3204 w 1893358"/>
                <a:gd name="connsiteY1" fmla="*/ 922163 h 922163"/>
                <a:gd name="connsiteX2" fmla="*/ 99097 w 1893358"/>
                <a:gd name="connsiteY2" fmla="*/ 457622 h 922163"/>
                <a:gd name="connsiteX3" fmla="*/ 2135 w 1893358"/>
                <a:gd name="connsiteY3" fmla="*/ 51222 h 922163"/>
                <a:gd name="connsiteX4" fmla="*/ 14255 w 1893358"/>
                <a:gd name="connsiteY4" fmla="*/ 0 h 922163"/>
                <a:gd name="connsiteX5" fmla="*/ 1474463 w 1893358"/>
                <a:gd name="connsiteY5" fmla="*/ 0 h 922163"/>
                <a:gd name="connsiteX6" fmla="*/ 1593844 w 1893358"/>
                <a:gd name="connsiteY6" fmla="*/ 37388 h 922163"/>
                <a:gd name="connsiteX7" fmla="*/ 1690806 w 1893358"/>
                <a:gd name="connsiteY7" fmla="*/ 443788 h 922163"/>
                <a:gd name="connsiteX0" fmla="*/ 1893358 w 1893358"/>
                <a:gd name="connsiteY0" fmla="*/ 922163 h 922163"/>
                <a:gd name="connsiteX1" fmla="*/ 3204 w 1893358"/>
                <a:gd name="connsiteY1" fmla="*/ 922163 h 922163"/>
                <a:gd name="connsiteX2" fmla="*/ 99097 w 1893358"/>
                <a:gd name="connsiteY2" fmla="*/ 457622 h 922163"/>
                <a:gd name="connsiteX3" fmla="*/ 2135 w 1893358"/>
                <a:gd name="connsiteY3" fmla="*/ 51222 h 922163"/>
                <a:gd name="connsiteX4" fmla="*/ 14255 w 1893358"/>
                <a:gd name="connsiteY4" fmla="*/ 0 h 922163"/>
                <a:gd name="connsiteX5" fmla="*/ 1474463 w 1893358"/>
                <a:gd name="connsiteY5" fmla="*/ 0 h 922163"/>
                <a:gd name="connsiteX6" fmla="*/ 1593844 w 1893358"/>
                <a:gd name="connsiteY6" fmla="*/ 37388 h 922163"/>
                <a:gd name="connsiteX7" fmla="*/ 1690806 w 1893358"/>
                <a:gd name="connsiteY7" fmla="*/ 443788 h 922163"/>
                <a:gd name="connsiteX0" fmla="*/ 1893358 w 1893358"/>
                <a:gd name="connsiteY0" fmla="*/ 922163 h 922163"/>
                <a:gd name="connsiteX1" fmla="*/ 3204 w 1893358"/>
                <a:gd name="connsiteY1" fmla="*/ 922163 h 922163"/>
                <a:gd name="connsiteX2" fmla="*/ 99097 w 1893358"/>
                <a:gd name="connsiteY2" fmla="*/ 457622 h 922163"/>
                <a:gd name="connsiteX3" fmla="*/ 2135 w 1893358"/>
                <a:gd name="connsiteY3" fmla="*/ 51222 h 922163"/>
                <a:gd name="connsiteX4" fmla="*/ 14255 w 1893358"/>
                <a:gd name="connsiteY4" fmla="*/ 0 h 922163"/>
                <a:gd name="connsiteX5" fmla="*/ 1474463 w 1893358"/>
                <a:gd name="connsiteY5" fmla="*/ 0 h 922163"/>
                <a:gd name="connsiteX6" fmla="*/ 1593844 w 1893358"/>
                <a:gd name="connsiteY6" fmla="*/ 37388 h 922163"/>
                <a:gd name="connsiteX7" fmla="*/ 1690806 w 1893358"/>
                <a:gd name="connsiteY7" fmla="*/ 443788 h 922163"/>
                <a:gd name="connsiteX0" fmla="*/ 1893358 w 1893358"/>
                <a:gd name="connsiteY0" fmla="*/ 922163 h 922163"/>
                <a:gd name="connsiteX1" fmla="*/ 3204 w 1893358"/>
                <a:gd name="connsiteY1" fmla="*/ 922163 h 922163"/>
                <a:gd name="connsiteX2" fmla="*/ 99097 w 1893358"/>
                <a:gd name="connsiteY2" fmla="*/ 457622 h 922163"/>
                <a:gd name="connsiteX3" fmla="*/ 2135 w 1893358"/>
                <a:gd name="connsiteY3" fmla="*/ 51222 h 922163"/>
                <a:gd name="connsiteX4" fmla="*/ 14255 w 1893358"/>
                <a:gd name="connsiteY4" fmla="*/ 0 h 922163"/>
                <a:gd name="connsiteX5" fmla="*/ 1574451 w 1893358"/>
                <a:gd name="connsiteY5" fmla="*/ 0 h 922163"/>
                <a:gd name="connsiteX6" fmla="*/ 1593844 w 1893358"/>
                <a:gd name="connsiteY6" fmla="*/ 37388 h 922163"/>
                <a:gd name="connsiteX7" fmla="*/ 1690806 w 1893358"/>
                <a:gd name="connsiteY7" fmla="*/ 443788 h 922163"/>
                <a:gd name="connsiteX0" fmla="*/ 1643394 w 1690806"/>
                <a:gd name="connsiteY0" fmla="*/ 922163 h 922163"/>
                <a:gd name="connsiteX1" fmla="*/ 3204 w 1690806"/>
                <a:gd name="connsiteY1" fmla="*/ 922163 h 922163"/>
                <a:gd name="connsiteX2" fmla="*/ 99097 w 1690806"/>
                <a:gd name="connsiteY2" fmla="*/ 457622 h 922163"/>
                <a:gd name="connsiteX3" fmla="*/ 2135 w 1690806"/>
                <a:gd name="connsiteY3" fmla="*/ 51222 h 922163"/>
                <a:gd name="connsiteX4" fmla="*/ 14255 w 1690806"/>
                <a:gd name="connsiteY4" fmla="*/ 0 h 922163"/>
                <a:gd name="connsiteX5" fmla="*/ 1574451 w 1690806"/>
                <a:gd name="connsiteY5" fmla="*/ 0 h 922163"/>
                <a:gd name="connsiteX6" fmla="*/ 1593844 w 1690806"/>
                <a:gd name="connsiteY6" fmla="*/ 37388 h 922163"/>
                <a:gd name="connsiteX7" fmla="*/ 1690806 w 1690806"/>
                <a:gd name="connsiteY7" fmla="*/ 443788 h 922163"/>
                <a:gd name="connsiteX0" fmla="*/ 1643394 w 1690806"/>
                <a:gd name="connsiteY0" fmla="*/ 922163 h 922163"/>
                <a:gd name="connsiteX1" fmla="*/ 3204 w 1690806"/>
                <a:gd name="connsiteY1" fmla="*/ 922163 h 922163"/>
                <a:gd name="connsiteX2" fmla="*/ 370207 w 1690806"/>
                <a:gd name="connsiteY2" fmla="*/ 457622 h 922163"/>
                <a:gd name="connsiteX3" fmla="*/ 2135 w 1690806"/>
                <a:gd name="connsiteY3" fmla="*/ 51222 h 922163"/>
                <a:gd name="connsiteX4" fmla="*/ 14255 w 1690806"/>
                <a:gd name="connsiteY4" fmla="*/ 0 h 922163"/>
                <a:gd name="connsiteX5" fmla="*/ 1574451 w 1690806"/>
                <a:gd name="connsiteY5" fmla="*/ 0 h 922163"/>
                <a:gd name="connsiteX6" fmla="*/ 1593844 w 1690806"/>
                <a:gd name="connsiteY6" fmla="*/ 37388 h 922163"/>
                <a:gd name="connsiteX7" fmla="*/ 1690806 w 1690806"/>
                <a:gd name="connsiteY7" fmla="*/ 443788 h 922163"/>
                <a:gd name="connsiteX0" fmla="*/ 1643394 w 1690806"/>
                <a:gd name="connsiteY0" fmla="*/ 922163 h 922163"/>
                <a:gd name="connsiteX1" fmla="*/ 3204 w 1690806"/>
                <a:gd name="connsiteY1" fmla="*/ 922163 h 922163"/>
                <a:gd name="connsiteX2" fmla="*/ 370207 w 1690806"/>
                <a:gd name="connsiteY2" fmla="*/ 457622 h 922163"/>
                <a:gd name="connsiteX3" fmla="*/ 2135 w 1690806"/>
                <a:gd name="connsiteY3" fmla="*/ 51222 h 922163"/>
                <a:gd name="connsiteX4" fmla="*/ 14255 w 1690806"/>
                <a:gd name="connsiteY4" fmla="*/ 0 h 922163"/>
                <a:gd name="connsiteX5" fmla="*/ 1574451 w 1690806"/>
                <a:gd name="connsiteY5" fmla="*/ 0 h 922163"/>
                <a:gd name="connsiteX6" fmla="*/ 1593844 w 1690806"/>
                <a:gd name="connsiteY6" fmla="*/ 37388 h 922163"/>
                <a:gd name="connsiteX7" fmla="*/ 1690806 w 1690806"/>
                <a:gd name="connsiteY7" fmla="*/ 443788 h 922163"/>
                <a:gd name="connsiteX0" fmla="*/ 1643394 w 1690806"/>
                <a:gd name="connsiteY0" fmla="*/ 922163 h 922163"/>
                <a:gd name="connsiteX1" fmla="*/ 3204 w 1690806"/>
                <a:gd name="connsiteY1" fmla="*/ 922163 h 922163"/>
                <a:gd name="connsiteX2" fmla="*/ 370207 w 1690806"/>
                <a:gd name="connsiteY2" fmla="*/ 457622 h 922163"/>
                <a:gd name="connsiteX3" fmla="*/ 2135 w 1690806"/>
                <a:gd name="connsiteY3" fmla="*/ 51222 h 922163"/>
                <a:gd name="connsiteX4" fmla="*/ 14255 w 1690806"/>
                <a:gd name="connsiteY4" fmla="*/ 0 h 922163"/>
                <a:gd name="connsiteX5" fmla="*/ 1574451 w 1690806"/>
                <a:gd name="connsiteY5" fmla="*/ 0 h 922163"/>
                <a:gd name="connsiteX6" fmla="*/ 1593844 w 1690806"/>
                <a:gd name="connsiteY6" fmla="*/ 37388 h 922163"/>
                <a:gd name="connsiteX7" fmla="*/ 1690806 w 1690806"/>
                <a:gd name="connsiteY7" fmla="*/ 443788 h 922163"/>
                <a:gd name="connsiteX0" fmla="*/ 1649387 w 1696799"/>
                <a:gd name="connsiteY0" fmla="*/ 922163 h 922163"/>
                <a:gd name="connsiteX1" fmla="*/ 9197 w 1696799"/>
                <a:gd name="connsiteY1" fmla="*/ 922163 h 922163"/>
                <a:gd name="connsiteX2" fmla="*/ 376200 w 1696799"/>
                <a:gd name="connsiteY2" fmla="*/ 457622 h 922163"/>
                <a:gd name="connsiteX3" fmla="*/ 8128 w 1696799"/>
                <a:gd name="connsiteY3" fmla="*/ 51222 h 922163"/>
                <a:gd name="connsiteX4" fmla="*/ 20248 w 1696799"/>
                <a:gd name="connsiteY4" fmla="*/ 0 h 922163"/>
                <a:gd name="connsiteX5" fmla="*/ 1580444 w 1696799"/>
                <a:gd name="connsiteY5" fmla="*/ 0 h 922163"/>
                <a:gd name="connsiteX6" fmla="*/ 1599837 w 1696799"/>
                <a:gd name="connsiteY6" fmla="*/ 37388 h 922163"/>
                <a:gd name="connsiteX7" fmla="*/ 1696799 w 1696799"/>
                <a:gd name="connsiteY7" fmla="*/ 443788 h 922163"/>
                <a:gd name="connsiteX0" fmla="*/ 1648571 w 1695983"/>
                <a:gd name="connsiteY0" fmla="*/ 922163 h 922163"/>
                <a:gd name="connsiteX1" fmla="*/ 8381 w 1695983"/>
                <a:gd name="connsiteY1" fmla="*/ 922163 h 922163"/>
                <a:gd name="connsiteX2" fmla="*/ 375384 w 1695983"/>
                <a:gd name="connsiteY2" fmla="*/ 457622 h 922163"/>
                <a:gd name="connsiteX3" fmla="*/ 7312 w 1695983"/>
                <a:gd name="connsiteY3" fmla="*/ 51222 h 922163"/>
                <a:gd name="connsiteX4" fmla="*/ 53320 w 1695983"/>
                <a:gd name="connsiteY4" fmla="*/ 0 h 922163"/>
                <a:gd name="connsiteX5" fmla="*/ 1579628 w 1695983"/>
                <a:gd name="connsiteY5" fmla="*/ 0 h 922163"/>
                <a:gd name="connsiteX6" fmla="*/ 1599021 w 1695983"/>
                <a:gd name="connsiteY6" fmla="*/ 37388 h 922163"/>
                <a:gd name="connsiteX7" fmla="*/ 1695983 w 1695983"/>
                <a:gd name="connsiteY7" fmla="*/ 443788 h 922163"/>
                <a:gd name="connsiteX0" fmla="*/ 1648571 w 1967093"/>
                <a:gd name="connsiteY0" fmla="*/ 922163 h 922163"/>
                <a:gd name="connsiteX1" fmla="*/ 8381 w 1967093"/>
                <a:gd name="connsiteY1" fmla="*/ 922163 h 922163"/>
                <a:gd name="connsiteX2" fmla="*/ 375384 w 1967093"/>
                <a:gd name="connsiteY2" fmla="*/ 457622 h 922163"/>
                <a:gd name="connsiteX3" fmla="*/ 7312 w 1967093"/>
                <a:gd name="connsiteY3" fmla="*/ 51222 h 922163"/>
                <a:gd name="connsiteX4" fmla="*/ 53320 w 1967093"/>
                <a:gd name="connsiteY4" fmla="*/ 0 h 922163"/>
                <a:gd name="connsiteX5" fmla="*/ 1579628 w 1967093"/>
                <a:gd name="connsiteY5" fmla="*/ 0 h 922163"/>
                <a:gd name="connsiteX6" fmla="*/ 1599021 w 1967093"/>
                <a:gd name="connsiteY6" fmla="*/ 37388 h 922163"/>
                <a:gd name="connsiteX7" fmla="*/ 1967093 w 1967093"/>
                <a:gd name="connsiteY7" fmla="*/ 443788 h 922163"/>
                <a:gd name="connsiteX0" fmla="*/ 1648571 w 1967093"/>
                <a:gd name="connsiteY0" fmla="*/ 922163 h 922163"/>
                <a:gd name="connsiteX1" fmla="*/ 8381 w 1967093"/>
                <a:gd name="connsiteY1" fmla="*/ 922163 h 922163"/>
                <a:gd name="connsiteX2" fmla="*/ 375384 w 1967093"/>
                <a:gd name="connsiteY2" fmla="*/ 457622 h 922163"/>
                <a:gd name="connsiteX3" fmla="*/ 7312 w 1967093"/>
                <a:gd name="connsiteY3" fmla="*/ 51222 h 922163"/>
                <a:gd name="connsiteX4" fmla="*/ 53320 w 1967093"/>
                <a:gd name="connsiteY4" fmla="*/ 0 h 922163"/>
                <a:gd name="connsiteX5" fmla="*/ 1579628 w 1967093"/>
                <a:gd name="connsiteY5" fmla="*/ 0 h 922163"/>
                <a:gd name="connsiteX6" fmla="*/ 1599021 w 1967093"/>
                <a:gd name="connsiteY6" fmla="*/ 37388 h 922163"/>
                <a:gd name="connsiteX7" fmla="*/ 1967093 w 1967093"/>
                <a:gd name="connsiteY7" fmla="*/ 443788 h 922163"/>
                <a:gd name="connsiteX0" fmla="*/ 1648571 w 1967093"/>
                <a:gd name="connsiteY0" fmla="*/ 922163 h 922163"/>
                <a:gd name="connsiteX1" fmla="*/ 8381 w 1967093"/>
                <a:gd name="connsiteY1" fmla="*/ 922163 h 922163"/>
                <a:gd name="connsiteX2" fmla="*/ 375384 w 1967093"/>
                <a:gd name="connsiteY2" fmla="*/ 457622 h 922163"/>
                <a:gd name="connsiteX3" fmla="*/ 7312 w 1967093"/>
                <a:gd name="connsiteY3" fmla="*/ 51222 h 922163"/>
                <a:gd name="connsiteX4" fmla="*/ 53320 w 1967093"/>
                <a:gd name="connsiteY4" fmla="*/ 0 h 922163"/>
                <a:gd name="connsiteX5" fmla="*/ 1579628 w 1967093"/>
                <a:gd name="connsiteY5" fmla="*/ 0 h 922163"/>
                <a:gd name="connsiteX6" fmla="*/ 1599021 w 1967093"/>
                <a:gd name="connsiteY6" fmla="*/ 37388 h 922163"/>
                <a:gd name="connsiteX7" fmla="*/ 1967093 w 1967093"/>
                <a:gd name="connsiteY7" fmla="*/ 443788 h 922163"/>
                <a:gd name="connsiteX0" fmla="*/ 1648571 w 1967093"/>
                <a:gd name="connsiteY0" fmla="*/ 922163 h 922163"/>
                <a:gd name="connsiteX1" fmla="*/ 8381 w 1967093"/>
                <a:gd name="connsiteY1" fmla="*/ 922163 h 922163"/>
                <a:gd name="connsiteX2" fmla="*/ 375384 w 1967093"/>
                <a:gd name="connsiteY2" fmla="*/ 457622 h 922163"/>
                <a:gd name="connsiteX3" fmla="*/ 7312 w 1967093"/>
                <a:gd name="connsiteY3" fmla="*/ 51222 h 922163"/>
                <a:gd name="connsiteX4" fmla="*/ 53320 w 1967093"/>
                <a:gd name="connsiteY4" fmla="*/ 0 h 922163"/>
                <a:gd name="connsiteX5" fmla="*/ 1525406 w 1967093"/>
                <a:gd name="connsiteY5" fmla="*/ 0 h 922163"/>
                <a:gd name="connsiteX6" fmla="*/ 1599021 w 1967093"/>
                <a:gd name="connsiteY6" fmla="*/ 37388 h 922163"/>
                <a:gd name="connsiteX7" fmla="*/ 1967093 w 1967093"/>
                <a:gd name="connsiteY7" fmla="*/ 443788 h 922163"/>
                <a:gd name="connsiteX0" fmla="*/ 1784126 w 1967093"/>
                <a:gd name="connsiteY0" fmla="*/ 922163 h 922163"/>
                <a:gd name="connsiteX1" fmla="*/ 8381 w 1967093"/>
                <a:gd name="connsiteY1" fmla="*/ 922163 h 922163"/>
                <a:gd name="connsiteX2" fmla="*/ 375384 w 1967093"/>
                <a:gd name="connsiteY2" fmla="*/ 457622 h 922163"/>
                <a:gd name="connsiteX3" fmla="*/ 7312 w 1967093"/>
                <a:gd name="connsiteY3" fmla="*/ 51222 h 922163"/>
                <a:gd name="connsiteX4" fmla="*/ 53320 w 1967093"/>
                <a:gd name="connsiteY4" fmla="*/ 0 h 922163"/>
                <a:gd name="connsiteX5" fmla="*/ 1525406 w 1967093"/>
                <a:gd name="connsiteY5" fmla="*/ 0 h 922163"/>
                <a:gd name="connsiteX6" fmla="*/ 1599021 w 1967093"/>
                <a:gd name="connsiteY6" fmla="*/ 37388 h 922163"/>
                <a:gd name="connsiteX7" fmla="*/ 1967093 w 1967093"/>
                <a:gd name="connsiteY7" fmla="*/ 443788 h 922163"/>
                <a:gd name="connsiteX0" fmla="*/ 1784126 w 1967093"/>
                <a:gd name="connsiteY0" fmla="*/ 922163 h 922163"/>
                <a:gd name="connsiteX1" fmla="*/ 8381 w 1967093"/>
                <a:gd name="connsiteY1" fmla="*/ 922163 h 922163"/>
                <a:gd name="connsiteX2" fmla="*/ 1528272 w 1967093"/>
                <a:gd name="connsiteY2" fmla="*/ 457622 h 922163"/>
                <a:gd name="connsiteX3" fmla="*/ 7312 w 1967093"/>
                <a:gd name="connsiteY3" fmla="*/ 51222 h 922163"/>
                <a:gd name="connsiteX4" fmla="*/ 53320 w 1967093"/>
                <a:gd name="connsiteY4" fmla="*/ 0 h 922163"/>
                <a:gd name="connsiteX5" fmla="*/ 1525406 w 1967093"/>
                <a:gd name="connsiteY5" fmla="*/ 0 h 922163"/>
                <a:gd name="connsiteX6" fmla="*/ 1599021 w 1967093"/>
                <a:gd name="connsiteY6" fmla="*/ 37388 h 922163"/>
                <a:gd name="connsiteX7" fmla="*/ 1967093 w 1967093"/>
                <a:gd name="connsiteY7" fmla="*/ 443788 h 922163"/>
                <a:gd name="connsiteX0" fmla="*/ 1784126 w 1967093"/>
                <a:gd name="connsiteY0" fmla="*/ 922163 h 922163"/>
                <a:gd name="connsiteX1" fmla="*/ 8381 w 1967093"/>
                <a:gd name="connsiteY1" fmla="*/ 922163 h 922163"/>
                <a:gd name="connsiteX2" fmla="*/ 1528272 w 1967093"/>
                <a:gd name="connsiteY2" fmla="*/ 457622 h 922163"/>
                <a:gd name="connsiteX3" fmla="*/ 7312 w 1967093"/>
                <a:gd name="connsiteY3" fmla="*/ 51222 h 922163"/>
                <a:gd name="connsiteX4" fmla="*/ 53320 w 1967093"/>
                <a:gd name="connsiteY4" fmla="*/ 0 h 922163"/>
                <a:gd name="connsiteX5" fmla="*/ 1525406 w 1967093"/>
                <a:gd name="connsiteY5" fmla="*/ 0 h 922163"/>
                <a:gd name="connsiteX6" fmla="*/ 1599021 w 1967093"/>
                <a:gd name="connsiteY6" fmla="*/ 37388 h 922163"/>
                <a:gd name="connsiteX7" fmla="*/ 1967093 w 1967093"/>
                <a:gd name="connsiteY7" fmla="*/ 443788 h 922163"/>
                <a:gd name="connsiteX0" fmla="*/ 1784126 w 1967093"/>
                <a:gd name="connsiteY0" fmla="*/ 922163 h 922163"/>
                <a:gd name="connsiteX1" fmla="*/ 8381 w 1967093"/>
                <a:gd name="connsiteY1" fmla="*/ 922163 h 922163"/>
                <a:gd name="connsiteX2" fmla="*/ 1528272 w 1967093"/>
                <a:gd name="connsiteY2" fmla="*/ 457622 h 922163"/>
                <a:gd name="connsiteX3" fmla="*/ 7312 w 1967093"/>
                <a:gd name="connsiteY3" fmla="*/ 51222 h 922163"/>
                <a:gd name="connsiteX4" fmla="*/ 53320 w 1967093"/>
                <a:gd name="connsiteY4" fmla="*/ 0 h 922163"/>
                <a:gd name="connsiteX5" fmla="*/ 1525406 w 1967093"/>
                <a:gd name="connsiteY5" fmla="*/ 0 h 922163"/>
                <a:gd name="connsiteX6" fmla="*/ 1599021 w 1967093"/>
                <a:gd name="connsiteY6" fmla="*/ 37388 h 922163"/>
                <a:gd name="connsiteX7" fmla="*/ 1967093 w 1967093"/>
                <a:gd name="connsiteY7" fmla="*/ 443788 h 922163"/>
                <a:gd name="connsiteX0" fmla="*/ 1809455 w 1992422"/>
                <a:gd name="connsiteY0" fmla="*/ 922163 h 922163"/>
                <a:gd name="connsiteX1" fmla="*/ 33710 w 1992422"/>
                <a:gd name="connsiteY1" fmla="*/ 922163 h 922163"/>
                <a:gd name="connsiteX2" fmla="*/ 1553601 w 1992422"/>
                <a:gd name="connsiteY2" fmla="*/ 457622 h 922163"/>
                <a:gd name="connsiteX3" fmla="*/ 32641 w 1992422"/>
                <a:gd name="connsiteY3" fmla="*/ 51222 h 922163"/>
                <a:gd name="connsiteX4" fmla="*/ 78649 w 1992422"/>
                <a:gd name="connsiteY4" fmla="*/ 0 h 922163"/>
                <a:gd name="connsiteX5" fmla="*/ 1550735 w 1992422"/>
                <a:gd name="connsiteY5" fmla="*/ 0 h 922163"/>
                <a:gd name="connsiteX6" fmla="*/ 1624350 w 1992422"/>
                <a:gd name="connsiteY6" fmla="*/ 37388 h 922163"/>
                <a:gd name="connsiteX7" fmla="*/ 1992422 w 1992422"/>
                <a:gd name="connsiteY7" fmla="*/ 443788 h 922163"/>
                <a:gd name="connsiteX0" fmla="*/ 1806209 w 1989176"/>
                <a:gd name="connsiteY0" fmla="*/ 922163 h 922163"/>
                <a:gd name="connsiteX1" fmla="*/ 30464 w 1989176"/>
                <a:gd name="connsiteY1" fmla="*/ 922163 h 922163"/>
                <a:gd name="connsiteX2" fmla="*/ 1550355 w 1989176"/>
                <a:gd name="connsiteY2" fmla="*/ 457622 h 922163"/>
                <a:gd name="connsiteX3" fmla="*/ 29395 w 1989176"/>
                <a:gd name="connsiteY3" fmla="*/ 51222 h 922163"/>
                <a:gd name="connsiteX4" fmla="*/ 219515 w 1989176"/>
                <a:gd name="connsiteY4" fmla="*/ 0 h 922163"/>
                <a:gd name="connsiteX5" fmla="*/ 1547489 w 1989176"/>
                <a:gd name="connsiteY5" fmla="*/ 0 h 922163"/>
                <a:gd name="connsiteX6" fmla="*/ 1621104 w 1989176"/>
                <a:gd name="connsiteY6" fmla="*/ 37388 h 922163"/>
                <a:gd name="connsiteX7" fmla="*/ 1989176 w 1989176"/>
                <a:gd name="connsiteY7" fmla="*/ 443788 h 922163"/>
                <a:gd name="connsiteX0" fmla="*/ 1806209 w 3142064"/>
                <a:gd name="connsiteY0" fmla="*/ 922163 h 922163"/>
                <a:gd name="connsiteX1" fmla="*/ 30464 w 3142064"/>
                <a:gd name="connsiteY1" fmla="*/ 922163 h 922163"/>
                <a:gd name="connsiteX2" fmla="*/ 1550355 w 3142064"/>
                <a:gd name="connsiteY2" fmla="*/ 457622 h 922163"/>
                <a:gd name="connsiteX3" fmla="*/ 29395 w 3142064"/>
                <a:gd name="connsiteY3" fmla="*/ 51222 h 922163"/>
                <a:gd name="connsiteX4" fmla="*/ 219515 w 3142064"/>
                <a:gd name="connsiteY4" fmla="*/ 0 h 922163"/>
                <a:gd name="connsiteX5" fmla="*/ 1547489 w 3142064"/>
                <a:gd name="connsiteY5" fmla="*/ 0 h 922163"/>
                <a:gd name="connsiteX6" fmla="*/ 1621104 w 3142064"/>
                <a:gd name="connsiteY6" fmla="*/ 37388 h 922163"/>
                <a:gd name="connsiteX7" fmla="*/ 3142064 w 3142064"/>
                <a:gd name="connsiteY7" fmla="*/ 443788 h 922163"/>
                <a:gd name="connsiteX0" fmla="*/ 1806209 w 3142064"/>
                <a:gd name="connsiteY0" fmla="*/ 922163 h 922163"/>
                <a:gd name="connsiteX1" fmla="*/ 30464 w 3142064"/>
                <a:gd name="connsiteY1" fmla="*/ 922163 h 922163"/>
                <a:gd name="connsiteX2" fmla="*/ 1550355 w 3142064"/>
                <a:gd name="connsiteY2" fmla="*/ 457622 h 922163"/>
                <a:gd name="connsiteX3" fmla="*/ 29395 w 3142064"/>
                <a:gd name="connsiteY3" fmla="*/ 51222 h 922163"/>
                <a:gd name="connsiteX4" fmla="*/ 219515 w 3142064"/>
                <a:gd name="connsiteY4" fmla="*/ 0 h 922163"/>
                <a:gd name="connsiteX5" fmla="*/ 1547489 w 3142064"/>
                <a:gd name="connsiteY5" fmla="*/ 0 h 922163"/>
                <a:gd name="connsiteX6" fmla="*/ 1621104 w 3142064"/>
                <a:gd name="connsiteY6" fmla="*/ 37388 h 922163"/>
                <a:gd name="connsiteX7" fmla="*/ 3142064 w 3142064"/>
                <a:gd name="connsiteY7" fmla="*/ 443788 h 922163"/>
                <a:gd name="connsiteX0" fmla="*/ 1806209 w 3142064"/>
                <a:gd name="connsiteY0" fmla="*/ 922163 h 922163"/>
                <a:gd name="connsiteX1" fmla="*/ 30464 w 3142064"/>
                <a:gd name="connsiteY1" fmla="*/ 922163 h 922163"/>
                <a:gd name="connsiteX2" fmla="*/ 1550355 w 3142064"/>
                <a:gd name="connsiteY2" fmla="*/ 457622 h 922163"/>
                <a:gd name="connsiteX3" fmla="*/ 29395 w 3142064"/>
                <a:gd name="connsiteY3" fmla="*/ 51222 h 922163"/>
                <a:gd name="connsiteX4" fmla="*/ 219515 w 3142064"/>
                <a:gd name="connsiteY4" fmla="*/ 0 h 922163"/>
                <a:gd name="connsiteX5" fmla="*/ 1547489 w 3142064"/>
                <a:gd name="connsiteY5" fmla="*/ 0 h 922163"/>
                <a:gd name="connsiteX6" fmla="*/ 1621104 w 3142064"/>
                <a:gd name="connsiteY6" fmla="*/ 37388 h 922163"/>
                <a:gd name="connsiteX7" fmla="*/ 3142064 w 3142064"/>
                <a:gd name="connsiteY7" fmla="*/ 443788 h 922163"/>
                <a:gd name="connsiteX0" fmla="*/ 1806209 w 3142064"/>
                <a:gd name="connsiteY0" fmla="*/ 922163 h 922163"/>
                <a:gd name="connsiteX1" fmla="*/ 30464 w 3142064"/>
                <a:gd name="connsiteY1" fmla="*/ 922163 h 922163"/>
                <a:gd name="connsiteX2" fmla="*/ 1550355 w 3142064"/>
                <a:gd name="connsiteY2" fmla="*/ 457622 h 922163"/>
                <a:gd name="connsiteX3" fmla="*/ 29395 w 3142064"/>
                <a:gd name="connsiteY3" fmla="*/ 51222 h 922163"/>
                <a:gd name="connsiteX4" fmla="*/ 219515 w 3142064"/>
                <a:gd name="connsiteY4" fmla="*/ 0 h 922163"/>
                <a:gd name="connsiteX5" fmla="*/ 1316912 w 3142064"/>
                <a:gd name="connsiteY5" fmla="*/ 0 h 922163"/>
                <a:gd name="connsiteX6" fmla="*/ 1621104 w 3142064"/>
                <a:gd name="connsiteY6" fmla="*/ 37388 h 922163"/>
                <a:gd name="connsiteX7" fmla="*/ 3142064 w 3142064"/>
                <a:gd name="connsiteY7" fmla="*/ 443788 h 922163"/>
                <a:gd name="connsiteX0" fmla="*/ 2382650 w 3142064"/>
                <a:gd name="connsiteY0" fmla="*/ 922163 h 922163"/>
                <a:gd name="connsiteX1" fmla="*/ 30464 w 3142064"/>
                <a:gd name="connsiteY1" fmla="*/ 922163 h 922163"/>
                <a:gd name="connsiteX2" fmla="*/ 1550355 w 3142064"/>
                <a:gd name="connsiteY2" fmla="*/ 457622 h 922163"/>
                <a:gd name="connsiteX3" fmla="*/ 29395 w 3142064"/>
                <a:gd name="connsiteY3" fmla="*/ 51222 h 922163"/>
                <a:gd name="connsiteX4" fmla="*/ 219515 w 3142064"/>
                <a:gd name="connsiteY4" fmla="*/ 0 h 922163"/>
                <a:gd name="connsiteX5" fmla="*/ 1316912 w 3142064"/>
                <a:gd name="connsiteY5" fmla="*/ 0 h 922163"/>
                <a:gd name="connsiteX6" fmla="*/ 1621104 w 3142064"/>
                <a:gd name="connsiteY6" fmla="*/ 37388 h 922163"/>
                <a:gd name="connsiteX7" fmla="*/ 3142064 w 3142064"/>
                <a:gd name="connsiteY7" fmla="*/ 443788 h 922163"/>
                <a:gd name="connsiteX0" fmla="*/ 2382650 w 4379714"/>
                <a:gd name="connsiteY0" fmla="*/ 922163 h 922163"/>
                <a:gd name="connsiteX1" fmla="*/ 30464 w 4379714"/>
                <a:gd name="connsiteY1" fmla="*/ 922163 h 922163"/>
                <a:gd name="connsiteX2" fmla="*/ 4379714 w 4379714"/>
                <a:gd name="connsiteY2" fmla="*/ 457622 h 922163"/>
                <a:gd name="connsiteX3" fmla="*/ 29395 w 4379714"/>
                <a:gd name="connsiteY3" fmla="*/ 51222 h 922163"/>
                <a:gd name="connsiteX4" fmla="*/ 219515 w 4379714"/>
                <a:gd name="connsiteY4" fmla="*/ 0 h 922163"/>
                <a:gd name="connsiteX5" fmla="*/ 1316912 w 4379714"/>
                <a:gd name="connsiteY5" fmla="*/ 0 h 922163"/>
                <a:gd name="connsiteX6" fmla="*/ 1621104 w 4379714"/>
                <a:gd name="connsiteY6" fmla="*/ 37388 h 922163"/>
                <a:gd name="connsiteX7" fmla="*/ 3142064 w 4379714"/>
                <a:gd name="connsiteY7" fmla="*/ 443788 h 922163"/>
                <a:gd name="connsiteX0" fmla="*/ 2382650 w 4379714"/>
                <a:gd name="connsiteY0" fmla="*/ 922163 h 922163"/>
                <a:gd name="connsiteX1" fmla="*/ 30464 w 4379714"/>
                <a:gd name="connsiteY1" fmla="*/ 922163 h 922163"/>
                <a:gd name="connsiteX2" fmla="*/ 4379714 w 4379714"/>
                <a:gd name="connsiteY2" fmla="*/ 457622 h 922163"/>
                <a:gd name="connsiteX3" fmla="*/ 29395 w 4379714"/>
                <a:gd name="connsiteY3" fmla="*/ 51222 h 922163"/>
                <a:gd name="connsiteX4" fmla="*/ 219515 w 4379714"/>
                <a:gd name="connsiteY4" fmla="*/ 0 h 922163"/>
                <a:gd name="connsiteX5" fmla="*/ 1316912 w 4379714"/>
                <a:gd name="connsiteY5" fmla="*/ 0 h 922163"/>
                <a:gd name="connsiteX6" fmla="*/ 1621104 w 4379714"/>
                <a:gd name="connsiteY6" fmla="*/ 37388 h 922163"/>
                <a:gd name="connsiteX7" fmla="*/ 3142064 w 4379714"/>
                <a:gd name="connsiteY7" fmla="*/ 443788 h 922163"/>
                <a:gd name="connsiteX0" fmla="*/ 2382650 w 4379714"/>
                <a:gd name="connsiteY0" fmla="*/ 922163 h 922163"/>
                <a:gd name="connsiteX1" fmla="*/ 30464 w 4379714"/>
                <a:gd name="connsiteY1" fmla="*/ 922163 h 922163"/>
                <a:gd name="connsiteX2" fmla="*/ 4379714 w 4379714"/>
                <a:gd name="connsiteY2" fmla="*/ 457622 h 922163"/>
                <a:gd name="connsiteX3" fmla="*/ 29395 w 4379714"/>
                <a:gd name="connsiteY3" fmla="*/ 51222 h 922163"/>
                <a:gd name="connsiteX4" fmla="*/ 219515 w 4379714"/>
                <a:gd name="connsiteY4" fmla="*/ 0 h 922163"/>
                <a:gd name="connsiteX5" fmla="*/ 1316912 w 4379714"/>
                <a:gd name="connsiteY5" fmla="*/ 0 h 922163"/>
                <a:gd name="connsiteX6" fmla="*/ 1621104 w 4379714"/>
                <a:gd name="connsiteY6" fmla="*/ 37388 h 922163"/>
                <a:gd name="connsiteX7" fmla="*/ 3142064 w 4379714"/>
                <a:gd name="connsiteY7" fmla="*/ 443788 h 922163"/>
                <a:gd name="connsiteX0" fmla="*/ 2444377 w 4441441"/>
                <a:gd name="connsiteY0" fmla="*/ 922163 h 922163"/>
                <a:gd name="connsiteX1" fmla="*/ 92191 w 4441441"/>
                <a:gd name="connsiteY1" fmla="*/ 922163 h 922163"/>
                <a:gd name="connsiteX2" fmla="*/ 4441441 w 4441441"/>
                <a:gd name="connsiteY2" fmla="*/ 457622 h 922163"/>
                <a:gd name="connsiteX3" fmla="*/ 91122 w 4441441"/>
                <a:gd name="connsiteY3" fmla="*/ 51222 h 922163"/>
                <a:gd name="connsiteX4" fmla="*/ 281242 w 4441441"/>
                <a:gd name="connsiteY4" fmla="*/ 0 h 922163"/>
                <a:gd name="connsiteX5" fmla="*/ 1378639 w 4441441"/>
                <a:gd name="connsiteY5" fmla="*/ 0 h 922163"/>
                <a:gd name="connsiteX6" fmla="*/ 1682831 w 4441441"/>
                <a:gd name="connsiteY6" fmla="*/ 37388 h 922163"/>
                <a:gd name="connsiteX7" fmla="*/ 3203791 w 4441441"/>
                <a:gd name="connsiteY7" fmla="*/ 443788 h 922163"/>
                <a:gd name="connsiteX0" fmla="*/ 2436858 w 4433922"/>
                <a:gd name="connsiteY0" fmla="*/ 922163 h 922163"/>
                <a:gd name="connsiteX1" fmla="*/ 84672 w 4433922"/>
                <a:gd name="connsiteY1" fmla="*/ 922163 h 922163"/>
                <a:gd name="connsiteX2" fmla="*/ 4433922 w 4433922"/>
                <a:gd name="connsiteY2" fmla="*/ 457622 h 922163"/>
                <a:gd name="connsiteX3" fmla="*/ 83603 w 4433922"/>
                <a:gd name="connsiteY3" fmla="*/ 51222 h 922163"/>
                <a:gd name="connsiteX4" fmla="*/ 627389 w 4433922"/>
                <a:gd name="connsiteY4" fmla="*/ 0 h 922163"/>
                <a:gd name="connsiteX5" fmla="*/ 1371120 w 4433922"/>
                <a:gd name="connsiteY5" fmla="*/ 0 h 922163"/>
                <a:gd name="connsiteX6" fmla="*/ 1675312 w 4433922"/>
                <a:gd name="connsiteY6" fmla="*/ 37388 h 922163"/>
                <a:gd name="connsiteX7" fmla="*/ 3196272 w 4433922"/>
                <a:gd name="connsiteY7" fmla="*/ 443788 h 922163"/>
                <a:gd name="connsiteX0" fmla="*/ 2436858 w 6025644"/>
                <a:gd name="connsiteY0" fmla="*/ 922163 h 922163"/>
                <a:gd name="connsiteX1" fmla="*/ 84672 w 6025644"/>
                <a:gd name="connsiteY1" fmla="*/ 922163 h 922163"/>
                <a:gd name="connsiteX2" fmla="*/ 4433922 w 6025644"/>
                <a:gd name="connsiteY2" fmla="*/ 457622 h 922163"/>
                <a:gd name="connsiteX3" fmla="*/ 83603 w 6025644"/>
                <a:gd name="connsiteY3" fmla="*/ 51222 h 922163"/>
                <a:gd name="connsiteX4" fmla="*/ 627389 w 6025644"/>
                <a:gd name="connsiteY4" fmla="*/ 0 h 922163"/>
                <a:gd name="connsiteX5" fmla="*/ 1371120 w 6025644"/>
                <a:gd name="connsiteY5" fmla="*/ 0 h 922163"/>
                <a:gd name="connsiteX6" fmla="*/ 1675312 w 6025644"/>
                <a:gd name="connsiteY6" fmla="*/ 37388 h 922163"/>
                <a:gd name="connsiteX7" fmla="*/ 6025644 w 6025644"/>
                <a:gd name="connsiteY7" fmla="*/ 443788 h 922163"/>
                <a:gd name="connsiteX0" fmla="*/ 2436858 w 6025644"/>
                <a:gd name="connsiteY0" fmla="*/ 922163 h 922163"/>
                <a:gd name="connsiteX1" fmla="*/ 84672 w 6025644"/>
                <a:gd name="connsiteY1" fmla="*/ 922163 h 922163"/>
                <a:gd name="connsiteX2" fmla="*/ 4433922 w 6025644"/>
                <a:gd name="connsiteY2" fmla="*/ 457622 h 922163"/>
                <a:gd name="connsiteX3" fmla="*/ 83603 w 6025644"/>
                <a:gd name="connsiteY3" fmla="*/ 51222 h 922163"/>
                <a:gd name="connsiteX4" fmla="*/ 627389 w 6025644"/>
                <a:gd name="connsiteY4" fmla="*/ 0 h 922163"/>
                <a:gd name="connsiteX5" fmla="*/ 1371120 w 6025644"/>
                <a:gd name="connsiteY5" fmla="*/ 0 h 922163"/>
                <a:gd name="connsiteX6" fmla="*/ 1675312 w 6025644"/>
                <a:gd name="connsiteY6" fmla="*/ 37388 h 922163"/>
                <a:gd name="connsiteX7" fmla="*/ 6025644 w 6025644"/>
                <a:gd name="connsiteY7" fmla="*/ 443788 h 922163"/>
                <a:gd name="connsiteX0" fmla="*/ 2436858 w 6025644"/>
                <a:gd name="connsiteY0" fmla="*/ 922163 h 922163"/>
                <a:gd name="connsiteX1" fmla="*/ 84672 w 6025644"/>
                <a:gd name="connsiteY1" fmla="*/ 922163 h 922163"/>
                <a:gd name="connsiteX2" fmla="*/ 4433922 w 6025644"/>
                <a:gd name="connsiteY2" fmla="*/ 457622 h 922163"/>
                <a:gd name="connsiteX3" fmla="*/ 83603 w 6025644"/>
                <a:gd name="connsiteY3" fmla="*/ 51222 h 922163"/>
                <a:gd name="connsiteX4" fmla="*/ 627389 w 6025644"/>
                <a:gd name="connsiteY4" fmla="*/ 0 h 922163"/>
                <a:gd name="connsiteX5" fmla="*/ 1371120 w 6025644"/>
                <a:gd name="connsiteY5" fmla="*/ 0 h 922163"/>
                <a:gd name="connsiteX6" fmla="*/ 1675312 w 6025644"/>
                <a:gd name="connsiteY6" fmla="*/ 37388 h 922163"/>
                <a:gd name="connsiteX7" fmla="*/ 6025644 w 6025644"/>
                <a:gd name="connsiteY7" fmla="*/ 443788 h 922163"/>
                <a:gd name="connsiteX0" fmla="*/ 2436858 w 6025644"/>
                <a:gd name="connsiteY0" fmla="*/ 922163 h 922163"/>
                <a:gd name="connsiteX1" fmla="*/ 84672 w 6025644"/>
                <a:gd name="connsiteY1" fmla="*/ 922163 h 922163"/>
                <a:gd name="connsiteX2" fmla="*/ 4433922 w 6025644"/>
                <a:gd name="connsiteY2" fmla="*/ 457622 h 922163"/>
                <a:gd name="connsiteX3" fmla="*/ 83603 w 6025644"/>
                <a:gd name="connsiteY3" fmla="*/ 51222 h 922163"/>
                <a:gd name="connsiteX4" fmla="*/ 627389 w 6025644"/>
                <a:gd name="connsiteY4" fmla="*/ 0 h 922163"/>
                <a:gd name="connsiteX5" fmla="*/ 805238 w 6025644"/>
                <a:gd name="connsiteY5" fmla="*/ 0 h 922163"/>
                <a:gd name="connsiteX6" fmla="*/ 1675312 w 6025644"/>
                <a:gd name="connsiteY6" fmla="*/ 37388 h 922163"/>
                <a:gd name="connsiteX7" fmla="*/ 6025644 w 6025644"/>
                <a:gd name="connsiteY7" fmla="*/ 443788 h 922163"/>
                <a:gd name="connsiteX0" fmla="*/ 3851561 w 6025644"/>
                <a:gd name="connsiteY0" fmla="*/ 922163 h 922163"/>
                <a:gd name="connsiteX1" fmla="*/ 84672 w 6025644"/>
                <a:gd name="connsiteY1" fmla="*/ 922163 h 922163"/>
                <a:gd name="connsiteX2" fmla="*/ 4433922 w 6025644"/>
                <a:gd name="connsiteY2" fmla="*/ 457622 h 922163"/>
                <a:gd name="connsiteX3" fmla="*/ 83603 w 6025644"/>
                <a:gd name="connsiteY3" fmla="*/ 51222 h 922163"/>
                <a:gd name="connsiteX4" fmla="*/ 627389 w 6025644"/>
                <a:gd name="connsiteY4" fmla="*/ 0 h 922163"/>
                <a:gd name="connsiteX5" fmla="*/ 805238 w 6025644"/>
                <a:gd name="connsiteY5" fmla="*/ 0 h 922163"/>
                <a:gd name="connsiteX6" fmla="*/ 1675312 w 6025644"/>
                <a:gd name="connsiteY6" fmla="*/ 37388 h 922163"/>
                <a:gd name="connsiteX7" fmla="*/ 6025644 w 6025644"/>
                <a:gd name="connsiteY7" fmla="*/ 443788 h 922163"/>
                <a:gd name="connsiteX0" fmla="*/ 3851561 w 6025644"/>
                <a:gd name="connsiteY0" fmla="*/ 922163 h 922163"/>
                <a:gd name="connsiteX1" fmla="*/ 84672 w 6025644"/>
                <a:gd name="connsiteY1" fmla="*/ 922163 h 922163"/>
                <a:gd name="connsiteX2" fmla="*/ 2779978 w 6025644"/>
                <a:gd name="connsiteY2" fmla="*/ 457622 h 922163"/>
                <a:gd name="connsiteX3" fmla="*/ 83603 w 6025644"/>
                <a:gd name="connsiteY3" fmla="*/ 51222 h 922163"/>
                <a:gd name="connsiteX4" fmla="*/ 627389 w 6025644"/>
                <a:gd name="connsiteY4" fmla="*/ 0 h 922163"/>
                <a:gd name="connsiteX5" fmla="*/ 805238 w 6025644"/>
                <a:gd name="connsiteY5" fmla="*/ 0 h 922163"/>
                <a:gd name="connsiteX6" fmla="*/ 1675312 w 6025644"/>
                <a:gd name="connsiteY6" fmla="*/ 37388 h 922163"/>
                <a:gd name="connsiteX7" fmla="*/ 6025644 w 6025644"/>
                <a:gd name="connsiteY7" fmla="*/ 443788 h 922163"/>
                <a:gd name="connsiteX0" fmla="*/ 3851561 w 6025644"/>
                <a:gd name="connsiteY0" fmla="*/ 922163 h 922163"/>
                <a:gd name="connsiteX1" fmla="*/ 84672 w 6025644"/>
                <a:gd name="connsiteY1" fmla="*/ 922163 h 922163"/>
                <a:gd name="connsiteX2" fmla="*/ 2779978 w 6025644"/>
                <a:gd name="connsiteY2" fmla="*/ 457622 h 922163"/>
                <a:gd name="connsiteX3" fmla="*/ 83603 w 6025644"/>
                <a:gd name="connsiteY3" fmla="*/ 51222 h 922163"/>
                <a:gd name="connsiteX4" fmla="*/ 627389 w 6025644"/>
                <a:gd name="connsiteY4" fmla="*/ 0 h 922163"/>
                <a:gd name="connsiteX5" fmla="*/ 805238 w 6025644"/>
                <a:gd name="connsiteY5" fmla="*/ 0 h 922163"/>
                <a:gd name="connsiteX6" fmla="*/ 1675312 w 6025644"/>
                <a:gd name="connsiteY6" fmla="*/ 37388 h 922163"/>
                <a:gd name="connsiteX7" fmla="*/ 6025644 w 6025644"/>
                <a:gd name="connsiteY7" fmla="*/ 443788 h 922163"/>
                <a:gd name="connsiteX0" fmla="*/ 3851561 w 6025644"/>
                <a:gd name="connsiteY0" fmla="*/ 922163 h 922163"/>
                <a:gd name="connsiteX1" fmla="*/ 84672 w 6025644"/>
                <a:gd name="connsiteY1" fmla="*/ 922163 h 922163"/>
                <a:gd name="connsiteX2" fmla="*/ 2779978 w 6025644"/>
                <a:gd name="connsiteY2" fmla="*/ 457622 h 922163"/>
                <a:gd name="connsiteX3" fmla="*/ 83603 w 6025644"/>
                <a:gd name="connsiteY3" fmla="*/ 51222 h 922163"/>
                <a:gd name="connsiteX4" fmla="*/ 627389 w 6025644"/>
                <a:gd name="connsiteY4" fmla="*/ 0 h 922163"/>
                <a:gd name="connsiteX5" fmla="*/ 805238 w 6025644"/>
                <a:gd name="connsiteY5" fmla="*/ 0 h 922163"/>
                <a:gd name="connsiteX6" fmla="*/ 1675312 w 6025644"/>
                <a:gd name="connsiteY6" fmla="*/ 37388 h 922163"/>
                <a:gd name="connsiteX7" fmla="*/ 6025644 w 6025644"/>
                <a:gd name="connsiteY7" fmla="*/ 443788 h 922163"/>
                <a:gd name="connsiteX0" fmla="*/ 3816742 w 5990825"/>
                <a:gd name="connsiteY0" fmla="*/ 922163 h 922163"/>
                <a:gd name="connsiteX1" fmla="*/ 49853 w 5990825"/>
                <a:gd name="connsiteY1" fmla="*/ 922163 h 922163"/>
                <a:gd name="connsiteX2" fmla="*/ 2745159 w 5990825"/>
                <a:gd name="connsiteY2" fmla="*/ 457622 h 922163"/>
                <a:gd name="connsiteX3" fmla="*/ 48784 w 5990825"/>
                <a:gd name="connsiteY3" fmla="*/ 51222 h 922163"/>
                <a:gd name="connsiteX4" fmla="*/ 592570 w 5990825"/>
                <a:gd name="connsiteY4" fmla="*/ 0 h 922163"/>
                <a:gd name="connsiteX5" fmla="*/ 770419 w 5990825"/>
                <a:gd name="connsiteY5" fmla="*/ 0 h 922163"/>
                <a:gd name="connsiteX6" fmla="*/ 1640493 w 5990825"/>
                <a:gd name="connsiteY6" fmla="*/ 37388 h 922163"/>
                <a:gd name="connsiteX7" fmla="*/ 5990825 w 5990825"/>
                <a:gd name="connsiteY7" fmla="*/ 443788 h 922163"/>
                <a:gd name="connsiteX0" fmla="*/ 3819874 w 5993957"/>
                <a:gd name="connsiteY0" fmla="*/ 922163 h 922163"/>
                <a:gd name="connsiteX1" fmla="*/ 52985 w 5993957"/>
                <a:gd name="connsiteY1" fmla="*/ 922163 h 922163"/>
                <a:gd name="connsiteX2" fmla="*/ 2748291 w 5993957"/>
                <a:gd name="connsiteY2" fmla="*/ 457622 h 922163"/>
                <a:gd name="connsiteX3" fmla="*/ 51916 w 5993957"/>
                <a:gd name="connsiteY3" fmla="*/ 51222 h 922163"/>
                <a:gd name="connsiteX4" fmla="*/ 388958 w 5993957"/>
                <a:gd name="connsiteY4" fmla="*/ 0 h 922163"/>
                <a:gd name="connsiteX5" fmla="*/ 773551 w 5993957"/>
                <a:gd name="connsiteY5" fmla="*/ 0 h 922163"/>
                <a:gd name="connsiteX6" fmla="*/ 1643625 w 5993957"/>
                <a:gd name="connsiteY6" fmla="*/ 37388 h 922163"/>
                <a:gd name="connsiteX7" fmla="*/ 5993957 w 5993957"/>
                <a:gd name="connsiteY7" fmla="*/ 443788 h 922163"/>
                <a:gd name="connsiteX0" fmla="*/ 3819874 w 4340004"/>
                <a:gd name="connsiteY0" fmla="*/ 922163 h 922163"/>
                <a:gd name="connsiteX1" fmla="*/ 52985 w 4340004"/>
                <a:gd name="connsiteY1" fmla="*/ 922163 h 922163"/>
                <a:gd name="connsiteX2" fmla="*/ 2748291 w 4340004"/>
                <a:gd name="connsiteY2" fmla="*/ 457622 h 922163"/>
                <a:gd name="connsiteX3" fmla="*/ 51916 w 4340004"/>
                <a:gd name="connsiteY3" fmla="*/ 51222 h 922163"/>
                <a:gd name="connsiteX4" fmla="*/ 388958 w 4340004"/>
                <a:gd name="connsiteY4" fmla="*/ 0 h 922163"/>
                <a:gd name="connsiteX5" fmla="*/ 773551 w 4340004"/>
                <a:gd name="connsiteY5" fmla="*/ 0 h 922163"/>
                <a:gd name="connsiteX6" fmla="*/ 1643625 w 4340004"/>
                <a:gd name="connsiteY6" fmla="*/ 37388 h 922163"/>
                <a:gd name="connsiteX7" fmla="*/ 4340004 w 4340004"/>
                <a:gd name="connsiteY7" fmla="*/ 443788 h 922163"/>
                <a:gd name="connsiteX0" fmla="*/ 3819874 w 4340004"/>
                <a:gd name="connsiteY0" fmla="*/ 922163 h 922163"/>
                <a:gd name="connsiteX1" fmla="*/ 52985 w 4340004"/>
                <a:gd name="connsiteY1" fmla="*/ 922163 h 922163"/>
                <a:gd name="connsiteX2" fmla="*/ 2748291 w 4340004"/>
                <a:gd name="connsiteY2" fmla="*/ 457622 h 922163"/>
                <a:gd name="connsiteX3" fmla="*/ 51916 w 4340004"/>
                <a:gd name="connsiteY3" fmla="*/ 51222 h 922163"/>
                <a:gd name="connsiteX4" fmla="*/ 388958 w 4340004"/>
                <a:gd name="connsiteY4" fmla="*/ 0 h 922163"/>
                <a:gd name="connsiteX5" fmla="*/ 773551 w 4340004"/>
                <a:gd name="connsiteY5" fmla="*/ 0 h 922163"/>
                <a:gd name="connsiteX6" fmla="*/ 1643625 w 4340004"/>
                <a:gd name="connsiteY6" fmla="*/ 37388 h 922163"/>
                <a:gd name="connsiteX7" fmla="*/ 4340004 w 4340004"/>
                <a:gd name="connsiteY7" fmla="*/ 443788 h 922163"/>
                <a:gd name="connsiteX0" fmla="*/ 3819874 w 4340004"/>
                <a:gd name="connsiteY0" fmla="*/ 922163 h 922163"/>
                <a:gd name="connsiteX1" fmla="*/ 52985 w 4340004"/>
                <a:gd name="connsiteY1" fmla="*/ 922163 h 922163"/>
                <a:gd name="connsiteX2" fmla="*/ 2748291 w 4340004"/>
                <a:gd name="connsiteY2" fmla="*/ 457622 h 922163"/>
                <a:gd name="connsiteX3" fmla="*/ 51916 w 4340004"/>
                <a:gd name="connsiteY3" fmla="*/ 51222 h 922163"/>
                <a:gd name="connsiteX4" fmla="*/ 388958 w 4340004"/>
                <a:gd name="connsiteY4" fmla="*/ 0 h 922163"/>
                <a:gd name="connsiteX5" fmla="*/ 773551 w 4340004"/>
                <a:gd name="connsiteY5" fmla="*/ 0 h 922163"/>
                <a:gd name="connsiteX6" fmla="*/ 1643625 w 4340004"/>
                <a:gd name="connsiteY6" fmla="*/ 37388 h 922163"/>
                <a:gd name="connsiteX7" fmla="*/ 4340004 w 4340004"/>
                <a:gd name="connsiteY7" fmla="*/ 443788 h 922163"/>
                <a:gd name="connsiteX0" fmla="*/ 3819874 w 4340004"/>
                <a:gd name="connsiteY0" fmla="*/ 922163 h 922163"/>
                <a:gd name="connsiteX1" fmla="*/ 52985 w 4340004"/>
                <a:gd name="connsiteY1" fmla="*/ 922163 h 922163"/>
                <a:gd name="connsiteX2" fmla="*/ 2748291 w 4340004"/>
                <a:gd name="connsiteY2" fmla="*/ 457622 h 922163"/>
                <a:gd name="connsiteX3" fmla="*/ 51916 w 4340004"/>
                <a:gd name="connsiteY3" fmla="*/ 51222 h 922163"/>
                <a:gd name="connsiteX4" fmla="*/ 388958 w 4340004"/>
                <a:gd name="connsiteY4" fmla="*/ 0 h 922163"/>
                <a:gd name="connsiteX5" fmla="*/ 1104348 w 4340004"/>
                <a:gd name="connsiteY5" fmla="*/ 0 h 922163"/>
                <a:gd name="connsiteX6" fmla="*/ 1643625 w 4340004"/>
                <a:gd name="connsiteY6" fmla="*/ 37388 h 922163"/>
                <a:gd name="connsiteX7" fmla="*/ 4340004 w 4340004"/>
                <a:gd name="connsiteY7" fmla="*/ 443788 h 922163"/>
                <a:gd name="connsiteX0" fmla="*/ 2992876 w 4340004"/>
                <a:gd name="connsiteY0" fmla="*/ 922163 h 922163"/>
                <a:gd name="connsiteX1" fmla="*/ 52985 w 4340004"/>
                <a:gd name="connsiteY1" fmla="*/ 922163 h 922163"/>
                <a:gd name="connsiteX2" fmla="*/ 2748291 w 4340004"/>
                <a:gd name="connsiteY2" fmla="*/ 457622 h 922163"/>
                <a:gd name="connsiteX3" fmla="*/ 51916 w 4340004"/>
                <a:gd name="connsiteY3" fmla="*/ 51222 h 922163"/>
                <a:gd name="connsiteX4" fmla="*/ 388958 w 4340004"/>
                <a:gd name="connsiteY4" fmla="*/ 0 h 922163"/>
                <a:gd name="connsiteX5" fmla="*/ 1104348 w 4340004"/>
                <a:gd name="connsiteY5" fmla="*/ 0 h 922163"/>
                <a:gd name="connsiteX6" fmla="*/ 1643625 w 4340004"/>
                <a:gd name="connsiteY6" fmla="*/ 37388 h 922163"/>
                <a:gd name="connsiteX7" fmla="*/ 4340004 w 4340004"/>
                <a:gd name="connsiteY7" fmla="*/ 443788 h 922163"/>
                <a:gd name="connsiteX0" fmla="*/ 2992878 w 4340006"/>
                <a:gd name="connsiteY0" fmla="*/ 922163 h 922163"/>
                <a:gd name="connsiteX1" fmla="*/ 52987 w 4340006"/>
                <a:gd name="connsiteY1" fmla="*/ 922163 h 922163"/>
                <a:gd name="connsiteX2" fmla="*/ 280063 w 4340006"/>
                <a:gd name="connsiteY2" fmla="*/ 457622 h 922163"/>
                <a:gd name="connsiteX3" fmla="*/ 51918 w 4340006"/>
                <a:gd name="connsiteY3" fmla="*/ 51222 h 922163"/>
                <a:gd name="connsiteX4" fmla="*/ 388960 w 4340006"/>
                <a:gd name="connsiteY4" fmla="*/ 0 h 922163"/>
                <a:gd name="connsiteX5" fmla="*/ 1104350 w 4340006"/>
                <a:gd name="connsiteY5" fmla="*/ 0 h 922163"/>
                <a:gd name="connsiteX6" fmla="*/ 1643627 w 4340006"/>
                <a:gd name="connsiteY6" fmla="*/ 37388 h 922163"/>
                <a:gd name="connsiteX7" fmla="*/ 4340006 w 4340006"/>
                <a:gd name="connsiteY7" fmla="*/ 443788 h 922163"/>
                <a:gd name="connsiteX0" fmla="*/ 2992878 w 4340006"/>
                <a:gd name="connsiteY0" fmla="*/ 922163 h 922163"/>
                <a:gd name="connsiteX1" fmla="*/ 52987 w 4340006"/>
                <a:gd name="connsiteY1" fmla="*/ 922163 h 922163"/>
                <a:gd name="connsiteX2" fmla="*/ 280063 w 4340006"/>
                <a:gd name="connsiteY2" fmla="*/ 457622 h 922163"/>
                <a:gd name="connsiteX3" fmla="*/ 51918 w 4340006"/>
                <a:gd name="connsiteY3" fmla="*/ 51222 h 922163"/>
                <a:gd name="connsiteX4" fmla="*/ 388960 w 4340006"/>
                <a:gd name="connsiteY4" fmla="*/ 0 h 922163"/>
                <a:gd name="connsiteX5" fmla="*/ 1104350 w 4340006"/>
                <a:gd name="connsiteY5" fmla="*/ 0 h 922163"/>
                <a:gd name="connsiteX6" fmla="*/ 1643627 w 4340006"/>
                <a:gd name="connsiteY6" fmla="*/ 37388 h 922163"/>
                <a:gd name="connsiteX7" fmla="*/ 4340006 w 4340006"/>
                <a:gd name="connsiteY7" fmla="*/ 443788 h 922163"/>
                <a:gd name="connsiteX0" fmla="*/ 2992878 w 4340006"/>
                <a:gd name="connsiteY0" fmla="*/ 922163 h 922163"/>
                <a:gd name="connsiteX1" fmla="*/ 52987 w 4340006"/>
                <a:gd name="connsiteY1" fmla="*/ 922163 h 922163"/>
                <a:gd name="connsiteX2" fmla="*/ 280063 w 4340006"/>
                <a:gd name="connsiteY2" fmla="*/ 457622 h 922163"/>
                <a:gd name="connsiteX3" fmla="*/ 51918 w 4340006"/>
                <a:gd name="connsiteY3" fmla="*/ 51222 h 922163"/>
                <a:gd name="connsiteX4" fmla="*/ 388960 w 4340006"/>
                <a:gd name="connsiteY4" fmla="*/ 0 h 922163"/>
                <a:gd name="connsiteX5" fmla="*/ 1104350 w 4340006"/>
                <a:gd name="connsiteY5" fmla="*/ 0 h 922163"/>
                <a:gd name="connsiteX6" fmla="*/ 1643627 w 4340006"/>
                <a:gd name="connsiteY6" fmla="*/ 37388 h 922163"/>
                <a:gd name="connsiteX7" fmla="*/ 4340006 w 4340006"/>
                <a:gd name="connsiteY7" fmla="*/ 443788 h 922163"/>
                <a:gd name="connsiteX0" fmla="*/ 2943669 w 4290797"/>
                <a:gd name="connsiteY0" fmla="*/ 922163 h 922163"/>
                <a:gd name="connsiteX1" fmla="*/ 3778 w 4290797"/>
                <a:gd name="connsiteY1" fmla="*/ 922163 h 922163"/>
                <a:gd name="connsiteX2" fmla="*/ 230854 w 4290797"/>
                <a:gd name="connsiteY2" fmla="*/ 457622 h 922163"/>
                <a:gd name="connsiteX3" fmla="*/ 2709 w 4290797"/>
                <a:gd name="connsiteY3" fmla="*/ 51222 h 922163"/>
                <a:gd name="connsiteX4" fmla="*/ 339751 w 4290797"/>
                <a:gd name="connsiteY4" fmla="*/ 0 h 922163"/>
                <a:gd name="connsiteX5" fmla="*/ 1055141 w 4290797"/>
                <a:gd name="connsiteY5" fmla="*/ 0 h 922163"/>
                <a:gd name="connsiteX6" fmla="*/ 1594418 w 4290797"/>
                <a:gd name="connsiteY6" fmla="*/ 37388 h 922163"/>
                <a:gd name="connsiteX7" fmla="*/ 4290797 w 4290797"/>
                <a:gd name="connsiteY7" fmla="*/ 443788 h 922163"/>
                <a:gd name="connsiteX0" fmla="*/ 2945594 w 4292722"/>
                <a:gd name="connsiteY0" fmla="*/ 922163 h 922163"/>
                <a:gd name="connsiteX1" fmla="*/ 5703 w 4292722"/>
                <a:gd name="connsiteY1" fmla="*/ 922163 h 922163"/>
                <a:gd name="connsiteX2" fmla="*/ 232779 w 4292722"/>
                <a:gd name="connsiteY2" fmla="*/ 457622 h 922163"/>
                <a:gd name="connsiteX3" fmla="*/ 4634 w 4292722"/>
                <a:gd name="connsiteY3" fmla="*/ 51222 h 922163"/>
                <a:gd name="connsiteX4" fmla="*/ 33152 w 4292722"/>
                <a:gd name="connsiteY4" fmla="*/ 0 h 922163"/>
                <a:gd name="connsiteX5" fmla="*/ 1057066 w 4292722"/>
                <a:gd name="connsiteY5" fmla="*/ 0 h 922163"/>
                <a:gd name="connsiteX6" fmla="*/ 1596343 w 4292722"/>
                <a:gd name="connsiteY6" fmla="*/ 37388 h 922163"/>
                <a:gd name="connsiteX7" fmla="*/ 4292722 w 4292722"/>
                <a:gd name="connsiteY7" fmla="*/ 443788 h 922163"/>
                <a:gd name="connsiteX0" fmla="*/ 2945594 w 2945594"/>
                <a:gd name="connsiteY0" fmla="*/ 922163 h 922163"/>
                <a:gd name="connsiteX1" fmla="*/ 5703 w 2945594"/>
                <a:gd name="connsiteY1" fmla="*/ 922163 h 922163"/>
                <a:gd name="connsiteX2" fmla="*/ 232779 w 2945594"/>
                <a:gd name="connsiteY2" fmla="*/ 457622 h 922163"/>
                <a:gd name="connsiteX3" fmla="*/ 4634 w 2945594"/>
                <a:gd name="connsiteY3" fmla="*/ 51222 h 922163"/>
                <a:gd name="connsiteX4" fmla="*/ 33152 w 2945594"/>
                <a:gd name="connsiteY4" fmla="*/ 0 h 922163"/>
                <a:gd name="connsiteX5" fmla="*/ 1057066 w 2945594"/>
                <a:gd name="connsiteY5" fmla="*/ 0 h 922163"/>
                <a:gd name="connsiteX6" fmla="*/ 1596343 w 2945594"/>
                <a:gd name="connsiteY6" fmla="*/ 37388 h 922163"/>
                <a:gd name="connsiteX7" fmla="*/ 1824489 w 2945594"/>
                <a:gd name="connsiteY7" fmla="*/ 443788 h 922163"/>
                <a:gd name="connsiteX0" fmla="*/ 2945594 w 2945594"/>
                <a:gd name="connsiteY0" fmla="*/ 922163 h 922163"/>
                <a:gd name="connsiteX1" fmla="*/ 5703 w 2945594"/>
                <a:gd name="connsiteY1" fmla="*/ 922163 h 922163"/>
                <a:gd name="connsiteX2" fmla="*/ 232779 w 2945594"/>
                <a:gd name="connsiteY2" fmla="*/ 457622 h 922163"/>
                <a:gd name="connsiteX3" fmla="*/ 4634 w 2945594"/>
                <a:gd name="connsiteY3" fmla="*/ 51222 h 922163"/>
                <a:gd name="connsiteX4" fmla="*/ 33152 w 2945594"/>
                <a:gd name="connsiteY4" fmla="*/ 0 h 922163"/>
                <a:gd name="connsiteX5" fmla="*/ 1057066 w 2945594"/>
                <a:gd name="connsiteY5" fmla="*/ 0 h 922163"/>
                <a:gd name="connsiteX6" fmla="*/ 1596343 w 2945594"/>
                <a:gd name="connsiteY6" fmla="*/ 37388 h 922163"/>
                <a:gd name="connsiteX7" fmla="*/ 1824489 w 2945594"/>
                <a:gd name="connsiteY7" fmla="*/ 443788 h 922163"/>
                <a:gd name="connsiteX0" fmla="*/ 2945594 w 2945594"/>
                <a:gd name="connsiteY0" fmla="*/ 922163 h 922163"/>
                <a:gd name="connsiteX1" fmla="*/ 5703 w 2945594"/>
                <a:gd name="connsiteY1" fmla="*/ 922163 h 922163"/>
                <a:gd name="connsiteX2" fmla="*/ 232779 w 2945594"/>
                <a:gd name="connsiteY2" fmla="*/ 457622 h 922163"/>
                <a:gd name="connsiteX3" fmla="*/ 4634 w 2945594"/>
                <a:gd name="connsiteY3" fmla="*/ 51222 h 922163"/>
                <a:gd name="connsiteX4" fmla="*/ 33152 w 2945594"/>
                <a:gd name="connsiteY4" fmla="*/ 0 h 922163"/>
                <a:gd name="connsiteX5" fmla="*/ 1057066 w 2945594"/>
                <a:gd name="connsiteY5" fmla="*/ 0 h 922163"/>
                <a:gd name="connsiteX6" fmla="*/ 1596343 w 2945594"/>
                <a:gd name="connsiteY6" fmla="*/ 37388 h 922163"/>
                <a:gd name="connsiteX7" fmla="*/ 1824489 w 2945594"/>
                <a:gd name="connsiteY7" fmla="*/ 443788 h 922163"/>
                <a:gd name="connsiteX0" fmla="*/ 2945594 w 2945594"/>
                <a:gd name="connsiteY0" fmla="*/ 922163 h 922163"/>
                <a:gd name="connsiteX1" fmla="*/ 5703 w 2945594"/>
                <a:gd name="connsiteY1" fmla="*/ 922163 h 922163"/>
                <a:gd name="connsiteX2" fmla="*/ 232779 w 2945594"/>
                <a:gd name="connsiteY2" fmla="*/ 457622 h 922163"/>
                <a:gd name="connsiteX3" fmla="*/ 4634 w 2945594"/>
                <a:gd name="connsiteY3" fmla="*/ 51222 h 922163"/>
                <a:gd name="connsiteX4" fmla="*/ 33152 w 2945594"/>
                <a:gd name="connsiteY4" fmla="*/ 0 h 922163"/>
                <a:gd name="connsiteX5" fmla="*/ 1550715 w 2945594"/>
                <a:gd name="connsiteY5" fmla="*/ 0 h 922163"/>
                <a:gd name="connsiteX6" fmla="*/ 1596343 w 2945594"/>
                <a:gd name="connsiteY6" fmla="*/ 37388 h 922163"/>
                <a:gd name="connsiteX7" fmla="*/ 1824489 w 2945594"/>
                <a:gd name="connsiteY7" fmla="*/ 443788 h 922163"/>
                <a:gd name="connsiteX0" fmla="*/ 1711484 w 1824489"/>
                <a:gd name="connsiteY0" fmla="*/ 922163 h 922163"/>
                <a:gd name="connsiteX1" fmla="*/ 5703 w 1824489"/>
                <a:gd name="connsiteY1" fmla="*/ 922163 h 922163"/>
                <a:gd name="connsiteX2" fmla="*/ 232779 w 1824489"/>
                <a:gd name="connsiteY2" fmla="*/ 457622 h 922163"/>
                <a:gd name="connsiteX3" fmla="*/ 4634 w 1824489"/>
                <a:gd name="connsiteY3" fmla="*/ 51222 h 922163"/>
                <a:gd name="connsiteX4" fmla="*/ 33152 w 1824489"/>
                <a:gd name="connsiteY4" fmla="*/ 0 h 922163"/>
                <a:gd name="connsiteX5" fmla="*/ 1550715 w 1824489"/>
                <a:gd name="connsiteY5" fmla="*/ 0 h 922163"/>
                <a:gd name="connsiteX6" fmla="*/ 1596343 w 1824489"/>
                <a:gd name="connsiteY6" fmla="*/ 37388 h 922163"/>
                <a:gd name="connsiteX7" fmla="*/ 1824489 w 1824489"/>
                <a:gd name="connsiteY7" fmla="*/ 443788 h 922163"/>
                <a:gd name="connsiteX0" fmla="*/ 1711484 w 1824489"/>
                <a:gd name="connsiteY0" fmla="*/ 922163 h 922163"/>
                <a:gd name="connsiteX1" fmla="*/ 5703 w 1824489"/>
                <a:gd name="connsiteY1" fmla="*/ 922163 h 922163"/>
                <a:gd name="connsiteX2" fmla="*/ 103171 w 1824489"/>
                <a:gd name="connsiteY2" fmla="*/ 457622 h 922163"/>
                <a:gd name="connsiteX3" fmla="*/ 4634 w 1824489"/>
                <a:gd name="connsiteY3" fmla="*/ 51222 h 922163"/>
                <a:gd name="connsiteX4" fmla="*/ 33152 w 1824489"/>
                <a:gd name="connsiteY4" fmla="*/ 0 h 922163"/>
                <a:gd name="connsiteX5" fmla="*/ 1550715 w 1824489"/>
                <a:gd name="connsiteY5" fmla="*/ 0 h 922163"/>
                <a:gd name="connsiteX6" fmla="*/ 1596343 w 1824489"/>
                <a:gd name="connsiteY6" fmla="*/ 37388 h 922163"/>
                <a:gd name="connsiteX7" fmla="*/ 1824489 w 1824489"/>
                <a:gd name="connsiteY7" fmla="*/ 443788 h 922163"/>
                <a:gd name="connsiteX0" fmla="*/ 1711484 w 1824489"/>
                <a:gd name="connsiteY0" fmla="*/ 922163 h 922163"/>
                <a:gd name="connsiteX1" fmla="*/ 5703 w 1824489"/>
                <a:gd name="connsiteY1" fmla="*/ 922163 h 922163"/>
                <a:gd name="connsiteX2" fmla="*/ 103171 w 1824489"/>
                <a:gd name="connsiteY2" fmla="*/ 457622 h 922163"/>
                <a:gd name="connsiteX3" fmla="*/ 4634 w 1824489"/>
                <a:gd name="connsiteY3" fmla="*/ 51222 h 922163"/>
                <a:gd name="connsiteX4" fmla="*/ 33152 w 1824489"/>
                <a:gd name="connsiteY4" fmla="*/ 0 h 922163"/>
                <a:gd name="connsiteX5" fmla="*/ 1550715 w 1824489"/>
                <a:gd name="connsiteY5" fmla="*/ 0 h 922163"/>
                <a:gd name="connsiteX6" fmla="*/ 1596343 w 1824489"/>
                <a:gd name="connsiteY6" fmla="*/ 37388 h 922163"/>
                <a:gd name="connsiteX7" fmla="*/ 1824489 w 1824489"/>
                <a:gd name="connsiteY7" fmla="*/ 443788 h 922163"/>
                <a:gd name="connsiteX0" fmla="*/ 1711484 w 1824489"/>
                <a:gd name="connsiteY0" fmla="*/ 922163 h 922163"/>
                <a:gd name="connsiteX1" fmla="*/ 5703 w 1824489"/>
                <a:gd name="connsiteY1" fmla="*/ 922163 h 922163"/>
                <a:gd name="connsiteX2" fmla="*/ 103171 w 1824489"/>
                <a:gd name="connsiteY2" fmla="*/ 457622 h 922163"/>
                <a:gd name="connsiteX3" fmla="*/ 4634 w 1824489"/>
                <a:gd name="connsiteY3" fmla="*/ 51222 h 922163"/>
                <a:gd name="connsiteX4" fmla="*/ 33152 w 1824489"/>
                <a:gd name="connsiteY4" fmla="*/ 0 h 922163"/>
                <a:gd name="connsiteX5" fmla="*/ 1550715 w 1824489"/>
                <a:gd name="connsiteY5" fmla="*/ 0 h 922163"/>
                <a:gd name="connsiteX6" fmla="*/ 1596343 w 1824489"/>
                <a:gd name="connsiteY6" fmla="*/ 37388 h 922163"/>
                <a:gd name="connsiteX7" fmla="*/ 1824489 w 1824489"/>
                <a:gd name="connsiteY7" fmla="*/ 443788 h 922163"/>
                <a:gd name="connsiteX0" fmla="*/ 1708729 w 1821734"/>
                <a:gd name="connsiteY0" fmla="*/ 922163 h 922163"/>
                <a:gd name="connsiteX1" fmla="*/ 2948 w 1821734"/>
                <a:gd name="connsiteY1" fmla="*/ 922163 h 922163"/>
                <a:gd name="connsiteX2" fmla="*/ 100416 w 1821734"/>
                <a:gd name="connsiteY2" fmla="*/ 457622 h 922163"/>
                <a:gd name="connsiteX3" fmla="*/ 1879 w 1821734"/>
                <a:gd name="connsiteY3" fmla="*/ 51222 h 922163"/>
                <a:gd name="connsiteX4" fmla="*/ 30397 w 1821734"/>
                <a:gd name="connsiteY4" fmla="*/ 0 h 922163"/>
                <a:gd name="connsiteX5" fmla="*/ 1547960 w 1821734"/>
                <a:gd name="connsiteY5" fmla="*/ 0 h 922163"/>
                <a:gd name="connsiteX6" fmla="*/ 1593588 w 1821734"/>
                <a:gd name="connsiteY6" fmla="*/ 37388 h 922163"/>
                <a:gd name="connsiteX7" fmla="*/ 1821734 w 1821734"/>
                <a:gd name="connsiteY7" fmla="*/ 443788 h 922163"/>
                <a:gd name="connsiteX0" fmla="*/ 1709015 w 1822020"/>
                <a:gd name="connsiteY0" fmla="*/ 922163 h 922163"/>
                <a:gd name="connsiteX1" fmla="*/ 3234 w 1822020"/>
                <a:gd name="connsiteY1" fmla="*/ 922163 h 922163"/>
                <a:gd name="connsiteX2" fmla="*/ 100702 w 1822020"/>
                <a:gd name="connsiteY2" fmla="*/ 457622 h 922163"/>
                <a:gd name="connsiteX3" fmla="*/ 2165 w 1822020"/>
                <a:gd name="connsiteY3" fmla="*/ 51222 h 922163"/>
                <a:gd name="connsiteX4" fmla="*/ 14482 w 1822020"/>
                <a:gd name="connsiteY4" fmla="*/ 0 h 922163"/>
                <a:gd name="connsiteX5" fmla="*/ 1548246 w 1822020"/>
                <a:gd name="connsiteY5" fmla="*/ 0 h 922163"/>
                <a:gd name="connsiteX6" fmla="*/ 1593874 w 1822020"/>
                <a:gd name="connsiteY6" fmla="*/ 37388 h 922163"/>
                <a:gd name="connsiteX7" fmla="*/ 1822020 w 1822020"/>
                <a:gd name="connsiteY7" fmla="*/ 443788 h 922163"/>
                <a:gd name="connsiteX0" fmla="*/ 1709015 w 1709015"/>
                <a:gd name="connsiteY0" fmla="*/ 922163 h 922163"/>
                <a:gd name="connsiteX1" fmla="*/ 3234 w 1709015"/>
                <a:gd name="connsiteY1" fmla="*/ 922163 h 922163"/>
                <a:gd name="connsiteX2" fmla="*/ 100702 w 1709015"/>
                <a:gd name="connsiteY2" fmla="*/ 457622 h 922163"/>
                <a:gd name="connsiteX3" fmla="*/ 2165 w 1709015"/>
                <a:gd name="connsiteY3" fmla="*/ 51222 h 922163"/>
                <a:gd name="connsiteX4" fmla="*/ 14482 w 1709015"/>
                <a:gd name="connsiteY4" fmla="*/ 0 h 922163"/>
                <a:gd name="connsiteX5" fmla="*/ 1548246 w 1709015"/>
                <a:gd name="connsiteY5" fmla="*/ 0 h 922163"/>
                <a:gd name="connsiteX6" fmla="*/ 1593874 w 1709015"/>
                <a:gd name="connsiteY6" fmla="*/ 37388 h 922163"/>
                <a:gd name="connsiteX7" fmla="*/ 1692411 w 1709015"/>
                <a:gd name="connsiteY7" fmla="*/ 443788 h 922163"/>
                <a:gd name="connsiteX0" fmla="*/ 1709015 w 1709015"/>
                <a:gd name="connsiteY0" fmla="*/ 922163 h 922163"/>
                <a:gd name="connsiteX1" fmla="*/ 3234 w 1709015"/>
                <a:gd name="connsiteY1" fmla="*/ 922163 h 922163"/>
                <a:gd name="connsiteX2" fmla="*/ 100702 w 1709015"/>
                <a:gd name="connsiteY2" fmla="*/ 457622 h 922163"/>
                <a:gd name="connsiteX3" fmla="*/ 2165 w 1709015"/>
                <a:gd name="connsiteY3" fmla="*/ 51222 h 922163"/>
                <a:gd name="connsiteX4" fmla="*/ 14482 w 1709015"/>
                <a:gd name="connsiteY4" fmla="*/ 0 h 922163"/>
                <a:gd name="connsiteX5" fmla="*/ 1548246 w 1709015"/>
                <a:gd name="connsiteY5" fmla="*/ 0 h 922163"/>
                <a:gd name="connsiteX6" fmla="*/ 1593874 w 1709015"/>
                <a:gd name="connsiteY6" fmla="*/ 37388 h 922163"/>
                <a:gd name="connsiteX7" fmla="*/ 1692411 w 1709015"/>
                <a:gd name="connsiteY7" fmla="*/ 443788 h 922163"/>
                <a:gd name="connsiteX0" fmla="*/ 1709015 w 1709015"/>
                <a:gd name="connsiteY0" fmla="*/ 922163 h 922163"/>
                <a:gd name="connsiteX1" fmla="*/ 3234 w 1709015"/>
                <a:gd name="connsiteY1" fmla="*/ 922163 h 922163"/>
                <a:gd name="connsiteX2" fmla="*/ 100702 w 1709015"/>
                <a:gd name="connsiteY2" fmla="*/ 457622 h 922163"/>
                <a:gd name="connsiteX3" fmla="*/ 2165 w 1709015"/>
                <a:gd name="connsiteY3" fmla="*/ 51222 h 922163"/>
                <a:gd name="connsiteX4" fmla="*/ 14482 w 1709015"/>
                <a:gd name="connsiteY4" fmla="*/ 0 h 922163"/>
                <a:gd name="connsiteX5" fmla="*/ 1548246 w 1709015"/>
                <a:gd name="connsiteY5" fmla="*/ 0 h 922163"/>
                <a:gd name="connsiteX6" fmla="*/ 1593874 w 1709015"/>
                <a:gd name="connsiteY6" fmla="*/ 37388 h 922163"/>
                <a:gd name="connsiteX7" fmla="*/ 1692411 w 1709015"/>
                <a:gd name="connsiteY7" fmla="*/ 443788 h 922163"/>
                <a:gd name="connsiteX0" fmla="*/ 1709015 w 1709015"/>
                <a:gd name="connsiteY0" fmla="*/ 922163 h 922163"/>
                <a:gd name="connsiteX1" fmla="*/ 3234 w 1709015"/>
                <a:gd name="connsiteY1" fmla="*/ 922163 h 922163"/>
                <a:gd name="connsiteX2" fmla="*/ 100702 w 1709015"/>
                <a:gd name="connsiteY2" fmla="*/ 457622 h 922163"/>
                <a:gd name="connsiteX3" fmla="*/ 2165 w 1709015"/>
                <a:gd name="connsiteY3" fmla="*/ 51222 h 922163"/>
                <a:gd name="connsiteX4" fmla="*/ 14482 w 1709015"/>
                <a:gd name="connsiteY4" fmla="*/ 0 h 922163"/>
                <a:gd name="connsiteX5" fmla="*/ 1574167 w 1709015"/>
                <a:gd name="connsiteY5" fmla="*/ 0 h 922163"/>
                <a:gd name="connsiteX6" fmla="*/ 1593874 w 1709015"/>
                <a:gd name="connsiteY6" fmla="*/ 37388 h 922163"/>
                <a:gd name="connsiteX7" fmla="*/ 1692411 w 1709015"/>
                <a:gd name="connsiteY7" fmla="*/ 443788 h 922163"/>
                <a:gd name="connsiteX0" fmla="*/ 1644211 w 1692411"/>
                <a:gd name="connsiteY0" fmla="*/ 922163 h 922163"/>
                <a:gd name="connsiteX1" fmla="*/ 3234 w 1692411"/>
                <a:gd name="connsiteY1" fmla="*/ 922163 h 922163"/>
                <a:gd name="connsiteX2" fmla="*/ 100702 w 1692411"/>
                <a:gd name="connsiteY2" fmla="*/ 457622 h 922163"/>
                <a:gd name="connsiteX3" fmla="*/ 2165 w 1692411"/>
                <a:gd name="connsiteY3" fmla="*/ 51222 h 922163"/>
                <a:gd name="connsiteX4" fmla="*/ 14482 w 1692411"/>
                <a:gd name="connsiteY4" fmla="*/ 0 h 922163"/>
                <a:gd name="connsiteX5" fmla="*/ 1574167 w 1692411"/>
                <a:gd name="connsiteY5" fmla="*/ 0 h 922163"/>
                <a:gd name="connsiteX6" fmla="*/ 1593874 w 1692411"/>
                <a:gd name="connsiteY6" fmla="*/ 37388 h 922163"/>
                <a:gd name="connsiteX7" fmla="*/ 1692411 w 1692411"/>
                <a:gd name="connsiteY7" fmla="*/ 443788 h 922163"/>
                <a:gd name="connsiteX0" fmla="*/ 1644211 w 1692411"/>
                <a:gd name="connsiteY0" fmla="*/ 922163 h 922163"/>
                <a:gd name="connsiteX1" fmla="*/ 3234 w 1692411"/>
                <a:gd name="connsiteY1" fmla="*/ 922163 h 922163"/>
                <a:gd name="connsiteX2" fmla="*/ 233309 w 1692411"/>
                <a:gd name="connsiteY2" fmla="*/ 457622 h 922163"/>
                <a:gd name="connsiteX3" fmla="*/ 2165 w 1692411"/>
                <a:gd name="connsiteY3" fmla="*/ 51222 h 922163"/>
                <a:gd name="connsiteX4" fmla="*/ 14482 w 1692411"/>
                <a:gd name="connsiteY4" fmla="*/ 0 h 922163"/>
                <a:gd name="connsiteX5" fmla="*/ 1574167 w 1692411"/>
                <a:gd name="connsiteY5" fmla="*/ 0 h 922163"/>
                <a:gd name="connsiteX6" fmla="*/ 1593874 w 1692411"/>
                <a:gd name="connsiteY6" fmla="*/ 37388 h 922163"/>
                <a:gd name="connsiteX7" fmla="*/ 1692411 w 1692411"/>
                <a:gd name="connsiteY7" fmla="*/ 443788 h 922163"/>
                <a:gd name="connsiteX0" fmla="*/ 1644211 w 1692411"/>
                <a:gd name="connsiteY0" fmla="*/ 922163 h 922163"/>
                <a:gd name="connsiteX1" fmla="*/ 3234 w 1692411"/>
                <a:gd name="connsiteY1" fmla="*/ 922163 h 922163"/>
                <a:gd name="connsiteX2" fmla="*/ 233309 w 1692411"/>
                <a:gd name="connsiteY2" fmla="*/ 457622 h 922163"/>
                <a:gd name="connsiteX3" fmla="*/ 2165 w 1692411"/>
                <a:gd name="connsiteY3" fmla="*/ 51222 h 922163"/>
                <a:gd name="connsiteX4" fmla="*/ 14482 w 1692411"/>
                <a:gd name="connsiteY4" fmla="*/ 0 h 922163"/>
                <a:gd name="connsiteX5" fmla="*/ 1574167 w 1692411"/>
                <a:gd name="connsiteY5" fmla="*/ 0 h 922163"/>
                <a:gd name="connsiteX6" fmla="*/ 1593874 w 1692411"/>
                <a:gd name="connsiteY6" fmla="*/ 37388 h 922163"/>
                <a:gd name="connsiteX7" fmla="*/ 1692411 w 1692411"/>
                <a:gd name="connsiteY7" fmla="*/ 443788 h 922163"/>
                <a:gd name="connsiteX0" fmla="*/ 1644211 w 1692411"/>
                <a:gd name="connsiteY0" fmla="*/ 922163 h 922163"/>
                <a:gd name="connsiteX1" fmla="*/ 3234 w 1692411"/>
                <a:gd name="connsiteY1" fmla="*/ 922163 h 922163"/>
                <a:gd name="connsiteX2" fmla="*/ 233309 w 1692411"/>
                <a:gd name="connsiteY2" fmla="*/ 457622 h 922163"/>
                <a:gd name="connsiteX3" fmla="*/ 2165 w 1692411"/>
                <a:gd name="connsiteY3" fmla="*/ 51222 h 922163"/>
                <a:gd name="connsiteX4" fmla="*/ 14482 w 1692411"/>
                <a:gd name="connsiteY4" fmla="*/ 0 h 922163"/>
                <a:gd name="connsiteX5" fmla="*/ 1574167 w 1692411"/>
                <a:gd name="connsiteY5" fmla="*/ 0 h 922163"/>
                <a:gd name="connsiteX6" fmla="*/ 1593874 w 1692411"/>
                <a:gd name="connsiteY6" fmla="*/ 37388 h 922163"/>
                <a:gd name="connsiteX7" fmla="*/ 1692411 w 1692411"/>
                <a:gd name="connsiteY7" fmla="*/ 443788 h 922163"/>
                <a:gd name="connsiteX0" fmla="*/ 1647134 w 1695334"/>
                <a:gd name="connsiteY0" fmla="*/ 922163 h 922163"/>
                <a:gd name="connsiteX1" fmla="*/ 6157 w 1695334"/>
                <a:gd name="connsiteY1" fmla="*/ 922163 h 922163"/>
                <a:gd name="connsiteX2" fmla="*/ 236232 w 1695334"/>
                <a:gd name="connsiteY2" fmla="*/ 457622 h 922163"/>
                <a:gd name="connsiteX3" fmla="*/ 5088 w 1695334"/>
                <a:gd name="connsiteY3" fmla="*/ 51222 h 922163"/>
                <a:gd name="connsiteX4" fmla="*/ 17405 w 1695334"/>
                <a:gd name="connsiteY4" fmla="*/ 0 h 922163"/>
                <a:gd name="connsiteX5" fmla="*/ 1577090 w 1695334"/>
                <a:gd name="connsiteY5" fmla="*/ 0 h 922163"/>
                <a:gd name="connsiteX6" fmla="*/ 1596797 w 1695334"/>
                <a:gd name="connsiteY6" fmla="*/ 37388 h 922163"/>
                <a:gd name="connsiteX7" fmla="*/ 1695334 w 1695334"/>
                <a:gd name="connsiteY7" fmla="*/ 443788 h 922163"/>
                <a:gd name="connsiteX0" fmla="*/ 1646738 w 1694938"/>
                <a:gd name="connsiteY0" fmla="*/ 922163 h 922163"/>
                <a:gd name="connsiteX1" fmla="*/ 5761 w 1694938"/>
                <a:gd name="connsiteY1" fmla="*/ 922163 h 922163"/>
                <a:gd name="connsiteX2" fmla="*/ 235836 w 1694938"/>
                <a:gd name="connsiteY2" fmla="*/ 457622 h 922163"/>
                <a:gd name="connsiteX3" fmla="*/ 4692 w 1694938"/>
                <a:gd name="connsiteY3" fmla="*/ 51222 h 922163"/>
                <a:gd name="connsiteX4" fmla="*/ 33585 w 1694938"/>
                <a:gd name="connsiteY4" fmla="*/ 0 h 922163"/>
                <a:gd name="connsiteX5" fmla="*/ 1576694 w 1694938"/>
                <a:gd name="connsiteY5" fmla="*/ 0 h 922163"/>
                <a:gd name="connsiteX6" fmla="*/ 1596401 w 1694938"/>
                <a:gd name="connsiteY6" fmla="*/ 37388 h 922163"/>
                <a:gd name="connsiteX7" fmla="*/ 1694938 w 1694938"/>
                <a:gd name="connsiteY7" fmla="*/ 443788 h 922163"/>
                <a:gd name="connsiteX0" fmla="*/ 1646738 w 1827546"/>
                <a:gd name="connsiteY0" fmla="*/ 922163 h 922163"/>
                <a:gd name="connsiteX1" fmla="*/ 5761 w 1827546"/>
                <a:gd name="connsiteY1" fmla="*/ 922163 h 922163"/>
                <a:gd name="connsiteX2" fmla="*/ 235836 w 1827546"/>
                <a:gd name="connsiteY2" fmla="*/ 457622 h 922163"/>
                <a:gd name="connsiteX3" fmla="*/ 4692 w 1827546"/>
                <a:gd name="connsiteY3" fmla="*/ 51222 h 922163"/>
                <a:gd name="connsiteX4" fmla="*/ 33585 w 1827546"/>
                <a:gd name="connsiteY4" fmla="*/ 0 h 922163"/>
                <a:gd name="connsiteX5" fmla="*/ 1576694 w 1827546"/>
                <a:gd name="connsiteY5" fmla="*/ 0 h 922163"/>
                <a:gd name="connsiteX6" fmla="*/ 1596401 w 1827546"/>
                <a:gd name="connsiteY6" fmla="*/ 37388 h 922163"/>
                <a:gd name="connsiteX7" fmla="*/ 1827546 w 1827546"/>
                <a:gd name="connsiteY7" fmla="*/ 443788 h 922163"/>
                <a:gd name="connsiteX0" fmla="*/ 1646738 w 1827546"/>
                <a:gd name="connsiteY0" fmla="*/ 922163 h 922163"/>
                <a:gd name="connsiteX1" fmla="*/ 5761 w 1827546"/>
                <a:gd name="connsiteY1" fmla="*/ 922163 h 922163"/>
                <a:gd name="connsiteX2" fmla="*/ 235836 w 1827546"/>
                <a:gd name="connsiteY2" fmla="*/ 457622 h 922163"/>
                <a:gd name="connsiteX3" fmla="*/ 4692 w 1827546"/>
                <a:gd name="connsiteY3" fmla="*/ 51222 h 922163"/>
                <a:gd name="connsiteX4" fmla="*/ 33585 w 1827546"/>
                <a:gd name="connsiteY4" fmla="*/ 0 h 922163"/>
                <a:gd name="connsiteX5" fmla="*/ 1576694 w 1827546"/>
                <a:gd name="connsiteY5" fmla="*/ 0 h 922163"/>
                <a:gd name="connsiteX6" fmla="*/ 1596401 w 1827546"/>
                <a:gd name="connsiteY6" fmla="*/ 37388 h 922163"/>
                <a:gd name="connsiteX7" fmla="*/ 1827546 w 1827546"/>
                <a:gd name="connsiteY7" fmla="*/ 443788 h 922163"/>
                <a:gd name="connsiteX0" fmla="*/ 1646738 w 1827546"/>
                <a:gd name="connsiteY0" fmla="*/ 922163 h 922163"/>
                <a:gd name="connsiteX1" fmla="*/ 5761 w 1827546"/>
                <a:gd name="connsiteY1" fmla="*/ 922163 h 922163"/>
                <a:gd name="connsiteX2" fmla="*/ 235836 w 1827546"/>
                <a:gd name="connsiteY2" fmla="*/ 457622 h 922163"/>
                <a:gd name="connsiteX3" fmla="*/ 4692 w 1827546"/>
                <a:gd name="connsiteY3" fmla="*/ 51222 h 922163"/>
                <a:gd name="connsiteX4" fmla="*/ 33585 w 1827546"/>
                <a:gd name="connsiteY4" fmla="*/ 0 h 922163"/>
                <a:gd name="connsiteX5" fmla="*/ 1576694 w 1827546"/>
                <a:gd name="connsiteY5" fmla="*/ 0 h 922163"/>
                <a:gd name="connsiteX6" fmla="*/ 1596401 w 1827546"/>
                <a:gd name="connsiteY6" fmla="*/ 37388 h 922163"/>
                <a:gd name="connsiteX7" fmla="*/ 1827546 w 1827546"/>
                <a:gd name="connsiteY7" fmla="*/ 443788 h 922163"/>
                <a:gd name="connsiteX0" fmla="*/ 1646738 w 1827546"/>
                <a:gd name="connsiteY0" fmla="*/ 922163 h 922163"/>
                <a:gd name="connsiteX1" fmla="*/ 5761 w 1827546"/>
                <a:gd name="connsiteY1" fmla="*/ 922163 h 922163"/>
                <a:gd name="connsiteX2" fmla="*/ 235836 w 1827546"/>
                <a:gd name="connsiteY2" fmla="*/ 457622 h 922163"/>
                <a:gd name="connsiteX3" fmla="*/ 4692 w 1827546"/>
                <a:gd name="connsiteY3" fmla="*/ 51222 h 922163"/>
                <a:gd name="connsiteX4" fmla="*/ 33585 w 1827546"/>
                <a:gd name="connsiteY4" fmla="*/ 0 h 922163"/>
                <a:gd name="connsiteX5" fmla="*/ 1550173 w 1827546"/>
                <a:gd name="connsiteY5" fmla="*/ 0 h 922163"/>
                <a:gd name="connsiteX6" fmla="*/ 1596401 w 1827546"/>
                <a:gd name="connsiteY6" fmla="*/ 37388 h 922163"/>
                <a:gd name="connsiteX7" fmla="*/ 1827546 w 1827546"/>
                <a:gd name="connsiteY7" fmla="*/ 443788 h 922163"/>
                <a:gd name="connsiteX0" fmla="*/ 1713044 w 1827546"/>
                <a:gd name="connsiteY0" fmla="*/ 922163 h 922163"/>
                <a:gd name="connsiteX1" fmla="*/ 5761 w 1827546"/>
                <a:gd name="connsiteY1" fmla="*/ 922163 h 922163"/>
                <a:gd name="connsiteX2" fmla="*/ 235836 w 1827546"/>
                <a:gd name="connsiteY2" fmla="*/ 457622 h 922163"/>
                <a:gd name="connsiteX3" fmla="*/ 4692 w 1827546"/>
                <a:gd name="connsiteY3" fmla="*/ 51222 h 922163"/>
                <a:gd name="connsiteX4" fmla="*/ 33585 w 1827546"/>
                <a:gd name="connsiteY4" fmla="*/ 0 h 922163"/>
                <a:gd name="connsiteX5" fmla="*/ 1550173 w 1827546"/>
                <a:gd name="connsiteY5" fmla="*/ 0 h 922163"/>
                <a:gd name="connsiteX6" fmla="*/ 1596401 w 1827546"/>
                <a:gd name="connsiteY6" fmla="*/ 37388 h 922163"/>
                <a:gd name="connsiteX7" fmla="*/ 1827546 w 1827546"/>
                <a:gd name="connsiteY7" fmla="*/ 443788 h 922163"/>
                <a:gd name="connsiteX0" fmla="*/ 1713044 w 1827546"/>
                <a:gd name="connsiteY0" fmla="*/ 922163 h 922163"/>
                <a:gd name="connsiteX1" fmla="*/ 5761 w 1827546"/>
                <a:gd name="connsiteY1" fmla="*/ 922163 h 922163"/>
                <a:gd name="connsiteX2" fmla="*/ 261616 w 1827546"/>
                <a:gd name="connsiteY2" fmla="*/ 457622 h 922163"/>
                <a:gd name="connsiteX3" fmla="*/ 4692 w 1827546"/>
                <a:gd name="connsiteY3" fmla="*/ 51222 h 922163"/>
                <a:gd name="connsiteX4" fmla="*/ 33585 w 1827546"/>
                <a:gd name="connsiteY4" fmla="*/ 0 h 922163"/>
                <a:gd name="connsiteX5" fmla="*/ 1550173 w 1827546"/>
                <a:gd name="connsiteY5" fmla="*/ 0 h 922163"/>
                <a:gd name="connsiteX6" fmla="*/ 1596401 w 1827546"/>
                <a:gd name="connsiteY6" fmla="*/ 37388 h 922163"/>
                <a:gd name="connsiteX7" fmla="*/ 1827546 w 1827546"/>
                <a:gd name="connsiteY7" fmla="*/ 443788 h 922163"/>
                <a:gd name="connsiteX0" fmla="*/ 1713044 w 1827546"/>
                <a:gd name="connsiteY0" fmla="*/ 922163 h 922163"/>
                <a:gd name="connsiteX1" fmla="*/ 5761 w 1827546"/>
                <a:gd name="connsiteY1" fmla="*/ 922163 h 922163"/>
                <a:gd name="connsiteX2" fmla="*/ 261616 w 1827546"/>
                <a:gd name="connsiteY2" fmla="*/ 457622 h 922163"/>
                <a:gd name="connsiteX3" fmla="*/ 4692 w 1827546"/>
                <a:gd name="connsiteY3" fmla="*/ 51222 h 922163"/>
                <a:gd name="connsiteX4" fmla="*/ 33585 w 1827546"/>
                <a:gd name="connsiteY4" fmla="*/ 0 h 922163"/>
                <a:gd name="connsiteX5" fmla="*/ 1550173 w 1827546"/>
                <a:gd name="connsiteY5" fmla="*/ 0 h 922163"/>
                <a:gd name="connsiteX6" fmla="*/ 1596401 w 1827546"/>
                <a:gd name="connsiteY6" fmla="*/ 37388 h 922163"/>
                <a:gd name="connsiteX7" fmla="*/ 1827546 w 1827546"/>
                <a:gd name="connsiteY7" fmla="*/ 443788 h 922163"/>
                <a:gd name="connsiteX0" fmla="*/ 1713044 w 1827546"/>
                <a:gd name="connsiteY0" fmla="*/ 922163 h 922163"/>
                <a:gd name="connsiteX1" fmla="*/ 5761 w 1827546"/>
                <a:gd name="connsiteY1" fmla="*/ 922163 h 922163"/>
                <a:gd name="connsiteX2" fmla="*/ 261616 w 1827546"/>
                <a:gd name="connsiteY2" fmla="*/ 457622 h 922163"/>
                <a:gd name="connsiteX3" fmla="*/ 4692 w 1827546"/>
                <a:gd name="connsiteY3" fmla="*/ 51222 h 922163"/>
                <a:gd name="connsiteX4" fmla="*/ 33585 w 1827546"/>
                <a:gd name="connsiteY4" fmla="*/ 0 h 922163"/>
                <a:gd name="connsiteX5" fmla="*/ 1550173 w 1827546"/>
                <a:gd name="connsiteY5" fmla="*/ 0 h 922163"/>
                <a:gd name="connsiteX6" fmla="*/ 1596401 w 1827546"/>
                <a:gd name="connsiteY6" fmla="*/ 37388 h 922163"/>
                <a:gd name="connsiteX7" fmla="*/ 1827546 w 1827546"/>
                <a:gd name="connsiteY7" fmla="*/ 443788 h 922163"/>
                <a:gd name="connsiteX0" fmla="*/ 1713601 w 1828103"/>
                <a:gd name="connsiteY0" fmla="*/ 922163 h 922163"/>
                <a:gd name="connsiteX1" fmla="*/ 6318 w 1828103"/>
                <a:gd name="connsiteY1" fmla="*/ 922163 h 922163"/>
                <a:gd name="connsiteX2" fmla="*/ 262173 w 1828103"/>
                <a:gd name="connsiteY2" fmla="*/ 457622 h 922163"/>
                <a:gd name="connsiteX3" fmla="*/ 5249 w 1828103"/>
                <a:gd name="connsiteY3" fmla="*/ 51222 h 922163"/>
                <a:gd name="connsiteX4" fmla="*/ 34142 w 1828103"/>
                <a:gd name="connsiteY4" fmla="*/ 0 h 922163"/>
                <a:gd name="connsiteX5" fmla="*/ 1550730 w 1828103"/>
                <a:gd name="connsiteY5" fmla="*/ 0 h 922163"/>
                <a:gd name="connsiteX6" fmla="*/ 1596958 w 1828103"/>
                <a:gd name="connsiteY6" fmla="*/ 37388 h 922163"/>
                <a:gd name="connsiteX7" fmla="*/ 1828103 w 1828103"/>
                <a:gd name="connsiteY7" fmla="*/ 443788 h 922163"/>
                <a:gd name="connsiteX0" fmla="*/ 1713537 w 1828039"/>
                <a:gd name="connsiteY0" fmla="*/ 922163 h 922163"/>
                <a:gd name="connsiteX1" fmla="*/ 6254 w 1828039"/>
                <a:gd name="connsiteY1" fmla="*/ 922163 h 922163"/>
                <a:gd name="connsiteX2" fmla="*/ 262109 w 1828039"/>
                <a:gd name="connsiteY2" fmla="*/ 457622 h 922163"/>
                <a:gd name="connsiteX3" fmla="*/ 5185 w 1828039"/>
                <a:gd name="connsiteY3" fmla="*/ 51222 h 922163"/>
                <a:gd name="connsiteX4" fmla="*/ 37301 w 1828039"/>
                <a:gd name="connsiteY4" fmla="*/ 0 h 922163"/>
                <a:gd name="connsiteX5" fmla="*/ 1550666 w 1828039"/>
                <a:gd name="connsiteY5" fmla="*/ 0 h 922163"/>
                <a:gd name="connsiteX6" fmla="*/ 1596894 w 1828039"/>
                <a:gd name="connsiteY6" fmla="*/ 37388 h 922163"/>
                <a:gd name="connsiteX7" fmla="*/ 1828039 w 1828039"/>
                <a:gd name="connsiteY7" fmla="*/ 443788 h 922163"/>
                <a:gd name="connsiteX0" fmla="*/ 1713537 w 1853817"/>
                <a:gd name="connsiteY0" fmla="*/ 922163 h 922163"/>
                <a:gd name="connsiteX1" fmla="*/ 6254 w 1853817"/>
                <a:gd name="connsiteY1" fmla="*/ 922163 h 922163"/>
                <a:gd name="connsiteX2" fmla="*/ 262109 w 1853817"/>
                <a:gd name="connsiteY2" fmla="*/ 457622 h 922163"/>
                <a:gd name="connsiteX3" fmla="*/ 5185 w 1853817"/>
                <a:gd name="connsiteY3" fmla="*/ 51222 h 922163"/>
                <a:gd name="connsiteX4" fmla="*/ 37301 w 1853817"/>
                <a:gd name="connsiteY4" fmla="*/ 0 h 922163"/>
                <a:gd name="connsiteX5" fmla="*/ 1550666 w 1853817"/>
                <a:gd name="connsiteY5" fmla="*/ 0 h 922163"/>
                <a:gd name="connsiteX6" fmla="*/ 1596894 w 1853817"/>
                <a:gd name="connsiteY6" fmla="*/ 37388 h 922163"/>
                <a:gd name="connsiteX7" fmla="*/ 1853817 w 1853817"/>
                <a:gd name="connsiteY7" fmla="*/ 443788 h 922163"/>
                <a:gd name="connsiteX0" fmla="*/ 1713537 w 1853817"/>
                <a:gd name="connsiteY0" fmla="*/ 922163 h 922163"/>
                <a:gd name="connsiteX1" fmla="*/ 6254 w 1853817"/>
                <a:gd name="connsiteY1" fmla="*/ 922163 h 922163"/>
                <a:gd name="connsiteX2" fmla="*/ 262109 w 1853817"/>
                <a:gd name="connsiteY2" fmla="*/ 457622 h 922163"/>
                <a:gd name="connsiteX3" fmla="*/ 5185 w 1853817"/>
                <a:gd name="connsiteY3" fmla="*/ 51222 h 922163"/>
                <a:gd name="connsiteX4" fmla="*/ 37301 w 1853817"/>
                <a:gd name="connsiteY4" fmla="*/ 0 h 922163"/>
                <a:gd name="connsiteX5" fmla="*/ 1550666 w 1853817"/>
                <a:gd name="connsiteY5" fmla="*/ 0 h 922163"/>
                <a:gd name="connsiteX6" fmla="*/ 1596894 w 1853817"/>
                <a:gd name="connsiteY6" fmla="*/ 37388 h 922163"/>
                <a:gd name="connsiteX7" fmla="*/ 1853817 w 1853817"/>
                <a:gd name="connsiteY7" fmla="*/ 443788 h 922163"/>
                <a:gd name="connsiteX0" fmla="*/ 1713537 w 1853817"/>
                <a:gd name="connsiteY0" fmla="*/ 922163 h 922163"/>
                <a:gd name="connsiteX1" fmla="*/ 6254 w 1853817"/>
                <a:gd name="connsiteY1" fmla="*/ 922163 h 922163"/>
                <a:gd name="connsiteX2" fmla="*/ 262109 w 1853817"/>
                <a:gd name="connsiteY2" fmla="*/ 457622 h 922163"/>
                <a:gd name="connsiteX3" fmla="*/ 5185 w 1853817"/>
                <a:gd name="connsiteY3" fmla="*/ 51222 h 922163"/>
                <a:gd name="connsiteX4" fmla="*/ 37301 w 1853817"/>
                <a:gd name="connsiteY4" fmla="*/ 0 h 922163"/>
                <a:gd name="connsiteX5" fmla="*/ 1550666 w 1853817"/>
                <a:gd name="connsiteY5" fmla="*/ 0 h 922163"/>
                <a:gd name="connsiteX6" fmla="*/ 1596894 w 1853817"/>
                <a:gd name="connsiteY6" fmla="*/ 37388 h 922163"/>
                <a:gd name="connsiteX7" fmla="*/ 1853817 w 1853817"/>
                <a:gd name="connsiteY7" fmla="*/ 443788 h 922163"/>
                <a:gd name="connsiteX0" fmla="*/ 1713537 w 1853817"/>
                <a:gd name="connsiteY0" fmla="*/ 922163 h 922163"/>
                <a:gd name="connsiteX1" fmla="*/ 6254 w 1853817"/>
                <a:gd name="connsiteY1" fmla="*/ 922163 h 922163"/>
                <a:gd name="connsiteX2" fmla="*/ 262109 w 1853817"/>
                <a:gd name="connsiteY2" fmla="*/ 457622 h 922163"/>
                <a:gd name="connsiteX3" fmla="*/ 5185 w 1853817"/>
                <a:gd name="connsiteY3" fmla="*/ 51222 h 922163"/>
                <a:gd name="connsiteX4" fmla="*/ 37301 w 1853817"/>
                <a:gd name="connsiteY4" fmla="*/ 0 h 922163"/>
                <a:gd name="connsiteX5" fmla="*/ 1545508 w 1853817"/>
                <a:gd name="connsiteY5" fmla="*/ 0 h 922163"/>
                <a:gd name="connsiteX6" fmla="*/ 1596894 w 1853817"/>
                <a:gd name="connsiteY6" fmla="*/ 37388 h 922163"/>
                <a:gd name="connsiteX7" fmla="*/ 1853817 w 1853817"/>
                <a:gd name="connsiteY7" fmla="*/ 443788 h 922163"/>
                <a:gd name="connsiteX0" fmla="*/ 1726425 w 1853817"/>
                <a:gd name="connsiteY0" fmla="*/ 922163 h 922163"/>
                <a:gd name="connsiteX1" fmla="*/ 6254 w 1853817"/>
                <a:gd name="connsiteY1" fmla="*/ 922163 h 922163"/>
                <a:gd name="connsiteX2" fmla="*/ 262109 w 1853817"/>
                <a:gd name="connsiteY2" fmla="*/ 457622 h 922163"/>
                <a:gd name="connsiteX3" fmla="*/ 5185 w 1853817"/>
                <a:gd name="connsiteY3" fmla="*/ 51222 h 922163"/>
                <a:gd name="connsiteX4" fmla="*/ 37301 w 1853817"/>
                <a:gd name="connsiteY4" fmla="*/ 0 h 922163"/>
                <a:gd name="connsiteX5" fmla="*/ 1545508 w 1853817"/>
                <a:gd name="connsiteY5" fmla="*/ 0 h 922163"/>
                <a:gd name="connsiteX6" fmla="*/ 1596894 w 1853817"/>
                <a:gd name="connsiteY6" fmla="*/ 37388 h 922163"/>
                <a:gd name="connsiteX7" fmla="*/ 1853817 w 1853817"/>
                <a:gd name="connsiteY7" fmla="*/ 443788 h 922163"/>
                <a:gd name="connsiteX0" fmla="*/ 1726425 w 1853817"/>
                <a:gd name="connsiteY0" fmla="*/ 922163 h 922163"/>
                <a:gd name="connsiteX1" fmla="*/ 6254 w 1853817"/>
                <a:gd name="connsiteY1" fmla="*/ 922163 h 922163"/>
                <a:gd name="connsiteX2" fmla="*/ 260893 w 1853817"/>
                <a:gd name="connsiteY2" fmla="*/ 457622 h 922163"/>
                <a:gd name="connsiteX3" fmla="*/ 5185 w 1853817"/>
                <a:gd name="connsiteY3" fmla="*/ 51222 h 922163"/>
                <a:gd name="connsiteX4" fmla="*/ 37301 w 1853817"/>
                <a:gd name="connsiteY4" fmla="*/ 0 h 922163"/>
                <a:gd name="connsiteX5" fmla="*/ 1545508 w 1853817"/>
                <a:gd name="connsiteY5" fmla="*/ 0 h 922163"/>
                <a:gd name="connsiteX6" fmla="*/ 1596894 w 1853817"/>
                <a:gd name="connsiteY6" fmla="*/ 37388 h 922163"/>
                <a:gd name="connsiteX7" fmla="*/ 1853817 w 1853817"/>
                <a:gd name="connsiteY7" fmla="*/ 443788 h 922163"/>
                <a:gd name="connsiteX0" fmla="*/ 1726425 w 1853817"/>
                <a:gd name="connsiteY0" fmla="*/ 922163 h 922163"/>
                <a:gd name="connsiteX1" fmla="*/ 6254 w 1853817"/>
                <a:gd name="connsiteY1" fmla="*/ 922163 h 922163"/>
                <a:gd name="connsiteX2" fmla="*/ 260893 w 1853817"/>
                <a:gd name="connsiteY2" fmla="*/ 457622 h 922163"/>
                <a:gd name="connsiteX3" fmla="*/ 5185 w 1853817"/>
                <a:gd name="connsiteY3" fmla="*/ 51222 h 922163"/>
                <a:gd name="connsiteX4" fmla="*/ 37301 w 1853817"/>
                <a:gd name="connsiteY4" fmla="*/ 0 h 922163"/>
                <a:gd name="connsiteX5" fmla="*/ 1545508 w 1853817"/>
                <a:gd name="connsiteY5" fmla="*/ 0 h 922163"/>
                <a:gd name="connsiteX6" fmla="*/ 1596894 w 1853817"/>
                <a:gd name="connsiteY6" fmla="*/ 37388 h 922163"/>
                <a:gd name="connsiteX7" fmla="*/ 1853817 w 1853817"/>
                <a:gd name="connsiteY7" fmla="*/ 443788 h 922163"/>
                <a:gd name="connsiteX0" fmla="*/ 1726425 w 1853817"/>
                <a:gd name="connsiteY0" fmla="*/ 922163 h 922163"/>
                <a:gd name="connsiteX1" fmla="*/ 6254 w 1853817"/>
                <a:gd name="connsiteY1" fmla="*/ 922163 h 922163"/>
                <a:gd name="connsiteX2" fmla="*/ 260893 w 1853817"/>
                <a:gd name="connsiteY2" fmla="*/ 457622 h 922163"/>
                <a:gd name="connsiteX3" fmla="*/ 5185 w 1853817"/>
                <a:gd name="connsiteY3" fmla="*/ 51222 h 922163"/>
                <a:gd name="connsiteX4" fmla="*/ 37301 w 1853817"/>
                <a:gd name="connsiteY4" fmla="*/ 0 h 922163"/>
                <a:gd name="connsiteX5" fmla="*/ 1545508 w 1853817"/>
                <a:gd name="connsiteY5" fmla="*/ 0 h 922163"/>
                <a:gd name="connsiteX6" fmla="*/ 1596894 w 1853817"/>
                <a:gd name="connsiteY6" fmla="*/ 37388 h 922163"/>
                <a:gd name="connsiteX7" fmla="*/ 1853817 w 1853817"/>
                <a:gd name="connsiteY7" fmla="*/ 443788 h 922163"/>
                <a:gd name="connsiteX0" fmla="*/ 1726399 w 1853791"/>
                <a:gd name="connsiteY0" fmla="*/ 922163 h 922163"/>
                <a:gd name="connsiteX1" fmla="*/ 6228 w 1853791"/>
                <a:gd name="connsiteY1" fmla="*/ 922163 h 922163"/>
                <a:gd name="connsiteX2" fmla="*/ 260867 w 1853791"/>
                <a:gd name="connsiteY2" fmla="*/ 457622 h 922163"/>
                <a:gd name="connsiteX3" fmla="*/ 5159 w 1853791"/>
                <a:gd name="connsiteY3" fmla="*/ 51222 h 922163"/>
                <a:gd name="connsiteX4" fmla="*/ 37275 w 1853791"/>
                <a:gd name="connsiteY4" fmla="*/ 0 h 922163"/>
                <a:gd name="connsiteX5" fmla="*/ 1545482 w 1853791"/>
                <a:gd name="connsiteY5" fmla="*/ 0 h 922163"/>
                <a:gd name="connsiteX6" fmla="*/ 1596868 w 1853791"/>
                <a:gd name="connsiteY6" fmla="*/ 37388 h 922163"/>
                <a:gd name="connsiteX7" fmla="*/ 1853791 w 1853791"/>
                <a:gd name="connsiteY7" fmla="*/ 443788 h 922163"/>
                <a:gd name="connsiteX0" fmla="*/ 1726401 w 1853793"/>
                <a:gd name="connsiteY0" fmla="*/ 922163 h 922163"/>
                <a:gd name="connsiteX1" fmla="*/ 6230 w 1853793"/>
                <a:gd name="connsiteY1" fmla="*/ 922163 h 922163"/>
                <a:gd name="connsiteX2" fmla="*/ 260869 w 1853793"/>
                <a:gd name="connsiteY2" fmla="*/ 457622 h 922163"/>
                <a:gd name="connsiteX3" fmla="*/ 5161 w 1853793"/>
                <a:gd name="connsiteY3" fmla="*/ 51222 h 922163"/>
                <a:gd name="connsiteX4" fmla="*/ 37124 w 1853793"/>
                <a:gd name="connsiteY4" fmla="*/ 0 h 922163"/>
                <a:gd name="connsiteX5" fmla="*/ 1545484 w 1853793"/>
                <a:gd name="connsiteY5" fmla="*/ 0 h 922163"/>
                <a:gd name="connsiteX6" fmla="*/ 1596870 w 1853793"/>
                <a:gd name="connsiteY6" fmla="*/ 37388 h 922163"/>
                <a:gd name="connsiteX7" fmla="*/ 1853793 w 1853793"/>
                <a:gd name="connsiteY7" fmla="*/ 443788 h 922163"/>
                <a:gd name="connsiteX0" fmla="*/ 1726401 w 1852579"/>
                <a:gd name="connsiteY0" fmla="*/ 922163 h 922163"/>
                <a:gd name="connsiteX1" fmla="*/ 6230 w 1852579"/>
                <a:gd name="connsiteY1" fmla="*/ 922163 h 922163"/>
                <a:gd name="connsiteX2" fmla="*/ 260869 w 1852579"/>
                <a:gd name="connsiteY2" fmla="*/ 457622 h 922163"/>
                <a:gd name="connsiteX3" fmla="*/ 5161 w 1852579"/>
                <a:gd name="connsiteY3" fmla="*/ 51222 h 922163"/>
                <a:gd name="connsiteX4" fmla="*/ 37124 w 1852579"/>
                <a:gd name="connsiteY4" fmla="*/ 0 h 922163"/>
                <a:gd name="connsiteX5" fmla="*/ 1545484 w 1852579"/>
                <a:gd name="connsiteY5" fmla="*/ 0 h 922163"/>
                <a:gd name="connsiteX6" fmla="*/ 1596870 w 1852579"/>
                <a:gd name="connsiteY6" fmla="*/ 37388 h 922163"/>
                <a:gd name="connsiteX7" fmla="*/ 1852579 w 1852579"/>
                <a:gd name="connsiteY7" fmla="*/ 443788 h 922163"/>
                <a:gd name="connsiteX0" fmla="*/ 1726401 w 1852579"/>
                <a:gd name="connsiteY0" fmla="*/ 922163 h 922163"/>
                <a:gd name="connsiteX1" fmla="*/ 6230 w 1852579"/>
                <a:gd name="connsiteY1" fmla="*/ 922163 h 922163"/>
                <a:gd name="connsiteX2" fmla="*/ 260869 w 1852579"/>
                <a:gd name="connsiteY2" fmla="*/ 457622 h 922163"/>
                <a:gd name="connsiteX3" fmla="*/ 5161 w 1852579"/>
                <a:gd name="connsiteY3" fmla="*/ 51222 h 922163"/>
                <a:gd name="connsiteX4" fmla="*/ 37124 w 1852579"/>
                <a:gd name="connsiteY4" fmla="*/ 0 h 922163"/>
                <a:gd name="connsiteX5" fmla="*/ 1545484 w 1852579"/>
                <a:gd name="connsiteY5" fmla="*/ 0 h 922163"/>
                <a:gd name="connsiteX6" fmla="*/ 1596870 w 1852579"/>
                <a:gd name="connsiteY6" fmla="*/ 37388 h 922163"/>
                <a:gd name="connsiteX7" fmla="*/ 1852579 w 1852579"/>
                <a:gd name="connsiteY7" fmla="*/ 443788 h 922163"/>
                <a:gd name="connsiteX0" fmla="*/ 1726401 w 1852579"/>
                <a:gd name="connsiteY0" fmla="*/ 922163 h 922163"/>
                <a:gd name="connsiteX1" fmla="*/ 6230 w 1852579"/>
                <a:gd name="connsiteY1" fmla="*/ 922163 h 922163"/>
                <a:gd name="connsiteX2" fmla="*/ 260869 w 1852579"/>
                <a:gd name="connsiteY2" fmla="*/ 457622 h 922163"/>
                <a:gd name="connsiteX3" fmla="*/ 5161 w 1852579"/>
                <a:gd name="connsiteY3" fmla="*/ 51222 h 922163"/>
                <a:gd name="connsiteX4" fmla="*/ 37124 w 1852579"/>
                <a:gd name="connsiteY4" fmla="*/ 0 h 922163"/>
                <a:gd name="connsiteX5" fmla="*/ 1545484 w 1852579"/>
                <a:gd name="connsiteY5" fmla="*/ 0 h 922163"/>
                <a:gd name="connsiteX6" fmla="*/ 1596870 w 1852579"/>
                <a:gd name="connsiteY6" fmla="*/ 37388 h 922163"/>
                <a:gd name="connsiteX7" fmla="*/ 1852579 w 1852579"/>
                <a:gd name="connsiteY7" fmla="*/ 443788 h 922163"/>
                <a:gd name="connsiteX0" fmla="*/ 1726401 w 1852579"/>
                <a:gd name="connsiteY0" fmla="*/ 922163 h 922163"/>
                <a:gd name="connsiteX1" fmla="*/ 6230 w 1852579"/>
                <a:gd name="connsiteY1" fmla="*/ 922163 h 922163"/>
                <a:gd name="connsiteX2" fmla="*/ 260869 w 1852579"/>
                <a:gd name="connsiteY2" fmla="*/ 457622 h 922163"/>
                <a:gd name="connsiteX3" fmla="*/ 5161 w 1852579"/>
                <a:gd name="connsiteY3" fmla="*/ 51222 h 922163"/>
                <a:gd name="connsiteX4" fmla="*/ 37124 w 1852579"/>
                <a:gd name="connsiteY4" fmla="*/ 0 h 922163"/>
                <a:gd name="connsiteX5" fmla="*/ 1545729 w 1852579"/>
                <a:gd name="connsiteY5" fmla="*/ 0 h 922163"/>
                <a:gd name="connsiteX6" fmla="*/ 1596870 w 1852579"/>
                <a:gd name="connsiteY6" fmla="*/ 37388 h 922163"/>
                <a:gd name="connsiteX7" fmla="*/ 1852579 w 1852579"/>
                <a:gd name="connsiteY7" fmla="*/ 443788 h 922163"/>
                <a:gd name="connsiteX0" fmla="*/ 1700222 w 1852579"/>
                <a:gd name="connsiteY0" fmla="*/ 922163 h 922163"/>
                <a:gd name="connsiteX1" fmla="*/ 6230 w 1852579"/>
                <a:gd name="connsiteY1" fmla="*/ 922163 h 922163"/>
                <a:gd name="connsiteX2" fmla="*/ 260869 w 1852579"/>
                <a:gd name="connsiteY2" fmla="*/ 457622 h 922163"/>
                <a:gd name="connsiteX3" fmla="*/ 5161 w 1852579"/>
                <a:gd name="connsiteY3" fmla="*/ 51222 h 922163"/>
                <a:gd name="connsiteX4" fmla="*/ 37124 w 1852579"/>
                <a:gd name="connsiteY4" fmla="*/ 0 h 922163"/>
                <a:gd name="connsiteX5" fmla="*/ 1545729 w 1852579"/>
                <a:gd name="connsiteY5" fmla="*/ 0 h 922163"/>
                <a:gd name="connsiteX6" fmla="*/ 1596870 w 1852579"/>
                <a:gd name="connsiteY6" fmla="*/ 37388 h 922163"/>
                <a:gd name="connsiteX7" fmla="*/ 1852579 w 1852579"/>
                <a:gd name="connsiteY7" fmla="*/ 443788 h 922163"/>
                <a:gd name="connsiteX0" fmla="*/ 1700222 w 1852579"/>
                <a:gd name="connsiteY0" fmla="*/ 922163 h 922163"/>
                <a:gd name="connsiteX1" fmla="*/ 6230 w 1852579"/>
                <a:gd name="connsiteY1" fmla="*/ 922163 h 922163"/>
                <a:gd name="connsiteX2" fmla="*/ 260870 w 1852579"/>
                <a:gd name="connsiteY2" fmla="*/ 457622 h 922163"/>
                <a:gd name="connsiteX3" fmla="*/ 5161 w 1852579"/>
                <a:gd name="connsiteY3" fmla="*/ 51222 h 922163"/>
                <a:gd name="connsiteX4" fmla="*/ 37124 w 1852579"/>
                <a:gd name="connsiteY4" fmla="*/ 0 h 922163"/>
                <a:gd name="connsiteX5" fmla="*/ 1545729 w 1852579"/>
                <a:gd name="connsiteY5" fmla="*/ 0 h 922163"/>
                <a:gd name="connsiteX6" fmla="*/ 1596870 w 1852579"/>
                <a:gd name="connsiteY6" fmla="*/ 37388 h 922163"/>
                <a:gd name="connsiteX7" fmla="*/ 1852579 w 1852579"/>
                <a:gd name="connsiteY7" fmla="*/ 443788 h 922163"/>
                <a:gd name="connsiteX0" fmla="*/ 1700222 w 1852579"/>
                <a:gd name="connsiteY0" fmla="*/ 922163 h 922163"/>
                <a:gd name="connsiteX1" fmla="*/ 6230 w 1852579"/>
                <a:gd name="connsiteY1" fmla="*/ 922163 h 922163"/>
                <a:gd name="connsiteX2" fmla="*/ 260870 w 1852579"/>
                <a:gd name="connsiteY2" fmla="*/ 457622 h 922163"/>
                <a:gd name="connsiteX3" fmla="*/ 5161 w 1852579"/>
                <a:gd name="connsiteY3" fmla="*/ 51222 h 922163"/>
                <a:gd name="connsiteX4" fmla="*/ 37124 w 1852579"/>
                <a:gd name="connsiteY4" fmla="*/ 0 h 922163"/>
                <a:gd name="connsiteX5" fmla="*/ 1545729 w 1852579"/>
                <a:gd name="connsiteY5" fmla="*/ 0 h 922163"/>
                <a:gd name="connsiteX6" fmla="*/ 1596870 w 1852579"/>
                <a:gd name="connsiteY6" fmla="*/ 37388 h 922163"/>
                <a:gd name="connsiteX7" fmla="*/ 1852579 w 1852579"/>
                <a:gd name="connsiteY7" fmla="*/ 443788 h 922163"/>
                <a:gd name="connsiteX0" fmla="*/ 1700222 w 1852579"/>
                <a:gd name="connsiteY0" fmla="*/ 922163 h 922163"/>
                <a:gd name="connsiteX1" fmla="*/ 6230 w 1852579"/>
                <a:gd name="connsiteY1" fmla="*/ 922163 h 922163"/>
                <a:gd name="connsiteX2" fmla="*/ 260870 w 1852579"/>
                <a:gd name="connsiteY2" fmla="*/ 457622 h 922163"/>
                <a:gd name="connsiteX3" fmla="*/ 5161 w 1852579"/>
                <a:gd name="connsiteY3" fmla="*/ 51222 h 922163"/>
                <a:gd name="connsiteX4" fmla="*/ 37124 w 1852579"/>
                <a:gd name="connsiteY4" fmla="*/ 0 h 922163"/>
                <a:gd name="connsiteX5" fmla="*/ 1545729 w 1852579"/>
                <a:gd name="connsiteY5" fmla="*/ 0 h 922163"/>
                <a:gd name="connsiteX6" fmla="*/ 1596870 w 1852579"/>
                <a:gd name="connsiteY6" fmla="*/ 37388 h 922163"/>
                <a:gd name="connsiteX7" fmla="*/ 1852579 w 1852579"/>
                <a:gd name="connsiteY7" fmla="*/ 443788 h 922163"/>
                <a:gd name="connsiteX0" fmla="*/ 1700222 w 1852579"/>
                <a:gd name="connsiteY0" fmla="*/ 922163 h 922163"/>
                <a:gd name="connsiteX1" fmla="*/ 6230 w 1852579"/>
                <a:gd name="connsiteY1" fmla="*/ 922163 h 922163"/>
                <a:gd name="connsiteX2" fmla="*/ 260870 w 1852579"/>
                <a:gd name="connsiteY2" fmla="*/ 457622 h 922163"/>
                <a:gd name="connsiteX3" fmla="*/ 5161 w 1852579"/>
                <a:gd name="connsiteY3" fmla="*/ 51222 h 922163"/>
                <a:gd name="connsiteX4" fmla="*/ 37124 w 1852579"/>
                <a:gd name="connsiteY4" fmla="*/ 0 h 922163"/>
                <a:gd name="connsiteX5" fmla="*/ 1545729 w 1852579"/>
                <a:gd name="connsiteY5" fmla="*/ 0 h 922163"/>
                <a:gd name="connsiteX6" fmla="*/ 1596870 w 1852579"/>
                <a:gd name="connsiteY6" fmla="*/ 37388 h 922163"/>
                <a:gd name="connsiteX7" fmla="*/ 1852579 w 1852579"/>
                <a:gd name="connsiteY7" fmla="*/ 443788 h 922163"/>
                <a:gd name="connsiteX0" fmla="*/ 1700222 w 1852579"/>
                <a:gd name="connsiteY0" fmla="*/ 922163 h 922163"/>
                <a:gd name="connsiteX1" fmla="*/ 6230 w 1852579"/>
                <a:gd name="connsiteY1" fmla="*/ 922163 h 922163"/>
                <a:gd name="connsiteX2" fmla="*/ 260870 w 1852579"/>
                <a:gd name="connsiteY2" fmla="*/ 457622 h 922163"/>
                <a:gd name="connsiteX3" fmla="*/ 5161 w 1852579"/>
                <a:gd name="connsiteY3" fmla="*/ 51222 h 922163"/>
                <a:gd name="connsiteX4" fmla="*/ 37125 w 1852579"/>
                <a:gd name="connsiteY4" fmla="*/ 0 h 922163"/>
                <a:gd name="connsiteX5" fmla="*/ 1545729 w 1852579"/>
                <a:gd name="connsiteY5" fmla="*/ 0 h 922163"/>
                <a:gd name="connsiteX6" fmla="*/ 1596870 w 1852579"/>
                <a:gd name="connsiteY6" fmla="*/ 37388 h 922163"/>
                <a:gd name="connsiteX7" fmla="*/ 1852579 w 1852579"/>
                <a:gd name="connsiteY7" fmla="*/ 443788 h 922163"/>
                <a:gd name="connsiteX0" fmla="*/ 1700222 w 1852579"/>
                <a:gd name="connsiteY0" fmla="*/ 922163 h 922163"/>
                <a:gd name="connsiteX1" fmla="*/ 6230 w 1852579"/>
                <a:gd name="connsiteY1" fmla="*/ 922163 h 922163"/>
                <a:gd name="connsiteX2" fmla="*/ 260870 w 1852579"/>
                <a:gd name="connsiteY2" fmla="*/ 457622 h 922163"/>
                <a:gd name="connsiteX3" fmla="*/ 5161 w 1852579"/>
                <a:gd name="connsiteY3" fmla="*/ 51222 h 922163"/>
                <a:gd name="connsiteX4" fmla="*/ 37125 w 1852579"/>
                <a:gd name="connsiteY4" fmla="*/ 0 h 922163"/>
                <a:gd name="connsiteX5" fmla="*/ 1545729 w 1852579"/>
                <a:gd name="connsiteY5" fmla="*/ 0 h 922163"/>
                <a:gd name="connsiteX6" fmla="*/ 1596870 w 1852579"/>
                <a:gd name="connsiteY6" fmla="*/ 37388 h 922163"/>
                <a:gd name="connsiteX7" fmla="*/ 1852579 w 1852579"/>
                <a:gd name="connsiteY7" fmla="*/ 443788 h 922163"/>
                <a:gd name="connsiteX0" fmla="*/ 1700222 w 1852579"/>
                <a:gd name="connsiteY0" fmla="*/ 922163 h 922163"/>
                <a:gd name="connsiteX1" fmla="*/ 6230 w 1852579"/>
                <a:gd name="connsiteY1" fmla="*/ 922163 h 922163"/>
                <a:gd name="connsiteX2" fmla="*/ 260870 w 1852579"/>
                <a:gd name="connsiteY2" fmla="*/ 457622 h 922163"/>
                <a:gd name="connsiteX3" fmla="*/ 5161 w 1852579"/>
                <a:gd name="connsiteY3" fmla="*/ 51222 h 922163"/>
                <a:gd name="connsiteX4" fmla="*/ 37125 w 1852579"/>
                <a:gd name="connsiteY4" fmla="*/ 0 h 922163"/>
                <a:gd name="connsiteX5" fmla="*/ 1545729 w 1852579"/>
                <a:gd name="connsiteY5" fmla="*/ 0 h 922163"/>
                <a:gd name="connsiteX6" fmla="*/ 1596870 w 1852579"/>
                <a:gd name="connsiteY6" fmla="*/ 37388 h 922163"/>
                <a:gd name="connsiteX7" fmla="*/ 1852579 w 1852579"/>
                <a:gd name="connsiteY7" fmla="*/ 443788 h 922163"/>
                <a:gd name="connsiteX0" fmla="*/ 1700222 w 1852579"/>
                <a:gd name="connsiteY0" fmla="*/ 922163 h 922163"/>
                <a:gd name="connsiteX1" fmla="*/ 6230 w 1852579"/>
                <a:gd name="connsiteY1" fmla="*/ 922163 h 922163"/>
                <a:gd name="connsiteX2" fmla="*/ 260870 w 1852579"/>
                <a:gd name="connsiteY2" fmla="*/ 457622 h 922163"/>
                <a:gd name="connsiteX3" fmla="*/ 5161 w 1852579"/>
                <a:gd name="connsiteY3" fmla="*/ 51222 h 922163"/>
                <a:gd name="connsiteX4" fmla="*/ 37125 w 1852579"/>
                <a:gd name="connsiteY4" fmla="*/ 0 h 922163"/>
                <a:gd name="connsiteX5" fmla="*/ 1545729 w 1852579"/>
                <a:gd name="connsiteY5" fmla="*/ 0 h 922163"/>
                <a:gd name="connsiteX6" fmla="*/ 1596870 w 1852579"/>
                <a:gd name="connsiteY6" fmla="*/ 37388 h 922163"/>
                <a:gd name="connsiteX7" fmla="*/ 1852579 w 1852579"/>
                <a:gd name="connsiteY7" fmla="*/ 443788 h 922163"/>
                <a:gd name="connsiteX0" fmla="*/ 1700222 w 1852579"/>
                <a:gd name="connsiteY0" fmla="*/ 922163 h 922163"/>
                <a:gd name="connsiteX1" fmla="*/ 6230 w 1852579"/>
                <a:gd name="connsiteY1" fmla="*/ 922163 h 922163"/>
                <a:gd name="connsiteX2" fmla="*/ 260870 w 1852579"/>
                <a:gd name="connsiteY2" fmla="*/ 457622 h 922163"/>
                <a:gd name="connsiteX3" fmla="*/ 5161 w 1852579"/>
                <a:gd name="connsiteY3" fmla="*/ 51222 h 922163"/>
                <a:gd name="connsiteX4" fmla="*/ 37125 w 1852579"/>
                <a:gd name="connsiteY4" fmla="*/ 0 h 922163"/>
                <a:gd name="connsiteX5" fmla="*/ 1545728 w 1852579"/>
                <a:gd name="connsiteY5" fmla="*/ 0 h 922163"/>
                <a:gd name="connsiteX6" fmla="*/ 1596870 w 1852579"/>
                <a:gd name="connsiteY6" fmla="*/ 37388 h 922163"/>
                <a:gd name="connsiteX7" fmla="*/ 1852579 w 1852579"/>
                <a:gd name="connsiteY7" fmla="*/ 443788 h 922163"/>
                <a:gd name="connsiteX0" fmla="*/ 1700221 w 1852579"/>
                <a:gd name="connsiteY0" fmla="*/ 922163 h 922163"/>
                <a:gd name="connsiteX1" fmla="*/ 6230 w 1852579"/>
                <a:gd name="connsiteY1" fmla="*/ 922163 h 922163"/>
                <a:gd name="connsiteX2" fmla="*/ 260870 w 1852579"/>
                <a:gd name="connsiteY2" fmla="*/ 457622 h 922163"/>
                <a:gd name="connsiteX3" fmla="*/ 5161 w 1852579"/>
                <a:gd name="connsiteY3" fmla="*/ 51222 h 922163"/>
                <a:gd name="connsiteX4" fmla="*/ 37125 w 1852579"/>
                <a:gd name="connsiteY4" fmla="*/ 0 h 922163"/>
                <a:gd name="connsiteX5" fmla="*/ 1545728 w 1852579"/>
                <a:gd name="connsiteY5" fmla="*/ 0 h 922163"/>
                <a:gd name="connsiteX6" fmla="*/ 1596870 w 1852579"/>
                <a:gd name="connsiteY6" fmla="*/ 37388 h 922163"/>
                <a:gd name="connsiteX7" fmla="*/ 1852579 w 1852579"/>
                <a:gd name="connsiteY7" fmla="*/ 443788 h 922163"/>
                <a:gd name="connsiteX0" fmla="*/ 1700221 w 1852579"/>
                <a:gd name="connsiteY0" fmla="*/ 922163 h 922163"/>
                <a:gd name="connsiteX1" fmla="*/ 6230 w 1852579"/>
                <a:gd name="connsiteY1" fmla="*/ 922163 h 922163"/>
                <a:gd name="connsiteX2" fmla="*/ 258952 w 1852579"/>
                <a:gd name="connsiteY2" fmla="*/ 457622 h 922163"/>
                <a:gd name="connsiteX3" fmla="*/ 5161 w 1852579"/>
                <a:gd name="connsiteY3" fmla="*/ 51222 h 922163"/>
                <a:gd name="connsiteX4" fmla="*/ 37125 w 1852579"/>
                <a:gd name="connsiteY4" fmla="*/ 0 h 922163"/>
                <a:gd name="connsiteX5" fmla="*/ 1545728 w 1852579"/>
                <a:gd name="connsiteY5" fmla="*/ 0 h 922163"/>
                <a:gd name="connsiteX6" fmla="*/ 1596870 w 1852579"/>
                <a:gd name="connsiteY6" fmla="*/ 37388 h 922163"/>
                <a:gd name="connsiteX7" fmla="*/ 1852579 w 1852579"/>
                <a:gd name="connsiteY7" fmla="*/ 443788 h 922163"/>
                <a:gd name="connsiteX0" fmla="*/ 1700221 w 1852579"/>
                <a:gd name="connsiteY0" fmla="*/ 922163 h 922163"/>
                <a:gd name="connsiteX1" fmla="*/ 6230 w 1852579"/>
                <a:gd name="connsiteY1" fmla="*/ 922163 h 922163"/>
                <a:gd name="connsiteX2" fmla="*/ 258952 w 1852579"/>
                <a:gd name="connsiteY2" fmla="*/ 457622 h 922163"/>
                <a:gd name="connsiteX3" fmla="*/ 5161 w 1852579"/>
                <a:gd name="connsiteY3" fmla="*/ 51222 h 922163"/>
                <a:gd name="connsiteX4" fmla="*/ 37125 w 1852579"/>
                <a:gd name="connsiteY4" fmla="*/ 0 h 922163"/>
                <a:gd name="connsiteX5" fmla="*/ 1545728 w 1852579"/>
                <a:gd name="connsiteY5" fmla="*/ 0 h 922163"/>
                <a:gd name="connsiteX6" fmla="*/ 1596870 w 1852579"/>
                <a:gd name="connsiteY6" fmla="*/ 37388 h 922163"/>
                <a:gd name="connsiteX7" fmla="*/ 1852579 w 1852579"/>
                <a:gd name="connsiteY7" fmla="*/ 443788 h 922163"/>
                <a:gd name="connsiteX0" fmla="*/ 1700221 w 1852579"/>
                <a:gd name="connsiteY0" fmla="*/ 922163 h 922163"/>
                <a:gd name="connsiteX1" fmla="*/ 6230 w 1852579"/>
                <a:gd name="connsiteY1" fmla="*/ 922163 h 922163"/>
                <a:gd name="connsiteX2" fmla="*/ 258952 w 1852579"/>
                <a:gd name="connsiteY2" fmla="*/ 457622 h 922163"/>
                <a:gd name="connsiteX3" fmla="*/ 5161 w 1852579"/>
                <a:gd name="connsiteY3" fmla="*/ 51222 h 922163"/>
                <a:gd name="connsiteX4" fmla="*/ 37125 w 1852579"/>
                <a:gd name="connsiteY4" fmla="*/ 0 h 922163"/>
                <a:gd name="connsiteX5" fmla="*/ 1545728 w 1852579"/>
                <a:gd name="connsiteY5" fmla="*/ 0 h 922163"/>
                <a:gd name="connsiteX6" fmla="*/ 1596870 w 1852579"/>
                <a:gd name="connsiteY6" fmla="*/ 37388 h 922163"/>
                <a:gd name="connsiteX7" fmla="*/ 1852579 w 1852579"/>
                <a:gd name="connsiteY7" fmla="*/ 443788 h 922163"/>
                <a:gd name="connsiteX0" fmla="*/ 1700181 w 1852539"/>
                <a:gd name="connsiteY0" fmla="*/ 922163 h 922163"/>
                <a:gd name="connsiteX1" fmla="*/ 6190 w 1852539"/>
                <a:gd name="connsiteY1" fmla="*/ 922163 h 922163"/>
                <a:gd name="connsiteX2" fmla="*/ 258912 w 1852539"/>
                <a:gd name="connsiteY2" fmla="*/ 457622 h 922163"/>
                <a:gd name="connsiteX3" fmla="*/ 5121 w 1852539"/>
                <a:gd name="connsiteY3" fmla="*/ 51222 h 922163"/>
                <a:gd name="connsiteX4" fmla="*/ 37085 w 1852539"/>
                <a:gd name="connsiteY4" fmla="*/ 0 h 922163"/>
                <a:gd name="connsiteX5" fmla="*/ 1545688 w 1852539"/>
                <a:gd name="connsiteY5" fmla="*/ 0 h 922163"/>
                <a:gd name="connsiteX6" fmla="*/ 1596830 w 1852539"/>
                <a:gd name="connsiteY6" fmla="*/ 37388 h 922163"/>
                <a:gd name="connsiteX7" fmla="*/ 1852539 w 1852539"/>
                <a:gd name="connsiteY7" fmla="*/ 443788 h 922163"/>
                <a:gd name="connsiteX0" fmla="*/ 1700184 w 1852542"/>
                <a:gd name="connsiteY0" fmla="*/ 922163 h 922163"/>
                <a:gd name="connsiteX1" fmla="*/ 6193 w 1852542"/>
                <a:gd name="connsiteY1" fmla="*/ 922163 h 922163"/>
                <a:gd name="connsiteX2" fmla="*/ 258915 w 1852542"/>
                <a:gd name="connsiteY2" fmla="*/ 457622 h 922163"/>
                <a:gd name="connsiteX3" fmla="*/ 5124 w 1852542"/>
                <a:gd name="connsiteY3" fmla="*/ 51222 h 922163"/>
                <a:gd name="connsiteX4" fmla="*/ 36847 w 1852542"/>
                <a:gd name="connsiteY4" fmla="*/ 0 h 922163"/>
                <a:gd name="connsiteX5" fmla="*/ 1545691 w 1852542"/>
                <a:gd name="connsiteY5" fmla="*/ 0 h 922163"/>
                <a:gd name="connsiteX6" fmla="*/ 1596833 w 1852542"/>
                <a:gd name="connsiteY6" fmla="*/ 37388 h 922163"/>
                <a:gd name="connsiteX7" fmla="*/ 1852542 w 1852542"/>
                <a:gd name="connsiteY7" fmla="*/ 443788 h 922163"/>
                <a:gd name="connsiteX0" fmla="*/ 1700184 w 1850624"/>
                <a:gd name="connsiteY0" fmla="*/ 922163 h 922163"/>
                <a:gd name="connsiteX1" fmla="*/ 6193 w 1850624"/>
                <a:gd name="connsiteY1" fmla="*/ 922163 h 922163"/>
                <a:gd name="connsiteX2" fmla="*/ 258915 w 1850624"/>
                <a:gd name="connsiteY2" fmla="*/ 457622 h 922163"/>
                <a:gd name="connsiteX3" fmla="*/ 5124 w 1850624"/>
                <a:gd name="connsiteY3" fmla="*/ 51222 h 922163"/>
                <a:gd name="connsiteX4" fmla="*/ 36847 w 1850624"/>
                <a:gd name="connsiteY4" fmla="*/ 0 h 922163"/>
                <a:gd name="connsiteX5" fmla="*/ 1545691 w 1850624"/>
                <a:gd name="connsiteY5" fmla="*/ 0 h 922163"/>
                <a:gd name="connsiteX6" fmla="*/ 1596833 w 1850624"/>
                <a:gd name="connsiteY6" fmla="*/ 37388 h 922163"/>
                <a:gd name="connsiteX7" fmla="*/ 1850624 w 1850624"/>
                <a:gd name="connsiteY7" fmla="*/ 443788 h 922163"/>
                <a:gd name="connsiteX0" fmla="*/ 1700184 w 1850624"/>
                <a:gd name="connsiteY0" fmla="*/ 922163 h 922163"/>
                <a:gd name="connsiteX1" fmla="*/ 6193 w 1850624"/>
                <a:gd name="connsiteY1" fmla="*/ 922163 h 922163"/>
                <a:gd name="connsiteX2" fmla="*/ 258915 w 1850624"/>
                <a:gd name="connsiteY2" fmla="*/ 457622 h 922163"/>
                <a:gd name="connsiteX3" fmla="*/ 5124 w 1850624"/>
                <a:gd name="connsiteY3" fmla="*/ 51222 h 922163"/>
                <a:gd name="connsiteX4" fmla="*/ 36847 w 1850624"/>
                <a:gd name="connsiteY4" fmla="*/ 0 h 922163"/>
                <a:gd name="connsiteX5" fmla="*/ 1545691 w 1850624"/>
                <a:gd name="connsiteY5" fmla="*/ 0 h 922163"/>
                <a:gd name="connsiteX6" fmla="*/ 1596833 w 1850624"/>
                <a:gd name="connsiteY6" fmla="*/ 37388 h 922163"/>
                <a:gd name="connsiteX7" fmla="*/ 1850624 w 1850624"/>
                <a:gd name="connsiteY7" fmla="*/ 443788 h 922163"/>
                <a:gd name="connsiteX0" fmla="*/ 1700184 w 1850624"/>
                <a:gd name="connsiteY0" fmla="*/ 922163 h 922163"/>
                <a:gd name="connsiteX1" fmla="*/ 6193 w 1850624"/>
                <a:gd name="connsiteY1" fmla="*/ 922163 h 922163"/>
                <a:gd name="connsiteX2" fmla="*/ 258915 w 1850624"/>
                <a:gd name="connsiteY2" fmla="*/ 457622 h 922163"/>
                <a:gd name="connsiteX3" fmla="*/ 5124 w 1850624"/>
                <a:gd name="connsiteY3" fmla="*/ 51222 h 922163"/>
                <a:gd name="connsiteX4" fmla="*/ 36847 w 1850624"/>
                <a:gd name="connsiteY4" fmla="*/ 0 h 922163"/>
                <a:gd name="connsiteX5" fmla="*/ 1545691 w 1850624"/>
                <a:gd name="connsiteY5" fmla="*/ 0 h 922163"/>
                <a:gd name="connsiteX6" fmla="*/ 1596833 w 1850624"/>
                <a:gd name="connsiteY6" fmla="*/ 37388 h 922163"/>
                <a:gd name="connsiteX7" fmla="*/ 1850624 w 1850624"/>
                <a:gd name="connsiteY7" fmla="*/ 443788 h 922163"/>
                <a:gd name="connsiteX0" fmla="*/ 1700184 w 1850624"/>
                <a:gd name="connsiteY0" fmla="*/ 922163 h 922163"/>
                <a:gd name="connsiteX1" fmla="*/ 6193 w 1850624"/>
                <a:gd name="connsiteY1" fmla="*/ 922163 h 922163"/>
                <a:gd name="connsiteX2" fmla="*/ 258915 w 1850624"/>
                <a:gd name="connsiteY2" fmla="*/ 457622 h 922163"/>
                <a:gd name="connsiteX3" fmla="*/ 5124 w 1850624"/>
                <a:gd name="connsiteY3" fmla="*/ 51222 h 922163"/>
                <a:gd name="connsiteX4" fmla="*/ 36847 w 1850624"/>
                <a:gd name="connsiteY4" fmla="*/ 0 h 922163"/>
                <a:gd name="connsiteX5" fmla="*/ 1546075 w 1850624"/>
                <a:gd name="connsiteY5" fmla="*/ 0 h 922163"/>
                <a:gd name="connsiteX6" fmla="*/ 1596833 w 1850624"/>
                <a:gd name="connsiteY6" fmla="*/ 37388 h 922163"/>
                <a:gd name="connsiteX7" fmla="*/ 1850624 w 1850624"/>
                <a:gd name="connsiteY7" fmla="*/ 443788 h 922163"/>
                <a:gd name="connsiteX0" fmla="*/ 1686729 w 1850624"/>
                <a:gd name="connsiteY0" fmla="*/ 922163 h 922163"/>
                <a:gd name="connsiteX1" fmla="*/ 6193 w 1850624"/>
                <a:gd name="connsiteY1" fmla="*/ 922163 h 922163"/>
                <a:gd name="connsiteX2" fmla="*/ 258915 w 1850624"/>
                <a:gd name="connsiteY2" fmla="*/ 457622 h 922163"/>
                <a:gd name="connsiteX3" fmla="*/ 5124 w 1850624"/>
                <a:gd name="connsiteY3" fmla="*/ 51222 h 922163"/>
                <a:gd name="connsiteX4" fmla="*/ 36847 w 1850624"/>
                <a:gd name="connsiteY4" fmla="*/ 0 h 922163"/>
                <a:gd name="connsiteX5" fmla="*/ 1546075 w 1850624"/>
                <a:gd name="connsiteY5" fmla="*/ 0 h 922163"/>
                <a:gd name="connsiteX6" fmla="*/ 1596833 w 1850624"/>
                <a:gd name="connsiteY6" fmla="*/ 37388 h 922163"/>
                <a:gd name="connsiteX7" fmla="*/ 1850624 w 1850624"/>
                <a:gd name="connsiteY7" fmla="*/ 443788 h 922163"/>
                <a:gd name="connsiteX0" fmla="*/ 1686729 w 1850624"/>
                <a:gd name="connsiteY0" fmla="*/ 922163 h 922163"/>
                <a:gd name="connsiteX1" fmla="*/ 6193 w 1850624"/>
                <a:gd name="connsiteY1" fmla="*/ 922163 h 922163"/>
                <a:gd name="connsiteX2" fmla="*/ 260400 w 1850624"/>
                <a:gd name="connsiteY2" fmla="*/ 457622 h 922163"/>
                <a:gd name="connsiteX3" fmla="*/ 5124 w 1850624"/>
                <a:gd name="connsiteY3" fmla="*/ 51222 h 922163"/>
                <a:gd name="connsiteX4" fmla="*/ 36847 w 1850624"/>
                <a:gd name="connsiteY4" fmla="*/ 0 h 922163"/>
                <a:gd name="connsiteX5" fmla="*/ 1546075 w 1850624"/>
                <a:gd name="connsiteY5" fmla="*/ 0 h 922163"/>
                <a:gd name="connsiteX6" fmla="*/ 1596833 w 1850624"/>
                <a:gd name="connsiteY6" fmla="*/ 37388 h 922163"/>
                <a:gd name="connsiteX7" fmla="*/ 1850624 w 1850624"/>
                <a:gd name="connsiteY7" fmla="*/ 443788 h 922163"/>
                <a:gd name="connsiteX0" fmla="*/ 1686729 w 1850624"/>
                <a:gd name="connsiteY0" fmla="*/ 922163 h 922163"/>
                <a:gd name="connsiteX1" fmla="*/ 6193 w 1850624"/>
                <a:gd name="connsiteY1" fmla="*/ 922163 h 922163"/>
                <a:gd name="connsiteX2" fmla="*/ 260400 w 1850624"/>
                <a:gd name="connsiteY2" fmla="*/ 457622 h 922163"/>
                <a:gd name="connsiteX3" fmla="*/ 5124 w 1850624"/>
                <a:gd name="connsiteY3" fmla="*/ 51222 h 922163"/>
                <a:gd name="connsiteX4" fmla="*/ 36847 w 1850624"/>
                <a:gd name="connsiteY4" fmla="*/ 0 h 922163"/>
                <a:gd name="connsiteX5" fmla="*/ 1546075 w 1850624"/>
                <a:gd name="connsiteY5" fmla="*/ 0 h 922163"/>
                <a:gd name="connsiteX6" fmla="*/ 1596833 w 1850624"/>
                <a:gd name="connsiteY6" fmla="*/ 37388 h 922163"/>
                <a:gd name="connsiteX7" fmla="*/ 1850624 w 1850624"/>
                <a:gd name="connsiteY7" fmla="*/ 443788 h 922163"/>
                <a:gd name="connsiteX0" fmla="*/ 1686729 w 1850624"/>
                <a:gd name="connsiteY0" fmla="*/ 922163 h 922163"/>
                <a:gd name="connsiteX1" fmla="*/ 6193 w 1850624"/>
                <a:gd name="connsiteY1" fmla="*/ 922163 h 922163"/>
                <a:gd name="connsiteX2" fmla="*/ 260400 w 1850624"/>
                <a:gd name="connsiteY2" fmla="*/ 457622 h 922163"/>
                <a:gd name="connsiteX3" fmla="*/ 5124 w 1850624"/>
                <a:gd name="connsiteY3" fmla="*/ 51222 h 922163"/>
                <a:gd name="connsiteX4" fmla="*/ 36847 w 1850624"/>
                <a:gd name="connsiteY4" fmla="*/ 0 h 922163"/>
                <a:gd name="connsiteX5" fmla="*/ 1546075 w 1850624"/>
                <a:gd name="connsiteY5" fmla="*/ 0 h 922163"/>
                <a:gd name="connsiteX6" fmla="*/ 1596833 w 1850624"/>
                <a:gd name="connsiteY6" fmla="*/ 37388 h 922163"/>
                <a:gd name="connsiteX7" fmla="*/ 1850624 w 1850624"/>
                <a:gd name="connsiteY7" fmla="*/ 443788 h 922163"/>
                <a:gd name="connsiteX0" fmla="*/ 1686761 w 1850656"/>
                <a:gd name="connsiteY0" fmla="*/ 922163 h 922163"/>
                <a:gd name="connsiteX1" fmla="*/ 6225 w 1850656"/>
                <a:gd name="connsiteY1" fmla="*/ 922163 h 922163"/>
                <a:gd name="connsiteX2" fmla="*/ 260432 w 1850656"/>
                <a:gd name="connsiteY2" fmla="*/ 457622 h 922163"/>
                <a:gd name="connsiteX3" fmla="*/ 5156 w 1850656"/>
                <a:gd name="connsiteY3" fmla="*/ 51222 h 922163"/>
                <a:gd name="connsiteX4" fmla="*/ 36879 w 1850656"/>
                <a:gd name="connsiteY4" fmla="*/ 0 h 922163"/>
                <a:gd name="connsiteX5" fmla="*/ 1546107 w 1850656"/>
                <a:gd name="connsiteY5" fmla="*/ 0 h 922163"/>
                <a:gd name="connsiteX6" fmla="*/ 1596865 w 1850656"/>
                <a:gd name="connsiteY6" fmla="*/ 37388 h 922163"/>
                <a:gd name="connsiteX7" fmla="*/ 1850656 w 1850656"/>
                <a:gd name="connsiteY7" fmla="*/ 443788 h 922163"/>
                <a:gd name="connsiteX0" fmla="*/ 1686759 w 1850654"/>
                <a:gd name="connsiteY0" fmla="*/ 922163 h 922163"/>
                <a:gd name="connsiteX1" fmla="*/ 6223 w 1850654"/>
                <a:gd name="connsiteY1" fmla="*/ 922163 h 922163"/>
                <a:gd name="connsiteX2" fmla="*/ 260430 w 1850654"/>
                <a:gd name="connsiteY2" fmla="*/ 457622 h 922163"/>
                <a:gd name="connsiteX3" fmla="*/ 5154 w 1850654"/>
                <a:gd name="connsiteY3" fmla="*/ 51222 h 922163"/>
                <a:gd name="connsiteX4" fmla="*/ 37064 w 1850654"/>
                <a:gd name="connsiteY4" fmla="*/ 0 h 922163"/>
                <a:gd name="connsiteX5" fmla="*/ 1546105 w 1850654"/>
                <a:gd name="connsiteY5" fmla="*/ 0 h 922163"/>
                <a:gd name="connsiteX6" fmla="*/ 1596863 w 1850654"/>
                <a:gd name="connsiteY6" fmla="*/ 37388 h 922163"/>
                <a:gd name="connsiteX7" fmla="*/ 1850654 w 1850654"/>
                <a:gd name="connsiteY7" fmla="*/ 443788 h 922163"/>
                <a:gd name="connsiteX0" fmla="*/ 1686759 w 1852139"/>
                <a:gd name="connsiteY0" fmla="*/ 922163 h 922163"/>
                <a:gd name="connsiteX1" fmla="*/ 6223 w 1852139"/>
                <a:gd name="connsiteY1" fmla="*/ 922163 h 922163"/>
                <a:gd name="connsiteX2" fmla="*/ 260430 w 1852139"/>
                <a:gd name="connsiteY2" fmla="*/ 457622 h 922163"/>
                <a:gd name="connsiteX3" fmla="*/ 5154 w 1852139"/>
                <a:gd name="connsiteY3" fmla="*/ 51222 h 922163"/>
                <a:gd name="connsiteX4" fmla="*/ 37064 w 1852139"/>
                <a:gd name="connsiteY4" fmla="*/ 0 h 922163"/>
                <a:gd name="connsiteX5" fmla="*/ 1546105 w 1852139"/>
                <a:gd name="connsiteY5" fmla="*/ 0 h 922163"/>
                <a:gd name="connsiteX6" fmla="*/ 1596863 w 1852139"/>
                <a:gd name="connsiteY6" fmla="*/ 37388 h 922163"/>
                <a:gd name="connsiteX7" fmla="*/ 1852139 w 1852139"/>
                <a:gd name="connsiteY7" fmla="*/ 443788 h 922163"/>
                <a:gd name="connsiteX0" fmla="*/ 1686759 w 1852139"/>
                <a:gd name="connsiteY0" fmla="*/ 922163 h 922163"/>
                <a:gd name="connsiteX1" fmla="*/ 6223 w 1852139"/>
                <a:gd name="connsiteY1" fmla="*/ 922163 h 922163"/>
                <a:gd name="connsiteX2" fmla="*/ 260430 w 1852139"/>
                <a:gd name="connsiteY2" fmla="*/ 457622 h 922163"/>
                <a:gd name="connsiteX3" fmla="*/ 5154 w 1852139"/>
                <a:gd name="connsiteY3" fmla="*/ 51222 h 922163"/>
                <a:gd name="connsiteX4" fmla="*/ 37064 w 1852139"/>
                <a:gd name="connsiteY4" fmla="*/ 0 h 922163"/>
                <a:gd name="connsiteX5" fmla="*/ 1546105 w 1852139"/>
                <a:gd name="connsiteY5" fmla="*/ 0 h 922163"/>
                <a:gd name="connsiteX6" fmla="*/ 1596863 w 1852139"/>
                <a:gd name="connsiteY6" fmla="*/ 37388 h 922163"/>
                <a:gd name="connsiteX7" fmla="*/ 1852139 w 1852139"/>
                <a:gd name="connsiteY7" fmla="*/ 443788 h 922163"/>
                <a:gd name="connsiteX0" fmla="*/ 1686759 w 1852139"/>
                <a:gd name="connsiteY0" fmla="*/ 922163 h 922163"/>
                <a:gd name="connsiteX1" fmla="*/ 6223 w 1852139"/>
                <a:gd name="connsiteY1" fmla="*/ 922163 h 922163"/>
                <a:gd name="connsiteX2" fmla="*/ 260430 w 1852139"/>
                <a:gd name="connsiteY2" fmla="*/ 457622 h 922163"/>
                <a:gd name="connsiteX3" fmla="*/ 5154 w 1852139"/>
                <a:gd name="connsiteY3" fmla="*/ 51222 h 922163"/>
                <a:gd name="connsiteX4" fmla="*/ 37064 w 1852139"/>
                <a:gd name="connsiteY4" fmla="*/ 0 h 922163"/>
                <a:gd name="connsiteX5" fmla="*/ 1546105 w 1852139"/>
                <a:gd name="connsiteY5" fmla="*/ 0 h 922163"/>
                <a:gd name="connsiteX6" fmla="*/ 1596863 w 1852139"/>
                <a:gd name="connsiteY6" fmla="*/ 37388 h 922163"/>
                <a:gd name="connsiteX7" fmla="*/ 1852139 w 1852139"/>
                <a:gd name="connsiteY7" fmla="*/ 443788 h 922163"/>
                <a:gd name="connsiteX0" fmla="*/ 1686759 w 1852139"/>
                <a:gd name="connsiteY0" fmla="*/ 922163 h 922163"/>
                <a:gd name="connsiteX1" fmla="*/ 6223 w 1852139"/>
                <a:gd name="connsiteY1" fmla="*/ 922163 h 922163"/>
                <a:gd name="connsiteX2" fmla="*/ 260430 w 1852139"/>
                <a:gd name="connsiteY2" fmla="*/ 457622 h 922163"/>
                <a:gd name="connsiteX3" fmla="*/ 5154 w 1852139"/>
                <a:gd name="connsiteY3" fmla="*/ 51222 h 922163"/>
                <a:gd name="connsiteX4" fmla="*/ 37064 w 1852139"/>
                <a:gd name="connsiteY4" fmla="*/ 0 h 922163"/>
                <a:gd name="connsiteX5" fmla="*/ 1545807 w 1852139"/>
                <a:gd name="connsiteY5" fmla="*/ 0 h 922163"/>
                <a:gd name="connsiteX6" fmla="*/ 1596863 w 1852139"/>
                <a:gd name="connsiteY6" fmla="*/ 37388 h 922163"/>
                <a:gd name="connsiteX7" fmla="*/ 1852139 w 1852139"/>
                <a:gd name="connsiteY7" fmla="*/ 443788 h 922163"/>
                <a:gd name="connsiteX0" fmla="*/ 1687277 w 1852139"/>
                <a:gd name="connsiteY0" fmla="*/ 922163 h 922163"/>
                <a:gd name="connsiteX1" fmla="*/ 6223 w 1852139"/>
                <a:gd name="connsiteY1" fmla="*/ 922163 h 922163"/>
                <a:gd name="connsiteX2" fmla="*/ 260430 w 1852139"/>
                <a:gd name="connsiteY2" fmla="*/ 457622 h 922163"/>
                <a:gd name="connsiteX3" fmla="*/ 5154 w 1852139"/>
                <a:gd name="connsiteY3" fmla="*/ 51222 h 922163"/>
                <a:gd name="connsiteX4" fmla="*/ 37064 w 1852139"/>
                <a:gd name="connsiteY4" fmla="*/ 0 h 922163"/>
                <a:gd name="connsiteX5" fmla="*/ 1545807 w 1852139"/>
                <a:gd name="connsiteY5" fmla="*/ 0 h 922163"/>
                <a:gd name="connsiteX6" fmla="*/ 1596863 w 1852139"/>
                <a:gd name="connsiteY6" fmla="*/ 37388 h 922163"/>
                <a:gd name="connsiteX7" fmla="*/ 1852139 w 1852139"/>
                <a:gd name="connsiteY7" fmla="*/ 443788 h 922163"/>
                <a:gd name="connsiteX0" fmla="*/ 1687277 w 1852139"/>
                <a:gd name="connsiteY0" fmla="*/ 922163 h 922163"/>
                <a:gd name="connsiteX1" fmla="*/ 6223 w 1852139"/>
                <a:gd name="connsiteY1" fmla="*/ 922163 h 922163"/>
                <a:gd name="connsiteX2" fmla="*/ 261519 w 1852139"/>
                <a:gd name="connsiteY2" fmla="*/ 457622 h 922163"/>
                <a:gd name="connsiteX3" fmla="*/ 5154 w 1852139"/>
                <a:gd name="connsiteY3" fmla="*/ 51222 h 922163"/>
                <a:gd name="connsiteX4" fmla="*/ 37064 w 1852139"/>
                <a:gd name="connsiteY4" fmla="*/ 0 h 922163"/>
                <a:gd name="connsiteX5" fmla="*/ 1545807 w 1852139"/>
                <a:gd name="connsiteY5" fmla="*/ 0 h 922163"/>
                <a:gd name="connsiteX6" fmla="*/ 1596863 w 1852139"/>
                <a:gd name="connsiteY6" fmla="*/ 37388 h 922163"/>
                <a:gd name="connsiteX7" fmla="*/ 1852139 w 1852139"/>
                <a:gd name="connsiteY7" fmla="*/ 443788 h 922163"/>
                <a:gd name="connsiteX0" fmla="*/ 1687277 w 1852139"/>
                <a:gd name="connsiteY0" fmla="*/ 922163 h 922163"/>
                <a:gd name="connsiteX1" fmla="*/ 6223 w 1852139"/>
                <a:gd name="connsiteY1" fmla="*/ 922163 h 922163"/>
                <a:gd name="connsiteX2" fmla="*/ 261519 w 1852139"/>
                <a:gd name="connsiteY2" fmla="*/ 457622 h 922163"/>
                <a:gd name="connsiteX3" fmla="*/ 5154 w 1852139"/>
                <a:gd name="connsiteY3" fmla="*/ 51222 h 922163"/>
                <a:gd name="connsiteX4" fmla="*/ 37064 w 1852139"/>
                <a:gd name="connsiteY4" fmla="*/ 0 h 922163"/>
                <a:gd name="connsiteX5" fmla="*/ 1545807 w 1852139"/>
                <a:gd name="connsiteY5" fmla="*/ 0 h 922163"/>
                <a:gd name="connsiteX6" fmla="*/ 1596863 w 1852139"/>
                <a:gd name="connsiteY6" fmla="*/ 37388 h 922163"/>
                <a:gd name="connsiteX7" fmla="*/ 1852139 w 1852139"/>
                <a:gd name="connsiteY7" fmla="*/ 443788 h 922163"/>
                <a:gd name="connsiteX0" fmla="*/ 1687277 w 1852139"/>
                <a:gd name="connsiteY0" fmla="*/ 922163 h 922163"/>
                <a:gd name="connsiteX1" fmla="*/ 6223 w 1852139"/>
                <a:gd name="connsiteY1" fmla="*/ 922163 h 922163"/>
                <a:gd name="connsiteX2" fmla="*/ 261519 w 1852139"/>
                <a:gd name="connsiteY2" fmla="*/ 457622 h 922163"/>
                <a:gd name="connsiteX3" fmla="*/ 5154 w 1852139"/>
                <a:gd name="connsiteY3" fmla="*/ 51222 h 922163"/>
                <a:gd name="connsiteX4" fmla="*/ 37064 w 1852139"/>
                <a:gd name="connsiteY4" fmla="*/ 0 h 922163"/>
                <a:gd name="connsiteX5" fmla="*/ 1545807 w 1852139"/>
                <a:gd name="connsiteY5" fmla="*/ 0 h 922163"/>
                <a:gd name="connsiteX6" fmla="*/ 1596863 w 1852139"/>
                <a:gd name="connsiteY6" fmla="*/ 37388 h 922163"/>
                <a:gd name="connsiteX7" fmla="*/ 1852139 w 1852139"/>
                <a:gd name="connsiteY7" fmla="*/ 443788 h 922163"/>
                <a:gd name="connsiteX0" fmla="*/ 1687299 w 1852161"/>
                <a:gd name="connsiteY0" fmla="*/ 922163 h 922163"/>
                <a:gd name="connsiteX1" fmla="*/ 6245 w 1852161"/>
                <a:gd name="connsiteY1" fmla="*/ 922163 h 922163"/>
                <a:gd name="connsiteX2" fmla="*/ 261541 w 1852161"/>
                <a:gd name="connsiteY2" fmla="*/ 457622 h 922163"/>
                <a:gd name="connsiteX3" fmla="*/ 5176 w 1852161"/>
                <a:gd name="connsiteY3" fmla="*/ 51222 h 922163"/>
                <a:gd name="connsiteX4" fmla="*/ 37086 w 1852161"/>
                <a:gd name="connsiteY4" fmla="*/ 0 h 922163"/>
                <a:gd name="connsiteX5" fmla="*/ 1545829 w 1852161"/>
                <a:gd name="connsiteY5" fmla="*/ 0 h 922163"/>
                <a:gd name="connsiteX6" fmla="*/ 1596885 w 1852161"/>
                <a:gd name="connsiteY6" fmla="*/ 37388 h 922163"/>
                <a:gd name="connsiteX7" fmla="*/ 1852161 w 1852161"/>
                <a:gd name="connsiteY7" fmla="*/ 443788 h 922163"/>
                <a:gd name="connsiteX0" fmla="*/ 1687298 w 1852160"/>
                <a:gd name="connsiteY0" fmla="*/ 922163 h 922163"/>
                <a:gd name="connsiteX1" fmla="*/ 6244 w 1852160"/>
                <a:gd name="connsiteY1" fmla="*/ 922163 h 922163"/>
                <a:gd name="connsiteX2" fmla="*/ 261540 w 1852160"/>
                <a:gd name="connsiteY2" fmla="*/ 457622 h 922163"/>
                <a:gd name="connsiteX3" fmla="*/ 5175 w 1852160"/>
                <a:gd name="connsiteY3" fmla="*/ 51222 h 922163"/>
                <a:gd name="connsiteX4" fmla="*/ 37220 w 1852160"/>
                <a:gd name="connsiteY4" fmla="*/ 0 h 922163"/>
                <a:gd name="connsiteX5" fmla="*/ 1545828 w 1852160"/>
                <a:gd name="connsiteY5" fmla="*/ 0 h 922163"/>
                <a:gd name="connsiteX6" fmla="*/ 1596884 w 1852160"/>
                <a:gd name="connsiteY6" fmla="*/ 37388 h 922163"/>
                <a:gd name="connsiteX7" fmla="*/ 1852160 w 1852160"/>
                <a:gd name="connsiteY7" fmla="*/ 443788 h 922163"/>
                <a:gd name="connsiteX0" fmla="*/ 1687298 w 1853249"/>
                <a:gd name="connsiteY0" fmla="*/ 922163 h 922163"/>
                <a:gd name="connsiteX1" fmla="*/ 6244 w 1853249"/>
                <a:gd name="connsiteY1" fmla="*/ 922163 h 922163"/>
                <a:gd name="connsiteX2" fmla="*/ 261540 w 1853249"/>
                <a:gd name="connsiteY2" fmla="*/ 457622 h 922163"/>
                <a:gd name="connsiteX3" fmla="*/ 5175 w 1853249"/>
                <a:gd name="connsiteY3" fmla="*/ 51222 h 922163"/>
                <a:gd name="connsiteX4" fmla="*/ 37220 w 1853249"/>
                <a:gd name="connsiteY4" fmla="*/ 0 h 922163"/>
                <a:gd name="connsiteX5" fmla="*/ 1545828 w 1853249"/>
                <a:gd name="connsiteY5" fmla="*/ 0 h 922163"/>
                <a:gd name="connsiteX6" fmla="*/ 1596884 w 1853249"/>
                <a:gd name="connsiteY6" fmla="*/ 37388 h 922163"/>
                <a:gd name="connsiteX7" fmla="*/ 1853249 w 1853249"/>
                <a:gd name="connsiteY7" fmla="*/ 443788 h 922163"/>
                <a:gd name="connsiteX0" fmla="*/ 1687298 w 1853249"/>
                <a:gd name="connsiteY0" fmla="*/ 922163 h 922163"/>
                <a:gd name="connsiteX1" fmla="*/ 6244 w 1853249"/>
                <a:gd name="connsiteY1" fmla="*/ 922163 h 922163"/>
                <a:gd name="connsiteX2" fmla="*/ 261540 w 1853249"/>
                <a:gd name="connsiteY2" fmla="*/ 457622 h 922163"/>
                <a:gd name="connsiteX3" fmla="*/ 5175 w 1853249"/>
                <a:gd name="connsiteY3" fmla="*/ 51222 h 922163"/>
                <a:gd name="connsiteX4" fmla="*/ 37220 w 1853249"/>
                <a:gd name="connsiteY4" fmla="*/ 0 h 922163"/>
                <a:gd name="connsiteX5" fmla="*/ 1545828 w 1853249"/>
                <a:gd name="connsiteY5" fmla="*/ 0 h 922163"/>
                <a:gd name="connsiteX6" fmla="*/ 1596884 w 1853249"/>
                <a:gd name="connsiteY6" fmla="*/ 37388 h 922163"/>
                <a:gd name="connsiteX7" fmla="*/ 1853249 w 1853249"/>
                <a:gd name="connsiteY7" fmla="*/ 443788 h 922163"/>
                <a:gd name="connsiteX0" fmla="*/ 1687298 w 1853249"/>
                <a:gd name="connsiteY0" fmla="*/ 922163 h 922163"/>
                <a:gd name="connsiteX1" fmla="*/ 6244 w 1853249"/>
                <a:gd name="connsiteY1" fmla="*/ 922163 h 922163"/>
                <a:gd name="connsiteX2" fmla="*/ 261540 w 1853249"/>
                <a:gd name="connsiteY2" fmla="*/ 457622 h 922163"/>
                <a:gd name="connsiteX3" fmla="*/ 5175 w 1853249"/>
                <a:gd name="connsiteY3" fmla="*/ 51222 h 922163"/>
                <a:gd name="connsiteX4" fmla="*/ 37220 w 1853249"/>
                <a:gd name="connsiteY4" fmla="*/ 0 h 922163"/>
                <a:gd name="connsiteX5" fmla="*/ 1545828 w 1853249"/>
                <a:gd name="connsiteY5" fmla="*/ 0 h 922163"/>
                <a:gd name="connsiteX6" fmla="*/ 1596884 w 1853249"/>
                <a:gd name="connsiteY6" fmla="*/ 37388 h 922163"/>
                <a:gd name="connsiteX7" fmla="*/ 1853249 w 1853249"/>
                <a:gd name="connsiteY7" fmla="*/ 443788 h 922163"/>
                <a:gd name="connsiteX0" fmla="*/ 1687298 w 1853249"/>
                <a:gd name="connsiteY0" fmla="*/ 922163 h 922163"/>
                <a:gd name="connsiteX1" fmla="*/ 6244 w 1853249"/>
                <a:gd name="connsiteY1" fmla="*/ 922163 h 922163"/>
                <a:gd name="connsiteX2" fmla="*/ 261540 w 1853249"/>
                <a:gd name="connsiteY2" fmla="*/ 457622 h 922163"/>
                <a:gd name="connsiteX3" fmla="*/ 5175 w 1853249"/>
                <a:gd name="connsiteY3" fmla="*/ 51222 h 922163"/>
                <a:gd name="connsiteX4" fmla="*/ 37220 w 1853249"/>
                <a:gd name="connsiteY4" fmla="*/ 0 h 922163"/>
                <a:gd name="connsiteX5" fmla="*/ 1545611 w 1853249"/>
                <a:gd name="connsiteY5" fmla="*/ 0 h 922163"/>
                <a:gd name="connsiteX6" fmla="*/ 1596884 w 1853249"/>
                <a:gd name="connsiteY6" fmla="*/ 37388 h 922163"/>
                <a:gd name="connsiteX7" fmla="*/ 1853249 w 1853249"/>
                <a:gd name="connsiteY7" fmla="*/ 443788 h 922163"/>
                <a:gd name="connsiteX0" fmla="*/ 1674862 w 1853249"/>
                <a:gd name="connsiteY0" fmla="*/ 922163 h 922163"/>
                <a:gd name="connsiteX1" fmla="*/ 6244 w 1853249"/>
                <a:gd name="connsiteY1" fmla="*/ 922163 h 922163"/>
                <a:gd name="connsiteX2" fmla="*/ 261540 w 1853249"/>
                <a:gd name="connsiteY2" fmla="*/ 457622 h 922163"/>
                <a:gd name="connsiteX3" fmla="*/ 5175 w 1853249"/>
                <a:gd name="connsiteY3" fmla="*/ 51222 h 922163"/>
                <a:gd name="connsiteX4" fmla="*/ 37220 w 1853249"/>
                <a:gd name="connsiteY4" fmla="*/ 0 h 922163"/>
                <a:gd name="connsiteX5" fmla="*/ 1545611 w 1853249"/>
                <a:gd name="connsiteY5" fmla="*/ 0 h 922163"/>
                <a:gd name="connsiteX6" fmla="*/ 1596884 w 1853249"/>
                <a:gd name="connsiteY6" fmla="*/ 37388 h 922163"/>
                <a:gd name="connsiteX7" fmla="*/ 1853249 w 1853249"/>
                <a:gd name="connsiteY7" fmla="*/ 443788 h 922163"/>
                <a:gd name="connsiteX0" fmla="*/ 1674862 w 1853249"/>
                <a:gd name="connsiteY0" fmla="*/ 922163 h 922163"/>
                <a:gd name="connsiteX1" fmla="*/ 6244 w 1853249"/>
                <a:gd name="connsiteY1" fmla="*/ 922163 h 922163"/>
                <a:gd name="connsiteX2" fmla="*/ 260367 w 1853249"/>
                <a:gd name="connsiteY2" fmla="*/ 457622 h 922163"/>
                <a:gd name="connsiteX3" fmla="*/ 5175 w 1853249"/>
                <a:gd name="connsiteY3" fmla="*/ 51222 h 922163"/>
                <a:gd name="connsiteX4" fmla="*/ 37220 w 1853249"/>
                <a:gd name="connsiteY4" fmla="*/ 0 h 922163"/>
                <a:gd name="connsiteX5" fmla="*/ 1545611 w 1853249"/>
                <a:gd name="connsiteY5" fmla="*/ 0 h 922163"/>
                <a:gd name="connsiteX6" fmla="*/ 1596884 w 1853249"/>
                <a:gd name="connsiteY6" fmla="*/ 37388 h 922163"/>
                <a:gd name="connsiteX7" fmla="*/ 1853249 w 1853249"/>
                <a:gd name="connsiteY7" fmla="*/ 443788 h 922163"/>
                <a:gd name="connsiteX0" fmla="*/ 1674862 w 1853249"/>
                <a:gd name="connsiteY0" fmla="*/ 922163 h 922163"/>
                <a:gd name="connsiteX1" fmla="*/ 6244 w 1853249"/>
                <a:gd name="connsiteY1" fmla="*/ 922163 h 922163"/>
                <a:gd name="connsiteX2" fmla="*/ 260367 w 1853249"/>
                <a:gd name="connsiteY2" fmla="*/ 457622 h 922163"/>
                <a:gd name="connsiteX3" fmla="*/ 5175 w 1853249"/>
                <a:gd name="connsiteY3" fmla="*/ 51222 h 922163"/>
                <a:gd name="connsiteX4" fmla="*/ 37220 w 1853249"/>
                <a:gd name="connsiteY4" fmla="*/ 0 h 922163"/>
                <a:gd name="connsiteX5" fmla="*/ 1545611 w 1853249"/>
                <a:gd name="connsiteY5" fmla="*/ 0 h 922163"/>
                <a:gd name="connsiteX6" fmla="*/ 1596884 w 1853249"/>
                <a:gd name="connsiteY6" fmla="*/ 37388 h 922163"/>
                <a:gd name="connsiteX7" fmla="*/ 1853249 w 1853249"/>
                <a:gd name="connsiteY7" fmla="*/ 443788 h 922163"/>
                <a:gd name="connsiteX0" fmla="*/ 1674862 w 1853249"/>
                <a:gd name="connsiteY0" fmla="*/ 922163 h 922163"/>
                <a:gd name="connsiteX1" fmla="*/ 6244 w 1853249"/>
                <a:gd name="connsiteY1" fmla="*/ 922163 h 922163"/>
                <a:gd name="connsiteX2" fmla="*/ 260367 w 1853249"/>
                <a:gd name="connsiteY2" fmla="*/ 457622 h 922163"/>
                <a:gd name="connsiteX3" fmla="*/ 5175 w 1853249"/>
                <a:gd name="connsiteY3" fmla="*/ 51222 h 922163"/>
                <a:gd name="connsiteX4" fmla="*/ 37220 w 1853249"/>
                <a:gd name="connsiteY4" fmla="*/ 0 h 922163"/>
                <a:gd name="connsiteX5" fmla="*/ 1545611 w 1853249"/>
                <a:gd name="connsiteY5" fmla="*/ 0 h 922163"/>
                <a:gd name="connsiteX6" fmla="*/ 1596884 w 1853249"/>
                <a:gd name="connsiteY6" fmla="*/ 37388 h 922163"/>
                <a:gd name="connsiteX7" fmla="*/ 1853249 w 1853249"/>
                <a:gd name="connsiteY7" fmla="*/ 443788 h 922163"/>
                <a:gd name="connsiteX0" fmla="*/ 1674836 w 1853223"/>
                <a:gd name="connsiteY0" fmla="*/ 922163 h 922163"/>
                <a:gd name="connsiteX1" fmla="*/ 6218 w 1853223"/>
                <a:gd name="connsiteY1" fmla="*/ 922163 h 922163"/>
                <a:gd name="connsiteX2" fmla="*/ 260341 w 1853223"/>
                <a:gd name="connsiteY2" fmla="*/ 457622 h 922163"/>
                <a:gd name="connsiteX3" fmla="*/ 5149 w 1853223"/>
                <a:gd name="connsiteY3" fmla="*/ 51222 h 922163"/>
                <a:gd name="connsiteX4" fmla="*/ 37194 w 1853223"/>
                <a:gd name="connsiteY4" fmla="*/ 0 h 922163"/>
                <a:gd name="connsiteX5" fmla="*/ 1545585 w 1853223"/>
                <a:gd name="connsiteY5" fmla="*/ 0 h 922163"/>
                <a:gd name="connsiteX6" fmla="*/ 1596858 w 1853223"/>
                <a:gd name="connsiteY6" fmla="*/ 37388 h 922163"/>
                <a:gd name="connsiteX7" fmla="*/ 1853223 w 1853223"/>
                <a:gd name="connsiteY7" fmla="*/ 443788 h 922163"/>
                <a:gd name="connsiteX0" fmla="*/ 1674838 w 1853225"/>
                <a:gd name="connsiteY0" fmla="*/ 922163 h 922163"/>
                <a:gd name="connsiteX1" fmla="*/ 6220 w 1853225"/>
                <a:gd name="connsiteY1" fmla="*/ 922163 h 922163"/>
                <a:gd name="connsiteX2" fmla="*/ 260343 w 1853225"/>
                <a:gd name="connsiteY2" fmla="*/ 457622 h 922163"/>
                <a:gd name="connsiteX3" fmla="*/ 5151 w 1853225"/>
                <a:gd name="connsiteY3" fmla="*/ 51222 h 922163"/>
                <a:gd name="connsiteX4" fmla="*/ 37050 w 1853225"/>
                <a:gd name="connsiteY4" fmla="*/ 0 h 922163"/>
                <a:gd name="connsiteX5" fmla="*/ 1545587 w 1853225"/>
                <a:gd name="connsiteY5" fmla="*/ 0 h 922163"/>
                <a:gd name="connsiteX6" fmla="*/ 1596860 w 1853225"/>
                <a:gd name="connsiteY6" fmla="*/ 37388 h 922163"/>
                <a:gd name="connsiteX7" fmla="*/ 1853225 w 1853225"/>
                <a:gd name="connsiteY7" fmla="*/ 443788 h 922163"/>
                <a:gd name="connsiteX0" fmla="*/ 1674838 w 1852052"/>
                <a:gd name="connsiteY0" fmla="*/ 922163 h 922163"/>
                <a:gd name="connsiteX1" fmla="*/ 6220 w 1852052"/>
                <a:gd name="connsiteY1" fmla="*/ 922163 h 922163"/>
                <a:gd name="connsiteX2" fmla="*/ 260343 w 1852052"/>
                <a:gd name="connsiteY2" fmla="*/ 457622 h 922163"/>
                <a:gd name="connsiteX3" fmla="*/ 5151 w 1852052"/>
                <a:gd name="connsiteY3" fmla="*/ 51222 h 922163"/>
                <a:gd name="connsiteX4" fmla="*/ 37050 w 1852052"/>
                <a:gd name="connsiteY4" fmla="*/ 0 h 922163"/>
                <a:gd name="connsiteX5" fmla="*/ 1545587 w 1852052"/>
                <a:gd name="connsiteY5" fmla="*/ 0 h 922163"/>
                <a:gd name="connsiteX6" fmla="*/ 1596860 w 1852052"/>
                <a:gd name="connsiteY6" fmla="*/ 37388 h 922163"/>
                <a:gd name="connsiteX7" fmla="*/ 1852052 w 1852052"/>
                <a:gd name="connsiteY7" fmla="*/ 443788 h 922163"/>
                <a:gd name="connsiteX0" fmla="*/ 1674838 w 1852052"/>
                <a:gd name="connsiteY0" fmla="*/ 922163 h 922163"/>
                <a:gd name="connsiteX1" fmla="*/ 6220 w 1852052"/>
                <a:gd name="connsiteY1" fmla="*/ 922163 h 922163"/>
                <a:gd name="connsiteX2" fmla="*/ 260343 w 1852052"/>
                <a:gd name="connsiteY2" fmla="*/ 457622 h 922163"/>
                <a:gd name="connsiteX3" fmla="*/ 5151 w 1852052"/>
                <a:gd name="connsiteY3" fmla="*/ 51222 h 922163"/>
                <a:gd name="connsiteX4" fmla="*/ 37050 w 1852052"/>
                <a:gd name="connsiteY4" fmla="*/ 0 h 922163"/>
                <a:gd name="connsiteX5" fmla="*/ 1545587 w 1852052"/>
                <a:gd name="connsiteY5" fmla="*/ 0 h 922163"/>
                <a:gd name="connsiteX6" fmla="*/ 1596860 w 1852052"/>
                <a:gd name="connsiteY6" fmla="*/ 37388 h 922163"/>
                <a:gd name="connsiteX7" fmla="*/ 1852052 w 1852052"/>
                <a:gd name="connsiteY7" fmla="*/ 443788 h 922163"/>
                <a:gd name="connsiteX0" fmla="*/ 1674838 w 1852052"/>
                <a:gd name="connsiteY0" fmla="*/ 922163 h 922163"/>
                <a:gd name="connsiteX1" fmla="*/ 6220 w 1852052"/>
                <a:gd name="connsiteY1" fmla="*/ 922163 h 922163"/>
                <a:gd name="connsiteX2" fmla="*/ 260343 w 1852052"/>
                <a:gd name="connsiteY2" fmla="*/ 457622 h 922163"/>
                <a:gd name="connsiteX3" fmla="*/ 5151 w 1852052"/>
                <a:gd name="connsiteY3" fmla="*/ 51222 h 922163"/>
                <a:gd name="connsiteX4" fmla="*/ 37050 w 1852052"/>
                <a:gd name="connsiteY4" fmla="*/ 0 h 922163"/>
                <a:gd name="connsiteX5" fmla="*/ 1545587 w 1852052"/>
                <a:gd name="connsiteY5" fmla="*/ 0 h 922163"/>
                <a:gd name="connsiteX6" fmla="*/ 1596860 w 1852052"/>
                <a:gd name="connsiteY6" fmla="*/ 37388 h 922163"/>
                <a:gd name="connsiteX7" fmla="*/ 1852052 w 1852052"/>
                <a:gd name="connsiteY7" fmla="*/ 443788 h 922163"/>
                <a:gd name="connsiteX0" fmla="*/ 1674838 w 1852052"/>
                <a:gd name="connsiteY0" fmla="*/ 922163 h 922163"/>
                <a:gd name="connsiteX1" fmla="*/ 6220 w 1852052"/>
                <a:gd name="connsiteY1" fmla="*/ 922163 h 922163"/>
                <a:gd name="connsiteX2" fmla="*/ 260343 w 1852052"/>
                <a:gd name="connsiteY2" fmla="*/ 457622 h 922163"/>
                <a:gd name="connsiteX3" fmla="*/ 5151 w 1852052"/>
                <a:gd name="connsiteY3" fmla="*/ 51222 h 922163"/>
                <a:gd name="connsiteX4" fmla="*/ 37050 w 1852052"/>
                <a:gd name="connsiteY4" fmla="*/ 0 h 922163"/>
                <a:gd name="connsiteX5" fmla="*/ 1545822 w 1852052"/>
                <a:gd name="connsiteY5" fmla="*/ 0 h 922163"/>
                <a:gd name="connsiteX6" fmla="*/ 1596860 w 1852052"/>
                <a:gd name="connsiteY6" fmla="*/ 37388 h 922163"/>
                <a:gd name="connsiteX7" fmla="*/ 1852052 w 1852052"/>
                <a:gd name="connsiteY7" fmla="*/ 443788 h 922163"/>
                <a:gd name="connsiteX0" fmla="*/ 1687246 w 1852052"/>
                <a:gd name="connsiteY0" fmla="*/ 922163 h 922163"/>
                <a:gd name="connsiteX1" fmla="*/ 6220 w 1852052"/>
                <a:gd name="connsiteY1" fmla="*/ 922163 h 922163"/>
                <a:gd name="connsiteX2" fmla="*/ 260343 w 1852052"/>
                <a:gd name="connsiteY2" fmla="*/ 457622 h 922163"/>
                <a:gd name="connsiteX3" fmla="*/ 5151 w 1852052"/>
                <a:gd name="connsiteY3" fmla="*/ 51222 h 922163"/>
                <a:gd name="connsiteX4" fmla="*/ 37050 w 1852052"/>
                <a:gd name="connsiteY4" fmla="*/ 0 h 922163"/>
                <a:gd name="connsiteX5" fmla="*/ 1545822 w 1852052"/>
                <a:gd name="connsiteY5" fmla="*/ 0 h 922163"/>
                <a:gd name="connsiteX6" fmla="*/ 1596860 w 1852052"/>
                <a:gd name="connsiteY6" fmla="*/ 37388 h 922163"/>
                <a:gd name="connsiteX7" fmla="*/ 1852052 w 1852052"/>
                <a:gd name="connsiteY7" fmla="*/ 443788 h 922163"/>
                <a:gd name="connsiteX0" fmla="*/ 1687246 w 1852052"/>
                <a:gd name="connsiteY0" fmla="*/ 922163 h 922163"/>
                <a:gd name="connsiteX1" fmla="*/ 6220 w 1852052"/>
                <a:gd name="connsiteY1" fmla="*/ 922163 h 922163"/>
                <a:gd name="connsiteX2" fmla="*/ 248770 w 1852052"/>
                <a:gd name="connsiteY2" fmla="*/ 457622 h 922163"/>
                <a:gd name="connsiteX3" fmla="*/ 5151 w 1852052"/>
                <a:gd name="connsiteY3" fmla="*/ 51222 h 922163"/>
                <a:gd name="connsiteX4" fmla="*/ 37050 w 1852052"/>
                <a:gd name="connsiteY4" fmla="*/ 0 h 922163"/>
                <a:gd name="connsiteX5" fmla="*/ 1545822 w 1852052"/>
                <a:gd name="connsiteY5" fmla="*/ 0 h 922163"/>
                <a:gd name="connsiteX6" fmla="*/ 1596860 w 1852052"/>
                <a:gd name="connsiteY6" fmla="*/ 37388 h 922163"/>
                <a:gd name="connsiteX7" fmla="*/ 1852052 w 1852052"/>
                <a:gd name="connsiteY7" fmla="*/ 443788 h 922163"/>
                <a:gd name="connsiteX0" fmla="*/ 1687246 w 1852052"/>
                <a:gd name="connsiteY0" fmla="*/ 922163 h 922163"/>
                <a:gd name="connsiteX1" fmla="*/ 6220 w 1852052"/>
                <a:gd name="connsiteY1" fmla="*/ 922163 h 922163"/>
                <a:gd name="connsiteX2" fmla="*/ 248770 w 1852052"/>
                <a:gd name="connsiteY2" fmla="*/ 457622 h 922163"/>
                <a:gd name="connsiteX3" fmla="*/ 5151 w 1852052"/>
                <a:gd name="connsiteY3" fmla="*/ 51222 h 922163"/>
                <a:gd name="connsiteX4" fmla="*/ 37050 w 1852052"/>
                <a:gd name="connsiteY4" fmla="*/ 0 h 922163"/>
                <a:gd name="connsiteX5" fmla="*/ 1545822 w 1852052"/>
                <a:gd name="connsiteY5" fmla="*/ 0 h 922163"/>
                <a:gd name="connsiteX6" fmla="*/ 1596860 w 1852052"/>
                <a:gd name="connsiteY6" fmla="*/ 37388 h 922163"/>
                <a:gd name="connsiteX7" fmla="*/ 1852052 w 1852052"/>
                <a:gd name="connsiteY7" fmla="*/ 443788 h 922163"/>
                <a:gd name="connsiteX0" fmla="*/ 1687246 w 1852052"/>
                <a:gd name="connsiteY0" fmla="*/ 922163 h 922163"/>
                <a:gd name="connsiteX1" fmla="*/ 6220 w 1852052"/>
                <a:gd name="connsiteY1" fmla="*/ 922163 h 922163"/>
                <a:gd name="connsiteX2" fmla="*/ 248770 w 1852052"/>
                <a:gd name="connsiteY2" fmla="*/ 457622 h 922163"/>
                <a:gd name="connsiteX3" fmla="*/ 5151 w 1852052"/>
                <a:gd name="connsiteY3" fmla="*/ 51222 h 922163"/>
                <a:gd name="connsiteX4" fmla="*/ 37050 w 1852052"/>
                <a:gd name="connsiteY4" fmla="*/ 0 h 922163"/>
                <a:gd name="connsiteX5" fmla="*/ 1545822 w 1852052"/>
                <a:gd name="connsiteY5" fmla="*/ 0 h 922163"/>
                <a:gd name="connsiteX6" fmla="*/ 1596860 w 1852052"/>
                <a:gd name="connsiteY6" fmla="*/ 37388 h 922163"/>
                <a:gd name="connsiteX7" fmla="*/ 1852052 w 1852052"/>
                <a:gd name="connsiteY7" fmla="*/ 443788 h 922163"/>
                <a:gd name="connsiteX0" fmla="*/ 1686997 w 1851803"/>
                <a:gd name="connsiteY0" fmla="*/ 922163 h 922163"/>
                <a:gd name="connsiteX1" fmla="*/ 5971 w 1851803"/>
                <a:gd name="connsiteY1" fmla="*/ 922163 h 922163"/>
                <a:gd name="connsiteX2" fmla="*/ 248521 w 1851803"/>
                <a:gd name="connsiteY2" fmla="*/ 457622 h 922163"/>
                <a:gd name="connsiteX3" fmla="*/ 4902 w 1851803"/>
                <a:gd name="connsiteY3" fmla="*/ 51222 h 922163"/>
                <a:gd name="connsiteX4" fmla="*/ 36801 w 1851803"/>
                <a:gd name="connsiteY4" fmla="*/ 0 h 922163"/>
                <a:gd name="connsiteX5" fmla="*/ 1545573 w 1851803"/>
                <a:gd name="connsiteY5" fmla="*/ 0 h 922163"/>
                <a:gd name="connsiteX6" fmla="*/ 1596611 w 1851803"/>
                <a:gd name="connsiteY6" fmla="*/ 37388 h 922163"/>
                <a:gd name="connsiteX7" fmla="*/ 1851803 w 1851803"/>
                <a:gd name="connsiteY7" fmla="*/ 443788 h 922163"/>
                <a:gd name="connsiteX0" fmla="*/ 1687025 w 1851831"/>
                <a:gd name="connsiteY0" fmla="*/ 922163 h 922163"/>
                <a:gd name="connsiteX1" fmla="*/ 5999 w 1851831"/>
                <a:gd name="connsiteY1" fmla="*/ 922163 h 922163"/>
                <a:gd name="connsiteX2" fmla="*/ 248549 w 1851831"/>
                <a:gd name="connsiteY2" fmla="*/ 457622 h 922163"/>
                <a:gd name="connsiteX3" fmla="*/ 4930 w 1851831"/>
                <a:gd name="connsiteY3" fmla="*/ 51222 h 922163"/>
                <a:gd name="connsiteX4" fmla="*/ 35381 w 1851831"/>
                <a:gd name="connsiteY4" fmla="*/ 0 h 922163"/>
                <a:gd name="connsiteX5" fmla="*/ 1545601 w 1851831"/>
                <a:gd name="connsiteY5" fmla="*/ 0 h 922163"/>
                <a:gd name="connsiteX6" fmla="*/ 1596639 w 1851831"/>
                <a:gd name="connsiteY6" fmla="*/ 37388 h 922163"/>
                <a:gd name="connsiteX7" fmla="*/ 1851831 w 1851831"/>
                <a:gd name="connsiteY7" fmla="*/ 443788 h 922163"/>
                <a:gd name="connsiteX0" fmla="*/ 1687025 w 1840259"/>
                <a:gd name="connsiteY0" fmla="*/ 922163 h 922163"/>
                <a:gd name="connsiteX1" fmla="*/ 5999 w 1840259"/>
                <a:gd name="connsiteY1" fmla="*/ 922163 h 922163"/>
                <a:gd name="connsiteX2" fmla="*/ 248549 w 1840259"/>
                <a:gd name="connsiteY2" fmla="*/ 457622 h 922163"/>
                <a:gd name="connsiteX3" fmla="*/ 4930 w 1840259"/>
                <a:gd name="connsiteY3" fmla="*/ 51222 h 922163"/>
                <a:gd name="connsiteX4" fmla="*/ 35381 w 1840259"/>
                <a:gd name="connsiteY4" fmla="*/ 0 h 922163"/>
                <a:gd name="connsiteX5" fmla="*/ 1545601 w 1840259"/>
                <a:gd name="connsiteY5" fmla="*/ 0 h 922163"/>
                <a:gd name="connsiteX6" fmla="*/ 1596639 w 1840259"/>
                <a:gd name="connsiteY6" fmla="*/ 37388 h 922163"/>
                <a:gd name="connsiteX7" fmla="*/ 1840259 w 1840259"/>
                <a:gd name="connsiteY7" fmla="*/ 443788 h 922163"/>
                <a:gd name="connsiteX0" fmla="*/ 1687025 w 1840259"/>
                <a:gd name="connsiteY0" fmla="*/ 922163 h 922163"/>
                <a:gd name="connsiteX1" fmla="*/ 5999 w 1840259"/>
                <a:gd name="connsiteY1" fmla="*/ 922163 h 922163"/>
                <a:gd name="connsiteX2" fmla="*/ 248549 w 1840259"/>
                <a:gd name="connsiteY2" fmla="*/ 457622 h 922163"/>
                <a:gd name="connsiteX3" fmla="*/ 4930 w 1840259"/>
                <a:gd name="connsiteY3" fmla="*/ 51222 h 922163"/>
                <a:gd name="connsiteX4" fmla="*/ 35381 w 1840259"/>
                <a:gd name="connsiteY4" fmla="*/ 0 h 922163"/>
                <a:gd name="connsiteX5" fmla="*/ 1545601 w 1840259"/>
                <a:gd name="connsiteY5" fmla="*/ 0 h 922163"/>
                <a:gd name="connsiteX6" fmla="*/ 1596639 w 1840259"/>
                <a:gd name="connsiteY6" fmla="*/ 37388 h 922163"/>
                <a:gd name="connsiteX7" fmla="*/ 1840259 w 1840259"/>
                <a:gd name="connsiteY7" fmla="*/ 443788 h 922163"/>
                <a:gd name="connsiteX0" fmla="*/ 1687025 w 1840259"/>
                <a:gd name="connsiteY0" fmla="*/ 922163 h 922163"/>
                <a:gd name="connsiteX1" fmla="*/ 5999 w 1840259"/>
                <a:gd name="connsiteY1" fmla="*/ 922163 h 922163"/>
                <a:gd name="connsiteX2" fmla="*/ 248549 w 1840259"/>
                <a:gd name="connsiteY2" fmla="*/ 457622 h 922163"/>
                <a:gd name="connsiteX3" fmla="*/ 4930 w 1840259"/>
                <a:gd name="connsiteY3" fmla="*/ 51222 h 922163"/>
                <a:gd name="connsiteX4" fmla="*/ 35381 w 1840259"/>
                <a:gd name="connsiteY4" fmla="*/ 0 h 922163"/>
                <a:gd name="connsiteX5" fmla="*/ 1545601 w 1840259"/>
                <a:gd name="connsiteY5" fmla="*/ 0 h 922163"/>
                <a:gd name="connsiteX6" fmla="*/ 1596639 w 1840259"/>
                <a:gd name="connsiteY6" fmla="*/ 37388 h 922163"/>
                <a:gd name="connsiteX7" fmla="*/ 1840259 w 1840259"/>
                <a:gd name="connsiteY7" fmla="*/ 443788 h 922163"/>
                <a:gd name="connsiteX0" fmla="*/ 1687025 w 1840259"/>
                <a:gd name="connsiteY0" fmla="*/ 922163 h 922163"/>
                <a:gd name="connsiteX1" fmla="*/ 5999 w 1840259"/>
                <a:gd name="connsiteY1" fmla="*/ 922163 h 922163"/>
                <a:gd name="connsiteX2" fmla="*/ 248549 w 1840259"/>
                <a:gd name="connsiteY2" fmla="*/ 457622 h 922163"/>
                <a:gd name="connsiteX3" fmla="*/ 4930 w 1840259"/>
                <a:gd name="connsiteY3" fmla="*/ 51222 h 922163"/>
                <a:gd name="connsiteX4" fmla="*/ 35381 w 1840259"/>
                <a:gd name="connsiteY4" fmla="*/ 0 h 922163"/>
                <a:gd name="connsiteX5" fmla="*/ 1547916 w 1840259"/>
                <a:gd name="connsiteY5" fmla="*/ 0 h 922163"/>
                <a:gd name="connsiteX6" fmla="*/ 1596639 w 1840259"/>
                <a:gd name="connsiteY6" fmla="*/ 37388 h 922163"/>
                <a:gd name="connsiteX7" fmla="*/ 1840259 w 1840259"/>
                <a:gd name="connsiteY7" fmla="*/ 443788 h 922163"/>
                <a:gd name="connsiteX0" fmla="*/ 1682977 w 1840259"/>
                <a:gd name="connsiteY0" fmla="*/ 922163 h 922163"/>
                <a:gd name="connsiteX1" fmla="*/ 5999 w 1840259"/>
                <a:gd name="connsiteY1" fmla="*/ 922163 h 922163"/>
                <a:gd name="connsiteX2" fmla="*/ 248549 w 1840259"/>
                <a:gd name="connsiteY2" fmla="*/ 457622 h 922163"/>
                <a:gd name="connsiteX3" fmla="*/ 4930 w 1840259"/>
                <a:gd name="connsiteY3" fmla="*/ 51222 h 922163"/>
                <a:gd name="connsiteX4" fmla="*/ 35381 w 1840259"/>
                <a:gd name="connsiteY4" fmla="*/ 0 h 922163"/>
                <a:gd name="connsiteX5" fmla="*/ 1547916 w 1840259"/>
                <a:gd name="connsiteY5" fmla="*/ 0 h 922163"/>
                <a:gd name="connsiteX6" fmla="*/ 1596639 w 1840259"/>
                <a:gd name="connsiteY6" fmla="*/ 37388 h 922163"/>
                <a:gd name="connsiteX7" fmla="*/ 1840259 w 1840259"/>
                <a:gd name="connsiteY7" fmla="*/ 443788 h 922163"/>
                <a:gd name="connsiteX0" fmla="*/ 1682977 w 1840259"/>
                <a:gd name="connsiteY0" fmla="*/ 922163 h 922163"/>
                <a:gd name="connsiteX1" fmla="*/ 5999 w 1840259"/>
                <a:gd name="connsiteY1" fmla="*/ 922163 h 922163"/>
                <a:gd name="connsiteX2" fmla="*/ 943212 w 1840259"/>
                <a:gd name="connsiteY2" fmla="*/ 457622 h 922163"/>
                <a:gd name="connsiteX3" fmla="*/ 4930 w 1840259"/>
                <a:gd name="connsiteY3" fmla="*/ 51222 h 922163"/>
                <a:gd name="connsiteX4" fmla="*/ 35381 w 1840259"/>
                <a:gd name="connsiteY4" fmla="*/ 0 h 922163"/>
                <a:gd name="connsiteX5" fmla="*/ 1547916 w 1840259"/>
                <a:gd name="connsiteY5" fmla="*/ 0 h 922163"/>
                <a:gd name="connsiteX6" fmla="*/ 1596639 w 1840259"/>
                <a:gd name="connsiteY6" fmla="*/ 37388 h 922163"/>
                <a:gd name="connsiteX7" fmla="*/ 1840259 w 1840259"/>
                <a:gd name="connsiteY7" fmla="*/ 443788 h 922163"/>
                <a:gd name="connsiteX0" fmla="*/ 1682977 w 1840259"/>
                <a:gd name="connsiteY0" fmla="*/ 922163 h 922163"/>
                <a:gd name="connsiteX1" fmla="*/ 5999 w 1840259"/>
                <a:gd name="connsiteY1" fmla="*/ 922163 h 922163"/>
                <a:gd name="connsiteX2" fmla="*/ 943212 w 1840259"/>
                <a:gd name="connsiteY2" fmla="*/ 457622 h 922163"/>
                <a:gd name="connsiteX3" fmla="*/ 4930 w 1840259"/>
                <a:gd name="connsiteY3" fmla="*/ 51222 h 922163"/>
                <a:gd name="connsiteX4" fmla="*/ 35381 w 1840259"/>
                <a:gd name="connsiteY4" fmla="*/ 0 h 922163"/>
                <a:gd name="connsiteX5" fmla="*/ 1547916 w 1840259"/>
                <a:gd name="connsiteY5" fmla="*/ 0 h 922163"/>
                <a:gd name="connsiteX6" fmla="*/ 1596639 w 1840259"/>
                <a:gd name="connsiteY6" fmla="*/ 37388 h 922163"/>
                <a:gd name="connsiteX7" fmla="*/ 1840259 w 1840259"/>
                <a:gd name="connsiteY7" fmla="*/ 443788 h 922163"/>
                <a:gd name="connsiteX0" fmla="*/ 1682977 w 1840259"/>
                <a:gd name="connsiteY0" fmla="*/ 922163 h 922163"/>
                <a:gd name="connsiteX1" fmla="*/ 5999 w 1840259"/>
                <a:gd name="connsiteY1" fmla="*/ 922163 h 922163"/>
                <a:gd name="connsiteX2" fmla="*/ 943212 w 1840259"/>
                <a:gd name="connsiteY2" fmla="*/ 457622 h 922163"/>
                <a:gd name="connsiteX3" fmla="*/ 4930 w 1840259"/>
                <a:gd name="connsiteY3" fmla="*/ 51222 h 922163"/>
                <a:gd name="connsiteX4" fmla="*/ 35381 w 1840259"/>
                <a:gd name="connsiteY4" fmla="*/ 0 h 922163"/>
                <a:gd name="connsiteX5" fmla="*/ 1547916 w 1840259"/>
                <a:gd name="connsiteY5" fmla="*/ 0 h 922163"/>
                <a:gd name="connsiteX6" fmla="*/ 1596639 w 1840259"/>
                <a:gd name="connsiteY6" fmla="*/ 37388 h 922163"/>
                <a:gd name="connsiteX7" fmla="*/ 1840259 w 1840259"/>
                <a:gd name="connsiteY7" fmla="*/ 443788 h 922163"/>
                <a:gd name="connsiteX0" fmla="*/ 1698248 w 1855530"/>
                <a:gd name="connsiteY0" fmla="*/ 922163 h 922163"/>
                <a:gd name="connsiteX1" fmla="*/ 21270 w 1855530"/>
                <a:gd name="connsiteY1" fmla="*/ 922163 h 922163"/>
                <a:gd name="connsiteX2" fmla="*/ 958483 w 1855530"/>
                <a:gd name="connsiteY2" fmla="*/ 457622 h 922163"/>
                <a:gd name="connsiteX3" fmla="*/ 20201 w 1855530"/>
                <a:gd name="connsiteY3" fmla="*/ 51222 h 922163"/>
                <a:gd name="connsiteX4" fmla="*/ 50652 w 1855530"/>
                <a:gd name="connsiteY4" fmla="*/ 0 h 922163"/>
                <a:gd name="connsiteX5" fmla="*/ 1563187 w 1855530"/>
                <a:gd name="connsiteY5" fmla="*/ 0 h 922163"/>
                <a:gd name="connsiteX6" fmla="*/ 1611910 w 1855530"/>
                <a:gd name="connsiteY6" fmla="*/ 37388 h 922163"/>
                <a:gd name="connsiteX7" fmla="*/ 1855530 w 1855530"/>
                <a:gd name="connsiteY7" fmla="*/ 443788 h 922163"/>
                <a:gd name="connsiteX0" fmla="*/ 1696279 w 1853561"/>
                <a:gd name="connsiteY0" fmla="*/ 922163 h 922163"/>
                <a:gd name="connsiteX1" fmla="*/ 19301 w 1853561"/>
                <a:gd name="connsiteY1" fmla="*/ 922163 h 922163"/>
                <a:gd name="connsiteX2" fmla="*/ 956514 w 1853561"/>
                <a:gd name="connsiteY2" fmla="*/ 457622 h 922163"/>
                <a:gd name="connsiteX3" fmla="*/ 18232 w 1853561"/>
                <a:gd name="connsiteY3" fmla="*/ 51222 h 922163"/>
                <a:gd name="connsiteX4" fmla="*/ 135519 w 1853561"/>
                <a:gd name="connsiteY4" fmla="*/ 0 h 922163"/>
                <a:gd name="connsiteX5" fmla="*/ 1561218 w 1853561"/>
                <a:gd name="connsiteY5" fmla="*/ 0 h 922163"/>
                <a:gd name="connsiteX6" fmla="*/ 1609941 w 1853561"/>
                <a:gd name="connsiteY6" fmla="*/ 37388 h 922163"/>
                <a:gd name="connsiteX7" fmla="*/ 1853561 w 1853561"/>
                <a:gd name="connsiteY7" fmla="*/ 443788 h 922163"/>
                <a:gd name="connsiteX0" fmla="*/ 1696279 w 2548221"/>
                <a:gd name="connsiteY0" fmla="*/ 922163 h 922163"/>
                <a:gd name="connsiteX1" fmla="*/ 19301 w 2548221"/>
                <a:gd name="connsiteY1" fmla="*/ 922163 h 922163"/>
                <a:gd name="connsiteX2" fmla="*/ 956514 w 2548221"/>
                <a:gd name="connsiteY2" fmla="*/ 457622 h 922163"/>
                <a:gd name="connsiteX3" fmla="*/ 18232 w 2548221"/>
                <a:gd name="connsiteY3" fmla="*/ 51222 h 922163"/>
                <a:gd name="connsiteX4" fmla="*/ 135519 w 2548221"/>
                <a:gd name="connsiteY4" fmla="*/ 0 h 922163"/>
                <a:gd name="connsiteX5" fmla="*/ 1561218 w 2548221"/>
                <a:gd name="connsiteY5" fmla="*/ 0 h 922163"/>
                <a:gd name="connsiteX6" fmla="*/ 1609941 w 2548221"/>
                <a:gd name="connsiteY6" fmla="*/ 37388 h 922163"/>
                <a:gd name="connsiteX7" fmla="*/ 2548221 w 2548221"/>
                <a:gd name="connsiteY7" fmla="*/ 443788 h 922163"/>
                <a:gd name="connsiteX0" fmla="*/ 1696279 w 2548221"/>
                <a:gd name="connsiteY0" fmla="*/ 922163 h 922163"/>
                <a:gd name="connsiteX1" fmla="*/ 19301 w 2548221"/>
                <a:gd name="connsiteY1" fmla="*/ 922163 h 922163"/>
                <a:gd name="connsiteX2" fmla="*/ 956514 w 2548221"/>
                <a:gd name="connsiteY2" fmla="*/ 457622 h 922163"/>
                <a:gd name="connsiteX3" fmla="*/ 18232 w 2548221"/>
                <a:gd name="connsiteY3" fmla="*/ 51222 h 922163"/>
                <a:gd name="connsiteX4" fmla="*/ 135519 w 2548221"/>
                <a:gd name="connsiteY4" fmla="*/ 0 h 922163"/>
                <a:gd name="connsiteX5" fmla="*/ 1561218 w 2548221"/>
                <a:gd name="connsiteY5" fmla="*/ 0 h 922163"/>
                <a:gd name="connsiteX6" fmla="*/ 1609941 w 2548221"/>
                <a:gd name="connsiteY6" fmla="*/ 37388 h 922163"/>
                <a:gd name="connsiteX7" fmla="*/ 2548221 w 2548221"/>
                <a:gd name="connsiteY7" fmla="*/ 443788 h 922163"/>
                <a:gd name="connsiteX0" fmla="*/ 1696279 w 2548221"/>
                <a:gd name="connsiteY0" fmla="*/ 922163 h 922163"/>
                <a:gd name="connsiteX1" fmla="*/ 19301 w 2548221"/>
                <a:gd name="connsiteY1" fmla="*/ 922163 h 922163"/>
                <a:gd name="connsiteX2" fmla="*/ 956514 w 2548221"/>
                <a:gd name="connsiteY2" fmla="*/ 457622 h 922163"/>
                <a:gd name="connsiteX3" fmla="*/ 18232 w 2548221"/>
                <a:gd name="connsiteY3" fmla="*/ 51222 h 922163"/>
                <a:gd name="connsiteX4" fmla="*/ 135519 w 2548221"/>
                <a:gd name="connsiteY4" fmla="*/ 0 h 922163"/>
                <a:gd name="connsiteX5" fmla="*/ 1561218 w 2548221"/>
                <a:gd name="connsiteY5" fmla="*/ 0 h 922163"/>
                <a:gd name="connsiteX6" fmla="*/ 1609941 w 2548221"/>
                <a:gd name="connsiteY6" fmla="*/ 37388 h 922163"/>
                <a:gd name="connsiteX7" fmla="*/ 2548221 w 2548221"/>
                <a:gd name="connsiteY7" fmla="*/ 443788 h 922163"/>
                <a:gd name="connsiteX0" fmla="*/ 1696279 w 2548221"/>
                <a:gd name="connsiteY0" fmla="*/ 922163 h 922163"/>
                <a:gd name="connsiteX1" fmla="*/ 19301 w 2548221"/>
                <a:gd name="connsiteY1" fmla="*/ 922163 h 922163"/>
                <a:gd name="connsiteX2" fmla="*/ 956514 w 2548221"/>
                <a:gd name="connsiteY2" fmla="*/ 457622 h 922163"/>
                <a:gd name="connsiteX3" fmla="*/ 18232 w 2548221"/>
                <a:gd name="connsiteY3" fmla="*/ 51222 h 922163"/>
                <a:gd name="connsiteX4" fmla="*/ 135519 w 2548221"/>
                <a:gd name="connsiteY4" fmla="*/ 0 h 922163"/>
                <a:gd name="connsiteX5" fmla="*/ 1422285 w 2548221"/>
                <a:gd name="connsiteY5" fmla="*/ 0 h 922163"/>
                <a:gd name="connsiteX6" fmla="*/ 1609941 w 2548221"/>
                <a:gd name="connsiteY6" fmla="*/ 37388 h 922163"/>
                <a:gd name="connsiteX7" fmla="*/ 2548221 w 2548221"/>
                <a:gd name="connsiteY7" fmla="*/ 443788 h 922163"/>
                <a:gd name="connsiteX0" fmla="*/ 1939410 w 2548221"/>
                <a:gd name="connsiteY0" fmla="*/ 922163 h 922163"/>
                <a:gd name="connsiteX1" fmla="*/ 19301 w 2548221"/>
                <a:gd name="connsiteY1" fmla="*/ 922163 h 922163"/>
                <a:gd name="connsiteX2" fmla="*/ 956514 w 2548221"/>
                <a:gd name="connsiteY2" fmla="*/ 457622 h 922163"/>
                <a:gd name="connsiteX3" fmla="*/ 18232 w 2548221"/>
                <a:gd name="connsiteY3" fmla="*/ 51222 h 922163"/>
                <a:gd name="connsiteX4" fmla="*/ 135519 w 2548221"/>
                <a:gd name="connsiteY4" fmla="*/ 0 h 922163"/>
                <a:gd name="connsiteX5" fmla="*/ 1422285 w 2548221"/>
                <a:gd name="connsiteY5" fmla="*/ 0 h 922163"/>
                <a:gd name="connsiteX6" fmla="*/ 1609941 w 2548221"/>
                <a:gd name="connsiteY6" fmla="*/ 37388 h 922163"/>
                <a:gd name="connsiteX7" fmla="*/ 2548221 w 2548221"/>
                <a:gd name="connsiteY7" fmla="*/ 443788 h 922163"/>
                <a:gd name="connsiteX0" fmla="*/ 1939410 w 2548221"/>
                <a:gd name="connsiteY0" fmla="*/ 922163 h 922163"/>
                <a:gd name="connsiteX1" fmla="*/ 19301 w 2548221"/>
                <a:gd name="connsiteY1" fmla="*/ 922163 h 922163"/>
                <a:gd name="connsiteX2" fmla="*/ 820699 w 2548221"/>
                <a:gd name="connsiteY2" fmla="*/ 457622 h 922163"/>
                <a:gd name="connsiteX3" fmla="*/ 18232 w 2548221"/>
                <a:gd name="connsiteY3" fmla="*/ 51222 h 922163"/>
                <a:gd name="connsiteX4" fmla="*/ 135519 w 2548221"/>
                <a:gd name="connsiteY4" fmla="*/ 0 h 922163"/>
                <a:gd name="connsiteX5" fmla="*/ 1422285 w 2548221"/>
                <a:gd name="connsiteY5" fmla="*/ 0 h 922163"/>
                <a:gd name="connsiteX6" fmla="*/ 1609941 w 2548221"/>
                <a:gd name="connsiteY6" fmla="*/ 37388 h 922163"/>
                <a:gd name="connsiteX7" fmla="*/ 2548221 w 2548221"/>
                <a:gd name="connsiteY7" fmla="*/ 443788 h 922163"/>
                <a:gd name="connsiteX0" fmla="*/ 1939410 w 2548221"/>
                <a:gd name="connsiteY0" fmla="*/ 922163 h 922163"/>
                <a:gd name="connsiteX1" fmla="*/ 19301 w 2548221"/>
                <a:gd name="connsiteY1" fmla="*/ 922163 h 922163"/>
                <a:gd name="connsiteX2" fmla="*/ 820699 w 2548221"/>
                <a:gd name="connsiteY2" fmla="*/ 457622 h 922163"/>
                <a:gd name="connsiteX3" fmla="*/ 18232 w 2548221"/>
                <a:gd name="connsiteY3" fmla="*/ 51222 h 922163"/>
                <a:gd name="connsiteX4" fmla="*/ 135519 w 2548221"/>
                <a:gd name="connsiteY4" fmla="*/ 0 h 922163"/>
                <a:gd name="connsiteX5" fmla="*/ 1422285 w 2548221"/>
                <a:gd name="connsiteY5" fmla="*/ 0 h 922163"/>
                <a:gd name="connsiteX6" fmla="*/ 1609941 w 2548221"/>
                <a:gd name="connsiteY6" fmla="*/ 37388 h 922163"/>
                <a:gd name="connsiteX7" fmla="*/ 2548221 w 2548221"/>
                <a:gd name="connsiteY7" fmla="*/ 443788 h 922163"/>
                <a:gd name="connsiteX0" fmla="*/ 1939410 w 2548221"/>
                <a:gd name="connsiteY0" fmla="*/ 922163 h 922163"/>
                <a:gd name="connsiteX1" fmla="*/ 19301 w 2548221"/>
                <a:gd name="connsiteY1" fmla="*/ 922163 h 922163"/>
                <a:gd name="connsiteX2" fmla="*/ 820699 w 2548221"/>
                <a:gd name="connsiteY2" fmla="*/ 457622 h 922163"/>
                <a:gd name="connsiteX3" fmla="*/ 18232 w 2548221"/>
                <a:gd name="connsiteY3" fmla="*/ 51222 h 922163"/>
                <a:gd name="connsiteX4" fmla="*/ 135519 w 2548221"/>
                <a:gd name="connsiteY4" fmla="*/ 0 h 922163"/>
                <a:gd name="connsiteX5" fmla="*/ 1422285 w 2548221"/>
                <a:gd name="connsiteY5" fmla="*/ 0 h 922163"/>
                <a:gd name="connsiteX6" fmla="*/ 1609941 w 2548221"/>
                <a:gd name="connsiteY6" fmla="*/ 37388 h 922163"/>
                <a:gd name="connsiteX7" fmla="*/ 2548221 w 2548221"/>
                <a:gd name="connsiteY7" fmla="*/ 443788 h 922163"/>
                <a:gd name="connsiteX0" fmla="*/ 1936516 w 2545327"/>
                <a:gd name="connsiteY0" fmla="*/ 922163 h 922163"/>
                <a:gd name="connsiteX1" fmla="*/ 16407 w 2545327"/>
                <a:gd name="connsiteY1" fmla="*/ 922163 h 922163"/>
                <a:gd name="connsiteX2" fmla="*/ 817805 w 2545327"/>
                <a:gd name="connsiteY2" fmla="*/ 457622 h 922163"/>
                <a:gd name="connsiteX3" fmla="*/ 15338 w 2545327"/>
                <a:gd name="connsiteY3" fmla="*/ 51222 h 922163"/>
                <a:gd name="connsiteX4" fmla="*/ 132625 w 2545327"/>
                <a:gd name="connsiteY4" fmla="*/ 0 h 922163"/>
                <a:gd name="connsiteX5" fmla="*/ 1419391 w 2545327"/>
                <a:gd name="connsiteY5" fmla="*/ 0 h 922163"/>
                <a:gd name="connsiteX6" fmla="*/ 1607047 w 2545327"/>
                <a:gd name="connsiteY6" fmla="*/ 37388 h 922163"/>
                <a:gd name="connsiteX7" fmla="*/ 2545327 w 2545327"/>
                <a:gd name="connsiteY7" fmla="*/ 443788 h 922163"/>
                <a:gd name="connsiteX0" fmla="*/ 1936807 w 2545618"/>
                <a:gd name="connsiteY0" fmla="*/ 922163 h 922163"/>
                <a:gd name="connsiteX1" fmla="*/ 16698 w 2545618"/>
                <a:gd name="connsiteY1" fmla="*/ 922163 h 922163"/>
                <a:gd name="connsiteX2" fmla="*/ 818096 w 2545618"/>
                <a:gd name="connsiteY2" fmla="*/ 457622 h 922163"/>
                <a:gd name="connsiteX3" fmla="*/ 15629 w 2545618"/>
                <a:gd name="connsiteY3" fmla="*/ 51222 h 922163"/>
                <a:gd name="connsiteX4" fmla="*/ 115938 w 2545618"/>
                <a:gd name="connsiteY4" fmla="*/ 0 h 922163"/>
                <a:gd name="connsiteX5" fmla="*/ 1419682 w 2545618"/>
                <a:gd name="connsiteY5" fmla="*/ 0 h 922163"/>
                <a:gd name="connsiteX6" fmla="*/ 1607338 w 2545618"/>
                <a:gd name="connsiteY6" fmla="*/ 37388 h 922163"/>
                <a:gd name="connsiteX7" fmla="*/ 2545618 w 2545618"/>
                <a:gd name="connsiteY7" fmla="*/ 443788 h 922163"/>
                <a:gd name="connsiteX0" fmla="*/ 1936807 w 2409805"/>
                <a:gd name="connsiteY0" fmla="*/ 922163 h 922163"/>
                <a:gd name="connsiteX1" fmla="*/ 16698 w 2409805"/>
                <a:gd name="connsiteY1" fmla="*/ 922163 h 922163"/>
                <a:gd name="connsiteX2" fmla="*/ 818096 w 2409805"/>
                <a:gd name="connsiteY2" fmla="*/ 457622 h 922163"/>
                <a:gd name="connsiteX3" fmla="*/ 15629 w 2409805"/>
                <a:gd name="connsiteY3" fmla="*/ 51222 h 922163"/>
                <a:gd name="connsiteX4" fmla="*/ 115938 w 2409805"/>
                <a:gd name="connsiteY4" fmla="*/ 0 h 922163"/>
                <a:gd name="connsiteX5" fmla="*/ 1419682 w 2409805"/>
                <a:gd name="connsiteY5" fmla="*/ 0 h 922163"/>
                <a:gd name="connsiteX6" fmla="*/ 1607338 w 2409805"/>
                <a:gd name="connsiteY6" fmla="*/ 37388 h 922163"/>
                <a:gd name="connsiteX7" fmla="*/ 2409805 w 2409805"/>
                <a:gd name="connsiteY7" fmla="*/ 443788 h 922163"/>
                <a:gd name="connsiteX0" fmla="*/ 1936807 w 2409805"/>
                <a:gd name="connsiteY0" fmla="*/ 922163 h 922163"/>
                <a:gd name="connsiteX1" fmla="*/ 16698 w 2409805"/>
                <a:gd name="connsiteY1" fmla="*/ 922163 h 922163"/>
                <a:gd name="connsiteX2" fmla="*/ 818096 w 2409805"/>
                <a:gd name="connsiteY2" fmla="*/ 457622 h 922163"/>
                <a:gd name="connsiteX3" fmla="*/ 15629 w 2409805"/>
                <a:gd name="connsiteY3" fmla="*/ 51222 h 922163"/>
                <a:gd name="connsiteX4" fmla="*/ 115938 w 2409805"/>
                <a:gd name="connsiteY4" fmla="*/ 0 h 922163"/>
                <a:gd name="connsiteX5" fmla="*/ 1419682 w 2409805"/>
                <a:gd name="connsiteY5" fmla="*/ 0 h 922163"/>
                <a:gd name="connsiteX6" fmla="*/ 1607338 w 2409805"/>
                <a:gd name="connsiteY6" fmla="*/ 37388 h 922163"/>
                <a:gd name="connsiteX7" fmla="*/ 2409805 w 2409805"/>
                <a:gd name="connsiteY7" fmla="*/ 443788 h 922163"/>
                <a:gd name="connsiteX0" fmla="*/ 1936807 w 2409805"/>
                <a:gd name="connsiteY0" fmla="*/ 922163 h 922163"/>
                <a:gd name="connsiteX1" fmla="*/ 16698 w 2409805"/>
                <a:gd name="connsiteY1" fmla="*/ 922163 h 922163"/>
                <a:gd name="connsiteX2" fmla="*/ 818096 w 2409805"/>
                <a:gd name="connsiteY2" fmla="*/ 457622 h 922163"/>
                <a:gd name="connsiteX3" fmla="*/ 15629 w 2409805"/>
                <a:gd name="connsiteY3" fmla="*/ 51222 h 922163"/>
                <a:gd name="connsiteX4" fmla="*/ 115938 w 2409805"/>
                <a:gd name="connsiteY4" fmla="*/ 0 h 922163"/>
                <a:gd name="connsiteX5" fmla="*/ 1419682 w 2409805"/>
                <a:gd name="connsiteY5" fmla="*/ 0 h 922163"/>
                <a:gd name="connsiteX6" fmla="*/ 1607338 w 2409805"/>
                <a:gd name="connsiteY6" fmla="*/ 37388 h 922163"/>
                <a:gd name="connsiteX7" fmla="*/ 2409805 w 2409805"/>
                <a:gd name="connsiteY7" fmla="*/ 443788 h 922163"/>
                <a:gd name="connsiteX0" fmla="*/ 1936807 w 2409805"/>
                <a:gd name="connsiteY0" fmla="*/ 922163 h 922163"/>
                <a:gd name="connsiteX1" fmla="*/ 16698 w 2409805"/>
                <a:gd name="connsiteY1" fmla="*/ 922163 h 922163"/>
                <a:gd name="connsiteX2" fmla="*/ 818096 w 2409805"/>
                <a:gd name="connsiteY2" fmla="*/ 457622 h 922163"/>
                <a:gd name="connsiteX3" fmla="*/ 15629 w 2409805"/>
                <a:gd name="connsiteY3" fmla="*/ 51222 h 922163"/>
                <a:gd name="connsiteX4" fmla="*/ 115938 w 2409805"/>
                <a:gd name="connsiteY4" fmla="*/ 0 h 922163"/>
                <a:gd name="connsiteX5" fmla="*/ 1446845 w 2409805"/>
                <a:gd name="connsiteY5" fmla="*/ 0 h 922163"/>
                <a:gd name="connsiteX6" fmla="*/ 1607338 w 2409805"/>
                <a:gd name="connsiteY6" fmla="*/ 37388 h 922163"/>
                <a:gd name="connsiteX7" fmla="*/ 2409805 w 2409805"/>
                <a:gd name="connsiteY7" fmla="*/ 443788 h 922163"/>
                <a:gd name="connsiteX0" fmla="*/ 1889269 w 2409805"/>
                <a:gd name="connsiteY0" fmla="*/ 922163 h 922163"/>
                <a:gd name="connsiteX1" fmla="*/ 16698 w 2409805"/>
                <a:gd name="connsiteY1" fmla="*/ 922163 h 922163"/>
                <a:gd name="connsiteX2" fmla="*/ 818096 w 2409805"/>
                <a:gd name="connsiteY2" fmla="*/ 457622 h 922163"/>
                <a:gd name="connsiteX3" fmla="*/ 15629 w 2409805"/>
                <a:gd name="connsiteY3" fmla="*/ 51222 h 922163"/>
                <a:gd name="connsiteX4" fmla="*/ 115938 w 2409805"/>
                <a:gd name="connsiteY4" fmla="*/ 0 h 922163"/>
                <a:gd name="connsiteX5" fmla="*/ 1446845 w 2409805"/>
                <a:gd name="connsiteY5" fmla="*/ 0 h 922163"/>
                <a:gd name="connsiteX6" fmla="*/ 1607338 w 2409805"/>
                <a:gd name="connsiteY6" fmla="*/ 37388 h 922163"/>
                <a:gd name="connsiteX7" fmla="*/ 2409805 w 2409805"/>
                <a:gd name="connsiteY7" fmla="*/ 443788 h 922163"/>
                <a:gd name="connsiteX0" fmla="*/ 1889270 w 2409806"/>
                <a:gd name="connsiteY0" fmla="*/ 922163 h 922163"/>
                <a:gd name="connsiteX1" fmla="*/ 16699 w 2409806"/>
                <a:gd name="connsiteY1" fmla="*/ 922163 h 922163"/>
                <a:gd name="connsiteX2" fmla="*/ 229412 w 2409806"/>
                <a:gd name="connsiteY2" fmla="*/ 457622 h 922163"/>
                <a:gd name="connsiteX3" fmla="*/ 15630 w 2409806"/>
                <a:gd name="connsiteY3" fmla="*/ 51222 h 922163"/>
                <a:gd name="connsiteX4" fmla="*/ 115939 w 2409806"/>
                <a:gd name="connsiteY4" fmla="*/ 0 h 922163"/>
                <a:gd name="connsiteX5" fmla="*/ 1446846 w 2409806"/>
                <a:gd name="connsiteY5" fmla="*/ 0 h 922163"/>
                <a:gd name="connsiteX6" fmla="*/ 1607339 w 2409806"/>
                <a:gd name="connsiteY6" fmla="*/ 37388 h 922163"/>
                <a:gd name="connsiteX7" fmla="*/ 2409806 w 2409806"/>
                <a:gd name="connsiteY7" fmla="*/ 443788 h 922163"/>
                <a:gd name="connsiteX0" fmla="*/ 1889270 w 2409806"/>
                <a:gd name="connsiteY0" fmla="*/ 922163 h 922163"/>
                <a:gd name="connsiteX1" fmla="*/ 16699 w 2409806"/>
                <a:gd name="connsiteY1" fmla="*/ 922163 h 922163"/>
                <a:gd name="connsiteX2" fmla="*/ 229412 w 2409806"/>
                <a:gd name="connsiteY2" fmla="*/ 457622 h 922163"/>
                <a:gd name="connsiteX3" fmla="*/ 15630 w 2409806"/>
                <a:gd name="connsiteY3" fmla="*/ 51222 h 922163"/>
                <a:gd name="connsiteX4" fmla="*/ 115939 w 2409806"/>
                <a:gd name="connsiteY4" fmla="*/ 0 h 922163"/>
                <a:gd name="connsiteX5" fmla="*/ 1446846 w 2409806"/>
                <a:gd name="connsiteY5" fmla="*/ 0 h 922163"/>
                <a:gd name="connsiteX6" fmla="*/ 1607339 w 2409806"/>
                <a:gd name="connsiteY6" fmla="*/ 37388 h 922163"/>
                <a:gd name="connsiteX7" fmla="*/ 2409806 w 2409806"/>
                <a:gd name="connsiteY7" fmla="*/ 443788 h 922163"/>
                <a:gd name="connsiteX0" fmla="*/ 1889270 w 2409806"/>
                <a:gd name="connsiteY0" fmla="*/ 922163 h 922163"/>
                <a:gd name="connsiteX1" fmla="*/ 16699 w 2409806"/>
                <a:gd name="connsiteY1" fmla="*/ 922163 h 922163"/>
                <a:gd name="connsiteX2" fmla="*/ 229412 w 2409806"/>
                <a:gd name="connsiteY2" fmla="*/ 457622 h 922163"/>
                <a:gd name="connsiteX3" fmla="*/ 15630 w 2409806"/>
                <a:gd name="connsiteY3" fmla="*/ 51222 h 922163"/>
                <a:gd name="connsiteX4" fmla="*/ 115939 w 2409806"/>
                <a:gd name="connsiteY4" fmla="*/ 0 h 922163"/>
                <a:gd name="connsiteX5" fmla="*/ 1446846 w 2409806"/>
                <a:gd name="connsiteY5" fmla="*/ 0 h 922163"/>
                <a:gd name="connsiteX6" fmla="*/ 1607339 w 2409806"/>
                <a:gd name="connsiteY6" fmla="*/ 37388 h 922163"/>
                <a:gd name="connsiteX7" fmla="*/ 2409806 w 2409806"/>
                <a:gd name="connsiteY7" fmla="*/ 443788 h 922163"/>
                <a:gd name="connsiteX0" fmla="*/ 1877106 w 2397642"/>
                <a:gd name="connsiteY0" fmla="*/ 922163 h 922163"/>
                <a:gd name="connsiteX1" fmla="*/ 4535 w 2397642"/>
                <a:gd name="connsiteY1" fmla="*/ 922163 h 922163"/>
                <a:gd name="connsiteX2" fmla="*/ 217248 w 2397642"/>
                <a:gd name="connsiteY2" fmla="*/ 457622 h 922163"/>
                <a:gd name="connsiteX3" fmla="*/ 3466 w 2397642"/>
                <a:gd name="connsiteY3" fmla="*/ 51222 h 922163"/>
                <a:gd name="connsiteX4" fmla="*/ 103775 w 2397642"/>
                <a:gd name="connsiteY4" fmla="*/ 0 h 922163"/>
                <a:gd name="connsiteX5" fmla="*/ 1434682 w 2397642"/>
                <a:gd name="connsiteY5" fmla="*/ 0 h 922163"/>
                <a:gd name="connsiteX6" fmla="*/ 1595175 w 2397642"/>
                <a:gd name="connsiteY6" fmla="*/ 37388 h 922163"/>
                <a:gd name="connsiteX7" fmla="*/ 2397642 w 2397642"/>
                <a:gd name="connsiteY7" fmla="*/ 443788 h 922163"/>
                <a:gd name="connsiteX0" fmla="*/ 1877999 w 2398535"/>
                <a:gd name="connsiteY0" fmla="*/ 922163 h 922163"/>
                <a:gd name="connsiteX1" fmla="*/ 5428 w 2398535"/>
                <a:gd name="connsiteY1" fmla="*/ 922163 h 922163"/>
                <a:gd name="connsiteX2" fmla="*/ 218141 w 2398535"/>
                <a:gd name="connsiteY2" fmla="*/ 457622 h 922163"/>
                <a:gd name="connsiteX3" fmla="*/ 4359 w 2398535"/>
                <a:gd name="connsiteY3" fmla="*/ 51222 h 922163"/>
                <a:gd name="connsiteX4" fmla="*/ 31084 w 2398535"/>
                <a:gd name="connsiteY4" fmla="*/ 0 h 922163"/>
                <a:gd name="connsiteX5" fmla="*/ 1435575 w 2398535"/>
                <a:gd name="connsiteY5" fmla="*/ 0 h 922163"/>
                <a:gd name="connsiteX6" fmla="*/ 1596068 w 2398535"/>
                <a:gd name="connsiteY6" fmla="*/ 37388 h 922163"/>
                <a:gd name="connsiteX7" fmla="*/ 2398535 w 2398535"/>
                <a:gd name="connsiteY7" fmla="*/ 443788 h 922163"/>
                <a:gd name="connsiteX0" fmla="*/ 1877999 w 1877999"/>
                <a:gd name="connsiteY0" fmla="*/ 922163 h 922163"/>
                <a:gd name="connsiteX1" fmla="*/ 5428 w 1877999"/>
                <a:gd name="connsiteY1" fmla="*/ 922163 h 922163"/>
                <a:gd name="connsiteX2" fmla="*/ 218141 w 1877999"/>
                <a:gd name="connsiteY2" fmla="*/ 457622 h 922163"/>
                <a:gd name="connsiteX3" fmla="*/ 4359 w 1877999"/>
                <a:gd name="connsiteY3" fmla="*/ 51222 h 922163"/>
                <a:gd name="connsiteX4" fmla="*/ 31084 w 1877999"/>
                <a:gd name="connsiteY4" fmla="*/ 0 h 922163"/>
                <a:gd name="connsiteX5" fmla="*/ 1435575 w 1877999"/>
                <a:gd name="connsiteY5" fmla="*/ 0 h 922163"/>
                <a:gd name="connsiteX6" fmla="*/ 1596068 w 1877999"/>
                <a:gd name="connsiteY6" fmla="*/ 37388 h 922163"/>
                <a:gd name="connsiteX7" fmla="*/ 1809850 w 1877999"/>
                <a:gd name="connsiteY7" fmla="*/ 443788 h 922163"/>
                <a:gd name="connsiteX0" fmla="*/ 1877999 w 1877999"/>
                <a:gd name="connsiteY0" fmla="*/ 922163 h 922163"/>
                <a:gd name="connsiteX1" fmla="*/ 5428 w 1877999"/>
                <a:gd name="connsiteY1" fmla="*/ 922163 h 922163"/>
                <a:gd name="connsiteX2" fmla="*/ 218141 w 1877999"/>
                <a:gd name="connsiteY2" fmla="*/ 457622 h 922163"/>
                <a:gd name="connsiteX3" fmla="*/ 4359 w 1877999"/>
                <a:gd name="connsiteY3" fmla="*/ 51222 h 922163"/>
                <a:gd name="connsiteX4" fmla="*/ 31084 w 1877999"/>
                <a:gd name="connsiteY4" fmla="*/ 0 h 922163"/>
                <a:gd name="connsiteX5" fmla="*/ 1435575 w 1877999"/>
                <a:gd name="connsiteY5" fmla="*/ 0 h 922163"/>
                <a:gd name="connsiteX6" fmla="*/ 1596068 w 1877999"/>
                <a:gd name="connsiteY6" fmla="*/ 37388 h 922163"/>
                <a:gd name="connsiteX7" fmla="*/ 1809850 w 1877999"/>
                <a:gd name="connsiteY7" fmla="*/ 443788 h 922163"/>
                <a:gd name="connsiteX0" fmla="*/ 1877999 w 1877999"/>
                <a:gd name="connsiteY0" fmla="*/ 922163 h 922163"/>
                <a:gd name="connsiteX1" fmla="*/ 5428 w 1877999"/>
                <a:gd name="connsiteY1" fmla="*/ 922163 h 922163"/>
                <a:gd name="connsiteX2" fmla="*/ 218141 w 1877999"/>
                <a:gd name="connsiteY2" fmla="*/ 457622 h 922163"/>
                <a:gd name="connsiteX3" fmla="*/ 4359 w 1877999"/>
                <a:gd name="connsiteY3" fmla="*/ 51222 h 922163"/>
                <a:gd name="connsiteX4" fmla="*/ 31084 w 1877999"/>
                <a:gd name="connsiteY4" fmla="*/ 0 h 922163"/>
                <a:gd name="connsiteX5" fmla="*/ 1435575 w 1877999"/>
                <a:gd name="connsiteY5" fmla="*/ 0 h 922163"/>
                <a:gd name="connsiteX6" fmla="*/ 1596068 w 1877999"/>
                <a:gd name="connsiteY6" fmla="*/ 37388 h 922163"/>
                <a:gd name="connsiteX7" fmla="*/ 1809850 w 1877999"/>
                <a:gd name="connsiteY7" fmla="*/ 443788 h 922163"/>
                <a:gd name="connsiteX0" fmla="*/ 1877999 w 1877999"/>
                <a:gd name="connsiteY0" fmla="*/ 922163 h 922163"/>
                <a:gd name="connsiteX1" fmla="*/ 5428 w 1877999"/>
                <a:gd name="connsiteY1" fmla="*/ 922163 h 922163"/>
                <a:gd name="connsiteX2" fmla="*/ 218141 w 1877999"/>
                <a:gd name="connsiteY2" fmla="*/ 457622 h 922163"/>
                <a:gd name="connsiteX3" fmla="*/ 4359 w 1877999"/>
                <a:gd name="connsiteY3" fmla="*/ 51222 h 922163"/>
                <a:gd name="connsiteX4" fmla="*/ 31084 w 1877999"/>
                <a:gd name="connsiteY4" fmla="*/ 0 h 922163"/>
                <a:gd name="connsiteX5" fmla="*/ 1553310 w 1877999"/>
                <a:gd name="connsiteY5" fmla="*/ 0 h 922163"/>
                <a:gd name="connsiteX6" fmla="*/ 1596068 w 1877999"/>
                <a:gd name="connsiteY6" fmla="*/ 37388 h 922163"/>
                <a:gd name="connsiteX7" fmla="*/ 1809850 w 1877999"/>
                <a:gd name="connsiteY7" fmla="*/ 443788 h 922163"/>
                <a:gd name="connsiteX0" fmla="*/ 1671957 w 1809850"/>
                <a:gd name="connsiteY0" fmla="*/ 922163 h 922163"/>
                <a:gd name="connsiteX1" fmla="*/ 5428 w 1809850"/>
                <a:gd name="connsiteY1" fmla="*/ 922163 h 922163"/>
                <a:gd name="connsiteX2" fmla="*/ 218141 w 1809850"/>
                <a:gd name="connsiteY2" fmla="*/ 457622 h 922163"/>
                <a:gd name="connsiteX3" fmla="*/ 4359 w 1809850"/>
                <a:gd name="connsiteY3" fmla="*/ 51222 h 922163"/>
                <a:gd name="connsiteX4" fmla="*/ 31084 w 1809850"/>
                <a:gd name="connsiteY4" fmla="*/ 0 h 922163"/>
                <a:gd name="connsiteX5" fmla="*/ 1553310 w 1809850"/>
                <a:gd name="connsiteY5" fmla="*/ 0 h 922163"/>
                <a:gd name="connsiteX6" fmla="*/ 1596068 w 1809850"/>
                <a:gd name="connsiteY6" fmla="*/ 37388 h 922163"/>
                <a:gd name="connsiteX7" fmla="*/ 1809850 w 1809850"/>
                <a:gd name="connsiteY7" fmla="*/ 443788 h 922163"/>
                <a:gd name="connsiteX0" fmla="*/ 1671957 w 1809850"/>
                <a:gd name="connsiteY0" fmla="*/ 922163 h 922163"/>
                <a:gd name="connsiteX1" fmla="*/ 5428 w 1809850"/>
                <a:gd name="connsiteY1" fmla="*/ 922163 h 922163"/>
                <a:gd name="connsiteX2" fmla="*/ 212399 w 1809850"/>
                <a:gd name="connsiteY2" fmla="*/ 457622 h 922163"/>
                <a:gd name="connsiteX3" fmla="*/ 4359 w 1809850"/>
                <a:gd name="connsiteY3" fmla="*/ 51222 h 922163"/>
                <a:gd name="connsiteX4" fmla="*/ 31084 w 1809850"/>
                <a:gd name="connsiteY4" fmla="*/ 0 h 922163"/>
                <a:gd name="connsiteX5" fmla="*/ 1553310 w 1809850"/>
                <a:gd name="connsiteY5" fmla="*/ 0 h 922163"/>
                <a:gd name="connsiteX6" fmla="*/ 1596068 w 1809850"/>
                <a:gd name="connsiteY6" fmla="*/ 37388 h 922163"/>
                <a:gd name="connsiteX7" fmla="*/ 1809850 w 1809850"/>
                <a:gd name="connsiteY7" fmla="*/ 443788 h 922163"/>
                <a:gd name="connsiteX0" fmla="*/ 1671957 w 1809850"/>
                <a:gd name="connsiteY0" fmla="*/ 922163 h 922163"/>
                <a:gd name="connsiteX1" fmla="*/ 5428 w 1809850"/>
                <a:gd name="connsiteY1" fmla="*/ 922163 h 922163"/>
                <a:gd name="connsiteX2" fmla="*/ 212399 w 1809850"/>
                <a:gd name="connsiteY2" fmla="*/ 457622 h 922163"/>
                <a:gd name="connsiteX3" fmla="*/ 4359 w 1809850"/>
                <a:gd name="connsiteY3" fmla="*/ 51222 h 922163"/>
                <a:gd name="connsiteX4" fmla="*/ 31084 w 1809850"/>
                <a:gd name="connsiteY4" fmla="*/ 0 h 922163"/>
                <a:gd name="connsiteX5" fmla="*/ 1553310 w 1809850"/>
                <a:gd name="connsiteY5" fmla="*/ 0 h 922163"/>
                <a:gd name="connsiteX6" fmla="*/ 1596068 w 1809850"/>
                <a:gd name="connsiteY6" fmla="*/ 37388 h 922163"/>
                <a:gd name="connsiteX7" fmla="*/ 1809850 w 1809850"/>
                <a:gd name="connsiteY7" fmla="*/ 443788 h 922163"/>
                <a:gd name="connsiteX0" fmla="*/ 1671957 w 1809850"/>
                <a:gd name="connsiteY0" fmla="*/ 922163 h 922163"/>
                <a:gd name="connsiteX1" fmla="*/ 5428 w 1809850"/>
                <a:gd name="connsiteY1" fmla="*/ 922163 h 922163"/>
                <a:gd name="connsiteX2" fmla="*/ 212399 w 1809850"/>
                <a:gd name="connsiteY2" fmla="*/ 457622 h 922163"/>
                <a:gd name="connsiteX3" fmla="*/ 4359 w 1809850"/>
                <a:gd name="connsiteY3" fmla="*/ 51222 h 922163"/>
                <a:gd name="connsiteX4" fmla="*/ 31084 w 1809850"/>
                <a:gd name="connsiteY4" fmla="*/ 0 h 922163"/>
                <a:gd name="connsiteX5" fmla="*/ 1553310 w 1809850"/>
                <a:gd name="connsiteY5" fmla="*/ 0 h 922163"/>
                <a:gd name="connsiteX6" fmla="*/ 1596068 w 1809850"/>
                <a:gd name="connsiteY6" fmla="*/ 37388 h 922163"/>
                <a:gd name="connsiteX7" fmla="*/ 1809850 w 1809850"/>
                <a:gd name="connsiteY7" fmla="*/ 443788 h 922163"/>
                <a:gd name="connsiteX0" fmla="*/ 1671834 w 1809727"/>
                <a:gd name="connsiteY0" fmla="*/ 922163 h 922163"/>
                <a:gd name="connsiteX1" fmla="*/ 5305 w 1809727"/>
                <a:gd name="connsiteY1" fmla="*/ 922163 h 922163"/>
                <a:gd name="connsiteX2" fmla="*/ 212276 w 1809727"/>
                <a:gd name="connsiteY2" fmla="*/ 457622 h 922163"/>
                <a:gd name="connsiteX3" fmla="*/ 4236 w 1809727"/>
                <a:gd name="connsiteY3" fmla="*/ 51222 h 922163"/>
                <a:gd name="connsiteX4" fmla="*/ 30961 w 1809727"/>
                <a:gd name="connsiteY4" fmla="*/ 0 h 922163"/>
                <a:gd name="connsiteX5" fmla="*/ 1553187 w 1809727"/>
                <a:gd name="connsiteY5" fmla="*/ 0 h 922163"/>
                <a:gd name="connsiteX6" fmla="*/ 1595945 w 1809727"/>
                <a:gd name="connsiteY6" fmla="*/ 37388 h 922163"/>
                <a:gd name="connsiteX7" fmla="*/ 1809727 w 1809727"/>
                <a:gd name="connsiteY7" fmla="*/ 443788 h 922163"/>
                <a:gd name="connsiteX0" fmla="*/ 1671848 w 1809741"/>
                <a:gd name="connsiteY0" fmla="*/ 922163 h 922163"/>
                <a:gd name="connsiteX1" fmla="*/ 5319 w 1809741"/>
                <a:gd name="connsiteY1" fmla="*/ 922163 h 922163"/>
                <a:gd name="connsiteX2" fmla="*/ 212290 w 1809741"/>
                <a:gd name="connsiteY2" fmla="*/ 457622 h 922163"/>
                <a:gd name="connsiteX3" fmla="*/ 4250 w 1809741"/>
                <a:gd name="connsiteY3" fmla="*/ 51222 h 922163"/>
                <a:gd name="connsiteX4" fmla="*/ 30255 w 1809741"/>
                <a:gd name="connsiteY4" fmla="*/ 0 h 922163"/>
                <a:gd name="connsiteX5" fmla="*/ 1553201 w 1809741"/>
                <a:gd name="connsiteY5" fmla="*/ 0 h 922163"/>
                <a:gd name="connsiteX6" fmla="*/ 1595959 w 1809741"/>
                <a:gd name="connsiteY6" fmla="*/ 37388 h 922163"/>
                <a:gd name="connsiteX7" fmla="*/ 1809741 w 1809741"/>
                <a:gd name="connsiteY7" fmla="*/ 443788 h 922163"/>
                <a:gd name="connsiteX0" fmla="*/ 1671848 w 1803999"/>
                <a:gd name="connsiteY0" fmla="*/ 922163 h 922163"/>
                <a:gd name="connsiteX1" fmla="*/ 5319 w 1803999"/>
                <a:gd name="connsiteY1" fmla="*/ 922163 h 922163"/>
                <a:gd name="connsiteX2" fmla="*/ 212290 w 1803999"/>
                <a:gd name="connsiteY2" fmla="*/ 457622 h 922163"/>
                <a:gd name="connsiteX3" fmla="*/ 4250 w 1803999"/>
                <a:gd name="connsiteY3" fmla="*/ 51222 h 922163"/>
                <a:gd name="connsiteX4" fmla="*/ 30255 w 1803999"/>
                <a:gd name="connsiteY4" fmla="*/ 0 h 922163"/>
                <a:gd name="connsiteX5" fmla="*/ 1553201 w 1803999"/>
                <a:gd name="connsiteY5" fmla="*/ 0 h 922163"/>
                <a:gd name="connsiteX6" fmla="*/ 1595959 w 1803999"/>
                <a:gd name="connsiteY6" fmla="*/ 37388 h 922163"/>
                <a:gd name="connsiteX7" fmla="*/ 1803999 w 1803999"/>
                <a:gd name="connsiteY7" fmla="*/ 443788 h 922163"/>
                <a:gd name="connsiteX0" fmla="*/ 1671848 w 1803999"/>
                <a:gd name="connsiteY0" fmla="*/ 922163 h 922163"/>
                <a:gd name="connsiteX1" fmla="*/ 5319 w 1803999"/>
                <a:gd name="connsiteY1" fmla="*/ 922163 h 922163"/>
                <a:gd name="connsiteX2" fmla="*/ 212290 w 1803999"/>
                <a:gd name="connsiteY2" fmla="*/ 457622 h 922163"/>
                <a:gd name="connsiteX3" fmla="*/ 4250 w 1803999"/>
                <a:gd name="connsiteY3" fmla="*/ 51222 h 922163"/>
                <a:gd name="connsiteX4" fmla="*/ 30255 w 1803999"/>
                <a:gd name="connsiteY4" fmla="*/ 0 h 922163"/>
                <a:gd name="connsiteX5" fmla="*/ 1553201 w 1803999"/>
                <a:gd name="connsiteY5" fmla="*/ 0 h 922163"/>
                <a:gd name="connsiteX6" fmla="*/ 1595959 w 1803999"/>
                <a:gd name="connsiteY6" fmla="*/ 37388 h 922163"/>
                <a:gd name="connsiteX7" fmla="*/ 1803999 w 1803999"/>
                <a:gd name="connsiteY7" fmla="*/ 443788 h 922163"/>
                <a:gd name="connsiteX0" fmla="*/ 1671848 w 1803999"/>
                <a:gd name="connsiteY0" fmla="*/ 922163 h 922163"/>
                <a:gd name="connsiteX1" fmla="*/ 5319 w 1803999"/>
                <a:gd name="connsiteY1" fmla="*/ 922163 h 922163"/>
                <a:gd name="connsiteX2" fmla="*/ 212290 w 1803999"/>
                <a:gd name="connsiteY2" fmla="*/ 457622 h 922163"/>
                <a:gd name="connsiteX3" fmla="*/ 4250 w 1803999"/>
                <a:gd name="connsiteY3" fmla="*/ 51222 h 922163"/>
                <a:gd name="connsiteX4" fmla="*/ 30255 w 1803999"/>
                <a:gd name="connsiteY4" fmla="*/ 0 h 922163"/>
                <a:gd name="connsiteX5" fmla="*/ 1553201 w 1803999"/>
                <a:gd name="connsiteY5" fmla="*/ 0 h 922163"/>
                <a:gd name="connsiteX6" fmla="*/ 1595959 w 1803999"/>
                <a:gd name="connsiteY6" fmla="*/ 37388 h 922163"/>
                <a:gd name="connsiteX7" fmla="*/ 1803999 w 1803999"/>
                <a:gd name="connsiteY7" fmla="*/ 443788 h 922163"/>
                <a:gd name="connsiteX0" fmla="*/ 1671848 w 1803999"/>
                <a:gd name="connsiteY0" fmla="*/ 922163 h 922163"/>
                <a:gd name="connsiteX1" fmla="*/ 5319 w 1803999"/>
                <a:gd name="connsiteY1" fmla="*/ 922163 h 922163"/>
                <a:gd name="connsiteX2" fmla="*/ 212290 w 1803999"/>
                <a:gd name="connsiteY2" fmla="*/ 457622 h 922163"/>
                <a:gd name="connsiteX3" fmla="*/ 4250 w 1803999"/>
                <a:gd name="connsiteY3" fmla="*/ 51222 h 922163"/>
                <a:gd name="connsiteX4" fmla="*/ 30255 w 1803999"/>
                <a:gd name="connsiteY4" fmla="*/ 0 h 922163"/>
                <a:gd name="connsiteX5" fmla="*/ 1554352 w 1803999"/>
                <a:gd name="connsiteY5" fmla="*/ 0 h 922163"/>
                <a:gd name="connsiteX6" fmla="*/ 1595959 w 1803999"/>
                <a:gd name="connsiteY6" fmla="*/ 37388 h 922163"/>
                <a:gd name="connsiteX7" fmla="*/ 1803999 w 1803999"/>
                <a:gd name="connsiteY7" fmla="*/ 443788 h 922163"/>
                <a:gd name="connsiteX0" fmla="*/ 1669841 w 1803999"/>
                <a:gd name="connsiteY0" fmla="*/ 922163 h 922163"/>
                <a:gd name="connsiteX1" fmla="*/ 5319 w 1803999"/>
                <a:gd name="connsiteY1" fmla="*/ 922163 h 922163"/>
                <a:gd name="connsiteX2" fmla="*/ 212290 w 1803999"/>
                <a:gd name="connsiteY2" fmla="*/ 457622 h 922163"/>
                <a:gd name="connsiteX3" fmla="*/ 4250 w 1803999"/>
                <a:gd name="connsiteY3" fmla="*/ 51222 h 922163"/>
                <a:gd name="connsiteX4" fmla="*/ 30255 w 1803999"/>
                <a:gd name="connsiteY4" fmla="*/ 0 h 922163"/>
                <a:gd name="connsiteX5" fmla="*/ 1554352 w 1803999"/>
                <a:gd name="connsiteY5" fmla="*/ 0 h 922163"/>
                <a:gd name="connsiteX6" fmla="*/ 1595959 w 1803999"/>
                <a:gd name="connsiteY6" fmla="*/ 37388 h 922163"/>
                <a:gd name="connsiteX7" fmla="*/ 1803999 w 1803999"/>
                <a:gd name="connsiteY7" fmla="*/ 443788 h 922163"/>
                <a:gd name="connsiteX0" fmla="*/ 1669841 w 1803999"/>
                <a:gd name="connsiteY0" fmla="*/ 922163 h 922163"/>
                <a:gd name="connsiteX1" fmla="*/ 5319 w 1803999"/>
                <a:gd name="connsiteY1" fmla="*/ 922163 h 922163"/>
                <a:gd name="connsiteX2" fmla="*/ 944312 w 1803999"/>
                <a:gd name="connsiteY2" fmla="*/ 457622 h 922163"/>
                <a:gd name="connsiteX3" fmla="*/ 4250 w 1803999"/>
                <a:gd name="connsiteY3" fmla="*/ 51222 h 922163"/>
                <a:gd name="connsiteX4" fmla="*/ 30255 w 1803999"/>
                <a:gd name="connsiteY4" fmla="*/ 0 h 922163"/>
                <a:gd name="connsiteX5" fmla="*/ 1554352 w 1803999"/>
                <a:gd name="connsiteY5" fmla="*/ 0 h 922163"/>
                <a:gd name="connsiteX6" fmla="*/ 1595959 w 1803999"/>
                <a:gd name="connsiteY6" fmla="*/ 37388 h 922163"/>
                <a:gd name="connsiteX7" fmla="*/ 1803999 w 1803999"/>
                <a:gd name="connsiteY7" fmla="*/ 443788 h 922163"/>
                <a:gd name="connsiteX0" fmla="*/ 1669841 w 1803999"/>
                <a:gd name="connsiteY0" fmla="*/ 922163 h 922163"/>
                <a:gd name="connsiteX1" fmla="*/ 5319 w 1803999"/>
                <a:gd name="connsiteY1" fmla="*/ 922163 h 922163"/>
                <a:gd name="connsiteX2" fmla="*/ 944312 w 1803999"/>
                <a:gd name="connsiteY2" fmla="*/ 457622 h 922163"/>
                <a:gd name="connsiteX3" fmla="*/ 4250 w 1803999"/>
                <a:gd name="connsiteY3" fmla="*/ 51222 h 922163"/>
                <a:gd name="connsiteX4" fmla="*/ 30255 w 1803999"/>
                <a:gd name="connsiteY4" fmla="*/ 0 h 922163"/>
                <a:gd name="connsiteX5" fmla="*/ 1554352 w 1803999"/>
                <a:gd name="connsiteY5" fmla="*/ 0 h 922163"/>
                <a:gd name="connsiteX6" fmla="*/ 1595959 w 1803999"/>
                <a:gd name="connsiteY6" fmla="*/ 37388 h 922163"/>
                <a:gd name="connsiteX7" fmla="*/ 1803999 w 1803999"/>
                <a:gd name="connsiteY7" fmla="*/ 443788 h 922163"/>
                <a:gd name="connsiteX0" fmla="*/ 1669841 w 1803999"/>
                <a:gd name="connsiteY0" fmla="*/ 922163 h 922163"/>
                <a:gd name="connsiteX1" fmla="*/ 5319 w 1803999"/>
                <a:gd name="connsiteY1" fmla="*/ 922163 h 922163"/>
                <a:gd name="connsiteX2" fmla="*/ 944312 w 1803999"/>
                <a:gd name="connsiteY2" fmla="*/ 457622 h 922163"/>
                <a:gd name="connsiteX3" fmla="*/ 4250 w 1803999"/>
                <a:gd name="connsiteY3" fmla="*/ 51222 h 922163"/>
                <a:gd name="connsiteX4" fmla="*/ 30255 w 1803999"/>
                <a:gd name="connsiteY4" fmla="*/ 0 h 922163"/>
                <a:gd name="connsiteX5" fmla="*/ 1554352 w 1803999"/>
                <a:gd name="connsiteY5" fmla="*/ 0 h 922163"/>
                <a:gd name="connsiteX6" fmla="*/ 1595959 w 1803999"/>
                <a:gd name="connsiteY6" fmla="*/ 37388 h 922163"/>
                <a:gd name="connsiteX7" fmla="*/ 1803999 w 1803999"/>
                <a:gd name="connsiteY7" fmla="*/ 443788 h 922163"/>
                <a:gd name="connsiteX0" fmla="*/ 1685966 w 1820124"/>
                <a:gd name="connsiteY0" fmla="*/ 922163 h 922163"/>
                <a:gd name="connsiteX1" fmla="*/ 21444 w 1820124"/>
                <a:gd name="connsiteY1" fmla="*/ 922163 h 922163"/>
                <a:gd name="connsiteX2" fmla="*/ 960437 w 1820124"/>
                <a:gd name="connsiteY2" fmla="*/ 457622 h 922163"/>
                <a:gd name="connsiteX3" fmla="*/ 20375 w 1820124"/>
                <a:gd name="connsiteY3" fmla="*/ 51222 h 922163"/>
                <a:gd name="connsiteX4" fmla="*/ 46380 w 1820124"/>
                <a:gd name="connsiteY4" fmla="*/ 0 h 922163"/>
                <a:gd name="connsiteX5" fmla="*/ 1570477 w 1820124"/>
                <a:gd name="connsiteY5" fmla="*/ 0 h 922163"/>
                <a:gd name="connsiteX6" fmla="*/ 1612084 w 1820124"/>
                <a:gd name="connsiteY6" fmla="*/ 37388 h 922163"/>
                <a:gd name="connsiteX7" fmla="*/ 1820124 w 1820124"/>
                <a:gd name="connsiteY7" fmla="*/ 443788 h 922163"/>
                <a:gd name="connsiteX0" fmla="*/ 1683860 w 1818018"/>
                <a:gd name="connsiteY0" fmla="*/ 922163 h 922163"/>
                <a:gd name="connsiteX1" fmla="*/ 19338 w 1818018"/>
                <a:gd name="connsiteY1" fmla="*/ 922163 h 922163"/>
                <a:gd name="connsiteX2" fmla="*/ 958331 w 1818018"/>
                <a:gd name="connsiteY2" fmla="*/ 457622 h 922163"/>
                <a:gd name="connsiteX3" fmla="*/ 18269 w 1818018"/>
                <a:gd name="connsiteY3" fmla="*/ 51222 h 922163"/>
                <a:gd name="connsiteX4" fmla="*/ 135776 w 1818018"/>
                <a:gd name="connsiteY4" fmla="*/ 0 h 922163"/>
                <a:gd name="connsiteX5" fmla="*/ 1568371 w 1818018"/>
                <a:gd name="connsiteY5" fmla="*/ 0 h 922163"/>
                <a:gd name="connsiteX6" fmla="*/ 1609978 w 1818018"/>
                <a:gd name="connsiteY6" fmla="*/ 37388 h 922163"/>
                <a:gd name="connsiteX7" fmla="*/ 1818018 w 1818018"/>
                <a:gd name="connsiteY7" fmla="*/ 443788 h 922163"/>
                <a:gd name="connsiteX0" fmla="*/ 1683860 w 2550042"/>
                <a:gd name="connsiteY0" fmla="*/ 922163 h 922163"/>
                <a:gd name="connsiteX1" fmla="*/ 19338 w 2550042"/>
                <a:gd name="connsiteY1" fmla="*/ 922163 h 922163"/>
                <a:gd name="connsiteX2" fmla="*/ 958331 w 2550042"/>
                <a:gd name="connsiteY2" fmla="*/ 457622 h 922163"/>
                <a:gd name="connsiteX3" fmla="*/ 18269 w 2550042"/>
                <a:gd name="connsiteY3" fmla="*/ 51222 h 922163"/>
                <a:gd name="connsiteX4" fmla="*/ 135776 w 2550042"/>
                <a:gd name="connsiteY4" fmla="*/ 0 h 922163"/>
                <a:gd name="connsiteX5" fmla="*/ 1568371 w 2550042"/>
                <a:gd name="connsiteY5" fmla="*/ 0 h 922163"/>
                <a:gd name="connsiteX6" fmla="*/ 1609978 w 2550042"/>
                <a:gd name="connsiteY6" fmla="*/ 37388 h 922163"/>
                <a:gd name="connsiteX7" fmla="*/ 2550042 w 2550042"/>
                <a:gd name="connsiteY7" fmla="*/ 443788 h 922163"/>
                <a:gd name="connsiteX0" fmla="*/ 1683860 w 2550042"/>
                <a:gd name="connsiteY0" fmla="*/ 922163 h 922163"/>
                <a:gd name="connsiteX1" fmla="*/ 19338 w 2550042"/>
                <a:gd name="connsiteY1" fmla="*/ 922163 h 922163"/>
                <a:gd name="connsiteX2" fmla="*/ 958331 w 2550042"/>
                <a:gd name="connsiteY2" fmla="*/ 457622 h 922163"/>
                <a:gd name="connsiteX3" fmla="*/ 18269 w 2550042"/>
                <a:gd name="connsiteY3" fmla="*/ 51222 h 922163"/>
                <a:gd name="connsiteX4" fmla="*/ 135776 w 2550042"/>
                <a:gd name="connsiteY4" fmla="*/ 0 h 922163"/>
                <a:gd name="connsiteX5" fmla="*/ 1568371 w 2550042"/>
                <a:gd name="connsiteY5" fmla="*/ 0 h 922163"/>
                <a:gd name="connsiteX6" fmla="*/ 1609978 w 2550042"/>
                <a:gd name="connsiteY6" fmla="*/ 37388 h 922163"/>
                <a:gd name="connsiteX7" fmla="*/ 2550042 w 2550042"/>
                <a:gd name="connsiteY7" fmla="*/ 443788 h 922163"/>
                <a:gd name="connsiteX0" fmla="*/ 1683860 w 2550042"/>
                <a:gd name="connsiteY0" fmla="*/ 922163 h 922163"/>
                <a:gd name="connsiteX1" fmla="*/ 19338 w 2550042"/>
                <a:gd name="connsiteY1" fmla="*/ 922163 h 922163"/>
                <a:gd name="connsiteX2" fmla="*/ 958331 w 2550042"/>
                <a:gd name="connsiteY2" fmla="*/ 457622 h 922163"/>
                <a:gd name="connsiteX3" fmla="*/ 18269 w 2550042"/>
                <a:gd name="connsiteY3" fmla="*/ 51222 h 922163"/>
                <a:gd name="connsiteX4" fmla="*/ 135776 w 2550042"/>
                <a:gd name="connsiteY4" fmla="*/ 0 h 922163"/>
                <a:gd name="connsiteX5" fmla="*/ 1568371 w 2550042"/>
                <a:gd name="connsiteY5" fmla="*/ 0 h 922163"/>
                <a:gd name="connsiteX6" fmla="*/ 1609978 w 2550042"/>
                <a:gd name="connsiteY6" fmla="*/ 37388 h 922163"/>
                <a:gd name="connsiteX7" fmla="*/ 2550042 w 2550042"/>
                <a:gd name="connsiteY7" fmla="*/ 443788 h 922163"/>
                <a:gd name="connsiteX0" fmla="*/ 1683860 w 2550042"/>
                <a:gd name="connsiteY0" fmla="*/ 922163 h 922163"/>
                <a:gd name="connsiteX1" fmla="*/ 19338 w 2550042"/>
                <a:gd name="connsiteY1" fmla="*/ 922163 h 922163"/>
                <a:gd name="connsiteX2" fmla="*/ 958331 w 2550042"/>
                <a:gd name="connsiteY2" fmla="*/ 457622 h 922163"/>
                <a:gd name="connsiteX3" fmla="*/ 18269 w 2550042"/>
                <a:gd name="connsiteY3" fmla="*/ 51222 h 922163"/>
                <a:gd name="connsiteX4" fmla="*/ 135776 w 2550042"/>
                <a:gd name="connsiteY4" fmla="*/ 0 h 922163"/>
                <a:gd name="connsiteX5" fmla="*/ 1421963 w 2550042"/>
                <a:gd name="connsiteY5" fmla="*/ 0 h 922163"/>
                <a:gd name="connsiteX6" fmla="*/ 1609978 w 2550042"/>
                <a:gd name="connsiteY6" fmla="*/ 37388 h 922163"/>
                <a:gd name="connsiteX7" fmla="*/ 2550042 w 2550042"/>
                <a:gd name="connsiteY7" fmla="*/ 443788 h 922163"/>
                <a:gd name="connsiteX0" fmla="*/ 1940071 w 2550042"/>
                <a:gd name="connsiteY0" fmla="*/ 922163 h 922163"/>
                <a:gd name="connsiteX1" fmla="*/ 19338 w 2550042"/>
                <a:gd name="connsiteY1" fmla="*/ 922163 h 922163"/>
                <a:gd name="connsiteX2" fmla="*/ 958331 w 2550042"/>
                <a:gd name="connsiteY2" fmla="*/ 457622 h 922163"/>
                <a:gd name="connsiteX3" fmla="*/ 18269 w 2550042"/>
                <a:gd name="connsiteY3" fmla="*/ 51222 h 922163"/>
                <a:gd name="connsiteX4" fmla="*/ 135776 w 2550042"/>
                <a:gd name="connsiteY4" fmla="*/ 0 h 922163"/>
                <a:gd name="connsiteX5" fmla="*/ 1421963 w 2550042"/>
                <a:gd name="connsiteY5" fmla="*/ 0 h 922163"/>
                <a:gd name="connsiteX6" fmla="*/ 1609978 w 2550042"/>
                <a:gd name="connsiteY6" fmla="*/ 37388 h 922163"/>
                <a:gd name="connsiteX7" fmla="*/ 2550042 w 2550042"/>
                <a:gd name="connsiteY7" fmla="*/ 443788 h 922163"/>
                <a:gd name="connsiteX0" fmla="*/ 1940071 w 2550042"/>
                <a:gd name="connsiteY0" fmla="*/ 922163 h 922163"/>
                <a:gd name="connsiteX1" fmla="*/ 19338 w 2550042"/>
                <a:gd name="connsiteY1" fmla="*/ 922163 h 922163"/>
                <a:gd name="connsiteX2" fmla="*/ 1578948 w 2550042"/>
                <a:gd name="connsiteY2" fmla="*/ 457622 h 922163"/>
                <a:gd name="connsiteX3" fmla="*/ 18269 w 2550042"/>
                <a:gd name="connsiteY3" fmla="*/ 51222 h 922163"/>
                <a:gd name="connsiteX4" fmla="*/ 135776 w 2550042"/>
                <a:gd name="connsiteY4" fmla="*/ 0 h 922163"/>
                <a:gd name="connsiteX5" fmla="*/ 1421963 w 2550042"/>
                <a:gd name="connsiteY5" fmla="*/ 0 h 922163"/>
                <a:gd name="connsiteX6" fmla="*/ 1609978 w 2550042"/>
                <a:gd name="connsiteY6" fmla="*/ 37388 h 922163"/>
                <a:gd name="connsiteX7" fmla="*/ 2550042 w 2550042"/>
                <a:gd name="connsiteY7" fmla="*/ 443788 h 922163"/>
                <a:gd name="connsiteX0" fmla="*/ 1940071 w 2550042"/>
                <a:gd name="connsiteY0" fmla="*/ 922163 h 922163"/>
                <a:gd name="connsiteX1" fmla="*/ 19338 w 2550042"/>
                <a:gd name="connsiteY1" fmla="*/ 922163 h 922163"/>
                <a:gd name="connsiteX2" fmla="*/ 1578948 w 2550042"/>
                <a:gd name="connsiteY2" fmla="*/ 457622 h 922163"/>
                <a:gd name="connsiteX3" fmla="*/ 18269 w 2550042"/>
                <a:gd name="connsiteY3" fmla="*/ 51222 h 922163"/>
                <a:gd name="connsiteX4" fmla="*/ 135776 w 2550042"/>
                <a:gd name="connsiteY4" fmla="*/ 0 h 922163"/>
                <a:gd name="connsiteX5" fmla="*/ 1421963 w 2550042"/>
                <a:gd name="connsiteY5" fmla="*/ 0 h 922163"/>
                <a:gd name="connsiteX6" fmla="*/ 1609978 w 2550042"/>
                <a:gd name="connsiteY6" fmla="*/ 37388 h 922163"/>
                <a:gd name="connsiteX7" fmla="*/ 2550042 w 2550042"/>
                <a:gd name="connsiteY7" fmla="*/ 443788 h 922163"/>
                <a:gd name="connsiteX0" fmla="*/ 1940071 w 2550042"/>
                <a:gd name="connsiteY0" fmla="*/ 922163 h 922163"/>
                <a:gd name="connsiteX1" fmla="*/ 19338 w 2550042"/>
                <a:gd name="connsiteY1" fmla="*/ 922163 h 922163"/>
                <a:gd name="connsiteX2" fmla="*/ 1578948 w 2550042"/>
                <a:gd name="connsiteY2" fmla="*/ 457622 h 922163"/>
                <a:gd name="connsiteX3" fmla="*/ 18269 w 2550042"/>
                <a:gd name="connsiteY3" fmla="*/ 51222 h 922163"/>
                <a:gd name="connsiteX4" fmla="*/ 135776 w 2550042"/>
                <a:gd name="connsiteY4" fmla="*/ 0 h 922163"/>
                <a:gd name="connsiteX5" fmla="*/ 1421963 w 2550042"/>
                <a:gd name="connsiteY5" fmla="*/ 0 h 922163"/>
                <a:gd name="connsiteX6" fmla="*/ 1609978 w 2550042"/>
                <a:gd name="connsiteY6" fmla="*/ 37388 h 922163"/>
                <a:gd name="connsiteX7" fmla="*/ 2550042 w 2550042"/>
                <a:gd name="connsiteY7" fmla="*/ 443788 h 922163"/>
                <a:gd name="connsiteX0" fmla="*/ 1953490 w 2563461"/>
                <a:gd name="connsiteY0" fmla="*/ 922163 h 922163"/>
                <a:gd name="connsiteX1" fmla="*/ 32757 w 2563461"/>
                <a:gd name="connsiteY1" fmla="*/ 922163 h 922163"/>
                <a:gd name="connsiteX2" fmla="*/ 1592367 w 2563461"/>
                <a:gd name="connsiteY2" fmla="*/ 457622 h 922163"/>
                <a:gd name="connsiteX3" fmla="*/ 31688 w 2563461"/>
                <a:gd name="connsiteY3" fmla="*/ 51222 h 922163"/>
                <a:gd name="connsiteX4" fmla="*/ 149195 w 2563461"/>
                <a:gd name="connsiteY4" fmla="*/ 0 h 922163"/>
                <a:gd name="connsiteX5" fmla="*/ 1435382 w 2563461"/>
                <a:gd name="connsiteY5" fmla="*/ 0 h 922163"/>
                <a:gd name="connsiteX6" fmla="*/ 1623397 w 2563461"/>
                <a:gd name="connsiteY6" fmla="*/ 37388 h 922163"/>
                <a:gd name="connsiteX7" fmla="*/ 2563461 w 2563461"/>
                <a:gd name="connsiteY7" fmla="*/ 443788 h 922163"/>
                <a:gd name="connsiteX0" fmla="*/ 1951960 w 2561931"/>
                <a:gd name="connsiteY0" fmla="*/ 922163 h 922163"/>
                <a:gd name="connsiteX1" fmla="*/ 31227 w 2561931"/>
                <a:gd name="connsiteY1" fmla="*/ 922163 h 922163"/>
                <a:gd name="connsiteX2" fmla="*/ 1590837 w 2561931"/>
                <a:gd name="connsiteY2" fmla="*/ 457622 h 922163"/>
                <a:gd name="connsiteX3" fmla="*/ 30158 w 2561931"/>
                <a:gd name="connsiteY3" fmla="*/ 51222 h 922163"/>
                <a:gd name="connsiteX4" fmla="*/ 225242 w 2561931"/>
                <a:gd name="connsiteY4" fmla="*/ 0 h 922163"/>
                <a:gd name="connsiteX5" fmla="*/ 1433852 w 2561931"/>
                <a:gd name="connsiteY5" fmla="*/ 0 h 922163"/>
                <a:gd name="connsiteX6" fmla="*/ 1621867 w 2561931"/>
                <a:gd name="connsiteY6" fmla="*/ 37388 h 922163"/>
                <a:gd name="connsiteX7" fmla="*/ 2561931 w 2561931"/>
                <a:gd name="connsiteY7" fmla="*/ 443788 h 922163"/>
                <a:gd name="connsiteX0" fmla="*/ 1951960 w 3182547"/>
                <a:gd name="connsiteY0" fmla="*/ 922163 h 922163"/>
                <a:gd name="connsiteX1" fmla="*/ 31227 w 3182547"/>
                <a:gd name="connsiteY1" fmla="*/ 922163 h 922163"/>
                <a:gd name="connsiteX2" fmla="*/ 1590837 w 3182547"/>
                <a:gd name="connsiteY2" fmla="*/ 457622 h 922163"/>
                <a:gd name="connsiteX3" fmla="*/ 30158 w 3182547"/>
                <a:gd name="connsiteY3" fmla="*/ 51222 h 922163"/>
                <a:gd name="connsiteX4" fmla="*/ 225242 w 3182547"/>
                <a:gd name="connsiteY4" fmla="*/ 0 h 922163"/>
                <a:gd name="connsiteX5" fmla="*/ 1433852 w 3182547"/>
                <a:gd name="connsiteY5" fmla="*/ 0 h 922163"/>
                <a:gd name="connsiteX6" fmla="*/ 1621867 w 3182547"/>
                <a:gd name="connsiteY6" fmla="*/ 37388 h 922163"/>
                <a:gd name="connsiteX7" fmla="*/ 3182547 w 3182547"/>
                <a:gd name="connsiteY7" fmla="*/ 443788 h 922163"/>
                <a:gd name="connsiteX0" fmla="*/ 1951960 w 3182547"/>
                <a:gd name="connsiteY0" fmla="*/ 922163 h 922163"/>
                <a:gd name="connsiteX1" fmla="*/ 31227 w 3182547"/>
                <a:gd name="connsiteY1" fmla="*/ 922163 h 922163"/>
                <a:gd name="connsiteX2" fmla="*/ 1590837 w 3182547"/>
                <a:gd name="connsiteY2" fmla="*/ 457622 h 922163"/>
                <a:gd name="connsiteX3" fmla="*/ 30158 w 3182547"/>
                <a:gd name="connsiteY3" fmla="*/ 51222 h 922163"/>
                <a:gd name="connsiteX4" fmla="*/ 225242 w 3182547"/>
                <a:gd name="connsiteY4" fmla="*/ 0 h 922163"/>
                <a:gd name="connsiteX5" fmla="*/ 1433852 w 3182547"/>
                <a:gd name="connsiteY5" fmla="*/ 0 h 922163"/>
                <a:gd name="connsiteX6" fmla="*/ 1621867 w 3182547"/>
                <a:gd name="connsiteY6" fmla="*/ 37388 h 922163"/>
                <a:gd name="connsiteX7" fmla="*/ 3182547 w 3182547"/>
                <a:gd name="connsiteY7" fmla="*/ 443788 h 922163"/>
                <a:gd name="connsiteX0" fmla="*/ 1951960 w 3182547"/>
                <a:gd name="connsiteY0" fmla="*/ 922163 h 922163"/>
                <a:gd name="connsiteX1" fmla="*/ 31227 w 3182547"/>
                <a:gd name="connsiteY1" fmla="*/ 922163 h 922163"/>
                <a:gd name="connsiteX2" fmla="*/ 1590837 w 3182547"/>
                <a:gd name="connsiteY2" fmla="*/ 457622 h 922163"/>
                <a:gd name="connsiteX3" fmla="*/ 30158 w 3182547"/>
                <a:gd name="connsiteY3" fmla="*/ 51222 h 922163"/>
                <a:gd name="connsiteX4" fmla="*/ 225242 w 3182547"/>
                <a:gd name="connsiteY4" fmla="*/ 0 h 922163"/>
                <a:gd name="connsiteX5" fmla="*/ 1433852 w 3182547"/>
                <a:gd name="connsiteY5" fmla="*/ 0 h 922163"/>
                <a:gd name="connsiteX6" fmla="*/ 1621867 w 3182547"/>
                <a:gd name="connsiteY6" fmla="*/ 37388 h 922163"/>
                <a:gd name="connsiteX7" fmla="*/ 3182547 w 3182547"/>
                <a:gd name="connsiteY7" fmla="*/ 443788 h 922163"/>
                <a:gd name="connsiteX0" fmla="*/ 1951960 w 3182547"/>
                <a:gd name="connsiteY0" fmla="*/ 922163 h 922163"/>
                <a:gd name="connsiteX1" fmla="*/ 31227 w 3182547"/>
                <a:gd name="connsiteY1" fmla="*/ 922163 h 922163"/>
                <a:gd name="connsiteX2" fmla="*/ 1590837 w 3182547"/>
                <a:gd name="connsiteY2" fmla="*/ 457622 h 922163"/>
                <a:gd name="connsiteX3" fmla="*/ 30158 w 3182547"/>
                <a:gd name="connsiteY3" fmla="*/ 51222 h 922163"/>
                <a:gd name="connsiteX4" fmla="*/ 225242 w 3182547"/>
                <a:gd name="connsiteY4" fmla="*/ 0 h 922163"/>
                <a:gd name="connsiteX5" fmla="*/ 1309724 w 3182547"/>
                <a:gd name="connsiteY5" fmla="*/ 0 h 922163"/>
                <a:gd name="connsiteX6" fmla="*/ 1621867 w 3182547"/>
                <a:gd name="connsiteY6" fmla="*/ 37388 h 922163"/>
                <a:gd name="connsiteX7" fmla="*/ 3182547 w 3182547"/>
                <a:gd name="connsiteY7" fmla="*/ 443788 h 922163"/>
                <a:gd name="connsiteX0" fmla="*/ 2169168 w 3182547"/>
                <a:gd name="connsiteY0" fmla="*/ 922163 h 922163"/>
                <a:gd name="connsiteX1" fmla="*/ 31227 w 3182547"/>
                <a:gd name="connsiteY1" fmla="*/ 922163 h 922163"/>
                <a:gd name="connsiteX2" fmla="*/ 1590837 w 3182547"/>
                <a:gd name="connsiteY2" fmla="*/ 457622 h 922163"/>
                <a:gd name="connsiteX3" fmla="*/ 30158 w 3182547"/>
                <a:gd name="connsiteY3" fmla="*/ 51222 h 922163"/>
                <a:gd name="connsiteX4" fmla="*/ 225242 w 3182547"/>
                <a:gd name="connsiteY4" fmla="*/ 0 h 922163"/>
                <a:gd name="connsiteX5" fmla="*/ 1309724 w 3182547"/>
                <a:gd name="connsiteY5" fmla="*/ 0 h 922163"/>
                <a:gd name="connsiteX6" fmla="*/ 1621867 w 3182547"/>
                <a:gd name="connsiteY6" fmla="*/ 37388 h 922163"/>
                <a:gd name="connsiteX7" fmla="*/ 3182547 w 3182547"/>
                <a:gd name="connsiteY7" fmla="*/ 443788 h 922163"/>
                <a:gd name="connsiteX0" fmla="*/ 2169168 w 3182547"/>
                <a:gd name="connsiteY0" fmla="*/ 922163 h 922163"/>
                <a:gd name="connsiteX1" fmla="*/ 31227 w 3182547"/>
                <a:gd name="connsiteY1" fmla="*/ 922163 h 922163"/>
                <a:gd name="connsiteX2" fmla="*/ 292279 w 3182547"/>
                <a:gd name="connsiteY2" fmla="*/ 457622 h 922163"/>
                <a:gd name="connsiteX3" fmla="*/ 30158 w 3182547"/>
                <a:gd name="connsiteY3" fmla="*/ 51222 h 922163"/>
                <a:gd name="connsiteX4" fmla="*/ 225242 w 3182547"/>
                <a:gd name="connsiteY4" fmla="*/ 0 h 922163"/>
                <a:gd name="connsiteX5" fmla="*/ 1309724 w 3182547"/>
                <a:gd name="connsiteY5" fmla="*/ 0 h 922163"/>
                <a:gd name="connsiteX6" fmla="*/ 1621867 w 3182547"/>
                <a:gd name="connsiteY6" fmla="*/ 37388 h 922163"/>
                <a:gd name="connsiteX7" fmla="*/ 3182547 w 3182547"/>
                <a:gd name="connsiteY7" fmla="*/ 443788 h 922163"/>
                <a:gd name="connsiteX0" fmla="*/ 2169168 w 3182547"/>
                <a:gd name="connsiteY0" fmla="*/ 922163 h 922163"/>
                <a:gd name="connsiteX1" fmla="*/ 31227 w 3182547"/>
                <a:gd name="connsiteY1" fmla="*/ 922163 h 922163"/>
                <a:gd name="connsiteX2" fmla="*/ 292279 w 3182547"/>
                <a:gd name="connsiteY2" fmla="*/ 457622 h 922163"/>
                <a:gd name="connsiteX3" fmla="*/ 30158 w 3182547"/>
                <a:gd name="connsiteY3" fmla="*/ 51222 h 922163"/>
                <a:gd name="connsiteX4" fmla="*/ 225242 w 3182547"/>
                <a:gd name="connsiteY4" fmla="*/ 0 h 922163"/>
                <a:gd name="connsiteX5" fmla="*/ 1309724 w 3182547"/>
                <a:gd name="connsiteY5" fmla="*/ 0 h 922163"/>
                <a:gd name="connsiteX6" fmla="*/ 1621867 w 3182547"/>
                <a:gd name="connsiteY6" fmla="*/ 37388 h 922163"/>
                <a:gd name="connsiteX7" fmla="*/ 3182547 w 3182547"/>
                <a:gd name="connsiteY7" fmla="*/ 443788 h 922163"/>
                <a:gd name="connsiteX0" fmla="*/ 2169168 w 3182547"/>
                <a:gd name="connsiteY0" fmla="*/ 922163 h 922163"/>
                <a:gd name="connsiteX1" fmla="*/ 31227 w 3182547"/>
                <a:gd name="connsiteY1" fmla="*/ 922163 h 922163"/>
                <a:gd name="connsiteX2" fmla="*/ 292279 w 3182547"/>
                <a:gd name="connsiteY2" fmla="*/ 457622 h 922163"/>
                <a:gd name="connsiteX3" fmla="*/ 30158 w 3182547"/>
                <a:gd name="connsiteY3" fmla="*/ 51222 h 922163"/>
                <a:gd name="connsiteX4" fmla="*/ 225242 w 3182547"/>
                <a:gd name="connsiteY4" fmla="*/ 0 h 922163"/>
                <a:gd name="connsiteX5" fmla="*/ 1309724 w 3182547"/>
                <a:gd name="connsiteY5" fmla="*/ 0 h 922163"/>
                <a:gd name="connsiteX6" fmla="*/ 1621867 w 3182547"/>
                <a:gd name="connsiteY6" fmla="*/ 37388 h 922163"/>
                <a:gd name="connsiteX7" fmla="*/ 3182547 w 3182547"/>
                <a:gd name="connsiteY7" fmla="*/ 443788 h 922163"/>
                <a:gd name="connsiteX0" fmla="*/ 2142779 w 3156158"/>
                <a:gd name="connsiteY0" fmla="*/ 922163 h 922163"/>
                <a:gd name="connsiteX1" fmla="*/ 4838 w 3156158"/>
                <a:gd name="connsiteY1" fmla="*/ 922163 h 922163"/>
                <a:gd name="connsiteX2" fmla="*/ 265890 w 3156158"/>
                <a:gd name="connsiteY2" fmla="*/ 457622 h 922163"/>
                <a:gd name="connsiteX3" fmla="*/ 3769 w 3156158"/>
                <a:gd name="connsiteY3" fmla="*/ 51222 h 922163"/>
                <a:gd name="connsiteX4" fmla="*/ 198853 w 3156158"/>
                <a:gd name="connsiteY4" fmla="*/ 0 h 922163"/>
                <a:gd name="connsiteX5" fmla="*/ 1283335 w 3156158"/>
                <a:gd name="connsiteY5" fmla="*/ 0 h 922163"/>
                <a:gd name="connsiteX6" fmla="*/ 1595478 w 3156158"/>
                <a:gd name="connsiteY6" fmla="*/ 37388 h 922163"/>
                <a:gd name="connsiteX7" fmla="*/ 3156158 w 3156158"/>
                <a:gd name="connsiteY7" fmla="*/ 443788 h 922163"/>
                <a:gd name="connsiteX0" fmla="*/ 2144293 w 3157672"/>
                <a:gd name="connsiteY0" fmla="*/ 922163 h 922163"/>
                <a:gd name="connsiteX1" fmla="*/ 6352 w 3157672"/>
                <a:gd name="connsiteY1" fmla="*/ 922163 h 922163"/>
                <a:gd name="connsiteX2" fmla="*/ 267404 w 3157672"/>
                <a:gd name="connsiteY2" fmla="*/ 457622 h 922163"/>
                <a:gd name="connsiteX3" fmla="*/ 5283 w 3157672"/>
                <a:gd name="connsiteY3" fmla="*/ 51222 h 922163"/>
                <a:gd name="connsiteX4" fmla="*/ 38049 w 3157672"/>
                <a:gd name="connsiteY4" fmla="*/ 0 h 922163"/>
                <a:gd name="connsiteX5" fmla="*/ 1284849 w 3157672"/>
                <a:gd name="connsiteY5" fmla="*/ 0 h 922163"/>
                <a:gd name="connsiteX6" fmla="*/ 1596992 w 3157672"/>
                <a:gd name="connsiteY6" fmla="*/ 37388 h 922163"/>
                <a:gd name="connsiteX7" fmla="*/ 3157672 w 3157672"/>
                <a:gd name="connsiteY7" fmla="*/ 443788 h 922163"/>
                <a:gd name="connsiteX0" fmla="*/ 2144293 w 2144293"/>
                <a:gd name="connsiteY0" fmla="*/ 922163 h 922163"/>
                <a:gd name="connsiteX1" fmla="*/ 6352 w 2144293"/>
                <a:gd name="connsiteY1" fmla="*/ 922163 h 922163"/>
                <a:gd name="connsiteX2" fmla="*/ 267404 w 2144293"/>
                <a:gd name="connsiteY2" fmla="*/ 457622 h 922163"/>
                <a:gd name="connsiteX3" fmla="*/ 5283 w 2144293"/>
                <a:gd name="connsiteY3" fmla="*/ 51222 h 922163"/>
                <a:gd name="connsiteX4" fmla="*/ 38049 w 2144293"/>
                <a:gd name="connsiteY4" fmla="*/ 0 h 922163"/>
                <a:gd name="connsiteX5" fmla="*/ 1284849 w 2144293"/>
                <a:gd name="connsiteY5" fmla="*/ 0 h 922163"/>
                <a:gd name="connsiteX6" fmla="*/ 1596992 w 2144293"/>
                <a:gd name="connsiteY6" fmla="*/ 37388 h 922163"/>
                <a:gd name="connsiteX7" fmla="*/ 1859113 w 2144293"/>
                <a:gd name="connsiteY7" fmla="*/ 443788 h 922163"/>
                <a:gd name="connsiteX0" fmla="*/ 2144293 w 2144293"/>
                <a:gd name="connsiteY0" fmla="*/ 922163 h 922163"/>
                <a:gd name="connsiteX1" fmla="*/ 6352 w 2144293"/>
                <a:gd name="connsiteY1" fmla="*/ 922163 h 922163"/>
                <a:gd name="connsiteX2" fmla="*/ 267404 w 2144293"/>
                <a:gd name="connsiteY2" fmla="*/ 457622 h 922163"/>
                <a:gd name="connsiteX3" fmla="*/ 5283 w 2144293"/>
                <a:gd name="connsiteY3" fmla="*/ 51222 h 922163"/>
                <a:gd name="connsiteX4" fmla="*/ 38049 w 2144293"/>
                <a:gd name="connsiteY4" fmla="*/ 0 h 922163"/>
                <a:gd name="connsiteX5" fmla="*/ 1284849 w 2144293"/>
                <a:gd name="connsiteY5" fmla="*/ 0 h 922163"/>
                <a:gd name="connsiteX6" fmla="*/ 1596992 w 2144293"/>
                <a:gd name="connsiteY6" fmla="*/ 37388 h 922163"/>
                <a:gd name="connsiteX7" fmla="*/ 1859113 w 2144293"/>
                <a:gd name="connsiteY7" fmla="*/ 443788 h 922163"/>
                <a:gd name="connsiteX0" fmla="*/ 2144293 w 2144293"/>
                <a:gd name="connsiteY0" fmla="*/ 922163 h 922163"/>
                <a:gd name="connsiteX1" fmla="*/ 6352 w 2144293"/>
                <a:gd name="connsiteY1" fmla="*/ 922163 h 922163"/>
                <a:gd name="connsiteX2" fmla="*/ 267404 w 2144293"/>
                <a:gd name="connsiteY2" fmla="*/ 457622 h 922163"/>
                <a:gd name="connsiteX3" fmla="*/ 5283 w 2144293"/>
                <a:gd name="connsiteY3" fmla="*/ 51222 h 922163"/>
                <a:gd name="connsiteX4" fmla="*/ 38049 w 2144293"/>
                <a:gd name="connsiteY4" fmla="*/ 0 h 922163"/>
                <a:gd name="connsiteX5" fmla="*/ 1284849 w 2144293"/>
                <a:gd name="connsiteY5" fmla="*/ 0 h 922163"/>
                <a:gd name="connsiteX6" fmla="*/ 1596992 w 2144293"/>
                <a:gd name="connsiteY6" fmla="*/ 37388 h 922163"/>
                <a:gd name="connsiteX7" fmla="*/ 1859113 w 2144293"/>
                <a:gd name="connsiteY7" fmla="*/ 443788 h 922163"/>
                <a:gd name="connsiteX0" fmla="*/ 2144293 w 2144293"/>
                <a:gd name="connsiteY0" fmla="*/ 922163 h 922163"/>
                <a:gd name="connsiteX1" fmla="*/ 6352 w 2144293"/>
                <a:gd name="connsiteY1" fmla="*/ 922163 h 922163"/>
                <a:gd name="connsiteX2" fmla="*/ 267404 w 2144293"/>
                <a:gd name="connsiteY2" fmla="*/ 457622 h 922163"/>
                <a:gd name="connsiteX3" fmla="*/ 5283 w 2144293"/>
                <a:gd name="connsiteY3" fmla="*/ 51222 h 922163"/>
                <a:gd name="connsiteX4" fmla="*/ 38049 w 2144293"/>
                <a:gd name="connsiteY4" fmla="*/ 0 h 922163"/>
                <a:gd name="connsiteX5" fmla="*/ 1544570 w 2144293"/>
                <a:gd name="connsiteY5" fmla="*/ 0 h 922163"/>
                <a:gd name="connsiteX6" fmla="*/ 1596992 w 2144293"/>
                <a:gd name="connsiteY6" fmla="*/ 37388 h 922163"/>
                <a:gd name="connsiteX7" fmla="*/ 1859113 w 2144293"/>
                <a:gd name="connsiteY7" fmla="*/ 443788 h 922163"/>
                <a:gd name="connsiteX0" fmla="*/ 1689803 w 1859113"/>
                <a:gd name="connsiteY0" fmla="*/ 922163 h 922163"/>
                <a:gd name="connsiteX1" fmla="*/ 6352 w 1859113"/>
                <a:gd name="connsiteY1" fmla="*/ 922163 h 922163"/>
                <a:gd name="connsiteX2" fmla="*/ 267404 w 1859113"/>
                <a:gd name="connsiteY2" fmla="*/ 457622 h 922163"/>
                <a:gd name="connsiteX3" fmla="*/ 5283 w 1859113"/>
                <a:gd name="connsiteY3" fmla="*/ 51222 h 922163"/>
                <a:gd name="connsiteX4" fmla="*/ 38049 w 1859113"/>
                <a:gd name="connsiteY4" fmla="*/ 0 h 922163"/>
                <a:gd name="connsiteX5" fmla="*/ 1544570 w 1859113"/>
                <a:gd name="connsiteY5" fmla="*/ 0 h 922163"/>
                <a:gd name="connsiteX6" fmla="*/ 1596992 w 1859113"/>
                <a:gd name="connsiteY6" fmla="*/ 37388 h 922163"/>
                <a:gd name="connsiteX7" fmla="*/ 1859113 w 1859113"/>
                <a:gd name="connsiteY7" fmla="*/ 443788 h 922163"/>
                <a:gd name="connsiteX0" fmla="*/ 1689803 w 1859113"/>
                <a:gd name="connsiteY0" fmla="*/ 922163 h 922163"/>
                <a:gd name="connsiteX1" fmla="*/ 6352 w 1859113"/>
                <a:gd name="connsiteY1" fmla="*/ 922163 h 922163"/>
                <a:gd name="connsiteX2" fmla="*/ 108300 w 1859113"/>
                <a:gd name="connsiteY2" fmla="*/ 457622 h 922163"/>
                <a:gd name="connsiteX3" fmla="*/ 5283 w 1859113"/>
                <a:gd name="connsiteY3" fmla="*/ 51222 h 922163"/>
                <a:gd name="connsiteX4" fmla="*/ 38049 w 1859113"/>
                <a:gd name="connsiteY4" fmla="*/ 0 h 922163"/>
                <a:gd name="connsiteX5" fmla="*/ 1544570 w 1859113"/>
                <a:gd name="connsiteY5" fmla="*/ 0 h 922163"/>
                <a:gd name="connsiteX6" fmla="*/ 1596992 w 1859113"/>
                <a:gd name="connsiteY6" fmla="*/ 37388 h 922163"/>
                <a:gd name="connsiteX7" fmla="*/ 1859113 w 1859113"/>
                <a:gd name="connsiteY7" fmla="*/ 443788 h 922163"/>
                <a:gd name="connsiteX0" fmla="*/ 1689803 w 1859113"/>
                <a:gd name="connsiteY0" fmla="*/ 922163 h 922163"/>
                <a:gd name="connsiteX1" fmla="*/ 6352 w 1859113"/>
                <a:gd name="connsiteY1" fmla="*/ 922163 h 922163"/>
                <a:gd name="connsiteX2" fmla="*/ 108300 w 1859113"/>
                <a:gd name="connsiteY2" fmla="*/ 457622 h 922163"/>
                <a:gd name="connsiteX3" fmla="*/ 5283 w 1859113"/>
                <a:gd name="connsiteY3" fmla="*/ 51222 h 922163"/>
                <a:gd name="connsiteX4" fmla="*/ 38049 w 1859113"/>
                <a:gd name="connsiteY4" fmla="*/ 0 h 922163"/>
                <a:gd name="connsiteX5" fmla="*/ 1544570 w 1859113"/>
                <a:gd name="connsiteY5" fmla="*/ 0 h 922163"/>
                <a:gd name="connsiteX6" fmla="*/ 1596992 w 1859113"/>
                <a:gd name="connsiteY6" fmla="*/ 37388 h 922163"/>
                <a:gd name="connsiteX7" fmla="*/ 1859113 w 1859113"/>
                <a:gd name="connsiteY7" fmla="*/ 443788 h 922163"/>
                <a:gd name="connsiteX0" fmla="*/ 1689803 w 1859113"/>
                <a:gd name="connsiteY0" fmla="*/ 922163 h 922163"/>
                <a:gd name="connsiteX1" fmla="*/ 6352 w 1859113"/>
                <a:gd name="connsiteY1" fmla="*/ 922163 h 922163"/>
                <a:gd name="connsiteX2" fmla="*/ 108300 w 1859113"/>
                <a:gd name="connsiteY2" fmla="*/ 457622 h 922163"/>
                <a:gd name="connsiteX3" fmla="*/ 5283 w 1859113"/>
                <a:gd name="connsiteY3" fmla="*/ 51222 h 922163"/>
                <a:gd name="connsiteX4" fmla="*/ 38049 w 1859113"/>
                <a:gd name="connsiteY4" fmla="*/ 0 h 922163"/>
                <a:gd name="connsiteX5" fmla="*/ 1544570 w 1859113"/>
                <a:gd name="connsiteY5" fmla="*/ 0 h 922163"/>
                <a:gd name="connsiteX6" fmla="*/ 1596992 w 1859113"/>
                <a:gd name="connsiteY6" fmla="*/ 37388 h 922163"/>
                <a:gd name="connsiteX7" fmla="*/ 1859113 w 1859113"/>
                <a:gd name="connsiteY7" fmla="*/ 443788 h 922163"/>
                <a:gd name="connsiteX0" fmla="*/ 1686437 w 1855747"/>
                <a:gd name="connsiteY0" fmla="*/ 922163 h 922163"/>
                <a:gd name="connsiteX1" fmla="*/ 2986 w 1855747"/>
                <a:gd name="connsiteY1" fmla="*/ 922163 h 922163"/>
                <a:gd name="connsiteX2" fmla="*/ 104934 w 1855747"/>
                <a:gd name="connsiteY2" fmla="*/ 457622 h 922163"/>
                <a:gd name="connsiteX3" fmla="*/ 1917 w 1855747"/>
                <a:gd name="connsiteY3" fmla="*/ 51222 h 922163"/>
                <a:gd name="connsiteX4" fmla="*/ 34683 w 1855747"/>
                <a:gd name="connsiteY4" fmla="*/ 0 h 922163"/>
                <a:gd name="connsiteX5" fmla="*/ 1541204 w 1855747"/>
                <a:gd name="connsiteY5" fmla="*/ 0 h 922163"/>
                <a:gd name="connsiteX6" fmla="*/ 1593626 w 1855747"/>
                <a:gd name="connsiteY6" fmla="*/ 37388 h 922163"/>
                <a:gd name="connsiteX7" fmla="*/ 1855747 w 1855747"/>
                <a:gd name="connsiteY7" fmla="*/ 443788 h 922163"/>
                <a:gd name="connsiteX0" fmla="*/ 1686769 w 1856079"/>
                <a:gd name="connsiteY0" fmla="*/ 922163 h 922163"/>
                <a:gd name="connsiteX1" fmla="*/ 3318 w 1856079"/>
                <a:gd name="connsiteY1" fmla="*/ 922163 h 922163"/>
                <a:gd name="connsiteX2" fmla="*/ 105266 w 1856079"/>
                <a:gd name="connsiteY2" fmla="*/ 457622 h 922163"/>
                <a:gd name="connsiteX3" fmla="*/ 2249 w 1856079"/>
                <a:gd name="connsiteY3" fmla="*/ 51222 h 922163"/>
                <a:gd name="connsiteX4" fmla="*/ 15125 w 1856079"/>
                <a:gd name="connsiteY4" fmla="*/ 0 h 922163"/>
                <a:gd name="connsiteX5" fmla="*/ 1541536 w 1856079"/>
                <a:gd name="connsiteY5" fmla="*/ 0 h 922163"/>
                <a:gd name="connsiteX6" fmla="*/ 1593958 w 1856079"/>
                <a:gd name="connsiteY6" fmla="*/ 37388 h 922163"/>
                <a:gd name="connsiteX7" fmla="*/ 1856079 w 1856079"/>
                <a:gd name="connsiteY7" fmla="*/ 443788 h 922163"/>
                <a:gd name="connsiteX0" fmla="*/ 1686769 w 1696975"/>
                <a:gd name="connsiteY0" fmla="*/ 922163 h 922163"/>
                <a:gd name="connsiteX1" fmla="*/ 3318 w 1696975"/>
                <a:gd name="connsiteY1" fmla="*/ 922163 h 922163"/>
                <a:gd name="connsiteX2" fmla="*/ 105266 w 1696975"/>
                <a:gd name="connsiteY2" fmla="*/ 457622 h 922163"/>
                <a:gd name="connsiteX3" fmla="*/ 2249 w 1696975"/>
                <a:gd name="connsiteY3" fmla="*/ 51222 h 922163"/>
                <a:gd name="connsiteX4" fmla="*/ 15125 w 1696975"/>
                <a:gd name="connsiteY4" fmla="*/ 0 h 922163"/>
                <a:gd name="connsiteX5" fmla="*/ 1541536 w 1696975"/>
                <a:gd name="connsiteY5" fmla="*/ 0 h 922163"/>
                <a:gd name="connsiteX6" fmla="*/ 1593958 w 1696975"/>
                <a:gd name="connsiteY6" fmla="*/ 37388 h 922163"/>
                <a:gd name="connsiteX7" fmla="*/ 1696975 w 1696975"/>
                <a:gd name="connsiteY7" fmla="*/ 443788 h 922163"/>
                <a:gd name="connsiteX0" fmla="*/ 1686769 w 1696975"/>
                <a:gd name="connsiteY0" fmla="*/ 922163 h 922163"/>
                <a:gd name="connsiteX1" fmla="*/ 3318 w 1696975"/>
                <a:gd name="connsiteY1" fmla="*/ 922163 h 922163"/>
                <a:gd name="connsiteX2" fmla="*/ 105266 w 1696975"/>
                <a:gd name="connsiteY2" fmla="*/ 457622 h 922163"/>
                <a:gd name="connsiteX3" fmla="*/ 2249 w 1696975"/>
                <a:gd name="connsiteY3" fmla="*/ 51222 h 922163"/>
                <a:gd name="connsiteX4" fmla="*/ 15125 w 1696975"/>
                <a:gd name="connsiteY4" fmla="*/ 0 h 922163"/>
                <a:gd name="connsiteX5" fmla="*/ 1541536 w 1696975"/>
                <a:gd name="connsiteY5" fmla="*/ 0 h 922163"/>
                <a:gd name="connsiteX6" fmla="*/ 1593958 w 1696975"/>
                <a:gd name="connsiteY6" fmla="*/ 37388 h 922163"/>
                <a:gd name="connsiteX7" fmla="*/ 1696975 w 1696975"/>
                <a:gd name="connsiteY7" fmla="*/ 443788 h 922163"/>
                <a:gd name="connsiteX0" fmla="*/ 1686769 w 1696975"/>
                <a:gd name="connsiteY0" fmla="*/ 922163 h 922163"/>
                <a:gd name="connsiteX1" fmla="*/ 3318 w 1696975"/>
                <a:gd name="connsiteY1" fmla="*/ 922163 h 922163"/>
                <a:gd name="connsiteX2" fmla="*/ 105266 w 1696975"/>
                <a:gd name="connsiteY2" fmla="*/ 457622 h 922163"/>
                <a:gd name="connsiteX3" fmla="*/ 2249 w 1696975"/>
                <a:gd name="connsiteY3" fmla="*/ 51222 h 922163"/>
                <a:gd name="connsiteX4" fmla="*/ 15125 w 1696975"/>
                <a:gd name="connsiteY4" fmla="*/ 0 h 922163"/>
                <a:gd name="connsiteX5" fmla="*/ 1541536 w 1696975"/>
                <a:gd name="connsiteY5" fmla="*/ 0 h 922163"/>
                <a:gd name="connsiteX6" fmla="*/ 1593958 w 1696975"/>
                <a:gd name="connsiteY6" fmla="*/ 37388 h 922163"/>
                <a:gd name="connsiteX7" fmla="*/ 1696975 w 1696975"/>
                <a:gd name="connsiteY7" fmla="*/ 443788 h 922163"/>
                <a:gd name="connsiteX0" fmla="*/ 1686769 w 1696975"/>
                <a:gd name="connsiteY0" fmla="*/ 922163 h 922163"/>
                <a:gd name="connsiteX1" fmla="*/ 3318 w 1696975"/>
                <a:gd name="connsiteY1" fmla="*/ 922163 h 922163"/>
                <a:gd name="connsiteX2" fmla="*/ 105266 w 1696975"/>
                <a:gd name="connsiteY2" fmla="*/ 457622 h 922163"/>
                <a:gd name="connsiteX3" fmla="*/ 2249 w 1696975"/>
                <a:gd name="connsiteY3" fmla="*/ 51222 h 922163"/>
                <a:gd name="connsiteX4" fmla="*/ 15125 w 1696975"/>
                <a:gd name="connsiteY4" fmla="*/ 0 h 922163"/>
                <a:gd name="connsiteX5" fmla="*/ 1573355 w 1696975"/>
                <a:gd name="connsiteY5" fmla="*/ 0 h 922163"/>
                <a:gd name="connsiteX6" fmla="*/ 1593958 w 1696975"/>
                <a:gd name="connsiteY6" fmla="*/ 37388 h 922163"/>
                <a:gd name="connsiteX7" fmla="*/ 1696975 w 1696975"/>
                <a:gd name="connsiteY7" fmla="*/ 443788 h 922163"/>
                <a:gd name="connsiteX0" fmla="*/ 1631083 w 1696975"/>
                <a:gd name="connsiteY0" fmla="*/ 922163 h 922163"/>
                <a:gd name="connsiteX1" fmla="*/ 3318 w 1696975"/>
                <a:gd name="connsiteY1" fmla="*/ 922163 h 922163"/>
                <a:gd name="connsiteX2" fmla="*/ 105266 w 1696975"/>
                <a:gd name="connsiteY2" fmla="*/ 457622 h 922163"/>
                <a:gd name="connsiteX3" fmla="*/ 2249 w 1696975"/>
                <a:gd name="connsiteY3" fmla="*/ 51222 h 922163"/>
                <a:gd name="connsiteX4" fmla="*/ 15125 w 1696975"/>
                <a:gd name="connsiteY4" fmla="*/ 0 h 922163"/>
                <a:gd name="connsiteX5" fmla="*/ 1573355 w 1696975"/>
                <a:gd name="connsiteY5" fmla="*/ 0 h 922163"/>
                <a:gd name="connsiteX6" fmla="*/ 1593958 w 1696975"/>
                <a:gd name="connsiteY6" fmla="*/ 37388 h 922163"/>
                <a:gd name="connsiteX7" fmla="*/ 1696975 w 1696975"/>
                <a:gd name="connsiteY7" fmla="*/ 443788 h 922163"/>
                <a:gd name="connsiteX0" fmla="*/ 1631083 w 1696975"/>
                <a:gd name="connsiteY0" fmla="*/ 922163 h 922163"/>
                <a:gd name="connsiteX1" fmla="*/ 3318 w 1696975"/>
                <a:gd name="connsiteY1" fmla="*/ 922163 h 922163"/>
                <a:gd name="connsiteX2" fmla="*/ 435463 w 1696975"/>
                <a:gd name="connsiteY2" fmla="*/ 457622 h 922163"/>
                <a:gd name="connsiteX3" fmla="*/ 2249 w 1696975"/>
                <a:gd name="connsiteY3" fmla="*/ 51222 h 922163"/>
                <a:gd name="connsiteX4" fmla="*/ 15125 w 1696975"/>
                <a:gd name="connsiteY4" fmla="*/ 0 h 922163"/>
                <a:gd name="connsiteX5" fmla="*/ 1573355 w 1696975"/>
                <a:gd name="connsiteY5" fmla="*/ 0 h 922163"/>
                <a:gd name="connsiteX6" fmla="*/ 1593958 w 1696975"/>
                <a:gd name="connsiteY6" fmla="*/ 37388 h 922163"/>
                <a:gd name="connsiteX7" fmla="*/ 1696975 w 1696975"/>
                <a:gd name="connsiteY7" fmla="*/ 443788 h 922163"/>
                <a:gd name="connsiteX0" fmla="*/ 1631083 w 1696975"/>
                <a:gd name="connsiteY0" fmla="*/ 922163 h 922163"/>
                <a:gd name="connsiteX1" fmla="*/ 3318 w 1696975"/>
                <a:gd name="connsiteY1" fmla="*/ 922163 h 922163"/>
                <a:gd name="connsiteX2" fmla="*/ 435463 w 1696975"/>
                <a:gd name="connsiteY2" fmla="*/ 457622 h 922163"/>
                <a:gd name="connsiteX3" fmla="*/ 2249 w 1696975"/>
                <a:gd name="connsiteY3" fmla="*/ 51222 h 922163"/>
                <a:gd name="connsiteX4" fmla="*/ 15125 w 1696975"/>
                <a:gd name="connsiteY4" fmla="*/ 0 h 922163"/>
                <a:gd name="connsiteX5" fmla="*/ 1573355 w 1696975"/>
                <a:gd name="connsiteY5" fmla="*/ 0 h 922163"/>
                <a:gd name="connsiteX6" fmla="*/ 1593958 w 1696975"/>
                <a:gd name="connsiteY6" fmla="*/ 37388 h 922163"/>
                <a:gd name="connsiteX7" fmla="*/ 1696975 w 1696975"/>
                <a:gd name="connsiteY7" fmla="*/ 443788 h 922163"/>
                <a:gd name="connsiteX0" fmla="*/ 1631083 w 1696975"/>
                <a:gd name="connsiteY0" fmla="*/ 922163 h 922163"/>
                <a:gd name="connsiteX1" fmla="*/ 3318 w 1696975"/>
                <a:gd name="connsiteY1" fmla="*/ 922163 h 922163"/>
                <a:gd name="connsiteX2" fmla="*/ 435463 w 1696975"/>
                <a:gd name="connsiteY2" fmla="*/ 457622 h 922163"/>
                <a:gd name="connsiteX3" fmla="*/ 2249 w 1696975"/>
                <a:gd name="connsiteY3" fmla="*/ 51222 h 922163"/>
                <a:gd name="connsiteX4" fmla="*/ 15125 w 1696975"/>
                <a:gd name="connsiteY4" fmla="*/ 0 h 922163"/>
                <a:gd name="connsiteX5" fmla="*/ 1573355 w 1696975"/>
                <a:gd name="connsiteY5" fmla="*/ 0 h 922163"/>
                <a:gd name="connsiteX6" fmla="*/ 1593958 w 1696975"/>
                <a:gd name="connsiteY6" fmla="*/ 37388 h 922163"/>
                <a:gd name="connsiteX7" fmla="*/ 1696975 w 1696975"/>
                <a:gd name="connsiteY7" fmla="*/ 443788 h 922163"/>
                <a:gd name="connsiteX0" fmla="*/ 1638383 w 1704275"/>
                <a:gd name="connsiteY0" fmla="*/ 922163 h 922163"/>
                <a:gd name="connsiteX1" fmla="*/ 10618 w 1704275"/>
                <a:gd name="connsiteY1" fmla="*/ 922163 h 922163"/>
                <a:gd name="connsiteX2" fmla="*/ 442763 w 1704275"/>
                <a:gd name="connsiteY2" fmla="*/ 457622 h 922163"/>
                <a:gd name="connsiteX3" fmla="*/ 9549 w 1704275"/>
                <a:gd name="connsiteY3" fmla="*/ 51222 h 922163"/>
                <a:gd name="connsiteX4" fmla="*/ 22425 w 1704275"/>
                <a:gd name="connsiteY4" fmla="*/ 0 h 922163"/>
                <a:gd name="connsiteX5" fmla="*/ 1580655 w 1704275"/>
                <a:gd name="connsiteY5" fmla="*/ 0 h 922163"/>
                <a:gd name="connsiteX6" fmla="*/ 1601258 w 1704275"/>
                <a:gd name="connsiteY6" fmla="*/ 37388 h 922163"/>
                <a:gd name="connsiteX7" fmla="*/ 1704275 w 1704275"/>
                <a:gd name="connsiteY7" fmla="*/ 443788 h 922163"/>
                <a:gd name="connsiteX0" fmla="*/ 1637394 w 1703286"/>
                <a:gd name="connsiteY0" fmla="*/ 922163 h 922163"/>
                <a:gd name="connsiteX1" fmla="*/ 9629 w 1703286"/>
                <a:gd name="connsiteY1" fmla="*/ 922163 h 922163"/>
                <a:gd name="connsiteX2" fmla="*/ 441774 w 1703286"/>
                <a:gd name="connsiteY2" fmla="*/ 457622 h 922163"/>
                <a:gd name="connsiteX3" fmla="*/ 8560 w 1703286"/>
                <a:gd name="connsiteY3" fmla="*/ 51222 h 922163"/>
                <a:gd name="connsiteX4" fmla="*/ 62712 w 1703286"/>
                <a:gd name="connsiteY4" fmla="*/ 0 h 922163"/>
                <a:gd name="connsiteX5" fmla="*/ 1579666 w 1703286"/>
                <a:gd name="connsiteY5" fmla="*/ 0 h 922163"/>
                <a:gd name="connsiteX6" fmla="*/ 1600269 w 1703286"/>
                <a:gd name="connsiteY6" fmla="*/ 37388 h 922163"/>
                <a:gd name="connsiteX7" fmla="*/ 1703286 w 1703286"/>
                <a:gd name="connsiteY7" fmla="*/ 443788 h 922163"/>
                <a:gd name="connsiteX0" fmla="*/ 1637392 w 2033480"/>
                <a:gd name="connsiteY0" fmla="*/ 922163 h 922163"/>
                <a:gd name="connsiteX1" fmla="*/ 9627 w 2033480"/>
                <a:gd name="connsiteY1" fmla="*/ 922163 h 922163"/>
                <a:gd name="connsiteX2" fmla="*/ 441772 w 2033480"/>
                <a:gd name="connsiteY2" fmla="*/ 457622 h 922163"/>
                <a:gd name="connsiteX3" fmla="*/ 8558 w 2033480"/>
                <a:gd name="connsiteY3" fmla="*/ 51222 h 922163"/>
                <a:gd name="connsiteX4" fmla="*/ 62710 w 2033480"/>
                <a:gd name="connsiteY4" fmla="*/ 0 h 922163"/>
                <a:gd name="connsiteX5" fmla="*/ 1579664 w 2033480"/>
                <a:gd name="connsiteY5" fmla="*/ 0 h 922163"/>
                <a:gd name="connsiteX6" fmla="*/ 1600267 w 2033480"/>
                <a:gd name="connsiteY6" fmla="*/ 37388 h 922163"/>
                <a:gd name="connsiteX7" fmla="*/ 2033479 w 2033480"/>
                <a:gd name="connsiteY7" fmla="*/ 443788 h 922163"/>
                <a:gd name="connsiteX0" fmla="*/ 1637392 w 2033478"/>
                <a:gd name="connsiteY0" fmla="*/ 922163 h 922163"/>
                <a:gd name="connsiteX1" fmla="*/ 9627 w 2033478"/>
                <a:gd name="connsiteY1" fmla="*/ 922163 h 922163"/>
                <a:gd name="connsiteX2" fmla="*/ 441772 w 2033478"/>
                <a:gd name="connsiteY2" fmla="*/ 457622 h 922163"/>
                <a:gd name="connsiteX3" fmla="*/ 8558 w 2033478"/>
                <a:gd name="connsiteY3" fmla="*/ 51222 h 922163"/>
                <a:gd name="connsiteX4" fmla="*/ 62710 w 2033478"/>
                <a:gd name="connsiteY4" fmla="*/ 0 h 922163"/>
                <a:gd name="connsiteX5" fmla="*/ 1579664 w 2033478"/>
                <a:gd name="connsiteY5" fmla="*/ 0 h 922163"/>
                <a:gd name="connsiteX6" fmla="*/ 1600267 w 2033478"/>
                <a:gd name="connsiteY6" fmla="*/ 37388 h 922163"/>
                <a:gd name="connsiteX7" fmla="*/ 2033479 w 2033478"/>
                <a:gd name="connsiteY7" fmla="*/ 443788 h 922163"/>
                <a:gd name="connsiteX0" fmla="*/ 1637392 w 2033480"/>
                <a:gd name="connsiteY0" fmla="*/ 922163 h 922163"/>
                <a:gd name="connsiteX1" fmla="*/ 9627 w 2033480"/>
                <a:gd name="connsiteY1" fmla="*/ 922163 h 922163"/>
                <a:gd name="connsiteX2" fmla="*/ 441772 w 2033480"/>
                <a:gd name="connsiteY2" fmla="*/ 457622 h 922163"/>
                <a:gd name="connsiteX3" fmla="*/ 8558 w 2033480"/>
                <a:gd name="connsiteY3" fmla="*/ 51222 h 922163"/>
                <a:gd name="connsiteX4" fmla="*/ 62710 w 2033480"/>
                <a:gd name="connsiteY4" fmla="*/ 0 h 922163"/>
                <a:gd name="connsiteX5" fmla="*/ 1579664 w 2033480"/>
                <a:gd name="connsiteY5" fmla="*/ 0 h 922163"/>
                <a:gd name="connsiteX6" fmla="*/ 1600267 w 2033480"/>
                <a:gd name="connsiteY6" fmla="*/ 37388 h 922163"/>
                <a:gd name="connsiteX7" fmla="*/ 2033479 w 2033480"/>
                <a:gd name="connsiteY7" fmla="*/ 443788 h 922163"/>
                <a:gd name="connsiteX0" fmla="*/ 1637392 w 2033478"/>
                <a:gd name="connsiteY0" fmla="*/ 922163 h 922163"/>
                <a:gd name="connsiteX1" fmla="*/ 9627 w 2033478"/>
                <a:gd name="connsiteY1" fmla="*/ 922163 h 922163"/>
                <a:gd name="connsiteX2" fmla="*/ 441772 w 2033478"/>
                <a:gd name="connsiteY2" fmla="*/ 457622 h 922163"/>
                <a:gd name="connsiteX3" fmla="*/ 8558 w 2033478"/>
                <a:gd name="connsiteY3" fmla="*/ 51222 h 922163"/>
                <a:gd name="connsiteX4" fmla="*/ 62710 w 2033478"/>
                <a:gd name="connsiteY4" fmla="*/ 0 h 922163"/>
                <a:gd name="connsiteX5" fmla="*/ 1513623 w 2033478"/>
                <a:gd name="connsiteY5" fmla="*/ 0 h 922163"/>
                <a:gd name="connsiteX6" fmla="*/ 1600267 w 2033478"/>
                <a:gd name="connsiteY6" fmla="*/ 37388 h 922163"/>
                <a:gd name="connsiteX7" fmla="*/ 2033479 w 2033478"/>
                <a:gd name="connsiteY7" fmla="*/ 443788 h 922163"/>
                <a:gd name="connsiteX0" fmla="*/ 1752959 w 2033480"/>
                <a:gd name="connsiteY0" fmla="*/ 922163 h 922163"/>
                <a:gd name="connsiteX1" fmla="*/ 9627 w 2033480"/>
                <a:gd name="connsiteY1" fmla="*/ 922163 h 922163"/>
                <a:gd name="connsiteX2" fmla="*/ 441772 w 2033480"/>
                <a:gd name="connsiteY2" fmla="*/ 457622 h 922163"/>
                <a:gd name="connsiteX3" fmla="*/ 8558 w 2033480"/>
                <a:gd name="connsiteY3" fmla="*/ 51222 h 922163"/>
                <a:gd name="connsiteX4" fmla="*/ 62710 w 2033480"/>
                <a:gd name="connsiteY4" fmla="*/ 0 h 922163"/>
                <a:gd name="connsiteX5" fmla="*/ 1513623 w 2033480"/>
                <a:gd name="connsiteY5" fmla="*/ 0 h 922163"/>
                <a:gd name="connsiteX6" fmla="*/ 1600267 w 2033480"/>
                <a:gd name="connsiteY6" fmla="*/ 37388 h 922163"/>
                <a:gd name="connsiteX7" fmla="*/ 2033479 w 2033480"/>
                <a:gd name="connsiteY7" fmla="*/ 443788 h 922163"/>
                <a:gd name="connsiteX0" fmla="*/ 1752959 w 2033479"/>
                <a:gd name="connsiteY0" fmla="*/ 922163 h 922163"/>
                <a:gd name="connsiteX1" fmla="*/ 9627 w 2033479"/>
                <a:gd name="connsiteY1" fmla="*/ 922163 h 922163"/>
                <a:gd name="connsiteX2" fmla="*/ 136195 w 2033479"/>
                <a:gd name="connsiteY2" fmla="*/ 457622 h 922163"/>
                <a:gd name="connsiteX3" fmla="*/ 8558 w 2033479"/>
                <a:gd name="connsiteY3" fmla="*/ 51222 h 922163"/>
                <a:gd name="connsiteX4" fmla="*/ 62710 w 2033479"/>
                <a:gd name="connsiteY4" fmla="*/ 0 h 922163"/>
                <a:gd name="connsiteX5" fmla="*/ 1513623 w 2033479"/>
                <a:gd name="connsiteY5" fmla="*/ 0 h 922163"/>
                <a:gd name="connsiteX6" fmla="*/ 1600267 w 2033479"/>
                <a:gd name="connsiteY6" fmla="*/ 37388 h 922163"/>
                <a:gd name="connsiteX7" fmla="*/ 2033479 w 2033479"/>
                <a:gd name="connsiteY7" fmla="*/ 443788 h 922163"/>
                <a:gd name="connsiteX0" fmla="*/ 1752959 w 2033479"/>
                <a:gd name="connsiteY0" fmla="*/ 922163 h 922163"/>
                <a:gd name="connsiteX1" fmla="*/ 9627 w 2033479"/>
                <a:gd name="connsiteY1" fmla="*/ 922163 h 922163"/>
                <a:gd name="connsiteX2" fmla="*/ 136195 w 2033479"/>
                <a:gd name="connsiteY2" fmla="*/ 457622 h 922163"/>
                <a:gd name="connsiteX3" fmla="*/ 8558 w 2033479"/>
                <a:gd name="connsiteY3" fmla="*/ 51222 h 922163"/>
                <a:gd name="connsiteX4" fmla="*/ 62710 w 2033479"/>
                <a:gd name="connsiteY4" fmla="*/ 0 h 922163"/>
                <a:gd name="connsiteX5" fmla="*/ 1513623 w 2033479"/>
                <a:gd name="connsiteY5" fmla="*/ 0 h 922163"/>
                <a:gd name="connsiteX6" fmla="*/ 1600267 w 2033479"/>
                <a:gd name="connsiteY6" fmla="*/ 37388 h 922163"/>
                <a:gd name="connsiteX7" fmla="*/ 2033479 w 2033479"/>
                <a:gd name="connsiteY7" fmla="*/ 443788 h 922163"/>
                <a:gd name="connsiteX0" fmla="*/ 1752959 w 2033479"/>
                <a:gd name="connsiteY0" fmla="*/ 922163 h 922163"/>
                <a:gd name="connsiteX1" fmla="*/ 9627 w 2033479"/>
                <a:gd name="connsiteY1" fmla="*/ 922163 h 922163"/>
                <a:gd name="connsiteX2" fmla="*/ 136195 w 2033479"/>
                <a:gd name="connsiteY2" fmla="*/ 457622 h 922163"/>
                <a:gd name="connsiteX3" fmla="*/ 8558 w 2033479"/>
                <a:gd name="connsiteY3" fmla="*/ 51222 h 922163"/>
                <a:gd name="connsiteX4" fmla="*/ 62710 w 2033479"/>
                <a:gd name="connsiteY4" fmla="*/ 0 h 922163"/>
                <a:gd name="connsiteX5" fmla="*/ 1513623 w 2033479"/>
                <a:gd name="connsiteY5" fmla="*/ 0 h 922163"/>
                <a:gd name="connsiteX6" fmla="*/ 1600267 w 2033479"/>
                <a:gd name="connsiteY6" fmla="*/ 37388 h 922163"/>
                <a:gd name="connsiteX7" fmla="*/ 2033479 w 2033479"/>
                <a:gd name="connsiteY7" fmla="*/ 443788 h 922163"/>
                <a:gd name="connsiteX0" fmla="*/ 1746587 w 2027107"/>
                <a:gd name="connsiteY0" fmla="*/ 922163 h 922163"/>
                <a:gd name="connsiteX1" fmla="*/ 3255 w 2027107"/>
                <a:gd name="connsiteY1" fmla="*/ 922163 h 922163"/>
                <a:gd name="connsiteX2" fmla="*/ 129823 w 2027107"/>
                <a:gd name="connsiteY2" fmla="*/ 457622 h 922163"/>
                <a:gd name="connsiteX3" fmla="*/ 2186 w 2027107"/>
                <a:gd name="connsiteY3" fmla="*/ 51222 h 922163"/>
                <a:gd name="connsiteX4" fmla="*/ 56338 w 2027107"/>
                <a:gd name="connsiteY4" fmla="*/ 0 h 922163"/>
                <a:gd name="connsiteX5" fmla="*/ 1507251 w 2027107"/>
                <a:gd name="connsiteY5" fmla="*/ 0 h 922163"/>
                <a:gd name="connsiteX6" fmla="*/ 1593895 w 2027107"/>
                <a:gd name="connsiteY6" fmla="*/ 37388 h 922163"/>
                <a:gd name="connsiteX7" fmla="*/ 2027107 w 2027107"/>
                <a:gd name="connsiteY7" fmla="*/ 443788 h 922163"/>
                <a:gd name="connsiteX0" fmla="*/ 1747117 w 2027637"/>
                <a:gd name="connsiteY0" fmla="*/ 922163 h 922163"/>
                <a:gd name="connsiteX1" fmla="*/ 3785 w 2027637"/>
                <a:gd name="connsiteY1" fmla="*/ 922163 h 922163"/>
                <a:gd name="connsiteX2" fmla="*/ 130353 w 2027637"/>
                <a:gd name="connsiteY2" fmla="*/ 457622 h 922163"/>
                <a:gd name="connsiteX3" fmla="*/ 2716 w 2027637"/>
                <a:gd name="connsiteY3" fmla="*/ 51222 h 922163"/>
                <a:gd name="connsiteX4" fmla="*/ 18671 w 2027637"/>
                <a:gd name="connsiteY4" fmla="*/ 0 h 922163"/>
                <a:gd name="connsiteX5" fmla="*/ 1507781 w 2027637"/>
                <a:gd name="connsiteY5" fmla="*/ 0 h 922163"/>
                <a:gd name="connsiteX6" fmla="*/ 1594425 w 2027637"/>
                <a:gd name="connsiteY6" fmla="*/ 37388 h 922163"/>
                <a:gd name="connsiteX7" fmla="*/ 2027637 w 2027637"/>
                <a:gd name="connsiteY7" fmla="*/ 443788 h 922163"/>
                <a:gd name="connsiteX0" fmla="*/ 1747117 w 1747117"/>
                <a:gd name="connsiteY0" fmla="*/ 922163 h 922163"/>
                <a:gd name="connsiteX1" fmla="*/ 3785 w 1747117"/>
                <a:gd name="connsiteY1" fmla="*/ 922163 h 922163"/>
                <a:gd name="connsiteX2" fmla="*/ 130353 w 1747117"/>
                <a:gd name="connsiteY2" fmla="*/ 457622 h 922163"/>
                <a:gd name="connsiteX3" fmla="*/ 2716 w 1747117"/>
                <a:gd name="connsiteY3" fmla="*/ 51222 h 922163"/>
                <a:gd name="connsiteX4" fmla="*/ 18671 w 1747117"/>
                <a:gd name="connsiteY4" fmla="*/ 0 h 922163"/>
                <a:gd name="connsiteX5" fmla="*/ 1507781 w 1747117"/>
                <a:gd name="connsiteY5" fmla="*/ 0 h 922163"/>
                <a:gd name="connsiteX6" fmla="*/ 1594425 w 1747117"/>
                <a:gd name="connsiteY6" fmla="*/ 37388 h 922163"/>
                <a:gd name="connsiteX7" fmla="*/ 1722062 w 1747117"/>
                <a:gd name="connsiteY7" fmla="*/ 443788 h 922163"/>
                <a:gd name="connsiteX0" fmla="*/ 1747117 w 1747117"/>
                <a:gd name="connsiteY0" fmla="*/ 922163 h 922163"/>
                <a:gd name="connsiteX1" fmla="*/ 3785 w 1747117"/>
                <a:gd name="connsiteY1" fmla="*/ 922163 h 922163"/>
                <a:gd name="connsiteX2" fmla="*/ 130353 w 1747117"/>
                <a:gd name="connsiteY2" fmla="*/ 457622 h 922163"/>
                <a:gd name="connsiteX3" fmla="*/ 2716 w 1747117"/>
                <a:gd name="connsiteY3" fmla="*/ 51222 h 922163"/>
                <a:gd name="connsiteX4" fmla="*/ 18671 w 1747117"/>
                <a:gd name="connsiteY4" fmla="*/ 0 h 922163"/>
                <a:gd name="connsiteX5" fmla="*/ 1507781 w 1747117"/>
                <a:gd name="connsiteY5" fmla="*/ 0 h 922163"/>
                <a:gd name="connsiteX6" fmla="*/ 1594425 w 1747117"/>
                <a:gd name="connsiteY6" fmla="*/ 37388 h 922163"/>
                <a:gd name="connsiteX7" fmla="*/ 1722062 w 1747117"/>
                <a:gd name="connsiteY7" fmla="*/ 443788 h 922163"/>
                <a:gd name="connsiteX0" fmla="*/ 1747117 w 1747117"/>
                <a:gd name="connsiteY0" fmla="*/ 922163 h 922163"/>
                <a:gd name="connsiteX1" fmla="*/ 3785 w 1747117"/>
                <a:gd name="connsiteY1" fmla="*/ 922163 h 922163"/>
                <a:gd name="connsiteX2" fmla="*/ 130353 w 1747117"/>
                <a:gd name="connsiteY2" fmla="*/ 457622 h 922163"/>
                <a:gd name="connsiteX3" fmla="*/ 2716 w 1747117"/>
                <a:gd name="connsiteY3" fmla="*/ 51222 h 922163"/>
                <a:gd name="connsiteX4" fmla="*/ 18671 w 1747117"/>
                <a:gd name="connsiteY4" fmla="*/ 0 h 922163"/>
                <a:gd name="connsiteX5" fmla="*/ 1507781 w 1747117"/>
                <a:gd name="connsiteY5" fmla="*/ 0 h 922163"/>
                <a:gd name="connsiteX6" fmla="*/ 1594425 w 1747117"/>
                <a:gd name="connsiteY6" fmla="*/ 37388 h 922163"/>
                <a:gd name="connsiteX7" fmla="*/ 1722062 w 1747117"/>
                <a:gd name="connsiteY7" fmla="*/ 443788 h 922163"/>
                <a:gd name="connsiteX0" fmla="*/ 1747117 w 1747117"/>
                <a:gd name="connsiteY0" fmla="*/ 922163 h 922163"/>
                <a:gd name="connsiteX1" fmla="*/ 3785 w 1747117"/>
                <a:gd name="connsiteY1" fmla="*/ 922163 h 922163"/>
                <a:gd name="connsiteX2" fmla="*/ 130353 w 1747117"/>
                <a:gd name="connsiteY2" fmla="*/ 457622 h 922163"/>
                <a:gd name="connsiteX3" fmla="*/ 2716 w 1747117"/>
                <a:gd name="connsiteY3" fmla="*/ 51222 h 922163"/>
                <a:gd name="connsiteX4" fmla="*/ 18671 w 1747117"/>
                <a:gd name="connsiteY4" fmla="*/ 0 h 922163"/>
                <a:gd name="connsiteX5" fmla="*/ 1568899 w 1747117"/>
                <a:gd name="connsiteY5" fmla="*/ 0 h 922163"/>
                <a:gd name="connsiteX6" fmla="*/ 1594425 w 1747117"/>
                <a:gd name="connsiteY6" fmla="*/ 37388 h 922163"/>
                <a:gd name="connsiteX7" fmla="*/ 1722062 w 1747117"/>
                <a:gd name="connsiteY7" fmla="*/ 443788 h 922163"/>
                <a:gd name="connsiteX0" fmla="*/ 1640167 w 1722062"/>
                <a:gd name="connsiteY0" fmla="*/ 922163 h 922163"/>
                <a:gd name="connsiteX1" fmla="*/ 3785 w 1722062"/>
                <a:gd name="connsiteY1" fmla="*/ 922163 h 922163"/>
                <a:gd name="connsiteX2" fmla="*/ 130353 w 1722062"/>
                <a:gd name="connsiteY2" fmla="*/ 457622 h 922163"/>
                <a:gd name="connsiteX3" fmla="*/ 2716 w 1722062"/>
                <a:gd name="connsiteY3" fmla="*/ 51222 h 922163"/>
                <a:gd name="connsiteX4" fmla="*/ 18671 w 1722062"/>
                <a:gd name="connsiteY4" fmla="*/ 0 h 922163"/>
                <a:gd name="connsiteX5" fmla="*/ 1568899 w 1722062"/>
                <a:gd name="connsiteY5" fmla="*/ 0 h 922163"/>
                <a:gd name="connsiteX6" fmla="*/ 1594425 w 1722062"/>
                <a:gd name="connsiteY6" fmla="*/ 37388 h 922163"/>
                <a:gd name="connsiteX7" fmla="*/ 1722062 w 1722062"/>
                <a:gd name="connsiteY7" fmla="*/ 443788 h 922163"/>
                <a:gd name="connsiteX0" fmla="*/ 1640167 w 1722062"/>
                <a:gd name="connsiteY0" fmla="*/ 922163 h 922163"/>
                <a:gd name="connsiteX1" fmla="*/ 3785 w 1722062"/>
                <a:gd name="connsiteY1" fmla="*/ 922163 h 922163"/>
                <a:gd name="connsiteX2" fmla="*/ 81765 w 1722062"/>
                <a:gd name="connsiteY2" fmla="*/ 457622 h 922163"/>
                <a:gd name="connsiteX3" fmla="*/ 2716 w 1722062"/>
                <a:gd name="connsiteY3" fmla="*/ 51222 h 922163"/>
                <a:gd name="connsiteX4" fmla="*/ 18671 w 1722062"/>
                <a:gd name="connsiteY4" fmla="*/ 0 h 922163"/>
                <a:gd name="connsiteX5" fmla="*/ 1568899 w 1722062"/>
                <a:gd name="connsiteY5" fmla="*/ 0 h 922163"/>
                <a:gd name="connsiteX6" fmla="*/ 1594425 w 1722062"/>
                <a:gd name="connsiteY6" fmla="*/ 37388 h 922163"/>
                <a:gd name="connsiteX7" fmla="*/ 1722062 w 1722062"/>
                <a:gd name="connsiteY7" fmla="*/ 443788 h 922163"/>
                <a:gd name="connsiteX0" fmla="*/ 1640167 w 1722062"/>
                <a:gd name="connsiteY0" fmla="*/ 922163 h 922163"/>
                <a:gd name="connsiteX1" fmla="*/ 3785 w 1722062"/>
                <a:gd name="connsiteY1" fmla="*/ 922163 h 922163"/>
                <a:gd name="connsiteX2" fmla="*/ 81765 w 1722062"/>
                <a:gd name="connsiteY2" fmla="*/ 457622 h 922163"/>
                <a:gd name="connsiteX3" fmla="*/ 2716 w 1722062"/>
                <a:gd name="connsiteY3" fmla="*/ 51222 h 922163"/>
                <a:gd name="connsiteX4" fmla="*/ 18671 w 1722062"/>
                <a:gd name="connsiteY4" fmla="*/ 0 h 922163"/>
                <a:gd name="connsiteX5" fmla="*/ 1568899 w 1722062"/>
                <a:gd name="connsiteY5" fmla="*/ 0 h 922163"/>
                <a:gd name="connsiteX6" fmla="*/ 1594425 w 1722062"/>
                <a:gd name="connsiteY6" fmla="*/ 37388 h 922163"/>
                <a:gd name="connsiteX7" fmla="*/ 1722062 w 1722062"/>
                <a:gd name="connsiteY7" fmla="*/ 443788 h 922163"/>
                <a:gd name="connsiteX0" fmla="*/ 1640167 w 1722062"/>
                <a:gd name="connsiteY0" fmla="*/ 922163 h 922163"/>
                <a:gd name="connsiteX1" fmla="*/ 3785 w 1722062"/>
                <a:gd name="connsiteY1" fmla="*/ 922163 h 922163"/>
                <a:gd name="connsiteX2" fmla="*/ 81765 w 1722062"/>
                <a:gd name="connsiteY2" fmla="*/ 457622 h 922163"/>
                <a:gd name="connsiteX3" fmla="*/ 2716 w 1722062"/>
                <a:gd name="connsiteY3" fmla="*/ 51222 h 922163"/>
                <a:gd name="connsiteX4" fmla="*/ 18671 w 1722062"/>
                <a:gd name="connsiteY4" fmla="*/ 0 h 922163"/>
                <a:gd name="connsiteX5" fmla="*/ 1568899 w 1722062"/>
                <a:gd name="connsiteY5" fmla="*/ 0 h 922163"/>
                <a:gd name="connsiteX6" fmla="*/ 1594425 w 1722062"/>
                <a:gd name="connsiteY6" fmla="*/ 37388 h 922163"/>
                <a:gd name="connsiteX7" fmla="*/ 1722062 w 1722062"/>
                <a:gd name="connsiteY7" fmla="*/ 443788 h 922163"/>
                <a:gd name="connsiteX0" fmla="*/ 1639115 w 1721010"/>
                <a:gd name="connsiteY0" fmla="*/ 922163 h 922163"/>
                <a:gd name="connsiteX1" fmla="*/ 2733 w 1721010"/>
                <a:gd name="connsiteY1" fmla="*/ 922163 h 922163"/>
                <a:gd name="connsiteX2" fmla="*/ 80713 w 1721010"/>
                <a:gd name="connsiteY2" fmla="*/ 457622 h 922163"/>
                <a:gd name="connsiteX3" fmla="*/ 1664 w 1721010"/>
                <a:gd name="connsiteY3" fmla="*/ 51222 h 922163"/>
                <a:gd name="connsiteX4" fmla="*/ 17619 w 1721010"/>
                <a:gd name="connsiteY4" fmla="*/ 0 h 922163"/>
                <a:gd name="connsiteX5" fmla="*/ 1567847 w 1721010"/>
                <a:gd name="connsiteY5" fmla="*/ 0 h 922163"/>
                <a:gd name="connsiteX6" fmla="*/ 1593373 w 1721010"/>
                <a:gd name="connsiteY6" fmla="*/ 37388 h 922163"/>
                <a:gd name="connsiteX7" fmla="*/ 1721010 w 1721010"/>
                <a:gd name="connsiteY7" fmla="*/ 443788 h 922163"/>
                <a:gd name="connsiteX0" fmla="*/ 1639248 w 1721143"/>
                <a:gd name="connsiteY0" fmla="*/ 922163 h 922163"/>
                <a:gd name="connsiteX1" fmla="*/ 2866 w 1721143"/>
                <a:gd name="connsiteY1" fmla="*/ 922163 h 922163"/>
                <a:gd name="connsiteX2" fmla="*/ 80846 w 1721143"/>
                <a:gd name="connsiteY2" fmla="*/ 457622 h 922163"/>
                <a:gd name="connsiteX3" fmla="*/ 1797 w 1721143"/>
                <a:gd name="connsiteY3" fmla="*/ 51222 h 922163"/>
                <a:gd name="connsiteX4" fmla="*/ 11678 w 1721143"/>
                <a:gd name="connsiteY4" fmla="*/ 0 h 922163"/>
                <a:gd name="connsiteX5" fmla="*/ 1567980 w 1721143"/>
                <a:gd name="connsiteY5" fmla="*/ 0 h 922163"/>
                <a:gd name="connsiteX6" fmla="*/ 1593506 w 1721143"/>
                <a:gd name="connsiteY6" fmla="*/ 37388 h 922163"/>
                <a:gd name="connsiteX7" fmla="*/ 1721143 w 1721143"/>
                <a:gd name="connsiteY7" fmla="*/ 443788 h 922163"/>
                <a:gd name="connsiteX0" fmla="*/ 1639248 w 1672555"/>
                <a:gd name="connsiteY0" fmla="*/ 922163 h 922163"/>
                <a:gd name="connsiteX1" fmla="*/ 2866 w 1672555"/>
                <a:gd name="connsiteY1" fmla="*/ 922163 h 922163"/>
                <a:gd name="connsiteX2" fmla="*/ 80846 w 1672555"/>
                <a:gd name="connsiteY2" fmla="*/ 457622 h 922163"/>
                <a:gd name="connsiteX3" fmla="*/ 1797 w 1672555"/>
                <a:gd name="connsiteY3" fmla="*/ 51222 h 922163"/>
                <a:gd name="connsiteX4" fmla="*/ 11678 w 1672555"/>
                <a:gd name="connsiteY4" fmla="*/ 0 h 922163"/>
                <a:gd name="connsiteX5" fmla="*/ 1567980 w 1672555"/>
                <a:gd name="connsiteY5" fmla="*/ 0 h 922163"/>
                <a:gd name="connsiteX6" fmla="*/ 1593506 w 1672555"/>
                <a:gd name="connsiteY6" fmla="*/ 37388 h 922163"/>
                <a:gd name="connsiteX7" fmla="*/ 1672555 w 1672555"/>
                <a:gd name="connsiteY7" fmla="*/ 443788 h 922163"/>
                <a:gd name="connsiteX0" fmla="*/ 1639248 w 1672555"/>
                <a:gd name="connsiteY0" fmla="*/ 922163 h 922163"/>
                <a:gd name="connsiteX1" fmla="*/ 2866 w 1672555"/>
                <a:gd name="connsiteY1" fmla="*/ 922163 h 922163"/>
                <a:gd name="connsiteX2" fmla="*/ 80846 w 1672555"/>
                <a:gd name="connsiteY2" fmla="*/ 457622 h 922163"/>
                <a:gd name="connsiteX3" fmla="*/ 1797 w 1672555"/>
                <a:gd name="connsiteY3" fmla="*/ 51222 h 922163"/>
                <a:gd name="connsiteX4" fmla="*/ 11678 w 1672555"/>
                <a:gd name="connsiteY4" fmla="*/ 0 h 922163"/>
                <a:gd name="connsiteX5" fmla="*/ 1567980 w 1672555"/>
                <a:gd name="connsiteY5" fmla="*/ 0 h 922163"/>
                <a:gd name="connsiteX6" fmla="*/ 1593506 w 1672555"/>
                <a:gd name="connsiteY6" fmla="*/ 37388 h 922163"/>
                <a:gd name="connsiteX7" fmla="*/ 1672555 w 1672555"/>
                <a:gd name="connsiteY7" fmla="*/ 443788 h 922163"/>
                <a:gd name="connsiteX0" fmla="*/ 1639248 w 1672555"/>
                <a:gd name="connsiteY0" fmla="*/ 922163 h 922163"/>
                <a:gd name="connsiteX1" fmla="*/ 2866 w 1672555"/>
                <a:gd name="connsiteY1" fmla="*/ 922163 h 922163"/>
                <a:gd name="connsiteX2" fmla="*/ 80846 w 1672555"/>
                <a:gd name="connsiteY2" fmla="*/ 457622 h 922163"/>
                <a:gd name="connsiteX3" fmla="*/ 1797 w 1672555"/>
                <a:gd name="connsiteY3" fmla="*/ 51222 h 922163"/>
                <a:gd name="connsiteX4" fmla="*/ 11678 w 1672555"/>
                <a:gd name="connsiteY4" fmla="*/ 0 h 922163"/>
                <a:gd name="connsiteX5" fmla="*/ 1567980 w 1672555"/>
                <a:gd name="connsiteY5" fmla="*/ 0 h 922163"/>
                <a:gd name="connsiteX6" fmla="*/ 1593506 w 1672555"/>
                <a:gd name="connsiteY6" fmla="*/ 37388 h 922163"/>
                <a:gd name="connsiteX7" fmla="*/ 1672555 w 1672555"/>
                <a:gd name="connsiteY7" fmla="*/ 443788 h 922163"/>
                <a:gd name="connsiteX0" fmla="*/ 1639248 w 1672555"/>
                <a:gd name="connsiteY0" fmla="*/ 922163 h 922163"/>
                <a:gd name="connsiteX1" fmla="*/ 2866 w 1672555"/>
                <a:gd name="connsiteY1" fmla="*/ 922163 h 922163"/>
                <a:gd name="connsiteX2" fmla="*/ 80846 w 1672555"/>
                <a:gd name="connsiteY2" fmla="*/ 457622 h 922163"/>
                <a:gd name="connsiteX3" fmla="*/ 1797 w 1672555"/>
                <a:gd name="connsiteY3" fmla="*/ 51222 h 922163"/>
                <a:gd name="connsiteX4" fmla="*/ 11678 w 1672555"/>
                <a:gd name="connsiteY4" fmla="*/ 0 h 922163"/>
                <a:gd name="connsiteX5" fmla="*/ 1577696 w 1672555"/>
                <a:gd name="connsiteY5" fmla="*/ 0 h 922163"/>
                <a:gd name="connsiteX6" fmla="*/ 1593506 w 1672555"/>
                <a:gd name="connsiteY6" fmla="*/ 37388 h 922163"/>
                <a:gd name="connsiteX7" fmla="*/ 1672555 w 1672555"/>
                <a:gd name="connsiteY7" fmla="*/ 443788 h 922163"/>
                <a:gd name="connsiteX0" fmla="*/ 1622242 w 1672555"/>
                <a:gd name="connsiteY0" fmla="*/ 922163 h 922163"/>
                <a:gd name="connsiteX1" fmla="*/ 2866 w 1672555"/>
                <a:gd name="connsiteY1" fmla="*/ 922163 h 922163"/>
                <a:gd name="connsiteX2" fmla="*/ 80846 w 1672555"/>
                <a:gd name="connsiteY2" fmla="*/ 457622 h 922163"/>
                <a:gd name="connsiteX3" fmla="*/ 1797 w 1672555"/>
                <a:gd name="connsiteY3" fmla="*/ 51222 h 922163"/>
                <a:gd name="connsiteX4" fmla="*/ 11678 w 1672555"/>
                <a:gd name="connsiteY4" fmla="*/ 0 h 922163"/>
                <a:gd name="connsiteX5" fmla="*/ 1577696 w 1672555"/>
                <a:gd name="connsiteY5" fmla="*/ 0 h 922163"/>
                <a:gd name="connsiteX6" fmla="*/ 1593506 w 1672555"/>
                <a:gd name="connsiteY6" fmla="*/ 37388 h 922163"/>
                <a:gd name="connsiteX7" fmla="*/ 1672555 w 1672555"/>
                <a:gd name="connsiteY7" fmla="*/ 443788 h 922163"/>
                <a:gd name="connsiteX0" fmla="*/ 1622242 w 1672555"/>
                <a:gd name="connsiteY0" fmla="*/ 922163 h 922163"/>
                <a:gd name="connsiteX1" fmla="*/ 2866 w 1672555"/>
                <a:gd name="connsiteY1" fmla="*/ 922163 h 922163"/>
                <a:gd name="connsiteX2" fmla="*/ 359714 w 1672555"/>
                <a:gd name="connsiteY2" fmla="*/ 457622 h 922163"/>
                <a:gd name="connsiteX3" fmla="*/ 1797 w 1672555"/>
                <a:gd name="connsiteY3" fmla="*/ 51222 h 922163"/>
                <a:gd name="connsiteX4" fmla="*/ 11678 w 1672555"/>
                <a:gd name="connsiteY4" fmla="*/ 0 h 922163"/>
                <a:gd name="connsiteX5" fmla="*/ 1577696 w 1672555"/>
                <a:gd name="connsiteY5" fmla="*/ 0 h 922163"/>
                <a:gd name="connsiteX6" fmla="*/ 1593506 w 1672555"/>
                <a:gd name="connsiteY6" fmla="*/ 37388 h 922163"/>
                <a:gd name="connsiteX7" fmla="*/ 1672555 w 1672555"/>
                <a:gd name="connsiteY7" fmla="*/ 443788 h 922163"/>
                <a:gd name="connsiteX0" fmla="*/ 1622242 w 1672555"/>
                <a:gd name="connsiteY0" fmla="*/ 922163 h 922163"/>
                <a:gd name="connsiteX1" fmla="*/ 2866 w 1672555"/>
                <a:gd name="connsiteY1" fmla="*/ 922163 h 922163"/>
                <a:gd name="connsiteX2" fmla="*/ 359714 w 1672555"/>
                <a:gd name="connsiteY2" fmla="*/ 457622 h 922163"/>
                <a:gd name="connsiteX3" fmla="*/ 1797 w 1672555"/>
                <a:gd name="connsiteY3" fmla="*/ 51222 h 922163"/>
                <a:gd name="connsiteX4" fmla="*/ 11678 w 1672555"/>
                <a:gd name="connsiteY4" fmla="*/ 0 h 922163"/>
                <a:gd name="connsiteX5" fmla="*/ 1577696 w 1672555"/>
                <a:gd name="connsiteY5" fmla="*/ 0 h 922163"/>
                <a:gd name="connsiteX6" fmla="*/ 1593506 w 1672555"/>
                <a:gd name="connsiteY6" fmla="*/ 37388 h 922163"/>
                <a:gd name="connsiteX7" fmla="*/ 1672555 w 1672555"/>
                <a:gd name="connsiteY7" fmla="*/ 443788 h 922163"/>
                <a:gd name="connsiteX0" fmla="*/ 1622242 w 1672555"/>
                <a:gd name="connsiteY0" fmla="*/ 922163 h 922163"/>
                <a:gd name="connsiteX1" fmla="*/ 2866 w 1672555"/>
                <a:gd name="connsiteY1" fmla="*/ 922163 h 922163"/>
                <a:gd name="connsiteX2" fmla="*/ 359714 w 1672555"/>
                <a:gd name="connsiteY2" fmla="*/ 457622 h 922163"/>
                <a:gd name="connsiteX3" fmla="*/ 1797 w 1672555"/>
                <a:gd name="connsiteY3" fmla="*/ 51222 h 922163"/>
                <a:gd name="connsiteX4" fmla="*/ 11678 w 1672555"/>
                <a:gd name="connsiteY4" fmla="*/ 0 h 922163"/>
                <a:gd name="connsiteX5" fmla="*/ 1577696 w 1672555"/>
                <a:gd name="connsiteY5" fmla="*/ 0 h 922163"/>
                <a:gd name="connsiteX6" fmla="*/ 1593506 w 1672555"/>
                <a:gd name="connsiteY6" fmla="*/ 37388 h 922163"/>
                <a:gd name="connsiteX7" fmla="*/ 1672555 w 1672555"/>
                <a:gd name="connsiteY7" fmla="*/ 443788 h 922163"/>
                <a:gd name="connsiteX0" fmla="*/ 1628420 w 1678733"/>
                <a:gd name="connsiteY0" fmla="*/ 922163 h 922163"/>
                <a:gd name="connsiteX1" fmla="*/ 9044 w 1678733"/>
                <a:gd name="connsiteY1" fmla="*/ 922163 h 922163"/>
                <a:gd name="connsiteX2" fmla="*/ 365892 w 1678733"/>
                <a:gd name="connsiteY2" fmla="*/ 457622 h 922163"/>
                <a:gd name="connsiteX3" fmla="*/ 7975 w 1678733"/>
                <a:gd name="connsiteY3" fmla="*/ 51222 h 922163"/>
                <a:gd name="connsiteX4" fmla="*/ 17856 w 1678733"/>
                <a:gd name="connsiteY4" fmla="*/ 0 h 922163"/>
                <a:gd name="connsiteX5" fmla="*/ 1583874 w 1678733"/>
                <a:gd name="connsiteY5" fmla="*/ 0 h 922163"/>
                <a:gd name="connsiteX6" fmla="*/ 1599684 w 1678733"/>
                <a:gd name="connsiteY6" fmla="*/ 37388 h 922163"/>
                <a:gd name="connsiteX7" fmla="*/ 1678733 w 1678733"/>
                <a:gd name="connsiteY7" fmla="*/ 443788 h 922163"/>
                <a:gd name="connsiteX0" fmla="*/ 1627563 w 1677876"/>
                <a:gd name="connsiteY0" fmla="*/ 922163 h 922163"/>
                <a:gd name="connsiteX1" fmla="*/ 8187 w 1677876"/>
                <a:gd name="connsiteY1" fmla="*/ 922163 h 922163"/>
                <a:gd name="connsiteX2" fmla="*/ 365035 w 1677876"/>
                <a:gd name="connsiteY2" fmla="*/ 457622 h 922163"/>
                <a:gd name="connsiteX3" fmla="*/ 7118 w 1677876"/>
                <a:gd name="connsiteY3" fmla="*/ 51222 h 922163"/>
                <a:gd name="connsiteX4" fmla="*/ 51855 w 1677876"/>
                <a:gd name="connsiteY4" fmla="*/ 0 h 922163"/>
                <a:gd name="connsiteX5" fmla="*/ 1583017 w 1677876"/>
                <a:gd name="connsiteY5" fmla="*/ 0 h 922163"/>
                <a:gd name="connsiteX6" fmla="*/ 1598827 w 1677876"/>
                <a:gd name="connsiteY6" fmla="*/ 37388 h 922163"/>
                <a:gd name="connsiteX7" fmla="*/ 1677876 w 1677876"/>
                <a:gd name="connsiteY7" fmla="*/ 443788 h 922163"/>
                <a:gd name="connsiteX0" fmla="*/ 1627563 w 1956744"/>
                <a:gd name="connsiteY0" fmla="*/ 922163 h 922163"/>
                <a:gd name="connsiteX1" fmla="*/ 8187 w 1956744"/>
                <a:gd name="connsiteY1" fmla="*/ 922163 h 922163"/>
                <a:gd name="connsiteX2" fmla="*/ 365035 w 1956744"/>
                <a:gd name="connsiteY2" fmla="*/ 457622 h 922163"/>
                <a:gd name="connsiteX3" fmla="*/ 7118 w 1956744"/>
                <a:gd name="connsiteY3" fmla="*/ 51222 h 922163"/>
                <a:gd name="connsiteX4" fmla="*/ 51855 w 1956744"/>
                <a:gd name="connsiteY4" fmla="*/ 0 h 922163"/>
                <a:gd name="connsiteX5" fmla="*/ 1583017 w 1956744"/>
                <a:gd name="connsiteY5" fmla="*/ 0 h 922163"/>
                <a:gd name="connsiteX6" fmla="*/ 1598827 w 1956744"/>
                <a:gd name="connsiteY6" fmla="*/ 37388 h 922163"/>
                <a:gd name="connsiteX7" fmla="*/ 1956744 w 1956744"/>
                <a:gd name="connsiteY7" fmla="*/ 443788 h 922163"/>
                <a:gd name="connsiteX0" fmla="*/ 1627563 w 1956744"/>
                <a:gd name="connsiteY0" fmla="*/ 922163 h 922163"/>
                <a:gd name="connsiteX1" fmla="*/ 8187 w 1956744"/>
                <a:gd name="connsiteY1" fmla="*/ 922163 h 922163"/>
                <a:gd name="connsiteX2" fmla="*/ 365035 w 1956744"/>
                <a:gd name="connsiteY2" fmla="*/ 457622 h 922163"/>
                <a:gd name="connsiteX3" fmla="*/ 7118 w 1956744"/>
                <a:gd name="connsiteY3" fmla="*/ 51222 h 922163"/>
                <a:gd name="connsiteX4" fmla="*/ 51855 w 1956744"/>
                <a:gd name="connsiteY4" fmla="*/ 0 h 922163"/>
                <a:gd name="connsiteX5" fmla="*/ 1583017 w 1956744"/>
                <a:gd name="connsiteY5" fmla="*/ 0 h 922163"/>
                <a:gd name="connsiteX6" fmla="*/ 1598827 w 1956744"/>
                <a:gd name="connsiteY6" fmla="*/ 37388 h 922163"/>
                <a:gd name="connsiteX7" fmla="*/ 1956744 w 1956744"/>
                <a:gd name="connsiteY7" fmla="*/ 443788 h 922163"/>
                <a:gd name="connsiteX0" fmla="*/ 1627563 w 1956744"/>
                <a:gd name="connsiteY0" fmla="*/ 922163 h 922163"/>
                <a:gd name="connsiteX1" fmla="*/ 8187 w 1956744"/>
                <a:gd name="connsiteY1" fmla="*/ 922163 h 922163"/>
                <a:gd name="connsiteX2" fmla="*/ 365035 w 1956744"/>
                <a:gd name="connsiteY2" fmla="*/ 457622 h 922163"/>
                <a:gd name="connsiteX3" fmla="*/ 7118 w 1956744"/>
                <a:gd name="connsiteY3" fmla="*/ 51222 h 922163"/>
                <a:gd name="connsiteX4" fmla="*/ 51855 w 1956744"/>
                <a:gd name="connsiteY4" fmla="*/ 0 h 922163"/>
                <a:gd name="connsiteX5" fmla="*/ 1583017 w 1956744"/>
                <a:gd name="connsiteY5" fmla="*/ 0 h 922163"/>
                <a:gd name="connsiteX6" fmla="*/ 1598827 w 1956744"/>
                <a:gd name="connsiteY6" fmla="*/ 37388 h 922163"/>
                <a:gd name="connsiteX7" fmla="*/ 1956744 w 1956744"/>
                <a:gd name="connsiteY7" fmla="*/ 443788 h 922163"/>
                <a:gd name="connsiteX0" fmla="*/ 1627563 w 1956744"/>
                <a:gd name="connsiteY0" fmla="*/ 922163 h 922163"/>
                <a:gd name="connsiteX1" fmla="*/ 8187 w 1956744"/>
                <a:gd name="connsiteY1" fmla="*/ 922163 h 922163"/>
                <a:gd name="connsiteX2" fmla="*/ 365035 w 1956744"/>
                <a:gd name="connsiteY2" fmla="*/ 457622 h 922163"/>
                <a:gd name="connsiteX3" fmla="*/ 7118 w 1956744"/>
                <a:gd name="connsiteY3" fmla="*/ 51222 h 922163"/>
                <a:gd name="connsiteX4" fmla="*/ 51855 w 1956744"/>
                <a:gd name="connsiteY4" fmla="*/ 0 h 922163"/>
                <a:gd name="connsiteX5" fmla="*/ 1527243 w 1956744"/>
                <a:gd name="connsiteY5" fmla="*/ 0 h 922163"/>
                <a:gd name="connsiteX6" fmla="*/ 1598827 w 1956744"/>
                <a:gd name="connsiteY6" fmla="*/ 37388 h 922163"/>
                <a:gd name="connsiteX7" fmla="*/ 1956744 w 1956744"/>
                <a:gd name="connsiteY7" fmla="*/ 443788 h 922163"/>
                <a:gd name="connsiteX0" fmla="*/ 1725170 w 1956744"/>
                <a:gd name="connsiteY0" fmla="*/ 922163 h 922163"/>
                <a:gd name="connsiteX1" fmla="*/ 8187 w 1956744"/>
                <a:gd name="connsiteY1" fmla="*/ 922163 h 922163"/>
                <a:gd name="connsiteX2" fmla="*/ 365035 w 1956744"/>
                <a:gd name="connsiteY2" fmla="*/ 457622 h 922163"/>
                <a:gd name="connsiteX3" fmla="*/ 7118 w 1956744"/>
                <a:gd name="connsiteY3" fmla="*/ 51222 h 922163"/>
                <a:gd name="connsiteX4" fmla="*/ 51855 w 1956744"/>
                <a:gd name="connsiteY4" fmla="*/ 0 h 922163"/>
                <a:gd name="connsiteX5" fmla="*/ 1527243 w 1956744"/>
                <a:gd name="connsiteY5" fmla="*/ 0 h 922163"/>
                <a:gd name="connsiteX6" fmla="*/ 1598827 w 1956744"/>
                <a:gd name="connsiteY6" fmla="*/ 37388 h 922163"/>
                <a:gd name="connsiteX7" fmla="*/ 1956744 w 1956744"/>
                <a:gd name="connsiteY7" fmla="*/ 443788 h 922163"/>
                <a:gd name="connsiteX0" fmla="*/ 1725170 w 1956744"/>
                <a:gd name="connsiteY0" fmla="*/ 922163 h 922163"/>
                <a:gd name="connsiteX1" fmla="*/ 8187 w 1956744"/>
                <a:gd name="connsiteY1" fmla="*/ 922163 h 922163"/>
                <a:gd name="connsiteX2" fmla="*/ 365035 w 1956744"/>
                <a:gd name="connsiteY2" fmla="*/ 457622 h 922163"/>
                <a:gd name="connsiteX3" fmla="*/ 7118 w 1956744"/>
                <a:gd name="connsiteY3" fmla="*/ 51222 h 922163"/>
                <a:gd name="connsiteX4" fmla="*/ 51855 w 1956744"/>
                <a:gd name="connsiteY4" fmla="*/ 0 h 922163"/>
                <a:gd name="connsiteX5" fmla="*/ 1527243 w 1956744"/>
                <a:gd name="connsiteY5" fmla="*/ 0 h 922163"/>
                <a:gd name="connsiteX6" fmla="*/ 1598827 w 1956744"/>
                <a:gd name="connsiteY6" fmla="*/ 37388 h 922163"/>
                <a:gd name="connsiteX7" fmla="*/ 1956744 w 1956744"/>
                <a:gd name="connsiteY7" fmla="*/ 443788 h 922163"/>
                <a:gd name="connsiteX0" fmla="*/ 1725170 w 1956744"/>
                <a:gd name="connsiteY0" fmla="*/ 922163 h 922163"/>
                <a:gd name="connsiteX1" fmla="*/ 8187 w 1956744"/>
                <a:gd name="connsiteY1" fmla="*/ 922163 h 922163"/>
                <a:gd name="connsiteX2" fmla="*/ 365035 w 1956744"/>
                <a:gd name="connsiteY2" fmla="*/ 457622 h 922163"/>
                <a:gd name="connsiteX3" fmla="*/ 7118 w 1956744"/>
                <a:gd name="connsiteY3" fmla="*/ 51222 h 922163"/>
                <a:gd name="connsiteX4" fmla="*/ 51855 w 1956744"/>
                <a:gd name="connsiteY4" fmla="*/ 0 h 922163"/>
                <a:gd name="connsiteX5" fmla="*/ 1527243 w 1956744"/>
                <a:gd name="connsiteY5" fmla="*/ 0 h 922163"/>
                <a:gd name="connsiteX6" fmla="*/ 1598827 w 1956744"/>
                <a:gd name="connsiteY6" fmla="*/ 37388 h 922163"/>
                <a:gd name="connsiteX7" fmla="*/ 1956744 w 1956744"/>
                <a:gd name="connsiteY7" fmla="*/ 443788 h 922163"/>
                <a:gd name="connsiteX0" fmla="*/ 1725170 w 1956744"/>
                <a:gd name="connsiteY0" fmla="*/ 922163 h 922163"/>
                <a:gd name="connsiteX1" fmla="*/ 8187 w 1956744"/>
                <a:gd name="connsiteY1" fmla="*/ 922163 h 922163"/>
                <a:gd name="connsiteX2" fmla="*/ 365035 w 1956744"/>
                <a:gd name="connsiteY2" fmla="*/ 457622 h 922163"/>
                <a:gd name="connsiteX3" fmla="*/ 7118 w 1956744"/>
                <a:gd name="connsiteY3" fmla="*/ 51222 h 922163"/>
                <a:gd name="connsiteX4" fmla="*/ 51855 w 1956744"/>
                <a:gd name="connsiteY4" fmla="*/ 0 h 922163"/>
                <a:gd name="connsiteX5" fmla="*/ 1527243 w 1956744"/>
                <a:gd name="connsiteY5" fmla="*/ 0 h 922163"/>
                <a:gd name="connsiteX6" fmla="*/ 1598827 w 1956744"/>
                <a:gd name="connsiteY6" fmla="*/ 37388 h 922163"/>
                <a:gd name="connsiteX7" fmla="*/ 1956744 w 1956744"/>
                <a:gd name="connsiteY7" fmla="*/ 443788 h 922163"/>
                <a:gd name="connsiteX0" fmla="*/ 1725170 w 1956744"/>
                <a:gd name="connsiteY0" fmla="*/ 922163 h 922163"/>
                <a:gd name="connsiteX1" fmla="*/ 8187 w 1956744"/>
                <a:gd name="connsiteY1" fmla="*/ 922163 h 922163"/>
                <a:gd name="connsiteX2" fmla="*/ 365035 w 1956744"/>
                <a:gd name="connsiteY2" fmla="*/ 457622 h 922163"/>
                <a:gd name="connsiteX3" fmla="*/ 7118 w 1956744"/>
                <a:gd name="connsiteY3" fmla="*/ 51222 h 922163"/>
                <a:gd name="connsiteX4" fmla="*/ 51855 w 1956744"/>
                <a:gd name="connsiteY4" fmla="*/ 0 h 922163"/>
                <a:gd name="connsiteX5" fmla="*/ 1527243 w 1956744"/>
                <a:gd name="connsiteY5" fmla="*/ 0 h 922163"/>
                <a:gd name="connsiteX6" fmla="*/ 1598827 w 1956744"/>
                <a:gd name="connsiteY6" fmla="*/ 37388 h 922163"/>
                <a:gd name="connsiteX7" fmla="*/ 1956744 w 1956744"/>
                <a:gd name="connsiteY7" fmla="*/ 443788 h 922163"/>
                <a:gd name="connsiteX0" fmla="*/ 1725169 w 1956743"/>
                <a:gd name="connsiteY0" fmla="*/ 922163 h 922163"/>
                <a:gd name="connsiteX1" fmla="*/ 8186 w 1956743"/>
                <a:gd name="connsiteY1" fmla="*/ 922163 h 922163"/>
                <a:gd name="connsiteX2" fmla="*/ 365034 w 1956743"/>
                <a:gd name="connsiteY2" fmla="*/ 457622 h 922163"/>
                <a:gd name="connsiteX3" fmla="*/ 7117 w 1956743"/>
                <a:gd name="connsiteY3" fmla="*/ 51222 h 922163"/>
                <a:gd name="connsiteX4" fmla="*/ 51856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9 w 1956743"/>
                <a:gd name="connsiteY0" fmla="*/ 922163 h 922163"/>
                <a:gd name="connsiteX1" fmla="*/ 8186 w 1956743"/>
                <a:gd name="connsiteY1" fmla="*/ 922163 h 922163"/>
                <a:gd name="connsiteX2" fmla="*/ 365034 w 1956743"/>
                <a:gd name="connsiteY2" fmla="*/ 457622 h 922163"/>
                <a:gd name="connsiteX3" fmla="*/ 7117 w 1956743"/>
                <a:gd name="connsiteY3" fmla="*/ 51222 h 922163"/>
                <a:gd name="connsiteX4" fmla="*/ 51856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9 w 1956743"/>
                <a:gd name="connsiteY0" fmla="*/ 922163 h 922163"/>
                <a:gd name="connsiteX1" fmla="*/ 8186 w 1956743"/>
                <a:gd name="connsiteY1" fmla="*/ 922163 h 922163"/>
                <a:gd name="connsiteX2" fmla="*/ 365034 w 1956743"/>
                <a:gd name="connsiteY2" fmla="*/ 457622 h 922163"/>
                <a:gd name="connsiteX3" fmla="*/ 7117 w 1956743"/>
                <a:gd name="connsiteY3" fmla="*/ 51222 h 922163"/>
                <a:gd name="connsiteX4" fmla="*/ 51856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9 w 1956743"/>
                <a:gd name="connsiteY0" fmla="*/ 922163 h 922163"/>
                <a:gd name="connsiteX1" fmla="*/ 8186 w 1956743"/>
                <a:gd name="connsiteY1" fmla="*/ 922163 h 922163"/>
                <a:gd name="connsiteX2" fmla="*/ 365034 w 1956743"/>
                <a:gd name="connsiteY2" fmla="*/ 457622 h 922163"/>
                <a:gd name="connsiteX3" fmla="*/ 7117 w 1956743"/>
                <a:gd name="connsiteY3" fmla="*/ 51222 h 922163"/>
                <a:gd name="connsiteX4" fmla="*/ 51856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9 w 1956743"/>
                <a:gd name="connsiteY0" fmla="*/ 922163 h 922163"/>
                <a:gd name="connsiteX1" fmla="*/ 8186 w 1956743"/>
                <a:gd name="connsiteY1" fmla="*/ 922163 h 922163"/>
                <a:gd name="connsiteX2" fmla="*/ 365034 w 1956743"/>
                <a:gd name="connsiteY2" fmla="*/ 457622 h 922163"/>
                <a:gd name="connsiteX3" fmla="*/ 7117 w 1956743"/>
                <a:gd name="connsiteY3" fmla="*/ 51222 h 922163"/>
                <a:gd name="connsiteX4" fmla="*/ 51856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4 w 1956743"/>
                <a:gd name="connsiteY2" fmla="*/ 457622 h 922163"/>
                <a:gd name="connsiteX3" fmla="*/ 7117 w 1956743"/>
                <a:gd name="connsiteY3" fmla="*/ 51222 h 922163"/>
                <a:gd name="connsiteX4" fmla="*/ 51856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5 w 1956743"/>
                <a:gd name="connsiteY2" fmla="*/ 457622 h 922163"/>
                <a:gd name="connsiteX3" fmla="*/ 7117 w 1956743"/>
                <a:gd name="connsiteY3" fmla="*/ 51222 h 922163"/>
                <a:gd name="connsiteX4" fmla="*/ 51856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5 w 1956743"/>
                <a:gd name="connsiteY2" fmla="*/ 457622 h 922163"/>
                <a:gd name="connsiteX3" fmla="*/ 7117 w 1956743"/>
                <a:gd name="connsiteY3" fmla="*/ 51222 h 922163"/>
                <a:gd name="connsiteX4" fmla="*/ 51856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5 w 1956743"/>
                <a:gd name="connsiteY2" fmla="*/ 457622 h 922163"/>
                <a:gd name="connsiteX3" fmla="*/ 7117 w 1956743"/>
                <a:gd name="connsiteY3" fmla="*/ 51222 h 922163"/>
                <a:gd name="connsiteX4" fmla="*/ 51856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5 w 1956743"/>
                <a:gd name="connsiteY2" fmla="*/ 457622 h 922163"/>
                <a:gd name="connsiteX3" fmla="*/ 7117 w 1956743"/>
                <a:gd name="connsiteY3" fmla="*/ 51222 h 922163"/>
                <a:gd name="connsiteX4" fmla="*/ 51856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5 w 1956743"/>
                <a:gd name="connsiteY2" fmla="*/ 457622 h 922163"/>
                <a:gd name="connsiteX3" fmla="*/ 7117 w 1956743"/>
                <a:gd name="connsiteY3" fmla="*/ 51222 h 922163"/>
                <a:gd name="connsiteX4" fmla="*/ 51857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5 w 1956743"/>
                <a:gd name="connsiteY2" fmla="*/ 457622 h 922163"/>
                <a:gd name="connsiteX3" fmla="*/ 7117 w 1956743"/>
                <a:gd name="connsiteY3" fmla="*/ 51222 h 922163"/>
                <a:gd name="connsiteX4" fmla="*/ 51857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5 w 1956743"/>
                <a:gd name="connsiteY2" fmla="*/ 457622 h 922163"/>
                <a:gd name="connsiteX3" fmla="*/ 7117 w 1956743"/>
                <a:gd name="connsiteY3" fmla="*/ 51222 h 922163"/>
                <a:gd name="connsiteX4" fmla="*/ 51857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5 w 1956743"/>
                <a:gd name="connsiteY2" fmla="*/ 457622 h 922163"/>
                <a:gd name="connsiteX3" fmla="*/ 7117 w 1956743"/>
                <a:gd name="connsiteY3" fmla="*/ 51222 h 922163"/>
                <a:gd name="connsiteX4" fmla="*/ 51857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5 w 1956743"/>
                <a:gd name="connsiteY2" fmla="*/ 457622 h 922163"/>
                <a:gd name="connsiteX3" fmla="*/ 7117 w 1956743"/>
                <a:gd name="connsiteY3" fmla="*/ 51222 h 922163"/>
                <a:gd name="connsiteX4" fmla="*/ 51857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5 w 1956743"/>
                <a:gd name="connsiteY2" fmla="*/ 457622 h 922163"/>
                <a:gd name="connsiteX3" fmla="*/ 7117 w 1956743"/>
                <a:gd name="connsiteY3" fmla="*/ 51222 h 922163"/>
                <a:gd name="connsiteX4" fmla="*/ 51857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5 w 1956743"/>
                <a:gd name="connsiteY2" fmla="*/ 457622 h 922163"/>
                <a:gd name="connsiteX3" fmla="*/ 7117 w 1956743"/>
                <a:gd name="connsiteY3" fmla="*/ 51222 h 922163"/>
                <a:gd name="connsiteX4" fmla="*/ 51857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5 w 1956743"/>
                <a:gd name="connsiteY2" fmla="*/ 457622 h 922163"/>
                <a:gd name="connsiteX3" fmla="*/ 7117 w 1956743"/>
                <a:gd name="connsiteY3" fmla="*/ 51222 h 922163"/>
                <a:gd name="connsiteX4" fmla="*/ 51857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5 w 1956743"/>
                <a:gd name="connsiteY2" fmla="*/ 457622 h 922163"/>
                <a:gd name="connsiteX3" fmla="*/ 7117 w 1956743"/>
                <a:gd name="connsiteY3" fmla="*/ 51222 h 922163"/>
                <a:gd name="connsiteX4" fmla="*/ 51857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5 w 1956743"/>
                <a:gd name="connsiteY2" fmla="*/ 457622 h 922163"/>
                <a:gd name="connsiteX3" fmla="*/ 7117 w 1956743"/>
                <a:gd name="connsiteY3" fmla="*/ 51222 h 922163"/>
                <a:gd name="connsiteX4" fmla="*/ 51857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5 w 1956743"/>
                <a:gd name="connsiteY2" fmla="*/ 457622 h 922163"/>
                <a:gd name="connsiteX3" fmla="*/ 7117 w 1956743"/>
                <a:gd name="connsiteY3" fmla="*/ 51222 h 922163"/>
                <a:gd name="connsiteX4" fmla="*/ 51857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5 w 1956743"/>
                <a:gd name="connsiteY2" fmla="*/ 457622 h 922163"/>
                <a:gd name="connsiteX3" fmla="*/ 7117 w 1956743"/>
                <a:gd name="connsiteY3" fmla="*/ 51222 h 922163"/>
                <a:gd name="connsiteX4" fmla="*/ 51857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5 w 1956743"/>
                <a:gd name="connsiteY2" fmla="*/ 457622 h 922163"/>
                <a:gd name="connsiteX3" fmla="*/ 7117 w 1956743"/>
                <a:gd name="connsiteY3" fmla="*/ 51222 h 922163"/>
                <a:gd name="connsiteX4" fmla="*/ 51857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5 w 1956743"/>
                <a:gd name="connsiteY2" fmla="*/ 457622 h 922163"/>
                <a:gd name="connsiteX3" fmla="*/ 7117 w 1956743"/>
                <a:gd name="connsiteY3" fmla="*/ 51222 h 922163"/>
                <a:gd name="connsiteX4" fmla="*/ 51857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5 w 1956743"/>
                <a:gd name="connsiteY2" fmla="*/ 457622 h 922163"/>
                <a:gd name="connsiteX3" fmla="*/ 7117 w 1956743"/>
                <a:gd name="connsiteY3" fmla="*/ 51222 h 922163"/>
                <a:gd name="connsiteX4" fmla="*/ 51857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5 w 1956743"/>
                <a:gd name="connsiteY2" fmla="*/ 457622 h 922163"/>
                <a:gd name="connsiteX3" fmla="*/ 7117 w 1956743"/>
                <a:gd name="connsiteY3" fmla="*/ 51222 h 922163"/>
                <a:gd name="connsiteX4" fmla="*/ 51857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5 w 1956743"/>
                <a:gd name="connsiteY2" fmla="*/ 457622 h 922163"/>
                <a:gd name="connsiteX3" fmla="*/ 7116 w 1956743"/>
                <a:gd name="connsiteY3" fmla="*/ 49482 h 922163"/>
                <a:gd name="connsiteX4" fmla="*/ 51857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6364 w 1956743"/>
                <a:gd name="connsiteY2" fmla="*/ 461082 h 922163"/>
                <a:gd name="connsiteX3" fmla="*/ 7116 w 1956743"/>
                <a:gd name="connsiteY3" fmla="*/ 49482 h 922163"/>
                <a:gd name="connsiteX4" fmla="*/ 51857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6364 w 1956743"/>
                <a:gd name="connsiteY2" fmla="*/ 461082 h 922163"/>
                <a:gd name="connsiteX3" fmla="*/ 7116 w 1956743"/>
                <a:gd name="connsiteY3" fmla="*/ 49482 h 922163"/>
                <a:gd name="connsiteX4" fmla="*/ 51857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6364 w 1956743"/>
                <a:gd name="connsiteY2" fmla="*/ 461082 h 922163"/>
                <a:gd name="connsiteX3" fmla="*/ 7116 w 1956743"/>
                <a:gd name="connsiteY3" fmla="*/ 49482 h 922163"/>
                <a:gd name="connsiteX4" fmla="*/ 51857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042 w 1956620"/>
                <a:gd name="connsiteY0" fmla="*/ 922163 h 922163"/>
                <a:gd name="connsiteX1" fmla="*/ 8063 w 1956620"/>
                <a:gd name="connsiteY1" fmla="*/ 922163 h 922163"/>
                <a:gd name="connsiteX2" fmla="*/ 366241 w 1956620"/>
                <a:gd name="connsiteY2" fmla="*/ 461082 h 922163"/>
                <a:gd name="connsiteX3" fmla="*/ 6993 w 1956620"/>
                <a:gd name="connsiteY3" fmla="*/ 49482 h 922163"/>
                <a:gd name="connsiteX4" fmla="*/ 51734 w 1956620"/>
                <a:gd name="connsiteY4" fmla="*/ 0 h 922163"/>
                <a:gd name="connsiteX5" fmla="*/ 1527119 w 1956620"/>
                <a:gd name="connsiteY5" fmla="*/ 0 h 922163"/>
                <a:gd name="connsiteX6" fmla="*/ 1598703 w 1956620"/>
                <a:gd name="connsiteY6" fmla="*/ 37388 h 922163"/>
                <a:gd name="connsiteX7" fmla="*/ 1956620 w 1956620"/>
                <a:gd name="connsiteY7" fmla="*/ 443788 h 922163"/>
                <a:gd name="connsiteX0" fmla="*/ 1725054 w 1956632"/>
                <a:gd name="connsiteY0" fmla="*/ 922163 h 922163"/>
                <a:gd name="connsiteX1" fmla="*/ 8075 w 1956632"/>
                <a:gd name="connsiteY1" fmla="*/ 922163 h 922163"/>
                <a:gd name="connsiteX2" fmla="*/ 366253 w 1956632"/>
                <a:gd name="connsiteY2" fmla="*/ 461082 h 922163"/>
                <a:gd name="connsiteX3" fmla="*/ 7005 w 1956632"/>
                <a:gd name="connsiteY3" fmla="*/ 49482 h 922163"/>
                <a:gd name="connsiteX4" fmla="*/ 51023 w 1956632"/>
                <a:gd name="connsiteY4" fmla="*/ 0 h 922163"/>
                <a:gd name="connsiteX5" fmla="*/ 1527131 w 1956632"/>
                <a:gd name="connsiteY5" fmla="*/ 0 h 922163"/>
                <a:gd name="connsiteX6" fmla="*/ 1598715 w 1956632"/>
                <a:gd name="connsiteY6" fmla="*/ 37388 h 922163"/>
                <a:gd name="connsiteX7" fmla="*/ 1956632 w 1956632"/>
                <a:gd name="connsiteY7" fmla="*/ 443788 h 922163"/>
                <a:gd name="connsiteX0" fmla="*/ 1725055 w 1956633"/>
                <a:gd name="connsiteY0" fmla="*/ 922163 h 922163"/>
                <a:gd name="connsiteX1" fmla="*/ 8076 w 1956633"/>
                <a:gd name="connsiteY1" fmla="*/ 922163 h 922163"/>
                <a:gd name="connsiteX2" fmla="*/ 366254 w 1956633"/>
                <a:gd name="connsiteY2" fmla="*/ 461082 h 922163"/>
                <a:gd name="connsiteX3" fmla="*/ 7006 w 1956633"/>
                <a:gd name="connsiteY3" fmla="*/ 49482 h 922163"/>
                <a:gd name="connsiteX4" fmla="*/ 51024 w 1956633"/>
                <a:gd name="connsiteY4" fmla="*/ 0 h 922163"/>
                <a:gd name="connsiteX5" fmla="*/ 1527132 w 1956633"/>
                <a:gd name="connsiteY5" fmla="*/ 0 h 922163"/>
                <a:gd name="connsiteX6" fmla="*/ 1633931 w 1956633"/>
                <a:gd name="connsiteY6" fmla="*/ 49482 h 922163"/>
                <a:gd name="connsiteX7" fmla="*/ 1956633 w 1956633"/>
                <a:gd name="connsiteY7" fmla="*/ 443788 h 922163"/>
                <a:gd name="connsiteX0" fmla="*/ 1725055 w 1993179"/>
                <a:gd name="connsiteY0" fmla="*/ 922163 h 922163"/>
                <a:gd name="connsiteX1" fmla="*/ 8076 w 1993179"/>
                <a:gd name="connsiteY1" fmla="*/ 922163 h 922163"/>
                <a:gd name="connsiteX2" fmla="*/ 366254 w 1993179"/>
                <a:gd name="connsiteY2" fmla="*/ 461082 h 922163"/>
                <a:gd name="connsiteX3" fmla="*/ 7006 w 1993179"/>
                <a:gd name="connsiteY3" fmla="*/ 49482 h 922163"/>
                <a:gd name="connsiteX4" fmla="*/ 51024 w 1993179"/>
                <a:gd name="connsiteY4" fmla="*/ 0 h 922163"/>
                <a:gd name="connsiteX5" fmla="*/ 1527132 w 1993179"/>
                <a:gd name="connsiteY5" fmla="*/ 0 h 922163"/>
                <a:gd name="connsiteX6" fmla="*/ 1633931 w 1993179"/>
                <a:gd name="connsiteY6" fmla="*/ 49482 h 922163"/>
                <a:gd name="connsiteX7" fmla="*/ 1993179 w 1993179"/>
                <a:gd name="connsiteY7" fmla="*/ 461082 h 922163"/>
                <a:gd name="connsiteX0" fmla="*/ 1725055 w 1993179"/>
                <a:gd name="connsiteY0" fmla="*/ 922163 h 922163"/>
                <a:gd name="connsiteX1" fmla="*/ 8076 w 1993179"/>
                <a:gd name="connsiteY1" fmla="*/ 922163 h 922163"/>
                <a:gd name="connsiteX2" fmla="*/ 366254 w 1993179"/>
                <a:gd name="connsiteY2" fmla="*/ 461082 h 922163"/>
                <a:gd name="connsiteX3" fmla="*/ 7006 w 1993179"/>
                <a:gd name="connsiteY3" fmla="*/ 49482 h 922163"/>
                <a:gd name="connsiteX4" fmla="*/ 51024 w 1993179"/>
                <a:gd name="connsiteY4" fmla="*/ 0 h 922163"/>
                <a:gd name="connsiteX5" fmla="*/ 1527132 w 1993179"/>
                <a:gd name="connsiteY5" fmla="*/ 0 h 922163"/>
                <a:gd name="connsiteX6" fmla="*/ 1633931 w 1993179"/>
                <a:gd name="connsiteY6" fmla="*/ 49482 h 922163"/>
                <a:gd name="connsiteX7" fmla="*/ 1993179 w 1993179"/>
                <a:gd name="connsiteY7" fmla="*/ 461082 h 922163"/>
                <a:gd name="connsiteX0" fmla="*/ 1725055 w 1993179"/>
                <a:gd name="connsiteY0" fmla="*/ 922163 h 922163"/>
                <a:gd name="connsiteX1" fmla="*/ 8076 w 1993179"/>
                <a:gd name="connsiteY1" fmla="*/ 922163 h 922163"/>
                <a:gd name="connsiteX2" fmla="*/ 366254 w 1993179"/>
                <a:gd name="connsiteY2" fmla="*/ 461082 h 922163"/>
                <a:gd name="connsiteX3" fmla="*/ 7006 w 1993179"/>
                <a:gd name="connsiteY3" fmla="*/ 49482 h 922163"/>
                <a:gd name="connsiteX4" fmla="*/ 51024 w 1993179"/>
                <a:gd name="connsiteY4" fmla="*/ 0 h 922163"/>
                <a:gd name="connsiteX5" fmla="*/ 1527132 w 1993179"/>
                <a:gd name="connsiteY5" fmla="*/ 0 h 922163"/>
                <a:gd name="connsiteX6" fmla="*/ 1633931 w 1993179"/>
                <a:gd name="connsiteY6" fmla="*/ 49482 h 922163"/>
                <a:gd name="connsiteX7" fmla="*/ 1993179 w 1993179"/>
                <a:gd name="connsiteY7" fmla="*/ 461082 h 922163"/>
                <a:gd name="connsiteX0" fmla="*/ 1725055 w 1993179"/>
                <a:gd name="connsiteY0" fmla="*/ 922163 h 922163"/>
                <a:gd name="connsiteX1" fmla="*/ 8076 w 1993179"/>
                <a:gd name="connsiteY1" fmla="*/ 922163 h 922163"/>
                <a:gd name="connsiteX2" fmla="*/ 366254 w 1993179"/>
                <a:gd name="connsiteY2" fmla="*/ 461082 h 922163"/>
                <a:gd name="connsiteX3" fmla="*/ 7006 w 1993179"/>
                <a:gd name="connsiteY3" fmla="*/ 49482 h 922163"/>
                <a:gd name="connsiteX4" fmla="*/ 51024 w 1993179"/>
                <a:gd name="connsiteY4" fmla="*/ 0 h 922163"/>
                <a:gd name="connsiteX5" fmla="*/ 1545895 w 1993179"/>
                <a:gd name="connsiteY5" fmla="*/ 0 h 922163"/>
                <a:gd name="connsiteX6" fmla="*/ 1633931 w 1993179"/>
                <a:gd name="connsiteY6" fmla="*/ 49482 h 922163"/>
                <a:gd name="connsiteX7" fmla="*/ 1993179 w 1993179"/>
                <a:gd name="connsiteY7" fmla="*/ 461082 h 922163"/>
                <a:gd name="connsiteX0" fmla="*/ 1758252 w 1993179"/>
                <a:gd name="connsiteY0" fmla="*/ 922163 h 922163"/>
                <a:gd name="connsiteX1" fmla="*/ 8076 w 1993179"/>
                <a:gd name="connsiteY1" fmla="*/ 922163 h 922163"/>
                <a:gd name="connsiteX2" fmla="*/ 366254 w 1993179"/>
                <a:gd name="connsiteY2" fmla="*/ 461082 h 922163"/>
                <a:gd name="connsiteX3" fmla="*/ 7006 w 1993179"/>
                <a:gd name="connsiteY3" fmla="*/ 49482 h 922163"/>
                <a:gd name="connsiteX4" fmla="*/ 51024 w 1993179"/>
                <a:gd name="connsiteY4" fmla="*/ 0 h 922163"/>
                <a:gd name="connsiteX5" fmla="*/ 1545895 w 1993179"/>
                <a:gd name="connsiteY5" fmla="*/ 0 h 922163"/>
                <a:gd name="connsiteX6" fmla="*/ 1633931 w 1993179"/>
                <a:gd name="connsiteY6" fmla="*/ 49482 h 922163"/>
                <a:gd name="connsiteX7" fmla="*/ 1993179 w 1993179"/>
                <a:gd name="connsiteY7" fmla="*/ 461082 h 922163"/>
                <a:gd name="connsiteX0" fmla="*/ 1758252 w 1993179"/>
                <a:gd name="connsiteY0" fmla="*/ 922163 h 922163"/>
                <a:gd name="connsiteX1" fmla="*/ 8076 w 1993179"/>
                <a:gd name="connsiteY1" fmla="*/ 922163 h 922163"/>
                <a:gd name="connsiteX2" fmla="*/ 366254 w 1993179"/>
                <a:gd name="connsiteY2" fmla="*/ 461082 h 922163"/>
                <a:gd name="connsiteX3" fmla="*/ 7006 w 1993179"/>
                <a:gd name="connsiteY3" fmla="*/ 49482 h 922163"/>
                <a:gd name="connsiteX4" fmla="*/ 51024 w 1993179"/>
                <a:gd name="connsiteY4" fmla="*/ 0 h 922163"/>
                <a:gd name="connsiteX5" fmla="*/ 1545895 w 1993179"/>
                <a:gd name="connsiteY5" fmla="*/ 0 h 922163"/>
                <a:gd name="connsiteX6" fmla="*/ 1633931 w 1993179"/>
                <a:gd name="connsiteY6" fmla="*/ 49482 h 922163"/>
                <a:gd name="connsiteX7" fmla="*/ 1993179 w 1993179"/>
                <a:gd name="connsiteY7" fmla="*/ 461082 h 922163"/>
                <a:gd name="connsiteX0" fmla="*/ 1758252 w 1993179"/>
                <a:gd name="connsiteY0" fmla="*/ 922163 h 922163"/>
                <a:gd name="connsiteX1" fmla="*/ 8076 w 1993179"/>
                <a:gd name="connsiteY1" fmla="*/ 922163 h 922163"/>
                <a:gd name="connsiteX2" fmla="*/ 470446 w 1993179"/>
                <a:gd name="connsiteY2" fmla="*/ 461082 h 922163"/>
                <a:gd name="connsiteX3" fmla="*/ 7006 w 1993179"/>
                <a:gd name="connsiteY3" fmla="*/ 49482 h 922163"/>
                <a:gd name="connsiteX4" fmla="*/ 51024 w 1993179"/>
                <a:gd name="connsiteY4" fmla="*/ 0 h 922163"/>
                <a:gd name="connsiteX5" fmla="*/ 1545895 w 1993179"/>
                <a:gd name="connsiteY5" fmla="*/ 0 h 922163"/>
                <a:gd name="connsiteX6" fmla="*/ 1633931 w 1993179"/>
                <a:gd name="connsiteY6" fmla="*/ 49482 h 922163"/>
                <a:gd name="connsiteX7" fmla="*/ 1993179 w 1993179"/>
                <a:gd name="connsiteY7" fmla="*/ 461082 h 922163"/>
                <a:gd name="connsiteX0" fmla="*/ 1758252 w 1993179"/>
                <a:gd name="connsiteY0" fmla="*/ 922163 h 922163"/>
                <a:gd name="connsiteX1" fmla="*/ 8076 w 1993179"/>
                <a:gd name="connsiteY1" fmla="*/ 922163 h 922163"/>
                <a:gd name="connsiteX2" fmla="*/ 470446 w 1993179"/>
                <a:gd name="connsiteY2" fmla="*/ 461082 h 922163"/>
                <a:gd name="connsiteX3" fmla="*/ 7006 w 1993179"/>
                <a:gd name="connsiteY3" fmla="*/ 49482 h 922163"/>
                <a:gd name="connsiteX4" fmla="*/ 51024 w 1993179"/>
                <a:gd name="connsiteY4" fmla="*/ 0 h 922163"/>
                <a:gd name="connsiteX5" fmla="*/ 1545895 w 1993179"/>
                <a:gd name="connsiteY5" fmla="*/ 0 h 922163"/>
                <a:gd name="connsiteX6" fmla="*/ 1633931 w 1993179"/>
                <a:gd name="connsiteY6" fmla="*/ 49482 h 922163"/>
                <a:gd name="connsiteX7" fmla="*/ 1993179 w 1993179"/>
                <a:gd name="connsiteY7" fmla="*/ 461082 h 922163"/>
                <a:gd name="connsiteX0" fmla="*/ 1758252 w 1993179"/>
                <a:gd name="connsiteY0" fmla="*/ 922163 h 922163"/>
                <a:gd name="connsiteX1" fmla="*/ 8076 w 1993179"/>
                <a:gd name="connsiteY1" fmla="*/ 922163 h 922163"/>
                <a:gd name="connsiteX2" fmla="*/ 470446 w 1993179"/>
                <a:gd name="connsiteY2" fmla="*/ 461082 h 922163"/>
                <a:gd name="connsiteX3" fmla="*/ 7006 w 1993179"/>
                <a:gd name="connsiteY3" fmla="*/ 49482 h 922163"/>
                <a:gd name="connsiteX4" fmla="*/ 51024 w 1993179"/>
                <a:gd name="connsiteY4" fmla="*/ 0 h 922163"/>
                <a:gd name="connsiteX5" fmla="*/ 1545895 w 1993179"/>
                <a:gd name="connsiteY5" fmla="*/ 0 h 922163"/>
                <a:gd name="connsiteX6" fmla="*/ 1633931 w 1993179"/>
                <a:gd name="connsiteY6" fmla="*/ 49482 h 922163"/>
                <a:gd name="connsiteX7" fmla="*/ 1993179 w 1993179"/>
                <a:gd name="connsiteY7" fmla="*/ 461082 h 922163"/>
                <a:gd name="connsiteX0" fmla="*/ 1760461 w 1995388"/>
                <a:gd name="connsiteY0" fmla="*/ 922163 h 922163"/>
                <a:gd name="connsiteX1" fmla="*/ 10285 w 1995388"/>
                <a:gd name="connsiteY1" fmla="*/ 922163 h 922163"/>
                <a:gd name="connsiteX2" fmla="*/ 472655 w 1995388"/>
                <a:gd name="connsiteY2" fmla="*/ 461082 h 922163"/>
                <a:gd name="connsiteX3" fmla="*/ 9215 w 1995388"/>
                <a:gd name="connsiteY3" fmla="*/ 49482 h 922163"/>
                <a:gd name="connsiteX4" fmla="*/ 53233 w 1995388"/>
                <a:gd name="connsiteY4" fmla="*/ 0 h 922163"/>
                <a:gd name="connsiteX5" fmla="*/ 1548104 w 1995388"/>
                <a:gd name="connsiteY5" fmla="*/ 0 h 922163"/>
                <a:gd name="connsiteX6" fmla="*/ 1636140 w 1995388"/>
                <a:gd name="connsiteY6" fmla="*/ 49482 h 922163"/>
                <a:gd name="connsiteX7" fmla="*/ 1995388 w 1995388"/>
                <a:gd name="connsiteY7" fmla="*/ 461082 h 922163"/>
                <a:gd name="connsiteX0" fmla="*/ 1760209 w 1995136"/>
                <a:gd name="connsiteY0" fmla="*/ 922163 h 922163"/>
                <a:gd name="connsiteX1" fmla="*/ 10033 w 1995136"/>
                <a:gd name="connsiteY1" fmla="*/ 922163 h 922163"/>
                <a:gd name="connsiteX2" fmla="*/ 472403 w 1995136"/>
                <a:gd name="connsiteY2" fmla="*/ 461082 h 922163"/>
                <a:gd name="connsiteX3" fmla="*/ 8963 w 1995136"/>
                <a:gd name="connsiteY3" fmla="*/ 49482 h 922163"/>
                <a:gd name="connsiteX4" fmla="*/ 65745 w 1995136"/>
                <a:gd name="connsiteY4" fmla="*/ 0 h 922163"/>
                <a:gd name="connsiteX5" fmla="*/ 1547852 w 1995136"/>
                <a:gd name="connsiteY5" fmla="*/ 0 h 922163"/>
                <a:gd name="connsiteX6" fmla="*/ 1635888 w 1995136"/>
                <a:gd name="connsiteY6" fmla="*/ 49482 h 922163"/>
                <a:gd name="connsiteX7" fmla="*/ 1995136 w 1995136"/>
                <a:gd name="connsiteY7" fmla="*/ 461082 h 922163"/>
                <a:gd name="connsiteX0" fmla="*/ 1760207 w 1995134"/>
                <a:gd name="connsiteY0" fmla="*/ 922163 h 922163"/>
                <a:gd name="connsiteX1" fmla="*/ 10031 w 1995134"/>
                <a:gd name="connsiteY1" fmla="*/ 922163 h 922163"/>
                <a:gd name="connsiteX2" fmla="*/ 472401 w 1995134"/>
                <a:gd name="connsiteY2" fmla="*/ 461082 h 922163"/>
                <a:gd name="connsiteX3" fmla="*/ 8961 w 1995134"/>
                <a:gd name="connsiteY3" fmla="*/ 49482 h 922163"/>
                <a:gd name="connsiteX4" fmla="*/ 65743 w 1995134"/>
                <a:gd name="connsiteY4" fmla="*/ 0 h 922163"/>
                <a:gd name="connsiteX5" fmla="*/ 1547850 w 1995134"/>
                <a:gd name="connsiteY5" fmla="*/ 0 h 922163"/>
                <a:gd name="connsiteX6" fmla="*/ 1681315 w 1995134"/>
                <a:gd name="connsiteY6" fmla="*/ 49482 h 922163"/>
                <a:gd name="connsiteX7" fmla="*/ 1995134 w 1995134"/>
                <a:gd name="connsiteY7" fmla="*/ 461082 h 922163"/>
                <a:gd name="connsiteX0" fmla="*/ 1760207 w 2144755"/>
                <a:gd name="connsiteY0" fmla="*/ 922163 h 922163"/>
                <a:gd name="connsiteX1" fmla="*/ 10031 w 2144755"/>
                <a:gd name="connsiteY1" fmla="*/ 922163 h 922163"/>
                <a:gd name="connsiteX2" fmla="*/ 472401 w 2144755"/>
                <a:gd name="connsiteY2" fmla="*/ 461082 h 922163"/>
                <a:gd name="connsiteX3" fmla="*/ 8961 w 2144755"/>
                <a:gd name="connsiteY3" fmla="*/ 49482 h 922163"/>
                <a:gd name="connsiteX4" fmla="*/ 65743 w 2144755"/>
                <a:gd name="connsiteY4" fmla="*/ 0 h 922163"/>
                <a:gd name="connsiteX5" fmla="*/ 1547850 w 2144755"/>
                <a:gd name="connsiteY5" fmla="*/ 0 h 922163"/>
                <a:gd name="connsiteX6" fmla="*/ 1681315 w 2144755"/>
                <a:gd name="connsiteY6" fmla="*/ 49482 h 922163"/>
                <a:gd name="connsiteX7" fmla="*/ 2144755 w 2144755"/>
                <a:gd name="connsiteY7" fmla="*/ 461082 h 922163"/>
                <a:gd name="connsiteX0" fmla="*/ 1760207 w 2144755"/>
                <a:gd name="connsiteY0" fmla="*/ 922163 h 922163"/>
                <a:gd name="connsiteX1" fmla="*/ 10031 w 2144755"/>
                <a:gd name="connsiteY1" fmla="*/ 922163 h 922163"/>
                <a:gd name="connsiteX2" fmla="*/ 472401 w 2144755"/>
                <a:gd name="connsiteY2" fmla="*/ 461082 h 922163"/>
                <a:gd name="connsiteX3" fmla="*/ 8961 w 2144755"/>
                <a:gd name="connsiteY3" fmla="*/ 49482 h 922163"/>
                <a:gd name="connsiteX4" fmla="*/ 65743 w 2144755"/>
                <a:gd name="connsiteY4" fmla="*/ 0 h 922163"/>
                <a:gd name="connsiteX5" fmla="*/ 1547850 w 2144755"/>
                <a:gd name="connsiteY5" fmla="*/ 0 h 922163"/>
                <a:gd name="connsiteX6" fmla="*/ 1681315 w 2144755"/>
                <a:gd name="connsiteY6" fmla="*/ 49482 h 922163"/>
                <a:gd name="connsiteX7" fmla="*/ 2144755 w 2144755"/>
                <a:gd name="connsiteY7" fmla="*/ 461082 h 922163"/>
                <a:gd name="connsiteX0" fmla="*/ 1760207 w 2144755"/>
                <a:gd name="connsiteY0" fmla="*/ 922163 h 922163"/>
                <a:gd name="connsiteX1" fmla="*/ 10031 w 2144755"/>
                <a:gd name="connsiteY1" fmla="*/ 922163 h 922163"/>
                <a:gd name="connsiteX2" fmla="*/ 472401 w 2144755"/>
                <a:gd name="connsiteY2" fmla="*/ 461082 h 922163"/>
                <a:gd name="connsiteX3" fmla="*/ 8961 w 2144755"/>
                <a:gd name="connsiteY3" fmla="*/ 49482 h 922163"/>
                <a:gd name="connsiteX4" fmla="*/ 65743 w 2144755"/>
                <a:gd name="connsiteY4" fmla="*/ 0 h 922163"/>
                <a:gd name="connsiteX5" fmla="*/ 1547850 w 2144755"/>
                <a:gd name="connsiteY5" fmla="*/ 0 h 922163"/>
                <a:gd name="connsiteX6" fmla="*/ 1681315 w 2144755"/>
                <a:gd name="connsiteY6" fmla="*/ 49482 h 922163"/>
                <a:gd name="connsiteX7" fmla="*/ 2144755 w 2144755"/>
                <a:gd name="connsiteY7" fmla="*/ 461082 h 922163"/>
                <a:gd name="connsiteX0" fmla="*/ 1760207 w 2144755"/>
                <a:gd name="connsiteY0" fmla="*/ 922163 h 922163"/>
                <a:gd name="connsiteX1" fmla="*/ 10031 w 2144755"/>
                <a:gd name="connsiteY1" fmla="*/ 922163 h 922163"/>
                <a:gd name="connsiteX2" fmla="*/ 472401 w 2144755"/>
                <a:gd name="connsiteY2" fmla="*/ 461082 h 922163"/>
                <a:gd name="connsiteX3" fmla="*/ 8961 w 2144755"/>
                <a:gd name="connsiteY3" fmla="*/ 49482 h 922163"/>
                <a:gd name="connsiteX4" fmla="*/ 65743 w 2144755"/>
                <a:gd name="connsiteY4" fmla="*/ 0 h 922163"/>
                <a:gd name="connsiteX5" fmla="*/ 1567745 w 2144755"/>
                <a:gd name="connsiteY5" fmla="*/ 0 h 922163"/>
                <a:gd name="connsiteX6" fmla="*/ 1681315 w 2144755"/>
                <a:gd name="connsiteY6" fmla="*/ 49482 h 922163"/>
                <a:gd name="connsiteX7" fmla="*/ 2144755 w 2144755"/>
                <a:gd name="connsiteY7" fmla="*/ 461082 h 922163"/>
                <a:gd name="connsiteX0" fmla="*/ 1841391 w 2144755"/>
                <a:gd name="connsiteY0" fmla="*/ 922163 h 922163"/>
                <a:gd name="connsiteX1" fmla="*/ 10031 w 2144755"/>
                <a:gd name="connsiteY1" fmla="*/ 922163 h 922163"/>
                <a:gd name="connsiteX2" fmla="*/ 472401 w 2144755"/>
                <a:gd name="connsiteY2" fmla="*/ 461082 h 922163"/>
                <a:gd name="connsiteX3" fmla="*/ 8961 w 2144755"/>
                <a:gd name="connsiteY3" fmla="*/ 49482 h 922163"/>
                <a:gd name="connsiteX4" fmla="*/ 65743 w 2144755"/>
                <a:gd name="connsiteY4" fmla="*/ 0 h 922163"/>
                <a:gd name="connsiteX5" fmla="*/ 1567745 w 2144755"/>
                <a:gd name="connsiteY5" fmla="*/ 0 h 922163"/>
                <a:gd name="connsiteX6" fmla="*/ 1681315 w 2144755"/>
                <a:gd name="connsiteY6" fmla="*/ 49482 h 922163"/>
                <a:gd name="connsiteX7" fmla="*/ 2144755 w 2144755"/>
                <a:gd name="connsiteY7" fmla="*/ 461082 h 922163"/>
                <a:gd name="connsiteX0" fmla="*/ 1841393 w 2144757"/>
                <a:gd name="connsiteY0" fmla="*/ 922163 h 922163"/>
                <a:gd name="connsiteX1" fmla="*/ 10033 w 2144757"/>
                <a:gd name="connsiteY1" fmla="*/ 922163 h 922163"/>
                <a:gd name="connsiteX2" fmla="*/ 472403 w 2144757"/>
                <a:gd name="connsiteY2" fmla="*/ 461082 h 922163"/>
                <a:gd name="connsiteX3" fmla="*/ 8962 w 2144757"/>
                <a:gd name="connsiteY3" fmla="*/ 49482 h 922163"/>
                <a:gd name="connsiteX4" fmla="*/ 65745 w 2144757"/>
                <a:gd name="connsiteY4" fmla="*/ 0 h 922163"/>
                <a:gd name="connsiteX5" fmla="*/ 1567747 w 2144757"/>
                <a:gd name="connsiteY5" fmla="*/ 0 h 922163"/>
                <a:gd name="connsiteX6" fmla="*/ 1681317 w 2144757"/>
                <a:gd name="connsiteY6" fmla="*/ 49482 h 922163"/>
                <a:gd name="connsiteX7" fmla="*/ 2144757 w 2144757"/>
                <a:gd name="connsiteY7" fmla="*/ 461082 h 922163"/>
                <a:gd name="connsiteX0" fmla="*/ 1841393 w 2144757"/>
                <a:gd name="connsiteY0" fmla="*/ 922163 h 922163"/>
                <a:gd name="connsiteX1" fmla="*/ 10033 w 2144757"/>
                <a:gd name="connsiteY1" fmla="*/ 922163 h 922163"/>
                <a:gd name="connsiteX2" fmla="*/ 462613 w 2144757"/>
                <a:gd name="connsiteY2" fmla="*/ 461082 h 922163"/>
                <a:gd name="connsiteX3" fmla="*/ 8962 w 2144757"/>
                <a:gd name="connsiteY3" fmla="*/ 49482 h 922163"/>
                <a:gd name="connsiteX4" fmla="*/ 65745 w 2144757"/>
                <a:gd name="connsiteY4" fmla="*/ 0 h 922163"/>
                <a:gd name="connsiteX5" fmla="*/ 1567747 w 2144757"/>
                <a:gd name="connsiteY5" fmla="*/ 0 h 922163"/>
                <a:gd name="connsiteX6" fmla="*/ 1681317 w 2144757"/>
                <a:gd name="connsiteY6" fmla="*/ 49482 h 922163"/>
                <a:gd name="connsiteX7" fmla="*/ 2144757 w 2144757"/>
                <a:gd name="connsiteY7" fmla="*/ 461082 h 922163"/>
                <a:gd name="connsiteX0" fmla="*/ 1841393 w 2144757"/>
                <a:gd name="connsiteY0" fmla="*/ 922163 h 922163"/>
                <a:gd name="connsiteX1" fmla="*/ 10033 w 2144757"/>
                <a:gd name="connsiteY1" fmla="*/ 922163 h 922163"/>
                <a:gd name="connsiteX2" fmla="*/ 462613 w 2144757"/>
                <a:gd name="connsiteY2" fmla="*/ 461082 h 922163"/>
                <a:gd name="connsiteX3" fmla="*/ 8962 w 2144757"/>
                <a:gd name="connsiteY3" fmla="*/ 49482 h 922163"/>
                <a:gd name="connsiteX4" fmla="*/ 65745 w 2144757"/>
                <a:gd name="connsiteY4" fmla="*/ 0 h 922163"/>
                <a:gd name="connsiteX5" fmla="*/ 1567747 w 2144757"/>
                <a:gd name="connsiteY5" fmla="*/ 0 h 922163"/>
                <a:gd name="connsiteX6" fmla="*/ 1681317 w 2144757"/>
                <a:gd name="connsiteY6" fmla="*/ 49482 h 922163"/>
                <a:gd name="connsiteX7" fmla="*/ 2144757 w 2144757"/>
                <a:gd name="connsiteY7" fmla="*/ 461082 h 922163"/>
                <a:gd name="connsiteX0" fmla="*/ 1841393 w 2144757"/>
                <a:gd name="connsiteY0" fmla="*/ 922163 h 922163"/>
                <a:gd name="connsiteX1" fmla="*/ 10033 w 2144757"/>
                <a:gd name="connsiteY1" fmla="*/ 922163 h 922163"/>
                <a:gd name="connsiteX2" fmla="*/ 462613 w 2144757"/>
                <a:gd name="connsiteY2" fmla="*/ 461082 h 922163"/>
                <a:gd name="connsiteX3" fmla="*/ 8962 w 2144757"/>
                <a:gd name="connsiteY3" fmla="*/ 49482 h 922163"/>
                <a:gd name="connsiteX4" fmla="*/ 65745 w 2144757"/>
                <a:gd name="connsiteY4" fmla="*/ 0 h 922163"/>
                <a:gd name="connsiteX5" fmla="*/ 1567747 w 2144757"/>
                <a:gd name="connsiteY5" fmla="*/ 0 h 922163"/>
                <a:gd name="connsiteX6" fmla="*/ 1681317 w 2144757"/>
                <a:gd name="connsiteY6" fmla="*/ 49482 h 922163"/>
                <a:gd name="connsiteX7" fmla="*/ 2144757 w 2144757"/>
                <a:gd name="connsiteY7" fmla="*/ 461082 h 922163"/>
                <a:gd name="connsiteX0" fmla="*/ 1841186 w 2144550"/>
                <a:gd name="connsiteY0" fmla="*/ 922163 h 922163"/>
                <a:gd name="connsiteX1" fmla="*/ 9826 w 2144550"/>
                <a:gd name="connsiteY1" fmla="*/ 922163 h 922163"/>
                <a:gd name="connsiteX2" fmla="*/ 462406 w 2144550"/>
                <a:gd name="connsiteY2" fmla="*/ 461082 h 922163"/>
                <a:gd name="connsiteX3" fmla="*/ 8755 w 2144550"/>
                <a:gd name="connsiteY3" fmla="*/ 49482 h 922163"/>
                <a:gd name="connsiteX4" fmla="*/ 65538 w 2144550"/>
                <a:gd name="connsiteY4" fmla="*/ 0 h 922163"/>
                <a:gd name="connsiteX5" fmla="*/ 1567540 w 2144550"/>
                <a:gd name="connsiteY5" fmla="*/ 0 h 922163"/>
                <a:gd name="connsiteX6" fmla="*/ 1681110 w 2144550"/>
                <a:gd name="connsiteY6" fmla="*/ 49482 h 922163"/>
                <a:gd name="connsiteX7" fmla="*/ 2144550 w 2144550"/>
                <a:gd name="connsiteY7" fmla="*/ 461082 h 922163"/>
                <a:gd name="connsiteX0" fmla="*/ 1841209 w 2144573"/>
                <a:gd name="connsiteY0" fmla="*/ 922163 h 922163"/>
                <a:gd name="connsiteX1" fmla="*/ 9849 w 2144573"/>
                <a:gd name="connsiteY1" fmla="*/ 922163 h 922163"/>
                <a:gd name="connsiteX2" fmla="*/ 462429 w 2144573"/>
                <a:gd name="connsiteY2" fmla="*/ 461082 h 922163"/>
                <a:gd name="connsiteX3" fmla="*/ 8778 w 2144573"/>
                <a:gd name="connsiteY3" fmla="*/ 49482 h 922163"/>
                <a:gd name="connsiteX4" fmla="*/ 64366 w 2144573"/>
                <a:gd name="connsiteY4" fmla="*/ 0 h 922163"/>
                <a:gd name="connsiteX5" fmla="*/ 1567563 w 2144573"/>
                <a:gd name="connsiteY5" fmla="*/ 0 h 922163"/>
                <a:gd name="connsiteX6" fmla="*/ 1681133 w 2144573"/>
                <a:gd name="connsiteY6" fmla="*/ 49482 h 922163"/>
                <a:gd name="connsiteX7" fmla="*/ 2144573 w 2144573"/>
                <a:gd name="connsiteY7" fmla="*/ 461082 h 922163"/>
                <a:gd name="connsiteX0" fmla="*/ 1841209 w 2144573"/>
                <a:gd name="connsiteY0" fmla="*/ 922163 h 922163"/>
                <a:gd name="connsiteX1" fmla="*/ 9849 w 2144573"/>
                <a:gd name="connsiteY1" fmla="*/ 922163 h 922163"/>
                <a:gd name="connsiteX2" fmla="*/ 462429 w 2144573"/>
                <a:gd name="connsiteY2" fmla="*/ 461082 h 922163"/>
                <a:gd name="connsiteX3" fmla="*/ 8778 w 2144573"/>
                <a:gd name="connsiteY3" fmla="*/ 49482 h 922163"/>
                <a:gd name="connsiteX4" fmla="*/ 64366 w 2144573"/>
                <a:gd name="connsiteY4" fmla="*/ 0 h 922163"/>
                <a:gd name="connsiteX5" fmla="*/ 1567563 w 2144573"/>
                <a:gd name="connsiteY5" fmla="*/ 0 h 922163"/>
                <a:gd name="connsiteX6" fmla="*/ 1725602 w 2144573"/>
                <a:gd name="connsiteY6" fmla="*/ 49482 h 922163"/>
                <a:gd name="connsiteX7" fmla="*/ 2144573 w 2144573"/>
                <a:gd name="connsiteY7" fmla="*/ 461082 h 922163"/>
                <a:gd name="connsiteX0" fmla="*/ 1841209 w 2179251"/>
                <a:gd name="connsiteY0" fmla="*/ 922163 h 922163"/>
                <a:gd name="connsiteX1" fmla="*/ 9849 w 2179251"/>
                <a:gd name="connsiteY1" fmla="*/ 922163 h 922163"/>
                <a:gd name="connsiteX2" fmla="*/ 462429 w 2179251"/>
                <a:gd name="connsiteY2" fmla="*/ 461082 h 922163"/>
                <a:gd name="connsiteX3" fmla="*/ 8778 w 2179251"/>
                <a:gd name="connsiteY3" fmla="*/ 49482 h 922163"/>
                <a:gd name="connsiteX4" fmla="*/ 64366 w 2179251"/>
                <a:gd name="connsiteY4" fmla="*/ 0 h 922163"/>
                <a:gd name="connsiteX5" fmla="*/ 1567563 w 2179251"/>
                <a:gd name="connsiteY5" fmla="*/ 0 h 922163"/>
                <a:gd name="connsiteX6" fmla="*/ 1725602 w 2179251"/>
                <a:gd name="connsiteY6" fmla="*/ 49482 h 922163"/>
                <a:gd name="connsiteX7" fmla="*/ 2179251 w 2179251"/>
                <a:gd name="connsiteY7" fmla="*/ 461082 h 922163"/>
                <a:gd name="connsiteX0" fmla="*/ 1841209 w 2179251"/>
                <a:gd name="connsiteY0" fmla="*/ 922163 h 922163"/>
                <a:gd name="connsiteX1" fmla="*/ 9849 w 2179251"/>
                <a:gd name="connsiteY1" fmla="*/ 922163 h 922163"/>
                <a:gd name="connsiteX2" fmla="*/ 462429 w 2179251"/>
                <a:gd name="connsiteY2" fmla="*/ 461082 h 922163"/>
                <a:gd name="connsiteX3" fmla="*/ 8778 w 2179251"/>
                <a:gd name="connsiteY3" fmla="*/ 49482 h 922163"/>
                <a:gd name="connsiteX4" fmla="*/ 64366 w 2179251"/>
                <a:gd name="connsiteY4" fmla="*/ 0 h 922163"/>
                <a:gd name="connsiteX5" fmla="*/ 1567563 w 2179251"/>
                <a:gd name="connsiteY5" fmla="*/ 0 h 922163"/>
                <a:gd name="connsiteX6" fmla="*/ 1725602 w 2179251"/>
                <a:gd name="connsiteY6" fmla="*/ 49482 h 922163"/>
                <a:gd name="connsiteX7" fmla="*/ 2179251 w 2179251"/>
                <a:gd name="connsiteY7" fmla="*/ 461082 h 922163"/>
                <a:gd name="connsiteX0" fmla="*/ 1841209 w 2179251"/>
                <a:gd name="connsiteY0" fmla="*/ 922163 h 922163"/>
                <a:gd name="connsiteX1" fmla="*/ 9849 w 2179251"/>
                <a:gd name="connsiteY1" fmla="*/ 922163 h 922163"/>
                <a:gd name="connsiteX2" fmla="*/ 462429 w 2179251"/>
                <a:gd name="connsiteY2" fmla="*/ 461082 h 922163"/>
                <a:gd name="connsiteX3" fmla="*/ 8778 w 2179251"/>
                <a:gd name="connsiteY3" fmla="*/ 49482 h 922163"/>
                <a:gd name="connsiteX4" fmla="*/ 64366 w 2179251"/>
                <a:gd name="connsiteY4" fmla="*/ 0 h 922163"/>
                <a:gd name="connsiteX5" fmla="*/ 1567563 w 2179251"/>
                <a:gd name="connsiteY5" fmla="*/ 0 h 922163"/>
                <a:gd name="connsiteX6" fmla="*/ 1725602 w 2179251"/>
                <a:gd name="connsiteY6" fmla="*/ 49482 h 922163"/>
                <a:gd name="connsiteX7" fmla="*/ 2179251 w 2179251"/>
                <a:gd name="connsiteY7" fmla="*/ 461082 h 922163"/>
                <a:gd name="connsiteX0" fmla="*/ 1841209 w 2179251"/>
                <a:gd name="connsiteY0" fmla="*/ 922163 h 922163"/>
                <a:gd name="connsiteX1" fmla="*/ 9849 w 2179251"/>
                <a:gd name="connsiteY1" fmla="*/ 922163 h 922163"/>
                <a:gd name="connsiteX2" fmla="*/ 462429 w 2179251"/>
                <a:gd name="connsiteY2" fmla="*/ 461082 h 922163"/>
                <a:gd name="connsiteX3" fmla="*/ 8778 w 2179251"/>
                <a:gd name="connsiteY3" fmla="*/ 49482 h 922163"/>
                <a:gd name="connsiteX4" fmla="*/ 64366 w 2179251"/>
                <a:gd name="connsiteY4" fmla="*/ 0 h 922163"/>
                <a:gd name="connsiteX5" fmla="*/ 1614431 w 2179251"/>
                <a:gd name="connsiteY5" fmla="*/ 0 h 922163"/>
                <a:gd name="connsiteX6" fmla="*/ 1725602 w 2179251"/>
                <a:gd name="connsiteY6" fmla="*/ 49482 h 922163"/>
                <a:gd name="connsiteX7" fmla="*/ 2179251 w 2179251"/>
                <a:gd name="connsiteY7" fmla="*/ 461082 h 922163"/>
                <a:gd name="connsiteX0" fmla="*/ 1882309 w 2179251"/>
                <a:gd name="connsiteY0" fmla="*/ 922163 h 922163"/>
                <a:gd name="connsiteX1" fmla="*/ 9849 w 2179251"/>
                <a:gd name="connsiteY1" fmla="*/ 922163 h 922163"/>
                <a:gd name="connsiteX2" fmla="*/ 462429 w 2179251"/>
                <a:gd name="connsiteY2" fmla="*/ 461082 h 922163"/>
                <a:gd name="connsiteX3" fmla="*/ 8778 w 2179251"/>
                <a:gd name="connsiteY3" fmla="*/ 49482 h 922163"/>
                <a:gd name="connsiteX4" fmla="*/ 64366 w 2179251"/>
                <a:gd name="connsiteY4" fmla="*/ 0 h 922163"/>
                <a:gd name="connsiteX5" fmla="*/ 1614431 w 2179251"/>
                <a:gd name="connsiteY5" fmla="*/ 0 h 922163"/>
                <a:gd name="connsiteX6" fmla="*/ 1725602 w 2179251"/>
                <a:gd name="connsiteY6" fmla="*/ 49482 h 922163"/>
                <a:gd name="connsiteX7" fmla="*/ 2179251 w 2179251"/>
                <a:gd name="connsiteY7" fmla="*/ 461082 h 922163"/>
                <a:gd name="connsiteX0" fmla="*/ 1882309 w 2179251"/>
                <a:gd name="connsiteY0" fmla="*/ 922163 h 922163"/>
                <a:gd name="connsiteX1" fmla="*/ 9849 w 2179251"/>
                <a:gd name="connsiteY1" fmla="*/ 922163 h 922163"/>
                <a:gd name="connsiteX2" fmla="*/ 462429 w 2179251"/>
                <a:gd name="connsiteY2" fmla="*/ 461082 h 922163"/>
                <a:gd name="connsiteX3" fmla="*/ 8779 w 2179251"/>
                <a:gd name="connsiteY3" fmla="*/ 49482 h 922163"/>
                <a:gd name="connsiteX4" fmla="*/ 64366 w 2179251"/>
                <a:gd name="connsiteY4" fmla="*/ 0 h 922163"/>
                <a:gd name="connsiteX5" fmla="*/ 1614431 w 2179251"/>
                <a:gd name="connsiteY5" fmla="*/ 0 h 922163"/>
                <a:gd name="connsiteX6" fmla="*/ 1725602 w 2179251"/>
                <a:gd name="connsiteY6" fmla="*/ 49482 h 922163"/>
                <a:gd name="connsiteX7" fmla="*/ 2179251 w 2179251"/>
                <a:gd name="connsiteY7" fmla="*/ 461082 h 922163"/>
                <a:gd name="connsiteX0" fmla="*/ 1882309 w 2179251"/>
                <a:gd name="connsiteY0" fmla="*/ 922163 h 922163"/>
                <a:gd name="connsiteX1" fmla="*/ 9849 w 2179251"/>
                <a:gd name="connsiteY1" fmla="*/ 922163 h 922163"/>
                <a:gd name="connsiteX2" fmla="*/ 406385 w 2179251"/>
                <a:gd name="connsiteY2" fmla="*/ 461082 h 922163"/>
                <a:gd name="connsiteX3" fmla="*/ 8779 w 2179251"/>
                <a:gd name="connsiteY3" fmla="*/ 49482 h 922163"/>
                <a:gd name="connsiteX4" fmla="*/ 64366 w 2179251"/>
                <a:gd name="connsiteY4" fmla="*/ 0 h 922163"/>
                <a:gd name="connsiteX5" fmla="*/ 1614431 w 2179251"/>
                <a:gd name="connsiteY5" fmla="*/ 0 h 922163"/>
                <a:gd name="connsiteX6" fmla="*/ 1725602 w 2179251"/>
                <a:gd name="connsiteY6" fmla="*/ 49482 h 922163"/>
                <a:gd name="connsiteX7" fmla="*/ 2179251 w 2179251"/>
                <a:gd name="connsiteY7" fmla="*/ 461082 h 922163"/>
                <a:gd name="connsiteX0" fmla="*/ 1882309 w 2179251"/>
                <a:gd name="connsiteY0" fmla="*/ 922163 h 922163"/>
                <a:gd name="connsiteX1" fmla="*/ 9849 w 2179251"/>
                <a:gd name="connsiteY1" fmla="*/ 922163 h 922163"/>
                <a:gd name="connsiteX2" fmla="*/ 406385 w 2179251"/>
                <a:gd name="connsiteY2" fmla="*/ 461082 h 922163"/>
                <a:gd name="connsiteX3" fmla="*/ 8779 w 2179251"/>
                <a:gd name="connsiteY3" fmla="*/ 49482 h 922163"/>
                <a:gd name="connsiteX4" fmla="*/ 64366 w 2179251"/>
                <a:gd name="connsiteY4" fmla="*/ 0 h 922163"/>
                <a:gd name="connsiteX5" fmla="*/ 1614431 w 2179251"/>
                <a:gd name="connsiteY5" fmla="*/ 0 h 922163"/>
                <a:gd name="connsiteX6" fmla="*/ 1725602 w 2179251"/>
                <a:gd name="connsiteY6" fmla="*/ 49482 h 922163"/>
                <a:gd name="connsiteX7" fmla="*/ 2179251 w 2179251"/>
                <a:gd name="connsiteY7" fmla="*/ 461082 h 922163"/>
                <a:gd name="connsiteX0" fmla="*/ 1882309 w 2179251"/>
                <a:gd name="connsiteY0" fmla="*/ 922163 h 922163"/>
                <a:gd name="connsiteX1" fmla="*/ 9849 w 2179251"/>
                <a:gd name="connsiteY1" fmla="*/ 922163 h 922163"/>
                <a:gd name="connsiteX2" fmla="*/ 406385 w 2179251"/>
                <a:gd name="connsiteY2" fmla="*/ 461082 h 922163"/>
                <a:gd name="connsiteX3" fmla="*/ 8779 w 2179251"/>
                <a:gd name="connsiteY3" fmla="*/ 49482 h 922163"/>
                <a:gd name="connsiteX4" fmla="*/ 64366 w 2179251"/>
                <a:gd name="connsiteY4" fmla="*/ 0 h 922163"/>
                <a:gd name="connsiteX5" fmla="*/ 1614431 w 2179251"/>
                <a:gd name="connsiteY5" fmla="*/ 0 h 922163"/>
                <a:gd name="connsiteX6" fmla="*/ 1725602 w 2179251"/>
                <a:gd name="connsiteY6" fmla="*/ 49482 h 922163"/>
                <a:gd name="connsiteX7" fmla="*/ 2179251 w 2179251"/>
                <a:gd name="connsiteY7" fmla="*/ 461082 h 922163"/>
                <a:gd name="connsiteX0" fmla="*/ 1881134 w 2178076"/>
                <a:gd name="connsiteY0" fmla="*/ 922163 h 922163"/>
                <a:gd name="connsiteX1" fmla="*/ 8674 w 2178076"/>
                <a:gd name="connsiteY1" fmla="*/ 922163 h 922163"/>
                <a:gd name="connsiteX2" fmla="*/ 405210 w 2178076"/>
                <a:gd name="connsiteY2" fmla="*/ 461082 h 922163"/>
                <a:gd name="connsiteX3" fmla="*/ 7604 w 2178076"/>
                <a:gd name="connsiteY3" fmla="*/ 49482 h 922163"/>
                <a:gd name="connsiteX4" fmla="*/ 63191 w 2178076"/>
                <a:gd name="connsiteY4" fmla="*/ 0 h 922163"/>
                <a:gd name="connsiteX5" fmla="*/ 1613256 w 2178076"/>
                <a:gd name="connsiteY5" fmla="*/ 0 h 922163"/>
                <a:gd name="connsiteX6" fmla="*/ 1724427 w 2178076"/>
                <a:gd name="connsiteY6" fmla="*/ 49482 h 922163"/>
                <a:gd name="connsiteX7" fmla="*/ 2178076 w 2178076"/>
                <a:gd name="connsiteY7" fmla="*/ 461082 h 922163"/>
                <a:gd name="connsiteX0" fmla="*/ 1881257 w 2178199"/>
                <a:gd name="connsiteY0" fmla="*/ 922163 h 922163"/>
                <a:gd name="connsiteX1" fmla="*/ 8797 w 2178199"/>
                <a:gd name="connsiteY1" fmla="*/ 922163 h 922163"/>
                <a:gd name="connsiteX2" fmla="*/ 405333 w 2178199"/>
                <a:gd name="connsiteY2" fmla="*/ 461082 h 922163"/>
                <a:gd name="connsiteX3" fmla="*/ 7727 w 2178199"/>
                <a:gd name="connsiteY3" fmla="*/ 49482 h 922163"/>
                <a:gd name="connsiteX4" fmla="*/ 56444 w 2178199"/>
                <a:gd name="connsiteY4" fmla="*/ 0 h 922163"/>
                <a:gd name="connsiteX5" fmla="*/ 1613379 w 2178199"/>
                <a:gd name="connsiteY5" fmla="*/ 0 h 922163"/>
                <a:gd name="connsiteX6" fmla="*/ 1724550 w 2178199"/>
                <a:gd name="connsiteY6" fmla="*/ 49482 h 922163"/>
                <a:gd name="connsiteX7" fmla="*/ 2178199 w 2178199"/>
                <a:gd name="connsiteY7" fmla="*/ 461082 h 922163"/>
                <a:gd name="connsiteX0" fmla="*/ 1881257 w 2178199"/>
                <a:gd name="connsiteY0" fmla="*/ 922163 h 922163"/>
                <a:gd name="connsiteX1" fmla="*/ 8797 w 2178199"/>
                <a:gd name="connsiteY1" fmla="*/ 922163 h 922163"/>
                <a:gd name="connsiteX2" fmla="*/ 405333 w 2178199"/>
                <a:gd name="connsiteY2" fmla="*/ 461082 h 922163"/>
                <a:gd name="connsiteX3" fmla="*/ 7727 w 2178199"/>
                <a:gd name="connsiteY3" fmla="*/ 49482 h 922163"/>
                <a:gd name="connsiteX4" fmla="*/ 56444 w 2178199"/>
                <a:gd name="connsiteY4" fmla="*/ 0 h 922163"/>
                <a:gd name="connsiteX5" fmla="*/ 1613379 w 2178199"/>
                <a:gd name="connsiteY5" fmla="*/ 0 h 922163"/>
                <a:gd name="connsiteX6" fmla="*/ 1763525 w 2178199"/>
                <a:gd name="connsiteY6" fmla="*/ 49482 h 922163"/>
                <a:gd name="connsiteX7" fmla="*/ 2178199 w 2178199"/>
                <a:gd name="connsiteY7" fmla="*/ 461082 h 922163"/>
                <a:gd name="connsiteX0" fmla="*/ 1881257 w 2161131"/>
                <a:gd name="connsiteY0" fmla="*/ 922163 h 922163"/>
                <a:gd name="connsiteX1" fmla="*/ 8797 w 2161131"/>
                <a:gd name="connsiteY1" fmla="*/ 922163 h 922163"/>
                <a:gd name="connsiteX2" fmla="*/ 405333 w 2161131"/>
                <a:gd name="connsiteY2" fmla="*/ 461082 h 922163"/>
                <a:gd name="connsiteX3" fmla="*/ 7727 w 2161131"/>
                <a:gd name="connsiteY3" fmla="*/ 49482 h 922163"/>
                <a:gd name="connsiteX4" fmla="*/ 56444 w 2161131"/>
                <a:gd name="connsiteY4" fmla="*/ 0 h 922163"/>
                <a:gd name="connsiteX5" fmla="*/ 1613379 w 2161131"/>
                <a:gd name="connsiteY5" fmla="*/ 0 h 922163"/>
                <a:gd name="connsiteX6" fmla="*/ 1763525 w 2161131"/>
                <a:gd name="connsiteY6" fmla="*/ 49482 h 922163"/>
                <a:gd name="connsiteX7" fmla="*/ 2161131 w 2161131"/>
                <a:gd name="connsiteY7" fmla="*/ 461082 h 922163"/>
                <a:gd name="connsiteX0" fmla="*/ 1881257 w 2161131"/>
                <a:gd name="connsiteY0" fmla="*/ 922163 h 922163"/>
                <a:gd name="connsiteX1" fmla="*/ 8797 w 2161131"/>
                <a:gd name="connsiteY1" fmla="*/ 922163 h 922163"/>
                <a:gd name="connsiteX2" fmla="*/ 405333 w 2161131"/>
                <a:gd name="connsiteY2" fmla="*/ 461082 h 922163"/>
                <a:gd name="connsiteX3" fmla="*/ 7727 w 2161131"/>
                <a:gd name="connsiteY3" fmla="*/ 49482 h 922163"/>
                <a:gd name="connsiteX4" fmla="*/ 56444 w 2161131"/>
                <a:gd name="connsiteY4" fmla="*/ 0 h 922163"/>
                <a:gd name="connsiteX5" fmla="*/ 1613379 w 2161131"/>
                <a:gd name="connsiteY5" fmla="*/ 0 h 922163"/>
                <a:gd name="connsiteX6" fmla="*/ 1763525 w 2161131"/>
                <a:gd name="connsiteY6" fmla="*/ 49482 h 922163"/>
                <a:gd name="connsiteX7" fmla="*/ 2161131 w 2161131"/>
                <a:gd name="connsiteY7" fmla="*/ 461082 h 922163"/>
                <a:gd name="connsiteX0" fmla="*/ 1881257 w 2161131"/>
                <a:gd name="connsiteY0" fmla="*/ 922163 h 922163"/>
                <a:gd name="connsiteX1" fmla="*/ 8797 w 2161131"/>
                <a:gd name="connsiteY1" fmla="*/ 922163 h 922163"/>
                <a:gd name="connsiteX2" fmla="*/ 405333 w 2161131"/>
                <a:gd name="connsiteY2" fmla="*/ 461082 h 922163"/>
                <a:gd name="connsiteX3" fmla="*/ 7727 w 2161131"/>
                <a:gd name="connsiteY3" fmla="*/ 49482 h 922163"/>
                <a:gd name="connsiteX4" fmla="*/ 56444 w 2161131"/>
                <a:gd name="connsiteY4" fmla="*/ 0 h 922163"/>
                <a:gd name="connsiteX5" fmla="*/ 1613379 w 2161131"/>
                <a:gd name="connsiteY5" fmla="*/ 0 h 922163"/>
                <a:gd name="connsiteX6" fmla="*/ 1763525 w 2161131"/>
                <a:gd name="connsiteY6" fmla="*/ 49482 h 922163"/>
                <a:gd name="connsiteX7" fmla="*/ 2161131 w 2161131"/>
                <a:gd name="connsiteY7" fmla="*/ 461082 h 922163"/>
                <a:gd name="connsiteX0" fmla="*/ 1881257 w 2161131"/>
                <a:gd name="connsiteY0" fmla="*/ 922163 h 922163"/>
                <a:gd name="connsiteX1" fmla="*/ 8797 w 2161131"/>
                <a:gd name="connsiteY1" fmla="*/ 922163 h 922163"/>
                <a:gd name="connsiteX2" fmla="*/ 405333 w 2161131"/>
                <a:gd name="connsiteY2" fmla="*/ 461082 h 922163"/>
                <a:gd name="connsiteX3" fmla="*/ 7727 w 2161131"/>
                <a:gd name="connsiteY3" fmla="*/ 49482 h 922163"/>
                <a:gd name="connsiteX4" fmla="*/ 56444 w 2161131"/>
                <a:gd name="connsiteY4" fmla="*/ 0 h 922163"/>
                <a:gd name="connsiteX5" fmla="*/ 1666090 w 2161131"/>
                <a:gd name="connsiteY5" fmla="*/ 0 h 922163"/>
                <a:gd name="connsiteX6" fmla="*/ 1763525 w 2161131"/>
                <a:gd name="connsiteY6" fmla="*/ 49482 h 922163"/>
                <a:gd name="connsiteX7" fmla="*/ 2161131 w 2161131"/>
                <a:gd name="connsiteY7" fmla="*/ 461082 h 922163"/>
                <a:gd name="connsiteX0" fmla="*/ 1901009 w 2161131"/>
                <a:gd name="connsiteY0" fmla="*/ 922163 h 922163"/>
                <a:gd name="connsiteX1" fmla="*/ 8797 w 2161131"/>
                <a:gd name="connsiteY1" fmla="*/ 922163 h 922163"/>
                <a:gd name="connsiteX2" fmla="*/ 405333 w 2161131"/>
                <a:gd name="connsiteY2" fmla="*/ 461082 h 922163"/>
                <a:gd name="connsiteX3" fmla="*/ 7727 w 2161131"/>
                <a:gd name="connsiteY3" fmla="*/ 49482 h 922163"/>
                <a:gd name="connsiteX4" fmla="*/ 56444 w 2161131"/>
                <a:gd name="connsiteY4" fmla="*/ 0 h 922163"/>
                <a:gd name="connsiteX5" fmla="*/ 1666090 w 2161131"/>
                <a:gd name="connsiteY5" fmla="*/ 0 h 922163"/>
                <a:gd name="connsiteX6" fmla="*/ 1763525 w 2161131"/>
                <a:gd name="connsiteY6" fmla="*/ 49482 h 922163"/>
                <a:gd name="connsiteX7" fmla="*/ 2161131 w 2161131"/>
                <a:gd name="connsiteY7" fmla="*/ 461082 h 922163"/>
                <a:gd name="connsiteX0" fmla="*/ 1901009 w 2161131"/>
                <a:gd name="connsiteY0" fmla="*/ 922163 h 922163"/>
                <a:gd name="connsiteX1" fmla="*/ 8797 w 2161131"/>
                <a:gd name="connsiteY1" fmla="*/ 922163 h 922163"/>
                <a:gd name="connsiteX2" fmla="*/ 405333 w 2161131"/>
                <a:gd name="connsiteY2" fmla="*/ 461082 h 922163"/>
                <a:gd name="connsiteX3" fmla="*/ 7727 w 2161131"/>
                <a:gd name="connsiteY3" fmla="*/ 49482 h 922163"/>
                <a:gd name="connsiteX4" fmla="*/ 56444 w 2161131"/>
                <a:gd name="connsiteY4" fmla="*/ 0 h 922163"/>
                <a:gd name="connsiteX5" fmla="*/ 1666090 w 2161131"/>
                <a:gd name="connsiteY5" fmla="*/ 0 h 922163"/>
                <a:gd name="connsiteX6" fmla="*/ 1763525 w 2161131"/>
                <a:gd name="connsiteY6" fmla="*/ 49482 h 922163"/>
                <a:gd name="connsiteX7" fmla="*/ 2161131 w 2161131"/>
                <a:gd name="connsiteY7" fmla="*/ 461082 h 922163"/>
                <a:gd name="connsiteX0" fmla="*/ 1901009 w 2161131"/>
                <a:gd name="connsiteY0" fmla="*/ 922163 h 922163"/>
                <a:gd name="connsiteX1" fmla="*/ 8797 w 2161131"/>
                <a:gd name="connsiteY1" fmla="*/ 922163 h 922163"/>
                <a:gd name="connsiteX2" fmla="*/ 405334 w 2161131"/>
                <a:gd name="connsiteY2" fmla="*/ 461082 h 922163"/>
                <a:gd name="connsiteX3" fmla="*/ 7727 w 2161131"/>
                <a:gd name="connsiteY3" fmla="*/ 49482 h 922163"/>
                <a:gd name="connsiteX4" fmla="*/ 56444 w 2161131"/>
                <a:gd name="connsiteY4" fmla="*/ 0 h 922163"/>
                <a:gd name="connsiteX5" fmla="*/ 1666090 w 2161131"/>
                <a:gd name="connsiteY5" fmla="*/ 0 h 922163"/>
                <a:gd name="connsiteX6" fmla="*/ 1763525 w 2161131"/>
                <a:gd name="connsiteY6" fmla="*/ 49482 h 922163"/>
                <a:gd name="connsiteX7" fmla="*/ 2161131 w 2161131"/>
                <a:gd name="connsiteY7" fmla="*/ 461082 h 922163"/>
                <a:gd name="connsiteX0" fmla="*/ 1901009 w 2161131"/>
                <a:gd name="connsiteY0" fmla="*/ 922163 h 922163"/>
                <a:gd name="connsiteX1" fmla="*/ 8797 w 2161131"/>
                <a:gd name="connsiteY1" fmla="*/ 922163 h 922163"/>
                <a:gd name="connsiteX2" fmla="*/ 405334 w 2161131"/>
                <a:gd name="connsiteY2" fmla="*/ 461082 h 922163"/>
                <a:gd name="connsiteX3" fmla="*/ 7727 w 2161131"/>
                <a:gd name="connsiteY3" fmla="*/ 49482 h 922163"/>
                <a:gd name="connsiteX4" fmla="*/ 56444 w 2161131"/>
                <a:gd name="connsiteY4" fmla="*/ 0 h 922163"/>
                <a:gd name="connsiteX5" fmla="*/ 1666090 w 2161131"/>
                <a:gd name="connsiteY5" fmla="*/ 0 h 922163"/>
                <a:gd name="connsiteX6" fmla="*/ 1763525 w 2161131"/>
                <a:gd name="connsiteY6" fmla="*/ 49482 h 922163"/>
                <a:gd name="connsiteX7" fmla="*/ 2161131 w 2161131"/>
                <a:gd name="connsiteY7" fmla="*/ 461082 h 922163"/>
                <a:gd name="connsiteX0" fmla="*/ 1901009 w 2161131"/>
                <a:gd name="connsiteY0" fmla="*/ 922163 h 922163"/>
                <a:gd name="connsiteX1" fmla="*/ 8797 w 2161131"/>
                <a:gd name="connsiteY1" fmla="*/ 922163 h 922163"/>
                <a:gd name="connsiteX2" fmla="*/ 405334 w 2161131"/>
                <a:gd name="connsiteY2" fmla="*/ 461082 h 922163"/>
                <a:gd name="connsiteX3" fmla="*/ 7727 w 2161131"/>
                <a:gd name="connsiteY3" fmla="*/ 49482 h 922163"/>
                <a:gd name="connsiteX4" fmla="*/ 56444 w 2161131"/>
                <a:gd name="connsiteY4" fmla="*/ 0 h 922163"/>
                <a:gd name="connsiteX5" fmla="*/ 1666090 w 2161131"/>
                <a:gd name="connsiteY5" fmla="*/ 0 h 922163"/>
                <a:gd name="connsiteX6" fmla="*/ 1763525 w 2161131"/>
                <a:gd name="connsiteY6" fmla="*/ 49482 h 922163"/>
                <a:gd name="connsiteX7" fmla="*/ 2161131 w 2161131"/>
                <a:gd name="connsiteY7" fmla="*/ 461082 h 922163"/>
                <a:gd name="connsiteX0" fmla="*/ 1901007 w 2161129"/>
                <a:gd name="connsiteY0" fmla="*/ 922163 h 922163"/>
                <a:gd name="connsiteX1" fmla="*/ 8795 w 2161129"/>
                <a:gd name="connsiteY1" fmla="*/ 922163 h 922163"/>
                <a:gd name="connsiteX2" fmla="*/ 405332 w 2161129"/>
                <a:gd name="connsiteY2" fmla="*/ 461082 h 922163"/>
                <a:gd name="connsiteX3" fmla="*/ 7725 w 2161129"/>
                <a:gd name="connsiteY3" fmla="*/ 49482 h 922163"/>
                <a:gd name="connsiteX4" fmla="*/ 56442 w 2161129"/>
                <a:gd name="connsiteY4" fmla="*/ 0 h 922163"/>
                <a:gd name="connsiteX5" fmla="*/ 1666088 w 2161129"/>
                <a:gd name="connsiteY5" fmla="*/ 0 h 922163"/>
                <a:gd name="connsiteX6" fmla="*/ 1763523 w 2161129"/>
                <a:gd name="connsiteY6" fmla="*/ 49482 h 922163"/>
                <a:gd name="connsiteX7" fmla="*/ 2161129 w 2161129"/>
                <a:gd name="connsiteY7" fmla="*/ 461082 h 922163"/>
                <a:gd name="connsiteX0" fmla="*/ 1901007 w 2161129"/>
                <a:gd name="connsiteY0" fmla="*/ 922163 h 922163"/>
                <a:gd name="connsiteX1" fmla="*/ 8795 w 2161129"/>
                <a:gd name="connsiteY1" fmla="*/ 922163 h 922163"/>
                <a:gd name="connsiteX2" fmla="*/ 405332 w 2161129"/>
                <a:gd name="connsiteY2" fmla="*/ 461082 h 922163"/>
                <a:gd name="connsiteX3" fmla="*/ 7725 w 2161129"/>
                <a:gd name="connsiteY3" fmla="*/ 49482 h 922163"/>
                <a:gd name="connsiteX4" fmla="*/ 56443 w 2161129"/>
                <a:gd name="connsiteY4" fmla="*/ 0 h 922163"/>
                <a:gd name="connsiteX5" fmla="*/ 1666088 w 2161129"/>
                <a:gd name="connsiteY5" fmla="*/ 0 h 922163"/>
                <a:gd name="connsiteX6" fmla="*/ 1763523 w 2161129"/>
                <a:gd name="connsiteY6" fmla="*/ 49482 h 922163"/>
                <a:gd name="connsiteX7" fmla="*/ 2161129 w 2161129"/>
                <a:gd name="connsiteY7" fmla="*/ 461082 h 922163"/>
                <a:gd name="connsiteX0" fmla="*/ 1901007 w 2161129"/>
                <a:gd name="connsiteY0" fmla="*/ 922163 h 922163"/>
                <a:gd name="connsiteX1" fmla="*/ 8795 w 2161129"/>
                <a:gd name="connsiteY1" fmla="*/ 922163 h 922163"/>
                <a:gd name="connsiteX2" fmla="*/ 405332 w 2161129"/>
                <a:gd name="connsiteY2" fmla="*/ 461082 h 922163"/>
                <a:gd name="connsiteX3" fmla="*/ 7725 w 2161129"/>
                <a:gd name="connsiteY3" fmla="*/ 49482 h 922163"/>
                <a:gd name="connsiteX4" fmla="*/ 56443 w 2161129"/>
                <a:gd name="connsiteY4" fmla="*/ 0 h 922163"/>
                <a:gd name="connsiteX5" fmla="*/ 1666088 w 2161129"/>
                <a:gd name="connsiteY5" fmla="*/ 0 h 922163"/>
                <a:gd name="connsiteX6" fmla="*/ 1802498 w 2161129"/>
                <a:gd name="connsiteY6" fmla="*/ 49482 h 922163"/>
                <a:gd name="connsiteX7" fmla="*/ 2161129 w 2161129"/>
                <a:gd name="connsiteY7" fmla="*/ 461082 h 922163"/>
                <a:gd name="connsiteX0" fmla="*/ 1901007 w 2200104"/>
                <a:gd name="connsiteY0" fmla="*/ 922163 h 922163"/>
                <a:gd name="connsiteX1" fmla="*/ 8795 w 2200104"/>
                <a:gd name="connsiteY1" fmla="*/ 922163 h 922163"/>
                <a:gd name="connsiteX2" fmla="*/ 405332 w 2200104"/>
                <a:gd name="connsiteY2" fmla="*/ 461082 h 922163"/>
                <a:gd name="connsiteX3" fmla="*/ 7725 w 2200104"/>
                <a:gd name="connsiteY3" fmla="*/ 49482 h 922163"/>
                <a:gd name="connsiteX4" fmla="*/ 56443 w 2200104"/>
                <a:gd name="connsiteY4" fmla="*/ 0 h 922163"/>
                <a:gd name="connsiteX5" fmla="*/ 1666088 w 2200104"/>
                <a:gd name="connsiteY5" fmla="*/ 0 h 922163"/>
                <a:gd name="connsiteX6" fmla="*/ 1802498 w 2200104"/>
                <a:gd name="connsiteY6" fmla="*/ 49482 h 922163"/>
                <a:gd name="connsiteX7" fmla="*/ 2200104 w 2200104"/>
                <a:gd name="connsiteY7" fmla="*/ 461082 h 922163"/>
                <a:gd name="connsiteX0" fmla="*/ 1901007 w 2200104"/>
                <a:gd name="connsiteY0" fmla="*/ 922163 h 922163"/>
                <a:gd name="connsiteX1" fmla="*/ 8795 w 2200104"/>
                <a:gd name="connsiteY1" fmla="*/ 922163 h 922163"/>
                <a:gd name="connsiteX2" fmla="*/ 405332 w 2200104"/>
                <a:gd name="connsiteY2" fmla="*/ 461082 h 922163"/>
                <a:gd name="connsiteX3" fmla="*/ 7725 w 2200104"/>
                <a:gd name="connsiteY3" fmla="*/ 49482 h 922163"/>
                <a:gd name="connsiteX4" fmla="*/ 56443 w 2200104"/>
                <a:gd name="connsiteY4" fmla="*/ 0 h 922163"/>
                <a:gd name="connsiteX5" fmla="*/ 1666088 w 2200104"/>
                <a:gd name="connsiteY5" fmla="*/ 0 h 922163"/>
                <a:gd name="connsiteX6" fmla="*/ 1802498 w 2200104"/>
                <a:gd name="connsiteY6" fmla="*/ 49482 h 922163"/>
                <a:gd name="connsiteX7" fmla="*/ 2200104 w 2200104"/>
                <a:gd name="connsiteY7" fmla="*/ 461082 h 922163"/>
                <a:gd name="connsiteX0" fmla="*/ 1901007 w 2200104"/>
                <a:gd name="connsiteY0" fmla="*/ 922163 h 922163"/>
                <a:gd name="connsiteX1" fmla="*/ 8795 w 2200104"/>
                <a:gd name="connsiteY1" fmla="*/ 922163 h 922163"/>
                <a:gd name="connsiteX2" fmla="*/ 405332 w 2200104"/>
                <a:gd name="connsiteY2" fmla="*/ 461082 h 922163"/>
                <a:gd name="connsiteX3" fmla="*/ 7725 w 2200104"/>
                <a:gd name="connsiteY3" fmla="*/ 49482 h 922163"/>
                <a:gd name="connsiteX4" fmla="*/ 56443 w 2200104"/>
                <a:gd name="connsiteY4" fmla="*/ 0 h 922163"/>
                <a:gd name="connsiteX5" fmla="*/ 1666088 w 2200104"/>
                <a:gd name="connsiteY5" fmla="*/ 0 h 922163"/>
                <a:gd name="connsiteX6" fmla="*/ 1802498 w 2200104"/>
                <a:gd name="connsiteY6" fmla="*/ 49482 h 922163"/>
                <a:gd name="connsiteX7" fmla="*/ 2200104 w 2200104"/>
                <a:gd name="connsiteY7" fmla="*/ 461082 h 922163"/>
                <a:gd name="connsiteX0" fmla="*/ 1901007 w 2200104"/>
                <a:gd name="connsiteY0" fmla="*/ 922163 h 922163"/>
                <a:gd name="connsiteX1" fmla="*/ 8795 w 2200104"/>
                <a:gd name="connsiteY1" fmla="*/ 922163 h 922163"/>
                <a:gd name="connsiteX2" fmla="*/ 405332 w 2200104"/>
                <a:gd name="connsiteY2" fmla="*/ 461082 h 922163"/>
                <a:gd name="connsiteX3" fmla="*/ 7725 w 2200104"/>
                <a:gd name="connsiteY3" fmla="*/ 49482 h 922163"/>
                <a:gd name="connsiteX4" fmla="*/ 56443 w 2200104"/>
                <a:gd name="connsiteY4" fmla="*/ 0 h 922163"/>
                <a:gd name="connsiteX5" fmla="*/ 1705060 w 2200104"/>
                <a:gd name="connsiteY5" fmla="*/ 0 h 922163"/>
                <a:gd name="connsiteX6" fmla="*/ 1802498 w 2200104"/>
                <a:gd name="connsiteY6" fmla="*/ 49482 h 922163"/>
                <a:gd name="connsiteX7" fmla="*/ 2200104 w 2200104"/>
                <a:gd name="connsiteY7" fmla="*/ 461082 h 922163"/>
                <a:gd name="connsiteX0" fmla="*/ 1939980 w 2200104"/>
                <a:gd name="connsiteY0" fmla="*/ 922163 h 922163"/>
                <a:gd name="connsiteX1" fmla="*/ 8795 w 2200104"/>
                <a:gd name="connsiteY1" fmla="*/ 922163 h 922163"/>
                <a:gd name="connsiteX2" fmla="*/ 405332 w 2200104"/>
                <a:gd name="connsiteY2" fmla="*/ 461082 h 922163"/>
                <a:gd name="connsiteX3" fmla="*/ 7725 w 2200104"/>
                <a:gd name="connsiteY3" fmla="*/ 49482 h 922163"/>
                <a:gd name="connsiteX4" fmla="*/ 56443 w 2200104"/>
                <a:gd name="connsiteY4" fmla="*/ 0 h 922163"/>
                <a:gd name="connsiteX5" fmla="*/ 1705060 w 2200104"/>
                <a:gd name="connsiteY5" fmla="*/ 0 h 922163"/>
                <a:gd name="connsiteX6" fmla="*/ 1802498 w 2200104"/>
                <a:gd name="connsiteY6" fmla="*/ 49482 h 922163"/>
                <a:gd name="connsiteX7" fmla="*/ 2200104 w 2200104"/>
                <a:gd name="connsiteY7" fmla="*/ 461082 h 922163"/>
                <a:gd name="connsiteX0" fmla="*/ 1939982 w 2200106"/>
                <a:gd name="connsiteY0" fmla="*/ 922163 h 922163"/>
                <a:gd name="connsiteX1" fmla="*/ 8797 w 2200106"/>
                <a:gd name="connsiteY1" fmla="*/ 922163 h 922163"/>
                <a:gd name="connsiteX2" fmla="*/ 405334 w 2200106"/>
                <a:gd name="connsiteY2" fmla="*/ 461082 h 922163"/>
                <a:gd name="connsiteX3" fmla="*/ 7726 w 2200106"/>
                <a:gd name="connsiteY3" fmla="*/ 49482 h 922163"/>
                <a:gd name="connsiteX4" fmla="*/ 56445 w 2200106"/>
                <a:gd name="connsiteY4" fmla="*/ 0 h 922163"/>
                <a:gd name="connsiteX5" fmla="*/ 1705062 w 2200106"/>
                <a:gd name="connsiteY5" fmla="*/ 0 h 922163"/>
                <a:gd name="connsiteX6" fmla="*/ 1802500 w 2200106"/>
                <a:gd name="connsiteY6" fmla="*/ 49482 h 922163"/>
                <a:gd name="connsiteX7" fmla="*/ 2200106 w 2200106"/>
                <a:gd name="connsiteY7" fmla="*/ 461082 h 922163"/>
                <a:gd name="connsiteX0" fmla="*/ 1939982 w 2200106"/>
                <a:gd name="connsiteY0" fmla="*/ 922163 h 922163"/>
                <a:gd name="connsiteX1" fmla="*/ 8797 w 2200106"/>
                <a:gd name="connsiteY1" fmla="*/ 922163 h 922163"/>
                <a:gd name="connsiteX2" fmla="*/ 405332 w 2200106"/>
                <a:gd name="connsiteY2" fmla="*/ 461082 h 922163"/>
                <a:gd name="connsiteX3" fmla="*/ 7726 w 2200106"/>
                <a:gd name="connsiteY3" fmla="*/ 49482 h 922163"/>
                <a:gd name="connsiteX4" fmla="*/ 56445 w 2200106"/>
                <a:gd name="connsiteY4" fmla="*/ 0 h 922163"/>
                <a:gd name="connsiteX5" fmla="*/ 1705062 w 2200106"/>
                <a:gd name="connsiteY5" fmla="*/ 0 h 922163"/>
                <a:gd name="connsiteX6" fmla="*/ 1802500 w 2200106"/>
                <a:gd name="connsiteY6" fmla="*/ 49482 h 922163"/>
                <a:gd name="connsiteX7" fmla="*/ 2200106 w 2200106"/>
                <a:gd name="connsiteY7" fmla="*/ 461082 h 922163"/>
                <a:gd name="connsiteX0" fmla="*/ 1939982 w 2200106"/>
                <a:gd name="connsiteY0" fmla="*/ 922163 h 922163"/>
                <a:gd name="connsiteX1" fmla="*/ 8797 w 2200106"/>
                <a:gd name="connsiteY1" fmla="*/ 922163 h 922163"/>
                <a:gd name="connsiteX2" fmla="*/ 405332 w 2200106"/>
                <a:gd name="connsiteY2" fmla="*/ 461082 h 922163"/>
                <a:gd name="connsiteX3" fmla="*/ 7726 w 2200106"/>
                <a:gd name="connsiteY3" fmla="*/ 49482 h 922163"/>
                <a:gd name="connsiteX4" fmla="*/ 56445 w 2200106"/>
                <a:gd name="connsiteY4" fmla="*/ 0 h 922163"/>
                <a:gd name="connsiteX5" fmla="*/ 1705062 w 2200106"/>
                <a:gd name="connsiteY5" fmla="*/ 0 h 922163"/>
                <a:gd name="connsiteX6" fmla="*/ 1802500 w 2200106"/>
                <a:gd name="connsiteY6" fmla="*/ 49482 h 922163"/>
                <a:gd name="connsiteX7" fmla="*/ 2200106 w 2200106"/>
                <a:gd name="connsiteY7" fmla="*/ 461082 h 922163"/>
                <a:gd name="connsiteX0" fmla="*/ 1939982 w 2200106"/>
                <a:gd name="connsiteY0" fmla="*/ 922163 h 922163"/>
                <a:gd name="connsiteX1" fmla="*/ 8797 w 2200106"/>
                <a:gd name="connsiteY1" fmla="*/ 922163 h 922163"/>
                <a:gd name="connsiteX2" fmla="*/ 405332 w 2200106"/>
                <a:gd name="connsiteY2" fmla="*/ 461082 h 922163"/>
                <a:gd name="connsiteX3" fmla="*/ 7726 w 2200106"/>
                <a:gd name="connsiteY3" fmla="*/ 49482 h 922163"/>
                <a:gd name="connsiteX4" fmla="*/ 56445 w 2200106"/>
                <a:gd name="connsiteY4" fmla="*/ 0 h 922163"/>
                <a:gd name="connsiteX5" fmla="*/ 1705062 w 2200106"/>
                <a:gd name="connsiteY5" fmla="*/ 0 h 922163"/>
                <a:gd name="connsiteX6" fmla="*/ 1802500 w 2200106"/>
                <a:gd name="connsiteY6" fmla="*/ 49482 h 922163"/>
                <a:gd name="connsiteX7" fmla="*/ 2200106 w 2200106"/>
                <a:gd name="connsiteY7" fmla="*/ 461082 h 922163"/>
                <a:gd name="connsiteX0" fmla="*/ 1939982 w 2200106"/>
                <a:gd name="connsiteY0" fmla="*/ 922163 h 922163"/>
                <a:gd name="connsiteX1" fmla="*/ 8797 w 2200106"/>
                <a:gd name="connsiteY1" fmla="*/ 922163 h 922163"/>
                <a:gd name="connsiteX2" fmla="*/ 405332 w 2200106"/>
                <a:gd name="connsiteY2" fmla="*/ 461082 h 922163"/>
                <a:gd name="connsiteX3" fmla="*/ 7726 w 2200106"/>
                <a:gd name="connsiteY3" fmla="*/ 49482 h 922163"/>
                <a:gd name="connsiteX4" fmla="*/ 56445 w 2200106"/>
                <a:gd name="connsiteY4" fmla="*/ 0 h 922163"/>
                <a:gd name="connsiteX5" fmla="*/ 1705062 w 2200106"/>
                <a:gd name="connsiteY5" fmla="*/ 0 h 922163"/>
                <a:gd name="connsiteX6" fmla="*/ 1802500 w 2200106"/>
                <a:gd name="connsiteY6" fmla="*/ 49482 h 922163"/>
                <a:gd name="connsiteX7" fmla="*/ 2200106 w 2200106"/>
                <a:gd name="connsiteY7" fmla="*/ 461082 h 922163"/>
                <a:gd name="connsiteX0" fmla="*/ 1939982 w 2200106"/>
                <a:gd name="connsiteY0" fmla="*/ 922163 h 922163"/>
                <a:gd name="connsiteX1" fmla="*/ 8797 w 2200106"/>
                <a:gd name="connsiteY1" fmla="*/ 922163 h 922163"/>
                <a:gd name="connsiteX2" fmla="*/ 405332 w 2200106"/>
                <a:gd name="connsiteY2" fmla="*/ 461082 h 922163"/>
                <a:gd name="connsiteX3" fmla="*/ 7726 w 2200106"/>
                <a:gd name="connsiteY3" fmla="*/ 49482 h 922163"/>
                <a:gd name="connsiteX4" fmla="*/ 56444 w 2200106"/>
                <a:gd name="connsiteY4" fmla="*/ 0 h 922163"/>
                <a:gd name="connsiteX5" fmla="*/ 1705062 w 2200106"/>
                <a:gd name="connsiteY5" fmla="*/ 0 h 922163"/>
                <a:gd name="connsiteX6" fmla="*/ 1802500 w 2200106"/>
                <a:gd name="connsiteY6" fmla="*/ 49482 h 922163"/>
                <a:gd name="connsiteX7" fmla="*/ 2200106 w 2200106"/>
                <a:gd name="connsiteY7" fmla="*/ 461082 h 922163"/>
                <a:gd name="connsiteX0" fmla="*/ 1939982 w 2200106"/>
                <a:gd name="connsiteY0" fmla="*/ 922163 h 922163"/>
                <a:gd name="connsiteX1" fmla="*/ 8797 w 2200106"/>
                <a:gd name="connsiteY1" fmla="*/ 922163 h 922163"/>
                <a:gd name="connsiteX2" fmla="*/ 405332 w 2200106"/>
                <a:gd name="connsiteY2" fmla="*/ 461082 h 922163"/>
                <a:gd name="connsiteX3" fmla="*/ 7726 w 2200106"/>
                <a:gd name="connsiteY3" fmla="*/ 49482 h 922163"/>
                <a:gd name="connsiteX4" fmla="*/ 56444 w 2200106"/>
                <a:gd name="connsiteY4" fmla="*/ 0 h 922163"/>
                <a:gd name="connsiteX5" fmla="*/ 1705062 w 2200106"/>
                <a:gd name="connsiteY5" fmla="*/ 0 h 922163"/>
                <a:gd name="connsiteX6" fmla="*/ 1841474 w 2200106"/>
                <a:gd name="connsiteY6" fmla="*/ 49482 h 922163"/>
                <a:gd name="connsiteX7" fmla="*/ 2200106 w 2200106"/>
                <a:gd name="connsiteY7" fmla="*/ 461082 h 922163"/>
                <a:gd name="connsiteX0" fmla="*/ 1939982 w 2239081"/>
                <a:gd name="connsiteY0" fmla="*/ 922163 h 922163"/>
                <a:gd name="connsiteX1" fmla="*/ 8797 w 2239081"/>
                <a:gd name="connsiteY1" fmla="*/ 922163 h 922163"/>
                <a:gd name="connsiteX2" fmla="*/ 405332 w 2239081"/>
                <a:gd name="connsiteY2" fmla="*/ 461082 h 922163"/>
                <a:gd name="connsiteX3" fmla="*/ 7726 w 2239081"/>
                <a:gd name="connsiteY3" fmla="*/ 49482 h 922163"/>
                <a:gd name="connsiteX4" fmla="*/ 56444 w 2239081"/>
                <a:gd name="connsiteY4" fmla="*/ 0 h 922163"/>
                <a:gd name="connsiteX5" fmla="*/ 1705062 w 2239081"/>
                <a:gd name="connsiteY5" fmla="*/ 0 h 922163"/>
                <a:gd name="connsiteX6" fmla="*/ 1841474 w 2239081"/>
                <a:gd name="connsiteY6" fmla="*/ 49482 h 922163"/>
                <a:gd name="connsiteX7" fmla="*/ 2239081 w 2239081"/>
                <a:gd name="connsiteY7" fmla="*/ 461082 h 922163"/>
                <a:gd name="connsiteX0" fmla="*/ 1939982 w 2239081"/>
                <a:gd name="connsiteY0" fmla="*/ 922163 h 922163"/>
                <a:gd name="connsiteX1" fmla="*/ 8797 w 2239081"/>
                <a:gd name="connsiteY1" fmla="*/ 922163 h 922163"/>
                <a:gd name="connsiteX2" fmla="*/ 405332 w 2239081"/>
                <a:gd name="connsiteY2" fmla="*/ 461082 h 922163"/>
                <a:gd name="connsiteX3" fmla="*/ 7726 w 2239081"/>
                <a:gd name="connsiteY3" fmla="*/ 49482 h 922163"/>
                <a:gd name="connsiteX4" fmla="*/ 56444 w 2239081"/>
                <a:gd name="connsiteY4" fmla="*/ 0 h 922163"/>
                <a:gd name="connsiteX5" fmla="*/ 1705062 w 2239081"/>
                <a:gd name="connsiteY5" fmla="*/ 0 h 922163"/>
                <a:gd name="connsiteX6" fmla="*/ 1841474 w 2239081"/>
                <a:gd name="connsiteY6" fmla="*/ 49482 h 922163"/>
                <a:gd name="connsiteX7" fmla="*/ 2239081 w 2239081"/>
                <a:gd name="connsiteY7" fmla="*/ 461082 h 922163"/>
                <a:gd name="connsiteX0" fmla="*/ 1939982 w 2239081"/>
                <a:gd name="connsiteY0" fmla="*/ 922163 h 922163"/>
                <a:gd name="connsiteX1" fmla="*/ 8797 w 2239081"/>
                <a:gd name="connsiteY1" fmla="*/ 922163 h 922163"/>
                <a:gd name="connsiteX2" fmla="*/ 405332 w 2239081"/>
                <a:gd name="connsiteY2" fmla="*/ 461082 h 922163"/>
                <a:gd name="connsiteX3" fmla="*/ 7726 w 2239081"/>
                <a:gd name="connsiteY3" fmla="*/ 49482 h 922163"/>
                <a:gd name="connsiteX4" fmla="*/ 56444 w 2239081"/>
                <a:gd name="connsiteY4" fmla="*/ 0 h 922163"/>
                <a:gd name="connsiteX5" fmla="*/ 1705062 w 2239081"/>
                <a:gd name="connsiteY5" fmla="*/ 0 h 922163"/>
                <a:gd name="connsiteX6" fmla="*/ 1841474 w 2239081"/>
                <a:gd name="connsiteY6" fmla="*/ 49482 h 922163"/>
                <a:gd name="connsiteX7" fmla="*/ 2239081 w 2239081"/>
                <a:gd name="connsiteY7" fmla="*/ 461082 h 922163"/>
                <a:gd name="connsiteX0" fmla="*/ 1939982 w 2239081"/>
                <a:gd name="connsiteY0" fmla="*/ 922163 h 922163"/>
                <a:gd name="connsiteX1" fmla="*/ 8797 w 2239081"/>
                <a:gd name="connsiteY1" fmla="*/ 922163 h 922163"/>
                <a:gd name="connsiteX2" fmla="*/ 405332 w 2239081"/>
                <a:gd name="connsiteY2" fmla="*/ 461082 h 922163"/>
                <a:gd name="connsiteX3" fmla="*/ 7726 w 2239081"/>
                <a:gd name="connsiteY3" fmla="*/ 49482 h 922163"/>
                <a:gd name="connsiteX4" fmla="*/ 56444 w 2239081"/>
                <a:gd name="connsiteY4" fmla="*/ 0 h 922163"/>
                <a:gd name="connsiteX5" fmla="*/ 1744038 w 2239081"/>
                <a:gd name="connsiteY5" fmla="*/ 0 h 922163"/>
                <a:gd name="connsiteX6" fmla="*/ 1841474 w 2239081"/>
                <a:gd name="connsiteY6" fmla="*/ 49482 h 922163"/>
                <a:gd name="connsiteX7" fmla="*/ 2239081 w 2239081"/>
                <a:gd name="connsiteY7" fmla="*/ 461082 h 922163"/>
                <a:gd name="connsiteX0" fmla="*/ 1978957 w 2239081"/>
                <a:gd name="connsiteY0" fmla="*/ 922163 h 922163"/>
                <a:gd name="connsiteX1" fmla="*/ 8797 w 2239081"/>
                <a:gd name="connsiteY1" fmla="*/ 922163 h 922163"/>
                <a:gd name="connsiteX2" fmla="*/ 405332 w 2239081"/>
                <a:gd name="connsiteY2" fmla="*/ 461082 h 922163"/>
                <a:gd name="connsiteX3" fmla="*/ 7726 w 2239081"/>
                <a:gd name="connsiteY3" fmla="*/ 49482 h 922163"/>
                <a:gd name="connsiteX4" fmla="*/ 56444 w 2239081"/>
                <a:gd name="connsiteY4" fmla="*/ 0 h 922163"/>
                <a:gd name="connsiteX5" fmla="*/ 1744038 w 2239081"/>
                <a:gd name="connsiteY5" fmla="*/ 0 h 922163"/>
                <a:gd name="connsiteX6" fmla="*/ 1841474 w 2239081"/>
                <a:gd name="connsiteY6" fmla="*/ 49482 h 922163"/>
                <a:gd name="connsiteX7" fmla="*/ 2239081 w 2239081"/>
                <a:gd name="connsiteY7" fmla="*/ 461082 h 922163"/>
                <a:gd name="connsiteX0" fmla="*/ 1978957 w 2239081"/>
                <a:gd name="connsiteY0" fmla="*/ 922163 h 922163"/>
                <a:gd name="connsiteX1" fmla="*/ 8797 w 2239081"/>
                <a:gd name="connsiteY1" fmla="*/ 922163 h 922163"/>
                <a:gd name="connsiteX2" fmla="*/ 405332 w 2239081"/>
                <a:gd name="connsiteY2" fmla="*/ 461082 h 922163"/>
                <a:gd name="connsiteX3" fmla="*/ 7726 w 2239081"/>
                <a:gd name="connsiteY3" fmla="*/ 49482 h 922163"/>
                <a:gd name="connsiteX4" fmla="*/ 56444 w 2239081"/>
                <a:gd name="connsiteY4" fmla="*/ 0 h 922163"/>
                <a:gd name="connsiteX5" fmla="*/ 1744038 w 2239081"/>
                <a:gd name="connsiteY5" fmla="*/ 0 h 922163"/>
                <a:gd name="connsiteX6" fmla="*/ 1841474 w 2239081"/>
                <a:gd name="connsiteY6" fmla="*/ 49482 h 922163"/>
                <a:gd name="connsiteX7" fmla="*/ 2239081 w 2239081"/>
                <a:gd name="connsiteY7" fmla="*/ 461082 h 922163"/>
                <a:gd name="connsiteX0" fmla="*/ 1978957 w 2239081"/>
                <a:gd name="connsiteY0" fmla="*/ 922163 h 922163"/>
                <a:gd name="connsiteX1" fmla="*/ 8797 w 2239081"/>
                <a:gd name="connsiteY1" fmla="*/ 922163 h 922163"/>
                <a:gd name="connsiteX2" fmla="*/ 316814 w 2239081"/>
                <a:gd name="connsiteY2" fmla="*/ 461082 h 922163"/>
                <a:gd name="connsiteX3" fmla="*/ 7726 w 2239081"/>
                <a:gd name="connsiteY3" fmla="*/ 49482 h 922163"/>
                <a:gd name="connsiteX4" fmla="*/ 56444 w 2239081"/>
                <a:gd name="connsiteY4" fmla="*/ 0 h 922163"/>
                <a:gd name="connsiteX5" fmla="*/ 1744038 w 2239081"/>
                <a:gd name="connsiteY5" fmla="*/ 0 h 922163"/>
                <a:gd name="connsiteX6" fmla="*/ 1841474 w 2239081"/>
                <a:gd name="connsiteY6" fmla="*/ 49482 h 922163"/>
                <a:gd name="connsiteX7" fmla="*/ 2239081 w 2239081"/>
                <a:gd name="connsiteY7" fmla="*/ 461082 h 922163"/>
                <a:gd name="connsiteX0" fmla="*/ 1978957 w 2239081"/>
                <a:gd name="connsiteY0" fmla="*/ 922163 h 922163"/>
                <a:gd name="connsiteX1" fmla="*/ 8797 w 2239081"/>
                <a:gd name="connsiteY1" fmla="*/ 922163 h 922163"/>
                <a:gd name="connsiteX2" fmla="*/ 316814 w 2239081"/>
                <a:gd name="connsiteY2" fmla="*/ 461082 h 922163"/>
                <a:gd name="connsiteX3" fmla="*/ 7726 w 2239081"/>
                <a:gd name="connsiteY3" fmla="*/ 49482 h 922163"/>
                <a:gd name="connsiteX4" fmla="*/ 56444 w 2239081"/>
                <a:gd name="connsiteY4" fmla="*/ 0 h 922163"/>
                <a:gd name="connsiteX5" fmla="*/ 1744038 w 2239081"/>
                <a:gd name="connsiteY5" fmla="*/ 0 h 922163"/>
                <a:gd name="connsiteX6" fmla="*/ 1841474 w 2239081"/>
                <a:gd name="connsiteY6" fmla="*/ 49482 h 922163"/>
                <a:gd name="connsiteX7" fmla="*/ 2239081 w 2239081"/>
                <a:gd name="connsiteY7" fmla="*/ 461082 h 922163"/>
                <a:gd name="connsiteX0" fmla="*/ 1978957 w 2239081"/>
                <a:gd name="connsiteY0" fmla="*/ 922163 h 922163"/>
                <a:gd name="connsiteX1" fmla="*/ 8797 w 2239081"/>
                <a:gd name="connsiteY1" fmla="*/ 922163 h 922163"/>
                <a:gd name="connsiteX2" fmla="*/ 316814 w 2239081"/>
                <a:gd name="connsiteY2" fmla="*/ 461082 h 922163"/>
                <a:gd name="connsiteX3" fmla="*/ 7726 w 2239081"/>
                <a:gd name="connsiteY3" fmla="*/ 49482 h 922163"/>
                <a:gd name="connsiteX4" fmla="*/ 56444 w 2239081"/>
                <a:gd name="connsiteY4" fmla="*/ 0 h 922163"/>
                <a:gd name="connsiteX5" fmla="*/ 1744038 w 2239081"/>
                <a:gd name="connsiteY5" fmla="*/ 0 h 922163"/>
                <a:gd name="connsiteX6" fmla="*/ 1841474 w 2239081"/>
                <a:gd name="connsiteY6" fmla="*/ 49482 h 922163"/>
                <a:gd name="connsiteX7" fmla="*/ 2239081 w 2239081"/>
                <a:gd name="connsiteY7" fmla="*/ 461082 h 922163"/>
                <a:gd name="connsiteX0" fmla="*/ 1977103 w 2237227"/>
                <a:gd name="connsiteY0" fmla="*/ 922163 h 922163"/>
                <a:gd name="connsiteX1" fmla="*/ 6943 w 2237227"/>
                <a:gd name="connsiteY1" fmla="*/ 922163 h 922163"/>
                <a:gd name="connsiteX2" fmla="*/ 314960 w 2237227"/>
                <a:gd name="connsiteY2" fmla="*/ 461082 h 922163"/>
                <a:gd name="connsiteX3" fmla="*/ 5872 w 2237227"/>
                <a:gd name="connsiteY3" fmla="*/ 49482 h 922163"/>
                <a:gd name="connsiteX4" fmla="*/ 54590 w 2237227"/>
                <a:gd name="connsiteY4" fmla="*/ 0 h 922163"/>
                <a:gd name="connsiteX5" fmla="*/ 1742184 w 2237227"/>
                <a:gd name="connsiteY5" fmla="*/ 0 h 922163"/>
                <a:gd name="connsiteX6" fmla="*/ 1839620 w 2237227"/>
                <a:gd name="connsiteY6" fmla="*/ 49482 h 922163"/>
                <a:gd name="connsiteX7" fmla="*/ 2237227 w 2237227"/>
                <a:gd name="connsiteY7" fmla="*/ 461082 h 922163"/>
                <a:gd name="connsiteX0" fmla="*/ 1977296 w 2237420"/>
                <a:gd name="connsiteY0" fmla="*/ 922163 h 922163"/>
                <a:gd name="connsiteX1" fmla="*/ 7136 w 2237420"/>
                <a:gd name="connsiteY1" fmla="*/ 922163 h 922163"/>
                <a:gd name="connsiteX2" fmla="*/ 315153 w 2237420"/>
                <a:gd name="connsiteY2" fmla="*/ 461082 h 922163"/>
                <a:gd name="connsiteX3" fmla="*/ 6065 w 2237420"/>
                <a:gd name="connsiteY3" fmla="*/ 49482 h 922163"/>
                <a:gd name="connsiteX4" fmla="*/ 43938 w 2237420"/>
                <a:gd name="connsiteY4" fmla="*/ 0 h 922163"/>
                <a:gd name="connsiteX5" fmla="*/ 1742377 w 2237420"/>
                <a:gd name="connsiteY5" fmla="*/ 0 h 922163"/>
                <a:gd name="connsiteX6" fmla="*/ 1839813 w 2237420"/>
                <a:gd name="connsiteY6" fmla="*/ 49482 h 922163"/>
                <a:gd name="connsiteX7" fmla="*/ 2237420 w 2237420"/>
                <a:gd name="connsiteY7" fmla="*/ 461082 h 922163"/>
                <a:gd name="connsiteX0" fmla="*/ 1977296 w 2237420"/>
                <a:gd name="connsiteY0" fmla="*/ 922163 h 922163"/>
                <a:gd name="connsiteX1" fmla="*/ 7136 w 2237420"/>
                <a:gd name="connsiteY1" fmla="*/ 922163 h 922163"/>
                <a:gd name="connsiteX2" fmla="*/ 315153 w 2237420"/>
                <a:gd name="connsiteY2" fmla="*/ 461082 h 922163"/>
                <a:gd name="connsiteX3" fmla="*/ 6065 w 2237420"/>
                <a:gd name="connsiteY3" fmla="*/ 49482 h 922163"/>
                <a:gd name="connsiteX4" fmla="*/ 43938 w 2237420"/>
                <a:gd name="connsiteY4" fmla="*/ 0 h 922163"/>
                <a:gd name="connsiteX5" fmla="*/ 1742377 w 2237420"/>
                <a:gd name="connsiteY5" fmla="*/ 0 h 922163"/>
                <a:gd name="connsiteX6" fmla="*/ 1870111 w 2237420"/>
                <a:gd name="connsiteY6" fmla="*/ 49482 h 922163"/>
                <a:gd name="connsiteX7" fmla="*/ 2237420 w 2237420"/>
                <a:gd name="connsiteY7" fmla="*/ 461082 h 922163"/>
                <a:gd name="connsiteX0" fmla="*/ 1977296 w 2179199"/>
                <a:gd name="connsiteY0" fmla="*/ 922163 h 922163"/>
                <a:gd name="connsiteX1" fmla="*/ 7136 w 2179199"/>
                <a:gd name="connsiteY1" fmla="*/ 922163 h 922163"/>
                <a:gd name="connsiteX2" fmla="*/ 315153 w 2179199"/>
                <a:gd name="connsiteY2" fmla="*/ 461082 h 922163"/>
                <a:gd name="connsiteX3" fmla="*/ 6065 w 2179199"/>
                <a:gd name="connsiteY3" fmla="*/ 49482 h 922163"/>
                <a:gd name="connsiteX4" fmla="*/ 43938 w 2179199"/>
                <a:gd name="connsiteY4" fmla="*/ 0 h 922163"/>
                <a:gd name="connsiteX5" fmla="*/ 1742377 w 2179199"/>
                <a:gd name="connsiteY5" fmla="*/ 0 h 922163"/>
                <a:gd name="connsiteX6" fmla="*/ 1870111 w 2179199"/>
                <a:gd name="connsiteY6" fmla="*/ 49482 h 922163"/>
                <a:gd name="connsiteX7" fmla="*/ 2179199 w 2179199"/>
                <a:gd name="connsiteY7" fmla="*/ 461082 h 922163"/>
                <a:gd name="connsiteX0" fmla="*/ 1977296 w 2179199"/>
                <a:gd name="connsiteY0" fmla="*/ 922163 h 922163"/>
                <a:gd name="connsiteX1" fmla="*/ 7136 w 2179199"/>
                <a:gd name="connsiteY1" fmla="*/ 922163 h 922163"/>
                <a:gd name="connsiteX2" fmla="*/ 315153 w 2179199"/>
                <a:gd name="connsiteY2" fmla="*/ 461082 h 922163"/>
                <a:gd name="connsiteX3" fmla="*/ 6065 w 2179199"/>
                <a:gd name="connsiteY3" fmla="*/ 49482 h 922163"/>
                <a:gd name="connsiteX4" fmla="*/ 43938 w 2179199"/>
                <a:gd name="connsiteY4" fmla="*/ 0 h 922163"/>
                <a:gd name="connsiteX5" fmla="*/ 1742377 w 2179199"/>
                <a:gd name="connsiteY5" fmla="*/ 0 h 922163"/>
                <a:gd name="connsiteX6" fmla="*/ 1870111 w 2179199"/>
                <a:gd name="connsiteY6" fmla="*/ 49482 h 922163"/>
                <a:gd name="connsiteX7" fmla="*/ 2179199 w 2179199"/>
                <a:gd name="connsiteY7" fmla="*/ 461082 h 922163"/>
                <a:gd name="connsiteX0" fmla="*/ 1977296 w 2179199"/>
                <a:gd name="connsiteY0" fmla="*/ 922163 h 922163"/>
                <a:gd name="connsiteX1" fmla="*/ 7136 w 2179199"/>
                <a:gd name="connsiteY1" fmla="*/ 922163 h 922163"/>
                <a:gd name="connsiteX2" fmla="*/ 315153 w 2179199"/>
                <a:gd name="connsiteY2" fmla="*/ 461082 h 922163"/>
                <a:gd name="connsiteX3" fmla="*/ 6065 w 2179199"/>
                <a:gd name="connsiteY3" fmla="*/ 49482 h 922163"/>
                <a:gd name="connsiteX4" fmla="*/ 43938 w 2179199"/>
                <a:gd name="connsiteY4" fmla="*/ 0 h 922163"/>
                <a:gd name="connsiteX5" fmla="*/ 1742377 w 2179199"/>
                <a:gd name="connsiteY5" fmla="*/ 0 h 922163"/>
                <a:gd name="connsiteX6" fmla="*/ 1870111 w 2179199"/>
                <a:gd name="connsiteY6" fmla="*/ 49482 h 922163"/>
                <a:gd name="connsiteX7" fmla="*/ 2179199 w 2179199"/>
                <a:gd name="connsiteY7" fmla="*/ 461082 h 922163"/>
                <a:gd name="connsiteX0" fmla="*/ 1977296 w 2179199"/>
                <a:gd name="connsiteY0" fmla="*/ 922163 h 922163"/>
                <a:gd name="connsiteX1" fmla="*/ 7136 w 2179199"/>
                <a:gd name="connsiteY1" fmla="*/ 922163 h 922163"/>
                <a:gd name="connsiteX2" fmla="*/ 315153 w 2179199"/>
                <a:gd name="connsiteY2" fmla="*/ 461082 h 922163"/>
                <a:gd name="connsiteX3" fmla="*/ 6065 w 2179199"/>
                <a:gd name="connsiteY3" fmla="*/ 49482 h 922163"/>
                <a:gd name="connsiteX4" fmla="*/ 43938 w 2179199"/>
                <a:gd name="connsiteY4" fmla="*/ 0 h 922163"/>
                <a:gd name="connsiteX5" fmla="*/ 1794366 w 2179199"/>
                <a:gd name="connsiteY5" fmla="*/ 0 h 922163"/>
                <a:gd name="connsiteX6" fmla="*/ 1870111 w 2179199"/>
                <a:gd name="connsiteY6" fmla="*/ 49482 h 922163"/>
                <a:gd name="connsiteX7" fmla="*/ 2179199 w 2179199"/>
                <a:gd name="connsiteY7" fmla="*/ 461082 h 922163"/>
                <a:gd name="connsiteX0" fmla="*/ 1977224 w 2179199"/>
                <a:gd name="connsiteY0" fmla="*/ 922163 h 922163"/>
                <a:gd name="connsiteX1" fmla="*/ 7136 w 2179199"/>
                <a:gd name="connsiteY1" fmla="*/ 922163 h 922163"/>
                <a:gd name="connsiteX2" fmla="*/ 315153 w 2179199"/>
                <a:gd name="connsiteY2" fmla="*/ 461082 h 922163"/>
                <a:gd name="connsiteX3" fmla="*/ 6065 w 2179199"/>
                <a:gd name="connsiteY3" fmla="*/ 49482 h 922163"/>
                <a:gd name="connsiteX4" fmla="*/ 43938 w 2179199"/>
                <a:gd name="connsiteY4" fmla="*/ 0 h 922163"/>
                <a:gd name="connsiteX5" fmla="*/ 1794366 w 2179199"/>
                <a:gd name="connsiteY5" fmla="*/ 0 h 922163"/>
                <a:gd name="connsiteX6" fmla="*/ 1870111 w 2179199"/>
                <a:gd name="connsiteY6" fmla="*/ 49482 h 922163"/>
                <a:gd name="connsiteX7" fmla="*/ 2179199 w 2179199"/>
                <a:gd name="connsiteY7" fmla="*/ 461082 h 922163"/>
                <a:gd name="connsiteX0" fmla="*/ 1977224 w 2179199"/>
                <a:gd name="connsiteY0" fmla="*/ 922163 h 922163"/>
                <a:gd name="connsiteX1" fmla="*/ 7136 w 2179199"/>
                <a:gd name="connsiteY1" fmla="*/ 922163 h 922163"/>
                <a:gd name="connsiteX2" fmla="*/ 315153 w 2179199"/>
                <a:gd name="connsiteY2" fmla="*/ 461082 h 922163"/>
                <a:gd name="connsiteX3" fmla="*/ 6065 w 2179199"/>
                <a:gd name="connsiteY3" fmla="*/ 49482 h 922163"/>
                <a:gd name="connsiteX4" fmla="*/ 43938 w 2179199"/>
                <a:gd name="connsiteY4" fmla="*/ 0 h 922163"/>
                <a:gd name="connsiteX5" fmla="*/ 1794366 w 2179199"/>
                <a:gd name="connsiteY5" fmla="*/ 0 h 922163"/>
                <a:gd name="connsiteX6" fmla="*/ 1870111 w 2179199"/>
                <a:gd name="connsiteY6" fmla="*/ 49482 h 922163"/>
                <a:gd name="connsiteX7" fmla="*/ 2179199 w 2179199"/>
                <a:gd name="connsiteY7" fmla="*/ 461082 h 922163"/>
                <a:gd name="connsiteX0" fmla="*/ 1977224 w 2179199"/>
                <a:gd name="connsiteY0" fmla="*/ 922163 h 922163"/>
                <a:gd name="connsiteX1" fmla="*/ 7136 w 2179199"/>
                <a:gd name="connsiteY1" fmla="*/ 922163 h 922163"/>
                <a:gd name="connsiteX2" fmla="*/ 308450 w 2179199"/>
                <a:gd name="connsiteY2" fmla="*/ 461082 h 922163"/>
                <a:gd name="connsiteX3" fmla="*/ 6065 w 2179199"/>
                <a:gd name="connsiteY3" fmla="*/ 49482 h 922163"/>
                <a:gd name="connsiteX4" fmla="*/ 43938 w 2179199"/>
                <a:gd name="connsiteY4" fmla="*/ 0 h 922163"/>
                <a:gd name="connsiteX5" fmla="*/ 1794366 w 2179199"/>
                <a:gd name="connsiteY5" fmla="*/ 0 h 922163"/>
                <a:gd name="connsiteX6" fmla="*/ 1870111 w 2179199"/>
                <a:gd name="connsiteY6" fmla="*/ 49482 h 922163"/>
                <a:gd name="connsiteX7" fmla="*/ 2179199 w 2179199"/>
                <a:gd name="connsiteY7" fmla="*/ 461082 h 922163"/>
                <a:gd name="connsiteX0" fmla="*/ 1977224 w 2179199"/>
                <a:gd name="connsiteY0" fmla="*/ 922163 h 922163"/>
                <a:gd name="connsiteX1" fmla="*/ 7136 w 2179199"/>
                <a:gd name="connsiteY1" fmla="*/ 922163 h 922163"/>
                <a:gd name="connsiteX2" fmla="*/ 308450 w 2179199"/>
                <a:gd name="connsiteY2" fmla="*/ 461082 h 922163"/>
                <a:gd name="connsiteX3" fmla="*/ 6065 w 2179199"/>
                <a:gd name="connsiteY3" fmla="*/ 49482 h 922163"/>
                <a:gd name="connsiteX4" fmla="*/ 43938 w 2179199"/>
                <a:gd name="connsiteY4" fmla="*/ 0 h 922163"/>
                <a:gd name="connsiteX5" fmla="*/ 1794366 w 2179199"/>
                <a:gd name="connsiteY5" fmla="*/ 0 h 922163"/>
                <a:gd name="connsiteX6" fmla="*/ 1870111 w 2179199"/>
                <a:gd name="connsiteY6" fmla="*/ 49482 h 922163"/>
                <a:gd name="connsiteX7" fmla="*/ 2179199 w 2179199"/>
                <a:gd name="connsiteY7" fmla="*/ 461082 h 922163"/>
                <a:gd name="connsiteX0" fmla="*/ 1977224 w 2179199"/>
                <a:gd name="connsiteY0" fmla="*/ 922163 h 922163"/>
                <a:gd name="connsiteX1" fmla="*/ 7136 w 2179199"/>
                <a:gd name="connsiteY1" fmla="*/ 922163 h 922163"/>
                <a:gd name="connsiteX2" fmla="*/ 308450 w 2179199"/>
                <a:gd name="connsiteY2" fmla="*/ 461082 h 922163"/>
                <a:gd name="connsiteX3" fmla="*/ 6065 w 2179199"/>
                <a:gd name="connsiteY3" fmla="*/ 49482 h 922163"/>
                <a:gd name="connsiteX4" fmla="*/ 43938 w 2179199"/>
                <a:gd name="connsiteY4" fmla="*/ 0 h 922163"/>
                <a:gd name="connsiteX5" fmla="*/ 1794366 w 2179199"/>
                <a:gd name="connsiteY5" fmla="*/ 0 h 922163"/>
                <a:gd name="connsiteX6" fmla="*/ 1870111 w 2179199"/>
                <a:gd name="connsiteY6" fmla="*/ 49482 h 922163"/>
                <a:gd name="connsiteX7" fmla="*/ 2179199 w 2179199"/>
                <a:gd name="connsiteY7" fmla="*/ 461082 h 922163"/>
                <a:gd name="connsiteX0" fmla="*/ 1977083 w 2179058"/>
                <a:gd name="connsiteY0" fmla="*/ 922163 h 922163"/>
                <a:gd name="connsiteX1" fmla="*/ 6995 w 2179058"/>
                <a:gd name="connsiteY1" fmla="*/ 922163 h 922163"/>
                <a:gd name="connsiteX2" fmla="*/ 308309 w 2179058"/>
                <a:gd name="connsiteY2" fmla="*/ 461082 h 922163"/>
                <a:gd name="connsiteX3" fmla="*/ 5924 w 2179058"/>
                <a:gd name="connsiteY3" fmla="*/ 49482 h 922163"/>
                <a:gd name="connsiteX4" fmla="*/ 43797 w 2179058"/>
                <a:gd name="connsiteY4" fmla="*/ 0 h 922163"/>
                <a:gd name="connsiteX5" fmla="*/ 1794225 w 2179058"/>
                <a:gd name="connsiteY5" fmla="*/ 0 h 922163"/>
                <a:gd name="connsiteX6" fmla="*/ 1869970 w 2179058"/>
                <a:gd name="connsiteY6" fmla="*/ 49482 h 922163"/>
                <a:gd name="connsiteX7" fmla="*/ 2179058 w 2179058"/>
                <a:gd name="connsiteY7" fmla="*/ 461082 h 922163"/>
                <a:gd name="connsiteX0" fmla="*/ 1977098 w 2179073"/>
                <a:gd name="connsiteY0" fmla="*/ 922163 h 922163"/>
                <a:gd name="connsiteX1" fmla="*/ 7010 w 2179073"/>
                <a:gd name="connsiteY1" fmla="*/ 922163 h 922163"/>
                <a:gd name="connsiteX2" fmla="*/ 308324 w 2179073"/>
                <a:gd name="connsiteY2" fmla="*/ 461082 h 922163"/>
                <a:gd name="connsiteX3" fmla="*/ 5939 w 2179073"/>
                <a:gd name="connsiteY3" fmla="*/ 49482 h 922163"/>
                <a:gd name="connsiteX4" fmla="*/ 42988 w 2179073"/>
                <a:gd name="connsiteY4" fmla="*/ 0 h 922163"/>
                <a:gd name="connsiteX5" fmla="*/ 1794240 w 2179073"/>
                <a:gd name="connsiteY5" fmla="*/ 0 h 922163"/>
                <a:gd name="connsiteX6" fmla="*/ 1869985 w 2179073"/>
                <a:gd name="connsiteY6" fmla="*/ 49482 h 922163"/>
                <a:gd name="connsiteX7" fmla="*/ 2179073 w 2179073"/>
                <a:gd name="connsiteY7" fmla="*/ 461082 h 922163"/>
                <a:gd name="connsiteX0" fmla="*/ 1977098 w 2179073"/>
                <a:gd name="connsiteY0" fmla="*/ 922163 h 922163"/>
                <a:gd name="connsiteX1" fmla="*/ 7010 w 2179073"/>
                <a:gd name="connsiteY1" fmla="*/ 922163 h 922163"/>
                <a:gd name="connsiteX2" fmla="*/ 308324 w 2179073"/>
                <a:gd name="connsiteY2" fmla="*/ 461082 h 922163"/>
                <a:gd name="connsiteX3" fmla="*/ 5939 w 2179073"/>
                <a:gd name="connsiteY3" fmla="*/ 49482 h 922163"/>
                <a:gd name="connsiteX4" fmla="*/ 42988 w 2179073"/>
                <a:gd name="connsiteY4" fmla="*/ 0 h 922163"/>
                <a:gd name="connsiteX5" fmla="*/ 1794240 w 2179073"/>
                <a:gd name="connsiteY5" fmla="*/ 0 h 922163"/>
                <a:gd name="connsiteX6" fmla="*/ 1899626 w 2179073"/>
                <a:gd name="connsiteY6" fmla="*/ 49482 h 922163"/>
                <a:gd name="connsiteX7" fmla="*/ 2179073 w 2179073"/>
                <a:gd name="connsiteY7" fmla="*/ 461082 h 922163"/>
                <a:gd name="connsiteX0" fmla="*/ 1977098 w 2202012"/>
                <a:gd name="connsiteY0" fmla="*/ 922163 h 922163"/>
                <a:gd name="connsiteX1" fmla="*/ 7010 w 2202012"/>
                <a:gd name="connsiteY1" fmla="*/ 922163 h 922163"/>
                <a:gd name="connsiteX2" fmla="*/ 308324 w 2202012"/>
                <a:gd name="connsiteY2" fmla="*/ 461082 h 922163"/>
                <a:gd name="connsiteX3" fmla="*/ 5939 w 2202012"/>
                <a:gd name="connsiteY3" fmla="*/ 49482 h 922163"/>
                <a:gd name="connsiteX4" fmla="*/ 42988 w 2202012"/>
                <a:gd name="connsiteY4" fmla="*/ 0 h 922163"/>
                <a:gd name="connsiteX5" fmla="*/ 1794240 w 2202012"/>
                <a:gd name="connsiteY5" fmla="*/ 0 h 922163"/>
                <a:gd name="connsiteX6" fmla="*/ 1899626 w 2202012"/>
                <a:gd name="connsiteY6" fmla="*/ 49482 h 922163"/>
                <a:gd name="connsiteX7" fmla="*/ 2202012 w 2202012"/>
                <a:gd name="connsiteY7" fmla="*/ 461082 h 922163"/>
                <a:gd name="connsiteX0" fmla="*/ 1977098 w 2202012"/>
                <a:gd name="connsiteY0" fmla="*/ 922163 h 922163"/>
                <a:gd name="connsiteX1" fmla="*/ 7010 w 2202012"/>
                <a:gd name="connsiteY1" fmla="*/ 922163 h 922163"/>
                <a:gd name="connsiteX2" fmla="*/ 308324 w 2202012"/>
                <a:gd name="connsiteY2" fmla="*/ 461082 h 922163"/>
                <a:gd name="connsiteX3" fmla="*/ 5939 w 2202012"/>
                <a:gd name="connsiteY3" fmla="*/ 49482 h 922163"/>
                <a:gd name="connsiteX4" fmla="*/ 42988 w 2202012"/>
                <a:gd name="connsiteY4" fmla="*/ 0 h 922163"/>
                <a:gd name="connsiteX5" fmla="*/ 1794240 w 2202012"/>
                <a:gd name="connsiteY5" fmla="*/ 0 h 922163"/>
                <a:gd name="connsiteX6" fmla="*/ 1899626 w 2202012"/>
                <a:gd name="connsiteY6" fmla="*/ 49482 h 922163"/>
                <a:gd name="connsiteX7" fmla="*/ 2202012 w 2202012"/>
                <a:gd name="connsiteY7" fmla="*/ 461082 h 922163"/>
                <a:gd name="connsiteX0" fmla="*/ 1977098 w 2202012"/>
                <a:gd name="connsiteY0" fmla="*/ 922163 h 922163"/>
                <a:gd name="connsiteX1" fmla="*/ 7010 w 2202012"/>
                <a:gd name="connsiteY1" fmla="*/ 922163 h 922163"/>
                <a:gd name="connsiteX2" fmla="*/ 308324 w 2202012"/>
                <a:gd name="connsiteY2" fmla="*/ 461082 h 922163"/>
                <a:gd name="connsiteX3" fmla="*/ 5939 w 2202012"/>
                <a:gd name="connsiteY3" fmla="*/ 49482 h 922163"/>
                <a:gd name="connsiteX4" fmla="*/ 42988 w 2202012"/>
                <a:gd name="connsiteY4" fmla="*/ 0 h 922163"/>
                <a:gd name="connsiteX5" fmla="*/ 1794240 w 2202012"/>
                <a:gd name="connsiteY5" fmla="*/ 0 h 922163"/>
                <a:gd name="connsiteX6" fmla="*/ 1899626 w 2202012"/>
                <a:gd name="connsiteY6" fmla="*/ 49482 h 922163"/>
                <a:gd name="connsiteX7" fmla="*/ 2202012 w 2202012"/>
                <a:gd name="connsiteY7" fmla="*/ 461082 h 922163"/>
                <a:gd name="connsiteX0" fmla="*/ 1977098 w 2202012"/>
                <a:gd name="connsiteY0" fmla="*/ 922163 h 922163"/>
                <a:gd name="connsiteX1" fmla="*/ 7010 w 2202012"/>
                <a:gd name="connsiteY1" fmla="*/ 922163 h 922163"/>
                <a:gd name="connsiteX2" fmla="*/ 308324 w 2202012"/>
                <a:gd name="connsiteY2" fmla="*/ 461082 h 922163"/>
                <a:gd name="connsiteX3" fmla="*/ 5939 w 2202012"/>
                <a:gd name="connsiteY3" fmla="*/ 49482 h 922163"/>
                <a:gd name="connsiteX4" fmla="*/ 42988 w 2202012"/>
                <a:gd name="connsiteY4" fmla="*/ 0 h 922163"/>
                <a:gd name="connsiteX5" fmla="*/ 1825524 w 2202012"/>
                <a:gd name="connsiteY5" fmla="*/ 0 h 922163"/>
                <a:gd name="connsiteX6" fmla="*/ 1899626 w 2202012"/>
                <a:gd name="connsiteY6" fmla="*/ 49482 h 922163"/>
                <a:gd name="connsiteX7" fmla="*/ 2202012 w 2202012"/>
                <a:gd name="connsiteY7" fmla="*/ 461082 h 922163"/>
                <a:gd name="connsiteX0" fmla="*/ 2004441 w 2202012"/>
                <a:gd name="connsiteY0" fmla="*/ 922163 h 922163"/>
                <a:gd name="connsiteX1" fmla="*/ 7010 w 2202012"/>
                <a:gd name="connsiteY1" fmla="*/ 922163 h 922163"/>
                <a:gd name="connsiteX2" fmla="*/ 308324 w 2202012"/>
                <a:gd name="connsiteY2" fmla="*/ 461082 h 922163"/>
                <a:gd name="connsiteX3" fmla="*/ 5939 w 2202012"/>
                <a:gd name="connsiteY3" fmla="*/ 49482 h 922163"/>
                <a:gd name="connsiteX4" fmla="*/ 42988 w 2202012"/>
                <a:gd name="connsiteY4" fmla="*/ 0 h 922163"/>
                <a:gd name="connsiteX5" fmla="*/ 1825524 w 2202012"/>
                <a:gd name="connsiteY5" fmla="*/ 0 h 922163"/>
                <a:gd name="connsiteX6" fmla="*/ 1899626 w 2202012"/>
                <a:gd name="connsiteY6" fmla="*/ 49482 h 922163"/>
                <a:gd name="connsiteX7" fmla="*/ 2202012 w 2202012"/>
                <a:gd name="connsiteY7" fmla="*/ 461082 h 922163"/>
                <a:gd name="connsiteX0" fmla="*/ 2004441 w 2202012"/>
                <a:gd name="connsiteY0" fmla="*/ 922163 h 922163"/>
                <a:gd name="connsiteX1" fmla="*/ 7010 w 2202012"/>
                <a:gd name="connsiteY1" fmla="*/ 922163 h 922163"/>
                <a:gd name="connsiteX2" fmla="*/ 308324 w 2202012"/>
                <a:gd name="connsiteY2" fmla="*/ 461082 h 922163"/>
                <a:gd name="connsiteX3" fmla="*/ 5939 w 2202012"/>
                <a:gd name="connsiteY3" fmla="*/ 49482 h 922163"/>
                <a:gd name="connsiteX4" fmla="*/ 42988 w 2202012"/>
                <a:gd name="connsiteY4" fmla="*/ 0 h 922163"/>
                <a:gd name="connsiteX5" fmla="*/ 1825524 w 2202012"/>
                <a:gd name="connsiteY5" fmla="*/ 0 h 922163"/>
                <a:gd name="connsiteX6" fmla="*/ 1899626 w 2202012"/>
                <a:gd name="connsiteY6" fmla="*/ 49482 h 922163"/>
                <a:gd name="connsiteX7" fmla="*/ 2202012 w 2202012"/>
                <a:gd name="connsiteY7" fmla="*/ 461082 h 922163"/>
                <a:gd name="connsiteX0" fmla="*/ 2004441 w 2202012"/>
                <a:gd name="connsiteY0" fmla="*/ 922163 h 922163"/>
                <a:gd name="connsiteX1" fmla="*/ 7010 w 2202012"/>
                <a:gd name="connsiteY1" fmla="*/ 922163 h 922163"/>
                <a:gd name="connsiteX2" fmla="*/ 308325 w 2202012"/>
                <a:gd name="connsiteY2" fmla="*/ 461082 h 922163"/>
                <a:gd name="connsiteX3" fmla="*/ 5939 w 2202012"/>
                <a:gd name="connsiteY3" fmla="*/ 49482 h 922163"/>
                <a:gd name="connsiteX4" fmla="*/ 42988 w 2202012"/>
                <a:gd name="connsiteY4" fmla="*/ 0 h 922163"/>
                <a:gd name="connsiteX5" fmla="*/ 1825524 w 2202012"/>
                <a:gd name="connsiteY5" fmla="*/ 0 h 922163"/>
                <a:gd name="connsiteX6" fmla="*/ 1899626 w 2202012"/>
                <a:gd name="connsiteY6" fmla="*/ 49482 h 922163"/>
                <a:gd name="connsiteX7" fmla="*/ 2202012 w 2202012"/>
                <a:gd name="connsiteY7" fmla="*/ 461082 h 922163"/>
                <a:gd name="connsiteX0" fmla="*/ 2004441 w 2202012"/>
                <a:gd name="connsiteY0" fmla="*/ 922163 h 922163"/>
                <a:gd name="connsiteX1" fmla="*/ 7010 w 2202012"/>
                <a:gd name="connsiteY1" fmla="*/ 922163 h 922163"/>
                <a:gd name="connsiteX2" fmla="*/ 308325 w 2202012"/>
                <a:gd name="connsiteY2" fmla="*/ 461082 h 922163"/>
                <a:gd name="connsiteX3" fmla="*/ 5939 w 2202012"/>
                <a:gd name="connsiteY3" fmla="*/ 49482 h 922163"/>
                <a:gd name="connsiteX4" fmla="*/ 42988 w 2202012"/>
                <a:gd name="connsiteY4" fmla="*/ 0 h 922163"/>
                <a:gd name="connsiteX5" fmla="*/ 1825524 w 2202012"/>
                <a:gd name="connsiteY5" fmla="*/ 0 h 922163"/>
                <a:gd name="connsiteX6" fmla="*/ 1899626 w 2202012"/>
                <a:gd name="connsiteY6" fmla="*/ 49482 h 922163"/>
                <a:gd name="connsiteX7" fmla="*/ 2202012 w 2202012"/>
                <a:gd name="connsiteY7" fmla="*/ 461082 h 922163"/>
                <a:gd name="connsiteX0" fmla="*/ 2004441 w 2202012"/>
                <a:gd name="connsiteY0" fmla="*/ 922163 h 922163"/>
                <a:gd name="connsiteX1" fmla="*/ 7010 w 2202012"/>
                <a:gd name="connsiteY1" fmla="*/ 922163 h 922163"/>
                <a:gd name="connsiteX2" fmla="*/ 308325 w 2202012"/>
                <a:gd name="connsiteY2" fmla="*/ 461082 h 922163"/>
                <a:gd name="connsiteX3" fmla="*/ 5939 w 2202012"/>
                <a:gd name="connsiteY3" fmla="*/ 49482 h 922163"/>
                <a:gd name="connsiteX4" fmla="*/ 42988 w 2202012"/>
                <a:gd name="connsiteY4" fmla="*/ 0 h 922163"/>
                <a:gd name="connsiteX5" fmla="*/ 1825524 w 2202012"/>
                <a:gd name="connsiteY5" fmla="*/ 0 h 922163"/>
                <a:gd name="connsiteX6" fmla="*/ 1899626 w 2202012"/>
                <a:gd name="connsiteY6" fmla="*/ 49482 h 922163"/>
                <a:gd name="connsiteX7" fmla="*/ 2202012 w 2202012"/>
                <a:gd name="connsiteY7" fmla="*/ 461082 h 922163"/>
                <a:gd name="connsiteX0" fmla="*/ 2004441 w 2202012"/>
                <a:gd name="connsiteY0" fmla="*/ 922163 h 922163"/>
                <a:gd name="connsiteX1" fmla="*/ 7010 w 2202012"/>
                <a:gd name="connsiteY1" fmla="*/ 922163 h 922163"/>
                <a:gd name="connsiteX2" fmla="*/ 308325 w 2202012"/>
                <a:gd name="connsiteY2" fmla="*/ 461082 h 922163"/>
                <a:gd name="connsiteX3" fmla="*/ 5939 w 2202012"/>
                <a:gd name="connsiteY3" fmla="*/ 49482 h 922163"/>
                <a:gd name="connsiteX4" fmla="*/ 42988 w 2202012"/>
                <a:gd name="connsiteY4" fmla="*/ 0 h 922163"/>
                <a:gd name="connsiteX5" fmla="*/ 1825524 w 2202012"/>
                <a:gd name="connsiteY5" fmla="*/ 0 h 922163"/>
                <a:gd name="connsiteX6" fmla="*/ 1899626 w 2202012"/>
                <a:gd name="connsiteY6" fmla="*/ 49482 h 922163"/>
                <a:gd name="connsiteX7" fmla="*/ 2202012 w 2202012"/>
                <a:gd name="connsiteY7" fmla="*/ 461082 h 922163"/>
                <a:gd name="connsiteX0" fmla="*/ 2004441 w 2202012"/>
                <a:gd name="connsiteY0" fmla="*/ 922163 h 922163"/>
                <a:gd name="connsiteX1" fmla="*/ 7010 w 2202012"/>
                <a:gd name="connsiteY1" fmla="*/ 922163 h 922163"/>
                <a:gd name="connsiteX2" fmla="*/ 308325 w 2202012"/>
                <a:gd name="connsiteY2" fmla="*/ 461082 h 922163"/>
                <a:gd name="connsiteX3" fmla="*/ 5939 w 2202012"/>
                <a:gd name="connsiteY3" fmla="*/ 49482 h 922163"/>
                <a:gd name="connsiteX4" fmla="*/ 42990 w 2202012"/>
                <a:gd name="connsiteY4" fmla="*/ 0 h 922163"/>
                <a:gd name="connsiteX5" fmla="*/ 1825524 w 2202012"/>
                <a:gd name="connsiteY5" fmla="*/ 0 h 922163"/>
                <a:gd name="connsiteX6" fmla="*/ 1899626 w 2202012"/>
                <a:gd name="connsiteY6" fmla="*/ 49482 h 922163"/>
                <a:gd name="connsiteX7" fmla="*/ 2202012 w 2202012"/>
                <a:gd name="connsiteY7" fmla="*/ 461082 h 922163"/>
                <a:gd name="connsiteX0" fmla="*/ 2004441 w 2202012"/>
                <a:gd name="connsiteY0" fmla="*/ 922163 h 922163"/>
                <a:gd name="connsiteX1" fmla="*/ 7010 w 2202012"/>
                <a:gd name="connsiteY1" fmla="*/ 922163 h 922163"/>
                <a:gd name="connsiteX2" fmla="*/ 308325 w 2202012"/>
                <a:gd name="connsiteY2" fmla="*/ 461082 h 922163"/>
                <a:gd name="connsiteX3" fmla="*/ 5939 w 2202012"/>
                <a:gd name="connsiteY3" fmla="*/ 49482 h 922163"/>
                <a:gd name="connsiteX4" fmla="*/ 42990 w 2202012"/>
                <a:gd name="connsiteY4" fmla="*/ 0 h 922163"/>
                <a:gd name="connsiteX5" fmla="*/ 1825524 w 2202012"/>
                <a:gd name="connsiteY5" fmla="*/ 0 h 922163"/>
                <a:gd name="connsiteX6" fmla="*/ 1929267 w 2202012"/>
                <a:gd name="connsiteY6" fmla="*/ 49482 h 922163"/>
                <a:gd name="connsiteX7" fmla="*/ 2202012 w 2202012"/>
                <a:gd name="connsiteY7" fmla="*/ 461082 h 922163"/>
                <a:gd name="connsiteX0" fmla="*/ 2004441 w 2231653"/>
                <a:gd name="connsiteY0" fmla="*/ 922163 h 922163"/>
                <a:gd name="connsiteX1" fmla="*/ 7010 w 2231653"/>
                <a:gd name="connsiteY1" fmla="*/ 922163 h 922163"/>
                <a:gd name="connsiteX2" fmla="*/ 308325 w 2231653"/>
                <a:gd name="connsiteY2" fmla="*/ 461082 h 922163"/>
                <a:gd name="connsiteX3" fmla="*/ 5939 w 2231653"/>
                <a:gd name="connsiteY3" fmla="*/ 49482 h 922163"/>
                <a:gd name="connsiteX4" fmla="*/ 42990 w 2231653"/>
                <a:gd name="connsiteY4" fmla="*/ 0 h 922163"/>
                <a:gd name="connsiteX5" fmla="*/ 1825524 w 2231653"/>
                <a:gd name="connsiteY5" fmla="*/ 0 h 922163"/>
                <a:gd name="connsiteX6" fmla="*/ 1929267 w 2231653"/>
                <a:gd name="connsiteY6" fmla="*/ 49482 h 922163"/>
                <a:gd name="connsiteX7" fmla="*/ 2231653 w 2231653"/>
                <a:gd name="connsiteY7" fmla="*/ 461082 h 922163"/>
                <a:gd name="connsiteX0" fmla="*/ 2004441 w 2231653"/>
                <a:gd name="connsiteY0" fmla="*/ 922163 h 922163"/>
                <a:gd name="connsiteX1" fmla="*/ 7010 w 2231653"/>
                <a:gd name="connsiteY1" fmla="*/ 922163 h 922163"/>
                <a:gd name="connsiteX2" fmla="*/ 308325 w 2231653"/>
                <a:gd name="connsiteY2" fmla="*/ 461082 h 922163"/>
                <a:gd name="connsiteX3" fmla="*/ 5939 w 2231653"/>
                <a:gd name="connsiteY3" fmla="*/ 49482 h 922163"/>
                <a:gd name="connsiteX4" fmla="*/ 42990 w 2231653"/>
                <a:gd name="connsiteY4" fmla="*/ 0 h 922163"/>
                <a:gd name="connsiteX5" fmla="*/ 1825524 w 2231653"/>
                <a:gd name="connsiteY5" fmla="*/ 0 h 922163"/>
                <a:gd name="connsiteX6" fmla="*/ 1929267 w 2231653"/>
                <a:gd name="connsiteY6" fmla="*/ 49482 h 922163"/>
                <a:gd name="connsiteX7" fmla="*/ 2231653 w 2231653"/>
                <a:gd name="connsiteY7" fmla="*/ 461082 h 922163"/>
                <a:gd name="connsiteX0" fmla="*/ 2004441 w 2231653"/>
                <a:gd name="connsiteY0" fmla="*/ 922163 h 922163"/>
                <a:gd name="connsiteX1" fmla="*/ 7010 w 2231653"/>
                <a:gd name="connsiteY1" fmla="*/ 922163 h 922163"/>
                <a:gd name="connsiteX2" fmla="*/ 308325 w 2231653"/>
                <a:gd name="connsiteY2" fmla="*/ 461082 h 922163"/>
                <a:gd name="connsiteX3" fmla="*/ 5939 w 2231653"/>
                <a:gd name="connsiteY3" fmla="*/ 49482 h 922163"/>
                <a:gd name="connsiteX4" fmla="*/ 42990 w 2231653"/>
                <a:gd name="connsiteY4" fmla="*/ 0 h 922163"/>
                <a:gd name="connsiteX5" fmla="*/ 1825524 w 2231653"/>
                <a:gd name="connsiteY5" fmla="*/ 0 h 922163"/>
                <a:gd name="connsiteX6" fmla="*/ 1929267 w 2231653"/>
                <a:gd name="connsiteY6" fmla="*/ 49482 h 922163"/>
                <a:gd name="connsiteX7" fmla="*/ 2231653 w 2231653"/>
                <a:gd name="connsiteY7" fmla="*/ 461082 h 922163"/>
                <a:gd name="connsiteX0" fmla="*/ 2004441 w 2231653"/>
                <a:gd name="connsiteY0" fmla="*/ 922163 h 922163"/>
                <a:gd name="connsiteX1" fmla="*/ 7010 w 2231653"/>
                <a:gd name="connsiteY1" fmla="*/ 922163 h 922163"/>
                <a:gd name="connsiteX2" fmla="*/ 308325 w 2231653"/>
                <a:gd name="connsiteY2" fmla="*/ 461082 h 922163"/>
                <a:gd name="connsiteX3" fmla="*/ 5939 w 2231653"/>
                <a:gd name="connsiteY3" fmla="*/ 49482 h 922163"/>
                <a:gd name="connsiteX4" fmla="*/ 42990 w 2231653"/>
                <a:gd name="connsiteY4" fmla="*/ 0 h 922163"/>
                <a:gd name="connsiteX5" fmla="*/ 1855165 w 2231653"/>
                <a:gd name="connsiteY5" fmla="*/ 0 h 922163"/>
                <a:gd name="connsiteX6" fmla="*/ 1929267 w 2231653"/>
                <a:gd name="connsiteY6" fmla="*/ 49482 h 922163"/>
                <a:gd name="connsiteX7" fmla="*/ 2231653 w 2231653"/>
                <a:gd name="connsiteY7" fmla="*/ 461082 h 922163"/>
                <a:gd name="connsiteX0" fmla="*/ 2034081 w 2231653"/>
                <a:gd name="connsiteY0" fmla="*/ 922163 h 922163"/>
                <a:gd name="connsiteX1" fmla="*/ 7010 w 2231653"/>
                <a:gd name="connsiteY1" fmla="*/ 922163 h 922163"/>
                <a:gd name="connsiteX2" fmla="*/ 308325 w 2231653"/>
                <a:gd name="connsiteY2" fmla="*/ 461082 h 922163"/>
                <a:gd name="connsiteX3" fmla="*/ 5939 w 2231653"/>
                <a:gd name="connsiteY3" fmla="*/ 49482 h 922163"/>
                <a:gd name="connsiteX4" fmla="*/ 42990 w 2231653"/>
                <a:gd name="connsiteY4" fmla="*/ 0 h 922163"/>
                <a:gd name="connsiteX5" fmla="*/ 1855165 w 2231653"/>
                <a:gd name="connsiteY5" fmla="*/ 0 h 922163"/>
                <a:gd name="connsiteX6" fmla="*/ 1929267 w 2231653"/>
                <a:gd name="connsiteY6" fmla="*/ 49482 h 922163"/>
                <a:gd name="connsiteX7" fmla="*/ 2231653 w 2231653"/>
                <a:gd name="connsiteY7" fmla="*/ 461082 h 922163"/>
                <a:gd name="connsiteX0" fmla="*/ 2034081 w 2231653"/>
                <a:gd name="connsiteY0" fmla="*/ 922163 h 922163"/>
                <a:gd name="connsiteX1" fmla="*/ 7010 w 2231653"/>
                <a:gd name="connsiteY1" fmla="*/ 922163 h 922163"/>
                <a:gd name="connsiteX2" fmla="*/ 308325 w 2231653"/>
                <a:gd name="connsiteY2" fmla="*/ 461082 h 922163"/>
                <a:gd name="connsiteX3" fmla="*/ 5939 w 2231653"/>
                <a:gd name="connsiteY3" fmla="*/ 43718 h 922163"/>
                <a:gd name="connsiteX4" fmla="*/ 42990 w 2231653"/>
                <a:gd name="connsiteY4" fmla="*/ 0 h 922163"/>
                <a:gd name="connsiteX5" fmla="*/ 1855165 w 2231653"/>
                <a:gd name="connsiteY5" fmla="*/ 0 h 922163"/>
                <a:gd name="connsiteX6" fmla="*/ 1929267 w 2231653"/>
                <a:gd name="connsiteY6" fmla="*/ 49482 h 922163"/>
                <a:gd name="connsiteX7" fmla="*/ 2231653 w 2231653"/>
                <a:gd name="connsiteY7" fmla="*/ 461082 h 922163"/>
                <a:gd name="connsiteX0" fmla="*/ 2034081 w 2231653"/>
                <a:gd name="connsiteY0" fmla="*/ 922163 h 922163"/>
                <a:gd name="connsiteX1" fmla="*/ 7010 w 2231653"/>
                <a:gd name="connsiteY1" fmla="*/ 922163 h 922163"/>
                <a:gd name="connsiteX2" fmla="*/ 310267 w 2231653"/>
                <a:gd name="connsiteY2" fmla="*/ 458199 h 922163"/>
                <a:gd name="connsiteX3" fmla="*/ 5939 w 2231653"/>
                <a:gd name="connsiteY3" fmla="*/ 43718 h 922163"/>
                <a:gd name="connsiteX4" fmla="*/ 42990 w 2231653"/>
                <a:gd name="connsiteY4" fmla="*/ 0 h 922163"/>
                <a:gd name="connsiteX5" fmla="*/ 1855165 w 2231653"/>
                <a:gd name="connsiteY5" fmla="*/ 0 h 922163"/>
                <a:gd name="connsiteX6" fmla="*/ 1929267 w 2231653"/>
                <a:gd name="connsiteY6" fmla="*/ 49482 h 922163"/>
                <a:gd name="connsiteX7" fmla="*/ 2231653 w 2231653"/>
                <a:gd name="connsiteY7" fmla="*/ 461082 h 922163"/>
                <a:gd name="connsiteX0" fmla="*/ 2034081 w 2231653"/>
                <a:gd name="connsiteY0" fmla="*/ 922163 h 922163"/>
                <a:gd name="connsiteX1" fmla="*/ 7010 w 2231653"/>
                <a:gd name="connsiteY1" fmla="*/ 922163 h 922163"/>
                <a:gd name="connsiteX2" fmla="*/ 310267 w 2231653"/>
                <a:gd name="connsiteY2" fmla="*/ 458199 h 922163"/>
                <a:gd name="connsiteX3" fmla="*/ 5939 w 2231653"/>
                <a:gd name="connsiteY3" fmla="*/ 43718 h 922163"/>
                <a:gd name="connsiteX4" fmla="*/ 42990 w 2231653"/>
                <a:gd name="connsiteY4" fmla="*/ 0 h 922163"/>
                <a:gd name="connsiteX5" fmla="*/ 1855165 w 2231653"/>
                <a:gd name="connsiteY5" fmla="*/ 0 h 922163"/>
                <a:gd name="connsiteX6" fmla="*/ 1929267 w 2231653"/>
                <a:gd name="connsiteY6" fmla="*/ 49482 h 922163"/>
                <a:gd name="connsiteX7" fmla="*/ 2231653 w 2231653"/>
                <a:gd name="connsiteY7" fmla="*/ 461082 h 922163"/>
                <a:gd name="connsiteX0" fmla="*/ 2034081 w 2231653"/>
                <a:gd name="connsiteY0" fmla="*/ 922163 h 922163"/>
                <a:gd name="connsiteX1" fmla="*/ 7010 w 2231653"/>
                <a:gd name="connsiteY1" fmla="*/ 922163 h 922163"/>
                <a:gd name="connsiteX2" fmla="*/ 310267 w 2231653"/>
                <a:gd name="connsiteY2" fmla="*/ 458199 h 922163"/>
                <a:gd name="connsiteX3" fmla="*/ 5939 w 2231653"/>
                <a:gd name="connsiteY3" fmla="*/ 43718 h 922163"/>
                <a:gd name="connsiteX4" fmla="*/ 42990 w 2231653"/>
                <a:gd name="connsiteY4" fmla="*/ 0 h 922163"/>
                <a:gd name="connsiteX5" fmla="*/ 1855165 w 2231653"/>
                <a:gd name="connsiteY5" fmla="*/ 0 h 922163"/>
                <a:gd name="connsiteX6" fmla="*/ 1929267 w 2231653"/>
                <a:gd name="connsiteY6" fmla="*/ 49482 h 922163"/>
                <a:gd name="connsiteX7" fmla="*/ 2231653 w 2231653"/>
                <a:gd name="connsiteY7" fmla="*/ 461082 h 922163"/>
                <a:gd name="connsiteX0" fmla="*/ 2034081 w 2231653"/>
                <a:gd name="connsiteY0" fmla="*/ 922163 h 922163"/>
                <a:gd name="connsiteX1" fmla="*/ 7010 w 2231653"/>
                <a:gd name="connsiteY1" fmla="*/ 922163 h 922163"/>
                <a:gd name="connsiteX2" fmla="*/ 310267 w 2231653"/>
                <a:gd name="connsiteY2" fmla="*/ 458199 h 922163"/>
                <a:gd name="connsiteX3" fmla="*/ 5939 w 2231653"/>
                <a:gd name="connsiteY3" fmla="*/ 43718 h 922163"/>
                <a:gd name="connsiteX4" fmla="*/ 42990 w 2231653"/>
                <a:gd name="connsiteY4" fmla="*/ 0 h 922163"/>
                <a:gd name="connsiteX5" fmla="*/ 1855165 w 2231653"/>
                <a:gd name="connsiteY5" fmla="*/ 0 h 922163"/>
                <a:gd name="connsiteX6" fmla="*/ 1929267 w 2231653"/>
                <a:gd name="connsiteY6" fmla="*/ 49482 h 922163"/>
                <a:gd name="connsiteX7" fmla="*/ 2231653 w 2231653"/>
                <a:gd name="connsiteY7" fmla="*/ 461082 h 922163"/>
                <a:gd name="connsiteX0" fmla="*/ 2034081 w 2231653"/>
                <a:gd name="connsiteY0" fmla="*/ 927927 h 927927"/>
                <a:gd name="connsiteX1" fmla="*/ 7010 w 2231653"/>
                <a:gd name="connsiteY1" fmla="*/ 927927 h 927927"/>
                <a:gd name="connsiteX2" fmla="*/ 310267 w 2231653"/>
                <a:gd name="connsiteY2" fmla="*/ 463963 h 927927"/>
                <a:gd name="connsiteX3" fmla="*/ 5939 w 2231653"/>
                <a:gd name="connsiteY3" fmla="*/ 49482 h 927927"/>
                <a:gd name="connsiteX4" fmla="*/ 42990 w 2231653"/>
                <a:gd name="connsiteY4" fmla="*/ 0 h 927927"/>
                <a:gd name="connsiteX5" fmla="*/ 1855165 w 2231653"/>
                <a:gd name="connsiteY5" fmla="*/ 5764 h 927927"/>
                <a:gd name="connsiteX6" fmla="*/ 1929267 w 2231653"/>
                <a:gd name="connsiteY6" fmla="*/ 55246 h 927927"/>
                <a:gd name="connsiteX7" fmla="*/ 2231653 w 2231653"/>
                <a:gd name="connsiteY7" fmla="*/ 466846 h 927927"/>
                <a:gd name="connsiteX0" fmla="*/ 2034081 w 2231653"/>
                <a:gd name="connsiteY0" fmla="*/ 927927 h 927927"/>
                <a:gd name="connsiteX1" fmla="*/ 7010 w 2231653"/>
                <a:gd name="connsiteY1" fmla="*/ 927927 h 927927"/>
                <a:gd name="connsiteX2" fmla="*/ 310267 w 2231653"/>
                <a:gd name="connsiteY2" fmla="*/ 463963 h 927927"/>
                <a:gd name="connsiteX3" fmla="*/ 5939 w 2231653"/>
                <a:gd name="connsiteY3" fmla="*/ 49482 h 927927"/>
                <a:gd name="connsiteX4" fmla="*/ 42990 w 2231653"/>
                <a:gd name="connsiteY4" fmla="*/ 0 h 927927"/>
                <a:gd name="connsiteX5" fmla="*/ 1855165 w 2231653"/>
                <a:gd name="connsiteY5" fmla="*/ 5764 h 927927"/>
                <a:gd name="connsiteX6" fmla="*/ 1958908 w 2231653"/>
                <a:gd name="connsiteY6" fmla="*/ 49482 h 927927"/>
                <a:gd name="connsiteX7" fmla="*/ 2231653 w 2231653"/>
                <a:gd name="connsiteY7" fmla="*/ 466846 h 927927"/>
                <a:gd name="connsiteX0" fmla="*/ 2034081 w 2263236"/>
                <a:gd name="connsiteY0" fmla="*/ 927927 h 927927"/>
                <a:gd name="connsiteX1" fmla="*/ 7010 w 2263236"/>
                <a:gd name="connsiteY1" fmla="*/ 927927 h 927927"/>
                <a:gd name="connsiteX2" fmla="*/ 310267 w 2263236"/>
                <a:gd name="connsiteY2" fmla="*/ 463963 h 927927"/>
                <a:gd name="connsiteX3" fmla="*/ 5939 w 2263236"/>
                <a:gd name="connsiteY3" fmla="*/ 49482 h 927927"/>
                <a:gd name="connsiteX4" fmla="*/ 42990 w 2263236"/>
                <a:gd name="connsiteY4" fmla="*/ 0 h 927927"/>
                <a:gd name="connsiteX5" fmla="*/ 1855165 w 2263236"/>
                <a:gd name="connsiteY5" fmla="*/ 5764 h 927927"/>
                <a:gd name="connsiteX6" fmla="*/ 1958908 w 2263236"/>
                <a:gd name="connsiteY6" fmla="*/ 49482 h 927927"/>
                <a:gd name="connsiteX7" fmla="*/ 2263236 w 2263236"/>
                <a:gd name="connsiteY7" fmla="*/ 463963 h 927927"/>
                <a:gd name="connsiteX0" fmla="*/ 2034081 w 2263236"/>
                <a:gd name="connsiteY0" fmla="*/ 927927 h 927927"/>
                <a:gd name="connsiteX1" fmla="*/ 7010 w 2263236"/>
                <a:gd name="connsiteY1" fmla="*/ 927927 h 927927"/>
                <a:gd name="connsiteX2" fmla="*/ 310267 w 2263236"/>
                <a:gd name="connsiteY2" fmla="*/ 463963 h 927927"/>
                <a:gd name="connsiteX3" fmla="*/ 5939 w 2263236"/>
                <a:gd name="connsiteY3" fmla="*/ 49482 h 927927"/>
                <a:gd name="connsiteX4" fmla="*/ 42990 w 2263236"/>
                <a:gd name="connsiteY4" fmla="*/ 0 h 927927"/>
                <a:gd name="connsiteX5" fmla="*/ 1855165 w 2263236"/>
                <a:gd name="connsiteY5" fmla="*/ 5764 h 927927"/>
                <a:gd name="connsiteX6" fmla="*/ 1958908 w 2263236"/>
                <a:gd name="connsiteY6" fmla="*/ 49482 h 927927"/>
                <a:gd name="connsiteX7" fmla="*/ 2263236 w 2263236"/>
                <a:gd name="connsiteY7" fmla="*/ 463963 h 927927"/>
                <a:gd name="connsiteX0" fmla="*/ 2034081 w 2263236"/>
                <a:gd name="connsiteY0" fmla="*/ 927927 h 927927"/>
                <a:gd name="connsiteX1" fmla="*/ 7010 w 2263236"/>
                <a:gd name="connsiteY1" fmla="*/ 927927 h 927927"/>
                <a:gd name="connsiteX2" fmla="*/ 310267 w 2263236"/>
                <a:gd name="connsiteY2" fmla="*/ 463963 h 927927"/>
                <a:gd name="connsiteX3" fmla="*/ 5939 w 2263236"/>
                <a:gd name="connsiteY3" fmla="*/ 49482 h 927927"/>
                <a:gd name="connsiteX4" fmla="*/ 42990 w 2263236"/>
                <a:gd name="connsiteY4" fmla="*/ 0 h 927927"/>
                <a:gd name="connsiteX5" fmla="*/ 1855165 w 2263236"/>
                <a:gd name="connsiteY5" fmla="*/ 5764 h 927927"/>
                <a:gd name="connsiteX6" fmla="*/ 1958908 w 2263236"/>
                <a:gd name="connsiteY6" fmla="*/ 49482 h 927927"/>
                <a:gd name="connsiteX7" fmla="*/ 2263236 w 2263236"/>
                <a:gd name="connsiteY7" fmla="*/ 463963 h 927927"/>
                <a:gd name="connsiteX0" fmla="*/ 2034081 w 2263236"/>
                <a:gd name="connsiteY0" fmla="*/ 927927 h 927927"/>
                <a:gd name="connsiteX1" fmla="*/ 7010 w 2263236"/>
                <a:gd name="connsiteY1" fmla="*/ 927927 h 927927"/>
                <a:gd name="connsiteX2" fmla="*/ 310267 w 2263236"/>
                <a:gd name="connsiteY2" fmla="*/ 463963 h 927927"/>
                <a:gd name="connsiteX3" fmla="*/ 5939 w 2263236"/>
                <a:gd name="connsiteY3" fmla="*/ 49482 h 927927"/>
                <a:gd name="connsiteX4" fmla="*/ 42990 w 2263236"/>
                <a:gd name="connsiteY4" fmla="*/ 0 h 927927"/>
                <a:gd name="connsiteX5" fmla="*/ 1884806 w 2263236"/>
                <a:gd name="connsiteY5" fmla="*/ 0 h 927927"/>
                <a:gd name="connsiteX6" fmla="*/ 1958908 w 2263236"/>
                <a:gd name="connsiteY6" fmla="*/ 49482 h 927927"/>
                <a:gd name="connsiteX7" fmla="*/ 2263236 w 2263236"/>
                <a:gd name="connsiteY7" fmla="*/ 463963 h 927927"/>
                <a:gd name="connsiteX0" fmla="*/ 2063722 w 2263236"/>
                <a:gd name="connsiteY0" fmla="*/ 927927 h 927927"/>
                <a:gd name="connsiteX1" fmla="*/ 7010 w 2263236"/>
                <a:gd name="connsiteY1" fmla="*/ 927927 h 927927"/>
                <a:gd name="connsiteX2" fmla="*/ 310267 w 2263236"/>
                <a:gd name="connsiteY2" fmla="*/ 463963 h 927927"/>
                <a:gd name="connsiteX3" fmla="*/ 5939 w 2263236"/>
                <a:gd name="connsiteY3" fmla="*/ 49482 h 927927"/>
                <a:gd name="connsiteX4" fmla="*/ 42990 w 2263236"/>
                <a:gd name="connsiteY4" fmla="*/ 0 h 927927"/>
                <a:gd name="connsiteX5" fmla="*/ 1884806 w 2263236"/>
                <a:gd name="connsiteY5" fmla="*/ 0 h 927927"/>
                <a:gd name="connsiteX6" fmla="*/ 1958908 w 2263236"/>
                <a:gd name="connsiteY6" fmla="*/ 49482 h 927927"/>
                <a:gd name="connsiteX7" fmla="*/ 2263236 w 2263236"/>
                <a:gd name="connsiteY7" fmla="*/ 463963 h 927927"/>
                <a:gd name="connsiteX0" fmla="*/ 2063722 w 2263236"/>
                <a:gd name="connsiteY0" fmla="*/ 927927 h 927927"/>
                <a:gd name="connsiteX1" fmla="*/ 7010 w 2263236"/>
                <a:gd name="connsiteY1" fmla="*/ 927927 h 927927"/>
                <a:gd name="connsiteX2" fmla="*/ 310267 w 2263236"/>
                <a:gd name="connsiteY2" fmla="*/ 463963 h 927927"/>
                <a:gd name="connsiteX3" fmla="*/ 5939 w 2263236"/>
                <a:gd name="connsiteY3" fmla="*/ 49482 h 927927"/>
                <a:gd name="connsiteX4" fmla="*/ 42990 w 2263236"/>
                <a:gd name="connsiteY4" fmla="*/ 0 h 927927"/>
                <a:gd name="connsiteX5" fmla="*/ 1884806 w 2263236"/>
                <a:gd name="connsiteY5" fmla="*/ 0 h 927927"/>
                <a:gd name="connsiteX6" fmla="*/ 1958908 w 2263236"/>
                <a:gd name="connsiteY6" fmla="*/ 49482 h 927927"/>
                <a:gd name="connsiteX7" fmla="*/ 2263236 w 2263236"/>
                <a:gd name="connsiteY7" fmla="*/ 463963 h 927927"/>
                <a:gd name="connsiteX0" fmla="*/ 2063722 w 2263236"/>
                <a:gd name="connsiteY0" fmla="*/ 927927 h 927927"/>
                <a:gd name="connsiteX1" fmla="*/ 7010 w 2263236"/>
                <a:gd name="connsiteY1" fmla="*/ 927927 h 927927"/>
                <a:gd name="connsiteX2" fmla="*/ 310267 w 2263236"/>
                <a:gd name="connsiteY2" fmla="*/ 463963 h 927927"/>
                <a:gd name="connsiteX3" fmla="*/ 5939 w 2263236"/>
                <a:gd name="connsiteY3" fmla="*/ 49482 h 927927"/>
                <a:gd name="connsiteX4" fmla="*/ 42990 w 2263236"/>
                <a:gd name="connsiteY4" fmla="*/ 0 h 927927"/>
                <a:gd name="connsiteX5" fmla="*/ 1884806 w 2263236"/>
                <a:gd name="connsiteY5" fmla="*/ 0 h 927927"/>
                <a:gd name="connsiteX6" fmla="*/ 1958908 w 2263236"/>
                <a:gd name="connsiteY6" fmla="*/ 49482 h 927927"/>
                <a:gd name="connsiteX7" fmla="*/ 2263236 w 2263236"/>
                <a:gd name="connsiteY7" fmla="*/ 463963 h 927927"/>
                <a:gd name="connsiteX0" fmla="*/ 2063722 w 2263236"/>
                <a:gd name="connsiteY0" fmla="*/ 927927 h 927927"/>
                <a:gd name="connsiteX1" fmla="*/ 7010 w 2263236"/>
                <a:gd name="connsiteY1" fmla="*/ 927927 h 927927"/>
                <a:gd name="connsiteX2" fmla="*/ 310267 w 2263236"/>
                <a:gd name="connsiteY2" fmla="*/ 463963 h 927927"/>
                <a:gd name="connsiteX3" fmla="*/ 5939 w 2263236"/>
                <a:gd name="connsiteY3" fmla="*/ 49482 h 927927"/>
                <a:gd name="connsiteX4" fmla="*/ 42990 w 2263236"/>
                <a:gd name="connsiteY4" fmla="*/ 0 h 927927"/>
                <a:gd name="connsiteX5" fmla="*/ 1884806 w 2263236"/>
                <a:gd name="connsiteY5" fmla="*/ 0 h 927927"/>
                <a:gd name="connsiteX6" fmla="*/ 1958908 w 2263236"/>
                <a:gd name="connsiteY6" fmla="*/ 49482 h 927927"/>
                <a:gd name="connsiteX7" fmla="*/ 2263236 w 2263236"/>
                <a:gd name="connsiteY7" fmla="*/ 463963 h 927927"/>
                <a:gd name="connsiteX0" fmla="*/ 2063722 w 2263236"/>
                <a:gd name="connsiteY0" fmla="*/ 927927 h 927927"/>
                <a:gd name="connsiteX1" fmla="*/ 7010 w 2263236"/>
                <a:gd name="connsiteY1" fmla="*/ 927927 h 927927"/>
                <a:gd name="connsiteX2" fmla="*/ 310267 w 2263236"/>
                <a:gd name="connsiteY2" fmla="*/ 463963 h 927927"/>
                <a:gd name="connsiteX3" fmla="*/ 5939 w 2263236"/>
                <a:gd name="connsiteY3" fmla="*/ 49482 h 927927"/>
                <a:gd name="connsiteX4" fmla="*/ 42990 w 2263236"/>
                <a:gd name="connsiteY4" fmla="*/ 0 h 927927"/>
                <a:gd name="connsiteX5" fmla="*/ 1884806 w 2263236"/>
                <a:gd name="connsiteY5" fmla="*/ 0 h 927927"/>
                <a:gd name="connsiteX6" fmla="*/ 1958908 w 2263236"/>
                <a:gd name="connsiteY6" fmla="*/ 49482 h 927927"/>
                <a:gd name="connsiteX7" fmla="*/ 2263236 w 2263236"/>
                <a:gd name="connsiteY7" fmla="*/ 463963 h 927927"/>
                <a:gd name="connsiteX0" fmla="*/ 2063722 w 2263236"/>
                <a:gd name="connsiteY0" fmla="*/ 927927 h 927927"/>
                <a:gd name="connsiteX1" fmla="*/ 7010 w 2263236"/>
                <a:gd name="connsiteY1" fmla="*/ 927927 h 927927"/>
                <a:gd name="connsiteX2" fmla="*/ 310267 w 2263236"/>
                <a:gd name="connsiteY2" fmla="*/ 463963 h 927927"/>
                <a:gd name="connsiteX3" fmla="*/ 5939 w 2263236"/>
                <a:gd name="connsiteY3" fmla="*/ 49482 h 927927"/>
                <a:gd name="connsiteX4" fmla="*/ 42990 w 2263236"/>
                <a:gd name="connsiteY4" fmla="*/ 0 h 927927"/>
                <a:gd name="connsiteX5" fmla="*/ 1884806 w 2263236"/>
                <a:gd name="connsiteY5" fmla="*/ 0 h 927927"/>
                <a:gd name="connsiteX6" fmla="*/ 1958908 w 2263236"/>
                <a:gd name="connsiteY6" fmla="*/ 49482 h 927927"/>
                <a:gd name="connsiteX7" fmla="*/ 2263236 w 2263236"/>
                <a:gd name="connsiteY7" fmla="*/ 463963 h 927927"/>
                <a:gd name="connsiteX0" fmla="*/ 2063722 w 2263236"/>
                <a:gd name="connsiteY0" fmla="*/ 927927 h 927927"/>
                <a:gd name="connsiteX1" fmla="*/ 7010 w 2263236"/>
                <a:gd name="connsiteY1" fmla="*/ 927927 h 927927"/>
                <a:gd name="connsiteX2" fmla="*/ 310267 w 2263236"/>
                <a:gd name="connsiteY2" fmla="*/ 463963 h 927927"/>
                <a:gd name="connsiteX3" fmla="*/ 5939 w 2263236"/>
                <a:gd name="connsiteY3" fmla="*/ 49482 h 927927"/>
                <a:gd name="connsiteX4" fmla="*/ 42990 w 2263236"/>
                <a:gd name="connsiteY4" fmla="*/ 0 h 927927"/>
                <a:gd name="connsiteX5" fmla="*/ 1884806 w 2263236"/>
                <a:gd name="connsiteY5" fmla="*/ 0 h 927927"/>
                <a:gd name="connsiteX6" fmla="*/ 1958908 w 2263236"/>
                <a:gd name="connsiteY6" fmla="*/ 49482 h 927927"/>
                <a:gd name="connsiteX7" fmla="*/ 2263236 w 2263236"/>
                <a:gd name="connsiteY7" fmla="*/ 463963 h 927927"/>
                <a:gd name="connsiteX0" fmla="*/ 2063722 w 2263236"/>
                <a:gd name="connsiteY0" fmla="*/ 927927 h 927927"/>
                <a:gd name="connsiteX1" fmla="*/ 7010 w 2263236"/>
                <a:gd name="connsiteY1" fmla="*/ 927927 h 927927"/>
                <a:gd name="connsiteX2" fmla="*/ 310267 w 2263236"/>
                <a:gd name="connsiteY2" fmla="*/ 463963 h 927927"/>
                <a:gd name="connsiteX3" fmla="*/ 5939 w 2263236"/>
                <a:gd name="connsiteY3" fmla="*/ 49482 h 927927"/>
                <a:gd name="connsiteX4" fmla="*/ 42990 w 2263236"/>
                <a:gd name="connsiteY4" fmla="*/ 0 h 927927"/>
                <a:gd name="connsiteX5" fmla="*/ 1884806 w 2263236"/>
                <a:gd name="connsiteY5" fmla="*/ 0 h 927927"/>
                <a:gd name="connsiteX6" fmla="*/ 1988549 w 2263236"/>
                <a:gd name="connsiteY6" fmla="*/ 49482 h 927927"/>
                <a:gd name="connsiteX7" fmla="*/ 2263236 w 2263236"/>
                <a:gd name="connsiteY7" fmla="*/ 463963 h 927927"/>
                <a:gd name="connsiteX0" fmla="*/ 2063722 w 2292877"/>
                <a:gd name="connsiteY0" fmla="*/ 927927 h 927927"/>
                <a:gd name="connsiteX1" fmla="*/ 7010 w 2292877"/>
                <a:gd name="connsiteY1" fmla="*/ 927927 h 927927"/>
                <a:gd name="connsiteX2" fmla="*/ 310267 w 2292877"/>
                <a:gd name="connsiteY2" fmla="*/ 463963 h 927927"/>
                <a:gd name="connsiteX3" fmla="*/ 5939 w 2292877"/>
                <a:gd name="connsiteY3" fmla="*/ 49482 h 927927"/>
                <a:gd name="connsiteX4" fmla="*/ 42990 w 2292877"/>
                <a:gd name="connsiteY4" fmla="*/ 0 h 927927"/>
                <a:gd name="connsiteX5" fmla="*/ 1884806 w 2292877"/>
                <a:gd name="connsiteY5" fmla="*/ 0 h 927927"/>
                <a:gd name="connsiteX6" fmla="*/ 1988549 w 2292877"/>
                <a:gd name="connsiteY6" fmla="*/ 49482 h 927927"/>
                <a:gd name="connsiteX7" fmla="*/ 2292877 w 2292877"/>
                <a:gd name="connsiteY7" fmla="*/ 463963 h 927927"/>
                <a:gd name="connsiteX0" fmla="*/ 2063722 w 2292877"/>
                <a:gd name="connsiteY0" fmla="*/ 927927 h 927927"/>
                <a:gd name="connsiteX1" fmla="*/ 7010 w 2292877"/>
                <a:gd name="connsiteY1" fmla="*/ 927927 h 927927"/>
                <a:gd name="connsiteX2" fmla="*/ 310267 w 2292877"/>
                <a:gd name="connsiteY2" fmla="*/ 463963 h 927927"/>
                <a:gd name="connsiteX3" fmla="*/ 5939 w 2292877"/>
                <a:gd name="connsiteY3" fmla="*/ 49482 h 927927"/>
                <a:gd name="connsiteX4" fmla="*/ 42990 w 2292877"/>
                <a:gd name="connsiteY4" fmla="*/ 0 h 927927"/>
                <a:gd name="connsiteX5" fmla="*/ 1884806 w 2292877"/>
                <a:gd name="connsiteY5" fmla="*/ 0 h 927927"/>
                <a:gd name="connsiteX6" fmla="*/ 1988549 w 2292877"/>
                <a:gd name="connsiteY6" fmla="*/ 49482 h 927927"/>
                <a:gd name="connsiteX7" fmla="*/ 2292877 w 2292877"/>
                <a:gd name="connsiteY7" fmla="*/ 463963 h 927927"/>
                <a:gd name="connsiteX0" fmla="*/ 2063722 w 2292877"/>
                <a:gd name="connsiteY0" fmla="*/ 927927 h 927927"/>
                <a:gd name="connsiteX1" fmla="*/ 7010 w 2292877"/>
                <a:gd name="connsiteY1" fmla="*/ 927927 h 927927"/>
                <a:gd name="connsiteX2" fmla="*/ 310267 w 2292877"/>
                <a:gd name="connsiteY2" fmla="*/ 463963 h 927927"/>
                <a:gd name="connsiteX3" fmla="*/ 5939 w 2292877"/>
                <a:gd name="connsiteY3" fmla="*/ 49482 h 927927"/>
                <a:gd name="connsiteX4" fmla="*/ 42990 w 2292877"/>
                <a:gd name="connsiteY4" fmla="*/ 0 h 927927"/>
                <a:gd name="connsiteX5" fmla="*/ 1884806 w 2292877"/>
                <a:gd name="connsiteY5" fmla="*/ 0 h 927927"/>
                <a:gd name="connsiteX6" fmla="*/ 1988549 w 2292877"/>
                <a:gd name="connsiteY6" fmla="*/ 49482 h 927927"/>
                <a:gd name="connsiteX7" fmla="*/ 2292877 w 2292877"/>
                <a:gd name="connsiteY7" fmla="*/ 463963 h 927927"/>
                <a:gd name="connsiteX0" fmla="*/ 2063722 w 2292877"/>
                <a:gd name="connsiteY0" fmla="*/ 927927 h 927927"/>
                <a:gd name="connsiteX1" fmla="*/ 7010 w 2292877"/>
                <a:gd name="connsiteY1" fmla="*/ 927927 h 927927"/>
                <a:gd name="connsiteX2" fmla="*/ 310267 w 2292877"/>
                <a:gd name="connsiteY2" fmla="*/ 463963 h 927927"/>
                <a:gd name="connsiteX3" fmla="*/ 5939 w 2292877"/>
                <a:gd name="connsiteY3" fmla="*/ 49482 h 927927"/>
                <a:gd name="connsiteX4" fmla="*/ 42990 w 2292877"/>
                <a:gd name="connsiteY4" fmla="*/ 0 h 927927"/>
                <a:gd name="connsiteX5" fmla="*/ 1914447 w 2292877"/>
                <a:gd name="connsiteY5" fmla="*/ 0 h 927927"/>
                <a:gd name="connsiteX6" fmla="*/ 1988549 w 2292877"/>
                <a:gd name="connsiteY6" fmla="*/ 49482 h 927927"/>
                <a:gd name="connsiteX7" fmla="*/ 2292877 w 2292877"/>
                <a:gd name="connsiteY7" fmla="*/ 463963 h 927927"/>
                <a:gd name="connsiteX0" fmla="*/ 2093363 w 2292877"/>
                <a:gd name="connsiteY0" fmla="*/ 927927 h 927927"/>
                <a:gd name="connsiteX1" fmla="*/ 7010 w 2292877"/>
                <a:gd name="connsiteY1" fmla="*/ 927927 h 927927"/>
                <a:gd name="connsiteX2" fmla="*/ 310267 w 2292877"/>
                <a:gd name="connsiteY2" fmla="*/ 463963 h 927927"/>
                <a:gd name="connsiteX3" fmla="*/ 5939 w 2292877"/>
                <a:gd name="connsiteY3" fmla="*/ 49482 h 927927"/>
                <a:gd name="connsiteX4" fmla="*/ 42990 w 2292877"/>
                <a:gd name="connsiteY4" fmla="*/ 0 h 927927"/>
                <a:gd name="connsiteX5" fmla="*/ 1914447 w 2292877"/>
                <a:gd name="connsiteY5" fmla="*/ 0 h 927927"/>
                <a:gd name="connsiteX6" fmla="*/ 1988549 w 2292877"/>
                <a:gd name="connsiteY6" fmla="*/ 49482 h 927927"/>
                <a:gd name="connsiteX7" fmla="*/ 2292877 w 2292877"/>
                <a:gd name="connsiteY7" fmla="*/ 463963 h 927927"/>
                <a:gd name="connsiteX0" fmla="*/ 2093363 w 2292877"/>
                <a:gd name="connsiteY0" fmla="*/ 927927 h 927927"/>
                <a:gd name="connsiteX1" fmla="*/ 7010 w 2292877"/>
                <a:gd name="connsiteY1" fmla="*/ 927927 h 927927"/>
                <a:gd name="connsiteX2" fmla="*/ 310267 w 2292877"/>
                <a:gd name="connsiteY2" fmla="*/ 463963 h 927927"/>
                <a:gd name="connsiteX3" fmla="*/ 5939 w 2292877"/>
                <a:gd name="connsiteY3" fmla="*/ 49482 h 927927"/>
                <a:gd name="connsiteX4" fmla="*/ 42990 w 2292877"/>
                <a:gd name="connsiteY4" fmla="*/ 0 h 927927"/>
                <a:gd name="connsiteX5" fmla="*/ 1914447 w 2292877"/>
                <a:gd name="connsiteY5" fmla="*/ 0 h 927927"/>
                <a:gd name="connsiteX6" fmla="*/ 1988549 w 2292877"/>
                <a:gd name="connsiteY6" fmla="*/ 49482 h 927927"/>
                <a:gd name="connsiteX7" fmla="*/ 2292877 w 2292877"/>
                <a:gd name="connsiteY7" fmla="*/ 463963 h 927927"/>
                <a:gd name="connsiteX0" fmla="*/ 2093363 w 2292877"/>
                <a:gd name="connsiteY0" fmla="*/ 927927 h 927927"/>
                <a:gd name="connsiteX1" fmla="*/ 7010 w 2292877"/>
                <a:gd name="connsiteY1" fmla="*/ 927927 h 927927"/>
                <a:gd name="connsiteX2" fmla="*/ 281180 w 2292877"/>
                <a:gd name="connsiteY2" fmla="*/ 463963 h 927927"/>
                <a:gd name="connsiteX3" fmla="*/ 5939 w 2292877"/>
                <a:gd name="connsiteY3" fmla="*/ 49482 h 927927"/>
                <a:gd name="connsiteX4" fmla="*/ 42990 w 2292877"/>
                <a:gd name="connsiteY4" fmla="*/ 0 h 927927"/>
                <a:gd name="connsiteX5" fmla="*/ 1914447 w 2292877"/>
                <a:gd name="connsiteY5" fmla="*/ 0 h 927927"/>
                <a:gd name="connsiteX6" fmla="*/ 1988549 w 2292877"/>
                <a:gd name="connsiteY6" fmla="*/ 49482 h 927927"/>
                <a:gd name="connsiteX7" fmla="*/ 2292877 w 2292877"/>
                <a:gd name="connsiteY7" fmla="*/ 463963 h 927927"/>
                <a:gd name="connsiteX0" fmla="*/ 2093363 w 2292877"/>
                <a:gd name="connsiteY0" fmla="*/ 927927 h 927927"/>
                <a:gd name="connsiteX1" fmla="*/ 7010 w 2292877"/>
                <a:gd name="connsiteY1" fmla="*/ 927927 h 927927"/>
                <a:gd name="connsiteX2" fmla="*/ 281180 w 2292877"/>
                <a:gd name="connsiteY2" fmla="*/ 463963 h 927927"/>
                <a:gd name="connsiteX3" fmla="*/ 5939 w 2292877"/>
                <a:gd name="connsiteY3" fmla="*/ 49482 h 927927"/>
                <a:gd name="connsiteX4" fmla="*/ 42990 w 2292877"/>
                <a:gd name="connsiteY4" fmla="*/ 0 h 927927"/>
                <a:gd name="connsiteX5" fmla="*/ 1914447 w 2292877"/>
                <a:gd name="connsiteY5" fmla="*/ 0 h 927927"/>
                <a:gd name="connsiteX6" fmla="*/ 1988549 w 2292877"/>
                <a:gd name="connsiteY6" fmla="*/ 49482 h 927927"/>
                <a:gd name="connsiteX7" fmla="*/ 2292877 w 2292877"/>
                <a:gd name="connsiteY7" fmla="*/ 463963 h 927927"/>
                <a:gd name="connsiteX0" fmla="*/ 2093363 w 2292877"/>
                <a:gd name="connsiteY0" fmla="*/ 927927 h 927927"/>
                <a:gd name="connsiteX1" fmla="*/ 7010 w 2292877"/>
                <a:gd name="connsiteY1" fmla="*/ 927927 h 927927"/>
                <a:gd name="connsiteX2" fmla="*/ 281180 w 2292877"/>
                <a:gd name="connsiteY2" fmla="*/ 463963 h 927927"/>
                <a:gd name="connsiteX3" fmla="*/ 5939 w 2292877"/>
                <a:gd name="connsiteY3" fmla="*/ 49482 h 927927"/>
                <a:gd name="connsiteX4" fmla="*/ 42990 w 2292877"/>
                <a:gd name="connsiteY4" fmla="*/ 0 h 927927"/>
                <a:gd name="connsiteX5" fmla="*/ 1914447 w 2292877"/>
                <a:gd name="connsiteY5" fmla="*/ 0 h 927927"/>
                <a:gd name="connsiteX6" fmla="*/ 1988549 w 2292877"/>
                <a:gd name="connsiteY6" fmla="*/ 49482 h 927927"/>
                <a:gd name="connsiteX7" fmla="*/ 2292877 w 2292877"/>
                <a:gd name="connsiteY7" fmla="*/ 463963 h 927927"/>
                <a:gd name="connsiteX0" fmla="*/ 2092755 w 2292269"/>
                <a:gd name="connsiteY0" fmla="*/ 927927 h 927927"/>
                <a:gd name="connsiteX1" fmla="*/ 6402 w 2292269"/>
                <a:gd name="connsiteY1" fmla="*/ 927927 h 927927"/>
                <a:gd name="connsiteX2" fmla="*/ 280572 w 2292269"/>
                <a:gd name="connsiteY2" fmla="*/ 463963 h 927927"/>
                <a:gd name="connsiteX3" fmla="*/ 5331 w 2292269"/>
                <a:gd name="connsiteY3" fmla="*/ 49482 h 927927"/>
                <a:gd name="connsiteX4" fmla="*/ 42382 w 2292269"/>
                <a:gd name="connsiteY4" fmla="*/ 0 h 927927"/>
                <a:gd name="connsiteX5" fmla="*/ 1913839 w 2292269"/>
                <a:gd name="connsiteY5" fmla="*/ 0 h 927927"/>
                <a:gd name="connsiteX6" fmla="*/ 1987941 w 2292269"/>
                <a:gd name="connsiteY6" fmla="*/ 49482 h 927927"/>
                <a:gd name="connsiteX7" fmla="*/ 2292269 w 2292269"/>
                <a:gd name="connsiteY7" fmla="*/ 463963 h 927927"/>
                <a:gd name="connsiteX0" fmla="*/ 2092821 w 2292335"/>
                <a:gd name="connsiteY0" fmla="*/ 927927 h 927927"/>
                <a:gd name="connsiteX1" fmla="*/ 6468 w 2292335"/>
                <a:gd name="connsiteY1" fmla="*/ 927927 h 927927"/>
                <a:gd name="connsiteX2" fmla="*/ 280638 w 2292335"/>
                <a:gd name="connsiteY2" fmla="*/ 463963 h 927927"/>
                <a:gd name="connsiteX3" fmla="*/ 5397 w 2292335"/>
                <a:gd name="connsiteY3" fmla="*/ 49482 h 927927"/>
                <a:gd name="connsiteX4" fmla="*/ 38907 w 2292335"/>
                <a:gd name="connsiteY4" fmla="*/ 0 h 927927"/>
                <a:gd name="connsiteX5" fmla="*/ 1913905 w 2292335"/>
                <a:gd name="connsiteY5" fmla="*/ 0 h 927927"/>
                <a:gd name="connsiteX6" fmla="*/ 1988007 w 2292335"/>
                <a:gd name="connsiteY6" fmla="*/ 49482 h 927927"/>
                <a:gd name="connsiteX7" fmla="*/ 2292335 w 2292335"/>
                <a:gd name="connsiteY7" fmla="*/ 463963 h 927927"/>
                <a:gd name="connsiteX0" fmla="*/ 2092821 w 2292335"/>
                <a:gd name="connsiteY0" fmla="*/ 927927 h 927927"/>
                <a:gd name="connsiteX1" fmla="*/ 6468 w 2292335"/>
                <a:gd name="connsiteY1" fmla="*/ 927927 h 927927"/>
                <a:gd name="connsiteX2" fmla="*/ 280638 w 2292335"/>
                <a:gd name="connsiteY2" fmla="*/ 463963 h 927927"/>
                <a:gd name="connsiteX3" fmla="*/ 5397 w 2292335"/>
                <a:gd name="connsiteY3" fmla="*/ 49482 h 927927"/>
                <a:gd name="connsiteX4" fmla="*/ 38907 w 2292335"/>
                <a:gd name="connsiteY4" fmla="*/ 0 h 927927"/>
                <a:gd name="connsiteX5" fmla="*/ 1913905 w 2292335"/>
                <a:gd name="connsiteY5" fmla="*/ 0 h 927927"/>
                <a:gd name="connsiteX6" fmla="*/ 2014815 w 2292335"/>
                <a:gd name="connsiteY6" fmla="*/ 49482 h 927927"/>
                <a:gd name="connsiteX7" fmla="*/ 2292335 w 2292335"/>
                <a:gd name="connsiteY7" fmla="*/ 463963 h 927927"/>
                <a:gd name="connsiteX0" fmla="*/ 2092821 w 2290055"/>
                <a:gd name="connsiteY0" fmla="*/ 927927 h 927927"/>
                <a:gd name="connsiteX1" fmla="*/ 6468 w 2290055"/>
                <a:gd name="connsiteY1" fmla="*/ 927927 h 927927"/>
                <a:gd name="connsiteX2" fmla="*/ 280638 w 2290055"/>
                <a:gd name="connsiteY2" fmla="*/ 463963 h 927927"/>
                <a:gd name="connsiteX3" fmla="*/ 5397 w 2290055"/>
                <a:gd name="connsiteY3" fmla="*/ 49482 h 927927"/>
                <a:gd name="connsiteX4" fmla="*/ 38907 w 2290055"/>
                <a:gd name="connsiteY4" fmla="*/ 0 h 927927"/>
                <a:gd name="connsiteX5" fmla="*/ 1913905 w 2290055"/>
                <a:gd name="connsiteY5" fmla="*/ 0 h 927927"/>
                <a:gd name="connsiteX6" fmla="*/ 2014815 w 2290055"/>
                <a:gd name="connsiteY6" fmla="*/ 49482 h 927927"/>
                <a:gd name="connsiteX7" fmla="*/ 2290055 w 2290055"/>
                <a:gd name="connsiteY7" fmla="*/ 463963 h 927927"/>
                <a:gd name="connsiteX0" fmla="*/ 2092821 w 2290055"/>
                <a:gd name="connsiteY0" fmla="*/ 927927 h 927927"/>
                <a:gd name="connsiteX1" fmla="*/ 6468 w 2290055"/>
                <a:gd name="connsiteY1" fmla="*/ 927927 h 927927"/>
                <a:gd name="connsiteX2" fmla="*/ 280638 w 2290055"/>
                <a:gd name="connsiteY2" fmla="*/ 463963 h 927927"/>
                <a:gd name="connsiteX3" fmla="*/ 5397 w 2290055"/>
                <a:gd name="connsiteY3" fmla="*/ 49482 h 927927"/>
                <a:gd name="connsiteX4" fmla="*/ 38907 w 2290055"/>
                <a:gd name="connsiteY4" fmla="*/ 0 h 927927"/>
                <a:gd name="connsiteX5" fmla="*/ 1913905 w 2290055"/>
                <a:gd name="connsiteY5" fmla="*/ 0 h 927927"/>
                <a:gd name="connsiteX6" fmla="*/ 2014815 w 2290055"/>
                <a:gd name="connsiteY6" fmla="*/ 49482 h 927927"/>
                <a:gd name="connsiteX7" fmla="*/ 2290055 w 2290055"/>
                <a:gd name="connsiteY7" fmla="*/ 463963 h 927927"/>
                <a:gd name="connsiteX0" fmla="*/ 2092821 w 2290055"/>
                <a:gd name="connsiteY0" fmla="*/ 927927 h 927927"/>
                <a:gd name="connsiteX1" fmla="*/ 6468 w 2290055"/>
                <a:gd name="connsiteY1" fmla="*/ 927927 h 927927"/>
                <a:gd name="connsiteX2" fmla="*/ 280638 w 2290055"/>
                <a:gd name="connsiteY2" fmla="*/ 463963 h 927927"/>
                <a:gd name="connsiteX3" fmla="*/ 5397 w 2290055"/>
                <a:gd name="connsiteY3" fmla="*/ 49482 h 927927"/>
                <a:gd name="connsiteX4" fmla="*/ 38907 w 2290055"/>
                <a:gd name="connsiteY4" fmla="*/ 0 h 927927"/>
                <a:gd name="connsiteX5" fmla="*/ 1913905 w 2290055"/>
                <a:gd name="connsiteY5" fmla="*/ 0 h 927927"/>
                <a:gd name="connsiteX6" fmla="*/ 2014815 w 2290055"/>
                <a:gd name="connsiteY6" fmla="*/ 49482 h 927927"/>
                <a:gd name="connsiteX7" fmla="*/ 2290055 w 2290055"/>
                <a:gd name="connsiteY7" fmla="*/ 463963 h 927927"/>
                <a:gd name="connsiteX0" fmla="*/ 2092821 w 2290055"/>
                <a:gd name="connsiteY0" fmla="*/ 927927 h 927927"/>
                <a:gd name="connsiteX1" fmla="*/ 6468 w 2290055"/>
                <a:gd name="connsiteY1" fmla="*/ 927927 h 927927"/>
                <a:gd name="connsiteX2" fmla="*/ 280638 w 2290055"/>
                <a:gd name="connsiteY2" fmla="*/ 463963 h 927927"/>
                <a:gd name="connsiteX3" fmla="*/ 5397 w 2290055"/>
                <a:gd name="connsiteY3" fmla="*/ 49482 h 927927"/>
                <a:gd name="connsiteX4" fmla="*/ 38907 w 2290055"/>
                <a:gd name="connsiteY4" fmla="*/ 0 h 927927"/>
                <a:gd name="connsiteX5" fmla="*/ 1947793 w 2290055"/>
                <a:gd name="connsiteY5" fmla="*/ 0 h 927927"/>
                <a:gd name="connsiteX6" fmla="*/ 2014815 w 2290055"/>
                <a:gd name="connsiteY6" fmla="*/ 49482 h 927927"/>
                <a:gd name="connsiteX7" fmla="*/ 2290055 w 2290055"/>
                <a:gd name="connsiteY7" fmla="*/ 463963 h 927927"/>
                <a:gd name="connsiteX0" fmla="*/ 2109710 w 2290055"/>
                <a:gd name="connsiteY0" fmla="*/ 927927 h 927927"/>
                <a:gd name="connsiteX1" fmla="*/ 6468 w 2290055"/>
                <a:gd name="connsiteY1" fmla="*/ 927927 h 927927"/>
                <a:gd name="connsiteX2" fmla="*/ 280638 w 2290055"/>
                <a:gd name="connsiteY2" fmla="*/ 463963 h 927927"/>
                <a:gd name="connsiteX3" fmla="*/ 5397 w 2290055"/>
                <a:gd name="connsiteY3" fmla="*/ 49482 h 927927"/>
                <a:gd name="connsiteX4" fmla="*/ 38907 w 2290055"/>
                <a:gd name="connsiteY4" fmla="*/ 0 h 927927"/>
                <a:gd name="connsiteX5" fmla="*/ 1947793 w 2290055"/>
                <a:gd name="connsiteY5" fmla="*/ 0 h 927927"/>
                <a:gd name="connsiteX6" fmla="*/ 2014815 w 2290055"/>
                <a:gd name="connsiteY6" fmla="*/ 49482 h 927927"/>
                <a:gd name="connsiteX7" fmla="*/ 2290055 w 2290055"/>
                <a:gd name="connsiteY7" fmla="*/ 463963 h 927927"/>
                <a:gd name="connsiteX0" fmla="*/ 2109710 w 2290055"/>
                <a:gd name="connsiteY0" fmla="*/ 927927 h 927927"/>
                <a:gd name="connsiteX1" fmla="*/ 6468 w 2290055"/>
                <a:gd name="connsiteY1" fmla="*/ 927927 h 927927"/>
                <a:gd name="connsiteX2" fmla="*/ 280638 w 2290055"/>
                <a:gd name="connsiteY2" fmla="*/ 463963 h 927927"/>
                <a:gd name="connsiteX3" fmla="*/ 5397 w 2290055"/>
                <a:gd name="connsiteY3" fmla="*/ 49482 h 927927"/>
                <a:gd name="connsiteX4" fmla="*/ 38907 w 2290055"/>
                <a:gd name="connsiteY4" fmla="*/ 0 h 927927"/>
                <a:gd name="connsiteX5" fmla="*/ 1947793 w 2290055"/>
                <a:gd name="connsiteY5" fmla="*/ 0 h 927927"/>
                <a:gd name="connsiteX6" fmla="*/ 2014815 w 2290055"/>
                <a:gd name="connsiteY6" fmla="*/ 49482 h 927927"/>
                <a:gd name="connsiteX7" fmla="*/ 2290055 w 2290055"/>
                <a:gd name="connsiteY7" fmla="*/ 463963 h 927927"/>
                <a:gd name="connsiteX0" fmla="*/ 2109710 w 2290055"/>
                <a:gd name="connsiteY0" fmla="*/ 927927 h 927927"/>
                <a:gd name="connsiteX1" fmla="*/ 6468 w 2290055"/>
                <a:gd name="connsiteY1" fmla="*/ 927927 h 927927"/>
                <a:gd name="connsiteX2" fmla="*/ 280638 w 2290055"/>
                <a:gd name="connsiteY2" fmla="*/ 463963 h 927927"/>
                <a:gd name="connsiteX3" fmla="*/ 5397 w 2290055"/>
                <a:gd name="connsiteY3" fmla="*/ 49482 h 927927"/>
                <a:gd name="connsiteX4" fmla="*/ 38907 w 2290055"/>
                <a:gd name="connsiteY4" fmla="*/ 0 h 927927"/>
                <a:gd name="connsiteX5" fmla="*/ 1947793 w 2290055"/>
                <a:gd name="connsiteY5" fmla="*/ 0 h 927927"/>
                <a:gd name="connsiteX6" fmla="*/ 2014815 w 2290055"/>
                <a:gd name="connsiteY6" fmla="*/ 49482 h 927927"/>
                <a:gd name="connsiteX7" fmla="*/ 2290055 w 2290055"/>
                <a:gd name="connsiteY7" fmla="*/ 463963 h 927927"/>
                <a:gd name="connsiteX0" fmla="*/ 2109710 w 2290055"/>
                <a:gd name="connsiteY0" fmla="*/ 927927 h 927927"/>
                <a:gd name="connsiteX1" fmla="*/ 6468 w 2290055"/>
                <a:gd name="connsiteY1" fmla="*/ 927927 h 927927"/>
                <a:gd name="connsiteX2" fmla="*/ 280638 w 2290055"/>
                <a:gd name="connsiteY2" fmla="*/ 463963 h 927927"/>
                <a:gd name="connsiteX3" fmla="*/ 5397 w 2290055"/>
                <a:gd name="connsiteY3" fmla="*/ 49482 h 927927"/>
                <a:gd name="connsiteX4" fmla="*/ 38907 w 2290055"/>
                <a:gd name="connsiteY4" fmla="*/ 0 h 927927"/>
                <a:gd name="connsiteX5" fmla="*/ 1947793 w 2290055"/>
                <a:gd name="connsiteY5" fmla="*/ 0 h 927927"/>
                <a:gd name="connsiteX6" fmla="*/ 2014815 w 2290055"/>
                <a:gd name="connsiteY6" fmla="*/ 49482 h 927927"/>
                <a:gd name="connsiteX7" fmla="*/ 2290055 w 2290055"/>
                <a:gd name="connsiteY7" fmla="*/ 463963 h 927927"/>
                <a:gd name="connsiteX0" fmla="*/ 2109710 w 2290055"/>
                <a:gd name="connsiteY0" fmla="*/ 927927 h 927927"/>
                <a:gd name="connsiteX1" fmla="*/ 6468 w 2290055"/>
                <a:gd name="connsiteY1" fmla="*/ 927927 h 927927"/>
                <a:gd name="connsiteX2" fmla="*/ 280638 w 2290055"/>
                <a:gd name="connsiteY2" fmla="*/ 463963 h 927927"/>
                <a:gd name="connsiteX3" fmla="*/ 5397 w 2290055"/>
                <a:gd name="connsiteY3" fmla="*/ 49482 h 927927"/>
                <a:gd name="connsiteX4" fmla="*/ 38907 w 2290055"/>
                <a:gd name="connsiteY4" fmla="*/ 0 h 927927"/>
                <a:gd name="connsiteX5" fmla="*/ 1947793 w 2290055"/>
                <a:gd name="connsiteY5" fmla="*/ 0 h 927927"/>
                <a:gd name="connsiteX6" fmla="*/ 2014815 w 2290055"/>
                <a:gd name="connsiteY6" fmla="*/ 49482 h 927927"/>
                <a:gd name="connsiteX7" fmla="*/ 2290055 w 2290055"/>
                <a:gd name="connsiteY7" fmla="*/ 463963 h 927927"/>
                <a:gd name="connsiteX0" fmla="*/ 2109710 w 2290055"/>
                <a:gd name="connsiteY0" fmla="*/ 927927 h 927927"/>
                <a:gd name="connsiteX1" fmla="*/ 6468 w 2290055"/>
                <a:gd name="connsiteY1" fmla="*/ 927927 h 927927"/>
                <a:gd name="connsiteX2" fmla="*/ 280638 w 2290055"/>
                <a:gd name="connsiteY2" fmla="*/ 463963 h 927927"/>
                <a:gd name="connsiteX3" fmla="*/ 5397 w 2290055"/>
                <a:gd name="connsiteY3" fmla="*/ 49482 h 927927"/>
                <a:gd name="connsiteX4" fmla="*/ 38907 w 2290055"/>
                <a:gd name="connsiteY4" fmla="*/ 0 h 927927"/>
                <a:gd name="connsiteX5" fmla="*/ 1947793 w 2290055"/>
                <a:gd name="connsiteY5" fmla="*/ 0 h 927927"/>
                <a:gd name="connsiteX6" fmla="*/ 2014815 w 2290055"/>
                <a:gd name="connsiteY6" fmla="*/ 49482 h 927927"/>
                <a:gd name="connsiteX7" fmla="*/ 2290055 w 2290055"/>
                <a:gd name="connsiteY7" fmla="*/ 463963 h 927927"/>
                <a:gd name="connsiteX0" fmla="*/ 2109710 w 2290055"/>
                <a:gd name="connsiteY0" fmla="*/ 927927 h 927927"/>
                <a:gd name="connsiteX1" fmla="*/ 6468 w 2290055"/>
                <a:gd name="connsiteY1" fmla="*/ 927927 h 927927"/>
                <a:gd name="connsiteX2" fmla="*/ 280638 w 2290055"/>
                <a:gd name="connsiteY2" fmla="*/ 463963 h 927927"/>
                <a:gd name="connsiteX3" fmla="*/ 5397 w 2290055"/>
                <a:gd name="connsiteY3" fmla="*/ 49482 h 927927"/>
                <a:gd name="connsiteX4" fmla="*/ 38907 w 2290055"/>
                <a:gd name="connsiteY4" fmla="*/ 0 h 927927"/>
                <a:gd name="connsiteX5" fmla="*/ 1947793 w 2290055"/>
                <a:gd name="connsiteY5" fmla="*/ 0 h 927927"/>
                <a:gd name="connsiteX6" fmla="*/ 2014815 w 2290055"/>
                <a:gd name="connsiteY6" fmla="*/ 49482 h 927927"/>
                <a:gd name="connsiteX7" fmla="*/ 2290055 w 2290055"/>
                <a:gd name="connsiteY7" fmla="*/ 463963 h 927927"/>
                <a:gd name="connsiteX0" fmla="*/ 2109710 w 2290055"/>
                <a:gd name="connsiteY0" fmla="*/ 927927 h 927927"/>
                <a:gd name="connsiteX1" fmla="*/ 6468 w 2290055"/>
                <a:gd name="connsiteY1" fmla="*/ 927927 h 927927"/>
                <a:gd name="connsiteX2" fmla="*/ 280638 w 2290055"/>
                <a:gd name="connsiteY2" fmla="*/ 463963 h 927927"/>
                <a:gd name="connsiteX3" fmla="*/ 5397 w 2290055"/>
                <a:gd name="connsiteY3" fmla="*/ 49482 h 927927"/>
                <a:gd name="connsiteX4" fmla="*/ 38907 w 2290055"/>
                <a:gd name="connsiteY4" fmla="*/ 0 h 927927"/>
                <a:gd name="connsiteX5" fmla="*/ 1947793 w 2290055"/>
                <a:gd name="connsiteY5" fmla="*/ 0 h 927927"/>
                <a:gd name="connsiteX6" fmla="*/ 2041623 w 2290055"/>
                <a:gd name="connsiteY6" fmla="*/ 49482 h 927927"/>
                <a:gd name="connsiteX7" fmla="*/ 2290055 w 2290055"/>
                <a:gd name="connsiteY7" fmla="*/ 463963 h 927927"/>
                <a:gd name="connsiteX0" fmla="*/ 2109710 w 2316864"/>
                <a:gd name="connsiteY0" fmla="*/ 927927 h 927927"/>
                <a:gd name="connsiteX1" fmla="*/ 6468 w 2316864"/>
                <a:gd name="connsiteY1" fmla="*/ 927927 h 927927"/>
                <a:gd name="connsiteX2" fmla="*/ 280638 w 2316864"/>
                <a:gd name="connsiteY2" fmla="*/ 463963 h 927927"/>
                <a:gd name="connsiteX3" fmla="*/ 5397 w 2316864"/>
                <a:gd name="connsiteY3" fmla="*/ 49482 h 927927"/>
                <a:gd name="connsiteX4" fmla="*/ 38907 w 2316864"/>
                <a:gd name="connsiteY4" fmla="*/ 0 h 927927"/>
                <a:gd name="connsiteX5" fmla="*/ 1947793 w 2316864"/>
                <a:gd name="connsiteY5" fmla="*/ 0 h 927927"/>
                <a:gd name="connsiteX6" fmla="*/ 2041623 w 2316864"/>
                <a:gd name="connsiteY6" fmla="*/ 49482 h 927927"/>
                <a:gd name="connsiteX7" fmla="*/ 2316864 w 2316864"/>
                <a:gd name="connsiteY7" fmla="*/ 463963 h 927927"/>
                <a:gd name="connsiteX0" fmla="*/ 2109710 w 2316864"/>
                <a:gd name="connsiteY0" fmla="*/ 927927 h 927927"/>
                <a:gd name="connsiteX1" fmla="*/ 6468 w 2316864"/>
                <a:gd name="connsiteY1" fmla="*/ 927927 h 927927"/>
                <a:gd name="connsiteX2" fmla="*/ 280638 w 2316864"/>
                <a:gd name="connsiteY2" fmla="*/ 463963 h 927927"/>
                <a:gd name="connsiteX3" fmla="*/ 5397 w 2316864"/>
                <a:gd name="connsiteY3" fmla="*/ 49482 h 927927"/>
                <a:gd name="connsiteX4" fmla="*/ 38907 w 2316864"/>
                <a:gd name="connsiteY4" fmla="*/ 0 h 927927"/>
                <a:gd name="connsiteX5" fmla="*/ 1947793 w 2316864"/>
                <a:gd name="connsiteY5" fmla="*/ 0 h 927927"/>
                <a:gd name="connsiteX6" fmla="*/ 2041623 w 2316864"/>
                <a:gd name="connsiteY6" fmla="*/ 49482 h 927927"/>
                <a:gd name="connsiteX7" fmla="*/ 2316864 w 2316864"/>
                <a:gd name="connsiteY7" fmla="*/ 463963 h 927927"/>
                <a:gd name="connsiteX0" fmla="*/ 2109710 w 2316864"/>
                <a:gd name="connsiteY0" fmla="*/ 927927 h 927927"/>
                <a:gd name="connsiteX1" fmla="*/ 6468 w 2316864"/>
                <a:gd name="connsiteY1" fmla="*/ 927927 h 927927"/>
                <a:gd name="connsiteX2" fmla="*/ 280638 w 2316864"/>
                <a:gd name="connsiteY2" fmla="*/ 463963 h 927927"/>
                <a:gd name="connsiteX3" fmla="*/ 5397 w 2316864"/>
                <a:gd name="connsiteY3" fmla="*/ 49482 h 927927"/>
                <a:gd name="connsiteX4" fmla="*/ 38907 w 2316864"/>
                <a:gd name="connsiteY4" fmla="*/ 0 h 927927"/>
                <a:gd name="connsiteX5" fmla="*/ 1947793 w 2316864"/>
                <a:gd name="connsiteY5" fmla="*/ 0 h 927927"/>
                <a:gd name="connsiteX6" fmla="*/ 2041623 w 2316864"/>
                <a:gd name="connsiteY6" fmla="*/ 49482 h 927927"/>
                <a:gd name="connsiteX7" fmla="*/ 2316864 w 2316864"/>
                <a:gd name="connsiteY7" fmla="*/ 463963 h 927927"/>
                <a:gd name="connsiteX0" fmla="*/ 2109710 w 2316864"/>
                <a:gd name="connsiteY0" fmla="*/ 927927 h 927927"/>
                <a:gd name="connsiteX1" fmla="*/ 6468 w 2316864"/>
                <a:gd name="connsiteY1" fmla="*/ 927927 h 927927"/>
                <a:gd name="connsiteX2" fmla="*/ 280638 w 2316864"/>
                <a:gd name="connsiteY2" fmla="*/ 463963 h 927927"/>
                <a:gd name="connsiteX3" fmla="*/ 5397 w 2316864"/>
                <a:gd name="connsiteY3" fmla="*/ 49482 h 927927"/>
                <a:gd name="connsiteX4" fmla="*/ 38907 w 2316864"/>
                <a:gd name="connsiteY4" fmla="*/ 0 h 927927"/>
                <a:gd name="connsiteX5" fmla="*/ 1974603 w 2316864"/>
                <a:gd name="connsiteY5" fmla="*/ 0 h 927927"/>
                <a:gd name="connsiteX6" fmla="*/ 2041623 w 2316864"/>
                <a:gd name="connsiteY6" fmla="*/ 49482 h 927927"/>
                <a:gd name="connsiteX7" fmla="*/ 2316864 w 2316864"/>
                <a:gd name="connsiteY7" fmla="*/ 463963 h 927927"/>
                <a:gd name="connsiteX0" fmla="*/ 2136522 w 2316864"/>
                <a:gd name="connsiteY0" fmla="*/ 927927 h 927927"/>
                <a:gd name="connsiteX1" fmla="*/ 6468 w 2316864"/>
                <a:gd name="connsiteY1" fmla="*/ 927927 h 927927"/>
                <a:gd name="connsiteX2" fmla="*/ 280638 w 2316864"/>
                <a:gd name="connsiteY2" fmla="*/ 463963 h 927927"/>
                <a:gd name="connsiteX3" fmla="*/ 5397 w 2316864"/>
                <a:gd name="connsiteY3" fmla="*/ 49482 h 927927"/>
                <a:gd name="connsiteX4" fmla="*/ 38907 w 2316864"/>
                <a:gd name="connsiteY4" fmla="*/ 0 h 927927"/>
                <a:gd name="connsiteX5" fmla="*/ 1974603 w 2316864"/>
                <a:gd name="connsiteY5" fmla="*/ 0 h 927927"/>
                <a:gd name="connsiteX6" fmla="*/ 2041623 w 2316864"/>
                <a:gd name="connsiteY6" fmla="*/ 49482 h 927927"/>
                <a:gd name="connsiteX7" fmla="*/ 2316864 w 2316864"/>
                <a:gd name="connsiteY7" fmla="*/ 463963 h 927927"/>
                <a:gd name="connsiteX0" fmla="*/ 2136522 w 2316864"/>
                <a:gd name="connsiteY0" fmla="*/ 927927 h 927927"/>
                <a:gd name="connsiteX1" fmla="*/ 6468 w 2316864"/>
                <a:gd name="connsiteY1" fmla="*/ 927927 h 927927"/>
                <a:gd name="connsiteX2" fmla="*/ 280638 w 2316864"/>
                <a:gd name="connsiteY2" fmla="*/ 463963 h 927927"/>
                <a:gd name="connsiteX3" fmla="*/ 5397 w 2316864"/>
                <a:gd name="connsiteY3" fmla="*/ 49482 h 927927"/>
                <a:gd name="connsiteX4" fmla="*/ 38907 w 2316864"/>
                <a:gd name="connsiteY4" fmla="*/ 0 h 927927"/>
                <a:gd name="connsiteX5" fmla="*/ 1974603 w 2316864"/>
                <a:gd name="connsiteY5" fmla="*/ 0 h 927927"/>
                <a:gd name="connsiteX6" fmla="*/ 2041623 w 2316864"/>
                <a:gd name="connsiteY6" fmla="*/ 49482 h 927927"/>
                <a:gd name="connsiteX7" fmla="*/ 2316864 w 2316864"/>
                <a:gd name="connsiteY7" fmla="*/ 463963 h 927927"/>
                <a:gd name="connsiteX0" fmla="*/ 2136522 w 2316864"/>
                <a:gd name="connsiteY0" fmla="*/ 927927 h 927927"/>
                <a:gd name="connsiteX1" fmla="*/ 6468 w 2316864"/>
                <a:gd name="connsiteY1" fmla="*/ 927927 h 927927"/>
                <a:gd name="connsiteX2" fmla="*/ 280638 w 2316864"/>
                <a:gd name="connsiteY2" fmla="*/ 463963 h 927927"/>
                <a:gd name="connsiteX3" fmla="*/ 5397 w 2316864"/>
                <a:gd name="connsiteY3" fmla="*/ 49482 h 927927"/>
                <a:gd name="connsiteX4" fmla="*/ 38907 w 2316864"/>
                <a:gd name="connsiteY4" fmla="*/ 0 h 927927"/>
                <a:gd name="connsiteX5" fmla="*/ 1974603 w 2316864"/>
                <a:gd name="connsiteY5" fmla="*/ 0 h 927927"/>
                <a:gd name="connsiteX6" fmla="*/ 2041623 w 2316864"/>
                <a:gd name="connsiteY6" fmla="*/ 49482 h 927927"/>
                <a:gd name="connsiteX7" fmla="*/ 2316864 w 2316864"/>
                <a:gd name="connsiteY7" fmla="*/ 463963 h 927927"/>
                <a:gd name="connsiteX0" fmla="*/ 2136522 w 2316864"/>
                <a:gd name="connsiteY0" fmla="*/ 927927 h 927927"/>
                <a:gd name="connsiteX1" fmla="*/ 6468 w 2316864"/>
                <a:gd name="connsiteY1" fmla="*/ 927927 h 927927"/>
                <a:gd name="connsiteX2" fmla="*/ 280638 w 2316864"/>
                <a:gd name="connsiteY2" fmla="*/ 463963 h 927927"/>
                <a:gd name="connsiteX3" fmla="*/ 5397 w 2316864"/>
                <a:gd name="connsiteY3" fmla="*/ 49482 h 927927"/>
                <a:gd name="connsiteX4" fmla="*/ 38907 w 2316864"/>
                <a:gd name="connsiteY4" fmla="*/ 0 h 927927"/>
                <a:gd name="connsiteX5" fmla="*/ 1974603 w 2316864"/>
                <a:gd name="connsiteY5" fmla="*/ 0 h 927927"/>
                <a:gd name="connsiteX6" fmla="*/ 2041623 w 2316864"/>
                <a:gd name="connsiteY6" fmla="*/ 49482 h 927927"/>
                <a:gd name="connsiteX7" fmla="*/ 2316864 w 2316864"/>
                <a:gd name="connsiteY7" fmla="*/ 463963 h 927927"/>
                <a:gd name="connsiteX0" fmla="*/ 2136522 w 2316864"/>
                <a:gd name="connsiteY0" fmla="*/ 927927 h 927927"/>
                <a:gd name="connsiteX1" fmla="*/ 6468 w 2316864"/>
                <a:gd name="connsiteY1" fmla="*/ 927927 h 927927"/>
                <a:gd name="connsiteX2" fmla="*/ 280638 w 2316864"/>
                <a:gd name="connsiteY2" fmla="*/ 463963 h 927927"/>
                <a:gd name="connsiteX3" fmla="*/ 5397 w 2316864"/>
                <a:gd name="connsiteY3" fmla="*/ 49482 h 927927"/>
                <a:gd name="connsiteX4" fmla="*/ 38907 w 2316864"/>
                <a:gd name="connsiteY4" fmla="*/ 0 h 927927"/>
                <a:gd name="connsiteX5" fmla="*/ 1974603 w 2316864"/>
                <a:gd name="connsiteY5" fmla="*/ 0 h 927927"/>
                <a:gd name="connsiteX6" fmla="*/ 2041623 w 2316864"/>
                <a:gd name="connsiteY6" fmla="*/ 49482 h 927927"/>
                <a:gd name="connsiteX7" fmla="*/ 2316864 w 2316864"/>
                <a:gd name="connsiteY7" fmla="*/ 463963 h 927927"/>
                <a:gd name="connsiteX0" fmla="*/ 2136522 w 2316864"/>
                <a:gd name="connsiteY0" fmla="*/ 927927 h 927927"/>
                <a:gd name="connsiteX1" fmla="*/ 6468 w 2316864"/>
                <a:gd name="connsiteY1" fmla="*/ 927927 h 927927"/>
                <a:gd name="connsiteX2" fmla="*/ 280638 w 2316864"/>
                <a:gd name="connsiteY2" fmla="*/ 463963 h 927927"/>
                <a:gd name="connsiteX3" fmla="*/ 5397 w 2316864"/>
                <a:gd name="connsiteY3" fmla="*/ 49482 h 927927"/>
                <a:gd name="connsiteX4" fmla="*/ 38907 w 2316864"/>
                <a:gd name="connsiteY4" fmla="*/ 0 h 927927"/>
                <a:gd name="connsiteX5" fmla="*/ 1974603 w 2316864"/>
                <a:gd name="connsiteY5" fmla="*/ 0 h 927927"/>
                <a:gd name="connsiteX6" fmla="*/ 2041623 w 2316864"/>
                <a:gd name="connsiteY6" fmla="*/ 49482 h 927927"/>
                <a:gd name="connsiteX7" fmla="*/ 2316864 w 2316864"/>
                <a:gd name="connsiteY7" fmla="*/ 463963 h 927927"/>
                <a:gd name="connsiteX0" fmla="*/ 2136522 w 2316864"/>
                <a:gd name="connsiteY0" fmla="*/ 927927 h 927927"/>
                <a:gd name="connsiteX1" fmla="*/ 6468 w 2316864"/>
                <a:gd name="connsiteY1" fmla="*/ 927927 h 927927"/>
                <a:gd name="connsiteX2" fmla="*/ 280638 w 2316864"/>
                <a:gd name="connsiteY2" fmla="*/ 463963 h 927927"/>
                <a:gd name="connsiteX3" fmla="*/ 5397 w 2316864"/>
                <a:gd name="connsiteY3" fmla="*/ 49482 h 927927"/>
                <a:gd name="connsiteX4" fmla="*/ 38907 w 2316864"/>
                <a:gd name="connsiteY4" fmla="*/ 0 h 927927"/>
                <a:gd name="connsiteX5" fmla="*/ 1974603 w 2316864"/>
                <a:gd name="connsiteY5" fmla="*/ 0 h 927927"/>
                <a:gd name="connsiteX6" fmla="*/ 2041623 w 2316864"/>
                <a:gd name="connsiteY6" fmla="*/ 49482 h 927927"/>
                <a:gd name="connsiteX7" fmla="*/ 2316864 w 2316864"/>
                <a:gd name="connsiteY7" fmla="*/ 463963 h 927927"/>
                <a:gd name="connsiteX0" fmla="*/ 2136522 w 2316864"/>
                <a:gd name="connsiteY0" fmla="*/ 927927 h 927927"/>
                <a:gd name="connsiteX1" fmla="*/ 6468 w 2316864"/>
                <a:gd name="connsiteY1" fmla="*/ 927927 h 927927"/>
                <a:gd name="connsiteX2" fmla="*/ 280638 w 2316864"/>
                <a:gd name="connsiteY2" fmla="*/ 463963 h 927927"/>
                <a:gd name="connsiteX3" fmla="*/ 5397 w 2316864"/>
                <a:gd name="connsiteY3" fmla="*/ 49482 h 927927"/>
                <a:gd name="connsiteX4" fmla="*/ 38907 w 2316864"/>
                <a:gd name="connsiteY4" fmla="*/ 0 h 927927"/>
                <a:gd name="connsiteX5" fmla="*/ 1974603 w 2316864"/>
                <a:gd name="connsiteY5" fmla="*/ 0 h 927927"/>
                <a:gd name="connsiteX6" fmla="*/ 2068431 w 2316864"/>
                <a:gd name="connsiteY6" fmla="*/ 49482 h 927927"/>
                <a:gd name="connsiteX7" fmla="*/ 2316864 w 2316864"/>
                <a:gd name="connsiteY7" fmla="*/ 463963 h 927927"/>
                <a:gd name="connsiteX0" fmla="*/ 2136522 w 2343672"/>
                <a:gd name="connsiteY0" fmla="*/ 927927 h 927927"/>
                <a:gd name="connsiteX1" fmla="*/ 6468 w 2343672"/>
                <a:gd name="connsiteY1" fmla="*/ 927927 h 927927"/>
                <a:gd name="connsiteX2" fmla="*/ 280638 w 2343672"/>
                <a:gd name="connsiteY2" fmla="*/ 463963 h 927927"/>
                <a:gd name="connsiteX3" fmla="*/ 5397 w 2343672"/>
                <a:gd name="connsiteY3" fmla="*/ 49482 h 927927"/>
                <a:gd name="connsiteX4" fmla="*/ 38907 w 2343672"/>
                <a:gd name="connsiteY4" fmla="*/ 0 h 927927"/>
                <a:gd name="connsiteX5" fmla="*/ 1974603 w 2343672"/>
                <a:gd name="connsiteY5" fmla="*/ 0 h 927927"/>
                <a:gd name="connsiteX6" fmla="*/ 2068431 w 2343672"/>
                <a:gd name="connsiteY6" fmla="*/ 49482 h 927927"/>
                <a:gd name="connsiteX7" fmla="*/ 2343672 w 2343672"/>
                <a:gd name="connsiteY7" fmla="*/ 463963 h 927927"/>
                <a:gd name="connsiteX0" fmla="*/ 2136522 w 2343672"/>
                <a:gd name="connsiteY0" fmla="*/ 927927 h 927927"/>
                <a:gd name="connsiteX1" fmla="*/ 6468 w 2343672"/>
                <a:gd name="connsiteY1" fmla="*/ 927927 h 927927"/>
                <a:gd name="connsiteX2" fmla="*/ 280638 w 2343672"/>
                <a:gd name="connsiteY2" fmla="*/ 463963 h 927927"/>
                <a:gd name="connsiteX3" fmla="*/ 5397 w 2343672"/>
                <a:gd name="connsiteY3" fmla="*/ 49482 h 927927"/>
                <a:gd name="connsiteX4" fmla="*/ 38907 w 2343672"/>
                <a:gd name="connsiteY4" fmla="*/ 0 h 927927"/>
                <a:gd name="connsiteX5" fmla="*/ 1974603 w 2343672"/>
                <a:gd name="connsiteY5" fmla="*/ 0 h 927927"/>
                <a:gd name="connsiteX6" fmla="*/ 2068431 w 2343672"/>
                <a:gd name="connsiteY6" fmla="*/ 49482 h 927927"/>
                <a:gd name="connsiteX7" fmla="*/ 2343672 w 2343672"/>
                <a:gd name="connsiteY7" fmla="*/ 463963 h 927927"/>
                <a:gd name="connsiteX0" fmla="*/ 2136522 w 2343672"/>
                <a:gd name="connsiteY0" fmla="*/ 927927 h 927927"/>
                <a:gd name="connsiteX1" fmla="*/ 6468 w 2343672"/>
                <a:gd name="connsiteY1" fmla="*/ 927927 h 927927"/>
                <a:gd name="connsiteX2" fmla="*/ 280638 w 2343672"/>
                <a:gd name="connsiteY2" fmla="*/ 463963 h 927927"/>
                <a:gd name="connsiteX3" fmla="*/ 5397 w 2343672"/>
                <a:gd name="connsiteY3" fmla="*/ 49482 h 927927"/>
                <a:gd name="connsiteX4" fmla="*/ 38907 w 2343672"/>
                <a:gd name="connsiteY4" fmla="*/ 0 h 927927"/>
                <a:gd name="connsiteX5" fmla="*/ 1974603 w 2343672"/>
                <a:gd name="connsiteY5" fmla="*/ 0 h 927927"/>
                <a:gd name="connsiteX6" fmla="*/ 2068431 w 2343672"/>
                <a:gd name="connsiteY6" fmla="*/ 49482 h 927927"/>
                <a:gd name="connsiteX7" fmla="*/ 2343672 w 2343672"/>
                <a:gd name="connsiteY7" fmla="*/ 463963 h 927927"/>
                <a:gd name="connsiteX0" fmla="*/ 2136522 w 2343672"/>
                <a:gd name="connsiteY0" fmla="*/ 927927 h 927927"/>
                <a:gd name="connsiteX1" fmla="*/ 6468 w 2343672"/>
                <a:gd name="connsiteY1" fmla="*/ 927927 h 927927"/>
                <a:gd name="connsiteX2" fmla="*/ 280638 w 2343672"/>
                <a:gd name="connsiteY2" fmla="*/ 463963 h 927927"/>
                <a:gd name="connsiteX3" fmla="*/ 5397 w 2343672"/>
                <a:gd name="connsiteY3" fmla="*/ 49482 h 927927"/>
                <a:gd name="connsiteX4" fmla="*/ 38907 w 2343672"/>
                <a:gd name="connsiteY4" fmla="*/ 0 h 927927"/>
                <a:gd name="connsiteX5" fmla="*/ 2001410 w 2343672"/>
                <a:gd name="connsiteY5" fmla="*/ 0 h 927927"/>
                <a:gd name="connsiteX6" fmla="*/ 2068431 w 2343672"/>
                <a:gd name="connsiteY6" fmla="*/ 49482 h 927927"/>
                <a:gd name="connsiteX7" fmla="*/ 2343672 w 2343672"/>
                <a:gd name="connsiteY7" fmla="*/ 463963 h 927927"/>
                <a:gd name="connsiteX0" fmla="*/ 2163328 w 2343672"/>
                <a:gd name="connsiteY0" fmla="*/ 927927 h 927927"/>
                <a:gd name="connsiteX1" fmla="*/ 6468 w 2343672"/>
                <a:gd name="connsiteY1" fmla="*/ 927927 h 927927"/>
                <a:gd name="connsiteX2" fmla="*/ 280638 w 2343672"/>
                <a:gd name="connsiteY2" fmla="*/ 463963 h 927927"/>
                <a:gd name="connsiteX3" fmla="*/ 5397 w 2343672"/>
                <a:gd name="connsiteY3" fmla="*/ 49482 h 927927"/>
                <a:gd name="connsiteX4" fmla="*/ 38907 w 2343672"/>
                <a:gd name="connsiteY4" fmla="*/ 0 h 927927"/>
                <a:gd name="connsiteX5" fmla="*/ 2001410 w 2343672"/>
                <a:gd name="connsiteY5" fmla="*/ 0 h 927927"/>
                <a:gd name="connsiteX6" fmla="*/ 2068431 w 2343672"/>
                <a:gd name="connsiteY6" fmla="*/ 49482 h 927927"/>
                <a:gd name="connsiteX7" fmla="*/ 2343672 w 2343672"/>
                <a:gd name="connsiteY7" fmla="*/ 463963 h 927927"/>
                <a:gd name="connsiteX0" fmla="*/ 2163328 w 2343672"/>
                <a:gd name="connsiteY0" fmla="*/ 927927 h 927927"/>
                <a:gd name="connsiteX1" fmla="*/ 6468 w 2343672"/>
                <a:gd name="connsiteY1" fmla="*/ 927927 h 927927"/>
                <a:gd name="connsiteX2" fmla="*/ 280638 w 2343672"/>
                <a:gd name="connsiteY2" fmla="*/ 463963 h 927927"/>
                <a:gd name="connsiteX3" fmla="*/ 5397 w 2343672"/>
                <a:gd name="connsiteY3" fmla="*/ 20437 h 927927"/>
                <a:gd name="connsiteX4" fmla="*/ 38907 w 2343672"/>
                <a:gd name="connsiteY4" fmla="*/ 0 h 927927"/>
                <a:gd name="connsiteX5" fmla="*/ 2001410 w 2343672"/>
                <a:gd name="connsiteY5" fmla="*/ 0 h 927927"/>
                <a:gd name="connsiteX6" fmla="*/ 2068431 w 2343672"/>
                <a:gd name="connsiteY6" fmla="*/ 49482 h 927927"/>
                <a:gd name="connsiteX7" fmla="*/ 2343672 w 2343672"/>
                <a:gd name="connsiteY7" fmla="*/ 463963 h 927927"/>
                <a:gd name="connsiteX0" fmla="*/ 2163328 w 2343672"/>
                <a:gd name="connsiteY0" fmla="*/ 927927 h 927927"/>
                <a:gd name="connsiteX1" fmla="*/ 6468 w 2343672"/>
                <a:gd name="connsiteY1" fmla="*/ 927927 h 927927"/>
                <a:gd name="connsiteX2" fmla="*/ 368788 w 2343672"/>
                <a:gd name="connsiteY2" fmla="*/ 463963 h 927927"/>
                <a:gd name="connsiteX3" fmla="*/ 5397 w 2343672"/>
                <a:gd name="connsiteY3" fmla="*/ 20437 h 927927"/>
                <a:gd name="connsiteX4" fmla="*/ 38907 w 2343672"/>
                <a:gd name="connsiteY4" fmla="*/ 0 h 927927"/>
                <a:gd name="connsiteX5" fmla="*/ 2001410 w 2343672"/>
                <a:gd name="connsiteY5" fmla="*/ 0 h 927927"/>
                <a:gd name="connsiteX6" fmla="*/ 2068431 w 2343672"/>
                <a:gd name="connsiteY6" fmla="*/ 49482 h 927927"/>
                <a:gd name="connsiteX7" fmla="*/ 2343672 w 2343672"/>
                <a:gd name="connsiteY7" fmla="*/ 463963 h 927927"/>
                <a:gd name="connsiteX0" fmla="*/ 2163328 w 2343672"/>
                <a:gd name="connsiteY0" fmla="*/ 927927 h 927927"/>
                <a:gd name="connsiteX1" fmla="*/ 6468 w 2343672"/>
                <a:gd name="connsiteY1" fmla="*/ 927927 h 927927"/>
                <a:gd name="connsiteX2" fmla="*/ 368788 w 2343672"/>
                <a:gd name="connsiteY2" fmla="*/ 463963 h 927927"/>
                <a:gd name="connsiteX3" fmla="*/ 5397 w 2343672"/>
                <a:gd name="connsiteY3" fmla="*/ 20437 h 927927"/>
                <a:gd name="connsiteX4" fmla="*/ 38907 w 2343672"/>
                <a:gd name="connsiteY4" fmla="*/ 0 h 927927"/>
                <a:gd name="connsiteX5" fmla="*/ 2001410 w 2343672"/>
                <a:gd name="connsiteY5" fmla="*/ 0 h 927927"/>
                <a:gd name="connsiteX6" fmla="*/ 2068431 w 2343672"/>
                <a:gd name="connsiteY6" fmla="*/ 49482 h 927927"/>
                <a:gd name="connsiteX7" fmla="*/ 2343672 w 2343672"/>
                <a:gd name="connsiteY7" fmla="*/ 463963 h 927927"/>
                <a:gd name="connsiteX0" fmla="*/ 2163328 w 2343672"/>
                <a:gd name="connsiteY0" fmla="*/ 927927 h 927927"/>
                <a:gd name="connsiteX1" fmla="*/ 6468 w 2343672"/>
                <a:gd name="connsiteY1" fmla="*/ 927927 h 927927"/>
                <a:gd name="connsiteX2" fmla="*/ 368788 w 2343672"/>
                <a:gd name="connsiteY2" fmla="*/ 463963 h 927927"/>
                <a:gd name="connsiteX3" fmla="*/ 5397 w 2343672"/>
                <a:gd name="connsiteY3" fmla="*/ 20437 h 927927"/>
                <a:gd name="connsiteX4" fmla="*/ 38907 w 2343672"/>
                <a:gd name="connsiteY4" fmla="*/ 0 h 927927"/>
                <a:gd name="connsiteX5" fmla="*/ 2001410 w 2343672"/>
                <a:gd name="connsiteY5" fmla="*/ 0 h 927927"/>
                <a:gd name="connsiteX6" fmla="*/ 2068431 w 2343672"/>
                <a:gd name="connsiteY6" fmla="*/ 49482 h 927927"/>
                <a:gd name="connsiteX7" fmla="*/ 2343672 w 2343672"/>
                <a:gd name="connsiteY7" fmla="*/ 463963 h 927927"/>
                <a:gd name="connsiteX0" fmla="*/ 2160684 w 2341028"/>
                <a:gd name="connsiteY0" fmla="*/ 927927 h 927927"/>
                <a:gd name="connsiteX1" fmla="*/ 3824 w 2341028"/>
                <a:gd name="connsiteY1" fmla="*/ 927927 h 927927"/>
                <a:gd name="connsiteX2" fmla="*/ 366144 w 2341028"/>
                <a:gd name="connsiteY2" fmla="*/ 463963 h 927927"/>
                <a:gd name="connsiteX3" fmla="*/ 2753 w 2341028"/>
                <a:gd name="connsiteY3" fmla="*/ 20437 h 927927"/>
                <a:gd name="connsiteX4" fmla="*/ 36263 w 2341028"/>
                <a:gd name="connsiteY4" fmla="*/ 0 h 927927"/>
                <a:gd name="connsiteX5" fmla="*/ 1998766 w 2341028"/>
                <a:gd name="connsiteY5" fmla="*/ 0 h 927927"/>
                <a:gd name="connsiteX6" fmla="*/ 2065787 w 2341028"/>
                <a:gd name="connsiteY6" fmla="*/ 49482 h 927927"/>
                <a:gd name="connsiteX7" fmla="*/ 2341028 w 2341028"/>
                <a:gd name="connsiteY7" fmla="*/ 463963 h 927927"/>
                <a:gd name="connsiteX0" fmla="*/ 2160956 w 2341300"/>
                <a:gd name="connsiteY0" fmla="*/ 927927 h 927927"/>
                <a:gd name="connsiteX1" fmla="*/ 4096 w 2341300"/>
                <a:gd name="connsiteY1" fmla="*/ 927927 h 927927"/>
                <a:gd name="connsiteX2" fmla="*/ 366416 w 2341300"/>
                <a:gd name="connsiteY2" fmla="*/ 463963 h 927927"/>
                <a:gd name="connsiteX3" fmla="*/ 3025 w 2341300"/>
                <a:gd name="connsiteY3" fmla="*/ 20437 h 927927"/>
                <a:gd name="connsiteX4" fmla="*/ 21008 w 2341300"/>
                <a:gd name="connsiteY4" fmla="*/ 0 h 927927"/>
                <a:gd name="connsiteX5" fmla="*/ 1999038 w 2341300"/>
                <a:gd name="connsiteY5" fmla="*/ 0 h 927927"/>
                <a:gd name="connsiteX6" fmla="*/ 2066059 w 2341300"/>
                <a:gd name="connsiteY6" fmla="*/ 49482 h 927927"/>
                <a:gd name="connsiteX7" fmla="*/ 2341300 w 2341300"/>
                <a:gd name="connsiteY7" fmla="*/ 463963 h 927927"/>
                <a:gd name="connsiteX0" fmla="*/ 2160956 w 2341300"/>
                <a:gd name="connsiteY0" fmla="*/ 927927 h 927927"/>
                <a:gd name="connsiteX1" fmla="*/ 4096 w 2341300"/>
                <a:gd name="connsiteY1" fmla="*/ 927927 h 927927"/>
                <a:gd name="connsiteX2" fmla="*/ 366416 w 2341300"/>
                <a:gd name="connsiteY2" fmla="*/ 463963 h 927927"/>
                <a:gd name="connsiteX3" fmla="*/ 3025 w 2341300"/>
                <a:gd name="connsiteY3" fmla="*/ 20437 h 927927"/>
                <a:gd name="connsiteX4" fmla="*/ 21008 w 2341300"/>
                <a:gd name="connsiteY4" fmla="*/ 0 h 927927"/>
                <a:gd name="connsiteX5" fmla="*/ 1999038 w 2341300"/>
                <a:gd name="connsiteY5" fmla="*/ 0 h 927927"/>
                <a:gd name="connsiteX6" fmla="*/ 2080446 w 2341300"/>
                <a:gd name="connsiteY6" fmla="*/ 20437 h 927927"/>
                <a:gd name="connsiteX7" fmla="*/ 2341300 w 2341300"/>
                <a:gd name="connsiteY7" fmla="*/ 463963 h 927927"/>
                <a:gd name="connsiteX0" fmla="*/ 2160956 w 2443838"/>
                <a:gd name="connsiteY0" fmla="*/ 927927 h 927927"/>
                <a:gd name="connsiteX1" fmla="*/ 4096 w 2443838"/>
                <a:gd name="connsiteY1" fmla="*/ 927927 h 927927"/>
                <a:gd name="connsiteX2" fmla="*/ 366416 w 2443838"/>
                <a:gd name="connsiteY2" fmla="*/ 463963 h 927927"/>
                <a:gd name="connsiteX3" fmla="*/ 3025 w 2443838"/>
                <a:gd name="connsiteY3" fmla="*/ 20437 h 927927"/>
                <a:gd name="connsiteX4" fmla="*/ 21008 w 2443838"/>
                <a:gd name="connsiteY4" fmla="*/ 0 h 927927"/>
                <a:gd name="connsiteX5" fmla="*/ 1999038 w 2443838"/>
                <a:gd name="connsiteY5" fmla="*/ 0 h 927927"/>
                <a:gd name="connsiteX6" fmla="*/ 2080446 w 2443838"/>
                <a:gd name="connsiteY6" fmla="*/ 20437 h 927927"/>
                <a:gd name="connsiteX7" fmla="*/ 2443838 w 2443838"/>
                <a:gd name="connsiteY7" fmla="*/ 463963 h 927927"/>
                <a:gd name="connsiteX0" fmla="*/ 2160956 w 2443838"/>
                <a:gd name="connsiteY0" fmla="*/ 927927 h 927927"/>
                <a:gd name="connsiteX1" fmla="*/ 4096 w 2443838"/>
                <a:gd name="connsiteY1" fmla="*/ 927927 h 927927"/>
                <a:gd name="connsiteX2" fmla="*/ 366416 w 2443838"/>
                <a:gd name="connsiteY2" fmla="*/ 463963 h 927927"/>
                <a:gd name="connsiteX3" fmla="*/ 3025 w 2443838"/>
                <a:gd name="connsiteY3" fmla="*/ 20437 h 927927"/>
                <a:gd name="connsiteX4" fmla="*/ 21008 w 2443838"/>
                <a:gd name="connsiteY4" fmla="*/ 0 h 927927"/>
                <a:gd name="connsiteX5" fmla="*/ 1999038 w 2443838"/>
                <a:gd name="connsiteY5" fmla="*/ 0 h 927927"/>
                <a:gd name="connsiteX6" fmla="*/ 2080446 w 2443838"/>
                <a:gd name="connsiteY6" fmla="*/ 20437 h 927927"/>
                <a:gd name="connsiteX7" fmla="*/ 2443838 w 2443838"/>
                <a:gd name="connsiteY7" fmla="*/ 463963 h 927927"/>
                <a:gd name="connsiteX0" fmla="*/ 2160956 w 2443838"/>
                <a:gd name="connsiteY0" fmla="*/ 927927 h 927927"/>
                <a:gd name="connsiteX1" fmla="*/ 4096 w 2443838"/>
                <a:gd name="connsiteY1" fmla="*/ 927927 h 927927"/>
                <a:gd name="connsiteX2" fmla="*/ 366416 w 2443838"/>
                <a:gd name="connsiteY2" fmla="*/ 463963 h 927927"/>
                <a:gd name="connsiteX3" fmla="*/ 3025 w 2443838"/>
                <a:gd name="connsiteY3" fmla="*/ 20437 h 927927"/>
                <a:gd name="connsiteX4" fmla="*/ 21008 w 2443838"/>
                <a:gd name="connsiteY4" fmla="*/ 0 h 927927"/>
                <a:gd name="connsiteX5" fmla="*/ 1999038 w 2443838"/>
                <a:gd name="connsiteY5" fmla="*/ 0 h 927927"/>
                <a:gd name="connsiteX6" fmla="*/ 2080446 w 2443838"/>
                <a:gd name="connsiteY6" fmla="*/ 20437 h 927927"/>
                <a:gd name="connsiteX7" fmla="*/ 2443838 w 2443838"/>
                <a:gd name="connsiteY7" fmla="*/ 463963 h 927927"/>
                <a:gd name="connsiteX0" fmla="*/ 2160956 w 2443838"/>
                <a:gd name="connsiteY0" fmla="*/ 927927 h 927927"/>
                <a:gd name="connsiteX1" fmla="*/ 4096 w 2443838"/>
                <a:gd name="connsiteY1" fmla="*/ 927927 h 927927"/>
                <a:gd name="connsiteX2" fmla="*/ 366416 w 2443838"/>
                <a:gd name="connsiteY2" fmla="*/ 463963 h 927927"/>
                <a:gd name="connsiteX3" fmla="*/ 3025 w 2443838"/>
                <a:gd name="connsiteY3" fmla="*/ 20437 h 927927"/>
                <a:gd name="connsiteX4" fmla="*/ 21008 w 2443838"/>
                <a:gd name="connsiteY4" fmla="*/ 0 h 927927"/>
                <a:gd name="connsiteX5" fmla="*/ 2044479 w 2443838"/>
                <a:gd name="connsiteY5" fmla="*/ 0 h 927927"/>
                <a:gd name="connsiteX6" fmla="*/ 2080446 w 2443838"/>
                <a:gd name="connsiteY6" fmla="*/ 20437 h 927927"/>
                <a:gd name="connsiteX7" fmla="*/ 2443838 w 2443838"/>
                <a:gd name="connsiteY7" fmla="*/ 463963 h 927927"/>
                <a:gd name="connsiteX0" fmla="*/ 2131873 w 2443838"/>
                <a:gd name="connsiteY0" fmla="*/ 927927 h 927927"/>
                <a:gd name="connsiteX1" fmla="*/ 4096 w 2443838"/>
                <a:gd name="connsiteY1" fmla="*/ 927927 h 927927"/>
                <a:gd name="connsiteX2" fmla="*/ 366416 w 2443838"/>
                <a:gd name="connsiteY2" fmla="*/ 463963 h 927927"/>
                <a:gd name="connsiteX3" fmla="*/ 3025 w 2443838"/>
                <a:gd name="connsiteY3" fmla="*/ 20437 h 927927"/>
                <a:gd name="connsiteX4" fmla="*/ 21008 w 2443838"/>
                <a:gd name="connsiteY4" fmla="*/ 0 h 927927"/>
                <a:gd name="connsiteX5" fmla="*/ 2044479 w 2443838"/>
                <a:gd name="connsiteY5" fmla="*/ 0 h 927927"/>
                <a:gd name="connsiteX6" fmla="*/ 2080446 w 2443838"/>
                <a:gd name="connsiteY6" fmla="*/ 20437 h 927927"/>
                <a:gd name="connsiteX7" fmla="*/ 2443838 w 2443838"/>
                <a:gd name="connsiteY7" fmla="*/ 463963 h 927927"/>
                <a:gd name="connsiteX0" fmla="*/ 2131873 w 2443838"/>
                <a:gd name="connsiteY0" fmla="*/ 927927 h 927927"/>
                <a:gd name="connsiteX1" fmla="*/ 4096 w 2443838"/>
                <a:gd name="connsiteY1" fmla="*/ 927927 h 927927"/>
                <a:gd name="connsiteX2" fmla="*/ 366416 w 2443838"/>
                <a:gd name="connsiteY2" fmla="*/ 463963 h 927927"/>
                <a:gd name="connsiteX3" fmla="*/ 3025 w 2443838"/>
                <a:gd name="connsiteY3" fmla="*/ 20437 h 927927"/>
                <a:gd name="connsiteX4" fmla="*/ 21008 w 2443838"/>
                <a:gd name="connsiteY4" fmla="*/ 0 h 927927"/>
                <a:gd name="connsiteX5" fmla="*/ 2044479 w 2443838"/>
                <a:gd name="connsiteY5" fmla="*/ 0 h 927927"/>
                <a:gd name="connsiteX6" fmla="*/ 2080446 w 2443838"/>
                <a:gd name="connsiteY6" fmla="*/ 20437 h 927927"/>
                <a:gd name="connsiteX7" fmla="*/ 2443838 w 2443838"/>
                <a:gd name="connsiteY7" fmla="*/ 463963 h 927927"/>
                <a:gd name="connsiteX0" fmla="*/ 2131873 w 2443838"/>
                <a:gd name="connsiteY0" fmla="*/ 927927 h 927927"/>
                <a:gd name="connsiteX1" fmla="*/ 4096 w 2443838"/>
                <a:gd name="connsiteY1" fmla="*/ 927927 h 927927"/>
                <a:gd name="connsiteX2" fmla="*/ 212707 w 2443838"/>
                <a:gd name="connsiteY2" fmla="*/ 463963 h 927927"/>
                <a:gd name="connsiteX3" fmla="*/ 3025 w 2443838"/>
                <a:gd name="connsiteY3" fmla="*/ 20437 h 927927"/>
                <a:gd name="connsiteX4" fmla="*/ 21008 w 2443838"/>
                <a:gd name="connsiteY4" fmla="*/ 0 h 927927"/>
                <a:gd name="connsiteX5" fmla="*/ 2044479 w 2443838"/>
                <a:gd name="connsiteY5" fmla="*/ 0 h 927927"/>
                <a:gd name="connsiteX6" fmla="*/ 2080446 w 2443838"/>
                <a:gd name="connsiteY6" fmla="*/ 20437 h 927927"/>
                <a:gd name="connsiteX7" fmla="*/ 2443838 w 2443838"/>
                <a:gd name="connsiteY7" fmla="*/ 463963 h 927927"/>
                <a:gd name="connsiteX0" fmla="*/ 2131873 w 2443838"/>
                <a:gd name="connsiteY0" fmla="*/ 927927 h 927927"/>
                <a:gd name="connsiteX1" fmla="*/ 4096 w 2443838"/>
                <a:gd name="connsiteY1" fmla="*/ 927927 h 927927"/>
                <a:gd name="connsiteX2" fmla="*/ 212707 w 2443838"/>
                <a:gd name="connsiteY2" fmla="*/ 463963 h 927927"/>
                <a:gd name="connsiteX3" fmla="*/ 3025 w 2443838"/>
                <a:gd name="connsiteY3" fmla="*/ 20437 h 927927"/>
                <a:gd name="connsiteX4" fmla="*/ 21008 w 2443838"/>
                <a:gd name="connsiteY4" fmla="*/ 0 h 927927"/>
                <a:gd name="connsiteX5" fmla="*/ 2044479 w 2443838"/>
                <a:gd name="connsiteY5" fmla="*/ 0 h 927927"/>
                <a:gd name="connsiteX6" fmla="*/ 2080446 w 2443838"/>
                <a:gd name="connsiteY6" fmla="*/ 20437 h 927927"/>
                <a:gd name="connsiteX7" fmla="*/ 2443838 w 2443838"/>
                <a:gd name="connsiteY7" fmla="*/ 463963 h 927927"/>
                <a:gd name="connsiteX0" fmla="*/ 2131873 w 2443838"/>
                <a:gd name="connsiteY0" fmla="*/ 927927 h 927927"/>
                <a:gd name="connsiteX1" fmla="*/ 4096 w 2443838"/>
                <a:gd name="connsiteY1" fmla="*/ 927927 h 927927"/>
                <a:gd name="connsiteX2" fmla="*/ 212707 w 2443838"/>
                <a:gd name="connsiteY2" fmla="*/ 463963 h 927927"/>
                <a:gd name="connsiteX3" fmla="*/ 3025 w 2443838"/>
                <a:gd name="connsiteY3" fmla="*/ 20437 h 927927"/>
                <a:gd name="connsiteX4" fmla="*/ 21008 w 2443838"/>
                <a:gd name="connsiteY4" fmla="*/ 0 h 927927"/>
                <a:gd name="connsiteX5" fmla="*/ 2044479 w 2443838"/>
                <a:gd name="connsiteY5" fmla="*/ 0 h 927927"/>
                <a:gd name="connsiteX6" fmla="*/ 2080446 w 2443838"/>
                <a:gd name="connsiteY6" fmla="*/ 20437 h 927927"/>
                <a:gd name="connsiteX7" fmla="*/ 2443838 w 2443838"/>
                <a:gd name="connsiteY7" fmla="*/ 463963 h 927927"/>
                <a:gd name="connsiteX0" fmla="*/ 2130560 w 2442525"/>
                <a:gd name="connsiteY0" fmla="*/ 927927 h 927927"/>
                <a:gd name="connsiteX1" fmla="*/ 2783 w 2442525"/>
                <a:gd name="connsiteY1" fmla="*/ 927927 h 927927"/>
                <a:gd name="connsiteX2" fmla="*/ 211394 w 2442525"/>
                <a:gd name="connsiteY2" fmla="*/ 463963 h 927927"/>
                <a:gd name="connsiteX3" fmla="*/ 1712 w 2442525"/>
                <a:gd name="connsiteY3" fmla="*/ 20437 h 927927"/>
                <a:gd name="connsiteX4" fmla="*/ 19695 w 2442525"/>
                <a:gd name="connsiteY4" fmla="*/ 0 h 927927"/>
                <a:gd name="connsiteX5" fmla="*/ 2043166 w 2442525"/>
                <a:gd name="connsiteY5" fmla="*/ 0 h 927927"/>
                <a:gd name="connsiteX6" fmla="*/ 2079133 w 2442525"/>
                <a:gd name="connsiteY6" fmla="*/ 20437 h 927927"/>
                <a:gd name="connsiteX7" fmla="*/ 2442525 w 2442525"/>
                <a:gd name="connsiteY7" fmla="*/ 463963 h 927927"/>
                <a:gd name="connsiteX0" fmla="*/ 2130720 w 2442685"/>
                <a:gd name="connsiteY0" fmla="*/ 927927 h 927927"/>
                <a:gd name="connsiteX1" fmla="*/ 2943 w 2442685"/>
                <a:gd name="connsiteY1" fmla="*/ 927927 h 927927"/>
                <a:gd name="connsiteX2" fmla="*/ 211554 w 2442685"/>
                <a:gd name="connsiteY2" fmla="*/ 463963 h 927927"/>
                <a:gd name="connsiteX3" fmla="*/ 1872 w 2442685"/>
                <a:gd name="connsiteY3" fmla="*/ 20437 h 927927"/>
                <a:gd name="connsiteX4" fmla="*/ 12249 w 2442685"/>
                <a:gd name="connsiteY4" fmla="*/ 0 h 927927"/>
                <a:gd name="connsiteX5" fmla="*/ 2043326 w 2442685"/>
                <a:gd name="connsiteY5" fmla="*/ 0 h 927927"/>
                <a:gd name="connsiteX6" fmla="*/ 2079293 w 2442685"/>
                <a:gd name="connsiteY6" fmla="*/ 20437 h 927927"/>
                <a:gd name="connsiteX7" fmla="*/ 2442685 w 2442685"/>
                <a:gd name="connsiteY7" fmla="*/ 463963 h 927927"/>
                <a:gd name="connsiteX0" fmla="*/ 2130720 w 2442685"/>
                <a:gd name="connsiteY0" fmla="*/ 927927 h 927927"/>
                <a:gd name="connsiteX1" fmla="*/ 2943 w 2442685"/>
                <a:gd name="connsiteY1" fmla="*/ 927927 h 927927"/>
                <a:gd name="connsiteX2" fmla="*/ 211554 w 2442685"/>
                <a:gd name="connsiteY2" fmla="*/ 463963 h 927927"/>
                <a:gd name="connsiteX3" fmla="*/ 1872 w 2442685"/>
                <a:gd name="connsiteY3" fmla="*/ 20437 h 927927"/>
                <a:gd name="connsiteX4" fmla="*/ 12249 w 2442685"/>
                <a:gd name="connsiteY4" fmla="*/ 0 h 927927"/>
                <a:gd name="connsiteX5" fmla="*/ 2043326 w 2442685"/>
                <a:gd name="connsiteY5" fmla="*/ 0 h 927927"/>
                <a:gd name="connsiteX6" fmla="*/ 2087595 w 2442685"/>
                <a:gd name="connsiteY6" fmla="*/ 20437 h 927927"/>
                <a:gd name="connsiteX7" fmla="*/ 2442685 w 2442685"/>
                <a:gd name="connsiteY7" fmla="*/ 463963 h 927927"/>
                <a:gd name="connsiteX0" fmla="*/ 2130720 w 2297277"/>
                <a:gd name="connsiteY0" fmla="*/ 927927 h 927927"/>
                <a:gd name="connsiteX1" fmla="*/ 2943 w 2297277"/>
                <a:gd name="connsiteY1" fmla="*/ 927927 h 927927"/>
                <a:gd name="connsiteX2" fmla="*/ 211554 w 2297277"/>
                <a:gd name="connsiteY2" fmla="*/ 463963 h 927927"/>
                <a:gd name="connsiteX3" fmla="*/ 1872 w 2297277"/>
                <a:gd name="connsiteY3" fmla="*/ 20437 h 927927"/>
                <a:gd name="connsiteX4" fmla="*/ 12249 w 2297277"/>
                <a:gd name="connsiteY4" fmla="*/ 0 h 927927"/>
                <a:gd name="connsiteX5" fmla="*/ 2043326 w 2297277"/>
                <a:gd name="connsiteY5" fmla="*/ 0 h 927927"/>
                <a:gd name="connsiteX6" fmla="*/ 2087595 w 2297277"/>
                <a:gd name="connsiteY6" fmla="*/ 20437 h 927927"/>
                <a:gd name="connsiteX7" fmla="*/ 2297277 w 2297277"/>
                <a:gd name="connsiteY7" fmla="*/ 463963 h 927927"/>
                <a:gd name="connsiteX0" fmla="*/ 2130720 w 2297277"/>
                <a:gd name="connsiteY0" fmla="*/ 927927 h 927927"/>
                <a:gd name="connsiteX1" fmla="*/ 2943 w 2297277"/>
                <a:gd name="connsiteY1" fmla="*/ 927927 h 927927"/>
                <a:gd name="connsiteX2" fmla="*/ 211554 w 2297277"/>
                <a:gd name="connsiteY2" fmla="*/ 463963 h 927927"/>
                <a:gd name="connsiteX3" fmla="*/ 1872 w 2297277"/>
                <a:gd name="connsiteY3" fmla="*/ 20437 h 927927"/>
                <a:gd name="connsiteX4" fmla="*/ 12249 w 2297277"/>
                <a:gd name="connsiteY4" fmla="*/ 0 h 927927"/>
                <a:gd name="connsiteX5" fmla="*/ 2043326 w 2297277"/>
                <a:gd name="connsiteY5" fmla="*/ 0 h 927927"/>
                <a:gd name="connsiteX6" fmla="*/ 2087595 w 2297277"/>
                <a:gd name="connsiteY6" fmla="*/ 20437 h 927927"/>
                <a:gd name="connsiteX7" fmla="*/ 2297277 w 2297277"/>
                <a:gd name="connsiteY7" fmla="*/ 463963 h 927927"/>
                <a:gd name="connsiteX0" fmla="*/ 2130720 w 2297277"/>
                <a:gd name="connsiteY0" fmla="*/ 927927 h 927927"/>
                <a:gd name="connsiteX1" fmla="*/ 2943 w 2297277"/>
                <a:gd name="connsiteY1" fmla="*/ 927927 h 927927"/>
                <a:gd name="connsiteX2" fmla="*/ 211554 w 2297277"/>
                <a:gd name="connsiteY2" fmla="*/ 463963 h 927927"/>
                <a:gd name="connsiteX3" fmla="*/ 1872 w 2297277"/>
                <a:gd name="connsiteY3" fmla="*/ 20437 h 927927"/>
                <a:gd name="connsiteX4" fmla="*/ 12249 w 2297277"/>
                <a:gd name="connsiteY4" fmla="*/ 0 h 927927"/>
                <a:gd name="connsiteX5" fmla="*/ 2043326 w 2297277"/>
                <a:gd name="connsiteY5" fmla="*/ 0 h 927927"/>
                <a:gd name="connsiteX6" fmla="*/ 2087595 w 2297277"/>
                <a:gd name="connsiteY6" fmla="*/ 20437 h 927927"/>
                <a:gd name="connsiteX7" fmla="*/ 2297277 w 2297277"/>
                <a:gd name="connsiteY7" fmla="*/ 463963 h 927927"/>
                <a:gd name="connsiteX0" fmla="*/ 2130720 w 2297277"/>
                <a:gd name="connsiteY0" fmla="*/ 927927 h 927927"/>
                <a:gd name="connsiteX1" fmla="*/ 2943 w 2297277"/>
                <a:gd name="connsiteY1" fmla="*/ 927927 h 927927"/>
                <a:gd name="connsiteX2" fmla="*/ 211554 w 2297277"/>
                <a:gd name="connsiteY2" fmla="*/ 463963 h 927927"/>
                <a:gd name="connsiteX3" fmla="*/ 1872 w 2297277"/>
                <a:gd name="connsiteY3" fmla="*/ 20437 h 927927"/>
                <a:gd name="connsiteX4" fmla="*/ 12249 w 2297277"/>
                <a:gd name="connsiteY4" fmla="*/ 0 h 927927"/>
                <a:gd name="connsiteX5" fmla="*/ 2066841 w 2297277"/>
                <a:gd name="connsiteY5" fmla="*/ 0 h 927927"/>
                <a:gd name="connsiteX6" fmla="*/ 2087595 w 2297277"/>
                <a:gd name="connsiteY6" fmla="*/ 20437 h 927927"/>
                <a:gd name="connsiteX7" fmla="*/ 2297277 w 2297277"/>
                <a:gd name="connsiteY7" fmla="*/ 463963 h 927927"/>
                <a:gd name="connsiteX0" fmla="*/ 2117721 w 2297277"/>
                <a:gd name="connsiteY0" fmla="*/ 927927 h 927927"/>
                <a:gd name="connsiteX1" fmla="*/ 2943 w 2297277"/>
                <a:gd name="connsiteY1" fmla="*/ 927927 h 927927"/>
                <a:gd name="connsiteX2" fmla="*/ 211554 w 2297277"/>
                <a:gd name="connsiteY2" fmla="*/ 463963 h 927927"/>
                <a:gd name="connsiteX3" fmla="*/ 1872 w 2297277"/>
                <a:gd name="connsiteY3" fmla="*/ 20437 h 927927"/>
                <a:gd name="connsiteX4" fmla="*/ 12249 w 2297277"/>
                <a:gd name="connsiteY4" fmla="*/ 0 h 927927"/>
                <a:gd name="connsiteX5" fmla="*/ 2066841 w 2297277"/>
                <a:gd name="connsiteY5" fmla="*/ 0 h 927927"/>
                <a:gd name="connsiteX6" fmla="*/ 2087595 w 2297277"/>
                <a:gd name="connsiteY6" fmla="*/ 20437 h 927927"/>
                <a:gd name="connsiteX7" fmla="*/ 2297277 w 2297277"/>
                <a:gd name="connsiteY7" fmla="*/ 463963 h 927927"/>
                <a:gd name="connsiteX0" fmla="*/ 2117721 w 2297277"/>
                <a:gd name="connsiteY0" fmla="*/ 927927 h 927927"/>
                <a:gd name="connsiteX1" fmla="*/ 2943 w 2297277"/>
                <a:gd name="connsiteY1" fmla="*/ 927927 h 927927"/>
                <a:gd name="connsiteX2" fmla="*/ 211554 w 2297277"/>
                <a:gd name="connsiteY2" fmla="*/ 463963 h 927927"/>
                <a:gd name="connsiteX3" fmla="*/ 1872 w 2297277"/>
                <a:gd name="connsiteY3" fmla="*/ 104675 h 927927"/>
                <a:gd name="connsiteX4" fmla="*/ 12249 w 2297277"/>
                <a:gd name="connsiteY4" fmla="*/ 0 h 927927"/>
                <a:gd name="connsiteX5" fmla="*/ 2066841 w 2297277"/>
                <a:gd name="connsiteY5" fmla="*/ 0 h 927927"/>
                <a:gd name="connsiteX6" fmla="*/ 2087595 w 2297277"/>
                <a:gd name="connsiteY6" fmla="*/ 20437 h 927927"/>
                <a:gd name="connsiteX7" fmla="*/ 2297277 w 2297277"/>
                <a:gd name="connsiteY7" fmla="*/ 463963 h 927927"/>
                <a:gd name="connsiteX0" fmla="*/ 2117721 w 2297277"/>
                <a:gd name="connsiteY0" fmla="*/ 927927 h 927927"/>
                <a:gd name="connsiteX1" fmla="*/ 2943 w 2297277"/>
                <a:gd name="connsiteY1" fmla="*/ 927927 h 927927"/>
                <a:gd name="connsiteX2" fmla="*/ 37867 w 2297277"/>
                <a:gd name="connsiteY2" fmla="*/ 463965 h 927927"/>
                <a:gd name="connsiteX3" fmla="*/ 1872 w 2297277"/>
                <a:gd name="connsiteY3" fmla="*/ 104675 h 927927"/>
                <a:gd name="connsiteX4" fmla="*/ 12249 w 2297277"/>
                <a:gd name="connsiteY4" fmla="*/ 0 h 927927"/>
                <a:gd name="connsiteX5" fmla="*/ 2066841 w 2297277"/>
                <a:gd name="connsiteY5" fmla="*/ 0 h 927927"/>
                <a:gd name="connsiteX6" fmla="*/ 2087595 w 2297277"/>
                <a:gd name="connsiteY6" fmla="*/ 20437 h 927927"/>
                <a:gd name="connsiteX7" fmla="*/ 2297277 w 2297277"/>
                <a:gd name="connsiteY7" fmla="*/ 463963 h 927927"/>
                <a:gd name="connsiteX0" fmla="*/ 2117721 w 2297277"/>
                <a:gd name="connsiteY0" fmla="*/ 927927 h 927927"/>
                <a:gd name="connsiteX1" fmla="*/ 2943 w 2297277"/>
                <a:gd name="connsiteY1" fmla="*/ 927927 h 927927"/>
                <a:gd name="connsiteX2" fmla="*/ 37867 w 2297277"/>
                <a:gd name="connsiteY2" fmla="*/ 463965 h 927927"/>
                <a:gd name="connsiteX3" fmla="*/ 1872 w 2297277"/>
                <a:gd name="connsiteY3" fmla="*/ 104675 h 927927"/>
                <a:gd name="connsiteX4" fmla="*/ 12249 w 2297277"/>
                <a:gd name="connsiteY4" fmla="*/ 0 h 927927"/>
                <a:gd name="connsiteX5" fmla="*/ 2066841 w 2297277"/>
                <a:gd name="connsiteY5" fmla="*/ 0 h 927927"/>
                <a:gd name="connsiteX6" fmla="*/ 2087595 w 2297277"/>
                <a:gd name="connsiteY6" fmla="*/ 20437 h 927927"/>
                <a:gd name="connsiteX7" fmla="*/ 2297277 w 2297277"/>
                <a:gd name="connsiteY7" fmla="*/ 463963 h 927927"/>
                <a:gd name="connsiteX0" fmla="*/ 2117721 w 2297277"/>
                <a:gd name="connsiteY0" fmla="*/ 927927 h 927927"/>
                <a:gd name="connsiteX1" fmla="*/ 2943 w 2297277"/>
                <a:gd name="connsiteY1" fmla="*/ 927927 h 927927"/>
                <a:gd name="connsiteX2" fmla="*/ 37867 w 2297277"/>
                <a:gd name="connsiteY2" fmla="*/ 463965 h 927927"/>
                <a:gd name="connsiteX3" fmla="*/ 1872 w 2297277"/>
                <a:gd name="connsiteY3" fmla="*/ 104675 h 927927"/>
                <a:gd name="connsiteX4" fmla="*/ 12249 w 2297277"/>
                <a:gd name="connsiteY4" fmla="*/ 0 h 927927"/>
                <a:gd name="connsiteX5" fmla="*/ 2066841 w 2297277"/>
                <a:gd name="connsiteY5" fmla="*/ 0 h 927927"/>
                <a:gd name="connsiteX6" fmla="*/ 2087595 w 2297277"/>
                <a:gd name="connsiteY6" fmla="*/ 20437 h 927927"/>
                <a:gd name="connsiteX7" fmla="*/ 2297277 w 2297277"/>
                <a:gd name="connsiteY7" fmla="*/ 463963 h 927927"/>
                <a:gd name="connsiteX0" fmla="*/ 2117578 w 2297134"/>
                <a:gd name="connsiteY0" fmla="*/ 927927 h 927927"/>
                <a:gd name="connsiteX1" fmla="*/ 2800 w 2297134"/>
                <a:gd name="connsiteY1" fmla="*/ 927927 h 927927"/>
                <a:gd name="connsiteX2" fmla="*/ 37724 w 2297134"/>
                <a:gd name="connsiteY2" fmla="*/ 463965 h 927927"/>
                <a:gd name="connsiteX3" fmla="*/ 1729 w 2297134"/>
                <a:gd name="connsiteY3" fmla="*/ 104675 h 927927"/>
                <a:gd name="connsiteX4" fmla="*/ 12106 w 2297134"/>
                <a:gd name="connsiteY4" fmla="*/ 0 h 927927"/>
                <a:gd name="connsiteX5" fmla="*/ 2066698 w 2297134"/>
                <a:gd name="connsiteY5" fmla="*/ 0 h 927927"/>
                <a:gd name="connsiteX6" fmla="*/ 2087452 w 2297134"/>
                <a:gd name="connsiteY6" fmla="*/ 20437 h 927927"/>
                <a:gd name="connsiteX7" fmla="*/ 2297134 w 2297134"/>
                <a:gd name="connsiteY7" fmla="*/ 463963 h 927927"/>
                <a:gd name="connsiteX0" fmla="*/ 2117598 w 2297154"/>
                <a:gd name="connsiteY0" fmla="*/ 927927 h 927927"/>
                <a:gd name="connsiteX1" fmla="*/ 2820 w 2297154"/>
                <a:gd name="connsiteY1" fmla="*/ 927927 h 927927"/>
                <a:gd name="connsiteX2" fmla="*/ 37744 w 2297154"/>
                <a:gd name="connsiteY2" fmla="*/ 463965 h 927927"/>
                <a:gd name="connsiteX3" fmla="*/ 1749 w 2297154"/>
                <a:gd name="connsiteY3" fmla="*/ 104675 h 927927"/>
                <a:gd name="connsiteX4" fmla="*/ 11311 w 2297154"/>
                <a:gd name="connsiteY4" fmla="*/ 0 h 927927"/>
                <a:gd name="connsiteX5" fmla="*/ 2066718 w 2297154"/>
                <a:gd name="connsiteY5" fmla="*/ 0 h 927927"/>
                <a:gd name="connsiteX6" fmla="*/ 2087472 w 2297154"/>
                <a:gd name="connsiteY6" fmla="*/ 20437 h 927927"/>
                <a:gd name="connsiteX7" fmla="*/ 2297154 w 2297154"/>
                <a:gd name="connsiteY7" fmla="*/ 463963 h 927927"/>
                <a:gd name="connsiteX0" fmla="*/ 2117598 w 2297154"/>
                <a:gd name="connsiteY0" fmla="*/ 927927 h 927927"/>
                <a:gd name="connsiteX1" fmla="*/ 2820 w 2297154"/>
                <a:gd name="connsiteY1" fmla="*/ 927927 h 927927"/>
                <a:gd name="connsiteX2" fmla="*/ 37744 w 2297154"/>
                <a:gd name="connsiteY2" fmla="*/ 463965 h 927927"/>
                <a:gd name="connsiteX3" fmla="*/ 1749 w 2297154"/>
                <a:gd name="connsiteY3" fmla="*/ 104675 h 927927"/>
                <a:gd name="connsiteX4" fmla="*/ 11311 w 2297154"/>
                <a:gd name="connsiteY4" fmla="*/ 0 h 927927"/>
                <a:gd name="connsiteX5" fmla="*/ 2066718 w 2297154"/>
                <a:gd name="connsiteY5" fmla="*/ 0 h 927927"/>
                <a:gd name="connsiteX6" fmla="*/ 2095122 w 2297154"/>
                <a:gd name="connsiteY6" fmla="*/ 104675 h 927927"/>
                <a:gd name="connsiteX7" fmla="*/ 2297154 w 2297154"/>
                <a:gd name="connsiteY7" fmla="*/ 463963 h 927927"/>
                <a:gd name="connsiteX0" fmla="*/ 2117598 w 2131117"/>
                <a:gd name="connsiteY0" fmla="*/ 927927 h 927927"/>
                <a:gd name="connsiteX1" fmla="*/ 2820 w 2131117"/>
                <a:gd name="connsiteY1" fmla="*/ 927927 h 927927"/>
                <a:gd name="connsiteX2" fmla="*/ 37744 w 2131117"/>
                <a:gd name="connsiteY2" fmla="*/ 463965 h 927927"/>
                <a:gd name="connsiteX3" fmla="*/ 1749 w 2131117"/>
                <a:gd name="connsiteY3" fmla="*/ 104675 h 927927"/>
                <a:gd name="connsiteX4" fmla="*/ 11311 w 2131117"/>
                <a:gd name="connsiteY4" fmla="*/ 0 h 927927"/>
                <a:gd name="connsiteX5" fmla="*/ 2066718 w 2131117"/>
                <a:gd name="connsiteY5" fmla="*/ 0 h 927927"/>
                <a:gd name="connsiteX6" fmla="*/ 2095122 w 2131117"/>
                <a:gd name="connsiteY6" fmla="*/ 104675 h 927927"/>
                <a:gd name="connsiteX7" fmla="*/ 2131117 w 2131117"/>
                <a:gd name="connsiteY7" fmla="*/ 463965 h 927927"/>
                <a:gd name="connsiteX0" fmla="*/ 2117598 w 2131117"/>
                <a:gd name="connsiteY0" fmla="*/ 927927 h 927927"/>
                <a:gd name="connsiteX1" fmla="*/ 2820 w 2131117"/>
                <a:gd name="connsiteY1" fmla="*/ 927927 h 927927"/>
                <a:gd name="connsiteX2" fmla="*/ 37744 w 2131117"/>
                <a:gd name="connsiteY2" fmla="*/ 463965 h 927927"/>
                <a:gd name="connsiteX3" fmla="*/ 1749 w 2131117"/>
                <a:gd name="connsiteY3" fmla="*/ 104675 h 927927"/>
                <a:gd name="connsiteX4" fmla="*/ 11311 w 2131117"/>
                <a:gd name="connsiteY4" fmla="*/ 0 h 927927"/>
                <a:gd name="connsiteX5" fmla="*/ 2066718 w 2131117"/>
                <a:gd name="connsiteY5" fmla="*/ 0 h 927927"/>
                <a:gd name="connsiteX6" fmla="*/ 2095122 w 2131117"/>
                <a:gd name="connsiteY6" fmla="*/ 104675 h 927927"/>
                <a:gd name="connsiteX7" fmla="*/ 2131117 w 2131117"/>
                <a:gd name="connsiteY7" fmla="*/ 463965 h 927927"/>
                <a:gd name="connsiteX0" fmla="*/ 2117598 w 2131117"/>
                <a:gd name="connsiteY0" fmla="*/ 927927 h 927927"/>
                <a:gd name="connsiteX1" fmla="*/ 2820 w 2131117"/>
                <a:gd name="connsiteY1" fmla="*/ 927927 h 927927"/>
                <a:gd name="connsiteX2" fmla="*/ 37744 w 2131117"/>
                <a:gd name="connsiteY2" fmla="*/ 463965 h 927927"/>
                <a:gd name="connsiteX3" fmla="*/ 1749 w 2131117"/>
                <a:gd name="connsiteY3" fmla="*/ 104675 h 927927"/>
                <a:gd name="connsiteX4" fmla="*/ 11311 w 2131117"/>
                <a:gd name="connsiteY4" fmla="*/ 0 h 927927"/>
                <a:gd name="connsiteX5" fmla="*/ 2066718 w 2131117"/>
                <a:gd name="connsiteY5" fmla="*/ 0 h 927927"/>
                <a:gd name="connsiteX6" fmla="*/ 2095122 w 2131117"/>
                <a:gd name="connsiteY6" fmla="*/ 104675 h 927927"/>
                <a:gd name="connsiteX7" fmla="*/ 2131117 w 2131117"/>
                <a:gd name="connsiteY7" fmla="*/ 463965 h 927927"/>
                <a:gd name="connsiteX0" fmla="*/ 2117598 w 2131117"/>
                <a:gd name="connsiteY0" fmla="*/ 927927 h 927927"/>
                <a:gd name="connsiteX1" fmla="*/ 2820 w 2131117"/>
                <a:gd name="connsiteY1" fmla="*/ 927927 h 927927"/>
                <a:gd name="connsiteX2" fmla="*/ 37744 w 2131117"/>
                <a:gd name="connsiteY2" fmla="*/ 463965 h 927927"/>
                <a:gd name="connsiteX3" fmla="*/ 1749 w 2131117"/>
                <a:gd name="connsiteY3" fmla="*/ 104675 h 927927"/>
                <a:gd name="connsiteX4" fmla="*/ 11311 w 2131117"/>
                <a:gd name="connsiteY4" fmla="*/ 0 h 927927"/>
                <a:gd name="connsiteX5" fmla="*/ 2075997 w 2131117"/>
                <a:gd name="connsiteY5" fmla="*/ 0 h 927927"/>
                <a:gd name="connsiteX6" fmla="*/ 2095122 w 2131117"/>
                <a:gd name="connsiteY6" fmla="*/ 104675 h 927927"/>
                <a:gd name="connsiteX7" fmla="*/ 2131117 w 2131117"/>
                <a:gd name="connsiteY7" fmla="*/ 463965 h 927927"/>
                <a:gd name="connsiteX0" fmla="*/ 2122968 w 2131117"/>
                <a:gd name="connsiteY0" fmla="*/ 927927 h 927927"/>
                <a:gd name="connsiteX1" fmla="*/ 2820 w 2131117"/>
                <a:gd name="connsiteY1" fmla="*/ 927927 h 927927"/>
                <a:gd name="connsiteX2" fmla="*/ 37744 w 2131117"/>
                <a:gd name="connsiteY2" fmla="*/ 463965 h 927927"/>
                <a:gd name="connsiteX3" fmla="*/ 1749 w 2131117"/>
                <a:gd name="connsiteY3" fmla="*/ 104675 h 927927"/>
                <a:gd name="connsiteX4" fmla="*/ 11311 w 2131117"/>
                <a:gd name="connsiteY4" fmla="*/ 0 h 927927"/>
                <a:gd name="connsiteX5" fmla="*/ 2075997 w 2131117"/>
                <a:gd name="connsiteY5" fmla="*/ 0 h 927927"/>
                <a:gd name="connsiteX6" fmla="*/ 2095122 w 2131117"/>
                <a:gd name="connsiteY6" fmla="*/ 104675 h 927927"/>
                <a:gd name="connsiteX7" fmla="*/ 2131117 w 2131117"/>
                <a:gd name="connsiteY7" fmla="*/ 463965 h 927927"/>
                <a:gd name="connsiteX0" fmla="*/ 2122968 w 2131117"/>
                <a:gd name="connsiteY0" fmla="*/ 927927 h 927927"/>
                <a:gd name="connsiteX1" fmla="*/ 2820 w 2131117"/>
                <a:gd name="connsiteY1" fmla="*/ 927927 h 927927"/>
                <a:gd name="connsiteX2" fmla="*/ 37744 w 2131117"/>
                <a:gd name="connsiteY2" fmla="*/ 463965 h 927927"/>
                <a:gd name="connsiteX3" fmla="*/ 1749 w 2131117"/>
                <a:gd name="connsiteY3" fmla="*/ 41861 h 927927"/>
                <a:gd name="connsiteX4" fmla="*/ 11311 w 2131117"/>
                <a:gd name="connsiteY4" fmla="*/ 0 h 927927"/>
                <a:gd name="connsiteX5" fmla="*/ 2075997 w 2131117"/>
                <a:gd name="connsiteY5" fmla="*/ 0 h 927927"/>
                <a:gd name="connsiteX6" fmla="*/ 2095122 w 2131117"/>
                <a:gd name="connsiteY6" fmla="*/ 104675 h 927927"/>
                <a:gd name="connsiteX7" fmla="*/ 2131117 w 2131117"/>
                <a:gd name="connsiteY7" fmla="*/ 463965 h 927927"/>
                <a:gd name="connsiteX0" fmla="*/ 2122968 w 2131117"/>
                <a:gd name="connsiteY0" fmla="*/ 927927 h 927927"/>
                <a:gd name="connsiteX1" fmla="*/ 2820 w 2131117"/>
                <a:gd name="connsiteY1" fmla="*/ 927927 h 927927"/>
                <a:gd name="connsiteX2" fmla="*/ 95270 w 2131117"/>
                <a:gd name="connsiteY2" fmla="*/ 463963 h 927927"/>
                <a:gd name="connsiteX3" fmla="*/ 1749 w 2131117"/>
                <a:gd name="connsiteY3" fmla="*/ 41861 h 927927"/>
                <a:gd name="connsiteX4" fmla="*/ 11311 w 2131117"/>
                <a:gd name="connsiteY4" fmla="*/ 0 h 927927"/>
                <a:gd name="connsiteX5" fmla="*/ 2075997 w 2131117"/>
                <a:gd name="connsiteY5" fmla="*/ 0 h 927927"/>
                <a:gd name="connsiteX6" fmla="*/ 2095122 w 2131117"/>
                <a:gd name="connsiteY6" fmla="*/ 104675 h 927927"/>
                <a:gd name="connsiteX7" fmla="*/ 2131117 w 2131117"/>
                <a:gd name="connsiteY7" fmla="*/ 463965 h 927927"/>
                <a:gd name="connsiteX0" fmla="*/ 2122968 w 2131117"/>
                <a:gd name="connsiteY0" fmla="*/ 927927 h 927927"/>
                <a:gd name="connsiteX1" fmla="*/ 2820 w 2131117"/>
                <a:gd name="connsiteY1" fmla="*/ 927927 h 927927"/>
                <a:gd name="connsiteX2" fmla="*/ 95270 w 2131117"/>
                <a:gd name="connsiteY2" fmla="*/ 463963 h 927927"/>
                <a:gd name="connsiteX3" fmla="*/ 1749 w 2131117"/>
                <a:gd name="connsiteY3" fmla="*/ 41861 h 927927"/>
                <a:gd name="connsiteX4" fmla="*/ 11311 w 2131117"/>
                <a:gd name="connsiteY4" fmla="*/ 0 h 927927"/>
                <a:gd name="connsiteX5" fmla="*/ 2075997 w 2131117"/>
                <a:gd name="connsiteY5" fmla="*/ 0 h 927927"/>
                <a:gd name="connsiteX6" fmla="*/ 2095122 w 2131117"/>
                <a:gd name="connsiteY6" fmla="*/ 104675 h 927927"/>
                <a:gd name="connsiteX7" fmla="*/ 2131117 w 2131117"/>
                <a:gd name="connsiteY7" fmla="*/ 463965 h 927927"/>
                <a:gd name="connsiteX0" fmla="*/ 2122968 w 2131117"/>
                <a:gd name="connsiteY0" fmla="*/ 927927 h 927927"/>
                <a:gd name="connsiteX1" fmla="*/ 2820 w 2131117"/>
                <a:gd name="connsiteY1" fmla="*/ 927927 h 927927"/>
                <a:gd name="connsiteX2" fmla="*/ 95270 w 2131117"/>
                <a:gd name="connsiteY2" fmla="*/ 463963 h 927927"/>
                <a:gd name="connsiteX3" fmla="*/ 1749 w 2131117"/>
                <a:gd name="connsiteY3" fmla="*/ 41861 h 927927"/>
                <a:gd name="connsiteX4" fmla="*/ 11311 w 2131117"/>
                <a:gd name="connsiteY4" fmla="*/ 0 h 927927"/>
                <a:gd name="connsiteX5" fmla="*/ 2075997 w 2131117"/>
                <a:gd name="connsiteY5" fmla="*/ 0 h 927927"/>
                <a:gd name="connsiteX6" fmla="*/ 2095122 w 2131117"/>
                <a:gd name="connsiteY6" fmla="*/ 104675 h 927927"/>
                <a:gd name="connsiteX7" fmla="*/ 2131117 w 2131117"/>
                <a:gd name="connsiteY7" fmla="*/ 463965 h 927927"/>
                <a:gd name="connsiteX0" fmla="*/ 2122974 w 2131123"/>
                <a:gd name="connsiteY0" fmla="*/ 927927 h 927927"/>
                <a:gd name="connsiteX1" fmla="*/ 2826 w 2131123"/>
                <a:gd name="connsiteY1" fmla="*/ 927927 h 927927"/>
                <a:gd name="connsiteX2" fmla="*/ 95276 w 2131123"/>
                <a:gd name="connsiteY2" fmla="*/ 463963 h 927927"/>
                <a:gd name="connsiteX3" fmla="*/ 1755 w 2131123"/>
                <a:gd name="connsiteY3" fmla="*/ 41861 h 927927"/>
                <a:gd name="connsiteX4" fmla="*/ 11317 w 2131123"/>
                <a:gd name="connsiteY4" fmla="*/ 0 h 927927"/>
                <a:gd name="connsiteX5" fmla="*/ 2076003 w 2131123"/>
                <a:gd name="connsiteY5" fmla="*/ 0 h 927927"/>
                <a:gd name="connsiteX6" fmla="*/ 2095128 w 2131123"/>
                <a:gd name="connsiteY6" fmla="*/ 104675 h 927927"/>
                <a:gd name="connsiteX7" fmla="*/ 2131123 w 2131123"/>
                <a:gd name="connsiteY7" fmla="*/ 463965 h 927927"/>
                <a:gd name="connsiteX0" fmla="*/ 2122974 w 2131123"/>
                <a:gd name="connsiteY0" fmla="*/ 927927 h 927927"/>
                <a:gd name="connsiteX1" fmla="*/ 2826 w 2131123"/>
                <a:gd name="connsiteY1" fmla="*/ 927927 h 927927"/>
                <a:gd name="connsiteX2" fmla="*/ 95276 w 2131123"/>
                <a:gd name="connsiteY2" fmla="*/ 463963 h 927927"/>
                <a:gd name="connsiteX3" fmla="*/ 1755 w 2131123"/>
                <a:gd name="connsiteY3" fmla="*/ 41861 h 927927"/>
                <a:gd name="connsiteX4" fmla="*/ 11346 w 2131123"/>
                <a:gd name="connsiteY4" fmla="*/ 0 h 927927"/>
                <a:gd name="connsiteX5" fmla="*/ 2076003 w 2131123"/>
                <a:gd name="connsiteY5" fmla="*/ 0 h 927927"/>
                <a:gd name="connsiteX6" fmla="*/ 2095128 w 2131123"/>
                <a:gd name="connsiteY6" fmla="*/ 104675 h 927927"/>
                <a:gd name="connsiteX7" fmla="*/ 2131123 w 2131123"/>
                <a:gd name="connsiteY7" fmla="*/ 463965 h 927927"/>
                <a:gd name="connsiteX0" fmla="*/ 2122974 w 2131123"/>
                <a:gd name="connsiteY0" fmla="*/ 927927 h 927927"/>
                <a:gd name="connsiteX1" fmla="*/ 2826 w 2131123"/>
                <a:gd name="connsiteY1" fmla="*/ 927927 h 927927"/>
                <a:gd name="connsiteX2" fmla="*/ 95276 w 2131123"/>
                <a:gd name="connsiteY2" fmla="*/ 463963 h 927927"/>
                <a:gd name="connsiteX3" fmla="*/ 1755 w 2131123"/>
                <a:gd name="connsiteY3" fmla="*/ 41861 h 927927"/>
                <a:gd name="connsiteX4" fmla="*/ 11346 w 2131123"/>
                <a:gd name="connsiteY4" fmla="*/ 0 h 927927"/>
                <a:gd name="connsiteX5" fmla="*/ 2076003 w 2131123"/>
                <a:gd name="connsiteY5" fmla="*/ 0 h 927927"/>
                <a:gd name="connsiteX6" fmla="*/ 2102801 w 2131123"/>
                <a:gd name="connsiteY6" fmla="*/ 41861 h 927927"/>
                <a:gd name="connsiteX7" fmla="*/ 2131123 w 2131123"/>
                <a:gd name="connsiteY7" fmla="*/ 463965 h 927927"/>
                <a:gd name="connsiteX0" fmla="*/ 2122974 w 2196323"/>
                <a:gd name="connsiteY0" fmla="*/ 927927 h 927927"/>
                <a:gd name="connsiteX1" fmla="*/ 2826 w 2196323"/>
                <a:gd name="connsiteY1" fmla="*/ 927927 h 927927"/>
                <a:gd name="connsiteX2" fmla="*/ 95276 w 2196323"/>
                <a:gd name="connsiteY2" fmla="*/ 463963 h 927927"/>
                <a:gd name="connsiteX3" fmla="*/ 1755 w 2196323"/>
                <a:gd name="connsiteY3" fmla="*/ 41861 h 927927"/>
                <a:gd name="connsiteX4" fmla="*/ 11346 w 2196323"/>
                <a:gd name="connsiteY4" fmla="*/ 0 h 927927"/>
                <a:gd name="connsiteX5" fmla="*/ 2076003 w 2196323"/>
                <a:gd name="connsiteY5" fmla="*/ 0 h 927927"/>
                <a:gd name="connsiteX6" fmla="*/ 2102801 w 2196323"/>
                <a:gd name="connsiteY6" fmla="*/ 41861 h 927927"/>
                <a:gd name="connsiteX7" fmla="*/ 2196323 w 2196323"/>
                <a:gd name="connsiteY7" fmla="*/ 463963 h 927927"/>
                <a:gd name="connsiteX0" fmla="*/ 2122974 w 2196323"/>
                <a:gd name="connsiteY0" fmla="*/ 927927 h 927927"/>
                <a:gd name="connsiteX1" fmla="*/ 2826 w 2196323"/>
                <a:gd name="connsiteY1" fmla="*/ 927927 h 927927"/>
                <a:gd name="connsiteX2" fmla="*/ 95276 w 2196323"/>
                <a:gd name="connsiteY2" fmla="*/ 463963 h 927927"/>
                <a:gd name="connsiteX3" fmla="*/ 1755 w 2196323"/>
                <a:gd name="connsiteY3" fmla="*/ 41861 h 927927"/>
                <a:gd name="connsiteX4" fmla="*/ 11346 w 2196323"/>
                <a:gd name="connsiteY4" fmla="*/ 0 h 927927"/>
                <a:gd name="connsiteX5" fmla="*/ 2076003 w 2196323"/>
                <a:gd name="connsiteY5" fmla="*/ 0 h 927927"/>
                <a:gd name="connsiteX6" fmla="*/ 2102801 w 2196323"/>
                <a:gd name="connsiteY6" fmla="*/ 41861 h 927927"/>
                <a:gd name="connsiteX7" fmla="*/ 2196323 w 2196323"/>
                <a:gd name="connsiteY7" fmla="*/ 463963 h 927927"/>
                <a:gd name="connsiteX0" fmla="*/ 2122974 w 2196323"/>
                <a:gd name="connsiteY0" fmla="*/ 927927 h 927927"/>
                <a:gd name="connsiteX1" fmla="*/ 2826 w 2196323"/>
                <a:gd name="connsiteY1" fmla="*/ 927927 h 927927"/>
                <a:gd name="connsiteX2" fmla="*/ 95276 w 2196323"/>
                <a:gd name="connsiteY2" fmla="*/ 463963 h 927927"/>
                <a:gd name="connsiteX3" fmla="*/ 1755 w 2196323"/>
                <a:gd name="connsiteY3" fmla="*/ 41861 h 927927"/>
                <a:gd name="connsiteX4" fmla="*/ 11346 w 2196323"/>
                <a:gd name="connsiteY4" fmla="*/ 0 h 927927"/>
                <a:gd name="connsiteX5" fmla="*/ 2076003 w 2196323"/>
                <a:gd name="connsiteY5" fmla="*/ 0 h 927927"/>
                <a:gd name="connsiteX6" fmla="*/ 2102801 w 2196323"/>
                <a:gd name="connsiteY6" fmla="*/ 41861 h 927927"/>
                <a:gd name="connsiteX7" fmla="*/ 2196323 w 2196323"/>
                <a:gd name="connsiteY7" fmla="*/ 463963 h 927927"/>
                <a:gd name="connsiteX0" fmla="*/ 2122974 w 2196323"/>
                <a:gd name="connsiteY0" fmla="*/ 927927 h 927927"/>
                <a:gd name="connsiteX1" fmla="*/ 2826 w 2196323"/>
                <a:gd name="connsiteY1" fmla="*/ 927927 h 927927"/>
                <a:gd name="connsiteX2" fmla="*/ 95276 w 2196323"/>
                <a:gd name="connsiteY2" fmla="*/ 463963 h 927927"/>
                <a:gd name="connsiteX3" fmla="*/ 1755 w 2196323"/>
                <a:gd name="connsiteY3" fmla="*/ 41861 h 927927"/>
                <a:gd name="connsiteX4" fmla="*/ 11346 w 2196323"/>
                <a:gd name="connsiteY4" fmla="*/ 0 h 927927"/>
                <a:gd name="connsiteX5" fmla="*/ 2083617 w 2196323"/>
                <a:gd name="connsiteY5" fmla="*/ 0 h 927927"/>
                <a:gd name="connsiteX6" fmla="*/ 2102801 w 2196323"/>
                <a:gd name="connsiteY6" fmla="*/ 41861 h 927927"/>
                <a:gd name="connsiteX7" fmla="*/ 2196323 w 2196323"/>
                <a:gd name="connsiteY7" fmla="*/ 463963 h 927927"/>
                <a:gd name="connsiteX0" fmla="*/ 2130729 w 2196323"/>
                <a:gd name="connsiteY0" fmla="*/ 927927 h 927927"/>
                <a:gd name="connsiteX1" fmla="*/ 2826 w 2196323"/>
                <a:gd name="connsiteY1" fmla="*/ 927927 h 927927"/>
                <a:gd name="connsiteX2" fmla="*/ 95276 w 2196323"/>
                <a:gd name="connsiteY2" fmla="*/ 463963 h 927927"/>
                <a:gd name="connsiteX3" fmla="*/ 1755 w 2196323"/>
                <a:gd name="connsiteY3" fmla="*/ 41861 h 927927"/>
                <a:gd name="connsiteX4" fmla="*/ 11346 w 2196323"/>
                <a:gd name="connsiteY4" fmla="*/ 0 h 927927"/>
                <a:gd name="connsiteX5" fmla="*/ 2083617 w 2196323"/>
                <a:gd name="connsiteY5" fmla="*/ 0 h 927927"/>
                <a:gd name="connsiteX6" fmla="*/ 2102801 w 2196323"/>
                <a:gd name="connsiteY6" fmla="*/ 41861 h 927927"/>
                <a:gd name="connsiteX7" fmla="*/ 2196323 w 2196323"/>
                <a:gd name="connsiteY7" fmla="*/ 463963 h 927927"/>
                <a:gd name="connsiteX0" fmla="*/ 2130729 w 2196323"/>
                <a:gd name="connsiteY0" fmla="*/ 927927 h 927927"/>
                <a:gd name="connsiteX1" fmla="*/ 2826 w 2196323"/>
                <a:gd name="connsiteY1" fmla="*/ 927927 h 927927"/>
                <a:gd name="connsiteX2" fmla="*/ 95276 w 2196323"/>
                <a:gd name="connsiteY2" fmla="*/ 463963 h 927927"/>
                <a:gd name="connsiteX3" fmla="*/ 1755 w 2196323"/>
                <a:gd name="connsiteY3" fmla="*/ 41861 h 927927"/>
                <a:gd name="connsiteX4" fmla="*/ 11346 w 2196323"/>
                <a:gd name="connsiteY4" fmla="*/ 0 h 927927"/>
                <a:gd name="connsiteX5" fmla="*/ 2083617 w 2196323"/>
                <a:gd name="connsiteY5" fmla="*/ 0 h 927927"/>
                <a:gd name="connsiteX6" fmla="*/ 2102801 w 2196323"/>
                <a:gd name="connsiteY6" fmla="*/ 41861 h 927927"/>
                <a:gd name="connsiteX7" fmla="*/ 2196323 w 2196323"/>
                <a:gd name="connsiteY7" fmla="*/ 463963 h 927927"/>
                <a:gd name="connsiteX0" fmla="*/ 2130729 w 2196323"/>
                <a:gd name="connsiteY0" fmla="*/ 927927 h 927927"/>
                <a:gd name="connsiteX1" fmla="*/ 2826 w 2196323"/>
                <a:gd name="connsiteY1" fmla="*/ 927927 h 927927"/>
                <a:gd name="connsiteX2" fmla="*/ 144631 w 2196323"/>
                <a:gd name="connsiteY2" fmla="*/ 463963 h 927927"/>
                <a:gd name="connsiteX3" fmla="*/ 1755 w 2196323"/>
                <a:gd name="connsiteY3" fmla="*/ 41861 h 927927"/>
                <a:gd name="connsiteX4" fmla="*/ 11346 w 2196323"/>
                <a:gd name="connsiteY4" fmla="*/ 0 h 927927"/>
                <a:gd name="connsiteX5" fmla="*/ 2083617 w 2196323"/>
                <a:gd name="connsiteY5" fmla="*/ 0 h 927927"/>
                <a:gd name="connsiteX6" fmla="*/ 2102801 w 2196323"/>
                <a:gd name="connsiteY6" fmla="*/ 41861 h 927927"/>
                <a:gd name="connsiteX7" fmla="*/ 2196323 w 2196323"/>
                <a:gd name="connsiteY7" fmla="*/ 463963 h 927927"/>
                <a:gd name="connsiteX0" fmla="*/ 2130729 w 2196323"/>
                <a:gd name="connsiteY0" fmla="*/ 927927 h 927927"/>
                <a:gd name="connsiteX1" fmla="*/ 2826 w 2196323"/>
                <a:gd name="connsiteY1" fmla="*/ 927927 h 927927"/>
                <a:gd name="connsiteX2" fmla="*/ 144631 w 2196323"/>
                <a:gd name="connsiteY2" fmla="*/ 463963 h 927927"/>
                <a:gd name="connsiteX3" fmla="*/ 1755 w 2196323"/>
                <a:gd name="connsiteY3" fmla="*/ 41861 h 927927"/>
                <a:gd name="connsiteX4" fmla="*/ 11346 w 2196323"/>
                <a:gd name="connsiteY4" fmla="*/ 0 h 927927"/>
                <a:gd name="connsiteX5" fmla="*/ 2083617 w 2196323"/>
                <a:gd name="connsiteY5" fmla="*/ 0 h 927927"/>
                <a:gd name="connsiteX6" fmla="*/ 2102801 w 2196323"/>
                <a:gd name="connsiteY6" fmla="*/ 41861 h 927927"/>
                <a:gd name="connsiteX7" fmla="*/ 2196323 w 2196323"/>
                <a:gd name="connsiteY7" fmla="*/ 463963 h 927927"/>
                <a:gd name="connsiteX0" fmla="*/ 2130729 w 2196323"/>
                <a:gd name="connsiteY0" fmla="*/ 927927 h 927927"/>
                <a:gd name="connsiteX1" fmla="*/ 2826 w 2196323"/>
                <a:gd name="connsiteY1" fmla="*/ 927927 h 927927"/>
                <a:gd name="connsiteX2" fmla="*/ 144631 w 2196323"/>
                <a:gd name="connsiteY2" fmla="*/ 463963 h 927927"/>
                <a:gd name="connsiteX3" fmla="*/ 1755 w 2196323"/>
                <a:gd name="connsiteY3" fmla="*/ 41861 h 927927"/>
                <a:gd name="connsiteX4" fmla="*/ 11346 w 2196323"/>
                <a:gd name="connsiteY4" fmla="*/ 0 h 927927"/>
                <a:gd name="connsiteX5" fmla="*/ 2083617 w 2196323"/>
                <a:gd name="connsiteY5" fmla="*/ 0 h 927927"/>
                <a:gd name="connsiteX6" fmla="*/ 2102801 w 2196323"/>
                <a:gd name="connsiteY6" fmla="*/ 41861 h 927927"/>
                <a:gd name="connsiteX7" fmla="*/ 2196323 w 2196323"/>
                <a:gd name="connsiteY7" fmla="*/ 463963 h 927927"/>
                <a:gd name="connsiteX0" fmla="*/ 2131621 w 2197215"/>
                <a:gd name="connsiteY0" fmla="*/ 927927 h 927927"/>
                <a:gd name="connsiteX1" fmla="*/ 3718 w 2197215"/>
                <a:gd name="connsiteY1" fmla="*/ 927927 h 927927"/>
                <a:gd name="connsiteX2" fmla="*/ 145523 w 2197215"/>
                <a:gd name="connsiteY2" fmla="*/ 463963 h 927927"/>
                <a:gd name="connsiteX3" fmla="*/ 2647 w 2197215"/>
                <a:gd name="connsiteY3" fmla="*/ 41861 h 927927"/>
                <a:gd name="connsiteX4" fmla="*/ 12238 w 2197215"/>
                <a:gd name="connsiteY4" fmla="*/ 0 h 927927"/>
                <a:gd name="connsiteX5" fmla="*/ 2084509 w 2197215"/>
                <a:gd name="connsiteY5" fmla="*/ 0 h 927927"/>
                <a:gd name="connsiteX6" fmla="*/ 2103693 w 2197215"/>
                <a:gd name="connsiteY6" fmla="*/ 41861 h 927927"/>
                <a:gd name="connsiteX7" fmla="*/ 2197215 w 2197215"/>
                <a:gd name="connsiteY7" fmla="*/ 463963 h 927927"/>
                <a:gd name="connsiteX0" fmla="*/ 2131493 w 2197087"/>
                <a:gd name="connsiteY0" fmla="*/ 927927 h 927927"/>
                <a:gd name="connsiteX1" fmla="*/ 3590 w 2197087"/>
                <a:gd name="connsiteY1" fmla="*/ 927927 h 927927"/>
                <a:gd name="connsiteX2" fmla="*/ 145395 w 2197087"/>
                <a:gd name="connsiteY2" fmla="*/ 463963 h 927927"/>
                <a:gd name="connsiteX3" fmla="*/ 2519 w 2197087"/>
                <a:gd name="connsiteY3" fmla="*/ 41861 h 927927"/>
                <a:gd name="connsiteX4" fmla="*/ 17174 w 2197087"/>
                <a:gd name="connsiteY4" fmla="*/ 0 h 927927"/>
                <a:gd name="connsiteX5" fmla="*/ 2084381 w 2197087"/>
                <a:gd name="connsiteY5" fmla="*/ 0 h 927927"/>
                <a:gd name="connsiteX6" fmla="*/ 2103565 w 2197087"/>
                <a:gd name="connsiteY6" fmla="*/ 41861 h 927927"/>
                <a:gd name="connsiteX7" fmla="*/ 2197087 w 2197087"/>
                <a:gd name="connsiteY7" fmla="*/ 463963 h 927927"/>
                <a:gd name="connsiteX0" fmla="*/ 2131493 w 2197087"/>
                <a:gd name="connsiteY0" fmla="*/ 927927 h 927927"/>
                <a:gd name="connsiteX1" fmla="*/ 3590 w 2197087"/>
                <a:gd name="connsiteY1" fmla="*/ 927927 h 927927"/>
                <a:gd name="connsiteX2" fmla="*/ 145395 w 2197087"/>
                <a:gd name="connsiteY2" fmla="*/ 463963 h 927927"/>
                <a:gd name="connsiteX3" fmla="*/ 2519 w 2197087"/>
                <a:gd name="connsiteY3" fmla="*/ 41861 h 927927"/>
                <a:gd name="connsiteX4" fmla="*/ 17174 w 2197087"/>
                <a:gd name="connsiteY4" fmla="*/ 0 h 927927"/>
                <a:gd name="connsiteX5" fmla="*/ 2084381 w 2197087"/>
                <a:gd name="connsiteY5" fmla="*/ 0 h 927927"/>
                <a:gd name="connsiteX6" fmla="*/ 2115288 w 2197087"/>
                <a:gd name="connsiteY6" fmla="*/ 41861 h 927927"/>
                <a:gd name="connsiteX7" fmla="*/ 2197087 w 2197087"/>
                <a:gd name="connsiteY7" fmla="*/ 463963 h 927927"/>
                <a:gd name="connsiteX0" fmla="*/ 2131493 w 2258164"/>
                <a:gd name="connsiteY0" fmla="*/ 927927 h 927927"/>
                <a:gd name="connsiteX1" fmla="*/ 3590 w 2258164"/>
                <a:gd name="connsiteY1" fmla="*/ 927927 h 927927"/>
                <a:gd name="connsiteX2" fmla="*/ 145395 w 2258164"/>
                <a:gd name="connsiteY2" fmla="*/ 463963 h 927927"/>
                <a:gd name="connsiteX3" fmla="*/ 2519 w 2258164"/>
                <a:gd name="connsiteY3" fmla="*/ 41861 h 927927"/>
                <a:gd name="connsiteX4" fmla="*/ 17174 w 2258164"/>
                <a:gd name="connsiteY4" fmla="*/ 0 h 927927"/>
                <a:gd name="connsiteX5" fmla="*/ 2084381 w 2258164"/>
                <a:gd name="connsiteY5" fmla="*/ 0 h 927927"/>
                <a:gd name="connsiteX6" fmla="*/ 2115288 w 2258164"/>
                <a:gd name="connsiteY6" fmla="*/ 41861 h 927927"/>
                <a:gd name="connsiteX7" fmla="*/ 2258164 w 2258164"/>
                <a:gd name="connsiteY7" fmla="*/ 463963 h 927927"/>
                <a:gd name="connsiteX0" fmla="*/ 2131493 w 2258164"/>
                <a:gd name="connsiteY0" fmla="*/ 927927 h 927927"/>
                <a:gd name="connsiteX1" fmla="*/ 3590 w 2258164"/>
                <a:gd name="connsiteY1" fmla="*/ 927927 h 927927"/>
                <a:gd name="connsiteX2" fmla="*/ 145395 w 2258164"/>
                <a:gd name="connsiteY2" fmla="*/ 463963 h 927927"/>
                <a:gd name="connsiteX3" fmla="*/ 2519 w 2258164"/>
                <a:gd name="connsiteY3" fmla="*/ 41861 h 927927"/>
                <a:gd name="connsiteX4" fmla="*/ 17174 w 2258164"/>
                <a:gd name="connsiteY4" fmla="*/ 0 h 927927"/>
                <a:gd name="connsiteX5" fmla="*/ 2084381 w 2258164"/>
                <a:gd name="connsiteY5" fmla="*/ 0 h 927927"/>
                <a:gd name="connsiteX6" fmla="*/ 2115288 w 2258164"/>
                <a:gd name="connsiteY6" fmla="*/ 41861 h 927927"/>
                <a:gd name="connsiteX7" fmla="*/ 2258164 w 2258164"/>
                <a:gd name="connsiteY7" fmla="*/ 463963 h 927927"/>
                <a:gd name="connsiteX0" fmla="*/ 2131493 w 2258164"/>
                <a:gd name="connsiteY0" fmla="*/ 927927 h 927927"/>
                <a:gd name="connsiteX1" fmla="*/ 3590 w 2258164"/>
                <a:gd name="connsiteY1" fmla="*/ 927927 h 927927"/>
                <a:gd name="connsiteX2" fmla="*/ 145395 w 2258164"/>
                <a:gd name="connsiteY2" fmla="*/ 463963 h 927927"/>
                <a:gd name="connsiteX3" fmla="*/ 2519 w 2258164"/>
                <a:gd name="connsiteY3" fmla="*/ 41861 h 927927"/>
                <a:gd name="connsiteX4" fmla="*/ 17174 w 2258164"/>
                <a:gd name="connsiteY4" fmla="*/ 0 h 927927"/>
                <a:gd name="connsiteX5" fmla="*/ 2084381 w 2258164"/>
                <a:gd name="connsiteY5" fmla="*/ 0 h 927927"/>
                <a:gd name="connsiteX6" fmla="*/ 2115288 w 2258164"/>
                <a:gd name="connsiteY6" fmla="*/ 41861 h 927927"/>
                <a:gd name="connsiteX7" fmla="*/ 2258164 w 2258164"/>
                <a:gd name="connsiteY7" fmla="*/ 463963 h 927927"/>
                <a:gd name="connsiteX0" fmla="*/ 2131493 w 2258164"/>
                <a:gd name="connsiteY0" fmla="*/ 927927 h 927927"/>
                <a:gd name="connsiteX1" fmla="*/ 3590 w 2258164"/>
                <a:gd name="connsiteY1" fmla="*/ 927927 h 927927"/>
                <a:gd name="connsiteX2" fmla="*/ 145395 w 2258164"/>
                <a:gd name="connsiteY2" fmla="*/ 463963 h 927927"/>
                <a:gd name="connsiteX3" fmla="*/ 2519 w 2258164"/>
                <a:gd name="connsiteY3" fmla="*/ 41861 h 927927"/>
                <a:gd name="connsiteX4" fmla="*/ 17174 w 2258164"/>
                <a:gd name="connsiteY4" fmla="*/ 0 h 927927"/>
                <a:gd name="connsiteX5" fmla="*/ 2085981 w 2258164"/>
                <a:gd name="connsiteY5" fmla="*/ 0 h 927927"/>
                <a:gd name="connsiteX6" fmla="*/ 2115288 w 2258164"/>
                <a:gd name="connsiteY6" fmla="*/ 41861 h 927927"/>
                <a:gd name="connsiteX7" fmla="*/ 2258164 w 2258164"/>
                <a:gd name="connsiteY7" fmla="*/ 463963 h 927927"/>
                <a:gd name="connsiteX0" fmla="*/ 2157389 w 2258164"/>
                <a:gd name="connsiteY0" fmla="*/ 927927 h 927927"/>
                <a:gd name="connsiteX1" fmla="*/ 3590 w 2258164"/>
                <a:gd name="connsiteY1" fmla="*/ 927927 h 927927"/>
                <a:gd name="connsiteX2" fmla="*/ 145395 w 2258164"/>
                <a:gd name="connsiteY2" fmla="*/ 463963 h 927927"/>
                <a:gd name="connsiteX3" fmla="*/ 2519 w 2258164"/>
                <a:gd name="connsiteY3" fmla="*/ 41861 h 927927"/>
                <a:gd name="connsiteX4" fmla="*/ 17174 w 2258164"/>
                <a:gd name="connsiteY4" fmla="*/ 0 h 927927"/>
                <a:gd name="connsiteX5" fmla="*/ 2085981 w 2258164"/>
                <a:gd name="connsiteY5" fmla="*/ 0 h 927927"/>
                <a:gd name="connsiteX6" fmla="*/ 2115288 w 2258164"/>
                <a:gd name="connsiteY6" fmla="*/ 41861 h 927927"/>
                <a:gd name="connsiteX7" fmla="*/ 2258164 w 2258164"/>
                <a:gd name="connsiteY7" fmla="*/ 463963 h 927927"/>
                <a:gd name="connsiteX0" fmla="*/ 2157389 w 2258164"/>
                <a:gd name="connsiteY0" fmla="*/ 927927 h 927927"/>
                <a:gd name="connsiteX1" fmla="*/ 3590 w 2258164"/>
                <a:gd name="connsiteY1" fmla="*/ 927927 h 927927"/>
                <a:gd name="connsiteX2" fmla="*/ 145395 w 2258164"/>
                <a:gd name="connsiteY2" fmla="*/ 463963 h 927927"/>
                <a:gd name="connsiteX3" fmla="*/ 2519 w 2258164"/>
                <a:gd name="connsiteY3" fmla="*/ 41861 h 927927"/>
                <a:gd name="connsiteX4" fmla="*/ 17174 w 2258164"/>
                <a:gd name="connsiteY4" fmla="*/ 0 h 927927"/>
                <a:gd name="connsiteX5" fmla="*/ 2085981 w 2258164"/>
                <a:gd name="connsiteY5" fmla="*/ 0 h 927927"/>
                <a:gd name="connsiteX6" fmla="*/ 2115288 w 2258164"/>
                <a:gd name="connsiteY6" fmla="*/ 41861 h 927927"/>
                <a:gd name="connsiteX7" fmla="*/ 2258164 w 2258164"/>
                <a:gd name="connsiteY7" fmla="*/ 463963 h 927927"/>
                <a:gd name="connsiteX0" fmla="*/ 2157389 w 2258164"/>
                <a:gd name="connsiteY0" fmla="*/ 927927 h 927927"/>
                <a:gd name="connsiteX1" fmla="*/ 3590 w 2258164"/>
                <a:gd name="connsiteY1" fmla="*/ 927927 h 927927"/>
                <a:gd name="connsiteX2" fmla="*/ 146184 w 2258164"/>
                <a:gd name="connsiteY2" fmla="*/ 463963 h 927927"/>
                <a:gd name="connsiteX3" fmla="*/ 2519 w 2258164"/>
                <a:gd name="connsiteY3" fmla="*/ 41861 h 927927"/>
                <a:gd name="connsiteX4" fmla="*/ 17174 w 2258164"/>
                <a:gd name="connsiteY4" fmla="*/ 0 h 927927"/>
                <a:gd name="connsiteX5" fmla="*/ 2085981 w 2258164"/>
                <a:gd name="connsiteY5" fmla="*/ 0 h 927927"/>
                <a:gd name="connsiteX6" fmla="*/ 2115288 w 2258164"/>
                <a:gd name="connsiteY6" fmla="*/ 41861 h 927927"/>
                <a:gd name="connsiteX7" fmla="*/ 2258164 w 2258164"/>
                <a:gd name="connsiteY7" fmla="*/ 463963 h 927927"/>
                <a:gd name="connsiteX0" fmla="*/ 2157389 w 2258164"/>
                <a:gd name="connsiteY0" fmla="*/ 927927 h 927927"/>
                <a:gd name="connsiteX1" fmla="*/ 3590 w 2258164"/>
                <a:gd name="connsiteY1" fmla="*/ 927927 h 927927"/>
                <a:gd name="connsiteX2" fmla="*/ 146184 w 2258164"/>
                <a:gd name="connsiteY2" fmla="*/ 463963 h 927927"/>
                <a:gd name="connsiteX3" fmla="*/ 2519 w 2258164"/>
                <a:gd name="connsiteY3" fmla="*/ 41861 h 927927"/>
                <a:gd name="connsiteX4" fmla="*/ 17174 w 2258164"/>
                <a:gd name="connsiteY4" fmla="*/ 0 h 927927"/>
                <a:gd name="connsiteX5" fmla="*/ 2085981 w 2258164"/>
                <a:gd name="connsiteY5" fmla="*/ 0 h 927927"/>
                <a:gd name="connsiteX6" fmla="*/ 2115288 w 2258164"/>
                <a:gd name="connsiteY6" fmla="*/ 41861 h 927927"/>
                <a:gd name="connsiteX7" fmla="*/ 2258164 w 2258164"/>
                <a:gd name="connsiteY7" fmla="*/ 463963 h 927927"/>
                <a:gd name="connsiteX0" fmla="*/ 2157389 w 2258164"/>
                <a:gd name="connsiteY0" fmla="*/ 927927 h 927927"/>
                <a:gd name="connsiteX1" fmla="*/ 3590 w 2258164"/>
                <a:gd name="connsiteY1" fmla="*/ 927927 h 927927"/>
                <a:gd name="connsiteX2" fmla="*/ 146184 w 2258164"/>
                <a:gd name="connsiteY2" fmla="*/ 463963 h 927927"/>
                <a:gd name="connsiteX3" fmla="*/ 2519 w 2258164"/>
                <a:gd name="connsiteY3" fmla="*/ 41861 h 927927"/>
                <a:gd name="connsiteX4" fmla="*/ 17174 w 2258164"/>
                <a:gd name="connsiteY4" fmla="*/ 0 h 927927"/>
                <a:gd name="connsiteX5" fmla="*/ 2085981 w 2258164"/>
                <a:gd name="connsiteY5" fmla="*/ 0 h 927927"/>
                <a:gd name="connsiteX6" fmla="*/ 2115288 w 2258164"/>
                <a:gd name="connsiteY6" fmla="*/ 41861 h 927927"/>
                <a:gd name="connsiteX7" fmla="*/ 2258164 w 2258164"/>
                <a:gd name="connsiteY7" fmla="*/ 463963 h 927927"/>
                <a:gd name="connsiteX0" fmla="*/ 2157403 w 2258178"/>
                <a:gd name="connsiteY0" fmla="*/ 927927 h 927927"/>
                <a:gd name="connsiteX1" fmla="*/ 3604 w 2258178"/>
                <a:gd name="connsiteY1" fmla="*/ 927927 h 927927"/>
                <a:gd name="connsiteX2" fmla="*/ 146198 w 2258178"/>
                <a:gd name="connsiteY2" fmla="*/ 463963 h 927927"/>
                <a:gd name="connsiteX3" fmla="*/ 2533 w 2258178"/>
                <a:gd name="connsiteY3" fmla="*/ 41861 h 927927"/>
                <a:gd name="connsiteX4" fmla="*/ 17188 w 2258178"/>
                <a:gd name="connsiteY4" fmla="*/ 0 h 927927"/>
                <a:gd name="connsiteX5" fmla="*/ 2085995 w 2258178"/>
                <a:gd name="connsiteY5" fmla="*/ 0 h 927927"/>
                <a:gd name="connsiteX6" fmla="*/ 2115302 w 2258178"/>
                <a:gd name="connsiteY6" fmla="*/ 41861 h 927927"/>
                <a:gd name="connsiteX7" fmla="*/ 2258178 w 2258178"/>
                <a:gd name="connsiteY7" fmla="*/ 463963 h 927927"/>
                <a:gd name="connsiteX0" fmla="*/ 2157402 w 2258177"/>
                <a:gd name="connsiteY0" fmla="*/ 927927 h 927927"/>
                <a:gd name="connsiteX1" fmla="*/ 3603 w 2258177"/>
                <a:gd name="connsiteY1" fmla="*/ 927927 h 927927"/>
                <a:gd name="connsiteX2" fmla="*/ 146197 w 2258177"/>
                <a:gd name="connsiteY2" fmla="*/ 463963 h 927927"/>
                <a:gd name="connsiteX3" fmla="*/ 2532 w 2258177"/>
                <a:gd name="connsiteY3" fmla="*/ 41861 h 927927"/>
                <a:gd name="connsiteX4" fmla="*/ 17267 w 2258177"/>
                <a:gd name="connsiteY4" fmla="*/ 0 h 927927"/>
                <a:gd name="connsiteX5" fmla="*/ 2085994 w 2258177"/>
                <a:gd name="connsiteY5" fmla="*/ 0 h 927927"/>
                <a:gd name="connsiteX6" fmla="*/ 2115301 w 2258177"/>
                <a:gd name="connsiteY6" fmla="*/ 41861 h 927927"/>
                <a:gd name="connsiteX7" fmla="*/ 2258177 w 2258177"/>
                <a:gd name="connsiteY7" fmla="*/ 463963 h 927927"/>
                <a:gd name="connsiteX0" fmla="*/ 2157402 w 2258177"/>
                <a:gd name="connsiteY0" fmla="*/ 927927 h 927927"/>
                <a:gd name="connsiteX1" fmla="*/ 3603 w 2258177"/>
                <a:gd name="connsiteY1" fmla="*/ 927927 h 927927"/>
                <a:gd name="connsiteX2" fmla="*/ 146197 w 2258177"/>
                <a:gd name="connsiteY2" fmla="*/ 463963 h 927927"/>
                <a:gd name="connsiteX3" fmla="*/ 2532 w 2258177"/>
                <a:gd name="connsiteY3" fmla="*/ 41861 h 927927"/>
                <a:gd name="connsiteX4" fmla="*/ 17267 w 2258177"/>
                <a:gd name="connsiteY4" fmla="*/ 0 h 927927"/>
                <a:gd name="connsiteX5" fmla="*/ 2085994 w 2258177"/>
                <a:gd name="connsiteY5" fmla="*/ 0 h 927927"/>
                <a:gd name="connsiteX6" fmla="*/ 2127089 w 2258177"/>
                <a:gd name="connsiteY6" fmla="*/ 41861 h 927927"/>
                <a:gd name="connsiteX7" fmla="*/ 2258177 w 2258177"/>
                <a:gd name="connsiteY7" fmla="*/ 463963 h 927927"/>
                <a:gd name="connsiteX0" fmla="*/ 2157402 w 2270754"/>
                <a:gd name="connsiteY0" fmla="*/ 927927 h 927927"/>
                <a:gd name="connsiteX1" fmla="*/ 3603 w 2270754"/>
                <a:gd name="connsiteY1" fmla="*/ 927927 h 927927"/>
                <a:gd name="connsiteX2" fmla="*/ 146197 w 2270754"/>
                <a:gd name="connsiteY2" fmla="*/ 463963 h 927927"/>
                <a:gd name="connsiteX3" fmla="*/ 2532 w 2270754"/>
                <a:gd name="connsiteY3" fmla="*/ 41861 h 927927"/>
                <a:gd name="connsiteX4" fmla="*/ 17267 w 2270754"/>
                <a:gd name="connsiteY4" fmla="*/ 0 h 927927"/>
                <a:gd name="connsiteX5" fmla="*/ 2085994 w 2270754"/>
                <a:gd name="connsiteY5" fmla="*/ 0 h 927927"/>
                <a:gd name="connsiteX6" fmla="*/ 2127089 w 2270754"/>
                <a:gd name="connsiteY6" fmla="*/ 41861 h 927927"/>
                <a:gd name="connsiteX7" fmla="*/ 2270754 w 2270754"/>
                <a:gd name="connsiteY7" fmla="*/ 463963 h 927927"/>
                <a:gd name="connsiteX0" fmla="*/ 2157402 w 2270754"/>
                <a:gd name="connsiteY0" fmla="*/ 927927 h 927927"/>
                <a:gd name="connsiteX1" fmla="*/ 3603 w 2270754"/>
                <a:gd name="connsiteY1" fmla="*/ 927927 h 927927"/>
                <a:gd name="connsiteX2" fmla="*/ 146197 w 2270754"/>
                <a:gd name="connsiteY2" fmla="*/ 463963 h 927927"/>
                <a:gd name="connsiteX3" fmla="*/ 2532 w 2270754"/>
                <a:gd name="connsiteY3" fmla="*/ 41861 h 927927"/>
                <a:gd name="connsiteX4" fmla="*/ 17267 w 2270754"/>
                <a:gd name="connsiteY4" fmla="*/ 0 h 927927"/>
                <a:gd name="connsiteX5" fmla="*/ 2085994 w 2270754"/>
                <a:gd name="connsiteY5" fmla="*/ 0 h 927927"/>
                <a:gd name="connsiteX6" fmla="*/ 2127089 w 2270754"/>
                <a:gd name="connsiteY6" fmla="*/ 41861 h 927927"/>
                <a:gd name="connsiteX7" fmla="*/ 2270754 w 2270754"/>
                <a:gd name="connsiteY7" fmla="*/ 463963 h 927927"/>
                <a:gd name="connsiteX0" fmla="*/ 2157402 w 2270754"/>
                <a:gd name="connsiteY0" fmla="*/ 927927 h 927927"/>
                <a:gd name="connsiteX1" fmla="*/ 3603 w 2270754"/>
                <a:gd name="connsiteY1" fmla="*/ 927927 h 927927"/>
                <a:gd name="connsiteX2" fmla="*/ 146197 w 2270754"/>
                <a:gd name="connsiteY2" fmla="*/ 463963 h 927927"/>
                <a:gd name="connsiteX3" fmla="*/ 2532 w 2270754"/>
                <a:gd name="connsiteY3" fmla="*/ 41861 h 927927"/>
                <a:gd name="connsiteX4" fmla="*/ 17267 w 2270754"/>
                <a:gd name="connsiteY4" fmla="*/ 0 h 927927"/>
                <a:gd name="connsiteX5" fmla="*/ 2085994 w 2270754"/>
                <a:gd name="connsiteY5" fmla="*/ 0 h 927927"/>
                <a:gd name="connsiteX6" fmla="*/ 2127089 w 2270754"/>
                <a:gd name="connsiteY6" fmla="*/ 41861 h 927927"/>
                <a:gd name="connsiteX7" fmla="*/ 2270754 w 2270754"/>
                <a:gd name="connsiteY7" fmla="*/ 463963 h 927927"/>
                <a:gd name="connsiteX0" fmla="*/ 2157402 w 2270754"/>
                <a:gd name="connsiteY0" fmla="*/ 927927 h 927927"/>
                <a:gd name="connsiteX1" fmla="*/ 3603 w 2270754"/>
                <a:gd name="connsiteY1" fmla="*/ 927927 h 927927"/>
                <a:gd name="connsiteX2" fmla="*/ 146197 w 2270754"/>
                <a:gd name="connsiteY2" fmla="*/ 463963 h 927927"/>
                <a:gd name="connsiteX3" fmla="*/ 2532 w 2270754"/>
                <a:gd name="connsiteY3" fmla="*/ 41861 h 927927"/>
                <a:gd name="connsiteX4" fmla="*/ 17267 w 2270754"/>
                <a:gd name="connsiteY4" fmla="*/ 0 h 927927"/>
                <a:gd name="connsiteX5" fmla="*/ 2097619 w 2270754"/>
                <a:gd name="connsiteY5" fmla="*/ 0 h 927927"/>
                <a:gd name="connsiteX6" fmla="*/ 2127089 w 2270754"/>
                <a:gd name="connsiteY6" fmla="*/ 41861 h 927927"/>
                <a:gd name="connsiteX7" fmla="*/ 2270754 w 2270754"/>
                <a:gd name="connsiteY7" fmla="*/ 463963 h 927927"/>
                <a:gd name="connsiteX0" fmla="*/ 2169417 w 2270754"/>
                <a:gd name="connsiteY0" fmla="*/ 927927 h 927927"/>
                <a:gd name="connsiteX1" fmla="*/ 3603 w 2270754"/>
                <a:gd name="connsiteY1" fmla="*/ 927927 h 927927"/>
                <a:gd name="connsiteX2" fmla="*/ 146197 w 2270754"/>
                <a:gd name="connsiteY2" fmla="*/ 463963 h 927927"/>
                <a:gd name="connsiteX3" fmla="*/ 2532 w 2270754"/>
                <a:gd name="connsiteY3" fmla="*/ 41861 h 927927"/>
                <a:gd name="connsiteX4" fmla="*/ 17267 w 2270754"/>
                <a:gd name="connsiteY4" fmla="*/ 0 h 927927"/>
                <a:gd name="connsiteX5" fmla="*/ 2097619 w 2270754"/>
                <a:gd name="connsiteY5" fmla="*/ 0 h 927927"/>
                <a:gd name="connsiteX6" fmla="*/ 2127089 w 2270754"/>
                <a:gd name="connsiteY6" fmla="*/ 41861 h 927927"/>
                <a:gd name="connsiteX7" fmla="*/ 2270754 w 2270754"/>
                <a:gd name="connsiteY7" fmla="*/ 463963 h 927927"/>
                <a:gd name="connsiteX0" fmla="*/ 2169417 w 2270754"/>
                <a:gd name="connsiteY0" fmla="*/ 927927 h 927927"/>
                <a:gd name="connsiteX1" fmla="*/ 3603 w 2270754"/>
                <a:gd name="connsiteY1" fmla="*/ 927927 h 927927"/>
                <a:gd name="connsiteX2" fmla="*/ 146197 w 2270754"/>
                <a:gd name="connsiteY2" fmla="*/ 463963 h 927927"/>
                <a:gd name="connsiteX3" fmla="*/ 2532 w 2270754"/>
                <a:gd name="connsiteY3" fmla="*/ 41861 h 927927"/>
                <a:gd name="connsiteX4" fmla="*/ 17267 w 2270754"/>
                <a:gd name="connsiteY4" fmla="*/ 0 h 927927"/>
                <a:gd name="connsiteX5" fmla="*/ 2097619 w 2270754"/>
                <a:gd name="connsiteY5" fmla="*/ 0 h 927927"/>
                <a:gd name="connsiteX6" fmla="*/ 2127089 w 2270754"/>
                <a:gd name="connsiteY6" fmla="*/ 41861 h 927927"/>
                <a:gd name="connsiteX7" fmla="*/ 2270754 w 2270754"/>
                <a:gd name="connsiteY7" fmla="*/ 463963 h 927927"/>
                <a:gd name="connsiteX0" fmla="*/ 2169417 w 2270754"/>
                <a:gd name="connsiteY0" fmla="*/ 927927 h 927927"/>
                <a:gd name="connsiteX1" fmla="*/ 3603 w 2270754"/>
                <a:gd name="connsiteY1" fmla="*/ 927927 h 927927"/>
                <a:gd name="connsiteX2" fmla="*/ 143999 w 2270754"/>
                <a:gd name="connsiteY2" fmla="*/ 463963 h 927927"/>
                <a:gd name="connsiteX3" fmla="*/ 2532 w 2270754"/>
                <a:gd name="connsiteY3" fmla="*/ 41861 h 927927"/>
                <a:gd name="connsiteX4" fmla="*/ 17267 w 2270754"/>
                <a:gd name="connsiteY4" fmla="*/ 0 h 927927"/>
                <a:gd name="connsiteX5" fmla="*/ 2097619 w 2270754"/>
                <a:gd name="connsiteY5" fmla="*/ 0 h 927927"/>
                <a:gd name="connsiteX6" fmla="*/ 2127089 w 2270754"/>
                <a:gd name="connsiteY6" fmla="*/ 41861 h 927927"/>
                <a:gd name="connsiteX7" fmla="*/ 2270754 w 2270754"/>
                <a:gd name="connsiteY7" fmla="*/ 463963 h 927927"/>
                <a:gd name="connsiteX0" fmla="*/ 2169417 w 2270754"/>
                <a:gd name="connsiteY0" fmla="*/ 927927 h 927927"/>
                <a:gd name="connsiteX1" fmla="*/ 3603 w 2270754"/>
                <a:gd name="connsiteY1" fmla="*/ 927927 h 927927"/>
                <a:gd name="connsiteX2" fmla="*/ 143999 w 2270754"/>
                <a:gd name="connsiteY2" fmla="*/ 463963 h 927927"/>
                <a:gd name="connsiteX3" fmla="*/ 2532 w 2270754"/>
                <a:gd name="connsiteY3" fmla="*/ 41861 h 927927"/>
                <a:gd name="connsiteX4" fmla="*/ 17267 w 2270754"/>
                <a:gd name="connsiteY4" fmla="*/ 0 h 927927"/>
                <a:gd name="connsiteX5" fmla="*/ 2097619 w 2270754"/>
                <a:gd name="connsiteY5" fmla="*/ 0 h 927927"/>
                <a:gd name="connsiteX6" fmla="*/ 2127089 w 2270754"/>
                <a:gd name="connsiteY6" fmla="*/ 41861 h 927927"/>
                <a:gd name="connsiteX7" fmla="*/ 2270754 w 2270754"/>
                <a:gd name="connsiteY7" fmla="*/ 463963 h 927927"/>
                <a:gd name="connsiteX0" fmla="*/ 2169417 w 2270754"/>
                <a:gd name="connsiteY0" fmla="*/ 927927 h 927927"/>
                <a:gd name="connsiteX1" fmla="*/ 3603 w 2270754"/>
                <a:gd name="connsiteY1" fmla="*/ 927927 h 927927"/>
                <a:gd name="connsiteX2" fmla="*/ 143999 w 2270754"/>
                <a:gd name="connsiteY2" fmla="*/ 463963 h 927927"/>
                <a:gd name="connsiteX3" fmla="*/ 2532 w 2270754"/>
                <a:gd name="connsiteY3" fmla="*/ 41861 h 927927"/>
                <a:gd name="connsiteX4" fmla="*/ 17267 w 2270754"/>
                <a:gd name="connsiteY4" fmla="*/ 0 h 927927"/>
                <a:gd name="connsiteX5" fmla="*/ 2097619 w 2270754"/>
                <a:gd name="connsiteY5" fmla="*/ 0 h 927927"/>
                <a:gd name="connsiteX6" fmla="*/ 2127089 w 2270754"/>
                <a:gd name="connsiteY6" fmla="*/ 41861 h 927927"/>
                <a:gd name="connsiteX7" fmla="*/ 2270754 w 2270754"/>
                <a:gd name="connsiteY7" fmla="*/ 463963 h 927927"/>
                <a:gd name="connsiteX0" fmla="*/ 2169377 w 2270714"/>
                <a:gd name="connsiteY0" fmla="*/ 927927 h 927927"/>
                <a:gd name="connsiteX1" fmla="*/ 3563 w 2270714"/>
                <a:gd name="connsiteY1" fmla="*/ 927927 h 927927"/>
                <a:gd name="connsiteX2" fmla="*/ 143959 w 2270714"/>
                <a:gd name="connsiteY2" fmla="*/ 463963 h 927927"/>
                <a:gd name="connsiteX3" fmla="*/ 2492 w 2270714"/>
                <a:gd name="connsiteY3" fmla="*/ 41861 h 927927"/>
                <a:gd name="connsiteX4" fmla="*/ 17227 w 2270714"/>
                <a:gd name="connsiteY4" fmla="*/ 0 h 927927"/>
                <a:gd name="connsiteX5" fmla="*/ 2097579 w 2270714"/>
                <a:gd name="connsiteY5" fmla="*/ 0 h 927927"/>
                <a:gd name="connsiteX6" fmla="*/ 2127049 w 2270714"/>
                <a:gd name="connsiteY6" fmla="*/ 41861 h 927927"/>
                <a:gd name="connsiteX7" fmla="*/ 2270714 w 2270714"/>
                <a:gd name="connsiteY7" fmla="*/ 463963 h 927927"/>
                <a:gd name="connsiteX0" fmla="*/ 2169382 w 2270719"/>
                <a:gd name="connsiteY0" fmla="*/ 927927 h 927927"/>
                <a:gd name="connsiteX1" fmla="*/ 3568 w 2270719"/>
                <a:gd name="connsiteY1" fmla="*/ 927927 h 927927"/>
                <a:gd name="connsiteX2" fmla="*/ 143964 w 2270719"/>
                <a:gd name="connsiteY2" fmla="*/ 463963 h 927927"/>
                <a:gd name="connsiteX3" fmla="*/ 2497 w 2270719"/>
                <a:gd name="connsiteY3" fmla="*/ 41861 h 927927"/>
                <a:gd name="connsiteX4" fmla="*/ 17007 w 2270719"/>
                <a:gd name="connsiteY4" fmla="*/ 0 h 927927"/>
                <a:gd name="connsiteX5" fmla="*/ 2097584 w 2270719"/>
                <a:gd name="connsiteY5" fmla="*/ 0 h 927927"/>
                <a:gd name="connsiteX6" fmla="*/ 2127054 w 2270719"/>
                <a:gd name="connsiteY6" fmla="*/ 41861 h 927927"/>
                <a:gd name="connsiteX7" fmla="*/ 2270719 w 2270719"/>
                <a:gd name="connsiteY7" fmla="*/ 463963 h 927927"/>
                <a:gd name="connsiteX0" fmla="*/ 2169382 w 2270719"/>
                <a:gd name="connsiteY0" fmla="*/ 927927 h 927927"/>
                <a:gd name="connsiteX1" fmla="*/ 3568 w 2270719"/>
                <a:gd name="connsiteY1" fmla="*/ 927927 h 927927"/>
                <a:gd name="connsiteX2" fmla="*/ 143964 w 2270719"/>
                <a:gd name="connsiteY2" fmla="*/ 463963 h 927927"/>
                <a:gd name="connsiteX3" fmla="*/ 2497 w 2270719"/>
                <a:gd name="connsiteY3" fmla="*/ 41861 h 927927"/>
                <a:gd name="connsiteX4" fmla="*/ 17007 w 2270719"/>
                <a:gd name="connsiteY4" fmla="*/ 0 h 927927"/>
                <a:gd name="connsiteX5" fmla="*/ 2097584 w 2270719"/>
                <a:gd name="connsiteY5" fmla="*/ 0 h 927927"/>
                <a:gd name="connsiteX6" fmla="*/ 2138662 w 2270719"/>
                <a:gd name="connsiteY6" fmla="*/ 41861 h 927927"/>
                <a:gd name="connsiteX7" fmla="*/ 2270719 w 2270719"/>
                <a:gd name="connsiteY7" fmla="*/ 463963 h 927927"/>
                <a:gd name="connsiteX0" fmla="*/ 2169382 w 2280129"/>
                <a:gd name="connsiteY0" fmla="*/ 927927 h 927927"/>
                <a:gd name="connsiteX1" fmla="*/ 3568 w 2280129"/>
                <a:gd name="connsiteY1" fmla="*/ 927927 h 927927"/>
                <a:gd name="connsiteX2" fmla="*/ 143964 w 2280129"/>
                <a:gd name="connsiteY2" fmla="*/ 463963 h 927927"/>
                <a:gd name="connsiteX3" fmla="*/ 2497 w 2280129"/>
                <a:gd name="connsiteY3" fmla="*/ 41861 h 927927"/>
                <a:gd name="connsiteX4" fmla="*/ 17007 w 2280129"/>
                <a:gd name="connsiteY4" fmla="*/ 0 h 927927"/>
                <a:gd name="connsiteX5" fmla="*/ 2097584 w 2280129"/>
                <a:gd name="connsiteY5" fmla="*/ 0 h 927927"/>
                <a:gd name="connsiteX6" fmla="*/ 2138662 w 2280129"/>
                <a:gd name="connsiteY6" fmla="*/ 41861 h 927927"/>
                <a:gd name="connsiteX7" fmla="*/ 2280129 w 2280129"/>
                <a:gd name="connsiteY7" fmla="*/ 463963 h 927927"/>
                <a:gd name="connsiteX0" fmla="*/ 2169382 w 2280129"/>
                <a:gd name="connsiteY0" fmla="*/ 927927 h 927927"/>
                <a:gd name="connsiteX1" fmla="*/ 3568 w 2280129"/>
                <a:gd name="connsiteY1" fmla="*/ 927927 h 927927"/>
                <a:gd name="connsiteX2" fmla="*/ 143964 w 2280129"/>
                <a:gd name="connsiteY2" fmla="*/ 463963 h 927927"/>
                <a:gd name="connsiteX3" fmla="*/ 2497 w 2280129"/>
                <a:gd name="connsiteY3" fmla="*/ 41861 h 927927"/>
                <a:gd name="connsiteX4" fmla="*/ 17007 w 2280129"/>
                <a:gd name="connsiteY4" fmla="*/ 0 h 927927"/>
                <a:gd name="connsiteX5" fmla="*/ 2097584 w 2280129"/>
                <a:gd name="connsiteY5" fmla="*/ 0 h 927927"/>
                <a:gd name="connsiteX6" fmla="*/ 2138662 w 2280129"/>
                <a:gd name="connsiteY6" fmla="*/ 41861 h 927927"/>
                <a:gd name="connsiteX7" fmla="*/ 2280129 w 2280129"/>
                <a:gd name="connsiteY7" fmla="*/ 463963 h 927927"/>
                <a:gd name="connsiteX0" fmla="*/ 2169382 w 2280129"/>
                <a:gd name="connsiteY0" fmla="*/ 927927 h 927927"/>
                <a:gd name="connsiteX1" fmla="*/ 3568 w 2280129"/>
                <a:gd name="connsiteY1" fmla="*/ 927927 h 927927"/>
                <a:gd name="connsiteX2" fmla="*/ 143964 w 2280129"/>
                <a:gd name="connsiteY2" fmla="*/ 463963 h 927927"/>
                <a:gd name="connsiteX3" fmla="*/ 2497 w 2280129"/>
                <a:gd name="connsiteY3" fmla="*/ 41861 h 927927"/>
                <a:gd name="connsiteX4" fmla="*/ 17007 w 2280129"/>
                <a:gd name="connsiteY4" fmla="*/ 0 h 927927"/>
                <a:gd name="connsiteX5" fmla="*/ 2097584 w 2280129"/>
                <a:gd name="connsiteY5" fmla="*/ 0 h 927927"/>
                <a:gd name="connsiteX6" fmla="*/ 2138662 w 2280129"/>
                <a:gd name="connsiteY6" fmla="*/ 41861 h 927927"/>
                <a:gd name="connsiteX7" fmla="*/ 2280129 w 2280129"/>
                <a:gd name="connsiteY7" fmla="*/ 463963 h 927927"/>
                <a:gd name="connsiteX0" fmla="*/ 2169382 w 2280129"/>
                <a:gd name="connsiteY0" fmla="*/ 927927 h 927927"/>
                <a:gd name="connsiteX1" fmla="*/ 3568 w 2280129"/>
                <a:gd name="connsiteY1" fmla="*/ 927927 h 927927"/>
                <a:gd name="connsiteX2" fmla="*/ 143964 w 2280129"/>
                <a:gd name="connsiteY2" fmla="*/ 463963 h 927927"/>
                <a:gd name="connsiteX3" fmla="*/ 2497 w 2280129"/>
                <a:gd name="connsiteY3" fmla="*/ 41861 h 927927"/>
                <a:gd name="connsiteX4" fmla="*/ 17007 w 2280129"/>
                <a:gd name="connsiteY4" fmla="*/ 0 h 927927"/>
                <a:gd name="connsiteX5" fmla="*/ 2109642 w 2280129"/>
                <a:gd name="connsiteY5" fmla="*/ 0 h 927927"/>
                <a:gd name="connsiteX6" fmla="*/ 2138662 w 2280129"/>
                <a:gd name="connsiteY6" fmla="*/ 41861 h 927927"/>
                <a:gd name="connsiteX7" fmla="*/ 2280129 w 2280129"/>
                <a:gd name="connsiteY7" fmla="*/ 463963 h 927927"/>
                <a:gd name="connsiteX0" fmla="*/ 2180356 w 2280129"/>
                <a:gd name="connsiteY0" fmla="*/ 927927 h 927927"/>
                <a:gd name="connsiteX1" fmla="*/ 3568 w 2280129"/>
                <a:gd name="connsiteY1" fmla="*/ 927927 h 927927"/>
                <a:gd name="connsiteX2" fmla="*/ 143964 w 2280129"/>
                <a:gd name="connsiteY2" fmla="*/ 463963 h 927927"/>
                <a:gd name="connsiteX3" fmla="*/ 2497 w 2280129"/>
                <a:gd name="connsiteY3" fmla="*/ 41861 h 927927"/>
                <a:gd name="connsiteX4" fmla="*/ 17007 w 2280129"/>
                <a:gd name="connsiteY4" fmla="*/ 0 h 927927"/>
                <a:gd name="connsiteX5" fmla="*/ 2109642 w 2280129"/>
                <a:gd name="connsiteY5" fmla="*/ 0 h 927927"/>
                <a:gd name="connsiteX6" fmla="*/ 2138662 w 2280129"/>
                <a:gd name="connsiteY6" fmla="*/ 41861 h 927927"/>
                <a:gd name="connsiteX7" fmla="*/ 2280129 w 2280129"/>
                <a:gd name="connsiteY7" fmla="*/ 463963 h 927927"/>
                <a:gd name="connsiteX0" fmla="*/ 2180356 w 2280129"/>
                <a:gd name="connsiteY0" fmla="*/ 927927 h 927927"/>
                <a:gd name="connsiteX1" fmla="*/ 3568 w 2280129"/>
                <a:gd name="connsiteY1" fmla="*/ 927927 h 927927"/>
                <a:gd name="connsiteX2" fmla="*/ 143964 w 2280129"/>
                <a:gd name="connsiteY2" fmla="*/ 463963 h 927927"/>
                <a:gd name="connsiteX3" fmla="*/ 2497 w 2280129"/>
                <a:gd name="connsiteY3" fmla="*/ 41861 h 927927"/>
                <a:gd name="connsiteX4" fmla="*/ 17007 w 2280129"/>
                <a:gd name="connsiteY4" fmla="*/ 0 h 927927"/>
                <a:gd name="connsiteX5" fmla="*/ 2109642 w 2280129"/>
                <a:gd name="connsiteY5" fmla="*/ 0 h 927927"/>
                <a:gd name="connsiteX6" fmla="*/ 2138662 w 2280129"/>
                <a:gd name="connsiteY6" fmla="*/ 41861 h 927927"/>
                <a:gd name="connsiteX7" fmla="*/ 2280129 w 2280129"/>
                <a:gd name="connsiteY7" fmla="*/ 463963 h 927927"/>
                <a:gd name="connsiteX0" fmla="*/ 2180356 w 2280129"/>
                <a:gd name="connsiteY0" fmla="*/ 927927 h 927927"/>
                <a:gd name="connsiteX1" fmla="*/ 3568 w 2280129"/>
                <a:gd name="connsiteY1" fmla="*/ 927927 h 927927"/>
                <a:gd name="connsiteX2" fmla="*/ 133949 w 2280129"/>
                <a:gd name="connsiteY2" fmla="*/ 463963 h 927927"/>
                <a:gd name="connsiteX3" fmla="*/ 2497 w 2280129"/>
                <a:gd name="connsiteY3" fmla="*/ 41861 h 927927"/>
                <a:gd name="connsiteX4" fmla="*/ 17007 w 2280129"/>
                <a:gd name="connsiteY4" fmla="*/ 0 h 927927"/>
                <a:gd name="connsiteX5" fmla="*/ 2109642 w 2280129"/>
                <a:gd name="connsiteY5" fmla="*/ 0 h 927927"/>
                <a:gd name="connsiteX6" fmla="*/ 2138662 w 2280129"/>
                <a:gd name="connsiteY6" fmla="*/ 41861 h 927927"/>
                <a:gd name="connsiteX7" fmla="*/ 2280129 w 2280129"/>
                <a:gd name="connsiteY7" fmla="*/ 463963 h 927927"/>
                <a:gd name="connsiteX0" fmla="*/ 2180356 w 2280129"/>
                <a:gd name="connsiteY0" fmla="*/ 927927 h 927927"/>
                <a:gd name="connsiteX1" fmla="*/ 3568 w 2280129"/>
                <a:gd name="connsiteY1" fmla="*/ 927927 h 927927"/>
                <a:gd name="connsiteX2" fmla="*/ 133949 w 2280129"/>
                <a:gd name="connsiteY2" fmla="*/ 463963 h 927927"/>
                <a:gd name="connsiteX3" fmla="*/ 2497 w 2280129"/>
                <a:gd name="connsiteY3" fmla="*/ 41861 h 927927"/>
                <a:gd name="connsiteX4" fmla="*/ 17007 w 2280129"/>
                <a:gd name="connsiteY4" fmla="*/ 0 h 927927"/>
                <a:gd name="connsiteX5" fmla="*/ 2109642 w 2280129"/>
                <a:gd name="connsiteY5" fmla="*/ 0 h 927927"/>
                <a:gd name="connsiteX6" fmla="*/ 2138662 w 2280129"/>
                <a:gd name="connsiteY6" fmla="*/ 41861 h 927927"/>
                <a:gd name="connsiteX7" fmla="*/ 2280129 w 2280129"/>
                <a:gd name="connsiteY7" fmla="*/ 463963 h 927927"/>
                <a:gd name="connsiteX0" fmla="*/ 2180356 w 2280129"/>
                <a:gd name="connsiteY0" fmla="*/ 927927 h 927927"/>
                <a:gd name="connsiteX1" fmla="*/ 3568 w 2280129"/>
                <a:gd name="connsiteY1" fmla="*/ 927927 h 927927"/>
                <a:gd name="connsiteX2" fmla="*/ 133949 w 2280129"/>
                <a:gd name="connsiteY2" fmla="*/ 463963 h 927927"/>
                <a:gd name="connsiteX3" fmla="*/ 2497 w 2280129"/>
                <a:gd name="connsiteY3" fmla="*/ 41861 h 927927"/>
                <a:gd name="connsiteX4" fmla="*/ 17007 w 2280129"/>
                <a:gd name="connsiteY4" fmla="*/ 0 h 927927"/>
                <a:gd name="connsiteX5" fmla="*/ 2109642 w 2280129"/>
                <a:gd name="connsiteY5" fmla="*/ 0 h 927927"/>
                <a:gd name="connsiteX6" fmla="*/ 2138662 w 2280129"/>
                <a:gd name="connsiteY6" fmla="*/ 41861 h 927927"/>
                <a:gd name="connsiteX7" fmla="*/ 2280129 w 2280129"/>
                <a:gd name="connsiteY7" fmla="*/ 463963 h 927927"/>
                <a:gd name="connsiteX0" fmla="*/ 2180177 w 2279950"/>
                <a:gd name="connsiteY0" fmla="*/ 927927 h 927927"/>
                <a:gd name="connsiteX1" fmla="*/ 3389 w 2279950"/>
                <a:gd name="connsiteY1" fmla="*/ 927927 h 927927"/>
                <a:gd name="connsiteX2" fmla="*/ 133770 w 2279950"/>
                <a:gd name="connsiteY2" fmla="*/ 463963 h 927927"/>
                <a:gd name="connsiteX3" fmla="*/ 2318 w 2279950"/>
                <a:gd name="connsiteY3" fmla="*/ 41861 h 927927"/>
                <a:gd name="connsiteX4" fmla="*/ 16828 w 2279950"/>
                <a:gd name="connsiteY4" fmla="*/ 0 h 927927"/>
                <a:gd name="connsiteX5" fmla="*/ 2109463 w 2279950"/>
                <a:gd name="connsiteY5" fmla="*/ 0 h 927927"/>
                <a:gd name="connsiteX6" fmla="*/ 2138483 w 2279950"/>
                <a:gd name="connsiteY6" fmla="*/ 41861 h 927927"/>
                <a:gd name="connsiteX7" fmla="*/ 2279950 w 2279950"/>
                <a:gd name="connsiteY7" fmla="*/ 463963 h 927927"/>
                <a:gd name="connsiteX0" fmla="*/ 2180200 w 2279973"/>
                <a:gd name="connsiteY0" fmla="*/ 927927 h 927927"/>
                <a:gd name="connsiteX1" fmla="*/ 3412 w 2279973"/>
                <a:gd name="connsiteY1" fmla="*/ 927927 h 927927"/>
                <a:gd name="connsiteX2" fmla="*/ 133793 w 2279973"/>
                <a:gd name="connsiteY2" fmla="*/ 463963 h 927927"/>
                <a:gd name="connsiteX3" fmla="*/ 2341 w 2279973"/>
                <a:gd name="connsiteY3" fmla="*/ 41861 h 927927"/>
                <a:gd name="connsiteX4" fmla="*/ 15823 w 2279973"/>
                <a:gd name="connsiteY4" fmla="*/ 0 h 927927"/>
                <a:gd name="connsiteX5" fmla="*/ 2109486 w 2279973"/>
                <a:gd name="connsiteY5" fmla="*/ 0 h 927927"/>
                <a:gd name="connsiteX6" fmla="*/ 2138506 w 2279973"/>
                <a:gd name="connsiteY6" fmla="*/ 41861 h 927927"/>
                <a:gd name="connsiteX7" fmla="*/ 2279973 w 2279973"/>
                <a:gd name="connsiteY7" fmla="*/ 463963 h 927927"/>
                <a:gd name="connsiteX0" fmla="*/ 2180200 w 2279973"/>
                <a:gd name="connsiteY0" fmla="*/ 927927 h 927927"/>
                <a:gd name="connsiteX1" fmla="*/ 3412 w 2279973"/>
                <a:gd name="connsiteY1" fmla="*/ 927927 h 927927"/>
                <a:gd name="connsiteX2" fmla="*/ 133793 w 2279973"/>
                <a:gd name="connsiteY2" fmla="*/ 463963 h 927927"/>
                <a:gd name="connsiteX3" fmla="*/ 2341 w 2279973"/>
                <a:gd name="connsiteY3" fmla="*/ 41861 h 927927"/>
                <a:gd name="connsiteX4" fmla="*/ 15823 w 2279973"/>
                <a:gd name="connsiteY4" fmla="*/ 0 h 927927"/>
                <a:gd name="connsiteX5" fmla="*/ 2109486 w 2279973"/>
                <a:gd name="connsiteY5" fmla="*/ 0 h 927927"/>
                <a:gd name="connsiteX6" fmla="*/ 2149291 w 2279973"/>
                <a:gd name="connsiteY6" fmla="*/ 41861 h 927927"/>
                <a:gd name="connsiteX7" fmla="*/ 2279973 w 2279973"/>
                <a:gd name="connsiteY7" fmla="*/ 463963 h 927927"/>
                <a:gd name="connsiteX0" fmla="*/ 2180200 w 2280743"/>
                <a:gd name="connsiteY0" fmla="*/ 927927 h 927927"/>
                <a:gd name="connsiteX1" fmla="*/ 3412 w 2280743"/>
                <a:gd name="connsiteY1" fmla="*/ 927927 h 927927"/>
                <a:gd name="connsiteX2" fmla="*/ 133793 w 2280743"/>
                <a:gd name="connsiteY2" fmla="*/ 463963 h 927927"/>
                <a:gd name="connsiteX3" fmla="*/ 2341 w 2280743"/>
                <a:gd name="connsiteY3" fmla="*/ 41861 h 927927"/>
                <a:gd name="connsiteX4" fmla="*/ 15823 w 2280743"/>
                <a:gd name="connsiteY4" fmla="*/ 0 h 927927"/>
                <a:gd name="connsiteX5" fmla="*/ 2109486 w 2280743"/>
                <a:gd name="connsiteY5" fmla="*/ 0 h 927927"/>
                <a:gd name="connsiteX6" fmla="*/ 2149291 w 2280743"/>
                <a:gd name="connsiteY6" fmla="*/ 41861 h 927927"/>
                <a:gd name="connsiteX7" fmla="*/ 2280743 w 2280743"/>
                <a:gd name="connsiteY7" fmla="*/ 463963 h 927927"/>
                <a:gd name="connsiteX0" fmla="*/ 2180200 w 2280743"/>
                <a:gd name="connsiteY0" fmla="*/ 927927 h 927927"/>
                <a:gd name="connsiteX1" fmla="*/ 3412 w 2280743"/>
                <a:gd name="connsiteY1" fmla="*/ 927927 h 927927"/>
                <a:gd name="connsiteX2" fmla="*/ 133793 w 2280743"/>
                <a:gd name="connsiteY2" fmla="*/ 463963 h 927927"/>
                <a:gd name="connsiteX3" fmla="*/ 2341 w 2280743"/>
                <a:gd name="connsiteY3" fmla="*/ 41861 h 927927"/>
                <a:gd name="connsiteX4" fmla="*/ 15823 w 2280743"/>
                <a:gd name="connsiteY4" fmla="*/ 0 h 927927"/>
                <a:gd name="connsiteX5" fmla="*/ 2109486 w 2280743"/>
                <a:gd name="connsiteY5" fmla="*/ 0 h 927927"/>
                <a:gd name="connsiteX6" fmla="*/ 2149291 w 2280743"/>
                <a:gd name="connsiteY6" fmla="*/ 41861 h 927927"/>
                <a:gd name="connsiteX7" fmla="*/ 2280743 w 2280743"/>
                <a:gd name="connsiteY7" fmla="*/ 463963 h 927927"/>
                <a:gd name="connsiteX0" fmla="*/ 2180200 w 2280743"/>
                <a:gd name="connsiteY0" fmla="*/ 927927 h 927927"/>
                <a:gd name="connsiteX1" fmla="*/ 3412 w 2280743"/>
                <a:gd name="connsiteY1" fmla="*/ 927927 h 927927"/>
                <a:gd name="connsiteX2" fmla="*/ 133793 w 2280743"/>
                <a:gd name="connsiteY2" fmla="*/ 463963 h 927927"/>
                <a:gd name="connsiteX3" fmla="*/ 2341 w 2280743"/>
                <a:gd name="connsiteY3" fmla="*/ 41861 h 927927"/>
                <a:gd name="connsiteX4" fmla="*/ 15823 w 2280743"/>
                <a:gd name="connsiteY4" fmla="*/ 0 h 927927"/>
                <a:gd name="connsiteX5" fmla="*/ 2109486 w 2280743"/>
                <a:gd name="connsiteY5" fmla="*/ 0 h 927927"/>
                <a:gd name="connsiteX6" fmla="*/ 2149291 w 2280743"/>
                <a:gd name="connsiteY6" fmla="*/ 41861 h 927927"/>
                <a:gd name="connsiteX7" fmla="*/ 2280743 w 2280743"/>
                <a:gd name="connsiteY7" fmla="*/ 463963 h 927927"/>
                <a:gd name="connsiteX0" fmla="*/ 2180200 w 2280743"/>
                <a:gd name="connsiteY0" fmla="*/ 927927 h 927927"/>
                <a:gd name="connsiteX1" fmla="*/ 3412 w 2280743"/>
                <a:gd name="connsiteY1" fmla="*/ 927927 h 927927"/>
                <a:gd name="connsiteX2" fmla="*/ 133793 w 2280743"/>
                <a:gd name="connsiteY2" fmla="*/ 463963 h 927927"/>
                <a:gd name="connsiteX3" fmla="*/ 2341 w 2280743"/>
                <a:gd name="connsiteY3" fmla="*/ 41861 h 927927"/>
                <a:gd name="connsiteX4" fmla="*/ 15823 w 2280743"/>
                <a:gd name="connsiteY4" fmla="*/ 0 h 927927"/>
                <a:gd name="connsiteX5" fmla="*/ 2122326 w 2280743"/>
                <a:gd name="connsiteY5" fmla="*/ 0 h 927927"/>
                <a:gd name="connsiteX6" fmla="*/ 2149291 w 2280743"/>
                <a:gd name="connsiteY6" fmla="*/ 41861 h 927927"/>
                <a:gd name="connsiteX7" fmla="*/ 2280743 w 2280743"/>
                <a:gd name="connsiteY7" fmla="*/ 463963 h 927927"/>
                <a:gd name="connsiteX0" fmla="*/ 2188111 w 2280743"/>
                <a:gd name="connsiteY0" fmla="*/ 927927 h 927927"/>
                <a:gd name="connsiteX1" fmla="*/ 3412 w 2280743"/>
                <a:gd name="connsiteY1" fmla="*/ 927927 h 927927"/>
                <a:gd name="connsiteX2" fmla="*/ 133793 w 2280743"/>
                <a:gd name="connsiteY2" fmla="*/ 463963 h 927927"/>
                <a:gd name="connsiteX3" fmla="*/ 2341 w 2280743"/>
                <a:gd name="connsiteY3" fmla="*/ 41861 h 927927"/>
                <a:gd name="connsiteX4" fmla="*/ 15823 w 2280743"/>
                <a:gd name="connsiteY4" fmla="*/ 0 h 927927"/>
                <a:gd name="connsiteX5" fmla="*/ 2122326 w 2280743"/>
                <a:gd name="connsiteY5" fmla="*/ 0 h 927927"/>
                <a:gd name="connsiteX6" fmla="*/ 2149291 w 2280743"/>
                <a:gd name="connsiteY6" fmla="*/ 41861 h 927927"/>
                <a:gd name="connsiteX7" fmla="*/ 2280743 w 2280743"/>
                <a:gd name="connsiteY7" fmla="*/ 463963 h 927927"/>
                <a:gd name="connsiteX0" fmla="*/ 2188111 w 2280743"/>
                <a:gd name="connsiteY0" fmla="*/ 927927 h 927927"/>
                <a:gd name="connsiteX1" fmla="*/ 3412 w 2280743"/>
                <a:gd name="connsiteY1" fmla="*/ 927927 h 927927"/>
                <a:gd name="connsiteX2" fmla="*/ 133793 w 2280743"/>
                <a:gd name="connsiteY2" fmla="*/ 463963 h 927927"/>
                <a:gd name="connsiteX3" fmla="*/ 2341 w 2280743"/>
                <a:gd name="connsiteY3" fmla="*/ 41861 h 927927"/>
                <a:gd name="connsiteX4" fmla="*/ 15823 w 2280743"/>
                <a:gd name="connsiteY4" fmla="*/ 0 h 927927"/>
                <a:gd name="connsiteX5" fmla="*/ 2122326 w 2280743"/>
                <a:gd name="connsiteY5" fmla="*/ 0 h 927927"/>
                <a:gd name="connsiteX6" fmla="*/ 2149291 w 2280743"/>
                <a:gd name="connsiteY6" fmla="*/ 41861 h 927927"/>
                <a:gd name="connsiteX7" fmla="*/ 2280743 w 2280743"/>
                <a:gd name="connsiteY7" fmla="*/ 463963 h 927927"/>
                <a:gd name="connsiteX0" fmla="*/ 2188111 w 2280743"/>
                <a:gd name="connsiteY0" fmla="*/ 927927 h 927927"/>
                <a:gd name="connsiteX1" fmla="*/ 3412 w 2280743"/>
                <a:gd name="connsiteY1" fmla="*/ 927927 h 927927"/>
                <a:gd name="connsiteX2" fmla="*/ 132678 w 2280743"/>
                <a:gd name="connsiteY2" fmla="*/ 463963 h 927927"/>
                <a:gd name="connsiteX3" fmla="*/ 2341 w 2280743"/>
                <a:gd name="connsiteY3" fmla="*/ 41861 h 927927"/>
                <a:gd name="connsiteX4" fmla="*/ 15823 w 2280743"/>
                <a:gd name="connsiteY4" fmla="*/ 0 h 927927"/>
                <a:gd name="connsiteX5" fmla="*/ 2122326 w 2280743"/>
                <a:gd name="connsiteY5" fmla="*/ 0 h 927927"/>
                <a:gd name="connsiteX6" fmla="*/ 2149291 w 2280743"/>
                <a:gd name="connsiteY6" fmla="*/ 41861 h 927927"/>
                <a:gd name="connsiteX7" fmla="*/ 2280743 w 2280743"/>
                <a:gd name="connsiteY7" fmla="*/ 463963 h 927927"/>
                <a:gd name="connsiteX0" fmla="*/ 2188111 w 2280743"/>
                <a:gd name="connsiteY0" fmla="*/ 927927 h 927927"/>
                <a:gd name="connsiteX1" fmla="*/ 3412 w 2280743"/>
                <a:gd name="connsiteY1" fmla="*/ 927927 h 927927"/>
                <a:gd name="connsiteX2" fmla="*/ 132678 w 2280743"/>
                <a:gd name="connsiteY2" fmla="*/ 463963 h 927927"/>
                <a:gd name="connsiteX3" fmla="*/ 2341 w 2280743"/>
                <a:gd name="connsiteY3" fmla="*/ 41861 h 927927"/>
                <a:gd name="connsiteX4" fmla="*/ 15823 w 2280743"/>
                <a:gd name="connsiteY4" fmla="*/ 0 h 927927"/>
                <a:gd name="connsiteX5" fmla="*/ 2122326 w 2280743"/>
                <a:gd name="connsiteY5" fmla="*/ 0 h 927927"/>
                <a:gd name="connsiteX6" fmla="*/ 2149291 w 2280743"/>
                <a:gd name="connsiteY6" fmla="*/ 41861 h 927927"/>
                <a:gd name="connsiteX7" fmla="*/ 2280743 w 2280743"/>
                <a:gd name="connsiteY7" fmla="*/ 463963 h 927927"/>
                <a:gd name="connsiteX0" fmla="*/ 2188111 w 2280743"/>
                <a:gd name="connsiteY0" fmla="*/ 927927 h 927927"/>
                <a:gd name="connsiteX1" fmla="*/ 3412 w 2280743"/>
                <a:gd name="connsiteY1" fmla="*/ 927927 h 927927"/>
                <a:gd name="connsiteX2" fmla="*/ 132678 w 2280743"/>
                <a:gd name="connsiteY2" fmla="*/ 463963 h 927927"/>
                <a:gd name="connsiteX3" fmla="*/ 2341 w 2280743"/>
                <a:gd name="connsiteY3" fmla="*/ 41861 h 927927"/>
                <a:gd name="connsiteX4" fmla="*/ 15823 w 2280743"/>
                <a:gd name="connsiteY4" fmla="*/ 0 h 927927"/>
                <a:gd name="connsiteX5" fmla="*/ 2122326 w 2280743"/>
                <a:gd name="connsiteY5" fmla="*/ 0 h 927927"/>
                <a:gd name="connsiteX6" fmla="*/ 2149291 w 2280743"/>
                <a:gd name="connsiteY6" fmla="*/ 41861 h 927927"/>
                <a:gd name="connsiteX7" fmla="*/ 2280743 w 2280743"/>
                <a:gd name="connsiteY7" fmla="*/ 463963 h 927927"/>
                <a:gd name="connsiteX0" fmla="*/ 2188092 w 2280724"/>
                <a:gd name="connsiteY0" fmla="*/ 927927 h 927927"/>
                <a:gd name="connsiteX1" fmla="*/ 3393 w 2280724"/>
                <a:gd name="connsiteY1" fmla="*/ 927927 h 927927"/>
                <a:gd name="connsiteX2" fmla="*/ 132659 w 2280724"/>
                <a:gd name="connsiteY2" fmla="*/ 463963 h 927927"/>
                <a:gd name="connsiteX3" fmla="*/ 2322 w 2280724"/>
                <a:gd name="connsiteY3" fmla="*/ 41861 h 927927"/>
                <a:gd name="connsiteX4" fmla="*/ 15804 w 2280724"/>
                <a:gd name="connsiteY4" fmla="*/ 0 h 927927"/>
                <a:gd name="connsiteX5" fmla="*/ 2122307 w 2280724"/>
                <a:gd name="connsiteY5" fmla="*/ 0 h 927927"/>
                <a:gd name="connsiteX6" fmla="*/ 2149272 w 2280724"/>
                <a:gd name="connsiteY6" fmla="*/ 41861 h 927927"/>
                <a:gd name="connsiteX7" fmla="*/ 2280724 w 2280724"/>
                <a:gd name="connsiteY7" fmla="*/ 463963 h 927927"/>
                <a:gd name="connsiteX0" fmla="*/ 2188093 w 2280725"/>
                <a:gd name="connsiteY0" fmla="*/ 927927 h 927927"/>
                <a:gd name="connsiteX1" fmla="*/ 3394 w 2280725"/>
                <a:gd name="connsiteY1" fmla="*/ 927927 h 927927"/>
                <a:gd name="connsiteX2" fmla="*/ 132660 w 2280725"/>
                <a:gd name="connsiteY2" fmla="*/ 463963 h 927927"/>
                <a:gd name="connsiteX3" fmla="*/ 2323 w 2280725"/>
                <a:gd name="connsiteY3" fmla="*/ 41861 h 927927"/>
                <a:gd name="connsiteX4" fmla="*/ 15691 w 2280725"/>
                <a:gd name="connsiteY4" fmla="*/ 0 h 927927"/>
                <a:gd name="connsiteX5" fmla="*/ 2122308 w 2280725"/>
                <a:gd name="connsiteY5" fmla="*/ 0 h 927927"/>
                <a:gd name="connsiteX6" fmla="*/ 2149273 w 2280725"/>
                <a:gd name="connsiteY6" fmla="*/ 41861 h 927927"/>
                <a:gd name="connsiteX7" fmla="*/ 2280725 w 2280725"/>
                <a:gd name="connsiteY7" fmla="*/ 463963 h 927927"/>
                <a:gd name="connsiteX0" fmla="*/ 2188093 w 2280725"/>
                <a:gd name="connsiteY0" fmla="*/ 927927 h 927927"/>
                <a:gd name="connsiteX1" fmla="*/ 3394 w 2280725"/>
                <a:gd name="connsiteY1" fmla="*/ 927927 h 927927"/>
                <a:gd name="connsiteX2" fmla="*/ 132660 w 2280725"/>
                <a:gd name="connsiteY2" fmla="*/ 463963 h 927927"/>
                <a:gd name="connsiteX3" fmla="*/ 2323 w 2280725"/>
                <a:gd name="connsiteY3" fmla="*/ 41861 h 927927"/>
                <a:gd name="connsiteX4" fmla="*/ 15691 w 2280725"/>
                <a:gd name="connsiteY4" fmla="*/ 0 h 927927"/>
                <a:gd name="connsiteX5" fmla="*/ 2122308 w 2280725"/>
                <a:gd name="connsiteY5" fmla="*/ 0 h 927927"/>
                <a:gd name="connsiteX6" fmla="*/ 2159967 w 2280725"/>
                <a:gd name="connsiteY6" fmla="*/ 41861 h 927927"/>
                <a:gd name="connsiteX7" fmla="*/ 2280725 w 2280725"/>
                <a:gd name="connsiteY7" fmla="*/ 463963 h 927927"/>
                <a:gd name="connsiteX0" fmla="*/ 2188093 w 2290304"/>
                <a:gd name="connsiteY0" fmla="*/ 927927 h 927927"/>
                <a:gd name="connsiteX1" fmla="*/ 3394 w 2290304"/>
                <a:gd name="connsiteY1" fmla="*/ 927927 h 927927"/>
                <a:gd name="connsiteX2" fmla="*/ 132660 w 2290304"/>
                <a:gd name="connsiteY2" fmla="*/ 463963 h 927927"/>
                <a:gd name="connsiteX3" fmla="*/ 2323 w 2290304"/>
                <a:gd name="connsiteY3" fmla="*/ 41861 h 927927"/>
                <a:gd name="connsiteX4" fmla="*/ 15691 w 2290304"/>
                <a:gd name="connsiteY4" fmla="*/ 0 h 927927"/>
                <a:gd name="connsiteX5" fmla="*/ 2122308 w 2290304"/>
                <a:gd name="connsiteY5" fmla="*/ 0 h 927927"/>
                <a:gd name="connsiteX6" fmla="*/ 2159967 w 2290304"/>
                <a:gd name="connsiteY6" fmla="*/ 41861 h 927927"/>
                <a:gd name="connsiteX7" fmla="*/ 2290304 w 2290304"/>
                <a:gd name="connsiteY7" fmla="*/ 463963 h 927927"/>
                <a:gd name="connsiteX0" fmla="*/ 2188093 w 2290304"/>
                <a:gd name="connsiteY0" fmla="*/ 927927 h 927927"/>
                <a:gd name="connsiteX1" fmla="*/ 3394 w 2290304"/>
                <a:gd name="connsiteY1" fmla="*/ 927927 h 927927"/>
                <a:gd name="connsiteX2" fmla="*/ 132660 w 2290304"/>
                <a:gd name="connsiteY2" fmla="*/ 463963 h 927927"/>
                <a:gd name="connsiteX3" fmla="*/ 2323 w 2290304"/>
                <a:gd name="connsiteY3" fmla="*/ 41861 h 927927"/>
                <a:gd name="connsiteX4" fmla="*/ 15691 w 2290304"/>
                <a:gd name="connsiteY4" fmla="*/ 0 h 927927"/>
                <a:gd name="connsiteX5" fmla="*/ 2122308 w 2290304"/>
                <a:gd name="connsiteY5" fmla="*/ 0 h 927927"/>
                <a:gd name="connsiteX6" fmla="*/ 2159967 w 2290304"/>
                <a:gd name="connsiteY6" fmla="*/ 41861 h 927927"/>
                <a:gd name="connsiteX7" fmla="*/ 2290304 w 2290304"/>
                <a:gd name="connsiteY7" fmla="*/ 463963 h 927927"/>
                <a:gd name="connsiteX0" fmla="*/ 2188093 w 2290304"/>
                <a:gd name="connsiteY0" fmla="*/ 927927 h 927927"/>
                <a:gd name="connsiteX1" fmla="*/ 3394 w 2290304"/>
                <a:gd name="connsiteY1" fmla="*/ 927927 h 927927"/>
                <a:gd name="connsiteX2" fmla="*/ 132660 w 2290304"/>
                <a:gd name="connsiteY2" fmla="*/ 463963 h 927927"/>
                <a:gd name="connsiteX3" fmla="*/ 2323 w 2290304"/>
                <a:gd name="connsiteY3" fmla="*/ 41861 h 927927"/>
                <a:gd name="connsiteX4" fmla="*/ 15691 w 2290304"/>
                <a:gd name="connsiteY4" fmla="*/ 0 h 927927"/>
                <a:gd name="connsiteX5" fmla="*/ 2122308 w 2290304"/>
                <a:gd name="connsiteY5" fmla="*/ 0 h 927927"/>
                <a:gd name="connsiteX6" fmla="*/ 2159967 w 2290304"/>
                <a:gd name="connsiteY6" fmla="*/ 41861 h 927927"/>
                <a:gd name="connsiteX7" fmla="*/ 2290304 w 2290304"/>
                <a:gd name="connsiteY7" fmla="*/ 463963 h 927927"/>
                <a:gd name="connsiteX0" fmla="*/ 2188093 w 2290304"/>
                <a:gd name="connsiteY0" fmla="*/ 927927 h 927927"/>
                <a:gd name="connsiteX1" fmla="*/ 3394 w 2290304"/>
                <a:gd name="connsiteY1" fmla="*/ 927927 h 927927"/>
                <a:gd name="connsiteX2" fmla="*/ 132660 w 2290304"/>
                <a:gd name="connsiteY2" fmla="*/ 463963 h 927927"/>
                <a:gd name="connsiteX3" fmla="*/ 2323 w 2290304"/>
                <a:gd name="connsiteY3" fmla="*/ 41861 h 927927"/>
                <a:gd name="connsiteX4" fmla="*/ 15691 w 2290304"/>
                <a:gd name="connsiteY4" fmla="*/ 0 h 927927"/>
                <a:gd name="connsiteX5" fmla="*/ 2133232 w 2290304"/>
                <a:gd name="connsiteY5" fmla="*/ 0 h 927927"/>
                <a:gd name="connsiteX6" fmla="*/ 2159967 w 2290304"/>
                <a:gd name="connsiteY6" fmla="*/ 41861 h 927927"/>
                <a:gd name="connsiteX7" fmla="*/ 2290304 w 2290304"/>
                <a:gd name="connsiteY7" fmla="*/ 463963 h 927927"/>
                <a:gd name="connsiteX0" fmla="*/ 2198467 w 2290304"/>
                <a:gd name="connsiteY0" fmla="*/ 927927 h 927927"/>
                <a:gd name="connsiteX1" fmla="*/ 3394 w 2290304"/>
                <a:gd name="connsiteY1" fmla="*/ 927927 h 927927"/>
                <a:gd name="connsiteX2" fmla="*/ 132660 w 2290304"/>
                <a:gd name="connsiteY2" fmla="*/ 463963 h 927927"/>
                <a:gd name="connsiteX3" fmla="*/ 2323 w 2290304"/>
                <a:gd name="connsiteY3" fmla="*/ 41861 h 927927"/>
                <a:gd name="connsiteX4" fmla="*/ 15691 w 2290304"/>
                <a:gd name="connsiteY4" fmla="*/ 0 h 927927"/>
                <a:gd name="connsiteX5" fmla="*/ 2133232 w 2290304"/>
                <a:gd name="connsiteY5" fmla="*/ 0 h 927927"/>
                <a:gd name="connsiteX6" fmla="*/ 2159967 w 2290304"/>
                <a:gd name="connsiteY6" fmla="*/ 41861 h 927927"/>
                <a:gd name="connsiteX7" fmla="*/ 2290304 w 2290304"/>
                <a:gd name="connsiteY7" fmla="*/ 463963 h 927927"/>
                <a:gd name="connsiteX0" fmla="*/ 2198467 w 2290304"/>
                <a:gd name="connsiteY0" fmla="*/ 927927 h 927927"/>
                <a:gd name="connsiteX1" fmla="*/ 3394 w 2290304"/>
                <a:gd name="connsiteY1" fmla="*/ 927927 h 927927"/>
                <a:gd name="connsiteX2" fmla="*/ 132660 w 2290304"/>
                <a:gd name="connsiteY2" fmla="*/ 463963 h 927927"/>
                <a:gd name="connsiteX3" fmla="*/ 2323 w 2290304"/>
                <a:gd name="connsiteY3" fmla="*/ 41861 h 927927"/>
                <a:gd name="connsiteX4" fmla="*/ 15691 w 2290304"/>
                <a:gd name="connsiteY4" fmla="*/ 0 h 927927"/>
                <a:gd name="connsiteX5" fmla="*/ 2133232 w 2290304"/>
                <a:gd name="connsiteY5" fmla="*/ 0 h 927927"/>
                <a:gd name="connsiteX6" fmla="*/ 2159967 w 2290304"/>
                <a:gd name="connsiteY6" fmla="*/ 41861 h 927927"/>
                <a:gd name="connsiteX7" fmla="*/ 2290304 w 2290304"/>
                <a:gd name="connsiteY7" fmla="*/ 463963 h 927927"/>
                <a:gd name="connsiteX0" fmla="*/ 2198467 w 2290304"/>
                <a:gd name="connsiteY0" fmla="*/ 927927 h 927927"/>
                <a:gd name="connsiteX1" fmla="*/ 3394 w 2290304"/>
                <a:gd name="connsiteY1" fmla="*/ 927927 h 927927"/>
                <a:gd name="connsiteX2" fmla="*/ 131943 w 2290304"/>
                <a:gd name="connsiteY2" fmla="*/ 463963 h 927927"/>
                <a:gd name="connsiteX3" fmla="*/ 2323 w 2290304"/>
                <a:gd name="connsiteY3" fmla="*/ 41861 h 927927"/>
                <a:gd name="connsiteX4" fmla="*/ 15691 w 2290304"/>
                <a:gd name="connsiteY4" fmla="*/ 0 h 927927"/>
                <a:gd name="connsiteX5" fmla="*/ 2133232 w 2290304"/>
                <a:gd name="connsiteY5" fmla="*/ 0 h 927927"/>
                <a:gd name="connsiteX6" fmla="*/ 2159967 w 2290304"/>
                <a:gd name="connsiteY6" fmla="*/ 41861 h 927927"/>
                <a:gd name="connsiteX7" fmla="*/ 2290304 w 2290304"/>
                <a:gd name="connsiteY7" fmla="*/ 463963 h 927927"/>
                <a:gd name="connsiteX0" fmla="*/ 2198467 w 2290304"/>
                <a:gd name="connsiteY0" fmla="*/ 927927 h 927927"/>
                <a:gd name="connsiteX1" fmla="*/ 3394 w 2290304"/>
                <a:gd name="connsiteY1" fmla="*/ 927927 h 927927"/>
                <a:gd name="connsiteX2" fmla="*/ 131943 w 2290304"/>
                <a:gd name="connsiteY2" fmla="*/ 463963 h 927927"/>
                <a:gd name="connsiteX3" fmla="*/ 2323 w 2290304"/>
                <a:gd name="connsiteY3" fmla="*/ 41861 h 927927"/>
                <a:gd name="connsiteX4" fmla="*/ 15691 w 2290304"/>
                <a:gd name="connsiteY4" fmla="*/ 0 h 927927"/>
                <a:gd name="connsiteX5" fmla="*/ 2133232 w 2290304"/>
                <a:gd name="connsiteY5" fmla="*/ 0 h 927927"/>
                <a:gd name="connsiteX6" fmla="*/ 2159967 w 2290304"/>
                <a:gd name="connsiteY6" fmla="*/ 41861 h 927927"/>
                <a:gd name="connsiteX7" fmla="*/ 2290304 w 2290304"/>
                <a:gd name="connsiteY7" fmla="*/ 463963 h 927927"/>
                <a:gd name="connsiteX0" fmla="*/ 2198467 w 2290304"/>
                <a:gd name="connsiteY0" fmla="*/ 927927 h 927927"/>
                <a:gd name="connsiteX1" fmla="*/ 3394 w 2290304"/>
                <a:gd name="connsiteY1" fmla="*/ 927927 h 927927"/>
                <a:gd name="connsiteX2" fmla="*/ 131943 w 2290304"/>
                <a:gd name="connsiteY2" fmla="*/ 463963 h 927927"/>
                <a:gd name="connsiteX3" fmla="*/ 2323 w 2290304"/>
                <a:gd name="connsiteY3" fmla="*/ 41861 h 927927"/>
                <a:gd name="connsiteX4" fmla="*/ 15691 w 2290304"/>
                <a:gd name="connsiteY4" fmla="*/ 0 h 927927"/>
                <a:gd name="connsiteX5" fmla="*/ 2133232 w 2290304"/>
                <a:gd name="connsiteY5" fmla="*/ 0 h 927927"/>
                <a:gd name="connsiteX6" fmla="*/ 2159967 w 2290304"/>
                <a:gd name="connsiteY6" fmla="*/ 41861 h 927927"/>
                <a:gd name="connsiteX7" fmla="*/ 2290304 w 2290304"/>
                <a:gd name="connsiteY7" fmla="*/ 463963 h 927927"/>
                <a:gd name="connsiteX0" fmla="*/ 2198456 w 2290293"/>
                <a:gd name="connsiteY0" fmla="*/ 927927 h 927927"/>
                <a:gd name="connsiteX1" fmla="*/ 3383 w 2290293"/>
                <a:gd name="connsiteY1" fmla="*/ 927927 h 927927"/>
                <a:gd name="connsiteX2" fmla="*/ 131932 w 2290293"/>
                <a:gd name="connsiteY2" fmla="*/ 463963 h 927927"/>
                <a:gd name="connsiteX3" fmla="*/ 2312 w 2290293"/>
                <a:gd name="connsiteY3" fmla="*/ 41861 h 927927"/>
                <a:gd name="connsiteX4" fmla="*/ 15680 w 2290293"/>
                <a:gd name="connsiteY4" fmla="*/ 0 h 927927"/>
                <a:gd name="connsiteX5" fmla="*/ 2133221 w 2290293"/>
                <a:gd name="connsiteY5" fmla="*/ 0 h 927927"/>
                <a:gd name="connsiteX6" fmla="*/ 2159956 w 2290293"/>
                <a:gd name="connsiteY6" fmla="*/ 41861 h 927927"/>
                <a:gd name="connsiteX7" fmla="*/ 2290293 w 2290293"/>
                <a:gd name="connsiteY7" fmla="*/ 463963 h 927927"/>
                <a:gd name="connsiteX0" fmla="*/ 2198456 w 2290293"/>
                <a:gd name="connsiteY0" fmla="*/ 927927 h 927927"/>
                <a:gd name="connsiteX1" fmla="*/ 3383 w 2290293"/>
                <a:gd name="connsiteY1" fmla="*/ 927927 h 927927"/>
                <a:gd name="connsiteX2" fmla="*/ 131932 w 2290293"/>
                <a:gd name="connsiteY2" fmla="*/ 463963 h 927927"/>
                <a:gd name="connsiteX3" fmla="*/ 2312 w 2290293"/>
                <a:gd name="connsiteY3" fmla="*/ 41861 h 927927"/>
                <a:gd name="connsiteX4" fmla="*/ 15607 w 2290293"/>
                <a:gd name="connsiteY4" fmla="*/ 0 h 927927"/>
                <a:gd name="connsiteX5" fmla="*/ 2133221 w 2290293"/>
                <a:gd name="connsiteY5" fmla="*/ 0 h 927927"/>
                <a:gd name="connsiteX6" fmla="*/ 2159956 w 2290293"/>
                <a:gd name="connsiteY6" fmla="*/ 41861 h 927927"/>
                <a:gd name="connsiteX7" fmla="*/ 2290293 w 2290293"/>
                <a:gd name="connsiteY7" fmla="*/ 463963 h 927927"/>
                <a:gd name="connsiteX0" fmla="*/ 2198456 w 2290293"/>
                <a:gd name="connsiteY0" fmla="*/ 927927 h 927927"/>
                <a:gd name="connsiteX1" fmla="*/ 3383 w 2290293"/>
                <a:gd name="connsiteY1" fmla="*/ 927927 h 927927"/>
                <a:gd name="connsiteX2" fmla="*/ 131932 w 2290293"/>
                <a:gd name="connsiteY2" fmla="*/ 463963 h 927927"/>
                <a:gd name="connsiteX3" fmla="*/ 2312 w 2290293"/>
                <a:gd name="connsiteY3" fmla="*/ 41861 h 927927"/>
                <a:gd name="connsiteX4" fmla="*/ 15607 w 2290293"/>
                <a:gd name="connsiteY4" fmla="*/ 0 h 927927"/>
                <a:gd name="connsiteX5" fmla="*/ 2133221 w 2290293"/>
                <a:gd name="connsiteY5" fmla="*/ 0 h 927927"/>
                <a:gd name="connsiteX6" fmla="*/ 2170591 w 2290293"/>
                <a:gd name="connsiteY6" fmla="*/ 41861 h 927927"/>
                <a:gd name="connsiteX7" fmla="*/ 2290293 w 2290293"/>
                <a:gd name="connsiteY7" fmla="*/ 463963 h 927927"/>
                <a:gd name="connsiteX0" fmla="*/ 2198456 w 2300211"/>
                <a:gd name="connsiteY0" fmla="*/ 927927 h 927927"/>
                <a:gd name="connsiteX1" fmla="*/ 3383 w 2300211"/>
                <a:gd name="connsiteY1" fmla="*/ 927927 h 927927"/>
                <a:gd name="connsiteX2" fmla="*/ 131932 w 2300211"/>
                <a:gd name="connsiteY2" fmla="*/ 463963 h 927927"/>
                <a:gd name="connsiteX3" fmla="*/ 2312 w 2300211"/>
                <a:gd name="connsiteY3" fmla="*/ 41861 h 927927"/>
                <a:gd name="connsiteX4" fmla="*/ 15607 w 2300211"/>
                <a:gd name="connsiteY4" fmla="*/ 0 h 927927"/>
                <a:gd name="connsiteX5" fmla="*/ 2133221 w 2300211"/>
                <a:gd name="connsiteY5" fmla="*/ 0 h 927927"/>
                <a:gd name="connsiteX6" fmla="*/ 2170591 w 2300211"/>
                <a:gd name="connsiteY6" fmla="*/ 41861 h 927927"/>
                <a:gd name="connsiteX7" fmla="*/ 2300211 w 2300211"/>
                <a:gd name="connsiteY7" fmla="*/ 463963 h 927927"/>
                <a:gd name="connsiteX0" fmla="*/ 2198456 w 2300211"/>
                <a:gd name="connsiteY0" fmla="*/ 927927 h 927927"/>
                <a:gd name="connsiteX1" fmla="*/ 3383 w 2300211"/>
                <a:gd name="connsiteY1" fmla="*/ 927927 h 927927"/>
                <a:gd name="connsiteX2" fmla="*/ 131932 w 2300211"/>
                <a:gd name="connsiteY2" fmla="*/ 463963 h 927927"/>
                <a:gd name="connsiteX3" fmla="*/ 2312 w 2300211"/>
                <a:gd name="connsiteY3" fmla="*/ 41861 h 927927"/>
                <a:gd name="connsiteX4" fmla="*/ 15607 w 2300211"/>
                <a:gd name="connsiteY4" fmla="*/ 0 h 927927"/>
                <a:gd name="connsiteX5" fmla="*/ 2133221 w 2300211"/>
                <a:gd name="connsiteY5" fmla="*/ 0 h 927927"/>
                <a:gd name="connsiteX6" fmla="*/ 2170591 w 2300211"/>
                <a:gd name="connsiteY6" fmla="*/ 41861 h 927927"/>
                <a:gd name="connsiteX7" fmla="*/ 2300211 w 2300211"/>
                <a:gd name="connsiteY7" fmla="*/ 463963 h 927927"/>
                <a:gd name="connsiteX0" fmla="*/ 2198456 w 2300211"/>
                <a:gd name="connsiteY0" fmla="*/ 927927 h 927927"/>
                <a:gd name="connsiteX1" fmla="*/ 3383 w 2300211"/>
                <a:gd name="connsiteY1" fmla="*/ 927927 h 927927"/>
                <a:gd name="connsiteX2" fmla="*/ 131932 w 2300211"/>
                <a:gd name="connsiteY2" fmla="*/ 463963 h 927927"/>
                <a:gd name="connsiteX3" fmla="*/ 2312 w 2300211"/>
                <a:gd name="connsiteY3" fmla="*/ 41861 h 927927"/>
                <a:gd name="connsiteX4" fmla="*/ 15607 w 2300211"/>
                <a:gd name="connsiteY4" fmla="*/ 0 h 927927"/>
                <a:gd name="connsiteX5" fmla="*/ 2133221 w 2300211"/>
                <a:gd name="connsiteY5" fmla="*/ 0 h 927927"/>
                <a:gd name="connsiteX6" fmla="*/ 2170591 w 2300211"/>
                <a:gd name="connsiteY6" fmla="*/ 41861 h 927927"/>
                <a:gd name="connsiteX7" fmla="*/ 2300211 w 2300211"/>
                <a:gd name="connsiteY7" fmla="*/ 463963 h 927927"/>
                <a:gd name="connsiteX0" fmla="*/ 2198456 w 2300211"/>
                <a:gd name="connsiteY0" fmla="*/ 927927 h 927927"/>
                <a:gd name="connsiteX1" fmla="*/ 3383 w 2300211"/>
                <a:gd name="connsiteY1" fmla="*/ 927927 h 927927"/>
                <a:gd name="connsiteX2" fmla="*/ 131932 w 2300211"/>
                <a:gd name="connsiteY2" fmla="*/ 463963 h 927927"/>
                <a:gd name="connsiteX3" fmla="*/ 2312 w 2300211"/>
                <a:gd name="connsiteY3" fmla="*/ 41861 h 927927"/>
                <a:gd name="connsiteX4" fmla="*/ 15607 w 2300211"/>
                <a:gd name="connsiteY4" fmla="*/ 0 h 927927"/>
                <a:gd name="connsiteX5" fmla="*/ 2144003 w 2300211"/>
                <a:gd name="connsiteY5" fmla="*/ 0 h 927927"/>
                <a:gd name="connsiteX6" fmla="*/ 2170591 w 2300211"/>
                <a:gd name="connsiteY6" fmla="*/ 41861 h 927927"/>
                <a:gd name="connsiteX7" fmla="*/ 2300211 w 2300211"/>
                <a:gd name="connsiteY7" fmla="*/ 463963 h 927927"/>
                <a:gd name="connsiteX0" fmla="*/ 2208885 w 2300211"/>
                <a:gd name="connsiteY0" fmla="*/ 927927 h 927927"/>
                <a:gd name="connsiteX1" fmla="*/ 3383 w 2300211"/>
                <a:gd name="connsiteY1" fmla="*/ 927927 h 927927"/>
                <a:gd name="connsiteX2" fmla="*/ 131932 w 2300211"/>
                <a:gd name="connsiteY2" fmla="*/ 463963 h 927927"/>
                <a:gd name="connsiteX3" fmla="*/ 2312 w 2300211"/>
                <a:gd name="connsiteY3" fmla="*/ 41861 h 927927"/>
                <a:gd name="connsiteX4" fmla="*/ 15607 w 2300211"/>
                <a:gd name="connsiteY4" fmla="*/ 0 h 927927"/>
                <a:gd name="connsiteX5" fmla="*/ 2144003 w 2300211"/>
                <a:gd name="connsiteY5" fmla="*/ 0 h 927927"/>
                <a:gd name="connsiteX6" fmla="*/ 2170591 w 2300211"/>
                <a:gd name="connsiteY6" fmla="*/ 41861 h 927927"/>
                <a:gd name="connsiteX7" fmla="*/ 2300211 w 2300211"/>
                <a:gd name="connsiteY7" fmla="*/ 463963 h 927927"/>
                <a:gd name="connsiteX0" fmla="*/ 2208885 w 2300211"/>
                <a:gd name="connsiteY0" fmla="*/ 927927 h 927927"/>
                <a:gd name="connsiteX1" fmla="*/ 3383 w 2300211"/>
                <a:gd name="connsiteY1" fmla="*/ 927927 h 927927"/>
                <a:gd name="connsiteX2" fmla="*/ 131932 w 2300211"/>
                <a:gd name="connsiteY2" fmla="*/ 463963 h 927927"/>
                <a:gd name="connsiteX3" fmla="*/ 2312 w 2300211"/>
                <a:gd name="connsiteY3" fmla="*/ 41861 h 927927"/>
                <a:gd name="connsiteX4" fmla="*/ 15607 w 2300211"/>
                <a:gd name="connsiteY4" fmla="*/ 0 h 927927"/>
                <a:gd name="connsiteX5" fmla="*/ 2144003 w 2300211"/>
                <a:gd name="connsiteY5" fmla="*/ 0 h 927927"/>
                <a:gd name="connsiteX6" fmla="*/ 2170591 w 2300211"/>
                <a:gd name="connsiteY6" fmla="*/ 41861 h 927927"/>
                <a:gd name="connsiteX7" fmla="*/ 2300211 w 2300211"/>
                <a:gd name="connsiteY7" fmla="*/ 463963 h 927927"/>
                <a:gd name="connsiteX0" fmla="*/ 2208885 w 2300211"/>
                <a:gd name="connsiteY0" fmla="*/ 927927 h 927927"/>
                <a:gd name="connsiteX1" fmla="*/ 3383 w 2300211"/>
                <a:gd name="connsiteY1" fmla="*/ 927927 h 927927"/>
                <a:gd name="connsiteX2" fmla="*/ 130163 w 2300211"/>
                <a:gd name="connsiteY2" fmla="*/ 463963 h 927927"/>
                <a:gd name="connsiteX3" fmla="*/ 2312 w 2300211"/>
                <a:gd name="connsiteY3" fmla="*/ 41861 h 927927"/>
                <a:gd name="connsiteX4" fmla="*/ 15607 w 2300211"/>
                <a:gd name="connsiteY4" fmla="*/ 0 h 927927"/>
                <a:gd name="connsiteX5" fmla="*/ 2144003 w 2300211"/>
                <a:gd name="connsiteY5" fmla="*/ 0 h 927927"/>
                <a:gd name="connsiteX6" fmla="*/ 2170591 w 2300211"/>
                <a:gd name="connsiteY6" fmla="*/ 41861 h 927927"/>
                <a:gd name="connsiteX7" fmla="*/ 2300211 w 2300211"/>
                <a:gd name="connsiteY7" fmla="*/ 463963 h 927927"/>
                <a:gd name="connsiteX0" fmla="*/ 2208885 w 2300211"/>
                <a:gd name="connsiteY0" fmla="*/ 927927 h 927927"/>
                <a:gd name="connsiteX1" fmla="*/ 3383 w 2300211"/>
                <a:gd name="connsiteY1" fmla="*/ 927927 h 927927"/>
                <a:gd name="connsiteX2" fmla="*/ 130163 w 2300211"/>
                <a:gd name="connsiteY2" fmla="*/ 463963 h 927927"/>
                <a:gd name="connsiteX3" fmla="*/ 2312 w 2300211"/>
                <a:gd name="connsiteY3" fmla="*/ 41861 h 927927"/>
                <a:gd name="connsiteX4" fmla="*/ 15607 w 2300211"/>
                <a:gd name="connsiteY4" fmla="*/ 0 h 927927"/>
                <a:gd name="connsiteX5" fmla="*/ 2144003 w 2300211"/>
                <a:gd name="connsiteY5" fmla="*/ 0 h 927927"/>
                <a:gd name="connsiteX6" fmla="*/ 2170591 w 2300211"/>
                <a:gd name="connsiteY6" fmla="*/ 41861 h 927927"/>
                <a:gd name="connsiteX7" fmla="*/ 2300211 w 2300211"/>
                <a:gd name="connsiteY7" fmla="*/ 463963 h 927927"/>
                <a:gd name="connsiteX0" fmla="*/ 2208885 w 2300211"/>
                <a:gd name="connsiteY0" fmla="*/ 927927 h 927927"/>
                <a:gd name="connsiteX1" fmla="*/ 3383 w 2300211"/>
                <a:gd name="connsiteY1" fmla="*/ 927927 h 927927"/>
                <a:gd name="connsiteX2" fmla="*/ 130163 w 2300211"/>
                <a:gd name="connsiteY2" fmla="*/ 463963 h 927927"/>
                <a:gd name="connsiteX3" fmla="*/ 2312 w 2300211"/>
                <a:gd name="connsiteY3" fmla="*/ 41861 h 927927"/>
                <a:gd name="connsiteX4" fmla="*/ 15607 w 2300211"/>
                <a:gd name="connsiteY4" fmla="*/ 0 h 927927"/>
                <a:gd name="connsiteX5" fmla="*/ 2144003 w 2300211"/>
                <a:gd name="connsiteY5" fmla="*/ 0 h 927927"/>
                <a:gd name="connsiteX6" fmla="*/ 2170591 w 2300211"/>
                <a:gd name="connsiteY6" fmla="*/ 41861 h 927927"/>
                <a:gd name="connsiteX7" fmla="*/ 2300211 w 2300211"/>
                <a:gd name="connsiteY7" fmla="*/ 463963 h 927927"/>
                <a:gd name="connsiteX0" fmla="*/ 2208854 w 2300180"/>
                <a:gd name="connsiteY0" fmla="*/ 927927 h 927927"/>
                <a:gd name="connsiteX1" fmla="*/ 3352 w 2300180"/>
                <a:gd name="connsiteY1" fmla="*/ 927927 h 927927"/>
                <a:gd name="connsiteX2" fmla="*/ 130132 w 2300180"/>
                <a:gd name="connsiteY2" fmla="*/ 463963 h 927927"/>
                <a:gd name="connsiteX3" fmla="*/ 2281 w 2300180"/>
                <a:gd name="connsiteY3" fmla="*/ 41861 h 927927"/>
                <a:gd name="connsiteX4" fmla="*/ 15576 w 2300180"/>
                <a:gd name="connsiteY4" fmla="*/ 0 h 927927"/>
                <a:gd name="connsiteX5" fmla="*/ 2143972 w 2300180"/>
                <a:gd name="connsiteY5" fmla="*/ 0 h 927927"/>
                <a:gd name="connsiteX6" fmla="*/ 2170560 w 2300180"/>
                <a:gd name="connsiteY6" fmla="*/ 41861 h 927927"/>
                <a:gd name="connsiteX7" fmla="*/ 2300180 w 2300180"/>
                <a:gd name="connsiteY7" fmla="*/ 463963 h 927927"/>
                <a:gd name="connsiteX0" fmla="*/ 2208858 w 2300184"/>
                <a:gd name="connsiteY0" fmla="*/ 927927 h 927927"/>
                <a:gd name="connsiteX1" fmla="*/ 3356 w 2300184"/>
                <a:gd name="connsiteY1" fmla="*/ 927927 h 927927"/>
                <a:gd name="connsiteX2" fmla="*/ 130136 w 2300184"/>
                <a:gd name="connsiteY2" fmla="*/ 463963 h 927927"/>
                <a:gd name="connsiteX3" fmla="*/ 2285 w 2300184"/>
                <a:gd name="connsiteY3" fmla="*/ 41861 h 927927"/>
                <a:gd name="connsiteX4" fmla="*/ 15398 w 2300184"/>
                <a:gd name="connsiteY4" fmla="*/ 0 h 927927"/>
                <a:gd name="connsiteX5" fmla="*/ 2143976 w 2300184"/>
                <a:gd name="connsiteY5" fmla="*/ 0 h 927927"/>
                <a:gd name="connsiteX6" fmla="*/ 2170564 w 2300184"/>
                <a:gd name="connsiteY6" fmla="*/ 41861 h 927927"/>
                <a:gd name="connsiteX7" fmla="*/ 2300184 w 2300184"/>
                <a:gd name="connsiteY7" fmla="*/ 463963 h 927927"/>
                <a:gd name="connsiteX0" fmla="*/ 2208858 w 2300184"/>
                <a:gd name="connsiteY0" fmla="*/ 927927 h 927927"/>
                <a:gd name="connsiteX1" fmla="*/ 3356 w 2300184"/>
                <a:gd name="connsiteY1" fmla="*/ 927927 h 927927"/>
                <a:gd name="connsiteX2" fmla="*/ 130136 w 2300184"/>
                <a:gd name="connsiteY2" fmla="*/ 463963 h 927927"/>
                <a:gd name="connsiteX3" fmla="*/ 2285 w 2300184"/>
                <a:gd name="connsiteY3" fmla="*/ 41861 h 927927"/>
                <a:gd name="connsiteX4" fmla="*/ 15398 w 2300184"/>
                <a:gd name="connsiteY4" fmla="*/ 0 h 927927"/>
                <a:gd name="connsiteX5" fmla="*/ 2143976 w 2300184"/>
                <a:gd name="connsiteY5" fmla="*/ 0 h 927927"/>
                <a:gd name="connsiteX6" fmla="*/ 2181054 w 2300184"/>
                <a:gd name="connsiteY6" fmla="*/ 41861 h 927927"/>
                <a:gd name="connsiteX7" fmla="*/ 2300184 w 2300184"/>
                <a:gd name="connsiteY7" fmla="*/ 463963 h 927927"/>
                <a:gd name="connsiteX0" fmla="*/ 2208858 w 2308905"/>
                <a:gd name="connsiteY0" fmla="*/ 927927 h 927927"/>
                <a:gd name="connsiteX1" fmla="*/ 3356 w 2308905"/>
                <a:gd name="connsiteY1" fmla="*/ 927927 h 927927"/>
                <a:gd name="connsiteX2" fmla="*/ 130136 w 2308905"/>
                <a:gd name="connsiteY2" fmla="*/ 463963 h 927927"/>
                <a:gd name="connsiteX3" fmla="*/ 2285 w 2308905"/>
                <a:gd name="connsiteY3" fmla="*/ 41861 h 927927"/>
                <a:gd name="connsiteX4" fmla="*/ 15398 w 2308905"/>
                <a:gd name="connsiteY4" fmla="*/ 0 h 927927"/>
                <a:gd name="connsiteX5" fmla="*/ 2143976 w 2308905"/>
                <a:gd name="connsiteY5" fmla="*/ 0 h 927927"/>
                <a:gd name="connsiteX6" fmla="*/ 2181054 w 2308905"/>
                <a:gd name="connsiteY6" fmla="*/ 41861 h 927927"/>
                <a:gd name="connsiteX7" fmla="*/ 2308905 w 2308905"/>
                <a:gd name="connsiteY7" fmla="*/ 463963 h 927927"/>
                <a:gd name="connsiteX0" fmla="*/ 2208858 w 2308905"/>
                <a:gd name="connsiteY0" fmla="*/ 927927 h 927927"/>
                <a:gd name="connsiteX1" fmla="*/ 3356 w 2308905"/>
                <a:gd name="connsiteY1" fmla="*/ 927927 h 927927"/>
                <a:gd name="connsiteX2" fmla="*/ 130136 w 2308905"/>
                <a:gd name="connsiteY2" fmla="*/ 463963 h 927927"/>
                <a:gd name="connsiteX3" fmla="*/ 2285 w 2308905"/>
                <a:gd name="connsiteY3" fmla="*/ 41861 h 927927"/>
                <a:gd name="connsiteX4" fmla="*/ 15398 w 2308905"/>
                <a:gd name="connsiteY4" fmla="*/ 0 h 927927"/>
                <a:gd name="connsiteX5" fmla="*/ 2143976 w 2308905"/>
                <a:gd name="connsiteY5" fmla="*/ 0 h 927927"/>
                <a:gd name="connsiteX6" fmla="*/ 2181054 w 2308905"/>
                <a:gd name="connsiteY6" fmla="*/ 41861 h 927927"/>
                <a:gd name="connsiteX7" fmla="*/ 2308905 w 2308905"/>
                <a:gd name="connsiteY7" fmla="*/ 463963 h 927927"/>
                <a:gd name="connsiteX0" fmla="*/ 2208858 w 2308905"/>
                <a:gd name="connsiteY0" fmla="*/ 927927 h 927927"/>
                <a:gd name="connsiteX1" fmla="*/ 3356 w 2308905"/>
                <a:gd name="connsiteY1" fmla="*/ 927927 h 927927"/>
                <a:gd name="connsiteX2" fmla="*/ 130136 w 2308905"/>
                <a:gd name="connsiteY2" fmla="*/ 463963 h 927927"/>
                <a:gd name="connsiteX3" fmla="*/ 2285 w 2308905"/>
                <a:gd name="connsiteY3" fmla="*/ 41861 h 927927"/>
                <a:gd name="connsiteX4" fmla="*/ 15398 w 2308905"/>
                <a:gd name="connsiteY4" fmla="*/ 0 h 927927"/>
                <a:gd name="connsiteX5" fmla="*/ 2143976 w 2308905"/>
                <a:gd name="connsiteY5" fmla="*/ 0 h 927927"/>
                <a:gd name="connsiteX6" fmla="*/ 2181054 w 2308905"/>
                <a:gd name="connsiteY6" fmla="*/ 41861 h 927927"/>
                <a:gd name="connsiteX7" fmla="*/ 2308905 w 2308905"/>
                <a:gd name="connsiteY7" fmla="*/ 463963 h 927927"/>
                <a:gd name="connsiteX0" fmla="*/ 2208858 w 2308905"/>
                <a:gd name="connsiteY0" fmla="*/ 927927 h 927927"/>
                <a:gd name="connsiteX1" fmla="*/ 3356 w 2308905"/>
                <a:gd name="connsiteY1" fmla="*/ 927927 h 927927"/>
                <a:gd name="connsiteX2" fmla="*/ 130136 w 2308905"/>
                <a:gd name="connsiteY2" fmla="*/ 463963 h 927927"/>
                <a:gd name="connsiteX3" fmla="*/ 2285 w 2308905"/>
                <a:gd name="connsiteY3" fmla="*/ 41861 h 927927"/>
                <a:gd name="connsiteX4" fmla="*/ 15398 w 2308905"/>
                <a:gd name="connsiteY4" fmla="*/ 0 h 927927"/>
                <a:gd name="connsiteX5" fmla="*/ 2154828 w 2308905"/>
                <a:gd name="connsiteY5" fmla="*/ 0 h 927927"/>
                <a:gd name="connsiteX6" fmla="*/ 2181054 w 2308905"/>
                <a:gd name="connsiteY6" fmla="*/ 41861 h 927927"/>
                <a:gd name="connsiteX7" fmla="*/ 2308905 w 2308905"/>
                <a:gd name="connsiteY7" fmla="*/ 463963 h 927927"/>
                <a:gd name="connsiteX0" fmla="*/ 2218841 w 2308905"/>
                <a:gd name="connsiteY0" fmla="*/ 927927 h 927927"/>
                <a:gd name="connsiteX1" fmla="*/ 3356 w 2308905"/>
                <a:gd name="connsiteY1" fmla="*/ 927927 h 927927"/>
                <a:gd name="connsiteX2" fmla="*/ 130136 w 2308905"/>
                <a:gd name="connsiteY2" fmla="*/ 463963 h 927927"/>
                <a:gd name="connsiteX3" fmla="*/ 2285 w 2308905"/>
                <a:gd name="connsiteY3" fmla="*/ 41861 h 927927"/>
                <a:gd name="connsiteX4" fmla="*/ 15398 w 2308905"/>
                <a:gd name="connsiteY4" fmla="*/ 0 h 927927"/>
                <a:gd name="connsiteX5" fmla="*/ 2154828 w 2308905"/>
                <a:gd name="connsiteY5" fmla="*/ 0 h 927927"/>
                <a:gd name="connsiteX6" fmla="*/ 2181054 w 2308905"/>
                <a:gd name="connsiteY6" fmla="*/ 41861 h 927927"/>
                <a:gd name="connsiteX7" fmla="*/ 2308905 w 2308905"/>
                <a:gd name="connsiteY7" fmla="*/ 463963 h 927927"/>
                <a:gd name="connsiteX0" fmla="*/ 2218841 w 2308905"/>
                <a:gd name="connsiteY0" fmla="*/ 927927 h 927927"/>
                <a:gd name="connsiteX1" fmla="*/ 3356 w 2308905"/>
                <a:gd name="connsiteY1" fmla="*/ 927927 h 927927"/>
                <a:gd name="connsiteX2" fmla="*/ 130136 w 2308905"/>
                <a:gd name="connsiteY2" fmla="*/ 463963 h 927927"/>
                <a:gd name="connsiteX3" fmla="*/ 2285 w 2308905"/>
                <a:gd name="connsiteY3" fmla="*/ 41861 h 927927"/>
                <a:gd name="connsiteX4" fmla="*/ 15398 w 2308905"/>
                <a:gd name="connsiteY4" fmla="*/ 0 h 927927"/>
                <a:gd name="connsiteX5" fmla="*/ 2154828 w 2308905"/>
                <a:gd name="connsiteY5" fmla="*/ 0 h 927927"/>
                <a:gd name="connsiteX6" fmla="*/ 2181054 w 2308905"/>
                <a:gd name="connsiteY6" fmla="*/ 41861 h 927927"/>
                <a:gd name="connsiteX7" fmla="*/ 2308905 w 2308905"/>
                <a:gd name="connsiteY7" fmla="*/ 463963 h 927927"/>
                <a:gd name="connsiteX0" fmla="*/ 2218841 w 2308905"/>
                <a:gd name="connsiteY0" fmla="*/ 927927 h 927927"/>
                <a:gd name="connsiteX1" fmla="*/ 3356 w 2308905"/>
                <a:gd name="connsiteY1" fmla="*/ 927927 h 927927"/>
                <a:gd name="connsiteX2" fmla="*/ 126751 w 2308905"/>
                <a:gd name="connsiteY2" fmla="*/ 463963 h 927927"/>
                <a:gd name="connsiteX3" fmla="*/ 2285 w 2308905"/>
                <a:gd name="connsiteY3" fmla="*/ 41861 h 927927"/>
                <a:gd name="connsiteX4" fmla="*/ 15398 w 2308905"/>
                <a:gd name="connsiteY4" fmla="*/ 0 h 927927"/>
                <a:gd name="connsiteX5" fmla="*/ 2154828 w 2308905"/>
                <a:gd name="connsiteY5" fmla="*/ 0 h 927927"/>
                <a:gd name="connsiteX6" fmla="*/ 2181054 w 2308905"/>
                <a:gd name="connsiteY6" fmla="*/ 41861 h 927927"/>
                <a:gd name="connsiteX7" fmla="*/ 2308905 w 2308905"/>
                <a:gd name="connsiteY7" fmla="*/ 463963 h 927927"/>
                <a:gd name="connsiteX0" fmla="*/ 2218841 w 2308905"/>
                <a:gd name="connsiteY0" fmla="*/ 927927 h 927927"/>
                <a:gd name="connsiteX1" fmla="*/ 3356 w 2308905"/>
                <a:gd name="connsiteY1" fmla="*/ 927927 h 927927"/>
                <a:gd name="connsiteX2" fmla="*/ 126751 w 2308905"/>
                <a:gd name="connsiteY2" fmla="*/ 463963 h 927927"/>
                <a:gd name="connsiteX3" fmla="*/ 2285 w 2308905"/>
                <a:gd name="connsiteY3" fmla="*/ 41861 h 927927"/>
                <a:gd name="connsiteX4" fmla="*/ 15398 w 2308905"/>
                <a:gd name="connsiteY4" fmla="*/ 0 h 927927"/>
                <a:gd name="connsiteX5" fmla="*/ 2154828 w 2308905"/>
                <a:gd name="connsiteY5" fmla="*/ 0 h 927927"/>
                <a:gd name="connsiteX6" fmla="*/ 2181054 w 2308905"/>
                <a:gd name="connsiteY6" fmla="*/ 41861 h 927927"/>
                <a:gd name="connsiteX7" fmla="*/ 2308905 w 2308905"/>
                <a:gd name="connsiteY7" fmla="*/ 463963 h 927927"/>
                <a:gd name="connsiteX0" fmla="*/ 2218841 w 2308905"/>
                <a:gd name="connsiteY0" fmla="*/ 927927 h 927927"/>
                <a:gd name="connsiteX1" fmla="*/ 3356 w 2308905"/>
                <a:gd name="connsiteY1" fmla="*/ 927927 h 927927"/>
                <a:gd name="connsiteX2" fmla="*/ 126751 w 2308905"/>
                <a:gd name="connsiteY2" fmla="*/ 463963 h 927927"/>
                <a:gd name="connsiteX3" fmla="*/ 2285 w 2308905"/>
                <a:gd name="connsiteY3" fmla="*/ 41861 h 927927"/>
                <a:gd name="connsiteX4" fmla="*/ 15398 w 2308905"/>
                <a:gd name="connsiteY4" fmla="*/ 0 h 927927"/>
                <a:gd name="connsiteX5" fmla="*/ 2154828 w 2308905"/>
                <a:gd name="connsiteY5" fmla="*/ 0 h 927927"/>
                <a:gd name="connsiteX6" fmla="*/ 2181054 w 2308905"/>
                <a:gd name="connsiteY6" fmla="*/ 41861 h 927927"/>
                <a:gd name="connsiteX7" fmla="*/ 2308905 w 2308905"/>
                <a:gd name="connsiteY7" fmla="*/ 463963 h 927927"/>
                <a:gd name="connsiteX0" fmla="*/ 2218781 w 2308845"/>
                <a:gd name="connsiteY0" fmla="*/ 927927 h 927927"/>
                <a:gd name="connsiteX1" fmla="*/ 3296 w 2308845"/>
                <a:gd name="connsiteY1" fmla="*/ 927927 h 927927"/>
                <a:gd name="connsiteX2" fmla="*/ 126691 w 2308845"/>
                <a:gd name="connsiteY2" fmla="*/ 463963 h 927927"/>
                <a:gd name="connsiteX3" fmla="*/ 2225 w 2308845"/>
                <a:gd name="connsiteY3" fmla="*/ 41861 h 927927"/>
                <a:gd name="connsiteX4" fmla="*/ 15338 w 2308845"/>
                <a:gd name="connsiteY4" fmla="*/ 0 h 927927"/>
                <a:gd name="connsiteX5" fmla="*/ 2154768 w 2308845"/>
                <a:gd name="connsiteY5" fmla="*/ 0 h 927927"/>
                <a:gd name="connsiteX6" fmla="*/ 2180994 w 2308845"/>
                <a:gd name="connsiteY6" fmla="*/ 41861 h 927927"/>
                <a:gd name="connsiteX7" fmla="*/ 2308845 w 2308845"/>
                <a:gd name="connsiteY7" fmla="*/ 463963 h 927927"/>
                <a:gd name="connsiteX0" fmla="*/ 2218788 w 2308852"/>
                <a:gd name="connsiteY0" fmla="*/ 927927 h 927927"/>
                <a:gd name="connsiteX1" fmla="*/ 3303 w 2308852"/>
                <a:gd name="connsiteY1" fmla="*/ 927927 h 927927"/>
                <a:gd name="connsiteX2" fmla="*/ 126698 w 2308852"/>
                <a:gd name="connsiteY2" fmla="*/ 463963 h 927927"/>
                <a:gd name="connsiteX3" fmla="*/ 2232 w 2308852"/>
                <a:gd name="connsiteY3" fmla="*/ 41861 h 927927"/>
                <a:gd name="connsiteX4" fmla="*/ 14998 w 2308852"/>
                <a:gd name="connsiteY4" fmla="*/ 0 h 927927"/>
                <a:gd name="connsiteX5" fmla="*/ 2154775 w 2308852"/>
                <a:gd name="connsiteY5" fmla="*/ 0 h 927927"/>
                <a:gd name="connsiteX6" fmla="*/ 2181001 w 2308852"/>
                <a:gd name="connsiteY6" fmla="*/ 41861 h 927927"/>
                <a:gd name="connsiteX7" fmla="*/ 2308852 w 2308852"/>
                <a:gd name="connsiteY7" fmla="*/ 463963 h 927927"/>
                <a:gd name="connsiteX0" fmla="*/ 2218788 w 2308852"/>
                <a:gd name="connsiteY0" fmla="*/ 927927 h 927927"/>
                <a:gd name="connsiteX1" fmla="*/ 3303 w 2308852"/>
                <a:gd name="connsiteY1" fmla="*/ 927927 h 927927"/>
                <a:gd name="connsiteX2" fmla="*/ 126698 w 2308852"/>
                <a:gd name="connsiteY2" fmla="*/ 463963 h 927927"/>
                <a:gd name="connsiteX3" fmla="*/ 2232 w 2308852"/>
                <a:gd name="connsiteY3" fmla="*/ 41861 h 927927"/>
                <a:gd name="connsiteX4" fmla="*/ 14998 w 2308852"/>
                <a:gd name="connsiteY4" fmla="*/ 0 h 927927"/>
                <a:gd name="connsiteX5" fmla="*/ 2154775 w 2308852"/>
                <a:gd name="connsiteY5" fmla="*/ 0 h 927927"/>
                <a:gd name="connsiteX6" fmla="*/ 2191213 w 2308852"/>
                <a:gd name="connsiteY6" fmla="*/ 41861 h 927927"/>
                <a:gd name="connsiteX7" fmla="*/ 2308852 w 2308852"/>
                <a:gd name="connsiteY7" fmla="*/ 463963 h 927927"/>
                <a:gd name="connsiteX0" fmla="*/ 2218788 w 2315678"/>
                <a:gd name="connsiteY0" fmla="*/ 927927 h 927927"/>
                <a:gd name="connsiteX1" fmla="*/ 3303 w 2315678"/>
                <a:gd name="connsiteY1" fmla="*/ 927927 h 927927"/>
                <a:gd name="connsiteX2" fmla="*/ 126698 w 2315678"/>
                <a:gd name="connsiteY2" fmla="*/ 463963 h 927927"/>
                <a:gd name="connsiteX3" fmla="*/ 2232 w 2315678"/>
                <a:gd name="connsiteY3" fmla="*/ 41861 h 927927"/>
                <a:gd name="connsiteX4" fmla="*/ 14998 w 2315678"/>
                <a:gd name="connsiteY4" fmla="*/ 0 h 927927"/>
                <a:gd name="connsiteX5" fmla="*/ 2154775 w 2315678"/>
                <a:gd name="connsiteY5" fmla="*/ 0 h 927927"/>
                <a:gd name="connsiteX6" fmla="*/ 2191213 w 2315678"/>
                <a:gd name="connsiteY6" fmla="*/ 41861 h 927927"/>
                <a:gd name="connsiteX7" fmla="*/ 2315678 w 2315678"/>
                <a:gd name="connsiteY7" fmla="*/ 463963 h 927927"/>
                <a:gd name="connsiteX0" fmla="*/ 2218788 w 2315678"/>
                <a:gd name="connsiteY0" fmla="*/ 927927 h 927927"/>
                <a:gd name="connsiteX1" fmla="*/ 3303 w 2315678"/>
                <a:gd name="connsiteY1" fmla="*/ 927927 h 927927"/>
                <a:gd name="connsiteX2" fmla="*/ 126698 w 2315678"/>
                <a:gd name="connsiteY2" fmla="*/ 463963 h 927927"/>
                <a:gd name="connsiteX3" fmla="*/ 2232 w 2315678"/>
                <a:gd name="connsiteY3" fmla="*/ 41861 h 927927"/>
                <a:gd name="connsiteX4" fmla="*/ 14998 w 2315678"/>
                <a:gd name="connsiteY4" fmla="*/ 0 h 927927"/>
                <a:gd name="connsiteX5" fmla="*/ 2154775 w 2315678"/>
                <a:gd name="connsiteY5" fmla="*/ 0 h 927927"/>
                <a:gd name="connsiteX6" fmla="*/ 2191213 w 2315678"/>
                <a:gd name="connsiteY6" fmla="*/ 41861 h 927927"/>
                <a:gd name="connsiteX7" fmla="*/ 2315678 w 2315678"/>
                <a:gd name="connsiteY7" fmla="*/ 463963 h 927927"/>
                <a:gd name="connsiteX0" fmla="*/ 2218788 w 2315678"/>
                <a:gd name="connsiteY0" fmla="*/ 927927 h 927927"/>
                <a:gd name="connsiteX1" fmla="*/ 3303 w 2315678"/>
                <a:gd name="connsiteY1" fmla="*/ 927927 h 927927"/>
                <a:gd name="connsiteX2" fmla="*/ 126698 w 2315678"/>
                <a:gd name="connsiteY2" fmla="*/ 463963 h 927927"/>
                <a:gd name="connsiteX3" fmla="*/ 2232 w 2315678"/>
                <a:gd name="connsiteY3" fmla="*/ 41861 h 927927"/>
                <a:gd name="connsiteX4" fmla="*/ 14998 w 2315678"/>
                <a:gd name="connsiteY4" fmla="*/ 0 h 927927"/>
                <a:gd name="connsiteX5" fmla="*/ 2154775 w 2315678"/>
                <a:gd name="connsiteY5" fmla="*/ 0 h 927927"/>
                <a:gd name="connsiteX6" fmla="*/ 2191213 w 2315678"/>
                <a:gd name="connsiteY6" fmla="*/ 41861 h 927927"/>
                <a:gd name="connsiteX7" fmla="*/ 2315678 w 2315678"/>
                <a:gd name="connsiteY7" fmla="*/ 463963 h 927927"/>
                <a:gd name="connsiteX0" fmla="*/ 2218788 w 2315678"/>
                <a:gd name="connsiteY0" fmla="*/ 927927 h 927927"/>
                <a:gd name="connsiteX1" fmla="*/ 3303 w 2315678"/>
                <a:gd name="connsiteY1" fmla="*/ 927927 h 927927"/>
                <a:gd name="connsiteX2" fmla="*/ 126698 w 2315678"/>
                <a:gd name="connsiteY2" fmla="*/ 463963 h 927927"/>
                <a:gd name="connsiteX3" fmla="*/ 2232 w 2315678"/>
                <a:gd name="connsiteY3" fmla="*/ 41861 h 927927"/>
                <a:gd name="connsiteX4" fmla="*/ 14998 w 2315678"/>
                <a:gd name="connsiteY4" fmla="*/ 0 h 927927"/>
                <a:gd name="connsiteX5" fmla="*/ 2165683 w 2315678"/>
                <a:gd name="connsiteY5" fmla="*/ 0 h 927927"/>
                <a:gd name="connsiteX6" fmla="*/ 2191213 w 2315678"/>
                <a:gd name="connsiteY6" fmla="*/ 41861 h 927927"/>
                <a:gd name="connsiteX7" fmla="*/ 2315678 w 2315678"/>
                <a:gd name="connsiteY7" fmla="*/ 463963 h 927927"/>
                <a:gd name="connsiteX0" fmla="*/ 2228027 w 2315678"/>
                <a:gd name="connsiteY0" fmla="*/ 927927 h 927927"/>
                <a:gd name="connsiteX1" fmla="*/ 3303 w 2315678"/>
                <a:gd name="connsiteY1" fmla="*/ 927927 h 927927"/>
                <a:gd name="connsiteX2" fmla="*/ 126698 w 2315678"/>
                <a:gd name="connsiteY2" fmla="*/ 463963 h 927927"/>
                <a:gd name="connsiteX3" fmla="*/ 2232 w 2315678"/>
                <a:gd name="connsiteY3" fmla="*/ 41861 h 927927"/>
                <a:gd name="connsiteX4" fmla="*/ 14998 w 2315678"/>
                <a:gd name="connsiteY4" fmla="*/ 0 h 927927"/>
                <a:gd name="connsiteX5" fmla="*/ 2165683 w 2315678"/>
                <a:gd name="connsiteY5" fmla="*/ 0 h 927927"/>
                <a:gd name="connsiteX6" fmla="*/ 2191213 w 2315678"/>
                <a:gd name="connsiteY6" fmla="*/ 41861 h 927927"/>
                <a:gd name="connsiteX7" fmla="*/ 2315678 w 2315678"/>
                <a:gd name="connsiteY7" fmla="*/ 463963 h 927927"/>
                <a:gd name="connsiteX0" fmla="*/ 2228027 w 2315678"/>
                <a:gd name="connsiteY0" fmla="*/ 927927 h 927927"/>
                <a:gd name="connsiteX1" fmla="*/ 3303 w 2315678"/>
                <a:gd name="connsiteY1" fmla="*/ 927927 h 927927"/>
                <a:gd name="connsiteX2" fmla="*/ 126698 w 2315678"/>
                <a:gd name="connsiteY2" fmla="*/ 463963 h 927927"/>
                <a:gd name="connsiteX3" fmla="*/ 2232 w 2315678"/>
                <a:gd name="connsiteY3" fmla="*/ 41861 h 927927"/>
                <a:gd name="connsiteX4" fmla="*/ 14998 w 2315678"/>
                <a:gd name="connsiteY4" fmla="*/ 0 h 927927"/>
                <a:gd name="connsiteX5" fmla="*/ 2165683 w 2315678"/>
                <a:gd name="connsiteY5" fmla="*/ 0 h 927927"/>
                <a:gd name="connsiteX6" fmla="*/ 2191213 w 2315678"/>
                <a:gd name="connsiteY6" fmla="*/ 41861 h 927927"/>
                <a:gd name="connsiteX7" fmla="*/ 2315678 w 2315678"/>
                <a:gd name="connsiteY7" fmla="*/ 463963 h 927927"/>
                <a:gd name="connsiteX0" fmla="*/ 2228027 w 2315678"/>
                <a:gd name="connsiteY0" fmla="*/ 927927 h 927927"/>
                <a:gd name="connsiteX1" fmla="*/ 3303 w 2315678"/>
                <a:gd name="connsiteY1" fmla="*/ 927927 h 927927"/>
                <a:gd name="connsiteX2" fmla="*/ 526107 w 2315678"/>
                <a:gd name="connsiteY2" fmla="*/ 463963 h 927927"/>
                <a:gd name="connsiteX3" fmla="*/ 2232 w 2315678"/>
                <a:gd name="connsiteY3" fmla="*/ 41861 h 927927"/>
                <a:gd name="connsiteX4" fmla="*/ 14998 w 2315678"/>
                <a:gd name="connsiteY4" fmla="*/ 0 h 927927"/>
                <a:gd name="connsiteX5" fmla="*/ 2165683 w 2315678"/>
                <a:gd name="connsiteY5" fmla="*/ 0 h 927927"/>
                <a:gd name="connsiteX6" fmla="*/ 2191213 w 2315678"/>
                <a:gd name="connsiteY6" fmla="*/ 41861 h 927927"/>
                <a:gd name="connsiteX7" fmla="*/ 2315678 w 2315678"/>
                <a:gd name="connsiteY7" fmla="*/ 463963 h 927927"/>
                <a:gd name="connsiteX0" fmla="*/ 2228027 w 2315678"/>
                <a:gd name="connsiteY0" fmla="*/ 927927 h 927927"/>
                <a:gd name="connsiteX1" fmla="*/ 3303 w 2315678"/>
                <a:gd name="connsiteY1" fmla="*/ 927927 h 927927"/>
                <a:gd name="connsiteX2" fmla="*/ 526107 w 2315678"/>
                <a:gd name="connsiteY2" fmla="*/ 463963 h 927927"/>
                <a:gd name="connsiteX3" fmla="*/ 2232 w 2315678"/>
                <a:gd name="connsiteY3" fmla="*/ 41861 h 927927"/>
                <a:gd name="connsiteX4" fmla="*/ 14998 w 2315678"/>
                <a:gd name="connsiteY4" fmla="*/ 0 h 927927"/>
                <a:gd name="connsiteX5" fmla="*/ 2165683 w 2315678"/>
                <a:gd name="connsiteY5" fmla="*/ 0 h 927927"/>
                <a:gd name="connsiteX6" fmla="*/ 2191213 w 2315678"/>
                <a:gd name="connsiteY6" fmla="*/ 41861 h 927927"/>
                <a:gd name="connsiteX7" fmla="*/ 2315678 w 2315678"/>
                <a:gd name="connsiteY7" fmla="*/ 463963 h 927927"/>
                <a:gd name="connsiteX0" fmla="*/ 2228027 w 2315678"/>
                <a:gd name="connsiteY0" fmla="*/ 927927 h 927927"/>
                <a:gd name="connsiteX1" fmla="*/ 3303 w 2315678"/>
                <a:gd name="connsiteY1" fmla="*/ 927927 h 927927"/>
                <a:gd name="connsiteX2" fmla="*/ 526107 w 2315678"/>
                <a:gd name="connsiteY2" fmla="*/ 463963 h 927927"/>
                <a:gd name="connsiteX3" fmla="*/ 2232 w 2315678"/>
                <a:gd name="connsiteY3" fmla="*/ 41861 h 927927"/>
                <a:gd name="connsiteX4" fmla="*/ 14998 w 2315678"/>
                <a:gd name="connsiteY4" fmla="*/ 0 h 927927"/>
                <a:gd name="connsiteX5" fmla="*/ 2165683 w 2315678"/>
                <a:gd name="connsiteY5" fmla="*/ 0 h 927927"/>
                <a:gd name="connsiteX6" fmla="*/ 2191213 w 2315678"/>
                <a:gd name="connsiteY6" fmla="*/ 41861 h 927927"/>
                <a:gd name="connsiteX7" fmla="*/ 2315678 w 2315678"/>
                <a:gd name="connsiteY7" fmla="*/ 463963 h 927927"/>
                <a:gd name="connsiteX0" fmla="*/ 2235272 w 2322923"/>
                <a:gd name="connsiteY0" fmla="*/ 927927 h 927927"/>
                <a:gd name="connsiteX1" fmla="*/ 10548 w 2322923"/>
                <a:gd name="connsiteY1" fmla="*/ 927927 h 927927"/>
                <a:gd name="connsiteX2" fmla="*/ 533352 w 2322923"/>
                <a:gd name="connsiteY2" fmla="*/ 463963 h 927927"/>
                <a:gd name="connsiteX3" fmla="*/ 9477 w 2322923"/>
                <a:gd name="connsiteY3" fmla="*/ 41861 h 927927"/>
                <a:gd name="connsiteX4" fmla="*/ 22243 w 2322923"/>
                <a:gd name="connsiteY4" fmla="*/ 0 h 927927"/>
                <a:gd name="connsiteX5" fmla="*/ 2172928 w 2322923"/>
                <a:gd name="connsiteY5" fmla="*/ 0 h 927927"/>
                <a:gd name="connsiteX6" fmla="*/ 2198458 w 2322923"/>
                <a:gd name="connsiteY6" fmla="*/ 41861 h 927927"/>
                <a:gd name="connsiteX7" fmla="*/ 2322923 w 2322923"/>
                <a:gd name="connsiteY7" fmla="*/ 463963 h 927927"/>
                <a:gd name="connsiteX0" fmla="*/ 2234289 w 2321940"/>
                <a:gd name="connsiteY0" fmla="*/ 927927 h 927927"/>
                <a:gd name="connsiteX1" fmla="*/ 9565 w 2321940"/>
                <a:gd name="connsiteY1" fmla="*/ 927927 h 927927"/>
                <a:gd name="connsiteX2" fmla="*/ 532369 w 2321940"/>
                <a:gd name="connsiteY2" fmla="*/ 463963 h 927927"/>
                <a:gd name="connsiteX3" fmla="*/ 8494 w 2321940"/>
                <a:gd name="connsiteY3" fmla="*/ 41861 h 927927"/>
                <a:gd name="connsiteX4" fmla="*/ 62225 w 2321940"/>
                <a:gd name="connsiteY4" fmla="*/ 0 h 927927"/>
                <a:gd name="connsiteX5" fmla="*/ 2171945 w 2321940"/>
                <a:gd name="connsiteY5" fmla="*/ 0 h 927927"/>
                <a:gd name="connsiteX6" fmla="*/ 2197475 w 2321940"/>
                <a:gd name="connsiteY6" fmla="*/ 41861 h 927927"/>
                <a:gd name="connsiteX7" fmla="*/ 2321940 w 2321940"/>
                <a:gd name="connsiteY7" fmla="*/ 463963 h 927927"/>
                <a:gd name="connsiteX0" fmla="*/ 2234289 w 2321940"/>
                <a:gd name="connsiteY0" fmla="*/ 927927 h 927927"/>
                <a:gd name="connsiteX1" fmla="*/ 9565 w 2321940"/>
                <a:gd name="connsiteY1" fmla="*/ 927927 h 927927"/>
                <a:gd name="connsiteX2" fmla="*/ 532369 w 2321940"/>
                <a:gd name="connsiteY2" fmla="*/ 463963 h 927927"/>
                <a:gd name="connsiteX3" fmla="*/ 8494 w 2321940"/>
                <a:gd name="connsiteY3" fmla="*/ 41861 h 927927"/>
                <a:gd name="connsiteX4" fmla="*/ 62225 w 2321940"/>
                <a:gd name="connsiteY4" fmla="*/ 0 h 927927"/>
                <a:gd name="connsiteX5" fmla="*/ 2171945 w 2321940"/>
                <a:gd name="connsiteY5" fmla="*/ 0 h 927927"/>
                <a:gd name="connsiteX6" fmla="*/ 2240459 w 2321940"/>
                <a:gd name="connsiteY6" fmla="*/ 41861 h 927927"/>
                <a:gd name="connsiteX7" fmla="*/ 2321940 w 2321940"/>
                <a:gd name="connsiteY7" fmla="*/ 463963 h 927927"/>
                <a:gd name="connsiteX0" fmla="*/ 2234289 w 2764333"/>
                <a:gd name="connsiteY0" fmla="*/ 927927 h 927927"/>
                <a:gd name="connsiteX1" fmla="*/ 9565 w 2764333"/>
                <a:gd name="connsiteY1" fmla="*/ 927927 h 927927"/>
                <a:gd name="connsiteX2" fmla="*/ 532369 w 2764333"/>
                <a:gd name="connsiteY2" fmla="*/ 463963 h 927927"/>
                <a:gd name="connsiteX3" fmla="*/ 8494 w 2764333"/>
                <a:gd name="connsiteY3" fmla="*/ 41861 h 927927"/>
                <a:gd name="connsiteX4" fmla="*/ 62225 w 2764333"/>
                <a:gd name="connsiteY4" fmla="*/ 0 h 927927"/>
                <a:gd name="connsiteX5" fmla="*/ 2171945 w 2764333"/>
                <a:gd name="connsiteY5" fmla="*/ 0 h 927927"/>
                <a:gd name="connsiteX6" fmla="*/ 2240459 w 2764333"/>
                <a:gd name="connsiteY6" fmla="*/ 41861 h 927927"/>
                <a:gd name="connsiteX7" fmla="*/ 2764333 w 2764333"/>
                <a:gd name="connsiteY7" fmla="*/ 463963 h 927927"/>
                <a:gd name="connsiteX0" fmla="*/ 2234289 w 2764333"/>
                <a:gd name="connsiteY0" fmla="*/ 927927 h 927927"/>
                <a:gd name="connsiteX1" fmla="*/ 9565 w 2764333"/>
                <a:gd name="connsiteY1" fmla="*/ 927927 h 927927"/>
                <a:gd name="connsiteX2" fmla="*/ 532369 w 2764333"/>
                <a:gd name="connsiteY2" fmla="*/ 463963 h 927927"/>
                <a:gd name="connsiteX3" fmla="*/ 8494 w 2764333"/>
                <a:gd name="connsiteY3" fmla="*/ 41861 h 927927"/>
                <a:gd name="connsiteX4" fmla="*/ 62225 w 2764333"/>
                <a:gd name="connsiteY4" fmla="*/ 0 h 927927"/>
                <a:gd name="connsiteX5" fmla="*/ 2171945 w 2764333"/>
                <a:gd name="connsiteY5" fmla="*/ 0 h 927927"/>
                <a:gd name="connsiteX6" fmla="*/ 2240459 w 2764333"/>
                <a:gd name="connsiteY6" fmla="*/ 41861 h 927927"/>
                <a:gd name="connsiteX7" fmla="*/ 2764333 w 2764333"/>
                <a:gd name="connsiteY7" fmla="*/ 463963 h 927927"/>
                <a:gd name="connsiteX0" fmla="*/ 2234289 w 2764333"/>
                <a:gd name="connsiteY0" fmla="*/ 927927 h 927927"/>
                <a:gd name="connsiteX1" fmla="*/ 9565 w 2764333"/>
                <a:gd name="connsiteY1" fmla="*/ 927927 h 927927"/>
                <a:gd name="connsiteX2" fmla="*/ 532369 w 2764333"/>
                <a:gd name="connsiteY2" fmla="*/ 463963 h 927927"/>
                <a:gd name="connsiteX3" fmla="*/ 8494 w 2764333"/>
                <a:gd name="connsiteY3" fmla="*/ 41861 h 927927"/>
                <a:gd name="connsiteX4" fmla="*/ 62225 w 2764333"/>
                <a:gd name="connsiteY4" fmla="*/ 0 h 927927"/>
                <a:gd name="connsiteX5" fmla="*/ 2171945 w 2764333"/>
                <a:gd name="connsiteY5" fmla="*/ 0 h 927927"/>
                <a:gd name="connsiteX6" fmla="*/ 2240459 w 2764333"/>
                <a:gd name="connsiteY6" fmla="*/ 41861 h 927927"/>
                <a:gd name="connsiteX7" fmla="*/ 2764333 w 2764333"/>
                <a:gd name="connsiteY7" fmla="*/ 463963 h 927927"/>
                <a:gd name="connsiteX0" fmla="*/ 2234289 w 2764333"/>
                <a:gd name="connsiteY0" fmla="*/ 927927 h 927927"/>
                <a:gd name="connsiteX1" fmla="*/ 9565 w 2764333"/>
                <a:gd name="connsiteY1" fmla="*/ 927927 h 927927"/>
                <a:gd name="connsiteX2" fmla="*/ 532369 w 2764333"/>
                <a:gd name="connsiteY2" fmla="*/ 463963 h 927927"/>
                <a:gd name="connsiteX3" fmla="*/ 8494 w 2764333"/>
                <a:gd name="connsiteY3" fmla="*/ 41861 h 927927"/>
                <a:gd name="connsiteX4" fmla="*/ 62225 w 2764333"/>
                <a:gd name="connsiteY4" fmla="*/ 0 h 927927"/>
                <a:gd name="connsiteX5" fmla="*/ 2132999 w 2764333"/>
                <a:gd name="connsiteY5" fmla="*/ 0 h 927927"/>
                <a:gd name="connsiteX6" fmla="*/ 2240459 w 2764333"/>
                <a:gd name="connsiteY6" fmla="*/ 41861 h 927927"/>
                <a:gd name="connsiteX7" fmla="*/ 2764333 w 2764333"/>
                <a:gd name="connsiteY7" fmla="*/ 463963 h 927927"/>
                <a:gd name="connsiteX0" fmla="*/ 2391973 w 2764333"/>
                <a:gd name="connsiteY0" fmla="*/ 927927 h 927927"/>
                <a:gd name="connsiteX1" fmla="*/ 9565 w 2764333"/>
                <a:gd name="connsiteY1" fmla="*/ 927927 h 927927"/>
                <a:gd name="connsiteX2" fmla="*/ 532369 w 2764333"/>
                <a:gd name="connsiteY2" fmla="*/ 463963 h 927927"/>
                <a:gd name="connsiteX3" fmla="*/ 8494 w 2764333"/>
                <a:gd name="connsiteY3" fmla="*/ 41861 h 927927"/>
                <a:gd name="connsiteX4" fmla="*/ 62225 w 2764333"/>
                <a:gd name="connsiteY4" fmla="*/ 0 h 927927"/>
                <a:gd name="connsiteX5" fmla="*/ 2132999 w 2764333"/>
                <a:gd name="connsiteY5" fmla="*/ 0 h 927927"/>
                <a:gd name="connsiteX6" fmla="*/ 2240459 w 2764333"/>
                <a:gd name="connsiteY6" fmla="*/ 41861 h 927927"/>
                <a:gd name="connsiteX7" fmla="*/ 2764333 w 2764333"/>
                <a:gd name="connsiteY7" fmla="*/ 463963 h 927927"/>
                <a:gd name="connsiteX0" fmla="*/ 2391973 w 2764333"/>
                <a:gd name="connsiteY0" fmla="*/ 927927 h 927927"/>
                <a:gd name="connsiteX1" fmla="*/ 9565 w 2764333"/>
                <a:gd name="connsiteY1" fmla="*/ 927927 h 927927"/>
                <a:gd name="connsiteX2" fmla="*/ 532369 w 2764333"/>
                <a:gd name="connsiteY2" fmla="*/ 463963 h 927927"/>
                <a:gd name="connsiteX3" fmla="*/ 8495 w 2764333"/>
                <a:gd name="connsiteY3" fmla="*/ 41861 h 927927"/>
                <a:gd name="connsiteX4" fmla="*/ 62225 w 2764333"/>
                <a:gd name="connsiteY4" fmla="*/ 0 h 927927"/>
                <a:gd name="connsiteX5" fmla="*/ 2132999 w 2764333"/>
                <a:gd name="connsiteY5" fmla="*/ 0 h 927927"/>
                <a:gd name="connsiteX6" fmla="*/ 2240459 w 2764333"/>
                <a:gd name="connsiteY6" fmla="*/ 41861 h 927927"/>
                <a:gd name="connsiteX7" fmla="*/ 2764333 w 2764333"/>
                <a:gd name="connsiteY7" fmla="*/ 463963 h 927927"/>
                <a:gd name="connsiteX0" fmla="*/ 2391973 w 2764333"/>
                <a:gd name="connsiteY0" fmla="*/ 927927 h 927927"/>
                <a:gd name="connsiteX1" fmla="*/ 9565 w 2764333"/>
                <a:gd name="connsiteY1" fmla="*/ 927927 h 927927"/>
                <a:gd name="connsiteX2" fmla="*/ 518817 w 2764333"/>
                <a:gd name="connsiteY2" fmla="*/ 463963 h 927927"/>
                <a:gd name="connsiteX3" fmla="*/ 8495 w 2764333"/>
                <a:gd name="connsiteY3" fmla="*/ 41861 h 927927"/>
                <a:gd name="connsiteX4" fmla="*/ 62225 w 2764333"/>
                <a:gd name="connsiteY4" fmla="*/ 0 h 927927"/>
                <a:gd name="connsiteX5" fmla="*/ 2132999 w 2764333"/>
                <a:gd name="connsiteY5" fmla="*/ 0 h 927927"/>
                <a:gd name="connsiteX6" fmla="*/ 2240459 w 2764333"/>
                <a:gd name="connsiteY6" fmla="*/ 41861 h 927927"/>
                <a:gd name="connsiteX7" fmla="*/ 2764333 w 2764333"/>
                <a:gd name="connsiteY7" fmla="*/ 463963 h 927927"/>
                <a:gd name="connsiteX0" fmla="*/ 2391973 w 2764333"/>
                <a:gd name="connsiteY0" fmla="*/ 927927 h 927927"/>
                <a:gd name="connsiteX1" fmla="*/ 9565 w 2764333"/>
                <a:gd name="connsiteY1" fmla="*/ 927927 h 927927"/>
                <a:gd name="connsiteX2" fmla="*/ 518817 w 2764333"/>
                <a:gd name="connsiteY2" fmla="*/ 463963 h 927927"/>
                <a:gd name="connsiteX3" fmla="*/ 8495 w 2764333"/>
                <a:gd name="connsiteY3" fmla="*/ 41861 h 927927"/>
                <a:gd name="connsiteX4" fmla="*/ 62225 w 2764333"/>
                <a:gd name="connsiteY4" fmla="*/ 0 h 927927"/>
                <a:gd name="connsiteX5" fmla="*/ 2132999 w 2764333"/>
                <a:gd name="connsiteY5" fmla="*/ 0 h 927927"/>
                <a:gd name="connsiteX6" fmla="*/ 2240459 w 2764333"/>
                <a:gd name="connsiteY6" fmla="*/ 41861 h 927927"/>
                <a:gd name="connsiteX7" fmla="*/ 2764333 w 2764333"/>
                <a:gd name="connsiteY7" fmla="*/ 463963 h 927927"/>
                <a:gd name="connsiteX0" fmla="*/ 2391973 w 2764333"/>
                <a:gd name="connsiteY0" fmla="*/ 927927 h 927927"/>
                <a:gd name="connsiteX1" fmla="*/ 9565 w 2764333"/>
                <a:gd name="connsiteY1" fmla="*/ 927927 h 927927"/>
                <a:gd name="connsiteX2" fmla="*/ 518817 w 2764333"/>
                <a:gd name="connsiteY2" fmla="*/ 463963 h 927927"/>
                <a:gd name="connsiteX3" fmla="*/ 8495 w 2764333"/>
                <a:gd name="connsiteY3" fmla="*/ 41861 h 927927"/>
                <a:gd name="connsiteX4" fmla="*/ 62225 w 2764333"/>
                <a:gd name="connsiteY4" fmla="*/ 0 h 927927"/>
                <a:gd name="connsiteX5" fmla="*/ 2132999 w 2764333"/>
                <a:gd name="connsiteY5" fmla="*/ 0 h 927927"/>
                <a:gd name="connsiteX6" fmla="*/ 2240459 w 2764333"/>
                <a:gd name="connsiteY6" fmla="*/ 41861 h 927927"/>
                <a:gd name="connsiteX7" fmla="*/ 2764333 w 2764333"/>
                <a:gd name="connsiteY7" fmla="*/ 463963 h 927927"/>
                <a:gd name="connsiteX0" fmla="*/ 2391734 w 2764094"/>
                <a:gd name="connsiteY0" fmla="*/ 927927 h 927927"/>
                <a:gd name="connsiteX1" fmla="*/ 9326 w 2764094"/>
                <a:gd name="connsiteY1" fmla="*/ 927927 h 927927"/>
                <a:gd name="connsiteX2" fmla="*/ 518578 w 2764094"/>
                <a:gd name="connsiteY2" fmla="*/ 463963 h 927927"/>
                <a:gd name="connsiteX3" fmla="*/ 8256 w 2764094"/>
                <a:gd name="connsiteY3" fmla="*/ 41861 h 927927"/>
                <a:gd name="connsiteX4" fmla="*/ 61986 w 2764094"/>
                <a:gd name="connsiteY4" fmla="*/ 0 h 927927"/>
                <a:gd name="connsiteX5" fmla="*/ 2132760 w 2764094"/>
                <a:gd name="connsiteY5" fmla="*/ 0 h 927927"/>
                <a:gd name="connsiteX6" fmla="*/ 2240220 w 2764094"/>
                <a:gd name="connsiteY6" fmla="*/ 41861 h 927927"/>
                <a:gd name="connsiteX7" fmla="*/ 2764094 w 2764094"/>
                <a:gd name="connsiteY7" fmla="*/ 463963 h 927927"/>
                <a:gd name="connsiteX0" fmla="*/ 2391759 w 2764119"/>
                <a:gd name="connsiteY0" fmla="*/ 927927 h 927927"/>
                <a:gd name="connsiteX1" fmla="*/ 9351 w 2764119"/>
                <a:gd name="connsiteY1" fmla="*/ 927927 h 927927"/>
                <a:gd name="connsiteX2" fmla="*/ 518603 w 2764119"/>
                <a:gd name="connsiteY2" fmla="*/ 463963 h 927927"/>
                <a:gd name="connsiteX3" fmla="*/ 8281 w 2764119"/>
                <a:gd name="connsiteY3" fmla="*/ 41861 h 927927"/>
                <a:gd name="connsiteX4" fmla="*/ 60619 w 2764119"/>
                <a:gd name="connsiteY4" fmla="*/ 0 h 927927"/>
                <a:gd name="connsiteX5" fmla="*/ 2132785 w 2764119"/>
                <a:gd name="connsiteY5" fmla="*/ 0 h 927927"/>
                <a:gd name="connsiteX6" fmla="*/ 2240245 w 2764119"/>
                <a:gd name="connsiteY6" fmla="*/ 41861 h 927927"/>
                <a:gd name="connsiteX7" fmla="*/ 2764119 w 2764119"/>
                <a:gd name="connsiteY7" fmla="*/ 463963 h 927927"/>
                <a:gd name="connsiteX0" fmla="*/ 2391759 w 2764119"/>
                <a:gd name="connsiteY0" fmla="*/ 927927 h 927927"/>
                <a:gd name="connsiteX1" fmla="*/ 9351 w 2764119"/>
                <a:gd name="connsiteY1" fmla="*/ 927927 h 927927"/>
                <a:gd name="connsiteX2" fmla="*/ 518603 w 2764119"/>
                <a:gd name="connsiteY2" fmla="*/ 463963 h 927927"/>
                <a:gd name="connsiteX3" fmla="*/ 8281 w 2764119"/>
                <a:gd name="connsiteY3" fmla="*/ 41861 h 927927"/>
                <a:gd name="connsiteX4" fmla="*/ 60619 w 2764119"/>
                <a:gd name="connsiteY4" fmla="*/ 0 h 927927"/>
                <a:gd name="connsiteX5" fmla="*/ 2132785 w 2764119"/>
                <a:gd name="connsiteY5" fmla="*/ 0 h 927927"/>
                <a:gd name="connsiteX6" fmla="*/ 2282117 w 2764119"/>
                <a:gd name="connsiteY6" fmla="*/ 41861 h 927927"/>
                <a:gd name="connsiteX7" fmla="*/ 2764119 w 2764119"/>
                <a:gd name="connsiteY7" fmla="*/ 463963 h 927927"/>
                <a:gd name="connsiteX0" fmla="*/ 2391759 w 2792439"/>
                <a:gd name="connsiteY0" fmla="*/ 927927 h 927927"/>
                <a:gd name="connsiteX1" fmla="*/ 9351 w 2792439"/>
                <a:gd name="connsiteY1" fmla="*/ 927927 h 927927"/>
                <a:gd name="connsiteX2" fmla="*/ 518603 w 2792439"/>
                <a:gd name="connsiteY2" fmla="*/ 463963 h 927927"/>
                <a:gd name="connsiteX3" fmla="*/ 8281 w 2792439"/>
                <a:gd name="connsiteY3" fmla="*/ 41861 h 927927"/>
                <a:gd name="connsiteX4" fmla="*/ 60619 w 2792439"/>
                <a:gd name="connsiteY4" fmla="*/ 0 h 927927"/>
                <a:gd name="connsiteX5" fmla="*/ 2132785 w 2792439"/>
                <a:gd name="connsiteY5" fmla="*/ 0 h 927927"/>
                <a:gd name="connsiteX6" fmla="*/ 2282117 w 2792439"/>
                <a:gd name="connsiteY6" fmla="*/ 41861 h 927927"/>
                <a:gd name="connsiteX7" fmla="*/ 2792439 w 2792439"/>
                <a:gd name="connsiteY7" fmla="*/ 463963 h 927927"/>
                <a:gd name="connsiteX0" fmla="*/ 2391759 w 2792439"/>
                <a:gd name="connsiteY0" fmla="*/ 927927 h 927927"/>
                <a:gd name="connsiteX1" fmla="*/ 9351 w 2792439"/>
                <a:gd name="connsiteY1" fmla="*/ 927927 h 927927"/>
                <a:gd name="connsiteX2" fmla="*/ 518603 w 2792439"/>
                <a:gd name="connsiteY2" fmla="*/ 463963 h 927927"/>
                <a:gd name="connsiteX3" fmla="*/ 8281 w 2792439"/>
                <a:gd name="connsiteY3" fmla="*/ 41861 h 927927"/>
                <a:gd name="connsiteX4" fmla="*/ 60619 w 2792439"/>
                <a:gd name="connsiteY4" fmla="*/ 0 h 927927"/>
                <a:gd name="connsiteX5" fmla="*/ 2132785 w 2792439"/>
                <a:gd name="connsiteY5" fmla="*/ 0 h 927927"/>
                <a:gd name="connsiteX6" fmla="*/ 2282117 w 2792439"/>
                <a:gd name="connsiteY6" fmla="*/ 41861 h 927927"/>
                <a:gd name="connsiteX7" fmla="*/ 2792439 w 2792439"/>
                <a:gd name="connsiteY7" fmla="*/ 463963 h 927927"/>
                <a:gd name="connsiteX0" fmla="*/ 2391759 w 2792439"/>
                <a:gd name="connsiteY0" fmla="*/ 927927 h 927927"/>
                <a:gd name="connsiteX1" fmla="*/ 9351 w 2792439"/>
                <a:gd name="connsiteY1" fmla="*/ 927927 h 927927"/>
                <a:gd name="connsiteX2" fmla="*/ 518603 w 2792439"/>
                <a:gd name="connsiteY2" fmla="*/ 463963 h 927927"/>
                <a:gd name="connsiteX3" fmla="*/ 8281 w 2792439"/>
                <a:gd name="connsiteY3" fmla="*/ 41861 h 927927"/>
                <a:gd name="connsiteX4" fmla="*/ 60619 w 2792439"/>
                <a:gd name="connsiteY4" fmla="*/ 0 h 927927"/>
                <a:gd name="connsiteX5" fmla="*/ 2132785 w 2792439"/>
                <a:gd name="connsiteY5" fmla="*/ 0 h 927927"/>
                <a:gd name="connsiteX6" fmla="*/ 2282117 w 2792439"/>
                <a:gd name="connsiteY6" fmla="*/ 41861 h 927927"/>
                <a:gd name="connsiteX7" fmla="*/ 2792439 w 2792439"/>
                <a:gd name="connsiteY7" fmla="*/ 463963 h 927927"/>
                <a:gd name="connsiteX0" fmla="*/ 2391759 w 2792439"/>
                <a:gd name="connsiteY0" fmla="*/ 927927 h 927927"/>
                <a:gd name="connsiteX1" fmla="*/ 9351 w 2792439"/>
                <a:gd name="connsiteY1" fmla="*/ 927927 h 927927"/>
                <a:gd name="connsiteX2" fmla="*/ 518603 w 2792439"/>
                <a:gd name="connsiteY2" fmla="*/ 463963 h 927927"/>
                <a:gd name="connsiteX3" fmla="*/ 8281 w 2792439"/>
                <a:gd name="connsiteY3" fmla="*/ 41861 h 927927"/>
                <a:gd name="connsiteX4" fmla="*/ 60619 w 2792439"/>
                <a:gd name="connsiteY4" fmla="*/ 0 h 927927"/>
                <a:gd name="connsiteX5" fmla="*/ 2177437 w 2792439"/>
                <a:gd name="connsiteY5" fmla="*/ 0 h 927927"/>
                <a:gd name="connsiteX6" fmla="*/ 2282117 w 2792439"/>
                <a:gd name="connsiteY6" fmla="*/ 41861 h 927927"/>
                <a:gd name="connsiteX7" fmla="*/ 2792439 w 2792439"/>
                <a:gd name="connsiteY7" fmla="*/ 463963 h 927927"/>
                <a:gd name="connsiteX0" fmla="*/ 2429738 w 2792439"/>
                <a:gd name="connsiteY0" fmla="*/ 927927 h 927927"/>
                <a:gd name="connsiteX1" fmla="*/ 9351 w 2792439"/>
                <a:gd name="connsiteY1" fmla="*/ 927927 h 927927"/>
                <a:gd name="connsiteX2" fmla="*/ 518603 w 2792439"/>
                <a:gd name="connsiteY2" fmla="*/ 463963 h 927927"/>
                <a:gd name="connsiteX3" fmla="*/ 8281 w 2792439"/>
                <a:gd name="connsiteY3" fmla="*/ 41861 h 927927"/>
                <a:gd name="connsiteX4" fmla="*/ 60619 w 2792439"/>
                <a:gd name="connsiteY4" fmla="*/ 0 h 927927"/>
                <a:gd name="connsiteX5" fmla="*/ 2177437 w 2792439"/>
                <a:gd name="connsiteY5" fmla="*/ 0 h 927927"/>
                <a:gd name="connsiteX6" fmla="*/ 2282117 w 2792439"/>
                <a:gd name="connsiteY6" fmla="*/ 41861 h 927927"/>
                <a:gd name="connsiteX7" fmla="*/ 2792439 w 2792439"/>
                <a:gd name="connsiteY7" fmla="*/ 463963 h 927927"/>
                <a:gd name="connsiteX0" fmla="*/ 2429738 w 2792439"/>
                <a:gd name="connsiteY0" fmla="*/ 927927 h 927927"/>
                <a:gd name="connsiteX1" fmla="*/ 9351 w 2792439"/>
                <a:gd name="connsiteY1" fmla="*/ 927927 h 927927"/>
                <a:gd name="connsiteX2" fmla="*/ 518603 w 2792439"/>
                <a:gd name="connsiteY2" fmla="*/ 463963 h 927927"/>
                <a:gd name="connsiteX3" fmla="*/ 8280 w 2792439"/>
                <a:gd name="connsiteY3" fmla="*/ 41861 h 927927"/>
                <a:gd name="connsiteX4" fmla="*/ 60619 w 2792439"/>
                <a:gd name="connsiteY4" fmla="*/ 0 h 927927"/>
                <a:gd name="connsiteX5" fmla="*/ 2177437 w 2792439"/>
                <a:gd name="connsiteY5" fmla="*/ 0 h 927927"/>
                <a:gd name="connsiteX6" fmla="*/ 2282117 w 2792439"/>
                <a:gd name="connsiteY6" fmla="*/ 41861 h 927927"/>
                <a:gd name="connsiteX7" fmla="*/ 2792439 w 2792439"/>
                <a:gd name="connsiteY7" fmla="*/ 463963 h 927927"/>
                <a:gd name="connsiteX0" fmla="*/ 2429738 w 2792439"/>
                <a:gd name="connsiteY0" fmla="*/ 927927 h 927927"/>
                <a:gd name="connsiteX1" fmla="*/ 9351 w 2792439"/>
                <a:gd name="connsiteY1" fmla="*/ 927927 h 927927"/>
                <a:gd name="connsiteX2" fmla="*/ 518709 w 2792439"/>
                <a:gd name="connsiteY2" fmla="*/ 463963 h 927927"/>
                <a:gd name="connsiteX3" fmla="*/ 8280 w 2792439"/>
                <a:gd name="connsiteY3" fmla="*/ 41861 h 927927"/>
                <a:gd name="connsiteX4" fmla="*/ 60619 w 2792439"/>
                <a:gd name="connsiteY4" fmla="*/ 0 h 927927"/>
                <a:gd name="connsiteX5" fmla="*/ 2177437 w 2792439"/>
                <a:gd name="connsiteY5" fmla="*/ 0 h 927927"/>
                <a:gd name="connsiteX6" fmla="*/ 2282117 w 2792439"/>
                <a:gd name="connsiteY6" fmla="*/ 41861 h 927927"/>
                <a:gd name="connsiteX7" fmla="*/ 2792439 w 2792439"/>
                <a:gd name="connsiteY7" fmla="*/ 463963 h 927927"/>
                <a:gd name="connsiteX0" fmla="*/ 2429738 w 2792439"/>
                <a:gd name="connsiteY0" fmla="*/ 927927 h 927927"/>
                <a:gd name="connsiteX1" fmla="*/ 9351 w 2792439"/>
                <a:gd name="connsiteY1" fmla="*/ 927927 h 927927"/>
                <a:gd name="connsiteX2" fmla="*/ 518709 w 2792439"/>
                <a:gd name="connsiteY2" fmla="*/ 463963 h 927927"/>
                <a:gd name="connsiteX3" fmla="*/ 8280 w 2792439"/>
                <a:gd name="connsiteY3" fmla="*/ 41861 h 927927"/>
                <a:gd name="connsiteX4" fmla="*/ 60619 w 2792439"/>
                <a:gd name="connsiteY4" fmla="*/ 0 h 927927"/>
                <a:gd name="connsiteX5" fmla="*/ 2177437 w 2792439"/>
                <a:gd name="connsiteY5" fmla="*/ 0 h 927927"/>
                <a:gd name="connsiteX6" fmla="*/ 2282117 w 2792439"/>
                <a:gd name="connsiteY6" fmla="*/ 41861 h 927927"/>
                <a:gd name="connsiteX7" fmla="*/ 2792439 w 2792439"/>
                <a:gd name="connsiteY7" fmla="*/ 463963 h 927927"/>
                <a:gd name="connsiteX0" fmla="*/ 2429738 w 2792439"/>
                <a:gd name="connsiteY0" fmla="*/ 927927 h 927927"/>
                <a:gd name="connsiteX1" fmla="*/ 9351 w 2792439"/>
                <a:gd name="connsiteY1" fmla="*/ 927927 h 927927"/>
                <a:gd name="connsiteX2" fmla="*/ 518709 w 2792439"/>
                <a:gd name="connsiteY2" fmla="*/ 463963 h 927927"/>
                <a:gd name="connsiteX3" fmla="*/ 8280 w 2792439"/>
                <a:gd name="connsiteY3" fmla="*/ 41861 h 927927"/>
                <a:gd name="connsiteX4" fmla="*/ 60619 w 2792439"/>
                <a:gd name="connsiteY4" fmla="*/ 0 h 927927"/>
                <a:gd name="connsiteX5" fmla="*/ 2177437 w 2792439"/>
                <a:gd name="connsiteY5" fmla="*/ 0 h 927927"/>
                <a:gd name="connsiteX6" fmla="*/ 2282117 w 2792439"/>
                <a:gd name="connsiteY6" fmla="*/ 41861 h 927927"/>
                <a:gd name="connsiteX7" fmla="*/ 2792439 w 2792439"/>
                <a:gd name="connsiteY7" fmla="*/ 463963 h 927927"/>
                <a:gd name="connsiteX0" fmla="*/ 2429740 w 2792441"/>
                <a:gd name="connsiteY0" fmla="*/ 927927 h 927927"/>
                <a:gd name="connsiteX1" fmla="*/ 9353 w 2792441"/>
                <a:gd name="connsiteY1" fmla="*/ 927927 h 927927"/>
                <a:gd name="connsiteX2" fmla="*/ 518711 w 2792441"/>
                <a:gd name="connsiteY2" fmla="*/ 463963 h 927927"/>
                <a:gd name="connsiteX3" fmla="*/ 8282 w 2792441"/>
                <a:gd name="connsiteY3" fmla="*/ 41861 h 927927"/>
                <a:gd name="connsiteX4" fmla="*/ 60621 w 2792441"/>
                <a:gd name="connsiteY4" fmla="*/ 0 h 927927"/>
                <a:gd name="connsiteX5" fmla="*/ 2177439 w 2792441"/>
                <a:gd name="connsiteY5" fmla="*/ 0 h 927927"/>
                <a:gd name="connsiteX6" fmla="*/ 2282119 w 2792441"/>
                <a:gd name="connsiteY6" fmla="*/ 41861 h 927927"/>
                <a:gd name="connsiteX7" fmla="*/ 2792441 w 2792441"/>
                <a:gd name="connsiteY7" fmla="*/ 463963 h 927927"/>
                <a:gd name="connsiteX0" fmla="*/ 2429740 w 2792441"/>
                <a:gd name="connsiteY0" fmla="*/ 927927 h 927927"/>
                <a:gd name="connsiteX1" fmla="*/ 9353 w 2792441"/>
                <a:gd name="connsiteY1" fmla="*/ 927927 h 927927"/>
                <a:gd name="connsiteX2" fmla="*/ 518711 w 2792441"/>
                <a:gd name="connsiteY2" fmla="*/ 463963 h 927927"/>
                <a:gd name="connsiteX3" fmla="*/ 8282 w 2792441"/>
                <a:gd name="connsiteY3" fmla="*/ 41861 h 927927"/>
                <a:gd name="connsiteX4" fmla="*/ 60633 w 2792441"/>
                <a:gd name="connsiteY4" fmla="*/ 0 h 927927"/>
                <a:gd name="connsiteX5" fmla="*/ 2177439 w 2792441"/>
                <a:gd name="connsiteY5" fmla="*/ 0 h 927927"/>
                <a:gd name="connsiteX6" fmla="*/ 2282119 w 2792441"/>
                <a:gd name="connsiteY6" fmla="*/ 41861 h 927927"/>
                <a:gd name="connsiteX7" fmla="*/ 2792441 w 2792441"/>
                <a:gd name="connsiteY7" fmla="*/ 463963 h 927927"/>
                <a:gd name="connsiteX0" fmla="*/ 2429740 w 2792441"/>
                <a:gd name="connsiteY0" fmla="*/ 927927 h 927927"/>
                <a:gd name="connsiteX1" fmla="*/ 9353 w 2792441"/>
                <a:gd name="connsiteY1" fmla="*/ 927927 h 927927"/>
                <a:gd name="connsiteX2" fmla="*/ 518711 w 2792441"/>
                <a:gd name="connsiteY2" fmla="*/ 463963 h 927927"/>
                <a:gd name="connsiteX3" fmla="*/ 8282 w 2792441"/>
                <a:gd name="connsiteY3" fmla="*/ 41861 h 927927"/>
                <a:gd name="connsiteX4" fmla="*/ 60633 w 2792441"/>
                <a:gd name="connsiteY4" fmla="*/ 0 h 927927"/>
                <a:gd name="connsiteX5" fmla="*/ 2177439 w 2792441"/>
                <a:gd name="connsiteY5" fmla="*/ 0 h 927927"/>
                <a:gd name="connsiteX6" fmla="*/ 2323999 w 2792441"/>
                <a:gd name="connsiteY6" fmla="*/ 41861 h 927927"/>
                <a:gd name="connsiteX7" fmla="*/ 2792441 w 2792441"/>
                <a:gd name="connsiteY7" fmla="*/ 463963 h 927927"/>
                <a:gd name="connsiteX0" fmla="*/ 2429740 w 2834427"/>
                <a:gd name="connsiteY0" fmla="*/ 927927 h 927927"/>
                <a:gd name="connsiteX1" fmla="*/ 9353 w 2834427"/>
                <a:gd name="connsiteY1" fmla="*/ 927927 h 927927"/>
                <a:gd name="connsiteX2" fmla="*/ 518711 w 2834427"/>
                <a:gd name="connsiteY2" fmla="*/ 463963 h 927927"/>
                <a:gd name="connsiteX3" fmla="*/ 8282 w 2834427"/>
                <a:gd name="connsiteY3" fmla="*/ 41861 h 927927"/>
                <a:gd name="connsiteX4" fmla="*/ 60633 w 2834427"/>
                <a:gd name="connsiteY4" fmla="*/ 0 h 927927"/>
                <a:gd name="connsiteX5" fmla="*/ 2177439 w 2834427"/>
                <a:gd name="connsiteY5" fmla="*/ 0 h 927927"/>
                <a:gd name="connsiteX6" fmla="*/ 2323999 w 2834427"/>
                <a:gd name="connsiteY6" fmla="*/ 41861 h 927927"/>
                <a:gd name="connsiteX7" fmla="*/ 2834427 w 2834427"/>
                <a:gd name="connsiteY7" fmla="*/ 463963 h 927927"/>
                <a:gd name="connsiteX0" fmla="*/ 2429740 w 2834427"/>
                <a:gd name="connsiteY0" fmla="*/ 927927 h 927927"/>
                <a:gd name="connsiteX1" fmla="*/ 9353 w 2834427"/>
                <a:gd name="connsiteY1" fmla="*/ 927927 h 927927"/>
                <a:gd name="connsiteX2" fmla="*/ 518711 w 2834427"/>
                <a:gd name="connsiteY2" fmla="*/ 463963 h 927927"/>
                <a:gd name="connsiteX3" fmla="*/ 8282 w 2834427"/>
                <a:gd name="connsiteY3" fmla="*/ 41861 h 927927"/>
                <a:gd name="connsiteX4" fmla="*/ 60633 w 2834427"/>
                <a:gd name="connsiteY4" fmla="*/ 0 h 927927"/>
                <a:gd name="connsiteX5" fmla="*/ 2177439 w 2834427"/>
                <a:gd name="connsiteY5" fmla="*/ 0 h 927927"/>
                <a:gd name="connsiteX6" fmla="*/ 2323999 w 2834427"/>
                <a:gd name="connsiteY6" fmla="*/ 41861 h 927927"/>
                <a:gd name="connsiteX7" fmla="*/ 2834427 w 2834427"/>
                <a:gd name="connsiteY7" fmla="*/ 463963 h 927927"/>
                <a:gd name="connsiteX0" fmla="*/ 2429740 w 2834427"/>
                <a:gd name="connsiteY0" fmla="*/ 927927 h 927927"/>
                <a:gd name="connsiteX1" fmla="*/ 9353 w 2834427"/>
                <a:gd name="connsiteY1" fmla="*/ 927927 h 927927"/>
                <a:gd name="connsiteX2" fmla="*/ 518711 w 2834427"/>
                <a:gd name="connsiteY2" fmla="*/ 463963 h 927927"/>
                <a:gd name="connsiteX3" fmla="*/ 8282 w 2834427"/>
                <a:gd name="connsiteY3" fmla="*/ 41861 h 927927"/>
                <a:gd name="connsiteX4" fmla="*/ 60633 w 2834427"/>
                <a:gd name="connsiteY4" fmla="*/ 0 h 927927"/>
                <a:gd name="connsiteX5" fmla="*/ 2177439 w 2834427"/>
                <a:gd name="connsiteY5" fmla="*/ 0 h 927927"/>
                <a:gd name="connsiteX6" fmla="*/ 2323999 w 2834427"/>
                <a:gd name="connsiteY6" fmla="*/ 41861 h 927927"/>
                <a:gd name="connsiteX7" fmla="*/ 2834427 w 2834427"/>
                <a:gd name="connsiteY7" fmla="*/ 463963 h 927927"/>
                <a:gd name="connsiteX0" fmla="*/ 2429740 w 2834427"/>
                <a:gd name="connsiteY0" fmla="*/ 927927 h 927927"/>
                <a:gd name="connsiteX1" fmla="*/ 9353 w 2834427"/>
                <a:gd name="connsiteY1" fmla="*/ 927927 h 927927"/>
                <a:gd name="connsiteX2" fmla="*/ 518711 w 2834427"/>
                <a:gd name="connsiteY2" fmla="*/ 463963 h 927927"/>
                <a:gd name="connsiteX3" fmla="*/ 8282 w 2834427"/>
                <a:gd name="connsiteY3" fmla="*/ 41861 h 927927"/>
                <a:gd name="connsiteX4" fmla="*/ 60633 w 2834427"/>
                <a:gd name="connsiteY4" fmla="*/ 0 h 927927"/>
                <a:gd name="connsiteX5" fmla="*/ 2219298 w 2834427"/>
                <a:gd name="connsiteY5" fmla="*/ 0 h 927927"/>
                <a:gd name="connsiteX6" fmla="*/ 2323999 w 2834427"/>
                <a:gd name="connsiteY6" fmla="*/ 41861 h 927927"/>
                <a:gd name="connsiteX7" fmla="*/ 2834427 w 2834427"/>
                <a:gd name="connsiteY7" fmla="*/ 463963 h 927927"/>
                <a:gd name="connsiteX0" fmla="*/ 2471651 w 2834427"/>
                <a:gd name="connsiteY0" fmla="*/ 927927 h 927927"/>
                <a:gd name="connsiteX1" fmla="*/ 9353 w 2834427"/>
                <a:gd name="connsiteY1" fmla="*/ 927927 h 927927"/>
                <a:gd name="connsiteX2" fmla="*/ 518711 w 2834427"/>
                <a:gd name="connsiteY2" fmla="*/ 463963 h 927927"/>
                <a:gd name="connsiteX3" fmla="*/ 8282 w 2834427"/>
                <a:gd name="connsiteY3" fmla="*/ 41861 h 927927"/>
                <a:gd name="connsiteX4" fmla="*/ 60633 w 2834427"/>
                <a:gd name="connsiteY4" fmla="*/ 0 h 927927"/>
                <a:gd name="connsiteX5" fmla="*/ 2219298 w 2834427"/>
                <a:gd name="connsiteY5" fmla="*/ 0 h 927927"/>
                <a:gd name="connsiteX6" fmla="*/ 2323999 w 2834427"/>
                <a:gd name="connsiteY6" fmla="*/ 41861 h 927927"/>
                <a:gd name="connsiteX7" fmla="*/ 2834427 w 2834427"/>
                <a:gd name="connsiteY7" fmla="*/ 463963 h 927927"/>
                <a:gd name="connsiteX0" fmla="*/ 2471651 w 2834427"/>
                <a:gd name="connsiteY0" fmla="*/ 927927 h 927927"/>
                <a:gd name="connsiteX1" fmla="*/ 9353 w 2834427"/>
                <a:gd name="connsiteY1" fmla="*/ 927927 h 927927"/>
                <a:gd name="connsiteX2" fmla="*/ 518711 w 2834427"/>
                <a:gd name="connsiteY2" fmla="*/ 463963 h 927927"/>
                <a:gd name="connsiteX3" fmla="*/ 8281 w 2834427"/>
                <a:gd name="connsiteY3" fmla="*/ 41861 h 927927"/>
                <a:gd name="connsiteX4" fmla="*/ 60633 w 2834427"/>
                <a:gd name="connsiteY4" fmla="*/ 0 h 927927"/>
                <a:gd name="connsiteX5" fmla="*/ 2219298 w 2834427"/>
                <a:gd name="connsiteY5" fmla="*/ 0 h 927927"/>
                <a:gd name="connsiteX6" fmla="*/ 2323999 w 2834427"/>
                <a:gd name="connsiteY6" fmla="*/ 41861 h 927927"/>
                <a:gd name="connsiteX7" fmla="*/ 2834427 w 2834427"/>
                <a:gd name="connsiteY7" fmla="*/ 463963 h 927927"/>
                <a:gd name="connsiteX0" fmla="*/ 2471651 w 2834427"/>
                <a:gd name="connsiteY0" fmla="*/ 927927 h 927927"/>
                <a:gd name="connsiteX1" fmla="*/ 9353 w 2834427"/>
                <a:gd name="connsiteY1" fmla="*/ 927927 h 927927"/>
                <a:gd name="connsiteX2" fmla="*/ 1447662 w 2834427"/>
                <a:gd name="connsiteY2" fmla="*/ 463963 h 927927"/>
                <a:gd name="connsiteX3" fmla="*/ 8281 w 2834427"/>
                <a:gd name="connsiteY3" fmla="*/ 41861 h 927927"/>
                <a:gd name="connsiteX4" fmla="*/ 60633 w 2834427"/>
                <a:gd name="connsiteY4" fmla="*/ 0 h 927927"/>
                <a:gd name="connsiteX5" fmla="*/ 2219298 w 2834427"/>
                <a:gd name="connsiteY5" fmla="*/ 0 h 927927"/>
                <a:gd name="connsiteX6" fmla="*/ 2323999 w 2834427"/>
                <a:gd name="connsiteY6" fmla="*/ 41861 h 927927"/>
                <a:gd name="connsiteX7" fmla="*/ 2834427 w 2834427"/>
                <a:gd name="connsiteY7" fmla="*/ 463963 h 927927"/>
                <a:gd name="connsiteX0" fmla="*/ 2471651 w 2834427"/>
                <a:gd name="connsiteY0" fmla="*/ 927927 h 927927"/>
                <a:gd name="connsiteX1" fmla="*/ 9353 w 2834427"/>
                <a:gd name="connsiteY1" fmla="*/ 927927 h 927927"/>
                <a:gd name="connsiteX2" fmla="*/ 1447662 w 2834427"/>
                <a:gd name="connsiteY2" fmla="*/ 463963 h 927927"/>
                <a:gd name="connsiteX3" fmla="*/ 8281 w 2834427"/>
                <a:gd name="connsiteY3" fmla="*/ 41861 h 927927"/>
                <a:gd name="connsiteX4" fmla="*/ 60633 w 2834427"/>
                <a:gd name="connsiteY4" fmla="*/ 0 h 927927"/>
                <a:gd name="connsiteX5" fmla="*/ 2219298 w 2834427"/>
                <a:gd name="connsiteY5" fmla="*/ 0 h 927927"/>
                <a:gd name="connsiteX6" fmla="*/ 2323999 w 2834427"/>
                <a:gd name="connsiteY6" fmla="*/ 41861 h 927927"/>
                <a:gd name="connsiteX7" fmla="*/ 2834427 w 2834427"/>
                <a:gd name="connsiteY7" fmla="*/ 463963 h 927927"/>
                <a:gd name="connsiteX0" fmla="*/ 2471651 w 2834427"/>
                <a:gd name="connsiteY0" fmla="*/ 927927 h 927927"/>
                <a:gd name="connsiteX1" fmla="*/ 9353 w 2834427"/>
                <a:gd name="connsiteY1" fmla="*/ 927927 h 927927"/>
                <a:gd name="connsiteX2" fmla="*/ 1447662 w 2834427"/>
                <a:gd name="connsiteY2" fmla="*/ 463963 h 927927"/>
                <a:gd name="connsiteX3" fmla="*/ 8281 w 2834427"/>
                <a:gd name="connsiteY3" fmla="*/ 41861 h 927927"/>
                <a:gd name="connsiteX4" fmla="*/ 60633 w 2834427"/>
                <a:gd name="connsiteY4" fmla="*/ 0 h 927927"/>
                <a:gd name="connsiteX5" fmla="*/ 2219298 w 2834427"/>
                <a:gd name="connsiteY5" fmla="*/ 0 h 927927"/>
                <a:gd name="connsiteX6" fmla="*/ 2323999 w 2834427"/>
                <a:gd name="connsiteY6" fmla="*/ 41861 h 927927"/>
                <a:gd name="connsiteX7" fmla="*/ 2834427 w 2834427"/>
                <a:gd name="connsiteY7" fmla="*/ 463963 h 927927"/>
                <a:gd name="connsiteX0" fmla="*/ 2488320 w 2851096"/>
                <a:gd name="connsiteY0" fmla="*/ 927927 h 927927"/>
                <a:gd name="connsiteX1" fmla="*/ 26022 w 2851096"/>
                <a:gd name="connsiteY1" fmla="*/ 927927 h 927927"/>
                <a:gd name="connsiteX2" fmla="*/ 1464331 w 2851096"/>
                <a:gd name="connsiteY2" fmla="*/ 463963 h 927927"/>
                <a:gd name="connsiteX3" fmla="*/ 24950 w 2851096"/>
                <a:gd name="connsiteY3" fmla="*/ 41861 h 927927"/>
                <a:gd name="connsiteX4" fmla="*/ 77302 w 2851096"/>
                <a:gd name="connsiteY4" fmla="*/ 0 h 927927"/>
                <a:gd name="connsiteX5" fmla="*/ 2235967 w 2851096"/>
                <a:gd name="connsiteY5" fmla="*/ 0 h 927927"/>
                <a:gd name="connsiteX6" fmla="*/ 2340668 w 2851096"/>
                <a:gd name="connsiteY6" fmla="*/ 41861 h 927927"/>
                <a:gd name="connsiteX7" fmla="*/ 2851096 w 2851096"/>
                <a:gd name="connsiteY7" fmla="*/ 463963 h 927927"/>
                <a:gd name="connsiteX0" fmla="*/ 2486251 w 2849027"/>
                <a:gd name="connsiteY0" fmla="*/ 927927 h 927927"/>
                <a:gd name="connsiteX1" fmla="*/ 23953 w 2849027"/>
                <a:gd name="connsiteY1" fmla="*/ 927927 h 927927"/>
                <a:gd name="connsiteX2" fmla="*/ 1462262 w 2849027"/>
                <a:gd name="connsiteY2" fmla="*/ 463963 h 927927"/>
                <a:gd name="connsiteX3" fmla="*/ 22881 w 2849027"/>
                <a:gd name="connsiteY3" fmla="*/ 41861 h 927927"/>
                <a:gd name="connsiteX4" fmla="*/ 170507 w 2849027"/>
                <a:gd name="connsiteY4" fmla="*/ 0 h 927927"/>
                <a:gd name="connsiteX5" fmla="*/ 2233898 w 2849027"/>
                <a:gd name="connsiteY5" fmla="*/ 0 h 927927"/>
                <a:gd name="connsiteX6" fmla="*/ 2338599 w 2849027"/>
                <a:gd name="connsiteY6" fmla="*/ 41861 h 927927"/>
                <a:gd name="connsiteX7" fmla="*/ 2849027 w 2849027"/>
                <a:gd name="connsiteY7" fmla="*/ 463963 h 927927"/>
                <a:gd name="connsiteX0" fmla="*/ 2486251 w 2849027"/>
                <a:gd name="connsiteY0" fmla="*/ 927927 h 927927"/>
                <a:gd name="connsiteX1" fmla="*/ 23953 w 2849027"/>
                <a:gd name="connsiteY1" fmla="*/ 927927 h 927927"/>
                <a:gd name="connsiteX2" fmla="*/ 1462262 w 2849027"/>
                <a:gd name="connsiteY2" fmla="*/ 463963 h 927927"/>
                <a:gd name="connsiteX3" fmla="*/ 22881 w 2849027"/>
                <a:gd name="connsiteY3" fmla="*/ 41861 h 927927"/>
                <a:gd name="connsiteX4" fmla="*/ 170507 w 2849027"/>
                <a:gd name="connsiteY4" fmla="*/ 0 h 927927"/>
                <a:gd name="connsiteX5" fmla="*/ 2233898 w 2849027"/>
                <a:gd name="connsiteY5" fmla="*/ 0 h 927927"/>
                <a:gd name="connsiteX6" fmla="*/ 2456699 w 2849027"/>
                <a:gd name="connsiteY6" fmla="*/ 41861 h 927927"/>
                <a:gd name="connsiteX7" fmla="*/ 2849027 w 2849027"/>
                <a:gd name="connsiteY7" fmla="*/ 463963 h 927927"/>
                <a:gd name="connsiteX0" fmla="*/ 2486251 w 3896080"/>
                <a:gd name="connsiteY0" fmla="*/ 927927 h 927927"/>
                <a:gd name="connsiteX1" fmla="*/ 23953 w 3896080"/>
                <a:gd name="connsiteY1" fmla="*/ 927927 h 927927"/>
                <a:gd name="connsiteX2" fmla="*/ 1462262 w 3896080"/>
                <a:gd name="connsiteY2" fmla="*/ 463963 h 927927"/>
                <a:gd name="connsiteX3" fmla="*/ 22881 w 3896080"/>
                <a:gd name="connsiteY3" fmla="*/ 41861 h 927927"/>
                <a:gd name="connsiteX4" fmla="*/ 170507 w 3896080"/>
                <a:gd name="connsiteY4" fmla="*/ 0 h 927927"/>
                <a:gd name="connsiteX5" fmla="*/ 2233898 w 3896080"/>
                <a:gd name="connsiteY5" fmla="*/ 0 h 927927"/>
                <a:gd name="connsiteX6" fmla="*/ 2456699 w 3896080"/>
                <a:gd name="connsiteY6" fmla="*/ 41861 h 927927"/>
                <a:gd name="connsiteX7" fmla="*/ 3896080 w 3896080"/>
                <a:gd name="connsiteY7" fmla="*/ 463963 h 927927"/>
                <a:gd name="connsiteX0" fmla="*/ 2486251 w 3896080"/>
                <a:gd name="connsiteY0" fmla="*/ 927927 h 927927"/>
                <a:gd name="connsiteX1" fmla="*/ 23953 w 3896080"/>
                <a:gd name="connsiteY1" fmla="*/ 927927 h 927927"/>
                <a:gd name="connsiteX2" fmla="*/ 1462262 w 3896080"/>
                <a:gd name="connsiteY2" fmla="*/ 463963 h 927927"/>
                <a:gd name="connsiteX3" fmla="*/ 22881 w 3896080"/>
                <a:gd name="connsiteY3" fmla="*/ 41861 h 927927"/>
                <a:gd name="connsiteX4" fmla="*/ 170507 w 3896080"/>
                <a:gd name="connsiteY4" fmla="*/ 0 h 927927"/>
                <a:gd name="connsiteX5" fmla="*/ 2233898 w 3896080"/>
                <a:gd name="connsiteY5" fmla="*/ 0 h 927927"/>
                <a:gd name="connsiteX6" fmla="*/ 2456699 w 3896080"/>
                <a:gd name="connsiteY6" fmla="*/ 41861 h 927927"/>
                <a:gd name="connsiteX7" fmla="*/ 3896080 w 3896080"/>
                <a:gd name="connsiteY7" fmla="*/ 463963 h 927927"/>
                <a:gd name="connsiteX0" fmla="*/ 2486251 w 3896080"/>
                <a:gd name="connsiteY0" fmla="*/ 927927 h 927927"/>
                <a:gd name="connsiteX1" fmla="*/ 23953 w 3896080"/>
                <a:gd name="connsiteY1" fmla="*/ 927927 h 927927"/>
                <a:gd name="connsiteX2" fmla="*/ 1462262 w 3896080"/>
                <a:gd name="connsiteY2" fmla="*/ 463963 h 927927"/>
                <a:gd name="connsiteX3" fmla="*/ 22881 w 3896080"/>
                <a:gd name="connsiteY3" fmla="*/ 41861 h 927927"/>
                <a:gd name="connsiteX4" fmla="*/ 170507 w 3896080"/>
                <a:gd name="connsiteY4" fmla="*/ 0 h 927927"/>
                <a:gd name="connsiteX5" fmla="*/ 2233898 w 3896080"/>
                <a:gd name="connsiteY5" fmla="*/ 0 h 927927"/>
                <a:gd name="connsiteX6" fmla="*/ 2456699 w 3896080"/>
                <a:gd name="connsiteY6" fmla="*/ 41861 h 927927"/>
                <a:gd name="connsiteX7" fmla="*/ 3896080 w 3896080"/>
                <a:gd name="connsiteY7" fmla="*/ 463963 h 927927"/>
                <a:gd name="connsiteX0" fmla="*/ 2486251 w 3896080"/>
                <a:gd name="connsiteY0" fmla="*/ 927927 h 927927"/>
                <a:gd name="connsiteX1" fmla="*/ 23953 w 3896080"/>
                <a:gd name="connsiteY1" fmla="*/ 927927 h 927927"/>
                <a:gd name="connsiteX2" fmla="*/ 1462262 w 3896080"/>
                <a:gd name="connsiteY2" fmla="*/ 463963 h 927927"/>
                <a:gd name="connsiteX3" fmla="*/ 22881 w 3896080"/>
                <a:gd name="connsiteY3" fmla="*/ 41861 h 927927"/>
                <a:gd name="connsiteX4" fmla="*/ 170507 w 3896080"/>
                <a:gd name="connsiteY4" fmla="*/ 0 h 927927"/>
                <a:gd name="connsiteX5" fmla="*/ 2161447 w 3896080"/>
                <a:gd name="connsiteY5" fmla="*/ 0 h 927927"/>
                <a:gd name="connsiteX6" fmla="*/ 2456699 w 3896080"/>
                <a:gd name="connsiteY6" fmla="*/ 41861 h 927927"/>
                <a:gd name="connsiteX7" fmla="*/ 3896080 w 3896080"/>
                <a:gd name="connsiteY7" fmla="*/ 463963 h 927927"/>
                <a:gd name="connsiteX0" fmla="*/ 2871127 w 3896080"/>
                <a:gd name="connsiteY0" fmla="*/ 927927 h 927927"/>
                <a:gd name="connsiteX1" fmla="*/ 23953 w 3896080"/>
                <a:gd name="connsiteY1" fmla="*/ 927927 h 927927"/>
                <a:gd name="connsiteX2" fmla="*/ 1462262 w 3896080"/>
                <a:gd name="connsiteY2" fmla="*/ 463963 h 927927"/>
                <a:gd name="connsiteX3" fmla="*/ 22881 w 3896080"/>
                <a:gd name="connsiteY3" fmla="*/ 41861 h 927927"/>
                <a:gd name="connsiteX4" fmla="*/ 170507 w 3896080"/>
                <a:gd name="connsiteY4" fmla="*/ 0 h 927927"/>
                <a:gd name="connsiteX5" fmla="*/ 2161447 w 3896080"/>
                <a:gd name="connsiteY5" fmla="*/ 0 h 927927"/>
                <a:gd name="connsiteX6" fmla="*/ 2456699 w 3896080"/>
                <a:gd name="connsiteY6" fmla="*/ 41861 h 927927"/>
                <a:gd name="connsiteX7" fmla="*/ 3896080 w 3896080"/>
                <a:gd name="connsiteY7" fmla="*/ 463963 h 927927"/>
                <a:gd name="connsiteX0" fmla="*/ 2871128 w 3896081"/>
                <a:gd name="connsiteY0" fmla="*/ 927927 h 927927"/>
                <a:gd name="connsiteX1" fmla="*/ 23954 w 3896081"/>
                <a:gd name="connsiteY1" fmla="*/ 927927 h 927927"/>
                <a:gd name="connsiteX2" fmla="*/ 1462263 w 3896081"/>
                <a:gd name="connsiteY2" fmla="*/ 463963 h 927927"/>
                <a:gd name="connsiteX3" fmla="*/ 22882 w 3896081"/>
                <a:gd name="connsiteY3" fmla="*/ 41861 h 927927"/>
                <a:gd name="connsiteX4" fmla="*/ 170508 w 3896081"/>
                <a:gd name="connsiteY4" fmla="*/ 0 h 927927"/>
                <a:gd name="connsiteX5" fmla="*/ 2161448 w 3896081"/>
                <a:gd name="connsiteY5" fmla="*/ 0 h 927927"/>
                <a:gd name="connsiteX6" fmla="*/ 2456700 w 3896081"/>
                <a:gd name="connsiteY6" fmla="*/ 41861 h 927927"/>
                <a:gd name="connsiteX7" fmla="*/ 3896081 w 3896081"/>
                <a:gd name="connsiteY7" fmla="*/ 463963 h 927927"/>
                <a:gd name="connsiteX0" fmla="*/ 2871128 w 3896081"/>
                <a:gd name="connsiteY0" fmla="*/ 927927 h 927927"/>
                <a:gd name="connsiteX1" fmla="*/ 23954 w 3896081"/>
                <a:gd name="connsiteY1" fmla="*/ 927927 h 927927"/>
                <a:gd name="connsiteX2" fmla="*/ 151523 w 3896081"/>
                <a:gd name="connsiteY2" fmla="*/ 463963 h 927927"/>
                <a:gd name="connsiteX3" fmla="*/ 22882 w 3896081"/>
                <a:gd name="connsiteY3" fmla="*/ 41861 h 927927"/>
                <a:gd name="connsiteX4" fmla="*/ 170508 w 3896081"/>
                <a:gd name="connsiteY4" fmla="*/ 0 h 927927"/>
                <a:gd name="connsiteX5" fmla="*/ 2161448 w 3896081"/>
                <a:gd name="connsiteY5" fmla="*/ 0 h 927927"/>
                <a:gd name="connsiteX6" fmla="*/ 2456700 w 3896081"/>
                <a:gd name="connsiteY6" fmla="*/ 41861 h 927927"/>
                <a:gd name="connsiteX7" fmla="*/ 3896081 w 3896081"/>
                <a:gd name="connsiteY7" fmla="*/ 463963 h 927927"/>
                <a:gd name="connsiteX0" fmla="*/ 2871128 w 3896081"/>
                <a:gd name="connsiteY0" fmla="*/ 927927 h 927927"/>
                <a:gd name="connsiteX1" fmla="*/ 23954 w 3896081"/>
                <a:gd name="connsiteY1" fmla="*/ 927927 h 927927"/>
                <a:gd name="connsiteX2" fmla="*/ 151523 w 3896081"/>
                <a:gd name="connsiteY2" fmla="*/ 463963 h 927927"/>
                <a:gd name="connsiteX3" fmla="*/ 22882 w 3896081"/>
                <a:gd name="connsiteY3" fmla="*/ 41861 h 927927"/>
                <a:gd name="connsiteX4" fmla="*/ 170508 w 3896081"/>
                <a:gd name="connsiteY4" fmla="*/ 0 h 927927"/>
                <a:gd name="connsiteX5" fmla="*/ 2161448 w 3896081"/>
                <a:gd name="connsiteY5" fmla="*/ 0 h 927927"/>
                <a:gd name="connsiteX6" fmla="*/ 2456700 w 3896081"/>
                <a:gd name="connsiteY6" fmla="*/ 41861 h 927927"/>
                <a:gd name="connsiteX7" fmla="*/ 3896081 w 3896081"/>
                <a:gd name="connsiteY7" fmla="*/ 463963 h 927927"/>
                <a:gd name="connsiteX0" fmla="*/ 2871128 w 3896081"/>
                <a:gd name="connsiteY0" fmla="*/ 927927 h 927927"/>
                <a:gd name="connsiteX1" fmla="*/ 23954 w 3896081"/>
                <a:gd name="connsiteY1" fmla="*/ 927927 h 927927"/>
                <a:gd name="connsiteX2" fmla="*/ 151523 w 3896081"/>
                <a:gd name="connsiteY2" fmla="*/ 463963 h 927927"/>
                <a:gd name="connsiteX3" fmla="*/ 22882 w 3896081"/>
                <a:gd name="connsiteY3" fmla="*/ 41861 h 927927"/>
                <a:gd name="connsiteX4" fmla="*/ 170508 w 3896081"/>
                <a:gd name="connsiteY4" fmla="*/ 0 h 927927"/>
                <a:gd name="connsiteX5" fmla="*/ 2161448 w 3896081"/>
                <a:gd name="connsiteY5" fmla="*/ 0 h 927927"/>
                <a:gd name="connsiteX6" fmla="*/ 2456700 w 3896081"/>
                <a:gd name="connsiteY6" fmla="*/ 41861 h 927927"/>
                <a:gd name="connsiteX7" fmla="*/ 3896081 w 3896081"/>
                <a:gd name="connsiteY7" fmla="*/ 463963 h 927927"/>
                <a:gd name="connsiteX0" fmla="*/ 2849567 w 3874520"/>
                <a:gd name="connsiteY0" fmla="*/ 927927 h 927927"/>
                <a:gd name="connsiteX1" fmla="*/ 2393 w 3874520"/>
                <a:gd name="connsiteY1" fmla="*/ 927927 h 927927"/>
                <a:gd name="connsiteX2" fmla="*/ 129962 w 3874520"/>
                <a:gd name="connsiteY2" fmla="*/ 463963 h 927927"/>
                <a:gd name="connsiteX3" fmla="*/ 1321 w 3874520"/>
                <a:gd name="connsiteY3" fmla="*/ 41861 h 927927"/>
                <a:gd name="connsiteX4" fmla="*/ 148947 w 3874520"/>
                <a:gd name="connsiteY4" fmla="*/ 0 h 927927"/>
                <a:gd name="connsiteX5" fmla="*/ 2139887 w 3874520"/>
                <a:gd name="connsiteY5" fmla="*/ 0 h 927927"/>
                <a:gd name="connsiteX6" fmla="*/ 2435139 w 3874520"/>
                <a:gd name="connsiteY6" fmla="*/ 41861 h 927927"/>
                <a:gd name="connsiteX7" fmla="*/ 3874520 w 3874520"/>
                <a:gd name="connsiteY7" fmla="*/ 463963 h 927927"/>
                <a:gd name="connsiteX0" fmla="*/ 2850543 w 3875496"/>
                <a:gd name="connsiteY0" fmla="*/ 927927 h 927927"/>
                <a:gd name="connsiteX1" fmla="*/ 3369 w 3875496"/>
                <a:gd name="connsiteY1" fmla="*/ 927927 h 927927"/>
                <a:gd name="connsiteX2" fmla="*/ 130938 w 3875496"/>
                <a:gd name="connsiteY2" fmla="*/ 463963 h 927927"/>
                <a:gd name="connsiteX3" fmla="*/ 2297 w 3875496"/>
                <a:gd name="connsiteY3" fmla="*/ 41861 h 927927"/>
                <a:gd name="connsiteX4" fmla="*/ 15492 w 3875496"/>
                <a:gd name="connsiteY4" fmla="*/ 0 h 927927"/>
                <a:gd name="connsiteX5" fmla="*/ 2140863 w 3875496"/>
                <a:gd name="connsiteY5" fmla="*/ 0 h 927927"/>
                <a:gd name="connsiteX6" fmla="*/ 2436115 w 3875496"/>
                <a:gd name="connsiteY6" fmla="*/ 41861 h 927927"/>
                <a:gd name="connsiteX7" fmla="*/ 3875496 w 3875496"/>
                <a:gd name="connsiteY7" fmla="*/ 463963 h 927927"/>
                <a:gd name="connsiteX0" fmla="*/ 2850543 w 3875496"/>
                <a:gd name="connsiteY0" fmla="*/ 927927 h 927927"/>
                <a:gd name="connsiteX1" fmla="*/ 3369 w 3875496"/>
                <a:gd name="connsiteY1" fmla="*/ 927927 h 927927"/>
                <a:gd name="connsiteX2" fmla="*/ 130938 w 3875496"/>
                <a:gd name="connsiteY2" fmla="*/ 463963 h 927927"/>
                <a:gd name="connsiteX3" fmla="*/ 2297 w 3875496"/>
                <a:gd name="connsiteY3" fmla="*/ 41861 h 927927"/>
                <a:gd name="connsiteX4" fmla="*/ 15492 w 3875496"/>
                <a:gd name="connsiteY4" fmla="*/ 0 h 927927"/>
                <a:gd name="connsiteX5" fmla="*/ 2140863 w 3875496"/>
                <a:gd name="connsiteY5" fmla="*/ 0 h 927927"/>
                <a:gd name="connsiteX6" fmla="*/ 2446670 w 3875496"/>
                <a:gd name="connsiteY6" fmla="*/ 41861 h 927927"/>
                <a:gd name="connsiteX7" fmla="*/ 3875496 w 3875496"/>
                <a:gd name="connsiteY7" fmla="*/ 463963 h 927927"/>
                <a:gd name="connsiteX0" fmla="*/ 2850543 w 2850543"/>
                <a:gd name="connsiteY0" fmla="*/ 927927 h 927927"/>
                <a:gd name="connsiteX1" fmla="*/ 3369 w 2850543"/>
                <a:gd name="connsiteY1" fmla="*/ 927927 h 927927"/>
                <a:gd name="connsiteX2" fmla="*/ 130938 w 2850543"/>
                <a:gd name="connsiteY2" fmla="*/ 463963 h 927927"/>
                <a:gd name="connsiteX3" fmla="*/ 2297 w 2850543"/>
                <a:gd name="connsiteY3" fmla="*/ 41861 h 927927"/>
                <a:gd name="connsiteX4" fmla="*/ 15492 w 2850543"/>
                <a:gd name="connsiteY4" fmla="*/ 0 h 927927"/>
                <a:gd name="connsiteX5" fmla="*/ 2140863 w 2850543"/>
                <a:gd name="connsiteY5" fmla="*/ 0 h 927927"/>
                <a:gd name="connsiteX6" fmla="*/ 2446670 w 2850543"/>
                <a:gd name="connsiteY6" fmla="*/ 41861 h 927927"/>
                <a:gd name="connsiteX7" fmla="*/ 2575311 w 2850543"/>
                <a:gd name="connsiteY7" fmla="*/ 463963 h 927927"/>
                <a:gd name="connsiteX0" fmla="*/ 2850543 w 2850543"/>
                <a:gd name="connsiteY0" fmla="*/ 927927 h 927927"/>
                <a:gd name="connsiteX1" fmla="*/ 3369 w 2850543"/>
                <a:gd name="connsiteY1" fmla="*/ 927927 h 927927"/>
                <a:gd name="connsiteX2" fmla="*/ 130938 w 2850543"/>
                <a:gd name="connsiteY2" fmla="*/ 463963 h 927927"/>
                <a:gd name="connsiteX3" fmla="*/ 2297 w 2850543"/>
                <a:gd name="connsiteY3" fmla="*/ 41861 h 927927"/>
                <a:gd name="connsiteX4" fmla="*/ 15492 w 2850543"/>
                <a:gd name="connsiteY4" fmla="*/ 0 h 927927"/>
                <a:gd name="connsiteX5" fmla="*/ 2140863 w 2850543"/>
                <a:gd name="connsiteY5" fmla="*/ 0 h 927927"/>
                <a:gd name="connsiteX6" fmla="*/ 2446670 w 2850543"/>
                <a:gd name="connsiteY6" fmla="*/ 41861 h 927927"/>
                <a:gd name="connsiteX7" fmla="*/ 2575311 w 2850543"/>
                <a:gd name="connsiteY7" fmla="*/ 463963 h 927927"/>
                <a:gd name="connsiteX0" fmla="*/ 2850543 w 2850543"/>
                <a:gd name="connsiteY0" fmla="*/ 927927 h 927927"/>
                <a:gd name="connsiteX1" fmla="*/ 3369 w 2850543"/>
                <a:gd name="connsiteY1" fmla="*/ 927927 h 927927"/>
                <a:gd name="connsiteX2" fmla="*/ 130938 w 2850543"/>
                <a:gd name="connsiteY2" fmla="*/ 463963 h 927927"/>
                <a:gd name="connsiteX3" fmla="*/ 2297 w 2850543"/>
                <a:gd name="connsiteY3" fmla="*/ 41861 h 927927"/>
                <a:gd name="connsiteX4" fmla="*/ 15492 w 2850543"/>
                <a:gd name="connsiteY4" fmla="*/ 0 h 927927"/>
                <a:gd name="connsiteX5" fmla="*/ 2140863 w 2850543"/>
                <a:gd name="connsiteY5" fmla="*/ 0 h 927927"/>
                <a:gd name="connsiteX6" fmla="*/ 2446670 w 2850543"/>
                <a:gd name="connsiteY6" fmla="*/ 41861 h 927927"/>
                <a:gd name="connsiteX7" fmla="*/ 2575311 w 2850543"/>
                <a:gd name="connsiteY7" fmla="*/ 463963 h 927927"/>
                <a:gd name="connsiteX0" fmla="*/ 2850543 w 2850543"/>
                <a:gd name="connsiteY0" fmla="*/ 927927 h 927927"/>
                <a:gd name="connsiteX1" fmla="*/ 3369 w 2850543"/>
                <a:gd name="connsiteY1" fmla="*/ 927927 h 927927"/>
                <a:gd name="connsiteX2" fmla="*/ 130938 w 2850543"/>
                <a:gd name="connsiteY2" fmla="*/ 463963 h 927927"/>
                <a:gd name="connsiteX3" fmla="*/ 2297 w 2850543"/>
                <a:gd name="connsiteY3" fmla="*/ 41861 h 927927"/>
                <a:gd name="connsiteX4" fmla="*/ 15492 w 2850543"/>
                <a:gd name="connsiteY4" fmla="*/ 0 h 927927"/>
                <a:gd name="connsiteX5" fmla="*/ 2420283 w 2850543"/>
                <a:gd name="connsiteY5" fmla="*/ 0 h 927927"/>
                <a:gd name="connsiteX6" fmla="*/ 2446670 w 2850543"/>
                <a:gd name="connsiteY6" fmla="*/ 41861 h 927927"/>
                <a:gd name="connsiteX7" fmla="*/ 2575311 w 2850543"/>
                <a:gd name="connsiteY7" fmla="*/ 463963 h 927927"/>
                <a:gd name="connsiteX0" fmla="*/ 2484683 w 2575311"/>
                <a:gd name="connsiteY0" fmla="*/ 927927 h 927927"/>
                <a:gd name="connsiteX1" fmla="*/ 3369 w 2575311"/>
                <a:gd name="connsiteY1" fmla="*/ 927927 h 927927"/>
                <a:gd name="connsiteX2" fmla="*/ 130938 w 2575311"/>
                <a:gd name="connsiteY2" fmla="*/ 463963 h 927927"/>
                <a:gd name="connsiteX3" fmla="*/ 2297 w 2575311"/>
                <a:gd name="connsiteY3" fmla="*/ 41861 h 927927"/>
                <a:gd name="connsiteX4" fmla="*/ 15492 w 2575311"/>
                <a:gd name="connsiteY4" fmla="*/ 0 h 927927"/>
                <a:gd name="connsiteX5" fmla="*/ 2420283 w 2575311"/>
                <a:gd name="connsiteY5" fmla="*/ 0 h 927927"/>
                <a:gd name="connsiteX6" fmla="*/ 2446670 w 2575311"/>
                <a:gd name="connsiteY6" fmla="*/ 41861 h 927927"/>
                <a:gd name="connsiteX7" fmla="*/ 2575311 w 2575311"/>
                <a:gd name="connsiteY7" fmla="*/ 463963 h 927927"/>
                <a:gd name="connsiteX0" fmla="*/ 2484683 w 2575311"/>
                <a:gd name="connsiteY0" fmla="*/ 927927 h 927927"/>
                <a:gd name="connsiteX1" fmla="*/ 3369 w 2575311"/>
                <a:gd name="connsiteY1" fmla="*/ 927927 h 927927"/>
                <a:gd name="connsiteX2" fmla="*/ 130938 w 2575311"/>
                <a:gd name="connsiteY2" fmla="*/ 463963 h 927927"/>
                <a:gd name="connsiteX3" fmla="*/ 2297 w 2575311"/>
                <a:gd name="connsiteY3" fmla="*/ 24759 h 927927"/>
                <a:gd name="connsiteX4" fmla="*/ 15492 w 2575311"/>
                <a:gd name="connsiteY4" fmla="*/ 0 h 927927"/>
                <a:gd name="connsiteX5" fmla="*/ 2420283 w 2575311"/>
                <a:gd name="connsiteY5" fmla="*/ 0 h 927927"/>
                <a:gd name="connsiteX6" fmla="*/ 2446670 w 2575311"/>
                <a:gd name="connsiteY6" fmla="*/ 41861 h 927927"/>
                <a:gd name="connsiteX7" fmla="*/ 2575311 w 2575311"/>
                <a:gd name="connsiteY7" fmla="*/ 463963 h 927927"/>
                <a:gd name="connsiteX0" fmla="*/ 2484683 w 2575311"/>
                <a:gd name="connsiteY0" fmla="*/ 927927 h 927927"/>
                <a:gd name="connsiteX1" fmla="*/ 3369 w 2575311"/>
                <a:gd name="connsiteY1" fmla="*/ 927927 h 927927"/>
                <a:gd name="connsiteX2" fmla="*/ 221842 w 2575311"/>
                <a:gd name="connsiteY2" fmla="*/ 463964 h 927927"/>
                <a:gd name="connsiteX3" fmla="*/ 2297 w 2575311"/>
                <a:gd name="connsiteY3" fmla="*/ 24759 h 927927"/>
                <a:gd name="connsiteX4" fmla="*/ 15492 w 2575311"/>
                <a:gd name="connsiteY4" fmla="*/ 0 h 927927"/>
                <a:gd name="connsiteX5" fmla="*/ 2420283 w 2575311"/>
                <a:gd name="connsiteY5" fmla="*/ 0 h 927927"/>
                <a:gd name="connsiteX6" fmla="*/ 2446670 w 2575311"/>
                <a:gd name="connsiteY6" fmla="*/ 41861 h 927927"/>
                <a:gd name="connsiteX7" fmla="*/ 2575311 w 2575311"/>
                <a:gd name="connsiteY7" fmla="*/ 463963 h 927927"/>
                <a:gd name="connsiteX0" fmla="*/ 2484683 w 2575311"/>
                <a:gd name="connsiteY0" fmla="*/ 927927 h 927927"/>
                <a:gd name="connsiteX1" fmla="*/ 3369 w 2575311"/>
                <a:gd name="connsiteY1" fmla="*/ 927927 h 927927"/>
                <a:gd name="connsiteX2" fmla="*/ 221842 w 2575311"/>
                <a:gd name="connsiteY2" fmla="*/ 463964 h 927927"/>
                <a:gd name="connsiteX3" fmla="*/ 2297 w 2575311"/>
                <a:gd name="connsiteY3" fmla="*/ 24759 h 927927"/>
                <a:gd name="connsiteX4" fmla="*/ 15492 w 2575311"/>
                <a:gd name="connsiteY4" fmla="*/ 0 h 927927"/>
                <a:gd name="connsiteX5" fmla="*/ 2420283 w 2575311"/>
                <a:gd name="connsiteY5" fmla="*/ 0 h 927927"/>
                <a:gd name="connsiteX6" fmla="*/ 2446670 w 2575311"/>
                <a:gd name="connsiteY6" fmla="*/ 41861 h 927927"/>
                <a:gd name="connsiteX7" fmla="*/ 2575311 w 2575311"/>
                <a:gd name="connsiteY7" fmla="*/ 463963 h 927927"/>
                <a:gd name="connsiteX0" fmla="*/ 2484683 w 2575311"/>
                <a:gd name="connsiteY0" fmla="*/ 927927 h 927927"/>
                <a:gd name="connsiteX1" fmla="*/ 3369 w 2575311"/>
                <a:gd name="connsiteY1" fmla="*/ 927927 h 927927"/>
                <a:gd name="connsiteX2" fmla="*/ 221842 w 2575311"/>
                <a:gd name="connsiteY2" fmla="*/ 463964 h 927927"/>
                <a:gd name="connsiteX3" fmla="*/ 2297 w 2575311"/>
                <a:gd name="connsiteY3" fmla="*/ 24759 h 927927"/>
                <a:gd name="connsiteX4" fmla="*/ 15492 w 2575311"/>
                <a:gd name="connsiteY4" fmla="*/ 0 h 927927"/>
                <a:gd name="connsiteX5" fmla="*/ 2420283 w 2575311"/>
                <a:gd name="connsiteY5" fmla="*/ 0 h 927927"/>
                <a:gd name="connsiteX6" fmla="*/ 2446670 w 2575311"/>
                <a:gd name="connsiteY6" fmla="*/ 41861 h 927927"/>
                <a:gd name="connsiteX7" fmla="*/ 2575311 w 2575311"/>
                <a:gd name="connsiteY7" fmla="*/ 463963 h 927927"/>
                <a:gd name="connsiteX0" fmla="*/ 2484683 w 2575311"/>
                <a:gd name="connsiteY0" fmla="*/ 927927 h 927927"/>
                <a:gd name="connsiteX1" fmla="*/ 3369 w 2575311"/>
                <a:gd name="connsiteY1" fmla="*/ 927927 h 927927"/>
                <a:gd name="connsiteX2" fmla="*/ 221842 w 2575311"/>
                <a:gd name="connsiteY2" fmla="*/ 463964 h 927927"/>
                <a:gd name="connsiteX3" fmla="*/ 2297 w 2575311"/>
                <a:gd name="connsiteY3" fmla="*/ 24759 h 927927"/>
                <a:gd name="connsiteX4" fmla="*/ 15492 w 2575311"/>
                <a:gd name="connsiteY4" fmla="*/ 0 h 927927"/>
                <a:gd name="connsiteX5" fmla="*/ 2420283 w 2575311"/>
                <a:gd name="connsiteY5" fmla="*/ 0 h 927927"/>
                <a:gd name="connsiteX6" fmla="*/ 2446670 w 2575311"/>
                <a:gd name="connsiteY6" fmla="*/ 41861 h 927927"/>
                <a:gd name="connsiteX7" fmla="*/ 2575311 w 2575311"/>
                <a:gd name="connsiteY7" fmla="*/ 463963 h 927927"/>
                <a:gd name="connsiteX0" fmla="*/ 2484683 w 2575311"/>
                <a:gd name="connsiteY0" fmla="*/ 927927 h 927927"/>
                <a:gd name="connsiteX1" fmla="*/ 3369 w 2575311"/>
                <a:gd name="connsiteY1" fmla="*/ 927927 h 927927"/>
                <a:gd name="connsiteX2" fmla="*/ 221842 w 2575311"/>
                <a:gd name="connsiteY2" fmla="*/ 463964 h 927927"/>
                <a:gd name="connsiteX3" fmla="*/ 2297 w 2575311"/>
                <a:gd name="connsiteY3" fmla="*/ 24759 h 927927"/>
                <a:gd name="connsiteX4" fmla="*/ 15491 w 2575311"/>
                <a:gd name="connsiteY4" fmla="*/ 0 h 927927"/>
                <a:gd name="connsiteX5" fmla="*/ 2420283 w 2575311"/>
                <a:gd name="connsiteY5" fmla="*/ 0 h 927927"/>
                <a:gd name="connsiteX6" fmla="*/ 2446670 w 2575311"/>
                <a:gd name="connsiteY6" fmla="*/ 41861 h 927927"/>
                <a:gd name="connsiteX7" fmla="*/ 2575311 w 2575311"/>
                <a:gd name="connsiteY7" fmla="*/ 463963 h 927927"/>
                <a:gd name="connsiteX0" fmla="*/ 2484683 w 2575311"/>
                <a:gd name="connsiteY0" fmla="*/ 927927 h 927927"/>
                <a:gd name="connsiteX1" fmla="*/ 3369 w 2575311"/>
                <a:gd name="connsiteY1" fmla="*/ 927927 h 927927"/>
                <a:gd name="connsiteX2" fmla="*/ 221842 w 2575311"/>
                <a:gd name="connsiteY2" fmla="*/ 463964 h 927927"/>
                <a:gd name="connsiteX3" fmla="*/ 2297 w 2575311"/>
                <a:gd name="connsiteY3" fmla="*/ 24759 h 927927"/>
                <a:gd name="connsiteX4" fmla="*/ 15491 w 2575311"/>
                <a:gd name="connsiteY4" fmla="*/ 0 h 927927"/>
                <a:gd name="connsiteX5" fmla="*/ 2420283 w 2575311"/>
                <a:gd name="connsiteY5" fmla="*/ 0 h 927927"/>
                <a:gd name="connsiteX6" fmla="*/ 2457225 w 2575311"/>
                <a:gd name="connsiteY6" fmla="*/ 24759 h 927927"/>
                <a:gd name="connsiteX7" fmla="*/ 2575311 w 2575311"/>
                <a:gd name="connsiteY7" fmla="*/ 463963 h 927927"/>
                <a:gd name="connsiteX0" fmla="*/ 2484683 w 2676770"/>
                <a:gd name="connsiteY0" fmla="*/ 927927 h 927927"/>
                <a:gd name="connsiteX1" fmla="*/ 3369 w 2676770"/>
                <a:gd name="connsiteY1" fmla="*/ 927927 h 927927"/>
                <a:gd name="connsiteX2" fmla="*/ 221842 w 2676770"/>
                <a:gd name="connsiteY2" fmla="*/ 463964 h 927927"/>
                <a:gd name="connsiteX3" fmla="*/ 2297 w 2676770"/>
                <a:gd name="connsiteY3" fmla="*/ 24759 h 927927"/>
                <a:gd name="connsiteX4" fmla="*/ 15491 w 2676770"/>
                <a:gd name="connsiteY4" fmla="*/ 0 h 927927"/>
                <a:gd name="connsiteX5" fmla="*/ 2420283 w 2676770"/>
                <a:gd name="connsiteY5" fmla="*/ 0 h 927927"/>
                <a:gd name="connsiteX6" fmla="*/ 2457225 w 2676770"/>
                <a:gd name="connsiteY6" fmla="*/ 24759 h 927927"/>
                <a:gd name="connsiteX7" fmla="*/ 2676770 w 2676770"/>
                <a:gd name="connsiteY7" fmla="*/ 463964 h 927927"/>
                <a:gd name="connsiteX0" fmla="*/ 2484683 w 2676770"/>
                <a:gd name="connsiteY0" fmla="*/ 927927 h 927927"/>
                <a:gd name="connsiteX1" fmla="*/ 3369 w 2676770"/>
                <a:gd name="connsiteY1" fmla="*/ 927927 h 927927"/>
                <a:gd name="connsiteX2" fmla="*/ 221842 w 2676770"/>
                <a:gd name="connsiteY2" fmla="*/ 463964 h 927927"/>
                <a:gd name="connsiteX3" fmla="*/ 2297 w 2676770"/>
                <a:gd name="connsiteY3" fmla="*/ 24759 h 927927"/>
                <a:gd name="connsiteX4" fmla="*/ 15491 w 2676770"/>
                <a:gd name="connsiteY4" fmla="*/ 0 h 927927"/>
                <a:gd name="connsiteX5" fmla="*/ 2420283 w 2676770"/>
                <a:gd name="connsiteY5" fmla="*/ 0 h 927927"/>
                <a:gd name="connsiteX6" fmla="*/ 2457225 w 2676770"/>
                <a:gd name="connsiteY6" fmla="*/ 24759 h 927927"/>
                <a:gd name="connsiteX7" fmla="*/ 2676770 w 2676770"/>
                <a:gd name="connsiteY7" fmla="*/ 463964 h 927927"/>
                <a:gd name="connsiteX0" fmla="*/ 2484683 w 2676770"/>
                <a:gd name="connsiteY0" fmla="*/ 927927 h 927927"/>
                <a:gd name="connsiteX1" fmla="*/ 3369 w 2676770"/>
                <a:gd name="connsiteY1" fmla="*/ 927927 h 927927"/>
                <a:gd name="connsiteX2" fmla="*/ 221842 w 2676770"/>
                <a:gd name="connsiteY2" fmla="*/ 463964 h 927927"/>
                <a:gd name="connsiteX3" fmla="*/ 2297 w 2676770"/>
                <a:gd name="connsiteY3" fmla="*/ 24759 h 927927"/>
                <a:gd name="connsiteX4" fmla="*/ 15491 w 2676770"/>
                <a:gd name="connsiteY4" fmla="*/ 0 h 927927"/>
                <a:gd name="connsiteX5" fmla="*/ 2420283 w 2676770"/>
                <a:gd name="connsiteY5" fmla="*/ 0 h 927927"/>
                <a:gd name="connsiteX6" fmla="*/ 2457225 w 2676770"/>
                <a:gd name="connsiteY6" fmla="*/ 24759 h 927927"/>
                <a:gd name="connsiteX7" fmla="*/ 2676770 w 2676770"/>
                <a:gd name="connsiteY7" fmla="*/ 463964 h 927927"/>
                <a:gd name="connsiteX0" fmla="*/ 2484683 w 2676770"/>
                <a:gd name="connsiteY0" fmla="*/ 927927 h 927927"/>
                <a:gd name="connsiteX1" fmla="*/ 3369 w 2676770"/>
                <a:gd name="connsiteY1" fmla="*/ 927927 h 927927"/>
                <a:gd name="connsiteX2" fmla="*/ 221842 w 2676770"/>
                <a:gd name="connsiteY2" fmla="*/ 463964 h 927927"/>
                <a:gd name="connsiteX3" fmla="*/ 2297 w 2676770"/>
                <a:gd name="connsiteY3" fmla="*/ 24759 h 927927"/>
                <a:gd name="connsiteX4" fmla="*/ 15491 w 2676770"/>
                <a:gd name="connsiteY4" fmla="*/ 0 h 927927"/>
                <a:gd name="connsiteX5" fmla="*/ 2430838 w 2676770"/>
                <a:gd name="connsiteY5" fmla="*/ 0 h 927927"/>
                <a:gd name="connsiteX6" fmla="*/ 2457225 w 2676770"/>
                <a:gd name="connsiteY6" fmla="*/ 24759 h 927927"/>
                <a:gd name="connsiteX7" fmla="*/ 2676770 w 2676770"/>
                <a:gd name="connsiteY7" fmla="*/ 463964 h 927927"/>
                <a:gd name="connsiteX0" fmla="*/ 2495239 w 2676770"/>
                <a:gd name="connsiteY0" fmla="*/ 927927 h 927927"/>
                <a:gd name="connsiteX1" fmla="*/ 3369 w 2676770"/>
                <a:gd name="connsiteY1" fmla="*/ 927927 h 927927"/>
                <a:gd name="connsiteX2" fmla="*/ 221842 w 2676770"/>
                <a:gd name="connsiteY2" fmla="*/ 463964 h 927927"/>
                <a:gd name="connsiteX3" fmla="*/ 2297 w 2676770"/>
                <a:gd name="connsiteY3" fmla="*/ 24759 h 927927"/>
                <a:gd name="connsiteX4" fmla="*/ 15491 w 2676770"/>
                <a:gd name="connsiteY4" fmla="*/ 0 h 927927"/>
                <a:gd name="connsiteX5" fmla="*/ 2430838 w 2676770"/>
                <a:gd name="connsiteY5" fmla="*/ 0 h 927927"/>
                <a:gd name="connsiteX6" fmla="*/ 2457225 w 2676770"/>
                <a:gd name="connsiteY6" fmla="*/ 24759 h 927927"/>
                <a:gd name="connsiteX7" fmla="*/ 2676770 w 2676770"/>
                <a:gd name="connsiteY7" fmla="*/ 463964 h 927927"/>
                <a:gd name="connsiteX0" fmla="*/ 2495239 w 2676770"/>
                <a:gd name="connsiteY0" fmla="*/ 927927 h 927927"/>
                <a:gd name="connsiteX1" fmla="*/ 3369 w 2676770"/>
                <a:gd name="connsiteY1" fmla="*/ 927927 h 927927"/>
                <a:gd name="connsiteX2" fmla="*/ 221842 w 2676770"/>
                <a:gd name="connsiteY2" fmla="*/ 463964 h 927927"/>
                <a:gd name="connsiteX3" fmla="*/ 2297 w 2676770"/>
                <a:gd name="connsiteY3" fmla="*/ 24759 h 927927"/>
                <a:gd name="connsiteX4" fmla="*/ 15491 w 2676770"/>
                <a:gd name="connsiteY4" fmla="*/ 0 h 927927"/>
                <a:gd name="connsiteX5" fmla="*/ 2430838 w 2676770"/>
                <a:gd name="connsiteY5" fmla="*/ 0 h 927927"/>
                <a:gd name="connsiteX6" fmla="*/ 2457225 w 2676770"/>
                <a:gd name="connsiteY6" fmla="*/ 24759 h 927927"/>
                <a:gd name="connsiteX7" fmla="*/ 2676770 w 2676770"/>
                <a:gd name="connsiteY7" fmla="*/ 463964 h 927927"/>
                <a:gd name="connsiteX0" fmla="*/ 2495239 w 2676770"/>
                <a:gd name="connsiteY0" fmla="*/ 927927 h 927927"/>
                <a:gd name="connsiteX1" fmla="*/ 3369 w 2676770"/>
                <a:gd name="connsiteY1" fmla="*/ 927927 h 927927"/>
                <a:gd name="connsiteX2" fmla="*/ 539289 w 2676770"/>
                <a:gd name="connsiteY2" fmla="*/ 463964 h 927927"/>
                <a:gd name="connsiteX3" fmla="*/ 2297 w 2676770"/>
                <a:gd name="connsiteY3" fmla="*/ 24759 h 927927"/>
                <a:gd name="connsiteX4" fmla="*/ 15491 w 2676770"/>
                <a:gd name="connsiteY4" fmla="*/ 0 h 927927"/>
                <a:gd name="connsiteX5" fmla="*/ 2430838 w 2676770"/>
                <a:gd name="connsiteY5" fmla="*/ 0 h 927927"/>
                <a:gd name="connsiteX6" fmla="*/ 2457225 w 2676770"/>
                <a:gd name="connsiteY6" fmla="*/ 24759 h 927927"/>
                <a:gd name="connsiteX7" fmla="*/ 2676770 w 2676770"/>
                <a:gd name="connsiteY7" fmla="*/ 463964 h 927927"/>
                <a:gd name="connsiteX0" fmla="*/ 2495239 w 2676770"/>
                <a:gd name="connsiteY0" fmla="*/ 927927 h 927927"/>
                <a:gd name="connsiteX1" fmla="*/ 3369 w 2676770"/>
                <a:gd name="connsiteY1" fmla="*/ 927927 h 927927"/>
                <a:gd name="connsiteX2" fmla="*/ 539289 w 2676770"/>
                <a:gd name="connsiteY2" fmla="*/ 463964 h 927927"/>
                <a:gd name="connsiteX3" fmla="*/ 2297 w 2676770"/>
                <a:gd name="connsiteY3" fmla="*/ 24759 h 927927"/>
                <a:gd name="connsiteX4" fmla="*/ 15491 w 2676770"/>
                <a:gd name="connsiteY4" fmla="*/ 0 h 927927"/>
                <a:gd name="connsiteX5" fmla="*/ 2430838 w 2676770"/>
                <a:gd name="connsiteY5" fmla="*/ 0 h 927927"/>
                <a:gd name="connsiteX6" fmla="*/ 2457225 w 2676770"/>
                <a:gd name="connsiteY6" fmla="*/ 24759 h 927927"/>
                <a:gd name="connsiteX7" fmla="*/ 2676770 w 2676770"/>
                <a:gd name="connsiteY7" fmla="*/ 463964 h 927927"/>
                <a:gd name="connsiteX0" fmla="*/ 2495239 w 2676770"/>
                <a:gd name="connsiteY0" fmla="*/ 927927 h 927927"/>
                <a:gd name="connsiteX1" fmla="*/ 3369 w 2676770"/>
                <a:gd name="connsiteY1" fmla="*/ 927927 h 927927"/>
                <a:gd name="connsiteX2" fmla="*/ 539289 w 2676770"/>
                <a:gd name="connsiteY2" fmla="*/ 463964 h 927927"/>
                <a:gd name="connsiteX3" fmla="*/ 2297 w 2676770"/>
                <a:gd name="connsiteY3" fmla="*/ 24759 h 927927"/>
                <a:gd name="connsiteX4" fmla="*/ 15491 w 2676770"/>
                <a:gd name="connsiteY4" fmla="*/ 0 h 927927"/>
                <a:gd name="connsiteX5" fmla="*/ 2430838 w 2676770"/>
                <a:gd name="connsiteY5" fmla="*/ 0 h 927927"/>
                <a:gd name="connsiteX6" fmla="*/ 2457225 w 2676770"/>
                <a:gd name="connsiteY6" fmla="*/ 24759 h 927927"/>
                <a:gd name="connsiteX7" fmla="*/ 2676770 w 2676770"/>
                <a:gd name="connsiteY7" fmla="*/ 463964 h 927927"/>
                <a:gd name="connsiteX0" fmla="*/ 2498602 w 2680133"/>
                <a:gd name="connsiteY0" fmla="*/ 927927 h 927927"/>
                <a:gd name="connsiteX1" fmla="*/ 6732 w 2680133"/>
                <a:gd name="connsiteY1" fmla="*/ 927927 h 927927"/>
                <a:gd name="connsiteX2" fmla="*/ 542652 w 2680133"/>
                <a:gd name="connsiteY2" fmla="*/ 463964 h 927927"/>
                <a:gd name="connsiteX3" fmla="*/ 5660 w 2680133"/>
                <a:gd name="connsiteY3" fmla="*/ 24759 h 927927"/>
                <a:gd name="connsiteX4" fmla="*/ 18854 w 2680133"/>
                <a:gd name="connsiteY4" fmla="*/ 0 h 927927"/>
                <a:gd name="connsiteX5" fmla="*/ 2434201 w 2680133"/>
                <a:gd name="connsiteY5" fmla="*/ 0 h 927927"/>
                <a:gd name="connsiteX6" fmla="*/ 2460588 w 2680133"/>
                <a:gd name="connsiteY6" fmla="*/ 24759 h 927927"/>
                <a:gd name="connsiteX7" fmla="*/ 2680133 w 2680133"/>
                <a:gd name="connsiteY7" fmla="*/ 463964 h 927927"/>
                <a:gd name="connsiteX0" fmla="*/ 2498150 w 2679681"/>
                <a:gd name="connsiteY0" fmla="*/ 927927 h 927927"/>
                <a:gd name="connsiteX1" fmla="*/ 6280 w 2679681"/>
                <a:gd name="connsiteY1" fmla="*/ 927927 h 927927"/>
                <a:gd name="connsiteX2" fmla="*/ 542200 w 2679681"/>
                <a:gd name="connsiteY2" fmla="*/ 463964 h 927927"/>
                <a:gd name="connsiteX3" fmla="*/ 5208 w 2679681"/>
                <a:gd name="connsiteY3" fmla="*/ 24759 h 927927"/>
                <a:gd name="connsiteX4" fmla="*/ 37480 w 2679681"/>
                <a:gd name="connsiteY4" fmla="*/ 0 h 927927"/>
                <a:gd name="connsiteX5" fmla="*/ 2433749 w 2679681"/>
                <a:gd name="connsiteY5" fmla="*/ 0 h 927927"/>
                <a:gd name="connsiteX6" fmla="*/ 2460136 w 2679681"/>
                <a:gd name="connsiteY6" fmla="*/ 24759 h 927927"/>
                <a:gd name="connsiteX7" fmla="*/ 2679681 w 2679681"/>
                <a:gd name="connsiteY7" fmla="*/ 463964 h 927927"/>
                <a:gd name="connsiteX0" fmla="*/ 2498150 w 2679681"/>
                <a:gd name="connsiteY0" fmla="*/ 927927 h 927927"/>
                <a:gd name="connsiteX1" fmla="*/ 6280 w 2679681"/>
                <a:gd name="connsiteY1" fmla="*/ 927927 h 927927"/>
                <a:gd name="connsiteX2" fmla="*/ 542200 w 2679681"/>
                <a:gd name="connsiteY2" fmla="*/ 463964 h 927927"/>
                <a:gd name="connsiteX3" fmla="*/ 5208 w 2679681"/>
                <a:gd name="connsiteY3" fmla="*/ 24759 h 927927"/>
                <a:gd name="connsiteX4" fmla="*/ 37480 w 2679681"/>
                <a:gd name="connsiteY4" fmla="*/ 0 h 927927"/>
                <a:gd name="connsiteX5" fmla="*/ 2433749 w 2679681"/>
                <a:gd name="connsiteY5" fmla="*/ 0 h 927927"/>
                <a:gd name="connsiteX6" fmla="*/ 2485953 w 2679681"/>
                <a:gd name="connsiteY6" fmla="*/ 24759 h 927927"/>
                <a:gd name="connsiteX7" fmla="*/ 2679681 w 2679681"/>
                <a:gd name="connsiteY7" fmla="*/ 463964 h 927927"/>
                <a:gd name="connsiteX0" fmla="*/ 2498150 w 3022945"/>
                <a:gd name="connsiteY0" fmla="*/ 927927 h 927927"/>
                <a:gd name="connsiteX1" fmla="*/ 6280 w 3022945"/>
                <a:gd name="connsiteY1" fmla="*/ 927927 h 927927"/>
                <a:gd name="connsiteX2" fmla="*/ 542200 w 3022945"/>
                <a:gd name="connsiteY2" fmla="*/ 463964 h 927927"/>
                <a:gd name="connsiteX3" fmla="*/ 5208 w 3022945"/>
                <a:gd name="connsiteY3" fmla="*/ 24759 h 927927"/>
                <a:gd name="connsiteX4" fmla="*/ 37480 w 3022945"/>
                <a:gd name="connsiteY4" fmla="*/ 0 h 927927"/>
                <a:gd name="connsiteX5" fmla="*/ 2433749 w 3022945"/>
                <a:gd name="connsiteY5" fmla="*/ 0 h 927927"/>
                <a:gd name="connsiteX6" fmla="*/ 2485953 w 3022945"/>
                <a:gd name="connsiteY6" fmla="*/ 24759 h 927927"/>
                <a:gd name="connsiteX7" fmla="*/ 3022945 w 3022945"/>
                <a:gd name="connsiteY7" fmla="*/ 463964 h 927927"/>
                <a:gd name="connsiteX0" fmla="*/ 2498150 w 3022945"/>
                <a:gd name="connsiteY0" fmla="*/ 927927 h 927927"/>
                <a:gd name="connsiteX1" fmla="*/ 6280 w 3022945"/>
                <a:gd name="connsiteY1" fmla="*/ 927927 h 927927"/>
                <a:gd name="connsiteX2" fmla="*/ 542200 w 3022945"/>
                <a:gd name="connsiteY2" fmla="*/ 463964 h 927927"/>
                <a:gd name="connsiteX3" fmla="*/ 5208 w 3022945"/>
                <a:gd name="connsiteY3" fmla="*/ 24759 h 927927"/>
                <a:gd name="connsiteX4" fmla="*/ 37480 w 3022945"/>
                <a:gd name="connsiteY4" fmla="*/ 0 h 927927"/>
                <a:gd name="connsiteX5" fmla="*/ 2433749 w 3022945"/>
                <a:gd name="connsiteY5" fmla="*/ 0 h 927927"/>
                <a:gd name="connsiteX6" fmla="*/ 2485953 w 3022945"/>
                <a:gd name="connsiteY6" fmla="*/ 24759 h 927927"/>
                <a:gd name="connsiteX7" fmla="*/ 3022945 w 3022945"/>
                <a:gd name="connsiteY7" fmla="*/ 463964 h 927927"/>
                <a:gd name="connsiteX0" fmla="*/ 2498150 w 3022945"/>
                <a:gd name="connsiteY0" fmla="*/ 927927 h 927927"/>
                <a:gd name="connsiteX1" fmla="*/ 6280 w 3022945"/>
                <a:gd name="connsiteY1" fmla="*/ 927927 h 927927"/>
                <a:gd name="connsiteX2" fmla="*/ 542200 w 3022945"/>
                <a:gd name="connsiteY2" fmla="*/ 463964 h 927927"/>
                <a:gd name="connsiteX3" fmla="*/ 5208 w 3022945"/>
                <a:gd name="connsiteY3" fmla="*/ 24759 h 927927"/>
                <a:gd name="connsiteX4" fmla="*/ 37480 w 3022945"/>
                <a:gd name="connsiteY4" fmla="*/ 0 h 927927"/>
                <a:gd name="connsiteX5" fmla="*/ 2433749 w 3022945"/>
                <a:gd name="connsiteY5" fmla="*/ 0 h 927927"/>
                <a:gd name="connsiteX6" fmla="*/ 2485953 w 3022945"/>
                <a:gd name="connsiteY6" fmla="*/ 24759 h 927927"/>
                <a:gd name="connsiteX7" fmla="*/ 3022945 w 3022945"/>
                <a:gd name="connsiteY7" fmla="*/ 463964 h 927927"/>
                <a:gd name="connsiteX0" fmla="*/ 2498150 w 3022945"/>
                <a:gd name="connsiteY0" fmla="*/ 927927 h 927927"/>
                <a:gd name="connsiteX1" fmla="*/ 6280 w 3022945"/>
                <a:gd name="connsiteY1" fmla="*/ 927927 h 927927"/>
                <a:gd name="connsiteX2" fmla="*/ 542200 w 3022945"/>
                <a:gd name="connsiteY2" fmla="*/ 463964 h 927927"/>
                <a:gd name="connsiteX3" fmla="*/ 5208 w 3022945"/>
                <a:gd name="connsiteY3" fmla="*/ 24759 h 927927"/>
                <a:gd name="connsiteX4" fmla="*/ 37480 w 3022945"/>
                <a:gd name="connsiteY4" fmla="*/ 0 h 927927"/>
                <a:gd name="connsiteX5" fmla="*/ 2421411 w 3022945"/>
                <a:gd name="connsiteY5" fmla="*/ 0 h 927927"/>
                <a:gd name="connsiteX6" fmla="*/ 2485953 w 3022945"/>
                <a:gd name="connsiteY6" fmla="*/ 24759 h 927927"/>
                <a:gd name="connsiteX7" fmla="*/ 3022945 w 3022945"/>
                <a:gd name="connsiteY7" fmla="*/ 463964 h 927927"/>
                <a:gd name="connsiteX0" fmla="*/ 2577384 w 3022945"/>
                <a:gd name="connsiteY0" fmla="*/ 927927 h 927927"/>
                <a:gd name="connsiteX1" fmla="*/ 6280 w 3022945"/>
                <a:gd name="connsiteY1" fmla="*/ 927927 h 927927"/>
                <a:gd name="connsiteX2" fmla="*/ 542200 w 3022945"/>
                <a:gd name="connsiteY2" fmla="*/ 463964 h 927927"/>
                <a:gd name="connsiteX3" fmla="*/ 5208 w 3022945"/>
                <a:gd name="connsiteY3" fmla="*/ 24759 h 927927"/>
                <a:gd name="connsiteX4" fmla="*/ 37480 w 3022945"/>
                <a:gd name="connsiteY4" fmla="*/ 0 h 927927"/>
                <a:gd name="connsiteX5" fmla="*/ 2421411 w 3022945"/>
                <a:gd name="connsiteY5" fmla="*/ 0 h 927927"/>
                <a:gd name="connsiteX6" fmla="*/ 2485953 w 3022945"/>
                <a:gd name="connsiteY6" fmla="*/ 24759 h 927927"/>
                <a:gd name="connsiteX7" fmla="*/ 3022945 w 3022945"/>
                <a:gd name="connsiteY7" fmla="*/ 463964 h 927927"/>
                <a:gd name="connsiteX0" fmla="*/ 2577384 w 3022945"/>
                <a:gd name="connsiteY0" fmla="*/ 927927 h 927927"/>
                <a:gd name="connsiteX1" fmla="*/ 6280 w 3022945"/>
                <a:gd name="connsiteY1" fmla="*/ 927927 h 927927"/>
                <a:gd name="connsiteX2" fmla="*/ 542200 w 3022945"/>
                <a:gd name="connsiteY2" fmla="*/ 463964 h 927927"/>
                <a:gd name="connsiteX3" fmla="*/ 5209 w 3022945"/>
                <a:gd name="connsiteY3" fmla="*/ 51020 h 927927"/>
                <a:gd name="connsiteX4" fmla="*/ 37480 w 3022945"/>
                <a:gd name="connsiteY4" fmla="*/ 0 h 927927"/>
                <a:gd name="connsiteX5" fmla="*/ 2421411 w 3022945"/>
                <a:gd name="connsiteY5" fmla="*/ 0 h 927927"/>
                <a:gd name="connsiteX6" fmla="*/ 2485953 w 3022945"/>
                <a:gd name="connsiteY6" fmla="*/ 24759 h 927927"/>
                <a:gd name="connsiteX7" fmla="*/ 3022945 w 3022945"/>
                <a:gd name="connsiteY7" fmla="*/ 463964 h 927927"/>
                <a:gd name="connsiteX0" fmla="*/ 2577384 w 3022945"/>
                <a:gd name="connsiteY0" fmla="*/ 927927 h 927927"/>
                <a:gd name="connsiteX1" fmla="*/ 6280 w 3022945"/>
                <a:gd name="connsiteY1" fmla="*/ 927927 h 927927"/>
                <a:gd name="connsiteX2" fmla="*/ 691927 w 3022945"/>
                <a:gd name="connsiteY2" fmla="*/ 463964 h 927927"/>
                <a:gd name="connsiteX3" fmla="*/ 5209 w 3022945"/>
                <a:gd name="connsiteY3" fmla="*/ 51020 h 927927"/>
                <a:gd name="connsiteX4" fmla="*/ 37480 w 3022945"/>
                <a:gd name="connsiteY4" fmla="*/ 0 h 927927"/>
                <a:gd name="connsiteX5" fmla="*/ 2421411 w 3022945"/>
                <a:gd name="connsiteY5" fmla="*/ 0 h 927927"/>
                <a:gd name="connsiteX6" fmla="*/ 2485953 w 3022945"/>
                <a:gd name="connsiteY6" fmla="*/ 24759 h 927927"/>
                <a:gd name="connsiteX7" fmla="*/ 3022945 w 3022945"/>
                <a:gd name="connsiteY7" fmla="*/ 463964 h 927927"/>
                <a:gd name="connsiteX0" fmla="*/ 2577384 w 3022945"/>
                <a:gd name="connsiteY0" fmla="*/ 927927 h 927927"/>
                <a:gd name="connsiteX1" fmla="*/ 6280 w 3022945"/>
                <a:gd name="connsiteY1" fmla="*/ 927927 h 927927"/>
                <a:gd name="connsiteX2" fmla="*/ 691927 w 3022945"/>
                <a:gd name="connsiteY2" fmla="*/ 463964 h 927927"/>
                <a:gd name="connsiteX3" fmla="*/ 5209 w 3022945"/>
                <a:gd name="connsiteY3" fmla="*/ 51020 h 927927"/>
                <a:gd name="connsiteX4" fmla="*/ 37480 w 3022945"/>
                <a:gd name="connsiteY4" fmla="*/ 0 h 927927"/>
                <a:gd name="connsiteX5" fmla="*/ 2421411 w 3022945"/>
                <a:gd name="connsiteY5" fmla="*/ 0 h 927927"/>
                <a:gd name="connsiteX6" fmla="*/ 2485953 w 3022945"/>
                <a:gd name="connsiteY6" fmla="*/ 24759 h 927927"/>
                <a:gd name="connsiteX7" fmla="*/ 3022945 w 3022945"/>
                <a:gd name="connsiteY7" fmla="*/ 463964 h 927927"/>
                <a:gd name="connsiteX0" fmla="*/ 2577384 w 3022945"/>
                <a:gd name="connsiteY0" fmla="*/ 927927 h 927927"/>
                <a:gd name="connsiteX1" fmla="*/ 6280 w 3022945"/>
                <a:gd name="connsiteY1" fmla="*/ 927927 h 927927"/>
                <a:gd name="connsiteX2" fmla="*/ 691927 w 3022945"/>
                <a:gd name="connsiteY2" fmla="*/ 463964 h 927927"/>
                <a:gd name="connsiteX3" fmla="*/ 5209 w 3022945"/>
                <a:gd name="connsiteY3" fmla="*/ 51020 h 927927"/>
                <a:gd name="connsiteX4" fmla="*/ 37480 w 3022945"/>
                <a:gd name="connsiteY4" fmla="*/ 0 h 927927"/>
                <a:gd name="connsiteX5" fmla="*/ 2421411 w 3022945"/>
                <a:gd name="connsiteY5" fmla="*/ 0 h 927927"/>
                <a:gd name="connsiteX6" fmla="*/ 2485953 w 3022945"/>
                <a:gd name="connsiteY6" fmla="*/ 24759 h 927927"/>
                <a:gd name="connsiteX7" fmla="*/ 3022945 w 3022945"/>
                <a:gd name="connsiteY7" fmla="*/ 463964 h 927927"/>
                <a:gd name="connsiteX0" fmla="*/ 2586843 w 3032404"/>
                <a:gd name="connsiteY0" fmla="*/ 927927 h 927927"/>
                <a:gd name="connsiteX1" fmla="*/ 15739 w 3032404"/>
                <a:gd name="connsiteY1" fmla="*/ 927927 h 927927"/>
                <a:gd name="connsiteX2" fmla="*/ 701386 w 3032404"/>
                <a:gd name="connsiteY2" fmla="*/ 463964 h 927927"/>
                <a:gd name="connsiteX3" fmla="*/ 14668 w 3032404"/>
                <a:gd name="connsiteY3" fmla="*/ 51020 h 927927"/>
                <a:gd name="connsiteX4" fmla="*/ 46939 w 3032404"/>
                <a:gd name="connsiteY4" fmla="*/ 0 h 927927"/>
                <a:gd name="connsiteX5" fmla="*/ 2430870 w 3032404"/>
                <a:gd name="connsiteY5" fmla="*/ 0 h 927927"/>
                <a:gd name="connsiteX6" fmla="*/ 2495412 w 3032404"/>
                <a:gd name="connsiteY6" fmla="*/ 24759 h 927927"/>
                <a:gd name="connsiteX7" fmla="*/ 3032404 w 3032404"/>
                <a:gd name="connsiteY7" fmla="*/ 463964 h 927927"/>
                <a:gd name="connsiteX0" fmla="*/ 2585655 w 3031216"/>
                <a:gd name="connsiteY0" fmla="*/ 927927 h 927927"/>
                <a:gd name="connsiteX1" fmla="*/ 14551 w 3031216"/>
                <a:gd name="connsiteY1" fmla="*/ 927927 h 927927"/>
                <a:gd name="connsiteX2" fmla="*/ 700198 w 3031216"/>
                <a:gd name="connsiteY2" fmla="*/ 463964 h 927927"/>
                <a:gd name="connsiteX3" fmla="*/ 13480 w 3031216"/>
                <a:gd name="connsiteY3" fmla="*/ 51020 h 927927"/>
                <a:gd name="connsiteX4" fmla="*/ 99758 w 3031216"/>
                <a:gd name="connsiteY4" fmla="*/ 0 h 927927"/>
                <a:gd name="connsiteX5" fmla="*/ 2429682 w 3031216"/>
                <a:gd name="connsiteY5" fmla="*/ 0 h 927927"/>
                <a:gd name="connsiteX6" fmla="*/ 2494224 w 3031216"/>
                <a:gd name="connsiteY6" fmla="*/ 24759 h 927927"/>
                <a:gd name="connsiteX7" fmla="*/ 3031216 w 3031216"/>
                <a:gd name="connsiteY7" fmla="*/ 463964 h 927927"/>
                <a:gd name="connsiteX0" fmla="*/ 2585655 w 3031216"/>
                <a:gd name="connsiteY0" fmla="*/ 927927 h 927927"/>
                <a:gd name="connsiteX1" fmla="*/ 14551 w 3031216"/>
                <a:gd name="connsiteY1" fmla="*/ 927927 h 927927"/>
                <a:gd name="connsiteX2" fmla="*/ 700198 w 3031216"/>
                <a:gd name="connsiteY2" fmla="*/ 463964 h 927927"/>
                <a:gd name="connsiteX3" fmla="*/ 13480 w 3031216"/>
                <a:gd name="connsiteY3" fmla="*/ 51020 h 927927"/>
                <a:gd name="connsiteX4" fmla="*/ 99758 w 3031216"/>
                <a:gd name="connsiteY4" fmla="*/ 0 h 927927"/>
                <a:gd name="connsiteX5" fmla="*/ 2429682 w 3031216"/>
                <a:gd name="connsiteY5" fmla="*/ 0 h 927927"/>
                <a:gd name="connsiteX6" fmla="*/ 2563245 w 3031216"/>
                <a:gd name="connsiteY6" fmla="*/ 51020 h 927927"/>
                <a:gd name="connsiteX7" fmla="*/ 3031216 w 3031216"/>
                <a:gd name="connsiteY7" fmla="*/ 463964 h 927927"/>
                <a:gd name="connsiteX0" fmla="*/ 2585655 w 3249962"/>
                <a:gd name="connsiteY0" fmla="*/ 927927 h 927927"/>
                <a:gd name="connsiteX1" fmla="*/ 14551 w 3249962"/>
                <a:gd name="connsiteY1" fmla="*/ 927927 h 927927"/>
                <a:gd name="connsiteX2" fmla="*/ 700198 w 3249962"/>
                <a:gd name="connsiteY2" fmla="*/ 463964 h 927927"/>
                <a:gd name="connsiteX3" fmla="*/ 13480 w 3249962"/>
                <a:gd name="connsiteY3" fmla="*/ 51020 h 927927"/>
                <a:gd name="connsiteX4" fmla="*/ 99758 w 3249962"/>
                <a:gd name="connsiteY4" fmla="*/ 0 h 927927"/>
                <a:gd name="connsiteX5" fmla="*/ 2429682 w 3249962"/>
                <a:gd name="connsiteY5" fmla="*/ 0 h 927927"/>
                <a:gd name="connsiteX6" fmla="*/ 2563245 w 3249962"/>
                <a:gd name="connsiteY6" fmla="*/ 51020 h 927927"/>
                <a:gd name="connsiteX7" fmla="*/ 3249962 w 3249962"/>
                <a:gd name="connsiteY7" fmla="*/ 463964 h 927927"/>
                <a:gd name="connsiteX0" fmla="*/ 2585655 w 3249962"/>
                <a:gd name="connsiteY0" fmla="*/ 927927 h 927927"/>
                <a:gd name="connsiteX1" fmla="*/ 14551 w 3249962"/>
                <a:gd name="connsiteY1" fmla="*/ 927927 h 927927"/>
                <a:gd name="connsiteX2" fmla="*/ 700198 w 3249962"/>
                <a:gd name="connsiteY2" fmla="*/ 463964 h 927927"/>
                <a:gd name="connsiteX3" fmla="*/ 13480 w 3249962"/>
                <a:gd name="connsiteY3" fmla="*/ 51020 h 927927"/>
                <a:gd name="connsiteX4" fmla="*/ 99758 w 3249962"/>
                <a:gd name="connsiteY4" fmla="*/ 0 h 927927"/>
                <a:gd name="connsiteX5" fmla="*/ 2429682 w 3249962"/>
                <a:gd name="connsiteY5" fmla="*/ 0 h 927927"/>
                <a:gd name="connsiteX6" fmla="*/ 2563245 w 3249962"/>
                <a:gd name="connsiteY6" fmla="*/ 51020 h 927927"/>
                <a:gd name="connsiteX7" fmla="*/ 3249962 w 3249962"/>
                <a:gd name="connsiteY7" fmla="*/ 463964 h 927927"/>
                <a:gd name="connsiteX0" fmla="*/ 2585655 w 3249962"/>
                <a:gd name="connsiteY0" fmla="*/ 927927 h 927927"/>
                <a:gd name="connsiteX1" fmla="*/ 14551 w 3249962"/>
                <a:gd name="connsiteY1" fmla="*/ 927927 h 927927"/>
                <a:gd name="connsiteX2" fmla="*/ 700198 w 3249962"/>
                <a:gd name="connsiteY2" fmla="*/ 463964 h 927927"/>
                <a:gd name="connsiteX3" fmla="*/ 13480 w 3249962"/>
                <a:gd name="connsiteY3" fmla="*/ 51020 h 927927"/>
                <a:gd name="connsiteX4" fmla="*/ 99758 w 3249962"/>
                <a:gd name="connsiteY4" fmla="*/ 0 h 927927"/>
                <a:gd name="connsiteX5" fmla="*/ 2429682 w 3249962"/>
                <a:gd name="connsiteY5" fmla="*/ 0 h 927927"/>
                <a:gd name="connsiteX6" fmla="*/ 2563245 w 3249962"/>
                <a:gd name="connsiteY6" fmla="*/ 51020 h 927927"/>
                <a:gd name="connsiteX7" fmla="*/ 3249962 w 3249962"/>
                <a:gd name="connsiteY7" fmla="*/ 463964 h 927927"/>
                <a:gd name="connsiteX0" fmla="*/ 2585655 w 3249962"/>
                <a:gd name="connsiteY0" fmla="*/ 927927 h 927927"/>
                <a:gd name="connsiteX1" fmla="*/ 14551 w 3249962"/>
                <a:gd name="connsiteY1" fmla="*/ 927927 h 927927"/>
                <a:gd name="connsiteX2" fmla="*/ 700198 w 3249962"/>
                <a:gd name="connsiteY2" fmla="*/ 463964 h 927927"/>
                <a:gd name="connsiteX3" fmla="*/ 13480 w 3249962"/>
                <a:gd name="connsiteY3" fmla="*/ 51020 h 927927"/>
                <a:gd name="connsiteX4" fmla="*/ 99758 w 3249962"/>
                <a:gd name="connsiteY4" fmla="*/ 0 h 927927"/>
                <a:gd name="connsiteX5" fmla="*/ 2390689 w 3249962"/>
                <a:gd name="connsiteY5" fmla="*/ 0 h 927927"/>
                <a:gd name="connsiteX6" fmla="*/ 2563245 w 3249962"/>
                <a:gd name="connsiteY6" fmla="*/ 51020 h 927927"/>
                <a:gd name="connsiteX7" fmla="*/ 3249962 w 3249962"/>
                <a:gd name="connsiteY7" fmla="*/ 463964 h 927927"/>
                <a:gd name="connsiteX0" fmla="*/ 2805896 w 3249962"/>
                <a:gd name="connsiteY0" fmla="*/ 927927 h 927927"/>
                <a:gd name="connsiteX1" fmla="*/ 14551 w 3249962"/>
                <a:gd name="connsiteY1" fmla="*/ 927927 h 927927"/>
                <a:gd name="connsiteX2" fmla="*/ 700198 w 3249962"/>
                <a:gd name="connsiteY2" fmla="*/ 463964 h 927927"/>
                <a:gd name="connsiteX3" fmla="*/ 13480 w 3249962"/>
                <a:gd name="connsiteY3" fmla="*/ 51020 h 927927"/>
                <a:gd name="connsiteX4" fmla="*/ 99758 w 3249962"/>
                <a:gd name="connsiteY4" fmla="*/ 0 h 927927"/>
                <a:gd name="connsiteX5" fmla="*/ 2390689 w 3249962"/>
                <a:gd name="connsiteY5" fmla="*/ 0 h 927927"/>
                <a:gd name="connsiteX6" fmla="*/ 2563245 w 3249962"/>
                <a:gd name="connsiteY6" fmla="*/ 51020 h 927927"/>
                <a:gd name="connsiteX7" fmla="*/ 3249962 w 3249962"/>
                <a:gd name="connsiteY7" fmla="*/ 463964 h 927927"/>
                <a:gd name="connsiteX0" fmla="*/ 2805896 w 3249962"/>
                <a:gd name="connsiteY0" fmla="*/ 927927 h 927927"/>
                <a:gd name="connsiteX1" fmla="*/ 14551 w 3249962"/>
                <a:gd name="connsiteY1" fmla="*/ 927927 h 927927"/>
                <a:gd name="connsiteX2" fmla="*/ 700198 w 3249962"/>
                <a:gd name="connsiteY2" fmla="*/ 463964 h 927927"/>
                <a:gd name="connsiteX3" fmla="*/ 13478 w 3249962"/>
                <a:gd name="connsiteY3" fmla="*/ 105653 h 927927"/>
                <a:gd name="connsiteX4" fmla="*/ 99758 w 3249962"/>
                <a:gd name="connsiteY4" fmla="*/ 0 h 927927"/>
                <a:gd name="connsiteX5" fmla="*/ 2390689 w 3249962"/>
                <a:gd name="connsiteY5" fmla="*/ 0 h 927927"/>
                <a:gd name="connsiteX6" fmla="*/ 2563245 w 3249962"/>
                <a:gd name="connsiteY6" fmla="*/ 51020 h 927927"/>
                <a:gd name="connsiteX7" fmla="*/ 3249962 w 3249962"/>
                <a:gd name="connsiteY7" fmla="*/ 463964 h 927927"/>
                <a:gd name="connsiteX0" fmla="*/ 2805896 w 3249962"/>
                <a:gd name="connsiteY0" fmla="*/ 927927 h 927927"/>
                <a:gd name="connsiteX1" fmla="*/ 14551 w 3249962"/>
                <a:gd name="connsiteY1" fmla="*/ 927927 h 927927"/>
                <a:gd name="connsiteX2" fmla="*/ 537116 w 3249962"/>
                <a:gd name="connsiteY2" fmla="*/ 463964 h 927927"/>
                <a:gd name="connsiteX3" fmla="*/ 13478 w 3249962"/>
                <a:gd name="connsiteY3" fmla="*/ 105653 h 927927"/>
                <a:gd name="connsiteX4" fmla="*/ 99758 w 3249962"/>
                <a:gd name="connsiteY4" fmla="*/ 0 h 927927"/>
                <a:gd name="connsiteX5" fmla="*/ 2390689 w 3249962"/>
                <a:gd name="connsiteY5" fmla="*/ 0 h 927927"/>
                <a:gd name="connsiteX6" fmla="*/ 2563245 w 3249962"/>
                <a:gd name="connsiteY6" fmla="*/ 51020 h 927927"/>
                <a:gd name="connsiteX7" fmla="*/ 3249962 w 3249962"/>
                <a:gd name="connsiteY7" fmla="*/ 463964 h 927927"/>
                <a:gd name="connsiteX0" fmla="*/ 2805896 w 3249962"/>
                <a:gd name="connsiteY0" fmla="*/ 927927 h 927927"/>
                <a:gd name="connsiteX1" fmla="*/ 14551 w 3249962"/>
                <a:gd name="connsiteY1" fmla="*/ 927927 h 927927"/>
                <a:gd name="connsiteX2" fmla="*/ 537116 w 3249962"/>
                <a:gd name="connsiteY2" fmla="*/ 463964 h 927927"/>
                <a:gd name="connsiteX3" fmla="*/ 13478 w 3249962"/>
                <a:gd name="connsiteY3" fmla="*/ 105653 h 927927"/>
                <a:gd name="connsiteX4" fmla="*/ 99758 w 3249962"/>
                <a:gd name="connsiteY4" fmla="*/ 0 h 927927"/>
                <a:gd name="connsiteX5" fmla="*/ 2390689 w 3249962"/>
                <a:gd name="connsiteY5" fmla="*/ 0 h 927927"/>
                <a:gd name="connsiteX6" fmla="*/ 2563245 w 3249962"/>
                <a:gd name="connsiteY6" fmla="*/ 51020 h 927927"/>
                <a:gd name="connsiteX7" fmla="*/ 3249962 w 3249962"/>
                <a:gd name="connsiteY7" fmla="*/ 463964 h 927927"/>
                <a:gd name="connsiteX0" fmla="*/ 2805896 w 3249962"/>
                <a:gd name="connsiteY0" fmla="*/ 927927 h 927927"/>
                <a:gd name="connsiteX1" fmla="*/ 14551 w 3249962"/>
                <a:gd name="connsiteY1" fmla="*/ 927927 h 927927"/>
                <a:gd name="connsiteX2" fmla="*/ 537116 w 3249962"/>
                <a:gd name="connsiteY2" fmla="*/ 463964 h 927927"/>
                <a:gd name="connsiteX3" fmla="*/ 13478 w 3249962"/>
                <a:gd name="connsiteY3" fmla="*/ 105653 h 927927"/>
                <a:gd name="connsiteX4" fmla="*/ 99758 w 3249962"/>
                <a:gd name="connsiteY4" fmla="*/ 0 h 927927"/>
                <a:gd name="connsiteX5" fmla="*/ 2390689 w 3249962"/>
                <a:gd name="connsiteY5" fmla="*/ 0 h 927927"/>
                <a:gd name="connsiteX6" fmla="*/ 2563245 w 3249962"/>
                <a:gd name="connsiteY6" fmla="*/ 51020 h 927927"/>
                <a:gd name="connsiteX7" fmla="*/ 3249962 w 3249962"/>
                <a:gd name="connsiteY7" fmla="*/ 463964 h 927927"/>
                <a:gd name="connsiteX0" fmla="*/ 2815281 w 3259347"/>
                <a:gd name="connsiteY0" fmla="*/ 927927 h 927927"/>
                <a:gd name="connsiteX1" fmla="*/ 23936 w 3259347"/>
                <a:gd name="connsiteY1" fmla="*/ 927927 h 927927"/>
                <a:gd name="connsiteX2" fmla="*/ 546501 w 3259347"/>
                <a:gd name="connsiteY2" fmla="*/ 463964 h 927927"/>
                <a:gd name="connsiteX3" fmla="*/ 22863 w 3259347"/>
                <a:gd name="connsiteY3" fmla="*/ 105653 h 927927"/>
                <a:gd name="connsiteX4" fmla="*/ 109143 w 3259347"/>
                <a:gd name="connsiteY4" fmla="*/ 0 h 927927"/>
                <a:gd name="connsiteX5" fmla="*/ 2400074 w 3259347"/>
                <a:gd name="connsiteY5" fmla="*/ 0 h 927927"/>
                <a:gd name="connsiteX6" fmla="*/ 2572630 w 3259347"/>
                <a:gd name="connsiteY6" fmla="*/ 51020 h 927927"/>
                <a:gd name="connsiteX7" fmla="*/ 3259347 w 3259347"/>
                <a:gd name="connsiteY7" fmla="*/ 463964 h 927927"/>
                <a:gd name="connsiteX0" fmla="*/ 2814206 w 3258272"/>
                <a:gd name="connsiteY0" fmla="*/ 927927 h 927927"/>
                <a:gd name="connsiteX1" fmla="*/ 22861 w 3258272"/>
                <a:gd name="connsiteY1" fmla="*/ 927927 h 927927"/>
                <a:gd name="connsiteX2" fmla="*/ 545426 w 3258272"/>
                <a:gd name="connsiteY2" fmla="*/ 463964 h 927927"/>
                <a:gd name="connsiteX3" fmla="*/ 21788 w 3258272"/>
                <a:gd name="connsiteY3" fmla="*/ 105653 h 927927"/>
                <a:gd name="connsiteX4" fmla="*/ 162282 w 3258272"/>
                <a:gd name="connsiteY4" fmla="*/ 0 h 927927"/>
                <a:gd name="connsiteX5" fmla="*/ 2398999 w 3258272"/>
                <a:gd name="connsiteY5" fmla="*/ 0 h 927927"/>
                <a:gd name="connsiteX6" fmla="*/ 2571555 w 3258272"/>
                <a:gd name="connsiteY6" fmla="*/ 51020 h 927927"/>
                <a:gd name="connsiteX7" fmla="*/ 3258272 w 3258272"/>
                <a:gd name="connsiteY7" fmla="*/ 463964 h 927927"/>
                <a:gd name="connsiteX0" fmla="*/ 2814206 w 3258272"/>
                <a:gd name="connsiteY0" fmla="*/ 927927 h 927927"/>
                <a:gd name="connsiteX1" fmla="*/ 22861 w 3258272"/>
                <a:gd name="connsiteY1" fmla="*/ 927927 h 927927"/>
                <a:gd name="connsiteX2" fmla="*/ 545426 w 3258272"/>
                <a:gd name="connsiteY2" fmla="*/ 463964 h 927927"/>
                <a:gd name="connsiteX3" fmla="*/ 21788 w 3258272"/>
                <a:gd name="connsiteY3" fmla="*/ 105653 h 927927"/>
                <a:gd name="connsiteX4" fmla="*/ 162282 w 3258272"/>
                <a:gd name="connsiteY4" fmla="*/ 0 h 927927"/>
                <a:gd name="connsiteX5" fmla="*/ 2398999 w 3258272"/>
                <a:gd name="connsiteY5" fmla="*/ 0 h 927927"/>
                <a:gd name="connsiteX6" fmla="*/ 2683947 w 3258272"/>
                <a:gd name="connsiteY6" fmla="*/ 105653 h 927927"/>
                <a:gd name="connsiteX7" fmla="*/ 3258272 w 3258272"/>
                <a:gd name="connsiteY7" fmla="*/ 463964 h 927927"/>
                <a:gd name="connsiteX0" fmla="*/ 2814206 w 3207585"/>
                <a:gd name="connsiteY0" fmla="*/ 927927 h 927927"/>
                <a:gd name="connsiteX1" fmla="*/ 22861 w 3207585"/>
                <a:gd name="connsiteY1" fmla="*/ 927927 h 927927"/>
                <a:gd name="connsiteX2" fmla="*/ 545426 w 3207585"/>
                <a:gd name="connsiteY2" fmla="*/ 463964 h 927927"/>
                <a:gd name="connsiteX3" fmla="*/ 21788 w 3207585"/>
                <a:gd name="connsiteY3" fmla="*/ 105653 h 927927"/>
                <a:gd name="connsiteX4" fmla="*/ 162282 w 3207585"/>
                <a:gd name="connsiteY4" fmla="*/ 0 h 927927"/>
                <a:gd name="connsiteX5" fmla="*/ 2398999 w 3207585"/>
                <a:gd name="connsiteY5" fmla="*/ 0 h 927927"/>
                <a:gd name="connsiteX6" fmla="*/ 2683947 w 3207585"/>
                <a:gd name="connsiteY6" fmla="*/ 105653 h 927927"/>
                <a:gd name="connsiteX7" fmla="*/ 3207585 w 3207585"/>
                <a:gd name="connsiteY7" fmla="*/ 463964 h 927927"/>
                <a:gd name="connsiteX0" fmla="*/ 2814206 w 3207585"/>
                <a:gd name="connsiteY0" fmla="*/ 927927 h 927927"/>
                <a:gd name="connsiteX1" fmla="*/ 22861 w 3207585"/>
                <a:gd name="connsiteY1" fmla="*/ 927927 h 927927"/>
                <a:gd name="connsiteX2" fmla="*/ 545426 w 3207585"/>
                <a:gd name="connsiteY2" fmla="*/ 463964 h 927927"/>
                <a:gd name="connsiteX3" fmla="*/ 21788 w 3207585"/>
                <a:gd name="connsiteY3" fmla="*/ 105653 h 927927"/>
                <a:gd name="connsiteX4" fmla="*/ 162282 w 3207585"/>
                <a:gd name="connsiteY4" fmla="*/ 0 h 927927"/>
                <a:gd name="connsiteX5" fmla="*/ 2398999 w 3207585"/>
                <a:gd name="connsiteY5" fmla="*/ 0 h 927927"/>
                <a:gd name="connsiteX6" fmla="*/ 2683947 w 3207585"/>
                <a:gd name="connsiteY6" fmla="*/ 105653 h 927927"/>
                <a:gd name="connsiteX7" fmla="*/ 3207585 w 3207585"/>
                <a:gd name="connsiteY7" fmla="*/ 463964 h 927927"/>
                <a:gd name="connsiteX0" fmla="*/ 2814206 w 3207585"/>
                <a:gd name="connsiteY0" fmla="*/ 927927 h 927927"/>
                <a:gd name="connsiteX1" fmla="*/ 22861 w 3207585"/>
                <a:gd name="connsiteY1" fmla="*/ 927927 h 927927"/>
                <a:gd name="connsiteX2" fmla="*/ 545426 w 3207585"/>
                <a:gd name="connsiteY2" fmla="*/ 463964 h 927927"/>
                <a:gd name="connsiteX3" fmla="*/ 21788 w 3207585"/>
                <a:gd name="connsiteY3" fmla="*/ 105653 h 927927"/>
                <a:gd name="connsiteX4" fmla="*/ 162282 w 3207585"/>
                <a:gd name="connsiteY4" fmla="*/ 0 h 927927"/>
                <a:gd name="connsiteX5" fmla="*/ 2398999 w 3207585"/>
                <a:gd name="connsiteY5" fmla="*/ 0 h 927927"/>
                <a:gd name="connsiteX6" fmla="*/ 2683947 w 3207585"/>
                <a:gd name="connsiteY6" fmla="*/ 105653 h 927927"/>
                <a:gd name="connsiteX7" fmla="*/ 3207585 w 3207585"/>
                <a:gd name="connsiteY7" fmla="*/ 463964 h 927927"/>
                <a:gd name="connsiteX0" fmla="*/ 2814206 w 3207585"/>
                <a:gd name="connsiteY0" fmla="*/ 927927 h 927927"/>
                <a:gd name="connsiteX1" fmla="*/ 22861 w 3207585"/>
                <a:gd name="connsiteY1" fmla="*/ 927927 h 927927"/>
                <a:gd name="connsiteX2" fmla="*/ 545426 w 3207585"/>
                <a:gd name="connsiteY2" fmla="*/ 463964 h 927927"/>
                <a:gd name="connsiteX3" fmla="*/ 21788 w 3207585"/>
                <a:gd name="connsiteY3" fmla="*/ 105653 h 927927"/>
                <a:gd name="connsiteX4" fmla="*/ 162282 w 3207585"/>
                <a:gd name="connsiteY4" fmla="*/ 0 h 927927"/>
                <a:gd name="connsiteX5" fmla="*/ 2402973 w 3207585"/>
                <a:gd name="connsiteY5" fmla="*/ 0 h 927927"/>
                <a:gd name="connsiteX6" fmla="*/ 2683947 w 3207585"/>
                <a:gd name="connsiteY6" fmla="*/ 105653 h 927927"/>
                <a:gd name="connsiteX7" fmla="*/ 3207585 w 3207585"/>
                <a:gd name="connsiteY7" fmla="*/ 463964 h 927927"/>
                <a:gd name="connsiteX0" fmla="*/ 3078388 w 3207585"/>
                <a:gd name="connsiteY0" fmla="*/ 927927 h 927927"/>
                <a:gd name="connsiteX1" fmla="*/ 22861 w 3207585"/>
                <a:gd name="connsiteY1" fmla="*/ 927927 h 927927"/>
                <a:gd name="connsiteX2" fmla="*/ 545426 w 3207585"/>
                <a:gd name="connsiteY2" fmla="*/ 463964 h 927927"/>
                <a:gd name="connsiteX3" fmla="*/ 21788 w 3207585"/>
                <a:gd name="connsiteY3" fmla="*/ 105653 h 927927"/>
                <a:gd name="connsiteX4" fmla="*/ 162282 w 3207585"/>
                <a:gd name="connsiteY4" fmla="*/ 0 h 927927"/>
                <a:gd name="connsiteX5" fmla="*/ 2402973 w 3207585"/>
                <a:gd name="connsiteY5" fmla="*/ 0 h 927927"/>
                <a:gd name="connsiteX6" fmla="*/ 2683947 w 3207585"/>
                <a:gd name="connsiteY6" fmla="*/ 105653 h 927927"/>
                <a:gd name="connsiteX7" fmla="*/ 3207585 w 3207585"/>
                <a:gd name="connsiteY7" fmla="*/ 463964 h 927927"/>
                <a:gd name="connsiteX0" fmla="*/ 3078388 w 3207585"/>
                <a:gd name="connsiteY0" fmla="*/ 927927 h 927927"/>
                <a:gd name="connsiteX1" fmla="*/ 22861 w 3207585"/>
                <a:gd name="connsiteY1" fmla="*/ 927927 h 927927"/>
                <a:gd name="connsiteX2" fmla="*/ 545426 w 3207585"/>
                <a:gd name="connsiteY2" fmla="*/ 463964 h 927927"/>
                <a:gd name="connsiteX3" fmla="*/ 21788 w 3207585"/>
                <a:gd name="connsiteY3" fmla="*/ 66741 h 927927"/>
                <a:gd name="connsiteX4" fmla="*/ 162282 w 3207585"/>
                <a:gd name="connsiteY4" fmla="*/ 0 h 927927"/>
                <a:gd name="connsiteX5" fmla="*/ 2402973 w 3207585"/>
                <a:gd name="connsiteY5" fmla="*/ 0 h 927927"/>
                <a:gd name="connsiteX6" fmla="*/ 2683947 w 3207585"/>
                <a:gd name="connsiteY6" fmla="*/ 105653 h 927927"/>
                <a:gd name="connsiteX7" fmla="*/ 3207585 w 3207585"/>
                <a:gd name="connsiteY7" fmla="*/ 463964 h 927927"/>
                <a:gd name="connsiteX0" fmla="*/ 3078388 w 3207585"/>
                <a:gd name="connsiteY0" fmla="*/ 927927 h 927927"/>
                <a:gd name="connsiteX1" fmla="*/ 22861 w 3207585"/>
                <a:gd name="connsiteY1" fmla="*/ 927927 h 927927"/>
                <a:gd name="connsiteX2" fmla="*/ 303020 w 3207585"/>
                <a:gd name="connsiteY2" fmla="*/ 463964 h 927927"/>
                <a:gd name="connsiteX3" fmla="*/ 21788 w 3207585"/>
                <a:gd name="connsiteY3" fmla="*/ 66741 h 927927"/>
                <a:gd name="connsiteX4" fmla="*/ 162282 w 3207585"/>
                <a:gd name="connsiteY4" fmla="*/ 0 h 927927"/>
                <a:gd name="connsiteX5" fmla="*/ 2402973 w 3207585"/>
                <a:gd name="connsiteY5" fmla="*/ 0 h 927927"/>
                <a:gd name="connsiteX6" fmla="*/ 2683947 w 3207585"/>
                <a:gd name="connsiteY6" fmla="*/ 105653 h 927927"/>
                <a:gd name="connsiteX7" fmla="*/ 3207585 w 3207585"/>
                <a:gd name="connsiteY7" fmla="*/ 463964 h 927927"/>
                <a:gd name="connsiteX0" fmla="*/ 3078388 w 3207585"/>
                <a:gd name="connsiteY0" fmla="*/ 927927 h 927927"/>
                <a:gd name="connsiteX1" fmla="*/ 22861 w 3207585"/>
                <a:gd name="connsiteY1" fmla="*/ 927927 h 927927"/>
                <a:gd name="connsiteX2" fmla="*/ 303020 w 3207585"/>
                <a:gd name="connsiteY2" fmla="*/ 463964 h 927927"/>
                <a:gd name="connsiteX3" fmla="*/ 21788 w 3207585"/>
                <a:gd name="connsiteY3" fmla="*/ 66741 h 927927"/>
                <a:gd name="connsiteX4" fmla="*/ 162282 w 3207585"/>
                <a:gd name="connsiteY4" fmla="*/ 0 h 927927"/>
                <a:gd name="connsiteX5" fmla="*/ 2402973 w 3207585"/>
                <a:gd name="connsiteY5" fmla="*/ 0 h 927927"/>
                <a:gd name="connsiteX6" fmla="*/ 2683947 w 3207585"/>
                <a:gd name="connsiteY6" fmla="*/ 105653 h 927927"/>
                <a:gd name="connsiteX7" fmla="*/ 3207585 w 3207585"/>
                <a:gd name="connsiteY7" fmla="*/ 463964 h 927927"/>
                <a:gd name="connsiteX0" fmla="*/ 3078388 w 3207585"/>
                <a:gd name="connsiteY0" fmla="*/ 927927 h 927927"/>
                <a:gd name="connsiteX1" fmla="*/ 22861 w 3207585"/>
                <a:gd name="connsiteY1" fmla="*/ 927927 h 927927"/>
                <a:gd name="connsiteX2" fmla="*/ 303020 w 3207585"/>
                <a:gd name="connsiteY2" fmla="*/ 463964 h 927927"/>
                <a:gd name="connsiteX3" fmla="*/ 21788 w 3207585"/>
                <a:gd name="connsiteY3" fmla="*/ 66741 h 927927"/>
                <a:gd name="connsiteX4" fmla="*/ 162282 w 3207585"/>
                <a:gd name="connsiteY4" fmla="*/ 0 h 927927"/>
                <a:gd name="connsiteX5" fmla="*/ 2402973 w 3207585"/>
                <a:gd name="connsiteY5" fmla="*/ 0 h 927927"/>
                <a:gd name="connsiteX6" fmla="*/ 2683947 w 3207585"/>
                <a:gd name="connsiteY6" fmla="*/ 105653 h 927927"/>
                <a:gd name="connsiteX7" fmla="*/ 3207585 w 3207585"/>
                <a:gd name="connsiteY7" fmla="*/ 463964 h 927927"/>
                <a:gd name="connsiteX0" fmla="*/ 3062811 w 3192008"/>
                <a:gd name="connsiteY0" fmla="*/ 927927 h 927927"/>
                <a:gd name="connsiteX1" fmla="*/ 7284 w 3192008"/>
                <a:gd name="connsiteY1" fmla="*/ 927927 h 927927"/>
                <a:gd name="connsiteX2" fmla="*/ 287443 w 3192008"/>
                <a:gd name="connsiteY2" fmla="*/ 463964 h 927927"/>
                <a:gd name="connsiteX3" fmla="*/ 6211 w 3192008"/>
                <a:gd name="connsiteY3" fmla="*/ 66741 h 927927"/>
                <a:gd name="connsiteX4" fmla="*/ 146705 w 3192008"/>
                <a:gd name="connsiteY4" fmla="*/ 0 h 927927"/>
                <a:gd name="connsiteX5" fmla="*/ 2387396 w 3192008"/>
                <a:gd name="connsiteY5" fmla="*/ 0 h 927927"/>
                <a:gd name="connsiteX6" fmla="*/ 2668370 w 3192008"/>
                <a:gd name="connsiteY6" fmla="*/ 105653 h 927927"/>
                <a:gd name="connsiteX7" fmla="*/ 3192008 w 3192008"/>
                <a:gd name="connsiteY7" fmla="*/ 463964 h 927927"/>
                <a:gd name="connsiteX0" fmla="*/ 3064005 w 3193202"/>
                <a:gd name="connsiteY0" fmla="*/ 927927 h 927927"/>
                <a:gd name="connsiteX1" fmla="*/ 8478 w 3193202"/>
                <a:gd name="connsiteY1" fmla="*/ 927927 h 927927"/>
                <a:gd name="connsiteX2" fmla="*/ 288637 w 3193202"/>
                <a:gd name="connsiteY2" fmla="*/ 463964 h 927927"/>
                <a:gd name="connsiteX3" fmla="*/ 7405 w 3193202"/>
                <a:gd name="connsiteY3" fmla="*/ 66741 h 927927"/>
                <a:gd name="connsiteX4" fmla="*/ 54033 w 3193202"/>
                <a:gd name="connsiteY4" fmla="*/ 0 h 927927"/>
                <a:gd name="connsiteX5" fmla="*/ 2388590 w 3193202"/>
                <a:gd name="connsiteY5" fmla="*/ 0 h 927927"/>
                <a:gd name="connsiteX6" fmla="*/ 2669564 w 3193202"/>
                <a:gd name="connsiteY6" fmla="*/ 105653 h 927927"/>
                <a:gd name="connsiteX7" fmla="*/ 3193202 w 3193202"/>
                <a:gd name="connsiteY7" fmla="*/ 463964 h 927927"/>
                <a:gd name="connsiteX0" fmla="*/ 3064005 w 3193202"/>
                <a:gd name="connsiteY0" fmla="*/ 927927 h 927927"/>
                <a:gd name="connsiteX1" fmla="*/ 8478 w 3193202"/>
                <a:gd name="connsiteY1" fmla="*/ 927927 h 927927"/>
                <a:gd name="connsiteX2" fmla="*/ 288637 w 3193202"/>
                <a:gd name="connsiteY2" fmla="*/ 463964 h 927927"/>
                <a:gd name="connsiteX3" fmla="*/ 7405 w 3193202"/>
                <a:gd name="connsiteY3" fmla="*/ 66741 h 927927"/>
                <a:gd name="connsiteX4" fmla="*/ 54033 w 3193202"/>
                <a:gd name="connsiteY4" fmla="*/ 0 h 927927"/>
                <a:gd name="connsiteX5" fmla="*/ 2388590 w 3193202"/>
                <a:gd name="connsiteY5" fmla="*/ 0 h 927927"/>
                <a:gd name="connsiteX6" fmla="*/ 2706866 w 3193202"/>
                <a:gd name="connsiteY6" fmla="*/ 66741 h 927927"/>
                <a:gd name="connsiteX7" fmla="*/ 3193202 w 3193202"/>
                <a:gd name="connsiteY7" fmla="*/ 463964 h 927927"/>
                <a:gd name="connsiteX0" fmla="*/ 3064005 w 3064005"/>
                <a:gd name="connsiteY0" fmla="*/ 927927 h 927927"/>
                <a:gd name="connsiteX1" fmla="*/ 8478 w 3064005"/>
                <a:gd name="connsiteY1" fmla="*/ 927927 h 927927"/>
                <a:gd name="connsiteX2" fmla="*/ 288637 w 3064005"/>
                <a:gd name="connsiteY2" fmla="*/ 463964 h 927927"/>
                <a:gd name="connsiteX3" fmla="*/ 7405 w 3064005"/>
                <a:gd name="connsiteY3" fmla="*/ 66741 h 927927"/>
                <a:gd name="connsiteX4" fmla="*/ 54033 w 3064005"/>
                <a:gd name="connsiteY4" fmla="*/ 0 h 927927"/>
                <a:gd name="connsiteX5" fmla="*/ 2388590 w 3064005"/>
                <a:gd name="connsiteY5" fmla="*/ 0 h 927927"/>
                <a:gd name="connsiteX6" fmla="*/ 2706866 w 3064005"/>
                <a:gd name="connsiteY6" fmla="*/ 66741 h 927927"/>
                <a:gd name="connsiteX7" fmla="*/ 2988099 w 3064005"/>
                <a:gd name="connsiteY7" fmla="*/ 463964 h 927927"/>
                <a:gd name="connsiteX0" fmla="*/ 3064005 w 3064005"/>
                <a:gd name="connsiteY0" fmla="*/ 927927 h 927927"/>
                <a:gd name="connsiteX1" fmla="*/ 8478 w 3064005"/>
                <a:gd name="connsiteY1" fmla="*/ 927927 h 927927"/>
                <a:gd name="connsiteX2" fmla="*/ 288637 w 3064005"/>
                <a:gd name="connsiteY2" fmla="*/ 463964 h 927927"/>
                <a:gd name="connsiteX3" fmla="*/ 7405 w 3064005"/>
                <a:gd name="connsiteY3" fmla="*/ 66741 h 927927"/>
                <a:gd name="connsiteX4" fmla="*/ 54033 w 3064005"/>
                <a:gd name="connsiteY4" fmla="*/ 0 h 927927"/>
                <a:gd name="connsiteX5" fmla="*/ 2388590 w 3064005"/>
                <a:gd name="connsiteY5" fmla="*/ 0 h 927927"/>
                <a:gd name="connsiteX6" fmla="*/ 2706866 w 3064005"/>
                <a:gd name="connsiteY6" fmla="*/ 66741 h 927927"/>
                <a:gd name="connsiteX7" fmla="*/ 2988099 w 3064005"/>
                <a:gd name="connsiteY7" fmla="*/ 463964 h 927927"/>
                <a:gd name="connsiteX0" fmla="*/ 3064005 w 3064005"/>
                <a:gd name="connsiteY0" fmla="*/ 927927 h 927927"/>
                <a:gd name="connsiteX1" fmla="*/ 8478 w 3064005"/>
                <a:gd name="connsiteY1" fmla="*/ 927927 h 927927"/>
                <a:gd name="connsiteX2" fmla="*/ 288637 w 3064005"/>
                <a:gd name="connsiteY2" fmla="*/ 463964 h 927927"/>
                <a:gd name="connsiteX3" fmla="*/ 7405 w 3064005"/>
                <a:gd name="connsiteY3" fmla="*/ 66741 h 927927"/>
                <a:gd name="connsiteX4" fmla="*/ 54033 w 3064005"/>
                <a:gd name="connsiteY4" fmla="*/ 0 h 927927"/>
                <a:gd name="connsiteX5" fmla="*/ 2388590 w 3064005"/>
                <a:gd name="connsiteY5" fmla="*/ 0 h 927927"/>
                <a:gd name="connsiteX6" fmla="*/ 2706866 w 3064005"/>
                <a:gd name="connsiteY6" fmla="*/ 66741 h 927927"/>
                <a:gd name="connsiteX7" fmla="*/ 2988099 w 3064005"/>
                <a:gd name="connsiteY7" fmla="*/ 463964 h 927927"/>
                <a:gd name="connsiteX0" fmla="*/ 3064005 w 3064005"/>
                <a:gd name="connsiteY0" fmla="*/ 927927 h 927927"/>
                <a:gd name="connsiteX1" fmla="*/ 8478 w 3064005"/>
                <a:gd name="connsiteY1" fmla="*/ 927927 h 927927"/>
                <a:gd name="connsiteX2" fmla="*/ 288637 w 3064005"/>
                <a:gd name="connsiteY2" fmla="*/ 463964 h 927927"/>
                <a:gd name="connsiteX3" fmla="*/ 7405 w 3064005"/>
                <a:gd name="connsiteY3" fmla="*/ 66741 h 927927"/>
                <a:gd name="connsiteX4" fmla="*/ 54033 w 3064005"/>
                <a:gd name="connsiteY4" fmla="*/ 0 h 927927"/>
                <a:gd name="connsiteX5" fmla="*/ 2613615 w 3064005"/>
                <a:gd name="connsiteY5" fmla="*/ 0 h 927927"/>
                <a:gd name="connsiteX6" fmla="*/ 2706866 w 3064005"/>
                <a:gd name="connsiteY6" fmla="*/ 66741 h 927927"/>
                <a:gd name="connsiteX7" fmla="*/ 2988099 w 3064005"/>
                <a:gd name="connsiteY7" fmla="*/ 463964 h 927927"/>
                <a:gd name="connsiteX0" fmla="*/ 2838494 w 2988099"/>
                <a:gd name="connsiteY0" fmla="*/ 927927 h 927927"/>
                <a:gd name="connsiteX1" fmla="*/ 8478 w 2988099"/>
                <a:gd name="connsiteY1" fmla="*/ 927927 h 927927"/>
                <a:gd name="connsiteX2" fmla="*/ 288637 w 2988099"/>
                <a:gd name="connsiteY2" fmla="*/ 463964 h 927927"/>
                <a:gd name="connsiteX3" fmla="*/ 7405 w 2988099"/>
                <a:gd name="connsiteY3" fmla="*/ 66741 h 927927"/>
                <a:gd name="connsiteX4" fmla="*/ 54033 w 2988099"/>
                <a:gd name="connsiteY4" fmla="*/ 0 h 927927"/>
                <a:gd name="connsiteX5" fmla="*/ 2613615 w 2988099"/>
                <a:gd name="connsiteY5" fmla="*/ 0 h 927927"/>
                <a:gd name="connsiteX6" fmla="*/ 2706866 w 2988099"/>
                <a:gd name="connsiteY6" fmla="*/ 66741 h 927927"/>
                <a:gd name="connsiteX7" fmla="*/ 2988099 w 2988099"/>
                <a:gd name="connsiteY7" fmla="*/ 463964 h 927927"/>
                <a:gd name="connsiteX0" fmla="*/ 2838494 w 2988099"/>
                <a:gd name="connsiteY0" fmla="*/ 927927 h 927927"/>
                <a:gd name="connsiteX1" fmla="*/ 8478 w 2988099"/>
                <a:gd name="connsiteY1" fmla="*/ 927927 h 927927"/>
                <a:gd name="connsiteX2" fmla="*/ 288637 w 2988099"/>
                <a:gd name="connsiteY2" fmla="*/ 463964 h 927927"/>
                <a:gd name="connsiteX3" fmla="*/ 7405 w 2988099"/>
                <a:gd name="connsiteY3" fmla="*/ 51020 h 927927"/>
                <a:gd name="connsiteX4" fmla="*/ 54033 w 2988099"/>
                <a:gd name="connsiteY4" fmla="*/ 0 h 927927"/>
                <a:gd name="connsiteX5" fmla="*/ 2613615 w 2988099"/>
                <a:gd name="connsiteY5" fmla="*/ 0 h 927927"/>
                <a:gd name="connsiteX6" fmla="*/ 2706866 w 2988099"/>
                <a:gd name="connsiteY6" fmla="*/ 66741 h 927927"/>
                <a:gd name="connsiteX7" fmla="*/ 2988099 w 2988099"/>
                <a:gd name="connsiteY7" fmla="*/ 463964 h 927927"/>
                <a:gd name="connsiteX0" fmla="*/ 2838494 w 2988099"/>
                <a:gd name="connsiteY0" fmla="*/ 927927 h 927927"/>
                <a:gd name="connsiteX1" fmla="*/ 8478 w 2988099"/>
                <a:gd name="connsiteY1" fmla="*/ 927927 h 927927"/>
                <a:gd name="connsiteX2" fmla="*/ 311993 w 2988099"/>
                <a:gd name="connsiteY2" fmla="*/ 463964 h 927927"/>
                <a:gd name="connsiteX3" fmla="*/ 7405 w 2988099"/>
                <a:gd name="connsiteY3" fmla="*/ 51020 h 927927"/>
                <a:gd name="connsiteX4" fmla="*/ 54033 w 2988099"/>
                <a:gd name="connsiteY4" fmla="*/ 0 h 927927"/>
                <a:gd name="connsiteX5" fmla="*/ 2613615 w 2988099"/>
                <a:gd name="connsiteY5" fmla="*/ 0 h 927927"/>
                <a:gd name="connsiteX6" fmla="*/ 2706866 w 2988099"/>
                <a:gd name="connsiteY6" fmla="*/ 66741 h 927927"/>
                <a:gd name="connsiteX7" fmla="*/ 2988099 w 2988099"/>
                <a:gd name="connsiteY7" fmla="*/ 463964 h 927927"/>
                <a:gd name="connsiteX0" fmla="*/ 2838494 w 2988099"/>
                <a:gd name="connsiteY0" fmla="*/ 927927 h 927927"/>
                <a:gd name="connsiteX1" fmla="*/ 8478 w 2988099"/>
                <a:gd name="connsiteY1" fmla="*/ 927927 h 927927"/>
                <a:gd name="connsiteX2" fmla="*/ 311993 w 2988099"/>
                <a:gd name="connsiteY2" fmla="*/ 463964 h 927927"/>
                <a:gd name="connsiteX3" fmla="*/ 7405 w 2988099"/>
                <a:gd name="connsiteY3" fmla="*/ 51020 h 927927"/>
                <a:gd name="connsiteX4" fmla="*/ 54033 w 2988099"/>
                <a:gd name="connsiteY4" fmla="*/ 0 h 927927"/>
                <a:gd name="connsiteX5" fmla="*/ 2613615 w 2988099"/>
                <a:gd name="connsiteY5" fmla="*/ 0 h 927927"/>
                <a:gd name="connsiteX6" fmla="*/ 2706866 w 2988099"/>
                <a:gd name="connsiteY6" fmla="*/ 66741 h 927927"/>
                <a:gd name="connsiteX7" fmla="*/ 2988099 w 2988099"/>
                <a:gd name="connsiteY7" fmla="*/ 463964 h 927927"/>
                <a:gd name="connsiteX0" fmla="*/ 2838494 w 2988099"/>
                <a:gd name="connsiteY0" fmla="*/ 927927 h 927927"/>
                <a:gd name="connsiteX1" fmla="*/ 8478 w 2988099"/>
                <a:gd name="connsiteY1" fmla="*/ 927927 h 927927"/>
                <a:gd name="connsiteX2" fmla="*/ 311993 w 2988099"/>
                <a:gd name="connsiteY2" fmla="*/ 463964 h 927927"/>
                <a:gd name="connsiteX3" fmla="*/ 7405 w 2988099"/>
                <a:gd name="connsiteY3" fmla="*/ 51020 h 927927"/>
                <a:gd name="connsiteX4" fmla="*/ 54033 w 2988099"/>
                <a:gd name="connsiteY4" fmla="*/ 0 h 927927"/>
                <a:gd name="connsiteX5" fmla="*/ 2613615 w 2988099"/>
                <a:gd name="connsiteY5" fmla="*/ 0 h 927927"/>
                <a:gd name="connsiteX6" fmla="*/ 2706866 w 2988099"/>
                <a:gd name="connsiteY6" fmla="*/ 66741 h 927927"/>
                <a:gd name="connsiteX7" fmla="*/ 2988099 w 2988099"/>
                <a:gd name="connsiteY7" fmla="*/ 463964 h 927927"/>
                <a:gd name="connsiteX0" fmla="*/ 2837063 w 2986668"/>
                <a:gd name="connsiteY0" fmla="*/ 927927 h 927927"/>
                <a:gd name="connsiteX1" fmla="*/ 7047 w 2986668"/>
                <a:gd name="connsiteY1" fmla="*/ 927927 h 927927"/>
                <a:gd name="connsiteX2" fmla="*/ 310562 w 2986668"/>
                <a:gd name="connsiteY2" fmla="*/ 463964 h 927927"/>
                <a:gd name="connsiteX3" fmla="*/ 5974 w 2986668"/>
                <a:gd name="connsiteY3" fmla="*/ 51020 h 927927"/>
                <a:gd name="connsiteX4" fmla="*/ 52602 w 2986668"/>
                <a:gd name="connsiteY4" fmla="*/ 0 h 927927"/>
                <a:gd name="connsiteX5" fmla="*/ 2612184 w 2986668"/>
                <a:gd name="connsiteY5" fmla="*/ 0 h 927927"/>
                <a:gd name="connsiteX6" fmla="*/ 2705435 w 2986668"/>
                <a:gd name="connsiteY6" fmla="*/ 66741 h 927927"/>
                <a:gd name="connsiteX7" fmla="*/ 2986668 w 2986668"/>
                <a:gd name="connsiteY7" fmla="*/ 463964 h 927927"/>
                <a:gd name="connsiteX0" fmla="*/ 2837214 w 2986819"/>
                <a:gd name="connsiteY0" fmla="*/ 927927 h 927927"/>
                <a:gd name="connsiteX1" fmla="*/ 7198 w 2986819"/>
                <a:gd name="connsiteY1" fmla="*/ 927927 h 927927"/>
                <a:gd name="connsiteX2" fmla="*/ 310713 w 2986819"/>
                <a:gd name="connsiteY2" fmla="*/ 463964 h 927927"/>
                <a:gd name="connsiteX3" fmla="*/ 6125 w 2986819"/>
                <a:gd name="connsiteY3" fmla="*/ 51020 h 927927"/>
                <a:gd name="connsiteX4" fmla="*/ 44393 w 2986819"/>
                <a:gd name="connsiteY4" fmla="*/ 0 h 927927"/>
                <a:gd name="connsiteX5" fmla="*/ 2612335 w 2986819"/>
                <a:gd name="connsiteY5" fmla="*/ 0 h 927927"/>
                <a:gd name="connsiteX6" fmla="*/ 2705586 w 2986819"/>
                <a:gd name="connsiteY6" fmla="*/ 66741 h 927927"/>
                <a:gd name="connsiteX7" fmla="*/ 2986819 w 2986819"/>
                <a:gd name="connsiteY7" fmla="*/ 463964 h 927927"/>
                <a:gd name="connsiteX0" fmla="*/ 2837214 w 2986819"/>
                <a:gd name="connsiteY0" fmla="*/ 927927 h 927927"/>
                <a:gd name="connsiteX1" fmla="*/ 7198 w 2986819"/>
                <a:gd name="connsiteY1" fmla="*/ 927927 h 927927"/>
                <a:gd name="connsiteX2" fmla="*/ 310713 w 2986819"/>
                <a:gd name="connsiteY2" fmla="*/ 463964 h 927927"/>
                <a:gd name="connsiteX3" fmla="*/ 6125 w 2986819"/>
                <a:gd name="connsiteY3" fmla="*/ 51020 h 927927"/>
                <a:gd name="connsiteX4" fmla="*/ 44393 w 2986819"/>
                <a:gd name="connsiteY4" fmla="*/ 0 h 927927"/>
                <a:gd name="connsiteX5" fmla="*/ 2612335 w 2986819"/>
                <a:gd name="connsiteY5" fmla="*/ 0 h 927927"/>
                <a:gd name="connsiteX6" fmla="*/ 2736200 w 2986819"/>
                <a:gd name="connsiteY6" fmla="*/ 51020 h 927927"/>
                <a:gd name="connsiteX7" fmla="*/ 2986819 w 2986819"/>
                <a:gd name="connsiteY7" fmla="*/ 463964 h 927927"/>
                <a:gd name="connsiteX0" fmla="*/ 2837214 w 3040788"/>
                <a:gd name="connsiteY0" fmla="*/ 927927 h 927927"/>
                <a:gd name="connsiteX1" fmla="*/ 7198 w 3040788"/>
                <a:gd name="connsiteY1" fmla="*/ 927927 h 927927"/>
                <a:gd name="connsiteX2" fmla="*/ 310713 w 3040788"/>
                <a:gd name="connsiteY2" fmla="*/ 463964 h 927927"/>
                <a:gd name="connsiteX3" fmla="*/ 6125 w 3040788"/>
                <a:gd name="connsiteY3" fmla="*/ 51020 h 927927"/>
                <a:gd name="connsiteX4" fmla="*/ 44393 w 3040788"/>
                <a:gd name="connsiteY4" fmla="*/ 0 h 927927"/>
                <a:gd name="connsiteX5" fmla="*/ 2612335 w 3040788"/>
                <a:gd name="connsiteY5" fmla="*/ 0 h 927927"/>
                <a:gd name="connsiteX6" fmla="*/ 2736200 w 3040788"/>
                <a:gd name="connsiteY6" fmla="*/ 51020 h 927927"/>
                <a:gd name="connsiteX7" fmla="*/ 3040788 w 3040788"/>
                <a:gd name="connsiteY7" fmla="*/ 463964 h 927927"/>
                <a:gd name="connsiteX0" fmla="*/ 2837214 w 3040788"/>
                <a:gd name="connsiteY0" fmla="*/ 927927 h 927927"/>
                <a:gd name="connsiteX1" fmla="*/ 7198 w 3040788"/>
                <a:gd name="connsiteY1" fmla="*/ 927927 h 927927"/>
                <a:gd name="connsiteX2" fmla="*/ 310713 w 3040788"/>
                <a:gd name="connsiteY2" fmla="*/ 463964 h 927927"/>
                <a:gd name="connsiteX3" fmla="*/ 6125 w 3040788"/>
                <a:gd name="connsiteY3" fmla="*/ 51020 h 927927"/>
                <a:gd name="connsiteX4" fmla="*/ 44393 w 3040788"/>
                <a:gd name="connsiteY4" fmla="*/ 0 h 927927"/>
                <a:gd name="connsiteX5" fmla="*/ 2612335 w 3040788"/>
                <a:gd name="connsiteY5" fmla="*/ 0 h 927927"/>
                <a:gd name="connsiteX6" fmla="*/ 2736200 w 3040788"/>
                <a:gd name="connsiteY6" fmla="*/ 51020 h 927927"/>
                <a:gd name="connsiteX7" fmla="*/ 3040788 w 3040788"/>
                <a:gd name="connsiteY7" fmla="*/ 463964 h 927927"/>
                <a:gd name="connsiteX0" fmla="*/ 2837214 w 3040788"/>
                <a:gd name="connsiteY0" fmla="*/ 927927 h 927927"/>
                <a:gd name="connsiteX1" fmla="*/ 7198 w 3040788"/>
                <a:gd name="connsiteY1" fmla="*/ 927927 h 927927"/>
                <a:gd name="connsiteX2" fmla="*/ 310713 w 3040788"/>
                <a:gd name="connsiteY2" fmla="*/ 463964 h 927927"/>
                <a:gd name="connsiteX3" fmla="*/ 6125 w 3040788"/>
                <a:gd name="connsiteY3" fmla="*/ 51020 h 927927"/>
                <a:gd name="connsiteX4" fmla="*/ 44393 w 3040788"/>
                <a:gd name="connsiteY4" fmla="*/ 0 h 927927"/>
                <a:gd name="connsiteX5" fmla="*/ 2612335 w 3040788"/>
                <a:gd name="connsiteY5" fmla="*/ 0 h 927927"/>
                <a:gd name="connsiteX6" fmla="*/ 2736200 w 3040788"/>
                <a:gd name="connsiteY6" fmla="*/ 51020 h 927927"/>
                <a:gd name="connsiteX7" fmla="*/ 3040788 w 3040788"/>
                <a:gd name="connsiteY7" fmla="*/ 463964 h 927927"/>
                <a:gd name="connsiteX0" fmla="*/ 2837214 w 3040788"/>
                <a:gd name="connsiteY0" fmla="*/ 927927 h 927927"/>
                <a:gd name="connsiteX1" fmla="*/ 7198 w 3040788"/>
                <a:gd name="connsiteY1" fmla="*/ 927927 h 927927"/>
                <a:gd name="connsiteX2" fmla="*/ 310713 w 3040788"/>
                <a:gd name="connsiteY2" fmla="*/ 463964 h 927927"/>
                <a:gd name="connsiteX3" fmla="*/ 6125 w 3040788"/>
                <a:gd name="connsiteY3" fmla="*/ 51020 h 927927"/>
                <a:gd name="connsiteX4" fmla="*/ 44393 w 3040788"/>
                <a:gd name="connsiteY4" fmla="*/ 0 h 927927"/>
                <a:gd name="connsiteX5" fmla="*/ 2659664 w 3040788"/>
                <a:gd name="connsiteY5" fmla="*/ 0 h 927927"/>
                <a:gd name="connsiteX6" fmla="*/ 2736200 w 3040788"/>
                <a:gd name="connsiteY6" fmla="*/ 51020 h 927927"/>
                <a:gd name="connsiteX7" fmla="*/ 3040788 w 3040788"/>
                <a:gd name="connsiteY7" fmla="*/ 463964 h 927927"/>
                <a:gd name="connsiteX0" fmla="*/ 2844423 w 3040788"/>
                <a:gd name="connsiteY0" fmla="*/ 927927 h 927927"/>
                <a:gd name="connsiteX1" fmla="*/ 7198 w 3040788"/>
                <a:gd name="connsiteY1" fmla="*/ 927927 h 927927"/>
                <a:gd name="connsiteX2" fmla="*/ 310713 w 3040788"/>
                <a:gd name="connsiteY2" fmla="*/ 463964 h 927927"/>
                <a:gd name="connsiteX3" fmla="*/ 6125 w 3040788"/>
                <a:gd name="connsiteY3" fmla="*/ 51020 h 927927"/>
                <a:gd name="connsiteX4" fmla="*/ 44393 w 3040788"/>
                <a:gd name="connsiteY4" fmla="*/ 0 h 927927"/>
                <a:gd name="connsiteX5" fmla="*/ 2659664 w 3040788"/>
                <a:gd name="connsiteY5" fmla="*/ 0 h 927927"/>
                <a:gd name="connsiteX6" fmla="*/ 2736200 w 3040788"/>
                <a:gd name="connsiteY6" fmla="*/ 51020 h 927927"/>
                <a:gd name="connsiteX7" fmla="*/ 3040788 w 3040788"/>
                <a:gd name="connsiteY7" fmla="*/ 463964 h 927927"/>
                <a:gd name="connsiteX0" fmla="*/ 2844423 w 3040788"/>
                <a:gd name="connsiteY0" fmla="*/ 927927 h 927927"/>
                <a:gd name="connsiteX1" fmla="*/ 7198 w 3040788"/>
                <a:gd name="connsiteY1" fmla="*/ 927927 h 927927"/>
                <a:gd name="connsiteX2" fmla="*/ 310713 w 3040788"/>
                <a:gd name="connsiteY2" fmla="*/ 463964 h 927927"/>
                <a:gd name="connsiteX3" fmla="*/ 6125 w 3040788"/>
                <a:gd name="connsiteY3" fmla="*/ 74812 h 927927"/>
                <a:gd name="connsiteX4" fmla="*/ 44393 w 3040788"/>
                <a:gd name="connsiteY4" fmla="*/ 0 h 927927"/>
                <a:gd name="connsiteX5" fmla="*/ 2659664 w 3040788"/>
                <a:gd name="connsiteY5" fmla="*/ 0 h 927927"/>
                <a:gd name="connsiteX6" fmla="*/ 2736200 w 3040788"/>
                <a:gd name="connsiteY6" fmla="*/ 51020 h 927927"/>
                <a:gd name="connsiteX7" fmla="*/ 3040788 w 3040788"/>
                <a:gd name="connsiteY7" fmla="*/ 463964 h 927927"/>
                <a:gd name="connsiteX0" fmla="*/ 2844423 w 3040788"/>
                <a:gd name="connsiteY0" fmla="*/ 927927 h 927927"/>
                <a:gd name="connsiteX1" fmla="*/ 7198 w 3040788"/>
                <a:gd name="connsiteY1" fmla="*/ 927927 h 927927"/>
                <a:gd name="connsiteX2" fmla="*/ 210344 w 3040788"/>
                <a:gd name="connsiteY2" fmla="*/ 463964 h 927927"/>
                <a:gd name="connsiteX3" fmla="*/ 6125 w 3040788"/>
                <a:gd name="connsiteY3" fmla="*/ 74812 h 927927"/>
                <a:gd name="connsiteX4" fmla="*/ 44393 w 3040788"/>
                <a:gd name="connsiteY4" fmla="*/ 0 h 927927"/>
                <a:gd name="connsiteX5" fmla="*/ 2659664 w 3040788"/>
                <a:gd name="connsiteY5" fmla="*/ 0 h 927927"/>
                <a:gd name="connsiteX6" fmla="*/ 2736200 w 3040788"/>
                <a:gd name="connsiteY6" fmla="*/ 51020 h 927927"/>
                <a:gd name="connsiteX7" fmla="*/ 3040788 w 3040788"/>
                <a:gd name="connsiteY7" fmla="*/ 463964 h 927927"/>
                <a:gd name="connsiteX0" fmla="*/ 2844423 w 3040788"/>
                <a:gd name="connsiteY0" fmla="*/ 927927 h 927927"/>
                <a:gd name="connsiteX1" fmla="*/ 7198 w 3040788"/>
                <a:gd name="connsiteY1" fmla="*/ 927927 h 927927"/>
                <a:gd name="connsiteX2" fmla="*/ 210344 w 3040788"/>
                <a:gd name="connsiteY2" fmla="*/ 463964 h 927927"/>
                <a:gd name="connsiteX3" fmla="*/ 6125 w 3040788"/>
                <a:gd name="connsiteY3" fmla="*/ 74812 h 927927"/>
                <a:gd name="connsiteX4" fmla="*/ 44393 w 3040788"/>
                <a:gd name="connsiteY4" fmla="*/ 0 h 927927"/>
                <a:gd name="connsiteX5" fmla="*/ 2659664 w 3040788"/>
                <a:gd name="connsiteY5" fmla="*/ 0 h 927927"/>
                <a:gd name="connsiteX6" fmla="*/ 2736200 w 3040788"/>
                <a:gd name="connsiteY6" fmla="*/ 51020 h 927927"/>
                <a:gd name="connsiteX7" fmla="*/ 3040788 w 3040788"/>
                <a:gd name="connsiteY7" fmla="*/ 463964 h 927927"/>
                <a:gd name="connsiteX0" fmla="*/ 2844423 w 3040788"/>
                <a:gd name="connsiteY0" fmla="*/ 927927 h 927927"/>
                <a:gd name="connsiteX1" fmla="*/ 7198 w 3040788"/>
                <a:gd name="connsiteY1" fmla="*/ 927927 h 927927"/>
                <a:gd name="connsiteX2" fmla="*/ 210344 w 3040788"/>
                <a:gd name="connsiteY2" fmla="*/ 463964 h 927927"/>
                <a:gd name="connsiteX3" fmla="*/ 6125 w 3040788"/>
                <a:gd name="connsiteY3" fmla="*/ 74812 h 927927"/>
                <a:gd name="connsiteX4" fmla="*/ 44393 w 3040788"/>
                <a:gd name="connsiteY4" fmla="*/ 0 h 927927"/>
                <a:gd name="connsiteX5" fmla="*/ 2659664 w 3040788"/>
                <a:gd name="connsiteY5" fmla="*/ 0 h 927927"/>
                <a:gd name="connsiteX6" fmla="*/ 2736200 w 3040788"/>
                <a:gd name="connsiteY6" fmla="*/ 51020 h 927927"/>
                <a:gd name="connsiteX7" fmla="*/ 3040788 w 3040788"/>
                <a:gd name="connsiteY7" fmla="*/ 463964 h 927927"/>
                <a:gd name="connsiteX0" fmla="*/ 2844399 w 3040764"/>
                <a:gd name="connsiteY0" fmla="*/ 927927 h 927927"/>
                <a:gd name="connsiteX1" fmla="*/ 7174 w 3040764"/>
                <a:gd name="connsiteY1" fmla="*/ 927927 h 927927"/>
                <a:gd name="connsiteX2" fmla="*/ 210320 w 3040764"/>
                <a:gd name="connsiteY2" fmla="*/ 463964 h 927927"/>
                <a:gd name="connsiteX3" fmla="*/ 6101 w 3040764"/>
                <a:gd name="connsiteY3" fmla="*/ 74812 h 927927"/>
                <a:gd name="connsiteX4" fmla="*/ 44369 w 3040764"/>
                <a:gd name="connsiteY4" fmla="*/ 0 h 927927"/>
                <a:gd name="connsiteX5" fmla="*/ 2659640 w 3040764"/>
                <a:gd name="connsiteY5" fmla="*/ 0 h 927927"/>
                <a:gd name="connsiteX6" fmla="*/ 2736176 w 3040764"/>
                <a:gd name="connsiteY6" fmla="*/ 51020 h 927927"/>
                <a:gd name="connsiteX7" fmla="*/ 3040764 w 3040764"/>
                <a:gd name="connsiteY7" fmla="*/ 463964 h 927927"/>
                <a:gd name="connsiteX0" fmla="*/ 2844401 w 3040766"/>
                <a:gd name="connsiteY0" fmla="*/ 927927 h 927927"/>
                <a:gd name="connsiteX1" fmla="*/ 7176 w 3040766"/>
                <a:gd name="connsiteY1" fmla="*/ 927927 h 927927"/>
                <a:gd name="connsiteX2" fmla="*/ 210322 w 3040766"/>
                <a:gd name="connsiteY2" fmla="*/ 463964 h 927927"/>
                <a:gd name="connsiteX3" fmla="*/ 6103 w 3040766"/>
                <a:gd name="connsiteY3" fmla="*/ 74812 h 927927"/>
                <a:gd name="connsiteX4" fmla="*/ 44227 w 3040766"/>
                <a:gd name="connsiteY4" fmla="*/ 0 h 927927"/>
                <a:gd name="connsiteX5" fmla="*/ 2659642 w 3040766"/>
                <a:gd name="connsiteY5" fmla="*/ 0 h 927927"/>
                <a:gd name="connsiteX6" fmla="*/ 2736178 w 3040766"/>
                <a:gd name="connsiteY6" fmla="*/ 51020 h 927927"/>
                <a:gd name="connsiteX7" fmla="*/ 3040766 w 3040766"/>
                <a:gd name="connsiteY7" fmla="*/ 463964 h 927927"/>
                <a:gd name="connsiteX0" fmla="*/ 2844401 w 3040766"/>
                <a:gd name="connsiteY0" fmla="*/ 927927 h 927927"/>
                <a:gd name="connsiteX1" fmla="*/ 7176 w 3040766"/>
                <a:gd name="connsiteY1" fmla="*/ 927927 h 927927"/>
                <a:gd name="connsiteX2" fmla="*/ 210322 w 3040766"/>
                <a:gd name="connsiteY2" fmla="*/ 463964 h 927927"/>
                <a:gd name="connsiteX3" fmla="*/ 6103 w 3040766"/>
                <a:gd name="connsiteY3" fmla="*/ 74812 h 927927"/>
                <a:gd name="connsiteX4" fmla="*/ 44227 w 3040766"/>
                <a:gd name="connsiteY4" fmla="*/ 0 h 927927"/>
                <a:gd name="connsiteX5" fmla="*/ 2659642 w 3040766"/>
                <a:gd name="connsiteY5" fmla="*/ 0 h 927927"/>
                <a:gd name="connsiteX6" fmla="*/ 2766678 w 3040766"/>
                <a:gd name="connsiteY6" fmla="*/ 74812 h 927927"/>
                <a:gd name="connsiteX7" fmla="*/ 3040766 w 3040766"/>
                <a:gd name="connsiteY7" fmla="*/ 463964 h 927927"/>
                <a:gd name="connsiteX0" fmla="*/ 2844401 w 2970897"/>
                <a:gd name="connsiteY0" fmla="*/ 927927 h 927927"/>
                <a:gd name="connsiteX1" fmla="*/ 7176 w 2970897"/>
                <a:gd name="connsiteY1" fmla="*/ 927927 h 927927"/>
                <a:gd name="connsiteX2" fmla="*/ 210322 w 2970897"/>
                <a:gd name="connsiteY2" fmla="*/ 463964 h 927927"/>
                <a:gd name="connsiteX3" fmla="*/ 6103 w 2970897"/>
                <a:gd name="connsiteY3" fmla="*/ 74812 h 927927"/>
                <a:gd name="connsiteX4" fmla="*/ 44227 w 2970897"/>
                <a:gd name="connsiteY4" fmla="*/ 0 h 927927"/>
                <a:gd name="connsiteX5" fmla="*/ 2659642 w 2970897"/>
                <a:gd name="connsiteY5" fmla="*/ 0 h 927927"/>
                <a:gd name="connsiteX6" fmla="*/ 2766678 w 2970897"/>
                <a:gd name="connsiteY6" fmla="*/ 74812 h 927927"/>
                <a:gd name="connsiteX7" fmla="*/ 2970897 w 2970897"/>
                <a:gd name="connsiteY7" fmla="*/ 463964 h 927927"/>
                <a:gd name="connsiteX0" fmla="*/ 2844401 w 2970897"/>
                <a:gd name="connsiteY0" fmla="*/ 927927 h 927927"/>
                <a:gd name="connsiteX1" fmla="*/ 7176 w 2970897"/>
                <a:gd name="connsiteY1" fmla="*/ 927927 h 927927"/>
                <a:gd name="connsiteX2" fmla="*/ 210322 w 2970897"/>
                <a:gd name="connsiteY2" fmla="*/ 463964 h 927927"/>
                <a:gd name="connsiteX3" fmla="*/ 6103 w 2970897"/>
                <a:gd name="connsiteY3" fmla="*/ 74812 h 927927"/>
                <a:gd name="connsiteX4" fmla="*/ 44227 w 2970897"/>
                <a:gd name="connsiteY4" fmla="*/ 0 h 927927"/>
                <a:gd name="connsiteX5" fmla="*/ 2659642 w 2970897"/>
                <a:gd name="connsiteY5" fmla="*/ 0 h 927927"/>
                <a:gd name="connsiteX6" fmla="*/ 2766678 w 2970897"/>
                <a:gd name="connsiteY6" fmla="*/ 74812 h 927927"/>
                <a:gd name="connsiteX7" fmla="*/ 2970897 w 2970897"/>
                <a:gd name="connsiteY7" fmla="*/ 463964 h 927927"/>
                <a:gd name="connsiteX0" fmla="*/ 2844401 w 2970897"/>
                <a:gd name="connsiteY0" fmla="*/ 927927 h 927927"/>
                <a:gd name="connsiteX1" fmla="*/ 7176 w 2970897"/>
                <a:gd name="connsiteY1" fmla="*/ 927927 h 927927"/>
                <a:gd name="connsiteX2" fmla="*/ 210322 w 2970897"/>
                <a:gd name="connsiteY2" fmla="*/ 463964 h 927927"/>
                <a:gd name="connsiteX3" fmla="*/ 6103 w 2970897"/>
                <a:gd name="connsiteY3" fmla="*/ 74812 h 927927"/>
                <a:gd name="connsiteX4" fmla="*/ 44227 w 2970897"/>
                <a:gd name="connsiteY4" fmla="*/ 0 h 927927"/>
                <a:gd name="connsiteX5" fmla="*/ 2659642 w 2970897"/>
                <a:gd name="connsiteY5" fmla="*/ 0 h 927927"/>
                <a:gd name="connsiteX6" fmla="*/ 2766678 w 2970897"/>
                <a:gd name="connsiteY6" fmla="*/ 74812 h 927927"/>
                <a:gd name="connsiteX7" fmla="*/ 2970897 w 2970897"/>
                <a:gd name="connsiteY7" fmla="*/ 463964 h 927927"/>
                <a:gd name="connsiteX0" fmla="*/ 2844401 w 2970897"/>
                <a:gd name="connsiteY0" fmla="*/ 927927 h 927927"/>
                <a:gd name="connsiteX1" fmla="*/ 7176 w 2970897"/>
                <a:gd name="connsiteY1" fmla="*/ 927927 h 927927"/>
                <a:gd name="connsiteX2" fmla="*/ 210322 w 2970897"/>
                <a:gd name="connsiteY2" fmla="*/ 463964 h 927927"/>
                <a:gd name="connsiteX3" fmla="*/ 6103 w 2970897"/>
                <a:gd name="connsiteY3" fmla="*/ 74812 h 927927"/>
                <a:gd name="connsiteX4" fmla="*/ 44227 w 2970897"/>
                <a:gd name="connsiteY4" fmla="*/ 0 h 927927"/>
                <a:gd name="connsiteX5" fmla="*/ 2690427 w 2970897"/>
                <a:gd name="connsiteY5" fmla="*/ 0 h 927927"/>
                <a:gd name="connsiteX6" fmla="*/ 2766678 w 2970897"/>
                <a:gd name="connsiteY6" fmla="*/ 74812 h 927927"/>
                <a:gd name="connsiteX7" fmla="*/ 2970897 w 2970897"/>
                <a:gd name="connsiteY7" fmla="*/ 463964 h 927927"/>
                <a:gd name="connsiteX0" fmla="*/ 2874502 w 2970897"/>
                <a:gd name="connsiteY0" fmla="*/ 927927 h 927927"/>
                <a:gd name="connsiteX1" fmla="*/ 7176 w 2970897"/>
                <a:gd name="connsiteY1" fmla="*/ 927927 h 927927"/>
                <a:gd name="connsiteX2" fmla="*/ 210322 w 2970897"/>
                <a:gd name="connsiteY2" fmla="*/ 463964 h 927927"/>
                <a:gd name="connsiteX3" fmla="*/ 6103 w 2970897"/>
                <a:gd name="connsiteY3" fmla="*/ 74812 h 927927"/>
                <a:gd name="connsiteX4" fmla="*/ 44227 w 2970897"/>
                <a:gd name="connsiteY4" fmla="*/ 0 h 927927"/>
                <a:gd name="connsiteX5" fmla="*/ 2690427 w 2970897"/>
                <a:gd name="connsiteY5" fmla="*/ 0 h 927927"/>
                <a:gd name="connsiteX6" fmla="*/ 2766678 w 2970897"/>
                <a:gd name="connsiteY6" fmla="*/ 74812 h 927927"/>
                <a:gd name="connsiteX7" fmla="*/ 2970897 w 2970897"/>
                <a:gd name="connsiteY7" fmla="*/ 463964 h 927927"/>
                <a:gd name="connsiteX0" fmla="*/ 2874502 w 2970897"/>
                <a:gd name="connsiteY0" fmla="*/ 927927 h 927927"/>
                <a:gd name="connsiteX1" fmla="*/ 7176 w 2970897"/>
                <a:gd name="connsiteY1" fmla="*/ 927927 h 927927"/>
                <a:gd name="connsiteX2" fmla="*/ 210322 w 2970897"/>
                <a:gd name="connsiteY2" fmla="*/ 463964 h 927927"/>
                <a:gd name="connsiteX3" fmla="*/ 6103 w 2970897"/>
                <a:gd name="connsiteY3" fmla="*/ 74812 h 927927"/>
                <a:gd name="connsiteX4" fmla="*/ 44227 w 2970897"/>
                <a:gd name="connsiteY4" fmla="*/ 0 h 927927"/>
                <a:gd name="connsiteX5" fmla="*/ 2690427 w 2970897"/>
                <a:gd name="connsiteY5" fmla="*/ 0 h 927927"/>
                <a:gd name="connsiteX6" fmla="*/ 2766678 w 2970897"/>
                <a:gd name="connsiteY6" fmla="*/ 74812 h 927927"/>
                <a:gd name="connsiteX7" fmla="*/ 2970897 w 2970897"/>
                <a:gd name="connsiteY7" fmla="*/ 463964 h 927927"/>
                <a:gd name="connsiteX0" fmla="*/ 2874502 w 2970897"/>
                <a:gd name="connsiteY0" fmla="*/ 927927 h 927927"/>
                <a:gd name="connsiteX1" fmla="*/ 7176 w 2970897"/>
                <a:gd name="connsiteY1" fmla="*/ 927927 h 927927"/>
                <a:gd name="connsiteX2" fmla="*/ 216463 w 2970897"/>
                <a:gd name="connsiteY2" fmla="*/ 463964 h 927927"/>
                <a:gd name="connsiteX3" fmla="*/ 6103 w 2970897"/>
                <a:gd name="connsiteY3" fmla="*/ 74812 h 927927"/>
                <a:gd name="connsiteX4" fmla="*/ 44227 w 2970897"/>
                <a:gd name="connsiteY4" fmla="*/ 0 h 927927"/>
                <a:gd name="connsiteX5" fmla="*/ 2690427 w 2970897"/>
                <a:gd name="connsiteY5" fmla="*/ 0 h 927927"/>
                <a:gd name="connsiteX6" fmla="*/ 2766678 w 2970897"/>
                <a:gd name="connsiteY6" fmla="*/ 74812 h 927927"/>
                <a:gd name="connsiteX7" fmla="*/ 2970897 w 2970897"/>
                <a:gd name="connsiteY7" fmla="*/ 463964 h 927927"/>
                <a:gd name="connsiteX0" fmla="*/ 2874502 w 2970897"/>
                <a:gd name="connsiteY0" fmla="*/ 927927 h 927927"/>
                <a:gd name="connsiteX1" fmla="*/ 7176 w 2970897"/>
                <a:gd name="connsiteY1" fmla="*/ 927927 h 927927"/>
                <a:gd name="connsiteX2" fmla="*/ 216463 w 2970897"/>
                <a:gd name="connsiteY2" fmla="*/ 463964 h 927927"/>
                <a:gd name="connsiteX3" fmla="*/ 6103 w 2970897"/>
                <a:gd name="connsiteY3" fmla="*/ 74812 h 927927"/>
                <a:gd name="connsiteX4" fmla="*/ 44227 w 2970897"/>
                <a:gd name="connsiteY4" fmla="*/ 0 h 927927"/>
                <a:gd name="connsiteX5" fmla="*/ 2690427 w 2970897"/>
                <a:gd name="connsiteY5" fmla="*/ 0 h 927927"/>
                <a:gd name="connsiteX6" fmla="*/ 2766678 w 2970897"/>
                <a:gd name="connsiteY6" fmla="*/ 74812 h 927927"/>
                <a:gd name="connsiteX7" fmla="*/ 2970897 w 2970897"/>
                <a:gd name="connsiteY7" fmla="*/ 463964 h 927927"/>
                <a:gd name="connsiteX0" fmla="*/ 2874502 w 2970897"/>
                <a:gd name="connsiteY0" fmla="*/ 927927 h 927927"/>
                <a:gd name="connsiteX1" fmla="*/ 7176 w 2970897"/>
                <a:gd name="connsiteY1" fmla="*/ 927927 h 927927"/>
                <a:gd name="connsiteX2" fmla="*/ 216463 w 2970897"/>
                <a:gd name="connsiteY2" fmla="*/ 463964 h 927927"/>
                <a:gd name="connsiteX3" fmla="*/ 6103 w 2970897"/>
                <a:gd name="connsiteY3" fmla="*/ 74812 h 927927"/>
                <a:gd name="connsiteX4" fmla="*/ 44227 w 2970897"/>
                <a:gd name="connsiteY4" fmla="*/ 0 h 927927"/>
                <a:gd name="connsiteX5" fmla="*/ 2690427 w 2970897"/>
                <a:gd name="connsiteY5" fmla="*/ 0 h 927927"/>
                <a:gd name="connsiteX6" fmla="*/ 2766678 w 2970897"/>
                <a:gd name="connsiteY6" fmla="*/ 74812 h 927927"/>
                <a:gd name="connsiteX7" fmla="*/ 2970897 w 2970897"/>
                <a:gd name="connsiteY7" fmla="*/ 463964 h 927927"/>
                <a:gd name="connsiteX0" fmla="*/ 2874700 w 2971095"/>
                <a:gd name="connsiteY0" fmla="*/ 927927 h 927927"/>
                <a:gd name="connsiteX1" fmla="*/ 7374 w 2971095"/>
                <a:gd name="connsiteY1" fmla="*/ 927927 h 927927"/>
                <a:gd name="connsiteX2" fmla="*/ 216661 w 2971095"/>
                <a:gd name="connsiteY2" fmla="*/ 463964 h 927927"/>
                <a:gd name="connsiteX3" fmla="*/ 6301 w 2971095"/>
                <a:gd name="connsiteY3" fmla="*/ 74812 h 927927"/>
                <a:gd name="connsiteX4" fmla="*/ 44425 w 2971095"/>
                <a:gd name="connsiteY4" fmla="*/ 0 h 927927"/>
                <a:gd name="connsiteX5" fmla="*/ 2690625 w 2971095"/>
                <a:gd name="connsiteY5" fmla="*/ 0 h 927927"/>
                <a:gd name="connsiteX6" fmla="*/ 2766876 w 2971095"/>
                <a:gd name="connsiteY6" fmla="*/ 74812 h 927927"/>
                <a:gd name="connsiteX7" fmla="*/ 2971095 w 2971095"/>
                <a:gd name="connsiteY7" fmla="*/ 463964 h 927927"/>
                <a:gd name="connsiteX0" fmla="*/ 2874679 w 2971074"/>
                <a:gd name="connsiteY0" fmla="*/ 927927 h 927927"/>
                <a:gd name="connsiteX1" fmla="*/ 7353 w 2971074"/>
                <a:gd name="connsiteY1" fmla="*/ 927927 h 927927"/>
                <a:gd name="connsiteX2" fmla="*/ 216640 w 2971074"/>
                <a:gd name="connsiteY2" fmla="*/ 463964 h 927927"/>
                <a:gd name="connsiteX3" fmla="*/ 6280 w 2971074"/>
                <a:gd name="connsiteY3" fmla="*/ 74812 h 927927"/>
                <a:gd name="connsiteX4" fmla="*/ 45553 w 2971074"/>
                <a:gd name="connsiteY4" fmla="*/ 0 h 927927"/>
                <a:gd name="connsiteX5" fmla="*/ 2690604 w 2971074"/>
                <a:gd name="connsiteY5" fmla="*/ 0 h 927927"/>
                <a:gd name="connsiteX6" fmla="*/ 2766855 w 2971074"/>
                <a:gd name="connsiteY6" fmla="*/ 74812 h 927927"/>
                <a:gd name="connsiteX7" fmla="*/ 2971074 w 2971074"/>
                <a:gd name="connsiteY7" fmla="*/ 463964 h 927927"/>
                <a:gd name="connsiteX0" fmla="*/ 2874679 w 2971074"/>
                <a:gd name="connsiteY0" fmla="*/ 927927 h 927927"/>
                <a:gd name="connsiteX1" fmla="*/ 7353 w 2971074"/>
                <a:gd name="connsiteY1" fmla="*/ 927927 h 927927"/>
                <a:gd name="connsiteX2" fmla="*/ 216640 w 2971074"/>
                <a:gd name="connsiteY2" fmla="*/ 463964 h 927927"/>
                <a:gd name="connsiteX3" fmla="*/ 6280 w 2971074"/>
                <a:gd name="connsiteY3" fmla="*/ 74812 h 927927"/>
                <a:gd name="connsiteX4" fmla="*/ 45553 w 2971074"/>
                <a:gd name="connsiteY4" fmla="*/ 0 h 927927"/>
                <a:gd name="connsiteX5" fmla="*/ 2690604 w 2971074"/>
                <a:gd name="connsiteY5" fmla="*/ 0 h 927927"/>
                <a:gd name="connsiteX6" fmla="*/ 2798272 w 2971074"/>
                <a:gd name="connsiteY6" fmla="*/ 74812 h 927927"/>
                <a:gd name="connsiteX7" fmla="*/ 2971074 w 2971074"/>
                <a:gd name="connsiteY7" fmla="*/ 463964 h 927927"/>
                <a:gd name="connsiteX0" fmla="*/ 2874679 w 3008633"/>
                <a:gd name="connsiteY0" fmla="*/ 927927 h 927927"/>
                <a:gd name="connsiteX1" fmla="*/ 7353 w 3008633"/>
                <a:gd name="connsiteY1" fmla="*/ 927927 h 927927"/>
                <a:gd name="connsiteX2" fmla="*/ 216640 w 3008633"/>
                <a:gd name="connsiteY2" fmla="*/ 463964 h 927927"/>
                <a:gd name="connsiteX3" fmla="*/ 6280 w 3008633"/>
                <a:gd name="connsiteY3" fmla="*/ 74812 h 927927"/>
                <a:gd name="connsiteX4" fmla="*/ 45553 w 3008633"/>
                <a:gd name="connsiteY4" fmla="*/ 0 h 927927"/>
                <a:gd name="connsiteX5" fmla="*/ 2690604 w 3008633"/>
                <a:gd name="connsiteY5" fmla="*/ 0 h 927927"/>
                <a:gd name="connsiteX6" fmla="*/ 2798272 w 3008633"/>
                <a:gd name="connsiteY6" fmla="*/ 74812 h 927927"/>
                <a:gd name="connsiteX7" fmla="*/ 3008633 w 3008633"/>
                <a:gd name="connsiteY7" fmla="*/ 463964 h 927927"/>
                <a:gd name="connsiteX0" fmla="*/ 2874679 w 3008633"/>
                <a:gd name="connsiteY0" fmla="*/ 927927 h 927927"/>
                <a:gd name="connsiteX1" fmla="*/ 7353 w 3008633"/>
                <a:gd name="connsiteY1" fmla="*/ 927927 h 927927"/>
                <a:gd name="connsiteX2" fmla="*/ 216640 w 3008633"/>
                <a:gd name="connsiteY2" fmla="*/ 463964 h 927927"/>
                <a:gd name="connsiteX3" fmla="*/ 6280 w 3008633"/>
                <a:gd name="connsiteY3" fmla="*/ 74812 h 927927"/>
                <a:gd name="connsiteX4" fmla="*/ 45553 w 3008633"/>
                <a:gd name="connsiteY4" fmla="*/ 0 h 927927"/>
                <a:gd name="connsiteX5" fmla="*/ 2690604 w 3008633"/>
                <a:gd name="connsiteY5" fmla="*/ 0 h 927927"/>
                <a:gd name="connsiteX6" fmla="*/ 2798272 w 3008633"/>
                <a:gd name="connsiteY6" fmla="*/ 74812 h 927927"/>
                <a:gd name="connsiteX7" fmla="*/ 3008633 w 3008633"/>
                <a:gd name="connsiteY7" fmla="*/ 463964 h 927927"/>
                <a:gd name="connsiteX0" fmla="*/ 2874679 w 3008633"/>
                <a:gd name="connsiteY0" fmla="*/ 927927 h 927927"/>
                <a:gd name="connsiteX1" fmla="*/ 7353 w 3008633"/>
                <a:gd name="connsiteY1" fmla="*/ 927927 h 927927"/>
                <a:gd name="connsiteX2" fmla="*/ 216640 w 3008633"/>
                <a:gd name="connsiteY2" fmla="*/ 463964 h 927927"/>
                <a:gd name="connsiteX3" fmla="*/ 6280 w 3008633"/>
                <a:gd name="connsiteY3" fmla="*/ 74812 h 927927"/>
                <a:gd name="connsiteX4" fmla="*/ 45553 w 3008633"/>
                <a:gd name="connsiteY4" fmla="*/ 0 h 927927"/>
                <a:gd name="connsiteX5" fmla="*/ 2690604 w 3008633"/>
                <a:gd name="connsiteY5" fmla="*/ 0 h 927927"/>
                <a:gd name="connsiteX6" fmla="*/ 2798272 w 3008633"/>
                <a:gd name="connsiteY6" fmla="*/ 74812 h 927927"/>
                <a:gd name="connsiteX7" fmla="*/ 3008633 w 3008633"/>
                <a:gd name="connsiteY7" fmla="*/ 463964 h 927927"/>
                <a:gd name="connsiteX0" fmla="*/ 2874679 w 3008633"/>
                <a:gd name="connsiteY0" fmla="*/ 927927 h 927927"/>
                <a:gd name="connsiteX1" fmla="*/ 7353 w 3008633"/>
                <a:gd name="connsiteY1" fmla="*/ 927927 h 927927"/>
                <a:gd name="connsiteX2" fmla="*/ 216640 w 3008633"/>
                <a:gd name="connsiteY2" fmla="*/ 463964 h 927927"/>
                <a:gd name="connsiteX3" fmla="*/ 6280 w 3008633"/>
                <a:gd name="connsiteY3" fmla="*/ 74812 h 927927"/>
                <a:gd name="connsiteX4" fmla="*/ 45553 w 3008633"/>
                <a:gd name="connsiteY4" fmla="*/ 0 h 927927"/>
                <a:gd name="connsiteX5" fmla="*/ 2719729 w 3008633"/>
                <a:gd name="connsiteY5" fmla="*/ 0 h 927927"/>
                <a:gd name="connsiteX6" fmla="*/ 2798272 w 3008633"/>
                <a:gd name="connsiteY6" fmla="*/ 74812 h 927927"/>
                <a:gd name="connsiteX7" fmla="*/ 3008633 w 3008633"/>
                <a:gd name="connsiteY7" fmla="*/ 463964 h 927927"/>
                <a:gd name="connsiteX0" fmla="*/ 2909307 w 3008633"/>
                <a:gd name="connsiteY0" fmla="*/ 927927 h 927927"/>
                <a:gd name="connsiteX1" fmla="*/ 7353 w 3008633"/>
                <a:gd name="connsiteY1" fmla="*/ 927927 h 927927"/>
                <a:gd name="connsiteX2" fmla="*/ 216640 w 3008633"/>
                <a:gd name="connsiteY2" fmla="*/ 463964 h 927927"/>
                <a:gd name="connsiteX3" fmla="*/ 6280 w 3008633"/>
                <a:gd name="connsiteY3" fmla="*/ 74812 h 927927"/>
                <a:gd name="connsiteX4" fmla="*/ 45553 w 3008633"/>
                <a:gd name="connsiteY4" fmla="*/ 0 h 927927"/>
                <a:gd name="connsiteX5" fmla="*/ 2719729 w 3008633"/>
                <a:gd name="connsiteY5" fmla="*/ 0 h 927927"/>
                <a:gd name="connsiteX6" fmla="*/ 2798272 w 3008633"/>
                <a:gd name="connsiteY6" fmla="*/ 74812 h 927927"/>
                <a:gd name="connsiteX7" fmla="*/ 3008633 w 3008633"/>
                <a:gd name="connsiteY7" fmla="*/ 463964 h 927927"/>
                <a:gd name="connsiteX0" fmla="*/ 2909307 w 3008633"/>
                <a:gd name="connsiteY0" fmla="*/ 927927 h 927927"/>
                <a:gd name="connsiteX1" fmla="*/ 7353 w 3008633"/>
                <a:gd name="connsiteY1" fmla="*/ 927927 h 927927"/>
                <a:gd name="connsiteX2" fmla="*/ 216640 w 3008633"/>
                <a:gd name="connsiteY2" fmla="*/ 463964 h 927927"/>
                <a:gd name="connsiteX3" fmla="*/ 6280 w 3008633"/>
                <a:gd name="connsiteY3" fmla="*/ 74812 h 927927"/>
                <a:gd name="connsiteX4" fmla="*/ 45553 w 3008633"/>
                <a:gd name="connsiteY4" fmla="*/ 0 h 927927"/>
                <a:gd name="connsiteX5" fmla="*/ 2719729 w 3008633"/>
                <a:gd name="connsiteY5" fmla="*/ 0 h 927927"/>
                <a:gd name="connsiteX6" fmla="*/ 2798272 w 3008633"/>
                <a:gd name="connsiteY6" fmla="*/ 74812 h 927927"/>
                <a:gd name="connsiteX7" fmla="*/ 3008633 w 3008633"/>
                <a:gd name="connsiteY7" fmla="*/ 463964 h 927927"/>
                <a:gd name="connsiteX0" fmla="*/ 2909307 w 3008633"/>
                <a:gd name="connsiteY0" fmla="*/ 927927 h 927927"/>
                <a:gd name="connsiteX1" fmla="*/ 7353 w 3008633"/>
                <a:gd name="connsiteY1" fmla="*/ 927927 h 927927"/>
                <a:gd name="connsiteX2" fmla="*/ 318274 w 3008633"/>
                <a:gd name="connsiteY2" fmla="*/ 463964 h 927927"/>
                <a:gd name="connsiteX3" fmla="*/ 6280 w 3008633"/>
                <a:gd name="connsiteY3" fmla="*/ 74812 h 927927"/>
                <a:gd name="connsiteX4" fmla="*/ 45553 w 3008633"/>
                <a:gd name="connsiteY4" fmla="*/ 0 h 927927"/>
                <a:gd name="connsiteX5" fmla="*/ 2719729 w 3008633"/>
                <a:gd name="connsiteY5" fmla="*/ 0 h 927927"/>
                <a:gd name="connsiteX6" fmla="*/ 2798272 w 3008633"/>
                <a:gd name="connsiteY6" fmla="*/ 74812 h 927927"/>
                <a:gd name="connsiteX7" fmla="*/ 3008633 w 3008633"/>
                <a:gd name="connsiteY7" fmla="*/ 463964 h 927927"/>
                <a:gd name="connsiteX0" fmla="*/ 2909307 w 3008633"/>
                <a:gd name="connsiteY0" fmla="*/ 927927 h 927927"/>
                <a:gd name="connsiteX1" fmla="*/ 7353 w 3008633"/>
                <a:gd name="connsiteY1" fmla="*/ 927927 h 927927"/>
                <a:gd name="connsiteX2" fmla="*/ 318274 w 3008633"/>
                <a:gd name="connsiteY2" fmla="*/ 463964 h 927927"/>
                <a:gd name="connsiteX3" fmla="*/ 6280 w 3008633"/>
                <a:gd name="connsiteY3" fmla="*/ 74812 h 927927"/>
                <a:gd name="connsiteX4" fmla="*/ 45553 w 3008633"/>
                <a:gd name="connsiteY4" fmla="*/ 0 h 927927"/>
                <a:gd name="connsiteX5" fmla="*/ 2719729 w 3008633"/>
                <a:gd name="connsiteY5" fmla="*/ 0 h 927927"/>
                <a:gd name="connsiteX6" fmla="*/ 2798272 w 3008633"/>
                <a:gd name="connsiteY6" fmla="*/ 74812 h 927927"/>
                <a:gd name="connsiteX7" fmla="*/ 3008633 w 3008633"/>
                <a:gd name="connsiteY7" fmla="*/ 463964 h 927927"/>
                <a:gd name="connsiteX0" fmla="*/ 2909307 w 3008633"/>
                <a:gd name="connsiteY0" fmla="*/ 927927 h 927927"/>
                <a:gd name="connsiteX1" fmla="*/ 7353 w 3008633"/>
                <a:gd name="connsiteY1" fmla="*/ 927927 h 927927"/>
                <a:gd name="connsiteX2" fmla="*/ 318274 w 3008633"/>
                <a:gd name="connsiteY2" fmla="*/ 463964 h 927927"/>
                <a:gd name="connsiteX3" fmla="*/ 6280 w 3008633"/>
                <a:gd name="connsiteY3" fmla="*/ 74812 h 927927"/>
                <a:gd name="connsiteX4" fmla="*/ 45553 w 3008633"/>
                <a:gd name="connsiteY4" fmla="*/ 0 h 927927"/>
                <a:gd name="connsiteX5" fmla="*/ 2719729 w 3008633"/>
                <a:gd name="connsiteY5" fmla="*/ 0 h 927927"/>
                <a:gd name="connsiteX6" fmla="*/ 2798272 w 3008633"/>
                <a:gd name="connsiteY6" fmla="*/ 74812 h 927927"/>
                <a:gd name="connsiteX7" fmla="*/ 3008633 w 3008633"/>
                <a:gd name="connsiteY7" fmla="*/ 463964 h 927927"/>
                <a:gd name="connsiteX0" fmla="*/ 2912598 w 3011924"/>
                <a:gd name="connsiteY0" fmla="*/ 927927 h 927927"/>
                <a:gd name="connsiteX1" fmla="*/ 10644 w 3011924"/>
                <a:gd name="connsiteY1" fmla="*/ 927927 h 927927"/>
                <a:gd name="connsiteX2" fmla="*/ 321565 w 3011924"/>
                <a:gd name="connsiteY2" fmla="*/ 463964 h 927927"/>
                <a:gd name="connsiteX3" fmla="*/ 9571 w 3011924"/>
                <a:gd name="connsiteY3" fmla="*/ 74812 h 927927"/>
                <a:gd name="connsiteX4" fmla="*/ 48844 w 3011924"/>
                <a:gd name="connsiteY4" fmla="*/ 0 h 927927"/>
                <a:gd name="connsiteX5" fmla="*/ 2723020 w 3011924"/>
                <a:gd name="connsiteY5" fmla="*/ 0 h 927927"/>
                <a:gd name="connsiteX6" fmla="*/ 2801563 w 3011924"/>
                <a:gd name="connsiteY6" fmla="*/ 74812 h 927927"/>
                <a:gd name="connsiteX7" fmla="*/ 3011924 w 3011924"/>
                <a:gd name="connsiteY7" fmla="*/ 463964 h 927927"/>
                <a:gd name="connsiteX0" fmla="*/ 2912213 w 3011539"/>
                <a:gd name="connsiteY0" fmla="*/ 927927 h 927927"/>
                <a:gd name="connsiteX1" fmla="*/ 10259 w 3011539"/>
                <a:gd name="connsiteY1" fmla="*/ 927927 h 927927"/>
                <a:gd name="connsiteX2" fmla="*/ 321180 w 3011539"/>
                <a:gd name="connsiteY2" fmla="*/ 463964 h 927927"/>
                <a:gd name="connsiteX3" fmla="*/ 9186 w 3011539"/>
                <a:gd name="connsiteY3" fmla="*/ 74812 h 927927"/>
                <a:gd name="connsiteX4" fmla="*/ 67429 w 3011539"/>
                <a:gd name="connsiteY4" fmla="*/ 0 h 927927"/>
                <a:gd name="connsiteX5" fmla="*/ 2722635 w 3011539"/>
                <a:gd name="connsiteY5" fmla="*/ 0 h 927927"/>
                <a:gd name="connsiteX6" fmla="*/ 2801178 w 3011539"/>
                <a:gd name="connsiteY6" fmla="*/ 74812 h 927927"/>
                <a:gd name="connsiteX7" fmla="*/ 3011539 w 3011539"/>
                <a:gd name="connsiteY7" fmla="*/ 463964 h 927927"/>
                <a:gd name="connsiteX0" fmla="*/ 2912213 w 3011539"/>
                <a:gd name="connsiteY0" fmla="*/ 927927 h 927927"/>
                <a:gd name="connsiteX1" fmla="*/ 10259 w 3011539"/>
                <a:gd name="connsiteY1" fmla="*/ 927927 h 927927"/>
                <a:gd name="connsiteX2" fmla="*/ 321180 w 3011539"/>
                <a:gd name="connsiteY2" fmla="*/ 463964 h 927927"/>
                <a:gd name="connsiteX3" fmla="*/ 9186 w 3011539"/>
                <a:gd name="connsiteY3" fmla="*/ 74812 h 927927"/>
                <a:gd name="connsiteX4" fmla="*/ 67429 w 3011539"/>
                <a:gd name="connsiteY4" fmla="*/ 0 h 927927"/>
                <a:gd name="connsiteX5" fmla="*/ 2722635 w 3011539"/>
                <a:gd name="connsiteY5" fmla="*/ 0 h 927927"/>
                <a:gd name="connsiteX6" fmla="*/ 2847775 w 3011539"/>
                <a:gd name="connsiteY6" fmla="*/ 74812 h 927927"/>
                <a:gd name="connsiteX7" fmla="*/ 3011539 w 3011539"/>
                <a:gd name="connsiteY7" fmla="*/ 463964 h 927927"/>
                <a:gd name="connsiteX0" fmla="*/ 2912213 w 3159769"/>
                <a:gd name="connsiteY0" fmla="*/ 927927 h 927927"/>
                <a:gd name="connsiteX1" fmla="*/ 10259 w 3159769"/>
                <a:gd name="connsiteY1" fmla="*/ 927927 h 927927"/>
                <a:gd name="connsiteX2" fmla="*/ 321180 w 3159769"/>
                <a:gd name="connsiteY2" fmla="*/ 463964 h 927927"/>
                <a:gd name="connsiteX3" fmla="*/ 9186 w 3159769"/>
                <a:gd name="connsiteY3" fmla="*/ 74812 h 927927"/>
                <a:gd name="connsiteX4" fmla="*/ 67429 w 3159769"/>
                <a:gd name="connsiteY4" fmla="*/ 0 h 927927"/>
                <a:gd name="connsiteX5" fmla="*/ 2722635 w 3159769"/>
                <a:gd name="connsiteY5" fmla="*/ 0 h 927927"/>
                <a:gd name="connsiteX6" fmla="*/ 2847775 w 3159769"/>
                <a:gd name="connsiteY6" fmla="*/ 74812 h 927927"/>
                <a:gd name="connsiteX7" fmla="*/ 3159769 w 3159769"/>
                <a:gd name="connsiteY7" fmla="*/ 463964 h 927927"/>
                <a:gd name="connsiteX0" fmla="*/ 2912213 w 3159769"/>
                <a:gd name="connsiteY0" fmla="*/ 927927 h 927927"/>
                <a:gd name="connsiteX1" fmla="*/ 10259 w 3159769"/>
                <a:gd name="connsiteY1" fmla="*/ 927927 h 927927"/>
                <a:gd name="connsiteX2" fmla="*/ 321180 w 3159769"/>
                <a:gd name="connsiteY2" fmla="*/ 463964 h 927927"/>
                <a:gd name="connsiteX3" fmla="*/ 9186 w 3159769"/>
                <a:gd name="connsiteY3" fmla="*/ 74812 h 927927"/>
                <a:gd name="connsiteX4" fmla="*/ 67429 w 3159769"/>
                <a:gd name="connsiteY4" fmla="*/ 0 h 927927"/>
                <a:gd name="connsiteX5" fmla="*/ 2722635 w 3159769"/>
                <a:gd name="connsiteY5" fmla="*/ 0 h 927927"/>
                <a:gd name="connsiteX6" fmla="*/ 2847775 w 3159769"/>
                <a:gd name="connsiteY6" fmla="*/ 74812 h 927927"/>
                <a:gd name="connsiteX7" fmla="*/ 3159769 w 3159769"/>
                <a:gd name="connsiteY7" fmla="*/ 463964 h 927927"/>
                <a:gd name="connsiteX0" fmla="*/ 2912213 w 3159769"/>
                <a:gd name="connsiteY0" fmla="*/ 927927 h 927927"/>
                <a:gd name="connsiteX1" fmla="*/ 10259 w 3159769"/>
                <a:gd name="connsiteY1" fmla="*/ 927927 h 927927"/>
                <a:gd name="connsiteX2" fmla="*/ 321180 w 3159769"/>
                <a:gd name="connsiteY2" fmla="*/ 463964 h 927927"/>
                <a:gd name="connsiteX3" fmla="*/ 9186 w 3159769"/>
                <a:gd name="connsiteY3" fmla="*/ 74812 h 927927"/>
                <a:gd name="connsiteX4" fmla="*/ 67429 w 3159769"/>
                <a:gd name="connsiteY4" fmla="*/ 0 h 927927"/>
                <a:gd name="connsiteX5" fmla="*/ 2722635 w 3159769"/>
                <a:gd name="connsiteY5" fmla="*/ 0 h 927927"/>
                <a:gd name="connsiteX6" fmla="*/ 2847775 w 3159769"/>
                <a:gd name="connsiteY6" fmla="*/ 74812 h 927927"/>
                <a:gd name="connsiteX7" fmla="*/ 3159769 w 3159769"/>
                <a:gd name="connsiteY7" fmla="*/ 463964 h 927927"/>
                <a:gd name="connsiteX0" fmla="*/ 2912213 w 3159769"/>
                <a:gd name="connsiteY0" fmla="*/ 927927 h 927927"/>
                <a:gd name="connsiteX1" fmla="*/ 10259 w 3159769"/>
                <a:gd name="connsiteY1" fmla="*/ 927927 h 927927"/>
                <a:gd name="connsiteX2" fmla="*/ 321180 w 3159769"/>
                <a:gd name="connsiteY2" fmla="*/ 463964 h 927927"/>
                <a:gd name="connsiteX3" fmla="*/ 9186 w 3159769"/>
                <a:gd name="connsiteY3" fmla="*/ 74812 h 927927"/>
                <a:gd name="connsiteX4" fmla="*/ 67429 w 3159769"/>
                <a:gd name="connsiteY4" fmla="*/ 0 h 927927"/>
                <a:gd name="connsiteX5" fmla="*/ 2731284 w 3159769"/>
                <a:gd name="connsiteY5" fmla="*/ 0 h 927927"/>
                <a:gd name="connsiteX6" fmla="*/ 2847775 w 3159769"/>
                <a:gd name="connsiteY6" fmla="*/ 74812 h 927927"/>
                <a:gd name="connsiteX7" fmla="*/ 3159769 w 3159769"/>
                <a:gd name="connsiteY7" fmla="*/ 463964 h 927927"/>
                <a:gd name="connsiteX0" fmla="*/ 3011937 w 3159769"/>
                <a:gd name="connsiteY0" fmla="*/ 927927 h 927927"/>
                <a:gd name="connsiteX1" fmla="*/ 10259 w 3159769"/>
                <a:gd name="connsiteY1" fmla="*/ 927927 h 927927"/>
                <a:gd name="connsiteX2" fmla="*/ 321180 w 3159769"/>
                <a:gd name="connsiteY2" fmla="*/ 463964 h 927927"/>
                <a:gd name="connsiteX3" fmla="*/ 9186 w 3159769"/>
                <a:gd name="connsiteY3" fmla="*/ 74812 h 927927"/>
                <a:gd name="connsiteX4" fmla="*/ 67429 w 3159769"/>
                <a:gd name="connsiteY4" fmla="*/ 0 h 927927"/>
                <a:gd name="connsiteX5" fmla="*/ 2731284 w 3159769"/>
                <a:gd name="connsiteY5" fmla="*/ 0 h 927927"/>
                <a:gd name="connsiteX6" fmla="*/ 2847775 w 3159769"/>
                <a:gd name="connsiteY6" fmla="*/ 74812 h 927927"/>
                <a:gd name="connsiteX7" fmla="*/ 3159769 w 3159769"/>
                <a:gd name="connsiteY7" fmla="*/ 463964 h 927927"/>
                <a:gd name="connsiteX0" fmla="*/ 3011937 w 3159769"/>
                <a:gd name="connsiteY0" fmla="*/ 927927 h 927927"/>
                <a:gd name="connsiteX1" fmla="*/ 10259 w 3159769"/>
                <a:gd name="connsiteY1" fmla="*/ 927927 h 927927"/>
                <a:gd name="connsiteX2" fmla="*/ 321180 w 3159769"/>
                <a:gd name="connsiteY2" fmla="*/ 463964 h 927927"/>
                <a:gd name="connsiteX3" fmla="*/ 9186 w 3159769"/>
                <a:gd name="connsiteY3" fmla="*/ 74812 h 927927"/>
                <a:gd name="connsiteX4" fmla="*/ 67429 w 3159769"/>
                <a:gd name="connsiteY4" fmla="*/ 0 h 927927"/>
                <a:gd name="connsiteX5" fmla="*/ 2731284 w 3159769"/>
                <a:gd name="connsiteY5" fmla="*/ 0 h 927927"/>
                <a:gd name="connsiteX6" fmla="*/ 2847775 w 3159769"/>
                <a:gd name="connsiteY6" fmla="*/ 74812 h 927927"/>
                <a:gd name="connsiteX7" fmla="*/ 3159769 w 3159769"/>
                <a:gd name="connsiteY7" fmla="*/ 463964 h 927927"/>
                <a:gd name="connsiteX0" fmla="*/ 3011937 w 3159769"/>
                <a:gd name="connsiteY0" fmla="*/ 927927 h 927927"/>
                <a:gd name="connsiteX1" fmla="*/ 10259 w 3159769"/>
                <a:gd name="connsiteY1" fmla="*/ 927927 h 927927"/>
                <a:gd name="connsiteX2" fmla="*/ 368095 w 3159769"/>
                <a:gd name="connsiteY2" fmla="*/ 463964 h 927927"/>
                <a:gd name="connsiteX3" fmla="*/ 9186 w 3159769"/>
                <a:gd name="connsiteY3" fmla="*/ 74812 h 927927"/>
                <a:gd name="connsiteX4" fmla="*/ 67429 w 3159769"/>
                <a:gd name="connsiteY4" fmla="*/ 0 h 927927"/>
                <a:gd name="connsiteX5" fmla="*/ 2731284 w 3159769"/>
                <a:gd name="connsiteY5" fmla="*/ 0 h 927927"/>
                <a:gd name="connsiteX6" fmla="*/ 2847775 w 3159769"/>
                <a:gd name="connsiteY6" fmla="*/ 74812 h 927927"/>
                <a:gd name="connsiteX7" fmla="*/ 3159769 w 3159769"/>
                <a:gd name="connsiteY7" fmla="*/ 463964 h 927927"/>
                <a:gd name="connsiteX0" fmla="*/ 3011937 w 3159769"/>
                <a:gd name="connsiteY0" fmla="*/ 927927 h 927927"/>
                <a:gd name="connsiteX1" fmla="*/ 10259 w 3159769"/>
                <a:gd name="connsiteY1" fmla="*/ 927927 h 927927"/>
                <a:gd name="connsiteX2" fmla="*/ 368095 w 3159769"/>
                <a:gd name="connsiteY2" fmla="*/ 463964 h 927927"/>
                <a:gd name="connsiteX3" fmla="*/ 9186 w 3159769"/>
                <a:gd name="connsiteY3" fmla="*/ 74812 h 927927"/>
                <a:gd name="connsiteX4" fmla="*/ 67429 w 3159769"/>
                <a:gd name="connsiteY4" fmla="*/ 0 h 927927"/>
                <a:gd name="connsiteX5" fmla="*/ 2731284 w 3159769"/>
                <a:gd name="connsiteY5" fmla="*/ 0 h 927927"/>
                <a:gd name="connsiteX6" fmla="*/ 2847775 w 3159769"/>
                <a:gd name="connsiteY6" fmla="*/ 74812 h 927927"/>
                <a:gd name="connsiteX7" fmla="*/ 3159769 w 3159769"/>
                <a:gd name="connsiteY7" fmla="*/ 463964 h 927927"/>
                <a:gd name="connsiteX0" fmla="*/ 3011937 w 3159769"/>
                <a:gd name="connsiteY0" fmla="*/ 927927 h 927927"/>
                <a:gd name="connsiteX1" fmla="*/ 10259 w 3159769"/>
                <a:gd name="connsiteY1" fmla="*/ 927927 h 927927"/>
                <a:gd name="connsiteX2" fmla="*/ 368095 w 3159769"/>
                <a:gd name="connsiteY2" fmla="*/ 463964 h 927927"/>
                <a:gd name="connsiteX3" fmla="*/ 9186 w 3159769"/>
                <a:gd name="connsiteY3" fmla="*/ 74812 h 927927"/>
                <a:gd name="connsiteX4" fmla="*/ 67429 w 3159769"/>
                <a:gd name="connsiteY4" fmla="*/ 0 h 927927"/>
                <a:gd name="connsiteX5" fmla="*/ 2731284 w 3159769"/>
                <a:gd name="connsiteY5" fmla="*/ 0 h 927927"/>
                <a:gd name="connsiteX6" fmla="*/ 2847775 w 3159769"/>
                <a:gd name="connsiteY6" fmla="*/ 74812 h 927927"/>
                <a:gd name="connsiteX7" fmla="*/ 3159769 w 3159769"/>
                <a:gd name="connsiteY7" fmla="*/ 463964 h 927927"/>
                <a:gd name="connsiteX0" fmla="*/ 3013444 w 3161276"/>
                <a:gd name="connsiteY0" fmla="*/ 927927 h 927927"/>
                <a:gd name="connsiteX1" fmla="*/ 11766 w 3161276"/>
                <a:gd name="connsiteY1" fmla="*/ 927927 h 927927"/>
                <a:gd name="connsiteX2" fmla="*/ 369602 w 3161276"/>
                <a:gd name="connsiteY2" fmla="*/ 463964 h 927927"/>
                <a:gd name="connsiteX3" fmla="*/ 10693 w 3161276"/>
                <a:gd name="connsiteY3" fmla="*/ 74812 h 927927"/>
                <a:gd name="connsiteX4" fmla="*/ 68936 w 3161276"/>
                <a:gd name="connsiteY4" fmla="*/ 0 h 927927"/>
                <a:gd name="connsiteX5" fmla="*/ 2732791 w 3161276"/>
                <a:gd name="connsiteY5" fmla="*/ 0 h 927927"/>
                <a:gd name="connsiteX6" fmla="*/ 2849282 w 3161276"/>
                <a:gd name="connsiteY6" fmla="*/ 74812 h 927927"/>
                <a:gd name="connsiteX7" fmla="*/ 3161276 w 3161276"/>
                <a:gd name="connsiteY7" fmla="*/ 463964 h 927927"/>
                <a:gd name="connsiteX0" fmla="*/ 3013277 w 3161109"/>
                <a:gd name="connsiteY0" fmla="*/ 927927 h 927927"/>
                <a:gd name="connsiteX1" fmla="*/ 11599 w 3161109"/>
                <a:gd name="connsiteY1" fmla="*/ 927927 h 927927"/>
                <a:gd name="connsiteX2" fmla="*/ 369435 w 3161109"/>
                <a:gd name="connsiteY2" fmla="*/ 463964 h 927927"/>
                <a:gd name="connsiteX3" fmla="*/ 10526 w 3161109"/>
                <a:gd name="connsiteY3" fmla="*/ 74812 h 927927"/>
                <a:gd name="connsiteX4" fmla="*/ 77530 w 3161109"/>
                <a:gd name="connsiteY4" fmla="*/ 0 h 927927"/>
                <a:gd name="connsiteX5" fmla="*/ 2732624 w 3161109"/>
                <a:gd name="connsiteY5" fmla="*/ 0 h 927927"/>
                <a:gd name="connsiteX6" fmla="*/ 2849115 w 3161109"/>
                <a:gd name="connsiteY6" fmla="*/ 74812 h 927927"/>
                <a:gd name="connsiteX7" fmla="*/ 3161109 w 3161109"/>
                <a:gd name="connsiteY7" fmla="*/ 463964 h 927927"/>
                <a:gd name="connsiteX0" fmla="*/ 3013277 w 3161109"/>
                <a:gd name="connsiteY0" fmla="*/ 927927 h 927927"/>
                <a:gd name="connsiteX1" fmla="*/ 11599 w 3161109"/>
                <a:gd name="connsiteY1" fmla="*/ 927927 h 927927"/>
                <a:gd name="connsiteX2" fmla="*/ 369435 w 3161109"/>
                <a:gd name="connsiteY2" fmla="*/ 463964 h 927927"/>
                <a:gd name="connsiteX3" fmla="*/ 10526 w 3161109"/>
                <a:gd name="connsiteY3" fmla="*/ 74812 h 927927"/>
                <a:gd name="connsiteX4" fmla="*/ 77530 w 3161109"/>
                <a:gd name="connsiteY4" fmla="*/ 0 h 927927"/>
                <a:gd name="connsiteX5" fmla="*/ 2732624 w 3161109"/>
                <a:gd name="connsiteY5" fmla="*/ 0 h 927927"/>
                <a:gd name="connsiteX6" fmla="*/ 2902719 w 3161109"/>
                <a:gd name="connsiteY6" fmla="*/ 74812 h 927927"/>
                <a:gd name="connsiteX7" fmla="*/ 3161109 w 3161109"/>
                <a:gd name="connsiteY7" fmla="*/ 463964 h 927927"/>
                <a:gd name="connsiteX0" fmla="*/ 3013277 w 3261628"/>
                <a:gd name="connsiteY0" fmla="*/ 927927 h 927927"/>
                <a:gd name="connsiteX1" fmla="*/ 11599 w 3261628"/>
                <a:gd name="connsiteY1" fmla="*/ 927927 h 927927"/>
                <a:gd name="connsiteX2" fmla="*/ 369435 w 3261628"/>
                <a:gd name="connsiteY2" fmla="*/ 463964 h 927927"/>
                <a:gd name="connsiteX3" fmla="*/ 10526 w 3261628"/>
                <a:gd name="connsiteY3" fmla="*/ 74812 h 927927"/>
                <a:gd name="connsiteX4" fmla="*/ 77530 w 3261628"/>
                <a:gd name="connsiteY4" fmla="*/ 0 h 927927"/>
                <a:gd name="connsiteX5" fmla="*/ 2732624 w 3261628"/>
                <a:gd name="connsiteY5" fmla="*/ 0 h 927927"/>
                <a:gd name="connsiteX6" fmla="*/ 2902719 w 3261628"/>
                <a:gd name="connsiteY6" fmla="*/ 74812 h 927927"/>
                <a:gd name="connsiteX7" fmla="*/ 3261628 w 3261628"/>
                <a:gd name="connsiteY7" fmla="*/ 463964 h 927927"/>
                <a:gd name="connsiteX0" fmla="*/ 3013277 w 3261628"/>
                <a:gd name="connsiteY0" fmla="*/ 927927 h 927927"/>
                <a:gd name="connsiteX1" fmla="*/ 11599 w 3261628"/>
                <a:gd name="connsiteY1" fmla="*/ 927927 h 927927"/>
                <a:gd name="connsiteX2" fmla="*/ 369435 w 3261628"/>
                <a:gd name="connsiteY2" fmla="*/ 463964 h 927927"/>
                <a:gd name="connsiteX3" fmla="*/ 10526 w 3261628"/>
                <a:gd name="connsiteY3" fmla="*/ 74812 h 927927"/>
                <a:gd name="connsiteX4" fmla="*/ 77530 w 3261628"/>
                <a:gd name="connsiteY4" fmla="*/ 0 h 927927"/>
                <a:gd name="connsiteX5" fmla="*/ 2732624 w 3261628"/>
                <a:gd name="connsiteY5" fmla="*/ 0 h 927927"/>
                <a:gd name="connsiteX6" fmla="*/ 2902719 w 3261628"/>
                <a:gd name="connsiteY6" fmla="*/ 74812 h 927927"/>
                <a:gd name="connsiteX7" fmla="*/ 3261628 w 3261628"/>
                <a:gd name="connsiteY7" fmla="*/ 463964 h 927927"/>
                <a:gd name="connsiteX0" fmla="*/ 3013277 w 3261628"/>
                <a:gd name="connsiteY0" fmla="*/ 927927 h 927927"/>
                <a:gd name="connsiteX1" fmla="*/ 11599 w 3261628"/>
                <a:gd name="connsiteY1" fmla="*/ 927927 h 927927"/>
                <a:gd name="connsiteX2" fmla="*/ 369435 w 3261628"/>
                <a:gd name="connsiteY2" fmla="*/ 463964 h 927927"/>
                <a:gd name="connsiteX3" fmla="*/ 10526 w 3261628"/>
                <a:gd name="connsiteY3" fmla="*/ 74812 h 927927"/>
                <a:gd name="connsiteX4" fmla="*/ 77530 w 3261628"/>
                <a:gd name="connsiteY4" fmla="*/ 0 h 927927"/>
                <a:gd name="connsiteX5" fmla="*/ 2732624 w 3261628"/>
                <a:gd name="connsiteY5" fmla="*/ 0 h 927927"/>
                <a:gd name="connsiteX6" fmla="*/ 2902719 w 3261628"/>
                <a:gd name="connsiteY6" fmla="*/ 74812 h 927927"/>
                <a:gd name="connsiteX7" fmla="*/ 3261628 w 3261628"/>
                <a:gd name="connsiteY7" fmla="*/ 463964 h 927927"/>
                <a:gd name="connsiteX0" fmla="*/ 3013277 w 3261628"/>
                <a:gd name="connsiteY0" fmla="*/ 927927 h 927927"/>
                <a:gd name="connsiteX1" fmla="*/ 11599 w 3261628"/>
                <a:gd name="connsiteY1" fmla="*/ 927927 h 927927"/>
                <a:gd name="connsiteX2" fmla="*/ 369435 w 3261628"/>
                <a:gd name="connsiteY2" fmla="*/ 463964 h 927927"/>
                <a:gd name="connsiteX3" fmla="*/ 10526 w 3261628"/>
                <a:gd name="connsiteY3" fmla="*/ 74812 h 927927"/>
                <a:gd name="connsiteX4" fmla="*/ 77530 w 3261628"/>
                <a:gd name="connsiteY4" fmla="*/ 0 h 927927"/>
                <a:gd name="connsiteX5" fmla="*/ 2768711 w 3261628"/>
                <a:gd name="connsiteY5" fmla="*/ 0 h 927927"/>
                <a:gd name="connsiteX6" fmla="*/ 2902719 w 3261628"/>
                <a:gd name="connsiteY6" fmla="*/ 74812 h 927927"/>
                <a:gd name="connsiteX7" fmla="*/ 3261628 w 3261628"/>
                <a:gd name="connsiteY7" fmla="*/ 463964 h 927927"/>
                <a:gd name="connsiteX0" fmla="*/ 3091404 w 3261628"/>
                <a:gd name="connsiteY0" fmla="*/ 927927 h 927927"/>
                <a:gd name="connsiteX1" fmla="*/ 11599 w 3261628"/>
                <a:gd name="connsiteY1" fmla="*/ 927927 h 927927"/>
                <a:gd name="connsiteX2" fmla="*/ 369435 w 3261628"/>
                <a:gd name="connsiteY2" fmla="*/ 463964 h 927927"/>
                <a:gd name="connsiteX3" fmla="*/ 10526 w 3261628"/>
                <a:gd name="connsiteY3" fmla="*/ 74812 h 927927"/>
                <a:gd name="connsiteX4" fmla="*/ 77530 w 3261628"/>
                <a:gd name="connsiteY4" fmla="*/ 0 h 927927"/>
                <a:gd name="connsiteX5" fmla="*/ 2768711 w 3261628"/>
                <a:gd name="connsiteY5" fmla="*/ 0 h 927927"/>
                <a:gd name="connsiteX6" fmla="*/ 2902719 w 3261628"/>
                <a:gd name="connsiteY6" fmla="*/ 74812 h 927927"/>
                <a:gd name="connsiteX7" fmla="*/ 3261628 w 3261628"/>
                <a:gd name="connsiteY7" fmla="*/ 463964 h 927927"/>
                <a:gd name="connsiteX0" fmla="*/ 3091404 w 3261628"/>
                <a:gd name="connsiteY0" fmla="*/ 927927 h 927927"/>
                <a:gd name="connsiteX1" fmla="*/ 11599 w 3261628"/>
                <a:gd name="connsiteY1" fmla="*/ 927927 h 927927"/>
                <a:gd name="connsiteX2" fmla="*/ 369435 w 3261628"/>
                <a:gd name="connsiteY2" fmla="*/ 463964 h 927927"/>
                <a:gd name="connsiteX3" fmla="*/ 10526 w 3261628"/>
                <a:gd name="connsiteY3" fmla="*/ 34012 h 927927"/>
                <a:gd name="connsiteX4" fmla="*/ 77530 w 3261628"/>
                <a:gd name="connsiteY4" fmla="*/ 0 h 927927"/>
                <a:gd name="connsiteX5" fmla="*/ 2768711 w 3261628"/>
                <a:gd name="connsiteY5" fmla="*/ 0 h 927927"/>
                <a:gd name="connsiteX6" fmla="*/ 2902719 w 3261628"/>
                <a:gd name="connsiteY6" fmla="*/ 74812 h 927927"/>
                <a:gd name="connsiteX7" fmla="*/ 3261628 w 3261628"/>
                <a:gd name="connsiteY7" fmla="*/ 463964 h 927927"/>
                <a:gd name="connsiteX0" fmla="*/ 3091404 w 3261628"/>
                <a:gd name="connsiteY0" fmla="*/ 927927 h 927927"/>
                <a:gd name="connsiteX1" fmla="*/ 11599 w 3261628"/>
                <a:gd name="connsiteY1" fmla="*/ 927927 h 927927"/>
                <a:gd name="connsiteX2" fmla="*/ 818071 w 3261628"/>
                <a:gd name="connsiteY2" fmla="*/ 463964 h 927927"/>
                <a:gd name="connsiteX3" fmla="*/ 10526 w 3261628"/>
                <a:gd name="connsiteY3" fmla="*/ 34012 h 927927"/>
                <a:gd name="connsiteX4" fmla="*/ 77530 w 3261628"/>
                <a:gd name="connsiteY4" fmla="*/ 0 h 927927"/>
                <a:gd name="connsiteX5" fmla="*/ 2768711 w 3261628"/>
                <a:gd name="connsiteY5" fmla="*/ 0 h 927927"/>
                <a:gd name="connsiteX6" fmla="*/ 2902719 w 3261628"/>
                <a:gd name="connsiteY6" fmla="*/ 74812 h 927927"/>
                <a:gd name="connsiteX7" fmla="*/ 3261628 w 3261628"/>
                <a:gd name="connsiteY7" fmla="*/ 463964 h 927927"/>
                <a:gd name="connsiteX0" fmla="*/ 3091404 w 3261628"/>
                <a:gd name="connsiteY0" fmla="*/ 927927 h 927927"/>
                <a:gd name="connsiteX1" fmla="*/ 11599 w 3261628"/>
                <a:gd name="connsiteY1" fmla="*/ 927927 h 927927"/>
                <a:gd name="connsiteX2" fmla="*/ 818071 w 3261628"/>
                <a:gd name="connsiteY2" fmla="*/ 463964 h 927927"/>
                <a:gd name="connsiteX3" fmla="*/ 10526 w 3261628"/>
                <a:gd name="connsiteY3" fmla="*/ 34012 h 927927"/>
                <a:gd name="connsiteX4" fmla="*/ 77530 w 3261628"/>
                <a:gd name="connsiteY4" fmla="*/ 0 h 927927"/>
                <a:gd name="connsiteX5" fmla="*/ 2768711 w 3261628"/>
                <a:gd name="connsiteY5" fmla="*/ 0 h 927927"/>
                <a:gd name="connsiteX6" fmla="*/ 2902719 w 3261628"/>
                <a:gd name="connsiteY6" fmla="*/ 74812 h 927927"/>
                <a:gd name="connsiteX7" fmla="*/ 3261628 w 3261628"/>
                <a:gd name="connsiteY7" fmla="*/ 463964 h 927927"/>
                <a:gd name="connsiteX0" fmla="*/ 3091404 w 3261628"/>
                <a:gd name="connsiteY0" fmla="*/ 927927 h 927927"/>
                <a:gd name="connsiteX1" fmla="*/ 11599 w 3261628"/>
                <a:gd name="connsiteY1" fmla="*/ 927927 h 927927"/>
                <a:gd name="connsiteX2" fmla="*/ 818071 w 3261628"/>
                <a:gd name="connsiteY2" fmla="*/ 463964 h 927927"/>
                <a:gd name="connsiteX3" fmla="*/ 10526 w 3261628"/>
                <a:gd name="connsiteY3" fmla="*/ 34012 h 927927"/>
                <a:gd name="connsiteX4" fmla="*/ 77530 w 3261628"/>
                <a:gd name="connsiteY4" fmla="*/ 0 h 927927"/>
                <a:gd name="connsiteX5" fmla="*/ 2768711 w 3261628"/>
                <a:gd name="connsiteY5" fmla="*/ 0 h 927927"/>
                <a:gd name="connsiteX6" fmla="*/ 2902719 w 3261628"/>
                <a:gd name="connsiteY6" fmla="*/ 74812 h 927927"/>
                <a:gd name="connsiteX7" fmla="*/ 3261628 w 3261628"/>
                <a:gd name="connsiteY7" fmla="*/ 463964 h 927927"/>
                <a:gd name="connsiteX0" fmla="*/ 3091404 w 3261628"/>
                <a:gd name="connsiteY0" fmla="*/ 927927 h 927927"/>
                <a:gd name="connsiteX1" fmla="*/ 11599 w 3261628"/>
                <a:gd name="connsiteY1" fmla="*/ 927927 h 927927"/>
                <a:gd name="connsiteX2" fmla="*/ 818071 w 3261628"/>
                <a:gd name="connsiteY2" fmla="*/ 463964 h 927927"/>
                <a:gd name="connsiteX3" fmla="*/ 10526 w 3261628"/>
                <a:gd name="connsiteY3" fmla="*/ 34012 h 927927"/>
                <a:gd name="connsiteX4" fmla="*/ 77530 w 3261628"/>
                <a:gd name="connsiteY4" fmla="*/ 0 h 927927"/>
                <a:gd name="connsiteX5" fmla="*/ 2768711 w 3261628"/>
                <a:gd name="connsiteY5" fmla="*/ 0 h 927927"/>
                <a:gd name="connsiteX6" fmla="*/ 2902719 w 3261628"/>
                <a:gd name="connsiteY6" fmla="*/ 74812 h 927927"/>
                <a:gd name="connsiteX7" fmla="*/ 3261628 w 3261628"/>
                <a:gd name="connsiteY7" fmla="*/ 463964 h 927927"/>
                <a:gd name="connsiteX0" fmla="*/ 3091404 w 3261628"/>
                <a:gd name="connsiteY0" fmla="*/ 927927 h 927927"/>
                <a:gd name="connsiteX1" fmla="*/ 11599 w 3261628"/>
                <a:gd name="connsiteY1" fmla="*/ 927927 h 927927"/>
                <a:gd name="connsiteX2" fmla="*/ 818071 w 3261628"/>
                <a:gd name="connsiteY2" fmla="*/ 463964 h 927927"/>
                <a:gd name="connsiteX3" fmla="*/ 10526 w 3261628"/>
                <a:gd name="connsiteY3" fmla="*/ 34012 h 927927"/>
                <a:gd name="connsiteX4" fmla="*/ 77530 w 3261628"/>
                <a:gd name="connsiteY4" fmla="*/ 0 h 927927"/>
                <a:gd name="connsiteX5" fmla="*/ 2768711 w 3261628"/>
                <a:gd name="connsiteY5" fmla="*/ 0 h 927927"/>
                <a:gd name="connsiteX6" fmla="*/ 2902719 w 3261628"/>
                <a:gd name="connsiteY6" fmla="*/ 74812 h 927927"/>
                <a:gd name="connsiteX7" fmla="*/ 3261628 w 3261628"/>
                <a:gd name="connsiteY7" fmla="*/ 463964 h 927927"/>
                <a:gd name="connsiteX0" fmla="*/ 3091404 w 3261628"/>
                <a:gd name="connsiteY0" fmla="*/ 927927 h 927927"/>
                <a:gd name="connsiteX1" fmla="*/ 11599 w 3261628"/>
                <a:gd name="connsiteY1" fmla="*/ 927927 h 927927"/>
                <a:gd name="connsiteX2" fmla="*/ 818071 w 3261628"/>
                <a:gd name="connsiteY2" fmla="*/ 463964 h 927927"/>
                <a:gd name="connsiteX3" fmla="*/ 10526 w 3261628"/>
                <a:gd name="connsiteY3" fmla="*/ 34012 h 927927"/>
                <a:gd name="connsiteX4" fmla="*/ 77530 w 3261628"/>
                <a:gd name="connsiteY4" fmla="*/ 0 h 927927"/>
                <a:gd name="connsiteX5" fmla="*/ 2768711 w 3261628"/>
                <a:gd name="connsiteY5" fmla="*/ 0 h 927927"/>
                <a:gd name="connsiteX6" fmla="*/ 2956322 w 3261628"/>
                <a:gd name="connsiteY6" fmla="*/ 34012 h 927927"/>
                <a:gd name="connsiteX7" fmla="*/ 3261628 w 3261628"/>
                <a:gd name="connsiteY7" fmla="*/ 463964 h 927927"/>
                <a:gd name="connsiteX0" fmla="*/ 3091404 w 3763866"/>
                <a:gd name="connsiteY0" fmla="*/ 927927 h 927927"/>
                <a:gd name="connsiteX1" fmla="*/ 11599 w 3763866"/>
                <a:gd name="connsiteY1" fmla="*/ 927927 h 927927"/>
                <a:gd name="connsiteX2" fmla="*/ 818071 w 3763866"/>
                <a:gd name="connsiteY2" fmla="*/ 463964 h 927927"/>
                <a:gd name="connsiteX3" fmla="*/ 10526 w 3763866"/>
                <a:gd name="connsiteY3" fmla="*/ 34012 h 927927"/>
                <a:gd name="connsiteX4" fmla="*/ 77530 w 3763866"/>
                <a:gd name="connsiteY4" fmla="*/ 0 h 927927"/>
                <a:gd name="connsiteX5" fmla="*/ 2768711 w 3763866"/>
                <a:gd name="connsiteY5" fmla="*/ 0 h 927927"/>
                <a:gd name="connsiteX6" fmla="*/ 2956322 w 3763866"/>
                <a:gd name="connsiteY6" fmla="*/ 34012 h 927927"/>
                <a:gd name="connsiteX7" fmla="*/ 3763866 w 3763866"/>
                <a:gd name="connsiteY7" fmla="*/ 463964 h 927927"/>
                <a:gd name="connsiteX0" fmla="*/ 3091404 w 3763866"/>
                <a:gd name="connsiteY0" fmla="*/ 927927 h 927927"/>
                <a:gd name="connsiteX1" fmla="*/ 11599 w 3763866"/>
                <a:gd name="connsiteY1" fmla="*/ 927927 h 927927"/>
                <a:gd name="connsiteX2" fmla="*/ 818071 w 3763866"/>
                <a:gd name="connsiteY2" fmla="*/ 463964 h 927927"/>
                <a:gd name="connsiteX3" fmla="*/ 10526 w 3763866"/>
                <a:gd name="connsiteY3" fmla="*/ 34012 h 927927"/>
                <a:gd name="connsiteX4" fmla="*/ 77530 w 3763866"/>
                <a:gd name="connsiteY4" fmla="*/ 0 h 927927"/>
                <a:gd name="connsiteX5" fmla="*/ 2768711 w 3763866"/>
                <a:gd name="connsiteY5" fmla="*/ 0 h 927927"/>
                <a:gd name="connsiteX6" fmla="*/ 2956322 w 3763866"/>
                <a:gd name="connsiteY6" fmla="*/ 34012 h 927927"/>
                <a:gd name="connsiteX7" fmla="*/ 3763866 w 3763866"/>
                <a:gd name="connsiteY7" fmla="*/ 463964 h 927927"/>
                <a:gd name="connsiteX0" fmla="*/ 3091404 w 3763866"/>
                <a:gd name="connsiteY0" fmla="*/ 927927 h 927927"/>
                <a:gd name="connsiteX1" fmla="*/ 11599 w 3763866"/>
                <a:gd name="connsiteY1" fmla="*/ 927927 h 927927"/>
                <a:gd name="connsiteX2" fmla="*/ 818071 w 3763866"/>
                <a:gd name="connsiteY2" fmla="*/ 463964 h 927927"/>
                <a:gd name="connsiteX3" fmla="*/ 10526 w 3763866"/>
                <a:gd name="connsiteY3" fmla="*/ 34012 h 927927"/>
                <a:gd name="connsiteX4" fmla="*/ 77530 w 3763866"/>
                <a:gd name="connsiteY4" fmla="*/ 0 h 927927"/>
                <a:gd name="connsiteX5" fmla="*/ 2768711 w 3763866"/>
                <a:gd name="connsiteY5" fmla="*/ 0 h 927927"/>
                <a:gd name="connsiteX6" fmla="*/ 2956322 w 3763866"/>
                <a:gd name="connsiteY6" fmla="*/ 34012 h 927927"/>
                <a:gd name="connsiteX7" fmla="*/ 3763866 w 3763866"/>
                <a:gd name="connsiteY7" fmla="*/ 463964 h 927927"/>
                <a:gd name="connsiteX0" fmla="*/ 3091404 w 3763866"/>
                <a:gd name="connsiteY0" fmla="*/ 927927 h 927927"/>
                <a:gd name="connsiteX1" fmla="*/ 11599 w 3763866"/>
                <a:gd name="connsiteY1" fmla="*/ 927927 h 927927"/>
                <a:gd name="connsiteX2" fmla="*/ 818071 w 3763866"/>
                <a:gd name="connsiteY2" fmla="*/ 463964 h 927927"/>
                <a:gd name="connsiteX3" fmla="*/ 10526 w 3763866"/>
                <a:gd name="connsiteY3" fmla="*/ 34012 h 927927"/>
                <a:gd name="connsiteX4" fmla="*/ 77530 w 3763866"/>
                <a:gd name="connsiteY4" fmla="*/ 0 h 927927"/>
                <a:gd name="connsiteX5" fmla="*/ 2822312 w 3763866"/>
                <a:gd name="connsiteY5" fmla="*/ 0 h 927927"/>
                <a:gd name="connsiteX6" fmla="*/ 2956322 w 3763866"/>
                <a:gd name="connsiteY6" fmla="*/ 34012 h 927927"/>
                <a:gd name="connsiteX7" fmla="*/ 3763866 w 3763866"/>
                <a:gd name="connsiteY7" fmla="*/ 463964 h 927927"/>
                <a:gd name="connsiteX0" fmla="*/ 3145005 w 3763866"/>
                <a:gd name="connsiteY0" fmla="*/ 927927 h 927927"/>
                <a:gd name="connsiteX1" fmla="*/ 11599 w 3763866"/>
                <a:gd name="connsiteY1" fmla="*/ 927927 h 927927"/>
                <a:gd name="connsiteX2" fmla="*/ 818071 w 3763866"/>
                <a:gd name="connsiteY2" fmla="*/ 463964 h 927927"/>
                <a:gd name="connsiteX3" fmla="*/ 10526 w 3763866"/>
                <a:gd name="connsiteY3" fmla="*/ 34012 h 927927"/>
                <a:gd name="connsiteX4" fmla="*/ 77530 w 3763866"/>
                <a:gd name="connsiteY4" fmla="*/ 0 h 927927"/>
                <a:gd name="connsiteX5" fmla="*/ 2822312 w 3763866"/>
                <a:gd name="connsiteY5" fmla="*/ 0 h 927927"/>
                <a:gd name="connsiteX6" fmla="*/ 2956322 w 3763866"/>
                <a:gd name="connsiteY6" fmla="*/ 34012 h 927927"/>
                <a:gd name="connsiteX7" fmla="*/ 3763866 w 3763866"/>
                <a:gd name="connsiteY7" fmla="*/ 463964 h 927927"/>
                <a:gd name="connsiteX0" fmla="*/ 3145005 w 3763866"/>
                <a:gd name="connsiteY0" fmla="*/ 927927 h 927927"/>
                <a:gd name="connsiteX1" fmla="*/ 11599 w 3763866"/>
                <a:gd name="connsiteY1" fmla="*/ 927927 h 927927"/>
                <a:gd name="connsiteX2" fmla="*/ 818071 w 3763866"/>
                <a:gd name="connsiteY2" fmla="*/ 463964 h 927927"/>
                <a:gd name="connsiteX3" fmla="*/ 10526 w 3763866"/>
                <a:gd name="connsiteY3" fmla="*/ 7396 h 927927"/>
                <a:gd name="connsiteX4" fmla="*/ 77530 w 3763866"/>
                <a:gd name="connsiteY4" fmla="*/ 0 h 927927"/>
                <a:gd name="connsiteX5" fmla="*/ 2822312 w 3763866"/>
                <a:gd name="connsiteY5" fmla="*/ 0 h 927927"/>
                <a:gd name="connsiteX6" fmla="*/ 2956322 w 3763866"/>
                <a:gd name="connsiteY6" fmla="*/ 34012 h 927927"/>
                <a:gd name="connsiteX7" fmla="*/ 3763866 w 3763866"/>
                <a:gd name="connsiteY7" fmla="*/ 463964 h 927927"/>
                <a:gd name="connsiteX0" fmla="*/ 3145005 w 3778204"/>
                <a:gd name="connsiteY0" fmla="*/ 927927 h 927927"/>
                <a:gd name="connsiteX1" fmla="*/ 11599 w 3778204"/>
                <a:gd name="connsiteY1" fmla="*/ 927927 h 927927"/>
                <a:gd name="connsiteX2" fmla="*/ 3778204 w 3778204"/>
                <a:gd name="connsiteY2" fmla="*/ 463964 h 927927"/>
                <a:gd name="connsiteX3" fmla="*/ 10526 w 3778204"/>
                <a:gd name="connsiteY3" fmla="*/ 7396 h 927927"/>
                <a:gd name="connsiteX4" fmla="*/ 77530 w 3778204"/>
                <a:gd name="connsiteY4" fmla="*/ 0 h 927927"/>
                <a:gd name="connsiteX5" fmla="*/ 2822312 w 3778204"/>
                <a:gd name="connsiteY5" fmla="*/ 0 h 927927"/>
                <a:gd name="connsiteX6" fmla="*/ 2956322 w 3778204"/>
                <a:gd name="connsiteY6" fmla="*/ 34012 h 927927"/>
                <a:gd name="connsiteX7" fmla="*/ 3763866 w 3778204"/>
                <a:gd name="connsiteY7" fmla="*/ 463964 h 927927"/>
                <a:gd name="connsiteX0" fmla="*/ 3145005 w 3778204"/>
                <a:gd name="connsiteY0" fmla="*/ 927927 h 927927"/>
                <a:gd name="connsiteX1" fmla="*/ 11599 w 3778204"/>
                <a:gd name="connsiteY1" fmla="*/ 927927 h 927927"/>
                <a:gd name="connsiteX2" fmla="*/ 3778204 w 3778204"/>
                <a:gd name="connsiteY2" fmla="*/ 463964 h 927927"/>
                <a:gd name="connsiteX3" fmla="*/ 10526 w 3778204"/>
                <a:gd name="connsiteY3" fmla="*/ 7396 h 927927"/>
                <a:gd name="connsiteX4" fmla="*/ 77530 w 3778204"/>
                <a:gd name="connsiteY4" fmla="*/ 0 h 927927"/>
                <a:gd name="connsiteX5" fmla="*/ 2822312 w 3778204"/>
                <a:gd name="connsiteY5" fmla="*/ 0 h 927927"/>
                <a:gd name="connsiteX6" fmla="*/ 2956322 w 3778204"/>
                <a:gd name="connsiteY6" fmla="*/ 34012 h 927927"/>
                <a:gd name="connsiteX7" fmla="*/ 3763866 w 3778204"/>
                <a:gd name="connsiteY7" fmla="*/ 463964 h 927927"/>
                <a:gd name="connsiteX0" fmla="*/ 3145005 w 3778204"/>
                <a:gd name="connsiteY0" fmla="*/ 927927 h 927927"/>
                <a:gd name="connsiteX1" fmla="*/ 11599 w 3778204"/>
                <a:gd name="connsiteY1" fmla="*/ 927927 h 927927"/>
                <a:gd name="connsiteX2" fmla="*/ 3778204 w 3778204"/>
                <a:gd name="connsiteY2" fmla="*/ 463964 h 927927"/>
                <a:gd name="connsiteX3" fmla="*/ 10526 w 3778204"/>
                <a:gd name="connsiteY3" fmla="*/ 7396 h 927927"/>
                <a:gd name="connsiteX4" fmla="*/ 77530 w 3778204"/>
                <a:gd name="connsiteY4" fmla="*/ 0 h 927927"/>
                <a:gd name="connsiteX5" fmla="*/ 2822312 w 3778204"/>
                <a:gd name="connsiteY5" fmla="*/ 0 h 927927"/>
                <a:gd name="connsiteX6" fmla="*/ 2956322 w 3778204"/>
                <a:gd name="connsiteY6" fmla="*/ 34012 h 927927"/>
                <a:gd name="connsiteX7" fmla="*/ 3763866 w 3778204"/>
                <a:gd name="connsiteY7" fmla="*/ 463964 h 927927"/>
                <a:gd name="connsiteX0" fmla="*/ 3145005 w 3778204"/>
                <a:gd name="connsiteY0" fmla="*/ 927927 h 927927"/>
                <a:gd name="connsiteX1" fmla="*/ 11599 w 3778204"/>
                <a:gd name="connsiteY1" fmla="*/ 927927 h 927927"/>
                <a:gd name="connsiteX2" fmla="*/ 3778204 w 3778204"/>
                <a:gd name="connsiteY2" fmla="*/ 463964 h 927927"/>
                <a:gd name="connsiteX3" fmla="*/ 10526 w 3778204"/>
                <a:gd name="connsiteY3" fmla="*/ 7396 h 927927"/>
                <a:gd name="connsiteX4" fmla="*/ 77530 w 3778204"/>
                <a:gd name="connsiteY4" fmla="*/ 0 h 927927"/>
                <a:gd name="connsiteX5" fmla="*/ 2822312 w 3778204"/>
                <a:gd name="connsiteY5" fmla="*/ 0 h 927927"/>
                <a:gd name="connsiteX6" fmla="*/ 2956322 w 3778204"/>
                <a:gd name="connsiteY6" fmla="*/ 34012 h 927927"/>
                <a:gd name="connsiteX7" fmla="*/ 3763866 w 3778204"/>
                <a:gd name="connsiteY7" fmla="*/ 463964 h 927927"/>
                <a:gd name="connsiteX0" fmla="*/ 3145005 w 3778204"/>
                <a:gd name="connsiteY0" fmla="*/ 927927 h 927927"/>
                <a:gd name="connsiteX1" fmla="*/ 11599 w 3778204"/>
                <a:gd name="connsiteY1" fmla="*/ 927927 h 927927"/>
                <a:gd name="connsiteX2" fmla="*/ 3778204 w 3778204"/>
                <a:gd name="connsiteY2" fmla="*/ 463964 h 927927"/>
                <a:gd name="connsiteX3" fmla="*/ 10526 w 3778204"/>
                <a:gd name="connsiteY3" fmla="*/ 7396 h 927927"/>
                <a:gd name="connsiteX4" fmla="*/ 77530 w 3778204"/>
                <a:gd name="connsiteY4" fmla="*/ 0 h 927927"/>
                <a:gd name="connsiteX5" fmla="*/ 2822312 w 3778204"/>
                <a:gd name="connsiteY5" fmla="*/ 0 h 927927"/>
                <a:gd name="connsiteX6" fmla="*/ 2956322 w 3778204"/>
                <a:gd name="connsiteY6" fmla="*/ 34012 h 927927"/>
                <a:gd name="connsiteX7" fmla="*/ 3763866 w 3778204"/>
                <a:gd name="connsiteY7" fmla="*/ 463964 h 927927"/>
                <a:gd name="connsiteX0" fmla="*/ 3145005 w 3778204"/>
                <a:gd name="connsiteY0" fmla="*/ 927927 h 927927"/>
                <a:gd name="connsiteX1" fmla="*/ 11599 w 3778204"/>
                <a:gd name="connsiteY1" fmla="*/ 927927 h 927927"/>
                <a:gd name="connsiteX2" fmla="*/ 3778204 w 3778204"/>
                <a:gd name="connsiteY2" fmla="*/ 463964 h 927927"/>
                <a:gd name="connsiteX3" fmla="*/ 10526 w 3778204"/>
                <a:gd name="connsiteY3" fmla="*/ 7396 h 927927"/>
                <a:gd name="connsiteX4" fmla="*/ 77530 w 3778204"/>
                <a:gd name="connsiteY4" fmla="*/ 0 h 927927"/>
                <a:gd name="connsiteX5" fmla="*/ 2822312 w 3778204"/>
                <a:gd name="connsiteY5" fmla="*/ 0 h 927927"/>
                <a:gd name="connsiteX6" fmla="*/ 3009925 w 3778204"/>
                <a:gd name="connsiteY6" fmla="*/ 7396 h 927927"/>
                <a:gd name="connsiteX7" fmla="*/ 3763866 w 3778204"/>
                <a:gd name="connsiteY7" fmla="*/ 463964 h 927927"/>
                <a:gd name="connsiteX0" fmla="*/ 3145005 w 6777603"/>
                <a:gd name="connsiteY0" fmla="*/ 927927 h 927927"/>
                <a:gd name="connsiteX1" fmla="*/ 11599 w 6777603"/>
                <a:gd name="connsiteY1" fmla="*/ 927927 h 927927"/>
                <a:gd name="connsiteX2" fmla="*/ 3778204 w 6777603"/>
                <a:gd name="connsiteY2" fmla="*/ 463964 h 927927"/>
                <a:gd name="connsiteX3" fmla="*/ 10526 w 6777603"/>
                <a:gd name="connsiteY3" fmla="*/ 7396 h 927927"/>
                <a:gd name="connsiteX4" fmla="*/ 77530 w 6777603"/>
                <a:gd name="connsiteY4" fmla="*/ 0 h 927927"/>
                <a:gd name="connsiteX5" fmla="*/ 2822312 w 6777603"/>
                <a:gd name="connsiteY5" fmla="*/ 0 h 927927"/>
                <a:gd name="connsiteX6" fmla="*/ 3009925 w 6777603"/>
                <a:gd name="connsiteY6" fmla="*/ 7396 h 927927"/>
                <a:gd name="connsiteX7" fmla="*/ 6777603 w 6777603"/>
                <a:gd name="connsiteY7" fmla="*/ 463964 h 927927"/>
                <a:gd name="connsiteX0" fmla="*/ 3145005 w 6777603"/>
                <a:gd name="connsiteY0" fmla="*/ 927927 h 927927"/>
                <a:gd name="connsiteX1" fmla="*/ 11599 w 6777603"/>
                <a:gd name="connsiteY1" fmla="*/ 927927 h 927927"/>
                <a:gd name="connsiteX2" fmla="*/ 3778204 w 6777603"/>
                <a:gd name="connsiteY2" fmla="*/ 463964 h 927927"/>
                <a:gd name="connsiteX3" fmla="*/ 10526 w 6777603"/>
                <a:gd name="connsiteY3" fmla="*/ 7396 h 927927"/>
                <a:gd name="connsiteX4" fmla="*/ 77530 w 6777603"/>
                <a:gd name="connsiteY4" fmla="*/ 0 h 927927"/>
                <a:gd name="connsiteX5" fmla="*/ 2822312 w 6777603"/>
                <a:gd name="connsiteY5" fmla="*/ 0 h 927927"/>
                <a:gd name="connsiteX6" fmla="*/ 3009925 w 6777603"/>
                <a:gd name="connsiteY6" fmla="*/ 7396 h 927927"/>
                <a:gd name="connsiteX7" fmla="*/ 6777603 w 6777603"/>
                <a:gd name="connsiteY7" fmla="*/ 463964 h 927927"/>
                <a:gd name="connsiteX0" fmla="*/ 3145005 w 6777603"/>
                <a:gd name="connsiteY0" fmla="*/ 927927 h 927927"/>
                <a:gd name="connsiteX1" fmla="*/ 11599 w 6777603"/>
                <a:gd name="connsiteY1" fmla="*/ 927927 h 927927"/>
                <a:gd name="connsiteX2" fmla="*/ 3778204 w 6777603"/>
                <a:gd name="connsiteY2" fmla="*/ 463964 h 927927"/>
                <a:gd name="connsiteX3" fmla="*/ 10526 w 6777603"/>
                <a:gd name="connsiteY3" fmla="*/ 7396 h 927927"/>
                <a:gd name="connsiteX4" fmla="*/ 77530 w 6777603"/>
                <a:gd name="connsiteY4" fmla="*/ 0 h 927927"/>
                <a:gd name="connsiteX5" fmla="*/ 2822312 w 6777603"/>
                <a:gd name="connsiteY5" fmla="*/ 0 h 927927"/>
                <a:gd name="connsiteX6" fmla="*/ 3009925 w 6777603"/>
                <a:gd name="connsiteY6" fmla="*/ 7396 h 927927"/>
                <a:gd name="connsiteX7" fmla="*/ 6777603 w 6777603"/>
                <a:gd name="connsiteY7" fmla="*/ 463964 h 927927"/>
                <a:gd name="connsiteX0" fmla="*/ 3145005 w 6777603"/>
                <a:gd name="connsiteY0" fmla="*/ 927927 h 927927"/>
                <a:gd name="connsiteX1" fmla="*/ 11599 w 6777603"/>
                <a:gd name="connsiteY1" fmla="*/ 927927 h 927927"/>
                <a:gd name="connsiteX2" fmla="*/ 3778204 w 6777603"/>
                <a:gd name="connsiteY2" fmla="*/ 463964 h 927927"/>
                <a:gd name="connsiteX3" fmla="*/ 10526 w 6777603"/>
                <a:gd name="connsiteY3" fmla="*/ 7396 h 927927"/>
                <a:gd name="connsiteX4" fmla="*/ 77530 w 6777603"/>
                <a:gd name="connsiteY4" fmla="*/ 0 h 927927"/>
                <a:gd name="connsiteX5" fmla="*/ 2875917 w 6777603"/>
                <a:gd name="connsiteY5" fmla="*/ 0 h 927927"/>
                <a:gd name="connsiteX6" fmla="*/ 3009925 w 6777603"/>
                <a:gd name="connsiteY6" fmla="*/ 7396 h 927927"/>
                <a:gd name="connsiteX7" fmla="*/ 6777603 w 6777603"/>
                <a:gd name="connsiteY7" fmla="*/ 463964 h 927927"/>
                <a:gd name="connsiteX0" fmla="*/ 3198608 w 6777603"/>
                <a:gd name="connsiteY0" fmla="*/ 927927 h 927927"/>
                <a:gd name="connsiteX1" fmla="*/ 11599 w 6777603"/>
                <a:gd name="connsiteY1" fmla="*/ 927927 h 927927"/>
                <a:gd name="connsiteX2" fmla="*/ 3778204 w 6777603"/>
                <a:gd name="connsiteY2" fmla="*/ 463964 h 927927"/>
                <a:gd name="connsiteX3" fmla="*/ 10526 w 6777603"/>
                <a:gd name="connsiteY3" fmla="*/ 7396 h 927927"/>
                <a:gd name="connsiteX4" fmla="*/ 77530 w 6777603"/>
                <a:gd name="connsiteY4" fmla="*/ 0 h 927927"/>
                <a:gd name="connsiteX5" fmla="*/ 2875917 w 6777603"/>
                <a:gd name="connsiteY5" fmla="*/ 0 h 927927"/>
                <a:gd name="connsiteX6" fmla="*/ 3009925 w 6777603"/>
                <a:gd name="connsiteY6" fmla="*/ 7396 h 927927"/>
                <a:gd name="connsiteX7" fmla="*/ 6777603 w 6777603"/>
                <a:gd name="connsiteY7" fmla="*/ 463964 h 927927"/>
                <a:gd name="connsiteX0" fmla="*/ 3198608 w 6777603"/>
                <a:gd name="connsiteY0" fmla="*/ 927927 h 927927"/>
                <a:gd name="connsiteX1" fmla="*/ 11599 w 6777603"/>
                <a:gd name="connsiteY1" fmla="*/ 927927 h 927927"/>
                <a:gd name="connsiteX2" fmla="*/ 3778204 w 6777603"/>
                <a:gd name="connsiteY2" fmla="*/ 463964 h 927927"/>
                <a:gd name="connsiteX3" fmla="*/ 10527 w 6777603"/>
                <a:gd name="connsiteY3" fmla="*/ 23763 h 927927"/>
                <a:gd name="connsiteX4" fmla="*/ 77530 w 6777603"/>
                <a:gd name="connsiteY4" fmla="*/ 0 h 927927"/>
                <a:gd name="connsiteX5" fmla="*/ 2875917 w 6777603"/>
                <a:gd name="connsiteY5" fmla="*/ 0 h 927927"/>
                <a:gd name="connsiteX6" fmla="*/ 3009925 w 6777603"/>
                <a:gd name="connsiteY6" fmla="*/ 7396 h 927927"/>
                <a:gd name="connsiteX7" fmla="*/ 6777603 w 6777603"/>
                <a:gd name="connsiteY7" fmla="*/ 463964 h 927927"/>
                <a:gd name="connsiteX0" fmla="*/ 3198608 w 6777603"/>
                <a:gd name="connsiteY0" fmla="*/ 927927 h 927927"/>
                <a:gd name="connsiteX1" fmla="*/ 11599 w 6777603"/>
                <a:gd name="connsiteY1" fmla="*/ 927927 h 927927"/>
                <a:gd name="connsiteX2" fmla="*/ 937273 w 6777603"/>
                <a:gd name="connsiteY2" fmla="*/ 463964 h 927927"/>
                <a:gd name="connsiteX3" fmla="*/ 10527 w 6777603"/>
                <a:gd name="connsiteY3" fmla="*/ 23763 h 927927"/>
                <a:gd name="connsiteX4" fmla="*/ 77530 w 6777603"/>
                <a:gd name="connsiteY4" fmla="*/ 0 h 927927"/>
                <a:gd name="connsiteX5" fmla="*/ 2875917 w 6777603"/>
                <a:gd name="connsiteY5" fmla="*/ 0 h 927927"/>
                <a:gd name="connsiteX6" fmla="*/ 3009925 w 6777603"/>
                <a:gd name="connsiteY6" fmla="*/ 7396 h 927927"/>
                <a:gd name="connsiteX7" fmla="*/ 6777603 w 6777603"/>
                <a:gd name="connsiteY7" fmla="*/ 463964 h 927927"/>
                <a:gd name="connsiteX0" fmla="*/ 3198608 w 6777603"/>
                <a:gd name="connsiteY0" fmla="*/ 927927 h 927927"/>
                <a:gd name="connsiteX1" fmla="*/ 11599 w 6777603"/>
                <a:gd name="connsiteY1" fmla="*/ 927927 h 927927"/>
                <a:gd name="connsiteX2" fmla="*/ 937273 w 6777603"/>
                <a:gd name="connsiteY2" fmla="*/ 463964 h 927927"/>
                <a:gd name="connsiteX3" fmla="*/ 10527 w 6777603"/>
                <a:gd name="connsiteY3" fmla="*/ 23763 h 927927"/>
                <a:gd name="connsiteX4" fmla="*/ 77530 w 6777603"/>
                <a:gd name="connsiteY4" fmla="*/ 0 h 927927"/>
                <a:gd name="connsiteX5" fmla="*/ 2875917 w 6777603"/>
                <a:gd name="connsiteY5" fmla="*/ 0 h 927927"/>
                <a:gd name="connsiteX6" fmla="*/ 3009925 w 6777603"/>
                <a:gd name="connsiteY6" fmla="*/ 7396 h 927927"/>
                <a:gd name="connsiteX7" fmla="*/ 6777603 w 6777603"/>
                <a:gd name="connsiteY7" fmla="*/ 463964 h 927927"/>
                <a:gd name="connsiteX0" fmla="*/ 3198608 w 6777603"/>
                <a:gd name="connsiteY0" fmla="*/ 927927 h 927927"/>
                <a:gd name="connsiteX1" fmla="*/ 11599 w 6777603"/>
                <a:gd name="connsiteY1" fmla="*/ 927927 h 927927"/>
                <a:gd name="connsiteX2" fmla="*/ 937273 w 6777603"/>
                <a:gd name="connsiteY2" fmla="*/ 463964 h 927927"/>
                <a:gd name="connsiteX3" fmla="*/ 10527 w 6777603"/>
                <a:gd name="connsiteY3" fmla="*/ 23763 h 927927"/>
                <a:gd name="connsiteX4" fmla="*/ 77530 w 6777603"/>
                <a:gd name="connsiteY4" fmla="*/ 0 h 927927"/>
                <a:gd name="connsiteX5" fmla="*/ 2875917 w 6777603"/>
                <a:gd name="connsiteY5" fmla="*/ 0 h 927927"/>
                <a:gd name="connsiteX6" fmla="*/ 3009925 w 6777603"/>
                <a:gd name="connsiteY6" fmla="*/ 7396 h 927927"/>
                <a:gd name="connsiteX7" fmla="*/ 6777603 w 6777603"/>
                <a:gd name="connsiteY7" fmla="*/ 463964 h 927927"/>
                <a:gd name="connsiteX0" fmla="*/ 3196291 w 6775286"/>
                <a:gd name="connsiteY0" fmla="*/ 927927 h 927927"/>
                <a:gd name="connsiteX1" fmla="*/ 9282 w 6775286"/>
                <a:gd name="connsiteY1" fmla="*/ 927927 h 927927"/>
                <a:gd name="connsiteX2" fmla="*/ 934956 w 6775286"/>
                <a:gd name="connsiteY2" fmla="*/ 463964 h 927927"/>
                <a:gd name="connsiteX3" fmla="*/ 8210 w 6775286"/>
                <a:gd name="connsiteY3" fmla="*/ 23763 h 927927"/>
                <a:gd name="connsiteX4" fmla="*/ 75213 w 6775286"/>
                <a:gd name="connsiteY4" fmla="*/ 0 h 927927"/>
                <a:gd name="connsiteX5" fmla="*/ 2873600 w 6775286"/>
                <a:gd name="connsiteY5" fmla="*/ 0 h 927927"/>
                <a:gd name="connsiteX6" fmla="*/ 3007608 w 6775286"/>
                <a:gd name="connsiteY6" fmla="*/ 7396 h 927927"/>
                <a:gd name="connsiteX7" fmla="*/ 6775286 w 6775286"/>
                <a:gd name="connsiteY7" fmla="*/ 463964 h 927927"/>
                <a:gd name="connsiteX0" fmla="*/ 3196527 w 6775522"/>
                <a:gd name="connsiteY0" fmla="*/ 927927 h 927927"/>
                <a:gd name="connsiteX1" fmla="*/ 9518 w 6775522"/>
                <a:gd name="connsiteY1" fmla="*/ 927927 h 927927"/>
                <a:gd name="connsiteX2" fmla="*/ 935192 w 6775522"/>
                <a:gd name="connsiteY2" fmla="*/ 463964 h 927927"/>
                <a:gd name="connsiteX3" fmla="*/ 8446 w 6775522"/>
                <a:gd name="connsiteY3" fmla="*/ 23763 h 927927"/>
                <a:gd name="connsiteX4" fmla="*/ 61868 w 6775522"/>
                <a:gd name="connsiteY4" fmla="*/ 0 h 927927"/>
                <a:gd name="connsiteX5" fmla="*/ 2873836 w 6775522"/>
                <a:gd name="connsiteY5" fmla="*/ 0 h 927927"/>
                <a:gd name="connsiteX6" fmla="*/ 3007844 w 6775522"/>
                <a:gd name="connsiteY6" fmla="*/ 7396 h 927927"/>
                <a:gd name="connsiteX7" fmla="*/ 6775522 w 6775522"/>
                <a:gd name="connsiteY7" fmla="*/ 463964 h 927927"/>
                <a:gd name="connsiteX0" fmla="*/ 3196527 w 6775522"/>
                <a:gd name="connsiteY0" fmla="*/ 927927 h 927927"/>
                <a:gd name="connsiteX1" fmla="*/ 9518 w 6775522"/>
                <a:gd name="connsiteY1" fmla="*/ 927927 h 927927"/>
                <a:gd name="connsiteX2" fmla="*/ 935192 w 6775522"/>
                <a:gd name="connsiteY2" fmla="*/ 463964 h 927927"/>
                <a:gd name="connsiteX3" fmla="*/ 8446 w 6775522"/>
                <a:gd name="connsiteY3" fmla="*/ 23763 h 927927"/>
                <a:gd name="connsiteX4" fmla="*/ 61868 w 6775522"/>
                <a:gd name="connsiteY4" fmla="*/ 0 h 927927"/>
                <a:gd name="connsiteX5" fmla="*/ 2873836 w 6775522"/>
                <a:gd name="connsiteY5" fmla="*/ 0 h 927927"/>
                <a:gd name="connsiteX6" fmla="*/ 3050583 w 6775522"/>
                <a:gd name="connsiteY6" fmla="*/ 23763 h 927927"/>
                <a:gd name="connsiteX7" fmla="*/ 6775522 w 6775522"/>
                <a:gd name="connsiteY7" fmla="*/ 463964 h 927927"/>
                <a:gd name="connsiteX0" fmla="*/ 3196527 w 3977330"/>
                <a:gd name="connsiteY0" fmla="*/ 927927 h 927927"/>
                <a:gd name="connsiteX1" fmla="*/ 9518 w 3977330"/>
                <a:gd name="connsiteY1" fmla="*/ 927927 h 927927"/>
                <a:gd name="connsiteX2" fmla="*/ 935192 w 3977330"/>
                <a:gd name="connsiteY2" fmla="*/ 463964 h 927927"/>
                <a:gd name="connsiteX3" fmla="*/ 8446 w 3977330"/>
                <a:gd name="connsiteY3" fmla="*/ 23763 h 927927"/>
                <a:gd name="connsiteX4" fmla="*/ 61868 w 3977330"/>
                <a:gd name="connsiteY4" fmla="*/ 0 h 927927"/>
                <a:gd name="connsiteX5" fmla="*/ 2873836 w 3977330"/>
                <a:gd name="connsiteY5" fmla="*/ 0 h 927927"/>
                <a:gd name="connsiteX6" fmla="*/ 3050583 w 3977330"/>
                <a:gd name="connsiteY6" fmla="*/ 23763 h 927927"/>
                <a:gd name="connsiteX7" fmla="*/ 3977330 w 3977330"/>
                <a:gd name="connsiteY7" fmla="*/ 463964 h 927927"/>
                <a:gd name="connsiteX0" fmla="*/ 3196527 w 3977330"/>
                <a:gd name="connsiteY0" fmla="*/ 927927 h 927927"/>
                <a:gd name="connsiteX1" fmla="*/ 9518 w 3977330"/>
                <a:gd name="connsiteY1" fmla="*/ 927927 h 927927"/>
                <a:gd name="connsiteX2" fmla="*/ 935192 w 3977330"/>
                <a:gd name="connsiteY2" fmla="*/ 463964 h 927927"/>
                <a:gd name="connsiteX3" fmla="*/ 8446 w 3977330"/>
                <a:gd name="connsiteY3" fmla="*/ 23763 h 927927"/>
                <a:gd name="connsiteX4" fmla="*/ 61868 w 3977330"/>
                <a:gd name="connsiteY4" fmla="*/ 0 h 927927"/>
                <a:gd name="connsiteX5" fmla="*/ 2873836 w 3977330"/>
                <a:gd name="connsiteY5" fmla="*/ 0 h 927927"/>
                <a:gd name="connsiteX6" fmla="*/ 3050583 w 3977330"/>
                <a:gd name="connsiteY6" fmla="*/ 23763 h 927927"/>
                <a:gd name="connsiteX7" fmla="*/ 3977330 w 3977330"/>
                <a:gd name="connsiteY7" fmla="*/ 463964 h 927927"/>
                <a:gd name="connsiteX0" fmla="*/ 3196527 w 3977330"/>
                <a:gd name="connsiteY0" fmla="*/ 927927 h 927927"/>
                <a:gd name="connsiteX1" fmla="*/ 9518 w 3977330"/>
                <a:gd name="connsiteY1" fmla="*/ 927927 h 927927"/>
                <a:gd name="connsiteX2" fmla="*/ 935192 w 3977330"/>
                <a:gd name="connsiteY2" fmla="*/ 463964 h 927927"/>
                <a:gd name="connsiteX3" fmla="*/ 8446 w 3977330"/>
                <a:gd name="connsiteY3" fmla="*/ 23763 h 927927"/>
                <a:gd name="connsiteX4" fmla="*/ 61868 w 3977330"/>
                <a:gd name="connsiteY4" fmla="*/ 0 h 927927"/>
                <a:gd name="connsiteX5" fmla="*/ 2873836 w 3977330"/>
                <a:gd name="connsiteY5" fmla="*/ 0 h 927927"/>
                <a:gd name="connsiteX6" fmla="*/ 3050583 w 3977330"/>
                <a:gd name="connsiteY6" fmla="*/ 23763 h 927927"/>
                <a:gd name="connsiteX7" fmla="*/ 3977330 w 3977330"/>
                <a:gd name="connsiteY7" fmla="*/ 463964 h 927927"/>
                <a:gd name="connsiteX0" fmla="*/ 3196527 w 3977330"/>
                <a:gd name="connsiteY0" fmla="*/ 927927 h 927927"/>
                <a:gd name="connsiteX1" fmla="*/ 9518 w 3977330"/>
                <a:gd name="connsiteY1" fmla="*/ 927927 h 927927"/>
                <a:gd name="connsiteX2" fmla="*/ 935192 w 3977330"/>
                <a:gd name="connsiteY2" fmla="*/ 463964 h 927927"/>
                <a:gd name="connsiteX3" fmla="*/ 8446 w 3977330"/>
                <a:gd name="connsiteY3" fmla="*/ 23763 h 927927"/>
                <a:gd name="connsiteX4" fmla="*/ 61868 w 3977330"/>
                <a:gd name="connsiteY4" fmla="*/ 0 h 927927"/>
                <a:gd name="connsiteX5" fmla="*/ 2943735 w 3977330"/>
                <a:gd name="connsiteY5" fmla="*/ 0 h 927927"/>
                <a:gd name="connsiteX6" fmla="*/ 3050583 w 3977330"/>
                <a:gd name="connsiteY6" fmla="*/ 23763 h 927927"/>
                <a:gd name="connsiteX7" fmla="*/ 3977330 w 3977330"/>
                <a:gd name="connsiteY7" fmla="*/ 463964 h 927927"/>
                <a:gd name="connsiteX0" fmla="*/ 3201246 w 3977330"/>
                <a:gd name="connsiteY0" fmla="*/ 927927 h 927927"/>
                <a:gd name="connsiteX1" fmla="*/ 9518 w 3977330"/>
                <a:gd name="connsiteY1" fmla="*/ 927927 h 927927"/>
                <a:gd name="connsiteX2" fmla="*/ 935192 w 3977330"/>
                <a:gd name="connsiteY2" fmla="*/ 463964 h 927927"/>
                <a:gd name="connsiteX3" fmla="*/ 8446 w 3977330"/>
                <a:gd name="connsiteY3" fmla="*/ 23763 h 927927"/>
                <a:gd name="connsiteX4" fmla="*/ 61868 w 3977330"/>
                <a:gd name="connsiteY4" fmla="*/ 0 h 927927"/>
                <a:gd name="connsiteX5" fmla="*/ 2943735 w 3977330"/>
                <a:gd name="connsiteY5" fmla="*/ 0 h 927927"/>
                <a:gd name="connsiteX6" fmla="*/ 3050583 w 3977330"/>
                <a:gd name="connsiteY6" fmla="*/ 23763 h 927927"/>
                <a:gd name="connsiteX7" fmla="*/ 3977330 w 3977330"/>
                <a:gd name="connsiteY7" fmla="*/ 463964 h 927927"/>
                <a:gd name="connsiteX0" fmla="*/ 3201246 w 3977330"/>
                <a:gd name="connsiteY0" fmla="*/ 927927 h 927927"/>
                <a:gd name="connsiteX1" fmla="*/ 9518 w 3977330"/>
                <a:gd name="connsiteY1" fmla="*/ 927927 h 927927"/>
                <a:gd name="connsiteX2" fmla="*/ 935192 w 3977330"/>
                <a:gd name="connsiteY2" fmla="*/ 463964 h 927927"/>
                <a:gd name="connsiteX3" fmla="*/ 8445 w 3977330"/>
                <a:gd name="connsiteY3" fmla="*/ 56797 h 927927"/>
                <a:gd name="connsiteX4" fmla="*/ 61868 w 3977330"/>
                <a:gd name="connsiteY4" fmla="*/ 0 h 927927"/>
                <a:gd name="connsiteX5" fmla="*/ 2943735 w 3977330"/>
                <a:gd name="connsiteY5" fmla="*/ 0 h 927927"/>
                <a:gd name="connsiteX6" fmla="*/ 3050583 w 3977330"/>
                <a:gd name="connsiteY6" fmla="*/ 23763 h 927927"/>
                <a:gd name="connsiteX7" fmla="*/ 3977330 w 3977330"/>
                <a:gd name="connsiteY7" fmla="*/ 463964 h 927927"/>
                <a:gd name="connsiteX0" fmla="*/ 3201246 w 3977330"/>
                <a:gd name="connsiteY0" fmla="*/ 927927 h 927927"/>
                <a:gd name="connsiteX1" fmla="*/ 9518 w 3977330"/>
                <a:gd name="connsiteY1" fmla="*/ 927927 h 927927"/>
                <a:gd name="connsiteX2" fmla="*/ 492368 w 3977330"/>
                <a:gd name="connsiteY2" fmla="*/ 463964 h 927927"/>
                <a:gd name="connsiteX3" fmla="*/ 8445 w 3977330"/>
                <a:gd name="connsiteY3" fmla="*/ 56797 h 927927"/>
                <a:gd name="connsiteX4" fmla="*/ 61868 w 3977330"/>
                <a:gd name="connsiteY4" fmla="*/ 0 h 927927"/>
                <a:gd name="connsiteX5" fmla="*/ 2943735 w 3977330"/>
                <a:gd name="connsiteY5" fmla="*/ 0 h 927927"/>
                <a:gd name="connsiteX6" fmla="*/ 3050583 w 3977330"/>
                <a:gd name="connsiteY6" fmla="*/ 23763 h 927927"/>
                <a:gd name="connsiteX7" fmla="*/ 3977330 w 3977330"/>
                <a:gd name="connsiteY7" fmla="*/ 463964 h 927927"/>
                <a:gd name="connsiteX0" fmla="*/ 3201246 w 3977330"/>
                <a:gd name="connsiteY0" fmla="*/ 927927 h 927927"/>
                <a:gd name="connsiteX1" fmla="*/ 9518 w 3977330"/>
                <a:gd name="connsiteY1" fmla="*/ 927927 h 927927"/>
                <a:gd name="connsiteX2" fmla="*/ 492368 w 3977330"/>
                <a:gd name="connsiteY2" fmla="*/ 463964 h 927927"/>
                <a:gd name="connsiteX3" fmla="*/ 8445 w 3977330"/>
                <a:gd name="connsiteY3" fmla="*/ 56797 h 927927"/>
                <a:gd name="connsiteX4" fmla="*/ 61868 w 3977330"/>
                <a:gd name="connsiteY4" fmla="*/ 0 h 927927"/>
                <a:gd name="connsiteX5" fmla="*/ 2943735 w 3977330"/>
                <a:gd name="connsiteY5" fmla="*/ 0 h 927927"/>
                <a:gd name="connsiteX6" fmla="*/ 3050583 w 3977330"/>
                <a:gd name="connsiteY6" fmla="*/ 23763 h 927927"/>
                <a:gd name="connsiteX7" fmla="*/ 3977330 w 3977330"/>
                <a:gd name="connsiteY7" fmla="*/ 463964 h 927927"/>
                <a:gd name="connsiteX0" fmla="*/ 3201246 w 3977330"/>
                <a:gd name="connsiteY0" fmla="*/ 927927 h 927927"/>
                <a:gd name="connsiteX1" fmla="*/ 9518 w 3977330"/>
                <a:gd name="connsiteY1" fmla="*/ 927927 h 927927"/>
                <a:gd name="connsiteX2" fmla="*/ 492368 w 3977330"/>
                <a:gd name="connsiteY2" fmla="*/ 463964 h 927927"/>
                <a:gd name="connsiteX3" fmla="*/ 8445 w 3977330"/>
                <a:gd name="connsiteY3" fmla="*/ 56797 h 927927"/>
                <a:gd name="connsiteX4" fmla="*/ 61868 w 3977330"/>
                <a:gd name="connsiteY4" fmla="*/ 0 h 927927"/>
                <a:gd name="connsiteX5" fmla="*/ 2943735 w 3977330"/>
                <a:gd name="connsiteY5" fmla="*/ 0 h 927927"/>
                <a:gd name="connsiteX6" fmla="*/ 3050583 w 3977330"/>
                <a:gd name="connsiteY6" fmla="*/ 23763 h 927927"/>
                <a:gd name="connsiteX7" fmla="*/ 3977330 w 3977330"/>
                <a:gd name="connsiteY7" fmla="*/ 463964 h 927927"/>
                <a:gd name="connsiteX0" fmla="*/ 3203746 w 3979830"/>
                <a:gd name="connsiteY0" fmla="*/ 927927 h 927927"/>
                <a:gd name="connsiteX1" fmla="*/ 12018 w 3979830"/>
                <a:gd name="connsiteY1" fmla="*/ 927927 h 927927"/>
                <a:gd name="connsiteX2" fmla="*/ 494868 w 3979830"/>
                <a:gd name="connsiteY2" fmla="*/ 463964 h 927927"/>
                <a:gd name="connsiteX3" fmla="*/ 10945 w 3979830"/>
                <a:gd name="connsiteY3" fmla="*/ 56797 h 927927"/>
                <a:gd name="connsiteX4" fmla="*/ 64368 w 3979830"/>
                <a:gd name="connsiteY4" fmla="*/ 0 h 927927"/>
                <a:gd name="connsiteX5" fmla="*/ 2946235 w 3979830"/>
                <a:gd name="connsiteY5" fmla="*/ 0 h 927927"/>
                <a:gd name="connsiteX6" fmla="*/ 3053083 w 3979830"/>
                <a:gd name="connsiteY6" fmla="*/ 23763 h 927927"/>
                <a:gd name="connsiteX7" fmla="*/ 3979830 w 3979830"/>
                <a:gd name="connsiteY7" fmla="*/ 463964 h 927927"/>
                <a:gd name="connsiteX0" fmla="*/ 3203466 w 3979550"/>
                <a:gd name="connsiteY0" fmla="*/ 927927 h 927927"/>
                <a:gd name="connsiteX1" fmla="*/ 11738 w 3979550"/>
                <a:gd name="connsiteY1" fmla="*/ 927927 h 927927"/>
                <a:gd name="connsiteX2" fmla="*/ 494588 w 3979550"/>
                <a:gd name="connsiteY2" fmla="*/ 463964 h 927927"/>
                <a:gd name="connsiteX3" fmla="*/ 10665 w 3979550"/>
                <a:gd name="connsiteY3" fmla="*/ 56797 h 927927"/>
                <a:gd name="connsiteX4" fmla="*/ 78569 w 3979550"/>
                <a:gd name="connsiteY4" fmla="*/ 0 h 927927"/>
                <a:gd name="connsiteX5" fmla="*/ 2945955 w 3979550"/>
                <a:gd name="connsiteY5" fmla="*/ 0 h 927927"/>
                <a:gd name="connsiteX6" fmla="*/ 3052803 w 3979550"/>
                <a:gd name="connsiteY6" fmla="*/ 23763 h 927927"/>
                <a:gd name="connsiteX7" fmla="*/ 3979550 w 3979550"/>
                <a:gd name="connsiteY7" fmla="*/ 463964 h 927927"/>
                <a:gd name="connsiteX0" fmla="*/ 3203466 w 3979550"/>
                <a:gd name="connsiteY0" fmla="*/ 927927 h 927927"/>
                <a:gd name="connsiteX1" fmla="*/ 11738 w 3979550"/>
                <a:gd name="connsiteY1" fmla="*/ 927927 h 927927"/>
                <a:gd name="connsiteX2" fmla="*/ 494588 w 3979550"/>
                <a:gd name="connsiteY2" fmla="*/ 463964 h 927927"/>
                <a:gd name="connsiteX3" fmla="*/ 10665 w 3979550"/>
                <a:gd name="connsiteY3" fmla="*/ 56797 h 927927"/>
                <a:gd name="connsiteX4" fmla="*/ 78569 w 3979550"/>
                <a:gd name="connsiteY4" fmla="*/ 0 h 927927"/>
                <a:gd name="connsiteX5" fmla="*/ 2945955 w 3979550"/>
                <a:gd name="connsiteY5" fmla="*/ 0 h 927927"/>
                <a:gd name="connsiteX6" fmla="*/ 3107124 w 3979550"/>
                <a:gd name="connsiteY6" fmla="*/ 56797 h 927927"/>
                <a:gd name="connsiteX7" fmla="*/ 3979550 w 3979550"/>
                <a:gd name="connsiteY7" fmla="*/ 463964 h 927927"/>
                <a:gd name="connsiteX0" fmla="*/ 3203466 w 3591049"/>
                <a:gd name="connsiteY0" fmla="*/ 927927 h 927927"/>
                <a:gd name="connsiteX1" fmla="*/ 11738 w 3591049"/>
                <a:gd name="connsiteY1" fmla="*/ 927927 h 927927"/>
                <a:gd name="connsiteX2" fmla="*/ 494588 w 3591049"/>
                <a:gd name="connsiteY2" fmla="*/ 463964 h 927927"/>
                <a:gd name="connsiteX3" fmla="*/ 10665 w 3591049"/>
                <a:gd name="connsiteY3" fmla="*/ 56797 h 927927"/>
                <a:gd name="connsiteX4" fmla="*/ 78569 w 3591049"/>
                <a:gd name="connsiteY4" fmla="*/ 0 h 927927"/>
                <a:gd name="connsiteX5" fmla="*/ 2945955 w 3591049"/>
                <a:gd name="connsiteY5" fmla="*/ 0 h 927927"/>
                <a:gd name="connsiteX6" fmla="*/ 3107124 w 3591049"/>
                <a:gd name="connsiteY6" fmla="*/ 56797 h 927927"/>
                <a:gd name="connsiteX7" fmla="*/ 3591049 w 3591049"/>
                <a:gd name="connsiteY7" fmla="*/ 463964 h 927927"/>
                <a:gd name="connsiteX0" fmla="*/ 3203466 w 3591049"/>
                <a:gd name="connsiteY0" fmla="*/ 927927 h 927927"/>
                <a:gd name="connsiteX1" fmla="*/ 11738 w 3591049"/>
                <a:gd name="connsiteY1" fmla="*/ 927927 h 927927"/>
                <a:gd name="connsiteX2" fmla="*/ 494588 w 3591049"/>
                <a:gd name="connsiteY2" fmla="*/ 463964 h 927927"/>
                <a:gd name="connsiteX3" fmla="*/ 10665 w 3591049"/>
                <a:gd name="connsiteY3" fmla="*/ 56797 h 927927"/>
                <a:gd name="connsiteX4" fmla="*/ 78569 w 3591049"/>
                <a:gd name="connsiteY4" fmla="*/ 0 h 927927"/>
                <a:gd name="connsiteX5" fmla="*/ 2945955 w 3591049"/>
                <a:gd name="connsiteY5" fmla="*/ 0 h 927927"/>
                <a:gd name="connsiteX6" fmla="*/ 3107124 w 3591049"/>
                <a:gd name="connsiteY6" fmla="*/ 56797 h 927927"/>
                <a:gd name="connsiteX7" fmla="*/ 3591049 w 3591049"/>
                <a:gd name="connsiteY7" fmla="*/ 463964 h 927927"/>
                <a:gd name="connsiteX0" fmla="*/ 3203466 w 3591049"/>
                <a:gd name="connsiteY0" fmla="*/ 927927 h 927927"/>
                <a:gd name="connsiteX1" fmla="*/ 11738 w 3591049"/>
                <a:gd name="connsiteY1" fmla="*/ 927927 h 927927"/>
                <a:gd name="connsiteX2" fmla="*/ 494588 w 3591049"/>
                <a:gd name="connsiteY2" fmla="*/ 463964 h 927927"/>
                <a:gd name="connsiteX3" fmla="*/ 10665 w 3591049"/>
                <a:gd name="connsiteY3" fmla="*/ 56797 h 927927"/>
                <a:gd name="connsiteX4" fmla="*/ 78569 w 3591049"/>
                <a:gd name="connsiteY4" fmla="*/ 0 h 927927"/>
                <a:gd name="connsiteX5" fmla="*/ 2945955 w 3591049"/>
                <a:gd name="connsiteY5" fmla="*/ 0 h 927927"/>
                <a:gd name="connsiteX6" fmla="*/ 3107124 w 3591049"/>
                <a:gd name="connsiteY6" fmla="*/ 56797 h 927927"/>
                <a:gd name="connsiteX7" fmla="*/ 3591049 w 3591049"/>
                <a:gd name="connsiteY7" fmla="*/ 463964 h 927927"/>
                <a:gd name="connsiteX0" fmla="*/ 3203466 w 3591049"/>
                <a:gd name="connsiteY0" fmla="*/ 927927 h 927927"/>
                <a:gd name="connsiteX1" fmla="*/ 11738 w 3591049"/>
                <a:gd name="connsiteY1" fmla="*/ 927927 h 927927"/>
                <a:gd name="connsiteX2" fmla="*/ 494588 w 3591049"/>
                <a:gd name="connsiteY2" fmla="*/ 463964 h 927927"/>
                <a:gd name="connsiteX3" fmla="*/ 10665 w 3591049"/>
                <a:gd name="connsiteY3" fmla="*/ 56797 h 927927"/>
                <a:gd name="connsiteX4" fmla="*/ 78569 w 3591049"/>
                <a:gd name="connsiteY4" fmla="*/ 0 h 927927"/>
                <a:gd name="connsiteX5" fmla="*/ 2971323 w 3591049"/>
                <a:gd name="connsiteY5" fmla="*/ 0 h 927927"/>
                <a:gd name="connsiteX6" fmla="*/ 3107124 w 3591049"/>
                <a:gd name="connsiteY6" fmla="*/ 56797 h 927927"/>
                <a:gd name="connsiteX7" fmla="*/ 3591049 w 3591049"/>
                <a:gd name="connsiteY7" fmla="*/ 463964 h 927927"/>
                <a:gd name="connsiteX0" fmla="*/ 3298324 w 3591049"/>
                <a:gd name="connsiteY0" fmla="*/ 927927 h 927927"/>
                <a:gd name="connsiteX1" fmla="*/ 11738 w 3591049"/>
                <a:gd name="connsiteY1" fmla="*/ 927927 h 927927"/>
                <a:gd name="connsiteX2" fmla="*/ 494588 w 3591049"/>
                <a:gd name="connsiteY2" fmla="*/ 463964 h 927927"/>
                <a:gd name="connsiteX3" fmla="*/ 10665 w 3591049"/>
                <a:gd name="connsiteY3" fmla="*/ 56797 h 927927"/>
                <a:gd name="connsiteX4" fmla="*/ 78569 w 3591049"/>
                <a:gd name="connsiteY4" fmla="*/ 0 h 927927"/>
                <a:gd name="connsiteX5" fmla="*/ 2971323 w 3591049"/>
                <a:gd name="connsiteY5" fmla="*/ 0 h 927927"/>
                <a:gd name="connsiteX6" fmla="*/ 3107124 w 3591049"/>
                <a:gd name="connsiteY6" fmla="*/ 56797 h 927927"/>
                <a:gd name="connsiteX7" fmla="*/ 3591049 w 3591049"/>
                <a:gd name="connsiteY7" fmla="*/ 463964 h 927927"/>
                <a:gd name="connsiteX0" fmla="*/ 3298324 w 3591049"/>
                <a:gd name="connsiteY0" fmla="*/ 927927 h 927927"/>
                <a:gd name="connsiteX1" fmla="*/ 11738 w 3591049"/>
                <a:gd name="connsiteY1" fmla="*/ 927927 h 927927"/>
                <a:gd name="connsiteX2" fmla="*/ 494588 w 3591049"/>
                <a:gd name="connsiteY2" fmla="*/ 463964 h 927927"/>
                <a:gd name="connsiteX3" fmla="*/ 10665 w 3591049"/>
                <a:gd name="connsiteY3" fmla="*/ 51020 h 927927"/>
                <a:gd name="connsiteX4" fmla="*/ 78569 w 3591049"/>
                <a:gd name="connsiteY4" fmla="*/ 0 h 927927"/>
                <a:gd name="connsiteX5" fmla="*/ 2971323 w 3591049"/>
                <a:gd name="connsiteY5" fmla="*/ 0 h 927927"/>
                <a:gd name="connsiteX6" fmla="*/ 3107124 w 3591049"/>
                <a:gd name="connsiteY6" fmla="*/ 56797 h 927927"/>
                <a:gd name="connsiteX7" fmla="*/ 3591049 w 3591049"/>
                <a:gd name="connsiteY7" fmla="*/ 463964 h 927927"/>
                <a:gd name="connsiteX0" fmla="*/ 3298324 w 3591049"/>
                <a:gd name="connsiteY0" fmla="*/ 927927 h 927927"/>
                <a:gd name="connsiteX1" fmla="*/ 11738 w 3591049"/>
                <a:gd name="connsiteY1" fmla="*/ 927927 h 927927"/>
                <a:gd name="connsiteX2" fmla="*/ 551119 w 3591049"/>
                <a:gd name="connsiteY2" fmla="*/ 463964 h 927927"/>
                <a:gd name="connsiteX3" fmla="*/ 10665 w 3591049"/>
                <a:gd name="connsiteY3" fmla="*/ 51020 h 927927"/>
                <a:gd name="connsiteX4" fmla="*/ 78569 w 3591049"/>
                <a:gd name="connsiteY4" fmla="*/ 0 h 927927"/>
                <a:gd name="connsiteX5" fmla="*/ 2971323 w 3591049"/>
                <a:gd name="connsiteY5" fmla="*/ 0 h 927927"/>
                <a:gd name="connsiteX6" fmla="*/ 3107124 w 3591049"/>
                <a:gd name="connsiteY6" fmla="*/ 56797 h 927927"/>
                <a:gd name="connsiteX7" fmla="*/ 3591049 w 3591049"/>
                <a:gd name="connsiteY7" fmla="*/ 463964 h 927927"/>
                <a:gd name="connsiteX0" fmla="*/ 3298324 w 3591049"/>
                <a:gd name="connsiteY0" fmla="*/ 927927 h 927927"/>
                <a:gd name="connsiteX1" fmla="*/ 11738 w 3591049"/>
                <a:gd name="connsiteY1" fmla="*/ 927927 h 927927"/>
                <a:gd name="connsiteX2" fmla="*/ 551119 w 3591049"/>
                <a:gd name="connsiteY2" fmla="*/ 463964 h 927927"/>
                <a:gd name="connsiteX3" fmla="*/ 10665 w 3591049"/>
                <a:gd name="connsiteY3" fmla="*/ 51020 h 927927"/>
                <a:gd name="connsiteX4" fmla="*/ 78569 w 3591049"/>
                <a:gd name="connsiteY4" fmla="*/ 0 h 927927"/>
                <a:gd name="connsiteX5" fmla="*/ 2971323 w 3591049"/>
                <a:gd name="connsiteY5" fmla="*/ 0 h 927927"/>
                <a:gd name="connsiteX6" fmla="*/ 3107124 w 3591049"/>
                <a:gd name="connsiteY6" fmla="*/ 56797 h 927927"/>
                <a:gd name="connsiteX7" fmla="*/ 3591049 w 3591049"/>
                <a:gd name="connsiteY7" fmla="*/ 463964 h 927927"/>
                <a:gd name="connsiteX0" fmla="*/ 3298324 w 3591049"/>
                <a:gd name="connsiteY0" fmla="*/ 927927 h 927927"/>
                <a:gd name="connsiteX1" fmla="*/ 11738 w 3591049"/>
                <a:gd name="connsiteY1" fmla="*/ 927927 h 927927"/>
                <a:gd name="connsiteX2" fmla="*/ 551119 w 3591049"/>
                <a:gd name="connsiteY2" fmla="*/ 463964 h 927927"/>
                <a:gd name="connsiteX3" fmla="*/ 10665 w 3591049"/>
                <a:gd name="connsiteY3" fmla="*/ 51020 h 927927"/>
                <a:gd name="connsiteX4" fmla="*/ 78569 w 3591049"/>
                <a:gd name="connsiteY4" fmla="*/ 0 h 927927"/>
                <a:gd name="connsiteX5" fmla="*/ 2971323 w 3591049"/>
                <a:gd name="connsiteY5" fmla="*/ 0 h 927927"/>
                <a:gd name="connsiteX6" fmla="*/ 3107124 w 3591049"/>
                <a:gd name="connsiteY6" fmla="*/ 56797 h 927927"/>
                <a:gd name="connsiteX7" fmla="*/ 3591049 w 3591049"/>
                <a:gd name="connsiteY7" fmla="*/ 463964 h 927927"/>
                <a:gd name="connsiteX0" fmla="*/ 3298324 w 3591049"/>
                <a:gd name="connsiteY0" fmla="*/ 927927 h 927927"/>
                <a:gd name="connsiteX1" fmla="*/ 11738 w 3591049"/>
                <a:gd name="connsiteY1" fmla="*/ 927927 h 927927"/>
                <a:gd name="connsiteX2" fmla="*/ 551119 w 3591049"/>
                <a:gd name="connsiteY2" fmla="*/ 463964 h 927927"/>
                <a:gd name="connsiteX3" fmla="*/ 10665 w 3591049"/>
                <a:gd name="connsiteY3" fmla="*/ 51020 h 927927"/>
                <a:gd name="connsiteX4" fmla="*/ 78569 w 3591049"/>
                <a:gd name="connsiteY4" fmla="*/ 0 h 927927"/>
                <a:gd name="connsiteX5" fmla="*/ 2971323 w 3591049"/>
                <a:gd name="connsiteY5" fmla="*/ 0 h 927927"/>
                <a:gd name="connsiteX6" fmla="*/ 3107124 w 3591049"/>
                <a:gd name="connsiteY6" fmla="*/ 56797 h 927927"/>
                <a:gd name="connsiteX7" fmla="*/ 3591049 w 3591049"/>
                <a:gd name="connsiteY7" fmla="*/ 463964 h 927927"/>
                <a:gd name="connsiteX0" fmla="*/ 3298324 w 3591049"/>
                <a:gd name="connsiteY0" fmla="*/ 927927 h 927927"/>
                <a:gd name="connsiteX1" fmla="*/ 11738 w 3591049"/>
                <a:gd name="connsiteY1" fmla="*/ 927927 h 927927"/>
                <a:gd name="connsiteX2" fmla="*/ 551119 w 3591049"/>
                <a:gd name="connsiteY2" fmla="*/ 463964 h 927927"/>
                <a:gd name="connsiteX3" fmla="*/ 10665 w 3591049"/>
                <a:gd name="connsiteY3" fmla="*/ 51020 h 927927"/>
                <a:gd name="connsiteX4" fmla="*/ 78567 w 3591049"/>
                <a:gd name="connsiteY4" fmla="*/ 0 h 927927"/>
                <a:gd name="connsiteX5" fmla="*/ 2971323 w 3591049"/>
                <a:gd name="connsiteY5" fmla="*/ 0 h 927927"/>
                <a:gd name="connsiteX6" fmla="*/ 3107124 w 3591049"/>
                <a:gd name="connsiteY6" fmla="*/ 56797 h 927927"/>
                <a:gd name="connsiteX7" fmla="*/ 3591049 w 3591049"/>
                <a:gd name="connsiteY7" fmla="*/ 463964 h 927927"/>
                <a:gd name="connsiteX0" fmla="*/ 3298324 w 3591049"/>
                <a:gd name="connsiteY0" fmla="*/ 927927 h 927927"/>
                <a:gd name="connsiteX1" fmla="*/ 11738 w 3591049"/>
                <a:gd name="connsiteY1" fmla="*/ 927927 h 927927"/>
                <a:gd name="connsiteX2" fmla="*/ 551119 w 3591049"/>
                <a:gd name="connsiteY2" fmla="*/ 463964 h 927927"/>
                <a:gd name="connsiteX3" fmla="*/ 10665 w 3591049"/>
                <a:gd name="connsiteY3" fmla="*/ 51020 h 927927"/>
                <a:gd name="connsiteX4" fmla="*/ 78567 w 3591049"/>
                <a:gd name="connsiteY4" fmla="*/ 0 h 927927"/>
                <a:gd name="connsiteX5" fmla="*/ 2971323 w 3591049"/>
                <a:gd name="connsiteY5" fmla="*/ 0 h 927927"/>
                <a:gd name="connsiteX6" fmla="*/ 3161445 w 3591049"/>
                <a:gd name="connsiteY6" fmla="*/ 51020 h 927927"/>
                <a:gd name="connsiteX7" fmla="*/ 3591049 w 3591049"/>
                <a:gd name="connsiteY7" fmla="*/ 463964 h 927927"/>
                <a:gd name="connsiteX0" fmla="*/ 3298324 w 3701898"/>
                <a:gd name="connsiteY0" fmla="*/ 927927 h 927927"/>
                <a:gd name="connsiteX1" fmla="*/ 11738 w 3701898"/>
                <a:gd name="connsiteY1" fmla="*/ 927927 h 927927"/>
                <a:gd name="connsiteX2" fmla="*/ 551119 w 3701898"/>
                <a:gd name="connsiteY2" fmla="*/ 463964 h 927927"/>
                <a:gd name="connsiteX3" fmla="*/ 10665 w 3701898"/>
                <a:gd name="connsiteY3" fmla="*/ 51020 h 927927"/>
                <a:gd name="connsiteX4" fmla="*/ 78567 w 3701898"/>
                <a:gd name="connsiteY4" fmla="*/ 0 h 927927"/>
                <a:gd name="connsiteX5" fmla="*/ 2971323 w 3701898"/>
                <a:gd name="connsiteY5" fmla="*/ 0 h 927927"/>
                <a:gd name="connsiteX6" fmla="*/ 3161445 w 3701898"/>
                <a:gd name="connsiteY6" fmla="*/ 51020 h 927927"/>
                <a:gd name="connsiteX7" fmla="*/ 3701898 w 3701898"/>
                <a:gd name="connsiteY7" fmla="*/ 463964 h 927927"/>
                <a:gd name="connsiteX0" fmla="*/ 3298324 w 3701898"/>
                <a:gd name="connsiteY0" fmla="*/ 927927 h 927927"/>
                <a:gd name="connsiteX1" fmla="*/ 11738 w 3701898"/>
                <a:gd name="connsiteY1" fmla="*/ 927927 h 927927"/>
                <a:gd name="connsiteX2" fmla="*/ 551119 w 3701898"/>
                <a:gd name="connsiteY2" fmla="*/ 463964 h 927927"/>
                <a:gd name="connsiteX3" fmla="*/ 10665 w 3701898"/>
                <a:gd name="connsiteY3" fmla="*/ 51020 h 927927"/>
                <a:gd name="connsiteX4" fmla="*/ 78567 w 3701898"/>
                <a:gd name="connsiteY4" fmla="*/ 0 h 927927"/>
                <a:gd name="connsiteX5" fmla="*/ 2971323 w 3701898"/>
                <a:gd name="connsiteY5" fmla="*/ 0 h 927927"/>
                <a:gd name="connsiteX6" fmla="*/ 3161445 w 3701898"/>
                <a:gd name="connsiteY6" fmla="*/ 51020 h 927927"/>
                <a:gd name="connsiteX7" fmla="*/ 3701898 w 3701898"/>
                <a:gd name="connsiteY7" fmla="*/ 463964 h 927927"/>
                <a:gd name="connsiteX0" fmla="*/ 3298324 w 3701898"/>
                <a:gd name="connsiteY0" fmla="*/ 927927 h 927927"/>
                <a:gd name="connsiteX1" fmla="*/ 11738 w 3701898"/>
                <a:gd name="connsiteY1" fmla="*/ 927927 h 927927"/>
                <a:gd name="connsiteX2" fmla="*/ 551119 w 3701898"/>
                <a:gd name="connsiteY2" fmla="*/ 463964 h 927927"/>
                <a:gd name="connsiteX3" fmla="*/ 10665 w 3701898"/>
                <a:gd name="connsiteY3" fmla="*/ 51020 h 927927"/>
                <a:gd name="connsiteX4" fmla="*/ 78567 w 3701898"/>
                <a:gd name="connsiteY4" fmla="*/ 0 h 927927"/>
                <a:gd name="connsiteX5" fmla="*/ 2971323 w 3701898"/>
                <a:gd name="connsiteY5" fmla="*/ 0 h 927927"/>
                <a:gd name="connsiteX6" fmla="*/ 3161445 w 3701898"/>
                <a:gd name="connsiteY6" fmla="*/ 51020 h 927927"/>
                <a:gd name="connsiteX7" fmla="*/ 3701898 w 3701898"/>
                <a:gd name="connsiteY7" fmla="*/ 463964 h 927927"/>
                <a:gd name="connsiteX0" fmla="*/ 3298324 w 3701898"/>
                <a:gd name="connsiteY0" fmla="*/ 927927 h 927927"/>
                <a:gd name="connsiteX1" fmla="*/ 11738 w 3701898"/>
                <a:gd name="connsiteY1" fmla="*/ 927927 h 927927"/>
                <a:gd name="connsiteX2" fmla="*/ 551119 w 3701898"/>
                <a:gd name="connsiteY2" fmla="*/ 463964 h 927927"/>
                <a:gd name="connsiteX3" fmla="*/ 10665 w 3701898"/>
                <a:gd name="connsiteY3" fmla="*/ 51020 h 927927"/>
                <a:gd name="connsiteX4" fmla="*/ 78567 w 3701898"/>
                <a:gd name="connsiteY4" fmla="*/ 0 h 927927"/>
                <a:gd name="connsiteX5" fmla="*/ 3025644 w 3701898"/>
                <a:gd name="connsiteY5" fmla="*/ 0 h 927927"/>
                <a:gd name="connsiteX6" fmla="*/ 3161445 w 3701898"/>
                <a:gd name="connsiteY6" fmla="*/ 51020 h 927927"/>
                <a:gd name="connsiteX7" fmla="*/ 3701898 w 3701898"/>
                <a:gd name="connsiteY7" fmla="*/ 463964 h 927927"/>
                <a:gd name="connsiteX0" fmla="*/ 3352643 w 3701898"/>
                <a:gd name="connsiteY0" fmla="*/ 927927 h 927927"/>
                <a:gd name="connsiteX1" fmla="*/ 11738 w 3701898"/>
                <a:gd name="connsiteY1" fmla="*/ 927927 h 927927"/>
                <a:gd name="connsiteX2" fmla="*/ 551119 w 3701898"/>
                <a:gd name="connsiteY2" fmla="*/ 463964 h 927927"/>
                <a:gd name="connsiteX3" fmla="*/ 10665 w 3701898"/>
                <a:gd name="connsiteY3" fmla="*/ 51020 h 927927"/>
                <a:gd name="connsiteX4" fmla="*/ 78567 w 3701898"/>
                <a:gd name="connsiteY4" fmla="*/ 0 h 927927"/>
                <a:gd name="connsiteX5" fmla="*/ 3025644 w 3701898"/>
                <a:gd name="connsiteY5" fmla="*/ 0 h 927927"/>
                <a:gd name="connsiteX6" fmla="*/ 3161445 w 3701898"/>
                <a:gd name="connsiteY6" fmla="*/ 51020 h 927927"/>
                <a:gd name="connsiteX7" fmla="*/ 3701898 w 3701898"/>
                <a:gd name="connsiteY7" fmla="*/ 463964 h 927927"/>
                <a:gd name="connsiteX0" fmla="*/ 3352643 w 3701898"/>
                <a:gd name="connsiteY0" fmla="*/ 927927 h 927927"/>
                <a:gd name="connsiteX1" fmla="*/ 11738 w 3701898"/>
                <a:gd name="connsiteY1" fmla="*/ 927927 h 927927"/>
                <a:gd name="connsiteX2" fmla="*/ 551119 w 3701898"/>
                <a:gd name="connsiteY2" fmla="*/ 463964 h 927927"/>
                <a:gd name="connsiteX3" fmla="*/ 10666 w 3701898"/>
                <a:gd name="connsiteY3" fmla="*/ 51020 h 927927"/>
                <a:gd name="connsiteX4" fmla="*/ 78567 w 3701898"/>
                <a:gd name="connsiteY4" fmla="*/ 0 h 927927"/>
                <a:gd name="connsiteX5" fmla="*/ 3025644 w 3701898"/>
                <a:gd name="connsiteY5" fmla="*/ 0 h 927927"/>
                <a:gd name="connsiteX6" fmla="*/ 3161445 w 3701898"/>
                <a:gd name="connsiteY6" fmla="*/ 51020 h 927927"/>
                <a:gd name="connsiteX7" fmla="*/ 3701898 w 3701898"/>
                <a:gd name="connsiteY7" fmla="*/ 463964 h 927927"/>
                <a:gd name="connsiteX0" fmla="*/ 3352643 w 3701898"/>
                <a:gd name="connsiteY0" fmla="*/ 927927 h 927927"/>
                <a:gd name="connsiteX1" fmla="*/ 11738 w 3701898"/>
                <a:gd name="connsiteY1" fmla="*/ 927927 h 927927"/>
                <a:gd name="connsiteX2" fmla="*/ 544622 w 3701898"/>
                <a:gd name="connsiteY2" fmla="*/ 463964 h 927927"/>
                <a:gd name="connsiteX3" fmla="*/ 10666 w 3701898"/>
                <a:gd name="connsiteY3" fmla="*/ 51020 h 927927"/>
                <a:gd name="connsiteX4" fmla="*/ 78567 w 3701898"/>
                <a:gd name="connsiteY4" fmla="*/ 0 h 927927"/>
                <a:gd name="connsiteX5" fmla="*/ 3025644 w 3701898"/>
                <a:gd name="connsiteY5" fmla="*/ 0 h 927927"/>
                <a:gd name="connsiteX6" fmla="*/ 3161445 w 3701898"/>
                <a:gd name="connsiteY6" fmla="*/ 51020 h 927927"/>
                <a:gd name="connsiteX7" fmla="*/ 3701898 w 3701898"/>
                <a:gd name="connsiteY7" fmla="*/ 463964 h 927927"/>
                <a:gd name="connsiteX0" fmla="*/ 3352643 w 3701898"/>
                <a:gd name="connsiteY0" fmla="*/ 927927 h 927927"/>
                <a:gd name="connsiteX1" fmla="*/ 11738 w 3701898"/>
                <a:gd name="connsiteY1" fmla="*/ 927927 h 927927"/>
                <a:gd name="connsiteX2" fmla="*/ 544622 w 3701898"/>
                <a:gd name="connsiteY2" fmla="*/ 463964 h 927927"/>
                <a:gd name="connsiteX3" fmla="*/ 10666 w 3701898"/>
                <a:gd name="connsiteY3" fmla="*/ 51020 h 927927"/>
                <a:gd name="connsiteX4" fmla="*/ 78567 w 3701898"/>
                <a:gd name="connsiteY4" fmla="*/ 0 h 927927"/>
                <a:gd name="connsiteX5" fmla="*/ 3025644 w 3701898"/>
                <a:gd name="connsiteY5" fmla="*/ 0 h 927927"/>
                <a:gd name="connsiteX6" fmla="*/ 3161445 w 3701898"/>
                <a:gd name="connsiteY6" fmla="*/ 51020 h 927927"/>
                <a:gd name="connsiteX7" fmla="*/ 3701898 w 3701898"/>
                <a:gd name="connsiteY7" fmla="*/ 463964 h 927927"/>
                <a:gd name="connsiteX0" fmla="*/ 3352643 w 3701898"/>
                <a:gd name="connsiteY0" fmla="*/ 927927 h 927927"/>
                <a:gd name="connsiteX1" fmla="*/ 11738 w 3701898"/>
                <a:gd name="connsiteY1" fmla="*/ 927927 h 927927"/>
                <a:gd name="connsiteX2" fmla="*/ 544622 w 3701898"/>
                <a:gd name="connsiteY2" fmla="*/ 463964 h 927927"/>
                <a:gd name="connsiteX3" fmla="*/ 10666 w 3701898"/>
                <a:gd name="connsiteY3" fmla="*/ 51020 h 927927"/>
                <a:gd name="connsiteX4" fmla="*/ 78567 w 3701898"/>
                <a:gd name="connsiteY4" fmla="*/ 0 h 927927"/>
                <a:gd name="connsiteX5" fmla="*/ 3025644 w 3701898"/>
                <a:gd name="connsiteY5" fmla="*/ 0 h 927927"/>
                <a:gd name="connsiteX6" fmla="*/ 3161445 w 3701898"/>
                <a:gd name="connsiteY6" fmla="*/ 51020 h 927927"/>
                <a:gd name="connsiteX7" fmla="*/ 3701898 w 3701898"/>
                <a:gd name="connsiteY7" fmla="*/ 463964 h 927927"/>
                <a:gd name="connsiteX0" fmla="*/ 3352501 w 3701756"/>
                <a:gd name="connsiteY0" fmla="*/ 927927 h 927927"/>
                <a:gd name="connsiteX1" fmla="*/ 11596 w 3701756"/>
                <a:gd name="connsiteY1" fmla="*/ 927927 h 927927"/>
                <a:gd name="connsiteX2" fmla="*/ 544480 w 3701756"/>
                <a:gd name="connsiteY2" fmla="*/ 463964 h 927927"/>
                <a:gd name="connsiteX3" fmla="*/ 10524 w 3701756"/>
                <a:gd name="connsiteY3" fmla="*/ 51020 h 927927"/>
                <a:gd name="connsiteX4" fmla="*/ 78425 w 3701756"/>
                <a:gd name="connsiteY4" fmla="*/ 0 h 927927"/>
                <a:gd name="connsiteX5" fmla="*/ 3025502 w 3701756"/>
                <a:gd name="connsiteY5" fmla="*/ 0 h 927927"/>
                <a:gd name="connsiteX6" fmla="*/ 3161303 w 3701756"/>
                <a:gd name="connsiteY6" fmla="*/ 51020 h 927927"/>
                <a:gd name="connsiteX7" fmla="*/ 3701756 w 3701756"/>
                <a:gd name="connsiteY7" fmla="*/ 463964 h 927927"/>
                <a:gd name="connsiteX0" fmla="*/ 3352516 w 3701771"/>
                <a:gd name="connsiteY0" fmla="*/ 927927 h 927927"/>
                <a:gd name="connsiteX1" fmla="*/ 11611 w 3701771"/>
                <a:gd name="connsiteY1" fmla="*/ 927927 h 927927"/>
                <a:gd name="connsiteX2" fmla="*/ 544495 w 3701771"/>
                <a:gd name="connsiteY2" fmla="*/ 463964 h 927927"/>
                <a:gd name="connsiteX3" fmla="*/ 10539 w 3701771"/>
                <a:gd name="connsiteY3" fmla="*/ 51020 h 927927"/>
                <a:gd name="connsiteX4" fmla="*/ 77627 w 3701771"/>
                <a:gd name="connsiteY4" fmla="*/ 0 h 927927"/>
                <a:gd name="connsiteX5" fmla="*/ 3025517 w 3701771"/>
                <a:gd name="connsiteY5" fmla="*/ 0 h 927927"/>
                <a:gd name="connsiteX6" fmla="*/ 3161318 w 3701771"/>
                <a:gd name="connsiteY6" fmla="*/ 51020 h 927927"/>
                <a:gd name="connsiteX7" fmla="*/ 3701771 w 3701771"/>
                <a:gd name="connsiteY7" fmla="*/ 463964 h 927927"/>
                <a:gd name="connsiteX0" fmla="*/ 3352516 w 3701771"/>
                <a:gd name="connsiteY0" fmla="*/ 927927 h 927927"/>
                <a:gd name="connsiteX1" fmla="*/ 11611 w 3701771"/>
                <a:gd name="connsiteY1" fmla="*/ 927927 h 927927"/>
                <a:gd name="connsiteX2" fmla="*/ 544495 w 3701771"/>
                <a:gd name="connsiteY2" fmla="*/ 463964 h 927927"/>
                <a:gd name="connsiteX3" fmla="*/ 10539 w 3701771"/>
                <a:gd name="connsiteY3" fmla="*/ 51020 h 927927"/>
                <a:gd name="connsiteX4" fmla="*/ 77627 w 3701771"/>
                <a:gd name="connsiteY4" fmla="*/ 0 h 927927"/>
                <a:gd name="connsiteX5" fmla="*/ 3025517 w 3701771"/>
                <a:gd name="connsiteY5" fmla="*/ 0 h 927927"/>
                <a:gd name="connsiteX6" fmla="*/ 3214986 w 3701771"/>
                <a:gd name="connsiteY6" fmla="*/ 51020 h 927927"/>
                <a:gd name="connsiteX7" fmla="*/ 3701771 w 3701771"/>
                <a:gd name="connsiteY7" fmla="*/ 463964 h 927927"/>
                <a:gd name="connsiteX0" fmla="*/ 3352516 w 3748942"/>
                <a:gd name="connsiteY0" fmla="*/ 927927 h 927927"/>
                <a:gd name="connsiteX1" fmla="*/ 11611 w 3748942"/>
                <a:gd name="connsiteY1" fmla="*/ 927927 h 927927"/>
                <a:gd name="connsiteX2" fmla="*/ 544495 w 3748942"/>
                <a:gd name="connsiteY2" fmla="*/ 463964 h 927927"/>
                <a:gd name="connsiteX3" fmla="*/ 10539 w 3748942"/>
                <a:gd name="connsiteY3" fmla="*/ 51020 h 927927"/>
                <a:gd name="connsiteX4" fmla="*/ 77627 w 3748942"/>
                <a:gd name="connsiteY4" fmla="*/ 0 h 927927"/>
                <a:gd name="connsiteX5" fmla="*/ 3025517 w 3748942"/>
                <a:gd name="connsiteY5" fmla="*/ 0 h 927927"/>
                <a:gd name="connsiteX6" fmla="*/ 3214986 w 3748942"/>
                <a:gd name="connsiteY6" fmla="*/ 51020 h 927927"/>
                <a:gd name="connsiteX7" fmla="*/ 3748942 w 3748942"/>
                <a:gd name="connsiteY7" fmla="*/ 463964 h 927927"/>
                <a:gd name="connsiteX0" fmla="*/ 3352516 w 3748942"/>
                <a:gd name="connsiteY0" fmla="*/ 927927 h 927927"/>
                <a:gd name="connsiteX1" fmla="*/ 11611 w 3748942"/>
                <a:gd name="connsiteY1" fmla="*/ 927927 h 927927"/>
                <a:gd name="connsiteX2" fmla="*/ 544495 w 3748942"/>
                <a:gd name="connsiteY2" fmla="*/ 463964 h 927927"/>
                <a:gd name="connsiteX3" fmla="*/ 10539 w 3748942"/>
                <a:gd name="connsiteY3" fmla="*/ 51020 h 927927"/>
                <a:gd name="connsiteX4" fmla="*/ 77627 w 3748942"/>
                <a:gd name="connsiteY4" fmla="*/ 0 h 927927"/>
                <a:gd name="connsiteX5" fmla="*/ 3025517 w 3748942"/>
                <a:gd name="connsiteY5" fmla="*/ 0 h 927927"/>
                <a:gd name="connsiteX6" fmla="*/ 3214986 w 3748942"/>
                <a:gd name="connsiteY6" fmla="*/ 51020 h 927927"/>
                <a:gd name="connsiteX7" fmla="*/ 3748942 w 3748942"/>
                <a:gd name="connsiteY7" fmla="*/ 463964 h 927927"/>
                <a:gd name="connsiteX0" fmla="*/ 3352516 w 3748942"/>
                <a:gd name="connsiteY0" fmla="*/ 927927 h 927927"/>
                <a:gd name="connsiteX1" fmla="*/ 11611 w 3748942"/>
                <a:gd name="connsiteY1" fmla="*/ 927927 h 927927"/>
                <a:gd name="connsiteX2" fmla="*/ 544495 w 3748942"/>
                <a:gd name="connsiteY2" fmla="*/ 463964 h 927927"/>
                <a:gd name="connsiteX3" fmla="*/ 10539 w 3748942"/>
                <a:gd name="connsiteY3" fmla="*/ 51020 h 927927"/>
                <a:gd name="connsiteX4" fmla="*/ 77627 w 3748942"/>
                <a:gd name="connsiteY4" fmla="*/ 0 h 927927"/>
                <a:gd name="connsiteX5" fmla="*/ 3025517 w 3748942"/>
                <a:gd name="connsiteY5" fmla="*/ 0 h 927927"/>
                <a:gd name="connsiteX6" fmla="*/ 3214986 w 3748942"/>
                <a:gd name="connsiteY6" fmla="*/ 51020 h 927927"/>
                <a:gd name="connsiteX7" fmla="*/ 3748942 w 3748942"/>
                <a:gd name="connsiteY7" fmla="*/ 463964 h 927927"/>
                <a:gd name="connsiteX0" fmla="*/ 3352516 w 3748942"/>
                <a:gd name="connsiteY0" fmla="*/ 927927 h 927927"/>
                <a:gd name="connsiteX1" fmla="*/ 11611 w 3748942"/>
                <a:gd name="connsiteY1" fmla="*/ 927927 h 927927"/>
                <a:gd name="connsiteX2" fmla="*/ 544495 w 3748942"/>
                <a:gd name="connsiteY2" fmla="*/ 463964 h 927927"/>
                <a:gd name="connsiteX3" fmla="*/ 10539 w 3748942"/>
                <a:gd name="connsiteY3" fmla="*/ 51020 h 927927"/>
                <a:gd name="connsiteX4" fmla="*/ 77627 w 3748942"/>
                <a:gd name="connsiteY4" fmla="*/ 0 h 927927"/>
                <a:gd name="connsiteX5" fmla="*/ 3080815 w 3748942"/>
                <a:gd name="connsiteY5" fmla="*/ 0 h 927927"/>
                <a:gd name="connsiteX6" fmla="*/ 3214986 w 3748942"/>
                <a:gd name="connsiteY6" fmla="*/ 51020 h 927927"/>
                <a:gd name="connsiteX7" fmla="*/ 3748942 w 3748942"/>
                <a:gd name="connsiteY7" fmla="*/ 463964 h 927927"/>
                <a:gd name="connsiteX0" fmla="*/ 3403891 w 3748942"/>
                <a:gd name="connsiteY0" fmla="*/ 927927 h 927927"/>
                <a:gd name="connsiteX1" fmla="*/ 11611 w 3748942"/>
                <a:gd name="connsiteY1" fmla="*/ 927927 h 927927"/>
                <a:gd name="connsiteX2" fmla="*/ 544495 w 3748942"/>
                <a:gd name="connsiteY2" fmla="*/ 463964 h 927927"/>
                <a:gd name="connsiteX3" fmla="*/ 10539 w 3748942"/>
                <a:gd name="connsiteY3" fmla="*/ 51020 h 927927"/>
                <a:gd name="connsiteX4" fmla="*/ 77627 w 3748942"/>
                <a:gd name="connsiteY4" fmla="*/ 0 h 927927"/>
                <a:gd name="connsiteX5" fmla="*/ 3080815 w 3748942"/>
                <a:gd name="connsiteY5" fmla="*/ 0 h 927927"/>
                <a:gd name="connsiteX6" fmla="*/ 3214986 w 3748942"/>
                <a:gd name="connsiteY6" fmla="*/ 51020 h 927927"/>
                <a:gd name="connsiteX7" fmla="*/ 3748942 w 3748942"/>
                <a:gd name="connsiteY7" fmla="*/ 463964 h 927927"/>
                <a:gd name="connsiteX0" fmla="*/ 3403891 w 3748942"/>
                <a:gd name="connsiteY0" fmla="*/ 927927 h 927927"/>
                <a:gd name="connsiteX1" fmla="*/ 11611 w 3748942"/>
                <a:gd name="connsiteY1" fmla="*/ 927927 h 927927"/>
                <a:gd name="connsiteX2" fmla="*/ 544495 w 3748942"/>
                <a:gd name="connsiteY2" fmla="*/ 463964 h 927927"/>
                <a:gd name="connsiteX3" fmla="*/ 10539 w 3748942"/>
                <a:gd name="connsiteY3" fmla="*/ 51020 h 927927"/>
                <a:gd name="connsiteX4" fmla="*/ 77627 w 3748942"/>
                <a:gd name="connsiteY4" fmla="*/ 0 h 927927"/>
                <a:gd name="connsiteX5" fmla="*/ 3080815 w 3748942"/>
                <a:gd name="connsiteY5" fmla="*/ 0 h 927927"/>
                <a:gd name="connsiteX6" fmla="*/ 3214986 w 3748942"/>
                <a:gd name="connsiteY6" fmla="*/ 51020 h 927927"/>
                <a:gd name="connsiteX7" fmla="*/ 3748942 w 3748942"/>
                <a:gd name="connsiteY7" fmla="*/ 463964 h 927927"/>
                <a:gd name="connsiteX0" fmla="*/ 3403891 w 3748942"/>
                <a:gd name="connsiteY0" fmla="*/ 927927 h 927927"/>
                <a:gd name="connsiteX1" fmla="*/ 11611 w 3748942"/>
                <a:gd name="connsiteY1" fmla="*/ 927927 h 927927"/>
                <a:gd name="connsiteX2" fmla="*/ 539621 w 3748942"/>
                <a:gd name="connsiteY2" fmla="*/ 463964 h 927927"/>
                <a:gd name="connsiteX3" fmla="*/ 10539 w 3748942"/>
                <a:gd name="connsiteY3" fmla="*/ 51020 h 927927"/>
                <a:gd name="connsiteX4" fmla="*/ 77627 w 3748942"/>
                <a:gd name="connsiteY4" fmla="*/ 0 h 927927"/>
                <a:gd name="connsiteX5" fmla="*/ 3080815 w 3748942"/>
                <a:gd name="connsiteY5" fmla="*/ 0 h 927927"/>
                <a:gd name="connsiteX6" fmla="*/ 3214986 w 3748942"/>
                <a:gd name="connsiteY6" fmla="*/ 51020 h 927927"/>
                <a:gd name="connsiteX7" fmla="*/ 3748942 w 3748942"/>
                <a:gd name="connsiteY7" fmla="*/ 463964 h 927927"/>
                <a:gd name="connsiteX0" fmla="*/ 3403891 w 3748942"/>
                <a:gd name="connsiteY0" fmla="*/ 927927 h 927927"/>
                <a:gd name="connsiteX1" fmla="*/ 11611 w 3748942"/>
                <a:gd name="connsiteY1" fmla="*/ 927927 h 927927"/>
                <a:gd name="connsiteX2" fmla="*/ 539621 w 3748942"/>
                <a:gd name="connsiteY2" fmla="*/ 463964 h 927927"/>
                <a:gd name="connsiteX3" fmla="*/ 10539 w 3748942"/>
                <a:gd name="connsiteY3" fmla="*/ 51020 h 927927"/>
                <a:gd name="connsiteX4" fmla="*/ 77627 w 3748942"/>
                <a:gd name="connsiteY4" fmla="*/ 0 h 927927"/>
                <a:gd name="connsiteX5" fmla="*/ 3080815 w 3748942"/>
                <a:gd name="connsiteY5" fmla="*/ 0 h 927927"/>
                <a:gd name="connsiteX6" fmla="*/ 3214986 w 3748942"/>
                <a:gd name="connsiteY6" fmla="*/ 51020 h 927927"/>
                <a:gd name="connsiteX7" fmla="*/ 3748942 w 3748942"/>
                <a:gd name="connsiteY7" fmla="*/ 463964 h 927927"/>
                <a:gd name="connsiteX0" fmla="*/ 3403891 w 3748942"/>
                <a:gd name="connsiteY0" fmla="*/ 927927 h 927927"/>
                <a:gd name="connsiteX1" fmla="*/ 11611 w 3748942"/>
                <a:gd name="connsiteY1" fmla="*/ 927927 h 927927"/>
                <a:gd name="connsiteX2" fmla="*/ 539621 w 3748942"/>
                <a:gd name="connsiteY2" fmla="*/ 463964 h 927927"/>
                <a:gd name="connsiteX3" fmla="*/ 10539 w 3748942"/>
                <a:gd name="connsiteY3" fmla="*/ 51020 h 927927"/>
                <a:gd name="connsiteX4" fmla="*/ 77627 w 3748942"/>
                <a:gd name="connsiteY4" fmla="*/ 0 h 927927"/>
                <a:gd name="connsiteX5" fmla="*/ 3080815 w 3748942"/>
                <a:gd name="connsiteY5" fmla="*/ 0 h 927927"/>
                <a:gd name="connsiteX6" fmla="*/ 3214986 w 3748942"/>
                <a:gd name="connsiteY6" fmla="*/ 51020 h 927927"/>
                <a:gd name="connsiteX7" fmla="*/ 3748942 w 3748942"/>
                <a:gd name="connsiteY7" fmla="*/ 463964 h 927927"/>
                <a:gd name="connsiteX0" fmla="*/ 3403786 w 3748837"/>
                <a:gd name="connsiteY0" fmla="*/ 927927 h 927927"/>
                <a:gd name="connsiteX1" fmla="*/ 11506 w 3748837"/>
                <a:gd name="connsiteY1" fmla="*/ 927927 h 927927"/>
                <a:gd name="connsiteX2" fmla="*/ 539516 w 3748837"/>
                <a:gd name="connsiteY2" fmla="*/ 463964 h 927927"/>
                <a:gd name="connsiteX3" fmla="*/ 10434 w 3748837"/>
                <a:gd name="connsiteY3" fmla="*/ 51020 h 927927"/>
                <a:gd name="connsiteX4" fmla="*/ 77522 w 3748837"/>
                <a:gd name="connsiteY4" fmla="*/ 0 h 927927"/>
                <a:gd name="connsiteX5" fmla="*/ 3080710 w 3748837"/>
                <a:gd name="connsiteY5" fmla="*/ 0 h 927927"/>
                <a:gd name="connsiteX6" fmla="*/ 3214881 w 3748837"/>
                <a:gd name="connsiteY6" fmla="*/ 51020 h 927927"/>
                <a:gd name="connsiteX7" fmla="*/ 3748837 w 3748837"/>
                <a:gd name="connsiteY7" fmla="*/ 463964 h 927927"/>
                <a:gd name="connsiteX0" fmla="*/ 3400505 w 3745556"/>
                <a:gd name="connsiteY0" fmla="*/ 927927 h 927927"/>
                <a:gd name="connsiteX1" fmla="*/ 8225 w 3745556"/>
                <a:gd name="connsiteY1" fmla="*/ 927927 h 927927"/>
                <a:gd name="connsiteX2" fmla="*/ 536235 w 3745556"/>
                <a:gd name="connsiteY2" fmla="*/ 463964 h 927927"/>
                <a:gd name="connsiteX3" fmla="*/ 7153 w 3745556"/>
                <a:gd name="connsiteY3" fmla="*/ 51020 h 927927"/>
                <a:gd name="connsiteX4" fmla="*/ 74241 w 3745556"/>
                <a:gd name="connsiteY4" fmla="*/ 0 h 927927"/>
                <a:gd name="connsiteX5" fmla="*/ 3077429 w 3745556"/>
                <a:gd name="connsiteY5" fmla="*/ 0 h 927927"/>
                <a:gd name="connsiteX6" fmla="*/ 3211600 w 3745556"/>
                <a:gd name="connsiteY6" fmla="*/ 51020 h 927927"/>
                <a:gd name="connsiteX7" fmla="*/ 3745556 w 3745556"/>
                <a:gd name="connsiteY7" fmla="*/ 463964 h 927927"/>
                <a:gd name="connsiteX0" fmla="*/ 3400507 w 3745558"/>
                <a:gd name="connsiteY0" fmla="*/ 927927 h 927927"/>
                <a:gd name="connsiteX1" fmla="*/ 8227 w 3745558"/>
                <a:gd name="connsiteY1" fmla="*/ 927927 h 927927"/>
                <a:gd name="connsiteX2" fmla="*/ 536237 w 3745558"/>
                <a:gd name="connsiteY2" fmla="*/ 463964 h 927927"/>
                <a:gd name="connsiteX3" fmla="*/ 7155 w 3745558"/>
                <a:gd name="connsiteY3" fmla="*/ 51020 h 927927"/>
                <a:gd name="connsiteX4" fmla="*/ 73625 w 3745558"/>
                <a:gd name="connsiteY4" fmla="*/ 0 h 927927"/>
                <a:gd name="connsiteX5" fmla="*/ 3077431 w 3745558"/>
                <a:gd name="connsiteY5" fmla="*/ 0 h 927927"/>
                <a:gd name="connsiteX6" fmla="*/ 3211602 w 3745558"/>
                <a:gd name="connsiteY6" fmla="*/ 51020 h 927927"/>
                <a:gd name="connsiteX7" fmla="*/ 3745558 w 3745558"/>
                <a:gd name="connsiteY7" fmla="*/ 463964 h 927927"/>
                <a:gd name="connsiteX0" fmla="*/ 3400507 w 3745558"/>
                <a:gd name="connsiteY0" fmla="*/ 927927 h 927927"/>
                <a:gd name="connsiteX1" fmla="*/ 8227 w 3745558"/>
                <a:gd name="connsiteY1" fmla="*/ 927927 h 927927"/>
                <a:gd name="connsiteX2" fmla="*/ 536237 w 3745558"/>
                <a:gd name="connsiteY2" fmla="*/ 463964 h 927927"/>
                <a:gd name="connsiteX3" fmla="*/ 7155 w 3745558"/>
                <a:gd name="connsiteY3" fmla="*/ 51020 h 927927"/>
                <a:gd name="connsiteX4" fmla="*/ 73625 w 3745558"/>
                <a:gd name="connsiteY4" fmla="*/ 0 h 927927"/>
                <a:gd name="connsiteX5" fmla="*/ 3077431 w 3745558"/>
                <a:gd name="connsiteY5" fmla="*/ 0 h 927927"/>
                <a:gd name="connsiteX6" fmla="*/ 3264781 w 3745558"/>
                <a:gd name="connsiteY6" fmla="*/ 51020 h 927927"/>
                <a:gd name="connsiteX7" fmla="*/ 3745558 w 3745558"/>
                <a:gd name="connsiteY7" fmla="*/ 463964 h 927927"/>
                <a:gd name="connsiteX0" fmla="*/ 3400507 w 3793862"/>
                <a:gd name="connsiteY0" fmla="*/ 927927 h 927927"/>
                <a:gd name="connsiteX1" fmla="*/ 8227 w 3793862"/>
                <a:gd name="connsiteY1" fmla="*/ 927927 h 927927"/>
                <a:gd name="connsiteX2" fmla="*/ 536237 w 3793862"/>
                <a:gd name="connsiteY2" fmla="*/ 463964 h 927927"/>
                <a:gd name="connsiteX3" fmla="*/ 7155 w 3793862"/>
                <a:gd name="connsiteY3" fmla="*/ 51020 h 927927"/>
                <a:gd name="connsiteX4" fmla="*/ 73625 w 3793862"/>
                <a:gd name="connsiteY4" fmla="*/ 0 h 927927"/>
                <a:gd name="connsiteX5" fmla="*/ 3077431 w 3793862"/>
                <a:gd name="connsiteY5" fmla="*/ 0 h 927927"/>
                <a:gd name="connsiteX6" fmla="*/ 3264781 w 3793862"/>
                <a:gd name="connsiteY6" fmla="*/ 51020 h 927927"/>
                <a:gd name="connsiteX7" fmla="*/ 3793862 w 3793862"/>
                <a:gd name="connsiteY7" fmla="*/ 463964 h 927927"/>
                <a:gd name="connsiteX0" fmla="*/ 3400507 w 3793862"/>
                <a:gd name="connsiteY0" fmla="*/ 927927 h 927927"/>
                <a:gd name="connsiteX1" fmla="*/ 8227 w 3793862"/>
                <a:gd name="connsiteY1" fmla="*/ 927927 h 927927"/>
                <a:gd name="connsiteX2" fmla="*/ 536237 w 3793862"/>
                <a:gd name="connsiteY2" fmla="*/ 463964 h 927927"/>
                <a:gd name="connsiteX3" fmla="*/ 7155 w 3793862"/>
                <a:gd name="connsiteY3" fmla="*/ 51020 h 927927"/>
                <a:gd name="connsiteX4" fmla="*/ 73625 w 3793862"/>
                <a:gd name="connsiteY4" fmla="*/ 0 h 927927"/>
                <a:gd name="connsiteX5" fmla="*/ 3077431 w 3793862"/>
                <a:gd name="connsiteY5" fmla="*/ 0 h 927927"/>
                <a:gd name="connsiteX6" fmla="*/ 3264781 w 3793862"/>
                <a:gd name="connsiteY6" fmla="*/ 51020 h 927927"/>
                <a:gd name="connsiteX7" fmla="*/ 3793862 w 3793862"/>
                <a:gd name="connsiteY7" fmla="*/ 463964 h 927927"/>
                <a:gd name="connsiteX0" fmla="*/ 3400507 w 3793862"/>
                <a:gd name="connsiteY0" fmla="*/ 927927 h 927927"/>
                <a:gd name="connsiteX1" fmla="*/ 8227 w 3793862"/>
                <a:gd name="connsiteY1" fmla="*/ 927927 h 927927"/>
                <a:gd name="connsiteX2" fmla="*/ 536237 w 3793862"/>
                <a:gd name="connsiteY2" fmla="*/ 463964 h 927927"/>
                <a:gd name="connsiteX3" fmla="*/ 7155 w 3793862"/>
                <a:gd name="connsiteY3" fmla="*/ 51020 h 927927"/>
                <a:gd name="connsiteX4" fmla="*/ 73625 w 3793862"/>
                <a:gd name="connsiteY4" fmla="*/ 0 h 927927"/>
                <a:gd name="connsiteX5" fmla="*/ 3077431 w 3793862"/>
                <a:gd name="connsiteY5" fmla="*/ 0 h 927927"/>
                <a:gd name="connsiteX6" fmla="*/ 3264781 w 3793862"/>
                <a:gd name="connsiteY6" fmla="*/ 51020 h 927927"/>
                <a:gd name="connsiteX7" fmla="*/ 3793862 w 3793862"/>
                <a:gd name="connsiteY7" fmla="*/ 463964 h 927927"/>
                <a:gd name="connsiteX0" fmla="*/ 3400507 w 3793862"/>
                <a:gd name="connsiteY0" fmla="*/ 927927 h 927927"/>
                <a:gd name="connsiteX1" fmla="*/ 8227 w 3793862"/>
                <a:gd name="connsiteY1" fmla="*/ 927927 h 927927"/>
                <a:gd name="connsiteX2" fmla="*/ 536237 w 3793862"/>
                <a:gd name="connsiteY2" fmla="*/ 463964 h 927927"/>
                <a:gd name="connsiteX3" fmla="*/ 7155 w 3793862"/>
                <a:gd name="connsiteY3" fmla="*/ 51020 h 927927"/>
                <a:gd name="connsiteX4" fmla="*/ 73625 w 3793862"/>
                <a:gd name="connsiteY4" fmla="*/ 0 h 927927"/>
                <a:gd name="connsiteX5" fmla="*/ 3131835 w 3793862"/>
                <a:gd name="connsiteY5" fmla="*/ 0 h 927927"/>
                <a:gd name="connsiteX6" fmla="*/ 3264781 w 3793862"/>
                <a:gd name="connsiteY6" fmla="*/ 51020 h 927927"/>
                <a:gd name="connsiteX7" fmla="*/ 3793862 w 3793862"/>
                <a:gd name="connsiteY7" fmla="*/ 463964 h 927927"/>
                <a:gd name="connsiteX0" fmla="*/ 3451978 w 3793862"/>
                <a:gd name="connsiteY0" fmla="*/ 927927 h 927927"/>
                <a:gd name="connsiteX1" fmla="*/ 8227 w 3793862"/>
                <a:gd name="connsiteY1" fmla="*/ 927927 h 927927"/>
                <a:gd name="connsiteX2" fmla="*/ 536237 w 3793862"/>
                <a:gd name="connsiteY2" fmla="*/ 463964 h 927927"/>
                <a:gd name="connsiteX3" fmla="*/ 7155 w 3793862"/>
                <a:gd name="connsiteY3" fmla="*/ 51020 h 927927"/>
                <a:gd name="connsiteX4" fmla="*/ 73625 w 3793862"/>
                <a:gd name="connsiteY4" fmla="*/ 0 h 927927"/>
                <a:gd name="connsiteX5" fmla="*/ 3131835 w 3793862"/>
                <a:gd name="connsiteY5" fmla="*/ 0 h 927927"/>
                <a:gd name="connsiteX6" fmla="*/ 3264781 w 3793862"/>
                <a:gd name="connsiteY6" fmla="*/ 51020 h 927927"/>
                <a:gd name="connsiteX7" fmla="*/ 3793862 w 3793862"/>
                <a:gd name="connsiteY7" fmla="*/ 463964 h 927927"/>
                <a:gd name="connsiteX0" fmla="*/ 3451978 w 3793862"/>
                <a:gd name="connsiteY0" fmla="*/ 927927 h 927927"/>
                <a:gd name="connsiteX1" fmla="*/ 8227 w 3793862"/>
                <a:gd name="connsiteY1" fmla="*/ 927927 h 927927"/>
                <a:gd name="connsiteX2" fmla="*/ 536237 w 3793862"/>
                <a:gd name="connsiteY2" fmla="*/ 463964 h 927927"/>
                <a:gd name="connsiteX3" fmla="*/ 7156 w 3793862"/>
                <a:gd name="connsiteY3" fmla="*/ 15739 h 927927"/>
                <a:gd name="connsiteX4" fmla="*/ 73625 w 3793862"/>
                <a:gd name="connsiteY4" fmla="*/ 0 h 927927"/>
                <a:gd name="connsiteX5" fmla="*/ 3131835 w 3793862"/>
                <a:gd name="connsiteY5" fmla="*/ 0 h 927927"/>
                <a:gd name="connsiteX6" fmla="*/ 3264781 w 3793862"/>
                <a:gd name="connsiteY6" fmla="*/ 51020 h 927927"/>
                <a:gd name="connsiteX7" fmla="*/ 3793862 w 3793862"/>
                <a:gd name="connsiteY7" fmla="*/ 463964 h 927927"/>
                <a:gd name="connsiteX0" fmla="*/ 3451978 w 3793862"/>
                <a:gd name="connsiteY0" fmla="*/ 927927 h 927927"/>
                <a:gd name="connsiteX1" fmla="*/ 8227 w 3793862"/>
                <a:gd name="connsiteY1" fmla="*/ 927927 h 927927"/>
                <a:gd name="connsiteX2" fmla="*/ 1755744 w 3793862"/>
                <a:gd name="connsiteY2" fmla="*/ 463964 h 927927"/>
                <a:gd name="connsiteX3" fmla="*/ 7156 w 3793862"/>
                <a:gd name="connsiteY3" fmla="*/ 15739 h 927927"/>
                <a:gd name="connsiteX4" fmla="*/ 73625 w 3793862"/>
                <a:gd name="connsiteY4" fmla="*/ 0 h 927927"/>
                <a:gd name="connsiteX5" fmla="*/ 3131835 w 3793862"/>
                <a:gd name="connsiteY5" fmla="*/ 0 h 927927"/>
                <a:gd name="connsiteX6" fmla="*/ 3264781 w 3793862"/>
                <a:gd name="connsiteY6" fmla="*/ 51020 h 927927"/>
                <a:gd name="connsiteX7" fmla="*/ 3793862 w 3793862"/>
                <a:gd name="connsiteY7" fmla="*/ 463964 h 927927"/>
                <a:gd name="connsiteX0" fmla="*/ 3451978 w 3793862"/>
                <a:gd name="connsiteY0" fmla="*/ 927927 h 927927"/>
                <a:gd name="connsiteX1" fmla="*/ 8227 w 3793862"/>
                <a:gd name="connsiteY1" fmla="*/ 927927 h 927927"/>
                <a:gd name="connsiteX2" fmla="*/ 1755744 w 3793862"/>
                <a:gd name="connsiteY2" fmla="*/ 463964 h 927927"/>
                <a:gd name="connsiteX3" fmla="*/ 7156 w 3793862"/>
                <a:gd name="connsiteY3" fmla="*/ 15739 h 927927"/>
                <a:gd name="connsiteX4" fmla="*/ 73625 w 3793862"/>
                <a:gd name="connsiteY4" fmla="*/ 0 h 927927"/>
                <a:gd name="connsiteX5" fmla="*/ 3131835 w 3793862"/>
                <a:gd name="connsiteY5" fmla="*/ 0 h 927927"/>
                <a:gd name="connsiteX6" fmla="*/ 3264781 w 3793862"/>
                <a:gd name="connsiteY6" fmla="*/ 51020 h 927927"/>
                <a:gd name="connsiteX7" fmla="*/ 3793862 w 3793862"/>
                <a:gd name="connsiteY7" fmla="*/ 463964 h 927927"/>
                <a:gd name="connsiteX0" fmla="*/ 3451978 w 3793862"/>
                <a:gd name="connsiteY0" fmla="*/ 927927 h 927927"/>
                <a:gd name="connsiteX1" fmla="*/ 8227 w 3793862"/>
                <a:gd name="connsiteY1" fmla="*/ 927927 h 927927"/>
                <a:gd name="connsiteX2" fmla="*/ 1755744 w 3793862"/>
                <a:gd name="connsiteY2" fmla="*/ 463964 h 927927"/>
                <a:gd name="connsiteX3" fmla="*/ 7156 w 3793862"/>
                <a:gd name="connsiteY3" fmla="*/ 15739 h 927927"/>
                <a:gd name="connsiteX4" fmla="*/ 73625 w 3793862"/>
                <a:gd name="connsiteY4" fmla="*/ 0 h 927927"/>
                <a:gd name="connsiteX5" fmla="*/ 3131835 w 3793862"/>
                <a:gd name="connsiteY5" fmla="*/ 0 h 927927"/>
                <a:gd name="connsiteX6" fmla="*/ 3264781 w 3793862"/>
                <a:gd name="connsiteY6" fmla="*/ 51020 h 927927"/>
                <a:gd name="connsiteX7" fmla="*/ 3793862 w 3793862"/>
                <a:gd name="connsiteY7" fmla="*/ 463964 h 927927"/>
                <a:gd name="connsiteX0" fmla="*/ 3451978 w 3793862"/>
                <a:gd name="connsiteY0" fmla="*/ 927927 h 927927"/>
                <a:gd name="connsiteX1" fmla="*/ 8227 w 3793862"/>
                <a:gd name="connsiteY1" fmla="*/ 927927 h 927927"/>
                <a:gd name="connsiteX2" fmla="*/ 1755744 w 3793862"/>
                <a:gd name="connsiteY2" fmla="*/ 463964 h 927927"/>
                <a:gd name="connsiteX3" fmla="*/ 7156 w 3793862"/>
                <a:gd name="connsiteY3" fmla="*/ 15739 h 927927"/>
                <a:gd name="connsiteX4" fmla="*/ 73625 w 3793862"/>
                <a:gd name="connsiteY4" fmla="*/ 0 h 927927"/>
                <a:gd name="connsiteX5" fmla="*/ 3131835 w 3793862"/>
                <a:gd name="connsiteY5" fmla="*/ 0 h 927927"/>
                <a:gd name="connsiteX6" fmla="*/ 3264781 w 3793862"/>
                <a:gd name="connsiteY6" fmla="*/ 51020 h 927927"/>
                <a:gd name="connsiteX7" fmla="*/ 3793862 w 3793862"/>
                <a:gd name="connsiteY7" fmla="*/ 463964 h 927927"/>
                <a:gd name="connsiteX0" fmla="*/ 3451978 w 3793862"/>
                <a:gd name="connsiteY0" fmla="*/ 927927 h 927927"/>
                <a:gd name="connsiteX1" fmla="*/ 8227 w 3793862"/>
                <a:gd name="connsiteY1" fmla="*/ 927927 h 927927"/>
                <a:gd name="connsiteX2" fmla="*/ 1755744 w 3793862"/>
                <a:gd name="connsiteY2" fmla="*/ 463964 h 927927"/>
                <a:gd name="connsiteX3" fmla="*/ 7156 w 3793862"/>
                <a:gd name="connsiteY3" fmla="*/ 15739 h 927927"/>
                <a:gd name="connsiteX4" fmla="*/ 73625 w 3793862"/>
                <a:gd name="connsiteY4" fmla="*/ 0 h 927927"/>
                <a:gd name="connsiteX5" fmla="*/ 3131835 w 3793862"/>
                <a:gd name="connsiteY5" fmla="*/ 0 h 927927"/>
                <a:gd name="connsiteX6" fmla="*/ 3264781 w 3793862"/>
                <a:gd name="connsiteY6" fmla="*/ 51020 h 927927"/>
                <a:gd name="connsiteX7" fmla="*/ 3793862 w 3793862"/>
                <a:gd name="connsiteY7" fmla="*/ 463964 h 927927"/>
                <a:gd name="connsiteX0" fmla="*/ 3451978 w 3793862"/>
                <a:gd name="connsiteY0" fmla="*/ 927927 h 927927"/>
                <a:gd name="connsiteX1" fmla="*/ 8227 w 3793862"/>
                <a:gd name="connsiteY1" fmla="*/ 927927 h 927927"/>
                <a:gd name="connsiteX2" fmla="*/ 1755744 w 3793862"/>
                <a:gd name="connsiteY2" fmla="*/ 463964 h 927927"/>
                <a:gd name="connsiteX3" fmla="*/ 7156 w 3793862"/>
                <a:gd name="connsiteY3" fmla="*/ 15739 h 927927"/>
                <a:gd name="connsiteX4" fmla="*/ 73629 w 3793862"/>
                <a:gd name="connsiteY4" fmla="*/ 0 h 927927"/>
                <a:gd name="connsiteX5" fmla="*/ 3131835 w 3793862"/>
                <a:gd name="connsiteY5" fmla="*/ 0 h 927927"/>
                <a:gd name="connsiteX6" fmla="*/ 3264781 w 3793862"/>
                <a:gd name="connsiteY6" fmla="*/ 51020 h 927927"/>
                <a:gd name="connsiteX7" fmla="*/ 3793862 w 3793862"/>
                <a:gd name="connsiteY7" fmla="*/ 463964 h 927927"/>
                <a:gd name="connsiteX0" fmla="*/ 3451978 w 3793862"/>
                <a:gd name="connsiteY0" fmla="*/ 927927 h 927927"/>
                <a:gd name="connsiteX1" fmla="*/ 8227 w 3793862"/>
                <a:gd name="connsiteY1" fmla="*/ 927927 h 927927"/>
                <a:gd name="connsiteX2" fmla="*/ 1755744 w 3793862"/>
                <a:gd name="connsiteY2" fmla="*/ 463964 h 927927"/>
                <a:gd name="connsiteX3" fmla="*/ 7156 w 3793862"/>
                <a:gd name="connsiteY3" fmla="*/ 15739 h 927927"/>
                <a:gd name="connsiteX4" fmla="*/ 73629 w 3793862"/>
                <a:gd name="connsiteY4" fmla="*/ 0 h 927927"/>
                <a:gd name="connsiteX5" fmla="*/ 3131835 w 3793862"/>
                <a:gd name="connsiteY5" fmla="*/ 0 h 927927"/>
                <a:gd name="connsiteX6" fmla="*/ 3317959 w 3793862"/>
                <a:gd name="connsiteY6" fmla="*/ 15739 h 927927"/>
                <a:gd name="connsiteX7" fmla="*/ 3793862 w 3793862"/>
                <a:gd name="connsiteY7" fmla="*/ 463964 h 927927"/>
                <a:gd name="connsiteX0" fmla="*/ 3451978 w 5066547"/>
                <a:gd name="connsiteY0" fmla="*/ 927927 h 927927"/>
                <a:gd name="connsiteX1" fmla="*/ 8227 w 5066547"/>
                <a:gd name="connsiteY1" fmla="*/ 927927 h 927927"/>
                <a:gd name="connsiteX2" fmla="*/ 1755744 w 5066547"/>
                <a:gd name="connsiteY2" fmla="*/ 463964 h 927927"/>
                <a:gd name="connsiteX3" fmla="*/ 7156 w 5066547"/>
                <a:gd name="connsiteY3" fmla="*/ 15739 h 927927"/>
                <a:gd name="connsiteX4" fmla="*/ 73629 w 5066547"/>
                <a:gd name="connsiteY4" fmla="*/ 0 h 927927"/>
                <a:gd name="connsiteX5" fmla="*/ 3131835 w 5066547"/>
                <a:gd name="connsiteY5" fmla="*/ 0 h 927927"/>
                <a:gd name="connsiteX6" fmla="*/ 3317959 w 5066547"/>
                <a:gd name="connsiteY6" fmla="*/ 15739 h 927927"/>
                <a:gd name="connsiteX7" fmla="*/ 5066547 w 5066547"/>
                <a:gd name="connsiteY7" fmla="*/ 463964 h 927927"/>
                <a:gd name="connsiteX0" fmla="*/ 3451978 w 5066547"/>
                <a:gd name="connsiteY0" fmla="*/ 927927 h 927927"/>
                <a:gd name="connsiteX1" fmla="*/ 8227 w 5066547"/>
                <a:gd name="connsiteY1" fmla="*/ 927927 h 927927"/>
                <a:gd name="connsiteX2" fmla="*/ 1755744 w 5066547"/>
                <a:gd name="connsiteY2" fmla="*/ 463964 h 927927"/>
                <a:gd name="connsiteX3" fmla="*/ 7156 w 5066547"/>
                <a:gd name="connsiteY3" fmla="*/ 15739 h 927927"/>
                <a:gd name="connsiteX4" fmla="*/ 73629 w 5066547"/>
                <a:gd name="connsiteY4" fmla="*/ 0 h 927927"/>
                <a:gd name="connsiteX5" fmla="*/ 3131835 w 5066547"/>
                <a:gd name="connsiteY5" fmla="*/ 0 h 927927"/>
                <a:gd name="connsiteX6" fmla="*/ 3317959 w 5066547"/>
                <a:gd name="connsiteY6" fmla="*/ 15739 h 927927"/>
                <a:gd name="connsiteX7" fmla="*/ 5066547 w 5066547"/>
                <a:gd name="connsiteY7" fmla="*/ 463964 h 927927"/>
                <a:gd name="connsiteX0" fmla="*/ 3451978 w 5066547"/>
                <a:gd name="connsiteY0" fmla="*/ 927927 h 927927"/>
                <a:gd name="connsiteX1" fmla="*/ 8227 w 5066547"/>
                <a:gd name="connsiteY1" fmla="*/ 927927 h 927927"/>
                <a:gd name="connsiteX2" fmla="*/ 1755744 w 5066547"/>
                <a:gd name="connsiteY2" fmla="*/ 463964 h 927927"/>
                <a:gd name="connsiteX3" fmla="*/ 7156 w 5066547"/>
                <a:gd name="connsiteY3" fmla="*/ 15739 h 927927"/>
                <a:gd name="connsiteX4" fmla="*/ 73629 w 5066547"/>
                <a:gd name="connsiteY4" fmla="*/ 0 h 927927"/>
                <a:gd name="connsiteX5" fmla="*/ 3131835 w 5066547"/>
                <a:gd name="connsiteY5" fmla="*/ 0 h 927927"/>
                <a:gd name="connsiteX6" fmla="*/ 3317959 w 5066547"/>
                <a:gd name="connsiteY6" fmla="*/ 15739 h 927927"/>
                <a:gd name="connsiteX7" fmla="*/ 5066547 w 5066547"/>
                <a:gd name="connsiteY7" fmla="*/ 463964 h 927927"/>
                <a:gd name="connsiteX0" fmla="*/ 3451978 w 5066547"/>
                <a:gd name="connsiteY0" fmla="*/ 927927 h 927927"/>
                <a:gd name="connsiteX1" fmla="*/ 8227 w 5066547"/>
                <a:gd name="connsiteY1" fmla="*/ 927927 h 927927"/>
                <a:gd name="connsiteX2" fmla="*/ 1755744 w 5066547"/>
                <a:gd name="connsiteY2" fmla="*/ 463964 h 927927"/>
                <a:gd name="connsiteX3" fmla="*/ 7156 w 5066547"/>
                <a:gd name="connsiteY3" fmla="*/ 15739 h 927927"/>
                <a:gd name="connsiteX4" fmla="*/ 73629 w 5066547"/>
                <a:gd name="connsiteY4" fmla="*/ 0 h 927927"/>
                <a:gd name="connsiteX5" fmla="*/ 3185013 w 5066547"/>
                <a:gd name="connsiteY5" fmla="*/ 0 h 927927"/>
                <a:gd name="connsiteX6" fmla="*/ 3317959 w 5066547"/>
                <a:gd name="connsiteY6" fmla="*/ 15739 h 927927"/>
                <a:gd name="connsiteX7" fmla="*/ 5066547 w 5066547"/>
                <a:gd name="connsiteY7" fmla="*/ 463964 h 927927"/>
                <a:gd name="connsiteX0" fmla="*/ 3505155 w 5066547"/>
                <a:gd name="connsiteY0" fmla="*/ 927927 h 927927"/>
                <a:gd name="connsiteX1" fmla="*/ 8227 w 5066547"/>
                <a:gd name="connsiteY1" fmla="*/ 927927 h 927927"/>
                <a:gd name="connsiteX2" fmla="*/ 1755744 w 5066547"/>
                <a:gd name="connsiteY2" fmla="*/ 463964 h 927927"/>
                <a:gd name="connsiteX3" fmla="*/ 7156 w 5066547"/>
                <a:gd name="connsiteY3" fmla="*/ 15739 h 927927"/>
                <a:gd name="connsiteX4" fmla="*/ 73629 w 5066547"/>
                <a:gd name="connsiteY4" fmla="*/ 0 h 927927"/>
                <a:gd name="connsiteX5" fmla="*/ 3185013 w 5066547"/>
                <a:gd name="connsiteY5" fmla="*/ 0 h 927927"/>
                <a:gd name="connsiteX6" fmla="*/ 3317959 w 5066547"/>
                <a:gd name="connsiteY6" fmla="*/ 15739 h 927927"/>
                <a:gd name="connsiteX7" fmla="*/ 5066547 w 5066547"/>
                <a:gd name="connsiteY7" fmla="*/ 463964 h 927927"/>
                <a:gd name="connsiteX0" fmla="*/ 3505155 w 5066547"/>
                <a:gd name="connsiteY0" fmla="*/ 927927 h 927927"/>
                <a:gd name="connsiteX1" fmla="*/ 8227 w 5066547"/>
                <a:gd name="connsiteY1" fmla="*/ 927927 h 927927"/>
                <a:gd name="connsiteX2" fmla="*/ 1755744 w 5066547"/>
                <a:gd name="connsiteY2" fmla="*/ 463964 h 927927"/>
                <a:gd name="connsiteX3" fmla="*/ 7157 w 5066547"/>
                <a:gd name="connsiteY3" fmla="*/ 15457 h 927927"/>
                <a:gd name="connsiteX4" fmla="*/ 73629 w 5066547"/>
                <a:gd name="connsiteY4" fmla="*/ 0 h 927927"/>
                <a:gd name="connsiteX5" fmla="*/ 3185013 w 5066547"/>
                <a:gd name="connsiteY5" fmla="*/ 0 h 927927"/>
                <a:gd name="connsiteX6" fmla="*/ 3317959 w 5066547"/>
                <a:gd name="connsiteY6" fmla="*/ 15739 h 927927"/>
                <a:gd name="connsiteX7" fmla="*/ 5066547 w 5066547"/>
                <a:gd name="connsiteY7" fmla="*/ 463964 h 927927"/>
                <a:gd name="connsiteX0" fmla="*/ 3505155 w 5066547"/>
                <a:gd name="connsiteY0" fmla="*/ 927927 h 927927"/>
                <a:gd name="connsiteX1" fmla="*/ 8227 w 5066547"/>
                <a:gd name="connsiteY1" fmla="*/ 927927 h 927927"/>
                <a:gd name="connsiteX2" fmla="*/ 1578078 w 5066547"/>
                <a:gd name="connsiteY2" fmla="*/ 463964 h 927927"/>
                <a:gd name="connsiteX3" fmla="*/ 7157 w 5066547"/>
                <a:gd name="connsiteY3" fmla="*/ 15457 h 927927"/>
                <a:gd name="connsiteX4" fmla="*/ 73629 w 5066547"/>
                <a:gd name="connsiteY4" fmla="*/ 0 h 927927"/>
                <a:gd name="connsiteX5" fmla="*/ 3185013 w 5066547"/>
                <a:gd name="connsiteY5" fmla="*/ 0 h 927927"/>
                <a:gd name="connsiteX6" fmla="*/ 3317959 w 5066547"/>
                <a:gd name="connsiteY6" fmla="*/ 15739 h 927927"/>
                <a:gd name="connsiteX7" fmla="*/ 5066547 w 5066547"/>
                <a:gd name="connsiteY7" fmla="*/ 463964 h 927927"/>
                <a:gd name="connsiteX0" fmla="*/ 3505155 w 5066547"/>
                <a:gd name="connsiteY0" fmla="*/ 927927 h 927927"/>
                <a:gd name="connsiteX1" fmla="*/ 8227 w 5066547"/>
                <a:gd name="connsiteY1" fmla="*/ 927927 h 927927"/>
                <a:gd name="connsiteX2" fmla="*/ 1578078 w 5066547"/>
                <a:gd name="connsiteY2" fmla="*/ 463964 h 927927"/>
                <a:gd name="connsiteX3" fmla="*/ 7157 w 5066547"/>
                <a:gd name="connsiteY3" fmla="*/ 15457 h 927927"/>
                <a:gd name="connsiteX4" fmla="*/ 73629 w 5066547"/>
                <a:gd name="connsiteY4" fmla="*/ 0 h 927927"/>
                <a:gd name="connsiteX5" fmla="*/ 3185013 w 5066547"/>
                <a:gd name="connsiteY5" fmla="*/ 0 h 927927"/>
                <a:gd name="connsiteX6" fmla="*/ 3317959 w 5066547"/>
                <a:gd name="connsiteY6" fmla="*/ 15739 h 927927"/>
                <a:gd name="connsiteX7" fmla="*/ 5066547 w 5066547"/>
                <a:gd name="connsiteY7" fmla="*/ 463964 h 927927"/>
                <a:gd name="connsiteX0" fmla="*/ 3505155 w 5066547"/>
                <a:gd name="connsiteY0" fmla="*/ 927927 h 927927"/>
                <a:gd name="connsiteX1" fmla="*/ 8227 w 5066547"/>
                <a:gd name="connsiteY1" fmla="*/ 927927 h 927927"/>
                <a:gd name="connsiteX2" fmla="*/ 1578078 w 5066547"/>
                <a:gd name="connsiteY2" fmla="*/ 463964 h 927927"/>
                <a:gd name="connsiteX3" fmla="*/ 7157 w 5066547"/>
                <a:gd name="connsiteY3" fmla="*/ 15457 h 927927"/>
                <a:gd name="connsiteX4" fmla="*/ 73629 w 5066547"/>
                <a:gd name="connsiteY4" fmla="*/ 0 h 927927"/>
                <a:gd name="connsiteX5" fmla="*/ 3185013 w 5066547"/>
                <a:gd name="connsiteY5" fmla="*/ 0 h 927927"/>
                <a:gd name="connsiteX6" fmla="*/ 3317959 w 5066547"/>
                <a:gd name="connsiteY6" fmla="*/ 15739 h 927927"/>
                <a:gd name="connsiteX7" fmla="*/ 5066547 w 5066547"/>
                <a:gd name="connsiteY7" fmla="*/ 463964 h 927927"/>
                <a:gd name="connsiteX0" fmla="*/ 3504010 w 5065402"/>
                <a:gd name="connsiteY0" fmla="*/ 927927 h 927927"/>
                <a:gd name="connsiteX1" fmla="*/ 7082 w 5065402"/>
                <a:gd name="connsiteY1" fmla="*/ 927927 h 927927"/>
                <a:gd name="connsiteX2" fmla="*/ 1576933 w 5065402"/>
                <a:gd name="connsiteY2" fmla="*/ 463964 h 927927"/>
                <a:gd name="connsiteX3" fmla="*/ 6012 w 5065402"/>
                <a:gd name="connsiteY3" fmla="*/ 15457 h 927927"/>
                <a:gd name="connsiteX4" fmla="*/ 72484 w 5065402"/>
                <a:gd name="connsiteY4" fmla="*/ 0 h 927927"/>
                <a:gd name="connsiteX5" fmla="*/ 3183868 w 5065402"/>
                <a:gd name="connsiteY5" fmla="*/ 0 h 927927"/>
                <a:gd name="connsiteX6" fmla="*/ 3316814 w 5065402"/>
                <a:gd name="connsiteY6" fmla="*/ 15739 h 927927"/>
                <a:gd name="connsiteX7" fmla="*/ 5065402 w 5065402"/>
                <a:gd name="connsiteY7" fmla="*/ 463964 h 927927"/>
                <a:gd name="connsiteX0" fmla="*/ 3504261 w 5065653"/>
                <a:gd name="connsiteY0" fmla="*/ 927927 h 927927"/>
                <a:gd name="connsiteX1" fmla="*/ 7333 w 5065653"/>
                <a:gd name="connsiteY1" fmla="*/ 927927 h 927927"/>
                <a:gd name="connsiteX2" fmla="*/ 1577184 w 5065653"/>
                <a:gd name="connsiteY2" fmla="*/ 463964 h 927927"/>
                <a:gd name="connsiteX3" fmla="*/ 6263 w 5065653"/>
                <a:gd name="connsiteY3" fmla="*/ 15457 h 927927"/>
                <a:gd name="connsiteX4" fmla="*/ 72735 w 5065653"/>
                <a:gd name="connsiteY4" fmla="*/ 0 h 927927"/>
                <a:gd name="connsiteX5" fmla="*/ 3184119 w 5065653"/>
                <a:gd name="connsiteY5" fmla="*/ 0 h 927927"/>
                <a:gd name="connsiteX6" fmla="*/ 3317065 w 5065653"/>
                <a:gd name="connsiteY6" fmla="*/ 15739 h 927927"/>
                <a:gd name="connsiteX7" fmla="*/ 5065653 w 5065653"/>
                <a:gd name="connsiteY7" fmla="*/ 463964 h 927927"/>
                <a:gd name="connsiteX0" fmla="*/ 3504311 w 5065703"/>
                <a:gd name="connsiteY0" fmla="*/ 927927 h 927927"/>
                <a:gd name="connsiteX1" fmla="*/ 7383 w 5065703"/>
                <a:gd name="connsiteY1" fmla="*/ 927927 h 927927"/>
                <a:gd name="connsiteX2" fmla="*/ 1577234 w 5065703"/>
                <a:gd name="connsiteY2" fmla="*/ 463964 h 927927"/>
                <a:gd name="connsiteX3" fmla="*/ 6313 w 5065703"/>
                <a:gd name="connsiteY3" fmla="*/ 15457 h 927927"/>
                <a:gd name="connsiteX4" fmla="*/ 64954 w 5065703"/>
                <a:gd name="connsiteY4" fmla="*/ 0 h 927927"/>
                <a:gd name="connsiteX5" fmla="*/ 3184169 w 5065703"/>
                <a:gd name="connsiteY5" fmla="*/ 0 h 927927"/>
                <a:gd name="connsiteX6" fmla="*/ 3317115 w 5065703"/>
                <a:gd name="connsiteY6" fmla="*/ 15739 h 927927"/>
                <a:gd name="connsiteX7" fmla="*/ 5065703 w 5065703"/>
                <a:gd name="connsiteY7" fmla="*/ 463964 h 927927"/>
                <a:gd name="connsiteX0" fmla="*/ 3504311 w 5065703"/>
                <a:gd name="connsiteY0" fmla="*/ 927927 h 927927"/>
                <a:gd name="connsiteX1" fmla="*/ 7383 w 5065703"/>
                <a:gd name="connsiteY1" fmla="*/ 927927 h 927927"/>
                <a:gd name="connsiteX2" fmla="*/ 1577234 w 5065703"/>
                <a:gd name="connsiteY2" fmla="*/ 463964 h 927927"/>
                <a:gd name="connsiteX3" fmla="*/ 6313 w 5065703"/>
                <a:gd name="connsiteY3" fmla="*/ 15457 h 927927"/>
                <a:gd name="connsiteX4" fmla="*/ 64954 w 5065703"/>
                <a:gd name="connsiteY4" fmla="*/ 0 h 927927"/>
                <a:gd name="connsiteX5" fmla="*/ 3184169 w 5065703"/>
                <a:gd name="connsiteY5" fmla="*/ 0 h 927927"/>
                <a:gd name="connsiteX6" fmla="*/ 3364027 w 5065703"/>
                <a:gd name="connsiteY6" fmla="*/ 15457 h 927927"/>
                <a:gd name="connsiteX7" fmla="*/ 5065703 w 5065703"/>
                <a:gd name="connsiteY7" fmla="*/ 463964 h 927927"/>
                <a:gd name="connsiteX0" fmla="*/ 3504311 w 4934948"/>
                <a:gd name="connsiteY0" fmla="*/ 927927 h 927927"/>
                <a:gd name="connsiteX1" fmla="*/ 7383 w 4934948"/>
                <a:gd name="connsiteY1" fmla="*/ 927927 h 927927"/>
                <a:gd name="connsiteX2" fmla="*/ 1577234 w 4934948"/>
                <a:gd name="connsiteY2" fmla="*/ 463964 h 927927"/>
                <a:gd name="connsiteX3" fmla="*/ 6313 w 4934948"/>
                <a:gd name="connsiteY3" fmla="*/ 15457 h 927927"/>
                <a:gd name="connsiteX4" fmla="*/ 64954 w 4934948"/>
                <a:gd name="connsiteY4" fmla="*/ 0 h 927927"/>
                <a:gd name="connsiteX5" fmla="*/ 3184169 w 4934948"/>
                <a:gd name="connsiteY5" fmla="*/ 0 h 927927"/>
                <a:gd name="connsiteX6" fmla="*/ 3364027 w 4934948"/>
                <a:gd name="connsiteY6" fmla="*/ 15457 h 927927"/>
                <a:gd name="connsiteX7" fmla="*/ 4934948 w 4934948"/>
                <a:gd name="connsiteY7" fmla="*/ 463964 h 927927"/>
                <a:gd name="connsiteX0" fmla="*/ 3504311 w 4934948"/>
                <a:gd name="connsiteY0" fmla="*/ 927927 h 927927"/>
                <a:gd name="connsiteX1" fmla="*/ 7383 w 4934948"/>
                <a:gd name="connsiteY1" fmla="*/ 927927 h 927927"/>
                <a:gd name="connsiteX2" fmla="*/ 1577234 w 4934948"/>
                <a:gd name="connsiteY2" fmla="*/ 463964 h 927927"/>
                <a:gd name="connsiteX3" fmla="*/ 6313 w 4934948"/>
                <a:gd name="connsiteY3" fmla="*/ 15457 h 927927"/>
                <a:gd name="connsiteX4" fmla="*/ 64954 w 4934948"/>
                <a:gd name="connsiteY4" fmla="*/ 0 h 927927"/>
                <a:gd name="connsiteX5" fmla="*/ 3184169 w 4934948"/>
                <a:gd name="connsiteY5" fmla="*/ 0 h 927927"/>
                <a:gd name="connsiteX6" fmla="*/ 3364027 w 4934948"/>
                <a:gd name="connsiteY6" fmla="*/ 15457 h 927927"/>
                <a:gd name="connsiteX7" fmla="*/ 4934948 w 4934948"/>
                <a:gd name="connsiteY7" fmla="*/ 463964 h 927927"/>
                <a:gd name="connsiteX0" fmla="*/ 3504311 w 4934948"/>
                <a:gd name="connsiteY0" fmla="*/ 927927 h 927927"/>
                <a:gd name="connsiteX1" fmla="*/ 7383 w 4934948"/>
                <a:gd name="connsiteY1" fmla="*/ 927927 h 927927"/>
                <a:gd name="connsiteX2" fmla="*/ 1577234 w 4934948"/>
                <a:gd name="connsiteY2" fmla="*/ 463964 h 927927"/>
                <a:gd name="connsiteX3" fmla="*/ 6313 w 4934948"/>
                <a:gd name="connsiteY3" fmla="*/ 15457 h 927927"/>
                <a:gd name="connsiteX4" fmla="*/ 64954 w 4934948"/>
                <a:gd name="connsiteY4" fmla="*/ 0 h 927927"/>
                <a:gd name="connsiteX5" fmla="*/ 3184169 w 4934948"/>
                <a:gd name="connsiteY5" fmla="*/ 0 h 927927"/>
                <a:gd name="connsiteX6" fmla="*/ 3364027 w 4934948"/>
                <a:gd name="connsiteY6" fmla="*/ 15457 h 927927"/>
                <a:gd name="connsiteX7" fmla="*/ 4934948 w 4934948"/>
                <a:gd name="connsiteY7" fmla="*/ 463964 h 927927"/>
                <a:gd name="connsiteX0" fmla="*/ 3504311 w 4934948"/>
                <a:gd name="connsiteY0" fmla="*/ 927927 h 927927"/>
                <a:gd name="connsiteX1" fmla="*/ 7383 w 4934948"/>
                <a:gd name="connsiteY1" fmla="*/ 927927 h 927927"/>
                <a:gd name="connsiteX2" fmla="*/ 1577234 w 4934948"/>
                <a:gd name="connsiteY2" fmla="*/ 463964 h 927927"/>
                <a:gd name="connsiteX3" fmla="*/ 6313 w 4934948"/>
                <a:gd name="connsiteY3" fmla="*/ 15457 h 927927"/>
                <a:gd name="connsiteX4" fmla="*/ 64954 w 4934948"/>
                <a:gd name="connsiteY4" fmla="*/ 0 h 927927"/>
                <a:gd name="connsiteX5" fmla="*/ 3246746 w 4934948"/>
                <a:gd name="connsiteY5" fmla="*/ 0 h 927927"/>
                <a:gd name="connsiteX6" fmla="*/ 3364027 w 4934948"/>
                <a:gd name="connsiteY6" fmla="*/ 15457 h 927927"/>
                <a:gd name="connsiteX7" fmla="*/ 4934948 w 4934948"/>
                <a:gd name="connsiteY7" fmla="*/ 463964 h 927927"/>
                <a:gd name="connsiteX0" fmla="*/ 3529288 w 4934948"/>
                <a:gd name="connsiteY0" fmla="*/ 927927 h 927927"/>
                <a:gd name="connsiteX1" fmla="*/ 7383 w 4934948"/>
                <a:gd name="connsiteY1" fmla="*/ 927927 h 927927"/>
                <a:gd name="connsiteX2" fmla="*/ 1577234 w 4934948"/>
                <a:gd name="connsiteY2" fmla="*/ 463964 h 927927"/>
                <a:gd name="connsiteX3" fmla="*/ 6313 w 4934948"/>
                <a:gd name="connsiteY3" fmla="*/ 15457 h 927927"/>
                <a:gd name="connsiteX4" fmla="*/ 64954 w 4934948"/>
                <a:gd name="connsiteY4" fmla="*/ 0 h 927927"/>
                <a:gd name="connsiteX5" fmla="*/ 3246746 w 4934948"/>
                <a:gd name="connsiteY5" fmla="*/ 0 h 927927"/>
                <a:gd name="connsiteX6" fmla="*/ 3364027 w 4934948"/>
                <a:gd name="connsiteY6" fmla="*/ 15457 h 927927"/>
                <a:gd name="connsiteX7" fmla="*/ 4934948 w 4934948"/>
                <a:gd name="connsiteY7" fmla="*/ 463964 h 927927"/>
                <a:gd name="connsiteX0" fmla="*/ 3529288 w 4934948"/>
                <a:gd name="connsiteY0" fmla="*/ 927927 h 927927"/>
                <a:gd name="connsiteX1" fmla="*/ 7383 w 4934948"/>
                <a:gd name="connsiteY1" fmla="*/ 927927 h 927927"/>
                <a:gd name="connsiteX2" fmla="*/ 1577234 w 4934948"/>
                <a:gd name="connsiteY2" fmla="*/ 463964 h 927927"/>
                <a:gd name="connsiteX3" fmla="*/ 6313 w 4934948"/>
                <a:gd name="connsiteY3" fmla="*/ 17040 h 927927"/>
                <a:gd name="connsiteX4" fmla="*/ 64954 w 4934948"/>
                <a:gd name="connsiteY4" fmla="*/ 0 h 927927"/>
                <a:gd name="connsiteX5" fmla="*/ 3246746 w 4934948"/>
                <a:gd name="connsiteY5" fmla="*/ 0 h 927927"/>
                <a:gd name="connsiteX6" fmla="*/ 3364027 w 4934948"/>
                <a:gd name="connsiteY6" fmla="*/ 15457 h 927927"/>
                <a:gd name="connsiteX7" fmla="*/ 4934948 w 4934948"/>
                <a:gd name="connsiteY7" fmla="*/ 463964 h 927927"/>
                <a:gd name="connsiteX0" fmla="*/ 3529288 w 4934948"/>
                <a:gd name="connsiteY0" fmla="*/ 927927 h 927927"/>
                <a:gd name="connsiteX1" fmla="*/ 7383 w 4934948"/>
                <a:gd name="connsiteY1" fmla="*/ 927927 h 927927"/>
                <a:gd name="connsiteX2" fmla="*/ 1224195 w 4934948"/>
                <a:gd name="connsiteY2" fmla="*/ 463964 h 927927"/>
                <a:gd name="connsiteX3" fmla="*/ 6313 w 4934948"/>
                <a:gd name="connsiteY3" fmla="*/ 17040 h 927927"/>
                <a:gd name="connsiteX4" fmla="*/ 64954 w 4934948"/>
                <a:gd name="connsiteY4" fmla="*/ 0 h 927927"/>
                <a:gd name="connsiteX5" fmla="*/ 3246746 w 4934948"/>
                <a:gd name="connsiteY5" fmla="*/ 0 h 927927"/>
                <a:gd name="connsiteX6" fmla="*/ 3364027 w 4934948"/>
                <a:gd name="connsiteY6" fmla="*/ 15457 h 927927"/>
                <a:gd name="connsiteX7" fmla="*/ 4934948 w 4934948"/>
                <a:gd name="connsiteY7" fmla="*/ 463964 h 927927"/>
                <a:gd name="connsiteX0" fmla="*/ 3529288 w 4934948"/>
                <a:gd name="connsiteY0" fmla="*/ 927927 h 927927"/>
                <a:gd name="connsiteX1" fmla="*/ 7383 w 4934948"/>
                <a:gd name="connsiteY1" fmla="*/ 927927 h 927927"/>
                <a:gd name="connsiteX2" fmla="*/ 1224195 w 4934948"/>
                <a:gd name="connsiteY2" fmla="*/ 463964 h 927927"/>
                <a:gd name="connsiteX3" fmla="*/ 6313 w 4934948"/>
                <a:gd name="connsiteY3" fmla="*/ 17040 h 927927"/>
                <a:gd name="connsiteX4" fmla="*/ 64954 w 4934948"/>
                <a:gd name="connsiteY4" fmla="*/ 0 h 927927"/>
                <a:gd name="connsiteX5" fmla="*/ 3246746 w 4934948"/>
                <a:gd name="connsiteY5" fmla="*/ 0 h 927927"/>
                <a:gd name="connsiteX6" fmla="*/ 3364027 w 4934948"/>
                <a:gd name="connsiteY6" fmla="*/ 15457 h 927927"/>
                <a:gd name="connsiteX7" fmla="*/ 4934948 w 4934948"/>
                <a:gd name="connsiteY7" fmla="*/ 463964 h 927927"/>
                <a:gd name="connsiteX0" fmla="*/ 3529288 w 4934948"/>
                <a:gd name="connsiteY0" fmla="*/ 927927 h 927927"/>
                <a:gd name="connsiteX1" fmla="*/ 7383 w 4934948"/>
                <a:gd name="connsiteY1" fmla="*/ 927927 h 927927"/>
                <a:gd name="connsiteX2" fmla="*/ 1224195 w 4934948"/>
                <a:gd name="connsiteY2" fmla="*/ 463964 h 927927"/>
                <a:gd name="connsiteX3" fmla="*/ 6313 w 4934948"/>
                <a:gd name="connsiteY3" fmla="*/ 17040 h 927927"/>
                <a:gd name="connsiteX4" fmla="*/ 64954 w 4934948"/>
                <a:gd name="connsiteY4" fmla="*/ 0 h 927927"/>
                <a:gd name="connsiteX5" fmla="*/ 3246746 w 4934948"/>
                <a:gd name="connsiteY5" fmla="*/ 0 h 927927"/>
                <a:gd name="connsiteX6" fmla="*/ 3364027 w 4934948"/>
                <a:gd name="connsiteY6" fmla="*/ 15457 h 927927"/>
                <a:gd name="connsiteX7" fmla="*/ 4934948 w 4934948"/>
                <a:gd name="connsiteY7" fmla="*/ 463964 h 927927"/>
                <a:gd name="connsiteX0" fmla="*/ 3528053 w 4933713"/>
                <a:gd name="connsiteY0" fmla="*/ 927927 h 927927"/>
                <a:gd name="connsiteX1" fmla="*/ 6148 w 4933713"/>
                <a:gd name="connsiteY1" fmla="*/ 927927 h 927927"/>
                <a:gd name="connsiteX2" fmla="*/ 1222960 w 4933713"/>
                <a:gd name="connsiteY2" fmla="*/ 463964 h 927927"/>
                <a:gd name="connsiteX3" fmla="*/ 5078 w 4933713"/>
                <a:gd name="connsiteY3" fmla="*/ 17040 h 927927"/>
                <a:gd name="connsiteX4" fmla="*/ 63719 w 4933713"/>
                <a:gd name="connsiteY4" fmla="*/ 0 h 927927"/>
                <a:gd name="connsiteX5" fmla="*/ 3245511 w 4933713"/>
                <a:gd name="connsiteY5" fmla="*/ 0 h 927927"/>
                <a:gd name="connsiteX6" fmla="*/ 3362792 w 4933713"/>
                <a:gd name="connsiteY6" fmla="*/ 15457 h 927927"/>
                <a:gd name="connsiteX7" fmla="*/ 4933713 w 4933713"/>
                <a:gd name="connsiteY7" fmla="*/ 463964 h 927927"/>
                <a:gd name="connsiteX0" fmla="*/ 3528322 w 4933982"/>
                <a:gd name="connsiteY0" fmla="*/ 927927 h 927927"/>
                <a:gd name="connsiteX1" fmla="*/ 6417 w 4933982"/>
                <a:gd name="connsiteY1" fmla="*/ 927927 h 927927"/>
                <a:gd name="connsiteX2" fmla="*/ 1223229 w 4933982"/>
                <a:gd name="connsiteY2" fmla="*/ 463964 h 927927"/>
                <a:gd name="connsiteX3" fmla="*/ 5347 w 4933982"/>
                <a:gd name="connsiteY3" fmla="*/ 17040 h 927927"/>
                <a:gd name="connsiteX4" fmla="*/ 63988 w 4933982"/>
                <a:gd name="connsiteY4" fmla="*/ 0 h 927927"/>
                <a:gd name="connsiteX5" fmla="*/ 3245780 w 4933982"/>
                <a:gd name="connsiteY5" fmla="*/ 0 h 927927"/>
                <a:gd name="connsiteX6" fmla="*/ 3363061 w 4933982"/>
                <a:gd name="connsiteY6" fmla="*/ 15457 h 927927"/>
                <a:gd name="connsiteX7" fmla="*/ 4933982 w 4933982"/>
                <a:gd name="connsiteY7" fmla="*/ 463964 h 927927"/>
                <a:gd name="connsiteX0" fmla="*/ 3528376 w 4934036"/>
                <a:gd name="connsiteY0" fmla="*/ 927927 h 927927"/>
                <a:gd name="connsiteX1" fmla="*/ 6471 w 4934036"/>
                <a:gd name="connsiteY1" fmla="*/ 927927 h 927927"/>
                <a:gd name="connsiteX2" fmla="*/ 1223283 w 4934036"/>
                <a:gd name="connsiteY2" fmla="*/ 463964 h 927927"/>
                <a:gd name="connsiteX3" fmla="*/ 5401 w 4934036"/>
                <a:gd name="connsiteY3" fmla="*/ 17040 h 927927"/>
                <a:gd name="connsiteX4" fmla="*/ 55558 w 4934036"/>
                <a:gd name="connsiteY4" fmla="*/ 0 h 927927"/>
                <a:gd name="connsiteX5" fmla="*/ 3245834 w 4934036"/>
                <a:gd name="connsiteY5" fmla="*/ 0 h 927927"/>
                <a:gd name="connsiteX6" fmla="*/ 3363115 w 4934036"/>
                <a:gd name="connsiteY6" fmla="*/ 15457 h 927927"/>
                <a:gd name="connsiteX7" fmla="*/ 4934036 w 4934036"/>
                <a:gd name="connsiteY7" fmla="*/ 463964 h 927927"/>
                <a:gd name="connsiteX0" fmla="*/ 3528376 w 4934036"/>
                <a:gd name="connsiteY0" fmla="*/ 927927 h 927927"/>
                <a:gd name="connsiteX1" fmla="*/ 6471 w 4934036"/>
                <a:gd name="connsiteY1" fmla="*/ 927927 h 927927"/>
                <a:gd name="connsiteX2" fmla="*/ 1223283 w 4934036"/>
                <a:gd name="connsiteY2" fmla="*/ 463964 h 927927"/>
                <a:gd name="connsiteX3" fmla="*/ 5401 w 4934036"/>
                <a:gd name="connsiteY3" fmla="*/ 17040 h 927927"/>
                <a:gd name="connsiteX4" fmla="*/ 55558 w 4934036"/>
                <a:gd name="connsiteY4" fmla="*/ 0 h 927927"/>
                <a:gd name="connsiteX5" fmla="*/ 3245834 w 4934036"/>
                <a:gd name="connsiteY5" fmla="*/ 0 h 927927"/>
                <a:gd name="connsiteX6" fmla="*/ 3403242 w 4934036"/>
                <a:gd name="connsiteY6" fmla="*/ 17040 h 927927"/>
                <a:gd name="connsiteX7" fmla="*/ 4934036 w 4934036"/>
                <a:gd name="connsiteY7" fmla="*/ 463964 h 927927"/>
                <a:gd name="connsiteX0" fmla="*/ 3528376 w 4621124"/>
                <a:gd name="connsiteY0" fmla="*/ 927927 h 927927"/>
                <a:gd name="connsiteX1" fmla="*/ 6471 w 4621124"/>
                <a:gd name="connsiteY1" fmla="*/ 927927 h 927927"/>
                <a:gd name="connsiteX2" fmla="*/ 1223283 w 4621124"/>
                <a:gd name="connsiteY2" fmla="*/ 463964 h 927927"/>
                <a:gd name="connsiteX3" fmla="*/ 5401 w 4621124"/>
                <a:gd name="connsiteY3" fmla="*/ 17040 h 927927"/>
                <a:gd name="connsiteX4" fmla="*/ 55558 w 4621124"/>
                <a:gd name="connsiteY4" fmla="*/ 0 h 927927"/>
                <a:gd name="connsiteX5" fmla="*/ 3245834 w 4621124"/>
                <a:gd name="connsiteY5" fmla="*/ 0 h 927927"/>
                <a:gd name="connsiteX6" fmla="*/ 3403242 w 4621124"/>
                <a:gd name="connsiteY6" fmla="*/ 17040 h 927927"/>
                <a:gd name="connsiteX7" fmla="*/ 4621124 w 4621124"/>
                <a:gd name="connsiteY7" fmla="*/ 463964 h 927927"/>
                <a:gd name="connsiteX0" fmla="*/ 3528376 w 4621124"/>
                <a:gd name="connsiteY0" fmla="*/ 927927 h 927927"/>
                <a:gd name="connsiteX1" fmla="*/ 6471 w 4621124"/>
                <a:gd name="connsiteY1" fmla="*/ 927927 h 927927"/>
                <a:gd name="connsiteX2" fmla="*/ 1223283 w 4621124"/>
                <a:gd name="connsiteY2" fmla="*/ 463964 h 927927"/>
                <a:gd name="connsiteX3" fmla="*/ 5401 w 4621124"/>
                <a:gd name="connsiteY3" fmla="*/ 17040 h 927927"/>
                <a:gd name="connsiteX4" fmla="*/ 55558 w 4621124"/>
                <a:gd name="connsiteY4" fmla="*/ 0 h 927927"/>
                <a:gd name="connsiteX5" fmla="*/ 3245834 w 4621124"/>
                <a:gd name="connsiteY5" fmla="*/ 0 h 927927"/>
                <a:gd name="connsiteX6" fmla="*/ 3403242 w 4621124"/>
                <a:gd name="connsiteY6" fmla="*/ 17040 h 927927"/>
                <a:gd name="connsiteX7" fmla="*/ 4621124 w 4621124"/>
                <a:gd name="connsiteY7" fmla="*/ 463964 h 927927"/>
                <a:gd name="connsiteX0" fmla="*/ 3528376 w 4621124"/>
                <a:gd name="connsiteY0" fmla="*/ 927927 h 927927"/>
                <a:gd name="connsiteX1" fmla="*/ 6471 w 4621124"/>
                <a:gd name="connsiteY1" fmla="*/ 927927 h 927927"/>
                <a:gd name="connsiteX2" fmla="*/ 1223283 w 4621124"/>
                <a:gd name="connsiteY2" fmla="*/ 463964 h 927927"/>
                <a:gd name="connsiteX3" fmla="*/ 5401 w 4621124"/>
                <a:gd name="connsiteY3" fmla="*/ 17040 h 927927"/>
                <a:gd name="connsiteX4" fmla="*/ 55558 w 4621124"/>
                <a:gd name="connsiteY4" fmla="*/ 0 h 927927"/>
                <a:gd name="connsiteX5" fmla="*/ 3245834 w 4621124"/>
                <a:gd name="connsiteY5" fmla="*/ 0 h 927927"/>
                <a:gd name="connsiteX6" fmla="*/ 3403242 w 4621124"/>
                <a:gd name="connsiteY6" fmla="*/ 17040 h 927927"/>
                <a:gd name="connsiteX7" fmla="*/ 4621124 w 4621124"/>
                <a:gd name="connsiteY7" fmla="*/ 463964 h 927927"/>
                <a:gd name="connsiteX0" fmla="*/ 3528376 w 4621124"/>
                <a:gd name="connsiteY0" fmla="*/ 927927 h 927927"/>
                <a:gd name="connsiteX1" fmla="*/ 6471 w 4621124"/>
                <a:gd name="connsiteY1" fmla="*/ 927927 h 927927"/>
                <a:gd name="connsiteX2" fmla="*/ 1223283 w 4621124"/>
                <a:gd name="connsiteY2" fmla="*/ 463964 h 927927"/>
                <a:gd name="connsiteX3" fmla="*/ 5401 w 4621124"/>
                <a:gd name="connsiteY3" fmla="*/ 17040 h 927927"/>
                <a:gd name="connsiteX4" fmla="*/ 55558 w 4621124"/>
                <a:gd name="connsiteY4" fmla="*/ 0 h 927927"/>
                <a:gd name="connsiteX5" fmla="*/ 3302923 w 4621124"/>
                <a:gd name="connsiteY5" fmla="*/ 0 h 927927"/>
                <a:gd name="connsiteX6" fmla="*/ 3403242 w 4621124"/>
                <a:gd name="connsiteY6" fmla="*/ 17040 h 927927"/>
                <a:gd name="connsiteX7" fmla="*/ 4621124 w 4621124"/>
                <a:gd name="connsiteY7" fmla="*/ 463964 h 927927"/>
                <a:gd name="connsiteX0" fmla="*/ 3544760 w 4621124"/>
                <a:gd name="connsiteY0" fmla="*/ 927927 h 927927"/>
                <a:gd name="connsiteX1" fmla="*/ 6471 w 4621124"/>
                <a:gd name="connsiteY1" fmla="*/ 927927 h 927927"/>
                <a:gd name="connsiteX2" fmla="*/ 1223283 w 4621124"/>
                <a:gd name="connsiteY2" fmla="*/ 463964 h 927927"/>
                <a:gd name="connsiteX3" fmla="*/ 5401 w 4621124"/>
                <a:gd name="connsiteY3" fmla="*/ 17040 h 927927"/>
                <a:gd name="connsiteX4" fmla="*/ 55558 w 4621124"/>
                <a:gd name="connsiteY4" fmla="*/ 0 h 927927"/>
                <a:gd name="connsiteX5" fmla="*/ 3302923 w 4621124"/>
                <a:gd name="connsiteY5" fmla="*/ 0 h 927927"/>
                <a:gd name="connsiteX6" fmla="*/ 3403242 w 4621124"/>
                <a:gd name="connsiteY6" fmla="*/ 17040 h 927927"/>
                <a:gd name="connsiteX7" fmla="*/ 4621124 w 4621124"/>
                <a:gd name="connsiteY7" fmla="*/ 463964 h 927927"/>
                <a:gd name="connsiteX0" fmla="*/ 3544760 w 4621124"/>
                <a:gd name="connsiteY0" fmla="*/ 927927 h 927927"/>
                <a:gd name="connsiteX1" fmla="*/ 6471 w 4621124"/>
                <a:gd name="connsiteY1" fmla="*/ 927927 h 927927"/>
                <a:gd name="connsiteX2" fmla="*/ 1223283 w 4621124"/>
                <a:gd name="connsiteY2" fmla="*/ 463964 h 927927"/>
                <a:gd name="connsiteX3" fmla="*/ 5401 w 4621124"/>
                <a:gd name="connsiteY3" fmla="*/ 17040 h 927927"/>
                <a:gd name="connsiteX4" fmla="*/ 55558 w 4621124"/>
                <a:gd name="connsiteY4" fmla="*/ 0 h 927927"/>
                <a:gd name="connsiteX5" fmla="*/ 3302923 w 4621124"/>
                <a:gd name="connsiteY5" fmla="*/ 0 h 927927"/>
                <a:gd name="connsiteX6" fmla="*/ 3403242 w 4621124"/>
                <a:gd name="connsiteY6" fmla="*/ 17040 h 927927"/>
                <a:gd name="connsiteX7" fmla="*/ 4621124 w 4621124"/>
                <a:gd name="connsiteY7" fmla="*/ 463964 h 927927"/>
                <a:gd name="connsiteX0" fmla="*/ 3544760 w 4621124"/>
                <a:gd name="connsiteY0" fmla="*/ 927927 h 927927"/>
                <a:gd name="connsiteX1" fmla="*/ 6471 w 4621124"/>
                <a:gd name="connsiteY1" fmla="*/ 927927 h 927927"/>
                <a:gd name="connsiteX2" fmla="*/ 853199 w 4621124"/>
                <a:gd name="connsiteY2" fmla="*/ 463964 h 927927"/>
                <a:gd name="connsiteX3" fmla="*/ 5401 w 4621124"/>
                <a:gd name="connsiteY3" fmla="*/ 17040 h 927927"/>
                <a:gd name="connsiteX4" fmla="*/ 55558 w 4621124"/>
                <a:gd name="connsiteY4" fmla="*/ 0 h 927927"/>
                <a:gd name="connsiteX5" fmla="*/ 3302923 w 4621124"/>
                <a:gd name="connsiteY5" fmla="*/ 0 h 927927"/>
                <a:gd name="connsiteX6" fmla="*/ 3403242 w 4621124"/>
                <a:gd name="connsiteY6" fmla="*/ 17040 h 927927"/>
                <a:gd name="connsiteX7" fmla="*/ 4621124 w 4621124"/>
                <a:gd name="connsiteY7" fmla="*/ 463964 h 927927"/>
                <a:gd name="connsiteX0" fmla="*/ 3544760 w 4621124"/>
                <a:gd name="connsiteY0" fmla="*/ 927927 h 927927"/>
                <a:gd name="connsiteX1" fmla="*/ 6471 w 4621124"/>
                <a:gd name="connsiteY1" fmla="*/ 927927 h 927927"/>
                <a:gd name="connsiteX2" fmla="*/ 853199 w 4621124"/>
                <a:gd name="connsiteY2" fmla="*/ 463964 h 927927"/>
                <a:gd name="connsiteX3" fmla="*/ 5401 w 4621124"/>
                <a:gd name="connsiteY3" fmla="*/ 17040 h 927927"/>
                <a:gd name="connsiteX4" fmla="*/ 55558 w 4621124"/>
                <a:gd name="connsiteY4" fmla="*/ 0 h 927927"/>
                <a:gd name="connsiteX5" fmla="*/ 3302923 w 4621124"/>
                <a:gd name="connsiteY5" fmla="*/ 0 h 927927"/>
                <a:gd name="connsiteX6" fmla="*/ 3403242 w 4621124"/>
                <a:gd name="connsiteY6" fmla="*/ 17040 h 927927"/>
                <a:gd name="connsiteX7" fmla="*/ 4621124 w 4621124"/>
                <a:gd name="connsiteY7" fmla="*/ 463964 h 927927"/>
                <a:gd name="connsiteX0" fmla="*/ 3544760 w 4621124"/>
                <a:gd name="connsiteY0" fmla="*/ 927927 h 927927"/>
                <a:gd name="connsiteX1" fmla="*/ 6471 w 4621124"/>
                <a:gd name="connsiteY1" fmla="*/ 927927 h 927927"/>
                <a:gd name="connsiteX2" fmla="*/ 853199 w 4621124"/>
                <a:gd name="connsiteY2" fmla="*/ 463964 h 927927"/>
                <a:gd name="connsiteX3" fmla="*/ 5401 w 4621124"/>
                <a:gd name="connsiteY3" fmla="*/ 17040 h 927927"/>
                <a:gd name="connsiteX4" fmla="*/ 55558 w 4621124"/>
                <a:gd name="connsiteY4" fmla="*/ 0 h 927927"/>
                <a:gd name="connsiteX5" fmla="*/ 3302923 w 4621124"/>
                <a:gd name="connsiteY5" fmla="*/ 0 h 927927"/>
                <a:gd name="connsiteX6" fmla="*/ 3403242 w 4621124"/>
                <a:gd name="connsiteY6" fmla="*/ 17040 h 927927"/>
                <a:gd name="connsiteX7" fmla="*/ 4621124 w 4621124"/>
                <a:gd name="connsiteY7" fmla="*/ 463964 h 927927"/>
                <a:gd name="connsiteX0" fmla="*/ 3542590 w 4618954"/>
                <a:gd name="connsiteY0" fmla="*/ 927927 h 927927"/>
                <a:gd name="connsiteX1" fmla="*/ 4301 w 4618954"/>
                <a:gd name="connsiteY1" fmla="*/ 927927 h 927927"/>
                <a:gd name="connsiteX2" fmla="*/ 851029 w 4618954"/>
                <a:gd name="connsiteY2" fmla="*/ 463964 h 927927"/>
                <a:gd name="connsiteX3" fmla="*/ 3231 w 4618954"/>
                <a:gd name="connsiteY3" fmla="*/ 17040 h 927927"/>
                <a:gd name="connsiteX4" fmla="*/ 53388 w 4618954"/>
                <a:gd name="connsiteY4" fmla="*/ 0 h 927927"/>
                <a:gd name="connsiteX5" fmla="*/ 3300753 w 4618954"/>
                <a:gd name="connsiteY5" fmla="*/ 0 h 927927"/>
                <a:gd name="connsiteX6" fmla="*/ 3401072 w 4618954"/>
                <a:gd name="connsiteY6" fmla="*/ 17040 h 927927"/>
                <a:gd name="connsiteX7" fmla="*/ 4618954 w 4618954"/>
                <a:gd name="connsiteY7" fmla="*/ 463964 h 927927"/>
                <a:gd name="connsiteX0" fmla="*/ 3543024 w 4619388"/>
                <a:gd name="connsiteY0" fmla="*/ 927927 h 927927"/>
                <a:gd name="connsiteX1" fmla="*/ 4735 w 4619388"/>
                <a:gd name="connsiteY1" fmla="*/ 927927 h 927927"/>
                <a:gd name="connsiteX2" fmla="*/ 851463 w 4619388"/>
                <a:gd name="connsiteY2" fmla="*/ 463964 h 927927"/>
                <a:gd name="connsiteX3" fmla="*/ 3665 w 4619388"/>
                <a:gd name="connsiteY3" fmla="*/ 17040 h 927927"/>
                <a:gd name="connsiteX4" fmla="*/ 53822 w 4619388"/>
                <a:gd name="connsiteY4" fmla="*/ 0 h 927927"/>
                <a:gd name="connsiteX5" fmla="*/ 3301187 w 4619388"/>
                <a:gd name="connsiteY5" fmla="*/ 0 h 927927"/>
                <a:gd name="connsiteX6" fmla="*/ 3401506 w 4619388"/>
                <a:gd name="connsiteY6" fmla="*/ 17040 h 927927"/>
                <a:gd name="connsiteX7" fmla="*/ 4619388 w 4619388"/>
                <a:gd name="connsiteY7" fmla="*/ 463964 h 927927"/>
                <a:gd name="connsiteX0" fmla="*/ 3543117 w 4619481"/>
                <a:gd name="connsiteY0" fmla="*/ 927927 h 927927"/>
                <a:gd name="connsiteX1" fmla="*/ 4828 w 4619481"/>
                <a:gd name="connsiteY1" fmla="*/ 927927 h 927927"/>
                <a:gd name="connsiteX2" fmla="*/ 851556 w 4619481"/>
                <a:gd name="connsiteY2" fmla="*/ 463964 h 927927"/>
                <a:gd name="connsiteX3" fmla="*/ 3758 w 4619481"/>
                <a:gd name="connsiteY3" fmla="*/ 17040 h 927927"/>
                <a:gd name="connsiteX4" fmla="*/ 38676 w 4619481"/>
                <a:gd name="connsiteY4" fmla="*/ 0 h 927927"/>
                <a:gd name="connsiteX5" fmla="*/ 3301280 w 4619481"/>
                <a:gd name="connsiteY5" fmla="*/ 0 h 927927"/>
                <a:gd name="connsiteX6" fmla="*/ 3401599 w 4619481"/>
                <a:gd name="connsiteY6" fmla="*/ 17040 h 927927"/>
                <a:gd name="connsiteX7" fmla="*/ 4619481 w 4619481"/>
                <a:gd name="connsiteY7" fmla="*/ 463964 h 927927"/>
                <a:gd name="connsiteX0" fmla="*/ 3543118 w 4619482"/>
                <a:gd name="connsiteY0" fmla="*/ 927927 h 927927"/>
                <a:gd name="connsiteX1" fmla="*/ 4829 w 4619482"/>
                <a:gd name="connsiteY1" fmla="*/ 927927 h 927927"/>
                <a:gd name="connsiteX2" fmla="*/ 851557 w 4619482"/>
                <a:gd name="connsiteY2" fmla="*/ 463964 h 927927"/>
                <a:gd name="connsiteX3" fmla="*/ 3759 w 4619482"/>
                <a:gd name="connsiteY3" fmla="*/ 17040 h 927927"/>
                <a:gd name="connsiteX4" fmla="*/ 38677 w 4619482"/>
                <a:gd name="connsiteY4" fmla="*/ 0 h 927927"/>
                <a:gd name="connsiteX5" fmla="*/ 3301281 w 4619482"/>
                <a:gd name="connsiteY5" fmla="*/ 0 h 927927"/>
                <a:gd name="connsiteX6" fmla="*/ 3429533 w 4619482"/>
                <a:gd name="connsiteY6" fmla="*/ 17040 h 927927"/>
                <a:gd name="connsiteX7" fmla="*/ 4619482 w 4619482"/>
                <a:gd name="connsiteY7" fmla="*/ 463964 h 927927"/>
                <a:gd name="connsiteX0" fmla="*/ 3543118 w 4277331"/>
                <a:gd name="connsiteY0" fmla="*/ 927927 h 927927"/>
                <a:gd name="connsiteX1" fmla="*/ 4829 w 4277331"/>
                <a:gd name="connsiteY1" fmla="*/ 927927 h 927927"/>
                <a:gd name="connsiteX2" fmla="*/ 851557 w 4277331"/>
                <a:gd name="connsiteY2" fmla="*/ 463964 h 927927"/>
                <a:gd name="connsiteX3" fmla="*/ 3759 w 4277331"/>
                <a:gd name="connsiteY3" fmla="*/ 17040 h 927927"/>
                <a:gd name="connsiteX4" fmla="*/ 38677 w 4277331"/>
                <a:gd name="connsiteY4" fmla="*/ 0 h 927927"/>
                <a:gd name="connsiteX5" fmla="*/ 3301281 w 4277331"/>
                <a:gd name="connsiteY5" fmla="*/ 0 h 927927"/>
                <a:gd name="connsiteX6" fmla="*/ 3429533 w 4277331"/>
                <a:gd name="connsiteY6" fmla="*/ 17040 h 927927"/>
                <a:gd name="connsiteX7" fmla="*/ 4277331 w 4277331"/>
                <a:gd name="connsiteY7" fmla="*/ 463964 h 927927"/>
                <a:gd name="connsiteX0" fmla="*/ 3543118 w 4277331"/>
                <a:gd name="connsiteY0" fmla="*/ 927927 h 927927"/>
                <a:gd name="connsiteX1" fmla="*/ 4829 w 4277331"/>
                <a:gd name="connsiteY1" fmla="*/ 927927 h 927927"/>
                <a:gd name="connsiteX2" fmla="*/ 851557 w 4277331"/>
                <a:gd name="connsiteY2" fmla="*/ 463964 h 927927"/>
                <a:gd name="connsiteX3" fmla="*/ 3759 w 4277331"/>
                <a:gd name="connsiteY3" fmla="*/ 17040 h 927927"/>
                <a:gd name="connsiteX4" fmla="*/ 38677 w 4277331"/>
                <a:gd name="connsiteY4" fmla="*/ 0 h 927927"/>
                <a:gd name="connsiteX5" fmla="*/ 3301281 w 4277331"/>
                <a:gd name="connsiteY5" fmla="*/ 0 h 927927"/>
                <a:gd name="connsiteX6" fmla="*/ 3429533 w 4277331"/>
                <a:gd name="connsiteY6" fmla="*/ 17040 h 927927"/>
                <a:gd name="connsiteX7" fmla="*/ 4277331 w 4277331"/>
                <a:gd name="connsiteY7" fmla="*/ 463964 h 927927"/>
                <a:gd name="connsiteX0" fmla="*/ 3543118 w 4277331"/>
                <a:gd name="connsiteY0" fmla="*/ 927927 h 927927"/>
                <a:gd name="connsiteX1" fmla="*/ 4829 w 4277331"/>
                <a:gd name="connsiteY1" fmla="*/ 927927 h 927927"/>
                <a:gd name="connsiteX2" fmla="*/ 851557 w 4277331"/>
                <a:gd name="connsiteY2" fmla="*/ 463964 h 927927"/>
                <a:gd name="connsiteX3" fmla="*/ 3759 w 4277331"/>
                <a:gd name="connsiteY3" fmla="*/ 17040 h 927927"/>
                <a:gd name="connsiteX4" fmla="*/ 38677 w 4277331"/>
                <a:gd name="connsiteY4" fmla="*/ 0 h 927927"/>
                <a:gd name="connsiteX5" fmla="*/ 3301281 w 4277331"/>
                <a:gd name="connsiteY5" fmla="*/ 0 h 927927"/>
                <a:gd name="connsiteX6" fmla="*/ 3429533 w 4277331"/>
                <a:gd name="connsiteY6" fmla="*/ 17040 h 927927"/>
                <a:gd name="connsiteX7" fmla="*/ 4277331 w 4277331"/>
                <a:gd name="connsiteY7" fmla="*/ 463964 h 927927"/>
                <a:gd name="connsiteX0" fmla="*/ 3543118 w 4277331"/>
                <a:gd name="connsiteY0" fmla="*/ 927927 h 927927"/>
                <a:gd name="connsiteX1" fmla="*/ 4829 w 4277331"/>
                <a:gd name="connsiteY1" fmla="*/ 927927 h 927927"/>
                <a:gd name="connsiteX2" fmla="*/ 851557 w 4277331"/>
                <a:gd name="connsiteY2" fmla="*/ 463964 h 927927"/>
                <a:gd name="connsiteX3" fmla="*/ 3759 w 4277331"/>
                <a:gd name="connsiteY3" fmla="*/ 17040 h 927927"/>
                <a:gd name="connsiteX4" fmla="*/ 38677 w 4277331"/>
                <a:gd name="connsiteY4" fmla="*/ 0 h 927927"/>
                <a:gd name="connsiteX5" fmla="*/ 3359699 w 4277331"/>
                <a:gd name="connsiteY5" fmla="*/ 0 h 927927"/>
                <a:gd name="connsiteX6" fmla="*/ 3429533 w 4277331"/>
                <a:gd name="connsiteY6" fmla="*/ 17040 h 927927"/>
                <a:gd name="connsiteX7" fmla="*/ 4277331 w 4277331"/>
                <a:gd name="connsiteY7" fmla="*/ 463964 h 927927"/>
                <a:gd name="connsiteX0" fmla="*/ 3528369 w 4277331"/>
                <a:gd name="connsiteY0" fmla="*/ 927927 h 927927"/>
                <a:gd name="connsiteX1" fmla="*/ 4829 w 4277331"/>
                <a:gd name="connsiteY1" fmla="*/ 927927 h 927927"/>
                <a:gd name="connsiteX2" fmla="*/ 851557 w 4277331"/>
                <a:gd name="connsiteY2" fmla="*/ 463964 h 927927"/>
                <a:gd name="connsiteX3" fmla="*/ 3759 w 4277331"/>
                <a:gd name="connsiteY3" fmla="*/ 17040 h 927927"/>
                <a:gd name="connsiteX4" fmla="*/ 38677 w 4277331"/>
                <a:gd name="connsiteY4" fmla="*/ 0 h 927927"/>
                <a:gd name="connsiteX5" fmla="*/ 3359699 w 4277331"/>
                <a:gd name="connsiteY5" fmla="*/ 0 h 927927"/>
                <a:gd name="connsiteX6" fmla="*/ 3429533 w 4277331"/>
                <a:gd name="connsiteY6" fmla="*/ 17040 h 927927"/>
                <a:gd name="connsiteX7" fmla="*/ 4277331 w 4277331"/>
                <a:gd name="connsiteY7" fmla="*/ 463964 h 927927"/>
                <a:gd name="connsiteX0" fmla="*/ 3528369 w 4277331"/>
                <a:gd name="connsiteY0" fmla="*/ 927927 h 927927"/>
                <a:gd name="connsiteX1" fmla="*/ 4829 w 4277331"/>
                <a:gd name="connsiteY1" fmla="*/ 927927 h 927927"/>
                <a:gd name="connsiteX2" fmla="*/ 851557 w 4277331"/>
                <a:gd name="connsiteY2" fmla="*/ 463964 h 927927"/>
                <a:gd name="connsiteX3" fmla="*/ 3759 w 4277331"/>
                <a:gd name="connsiteY3" fmla="*/ 34368 h 927927"/>
                <a:gd name="connsiteX4" fmla="*/ 38677 w 4277331"/>
                <a:gd name="connsiteY4" fmla="*/ 0 h 927927"/>
                <a:gd name="connsiteX5" fmla="*/ 3359699 w 4277331"/>
                <a:gd name="connsiteY5" fmla="*/ 0 h 927927"/>
                <a:gd name="connsiteX6" fmla="*/ 3429533 w 4277331"/>
                <a:gd name="connsiteY6" fmla="*/ 17040 h 927927"/>
                <a:gd name="connsiteX7" fmla="*/ 4277331 w 4277331"/>
                <a:gd name="connsiteY7" fmla="*/ 463964 h 927927"/>
                <a:gd name="connsiteX0" fmla="*/ 3528369 w 4277331"/>
                <a:gd name="connsiteY0" fmla="*/ 927927 h 927927"/>
                <a:gd name="connsiteX1" fmla="*/ 4829 w 4277331"/>
                <a:gd name="connsiteY1" fmla="*/ 927927 h 927927"/>
                <a:gd name="connsiteX2" fmla="*/ 420145 w 4277331"/>
                <a:gd name="connsiteY2" fmla="*/ 463964 h 927927"/>
                <a:gd name="connsiteX3" fmla="*/ 3759 w 4277331"/>
                <a:gd name="connsiteY3" fmla="*/ 34368 h 927927"/>
                <a:gd name="connsiteX4" fmla="*/ 38677 w 4277331"/>
                <a:gd name="connsiteY4" fmla="*/ 0 h 927927"/>
                <a:gd name="connsiteX5" fmla="*/ 3359699 w 4277331"/>
                <a:gd name="connsiteY5" fmla="*/ 0 h 927927"/>
                <a:gd name="connsiteX6" fmla="*/ 3429533 w 4277331"/>
                <a:gd name="connsiteY6" fmla="*/ 17040 h 927927"/>
                <a:gd name="connsiteX7" fmla="*/ 4277331 w 4277331"/>
                <a:gd name="connsiteY7" fmla="*/ 463964 h 927927"/>
                <a:gd name="connsiteX0" fmla="*/ 3528369 w 4277331"/>
                <a:gd name="connsiteY0" fmla="*/ 927927 h 927927"/>
                <a:gd name="connsiteX1" fmla="*/ 4829 w 4277331"/>
                <a:gd name="connsiteY1" fmla="*/ 927927 h 927927"/>
                <a:gd name="connsiteX2" fmla="*/ 420145 w 4277331"/>
                <a:gd name="connsiteY2" fmla="*/ 463964 h 927927"/>
                <a:gd name="connsiteX3" fmla="*/ 3759 w 4277331"/>
                <a:gd name="connsiteY3" fmla="*/ 34368 h 927927"/>
                <a:gd name="connsiteX4" fmla="*/ 38677 w 4277331"/>
                <a:gd name="connsiteY4" fmla="*/ 0 h 927927"/>
                <a:gd name="connsiteX5" fmla="*/ 3359699 w 4277331"/>
                <a:gd name="connsiteY5" fmla="*/ 0 h 927927"/>
                <a:gd name="connsiteX6" fmla="*/ 3429533 w 4277331"/>
                <a:gd name="connsiteY6" fmla="*/ 17040 h 927927"/>
                <a:gd name="connsiteX7" fmla="*/ 4277331 w 4277331"/>
                <a:gd name="connsiteY7" fmla="*/ 463964 h 927927"/>
                <a:gd name="connsiteX0" fmla="*/ 3528369 w 4277331"/>
                <a:gd name="connsiteY0" fmla="*/ 927927 h 927927"/>
                <a:gd name="connsiteX1" fmla="*/ 4829 w 4277331"/>
                <a:gd name="connsiteY1" fmla="*/ 927927 h 927927"/>
                <a:gd name="connsiteX2" fmla="*/ 420145 w 4277331"/>
                <a:gd name="connsiteY2" fmla="*/ 463964 h 927927"/>
                <a:gd name="connsiteX3" fmla="*/ 3759 w 4277331"/>
                <a:gd name="connsiteY3" fmla="*/ 34368 h 927927"/>
                <a:gd name="connsiteX4" fmla="*/ 38677 w 4277331"/>
                <a:gd name="connsiteY4" fmla="*/ 0 h 927927"/>
                <a:gd name="connsiteX5" fmla="*/ 3359699 w 4277331"/>
                <a:gd name="connsiteY5" fmla="*/ 0 h 927927"/>
                <a:gd name="connsiteX6" fmla="*/ 3429533 w 4277331"/>
                <a:gd name="connsiteY6" fmla="*/ 17040 h 927927"/>
                <a:gd name="connsiteX7" fmla="*/ 4277331 w 4277331"/>
                <a:gd name="connsiteY7" fmla="*/ 463964 h 927927"/>
                <a:gd name="connsiteX0" fmla="*/ 3528369 w 4277331"/>
                <a:gd name="connsiteY0" fmla="*/ 927927 h 927927"/>
                <a:gd name="connsiteX1" fmla="*/ 4829 w 4277331"/>
                <a:gd name="connsiteY1" fmla="*/ 927927 h 927927"/>
                <a:gd name="connsiteX2" fmla="*/ 420145 w 4277331"/>
                <a:gd name="connsiteY2" fmla="*/ 463964 h 927927"/>
                <a:gd name="connsiteX3" fmla="*/ 3759 w 4277331"/>
                <a:gd name="connsiteY3" fmla="*/ 34368 h 927927"/>
                <a:gd name="connsiteX4" fmla="*/ 38677 w 4277331"/>
                <a:gd name="connsiteY4" fmla="*/ 0 h 927927"/>
                <a:gd name="connsiteX5" fmla="*/ 3359699 w 4277331"/>
                <a:gd name="connsiteY5" fmla="*/ 0 h 927927"/>
                <a:gd name="connsiteX6" fmla="*/ 3429533 w 4277331"/>
                <a:gd name="connsiteY6" fmla="*/ 17040 h 927927"/>
                <a:gd name="connsiteX7" fmla="*/ 4277331 w 4277331"/>
                <a:gd name="connsiteY7" fmla="*/ 463964 h 927927"/>
                <a:gd name="connsiteX0" fmla="*/ 3528369 w 4277331"/>
                <a:gd name="connsiteY0" fmla="*/ 927927 h 927927"/>
                <a:gd name="connsiteX1" fmla="*/ 4829 w 4277331"/>
                <a:gd name="connsiteY1" fmla="*/ 927927 h 927927"/>
                <a:gd name="connsiteX2" fmla="*/ 420145 w 4277331"/>
                <a:gd name="connsiteY2" fmla="*/ 463964 h 927927"/>
                <a:gd name="connsiteX3" fmla="*/ 3759 w 4277331"/>
                <a:gd name="connsiteY3" fmla="*/ 34368 h 927927"/>
                <a:gd name="connsiteX4" fmla="*/ 38677 w 4277331"/>
                <a:gd name="connsiteY4" fmla="*/ 0 h 927927"/>
                <a:gd name="connsiteX5" fmla="*/ 3359699 w 4277331"/>
                <a:gd name="connsiteY5" fmla="*/ 0 h 927927"/>
                <a:gd name="connsiteX6" fmla="*/ 3429533 w 4277331"/>
                <a:gd name="connsiteY6" fmla="*/ 17040 h 927927"/>
                <a:gd name="connsiteX7" fmla="*/ 4277331 w 4277331"/>
                <a:gd name="connsiteY7" fmla="*/ 463964 h 927927"/>
                <a:gd name="connsiteX0" fmla="*/ 3528369 w 4277331"/>
                <a:gd name="connsiteY0" fmla="*/ 927927 h 927927"/>
                <a:gd name="connsiteX1" fmla="*/ 4829 w 4277331"/>
                <a:gd name="connsiteY1" fmla="*/ 927927 h 927927"/>
                <a:gd name="connsiteX2" fmla="*/ 420145 w 4277331"/>
                <a:gd name="connsiteY2" fmla="*/ 463964 h 927927"/>
                <a:gd name="connsiteX3" fmla="*/ 3759 w 4277331"/>
                <a:gd name="connsiteY3" fmla="*/ 34368 h 927927"/>
                <a:gd name="connsiteX4" fmla="*/ 38676 w 4277331"/>
                <a:gd name="connsiteY4" fmla="*/ 0 h 927927"/>
                <a:gd name="connsiteX5" fmla="*/ 3359699 w 4277331"/>
                <a:gd name="connsiteY5" fmla="*/ 0 h 927927"/>
                <a:gd name="connsiteX6" fmla="*/ 3429533 w 4277331"/>
                <a:gd name="connsiteY6" fmla="*/ 17040 h 927927"/>
                <a:gd name="connsiteX7" fmla="*/ 4277331 w 4277331"/>
                <a:gd name="connsiteY7" fmla="*/ 463964 h 927927"/>
                <a:gd name="connsiteX0" fmla="*/ 3528369 w 4277331"/>
                <a:gd name="connsiteY0" fmla="*/ 927927 h 927927"/>
                <a:gd name="connsiteX1" fmla="*/ 4829 w 4277331"/>
                <a:gd name="connsiteY1" fmla="*/ 927927 h 927927"/>
                <a:gd name="connsiteX2" fmla="*/ 420145 w 4277331"/>
                <a:gd name="connsiteY2" fmla="*/ 463964 h 927927"/>
                <a:gd name="connsiteX3" fmla="*/ 3759 w 4277331"/>
                <a:gd name="connsiteY3" fmla="*/ 34368 h 927927"/>
                <a:gd name="connsiteX4" fmla="*/ 38676 w 4277331"/>
                <a:gd name="connsiteY4" fmla="*/ 0 h 927927"/>
                <a:gd name="connsiteX5" fmla="*/ 3359699 w 4277331"/>
                <a:gd name="connsiteY5" fmla="*/ 0 h 927927"/>
                <a:gd name="connsiteX6" fmla="*/ 3457467 w 4277331"/>
                <a:gd name="connsiteY6" fmla="*/ 34368 h 927927"/>
                <a:gd name="connsiteX7" fmla="*/ 4277331 w 4277331"/>
                <a:gd name="connsiteY7" fmla="*/ 463964 h 927927"/>
                <a:gd name="connsiteX0" fmla="*/ 3528369 w 3873853"/>
                <a:gd name="connsiteY0" fmla="*/ 927927 h 927927"/>
                <a:gd name="connsiteX1" fmla="*/ 4829 w 3873853"/>
                <a:gd name="connsiteY1" fmla="*/ 927927 h 927927"/>
                <a:gd name="connsiteX2" fmla="*/ 420145 w 3873853"/>
                <a:gd name="connsiteY2" fmla="*/ 463964 h 927927"/>
                <a:gd name="connsiteX3" fmla="*/ 3759 w 3873853"/>
                <a:gd name="connsiteY3" fmla="*/ 34368 h 927927"/>
                <a:gd name="connsiteX4" fmla="*/ 38676 w 3873853"/>
                <a:gd name="connsiteY4" fmla="*/ 0 h 927927"/>
                <a:gd name="connsiteX5" fmla="*/ 3359699 w 3873853"/>
                <a:gd name="connsiteY5" fmla="*/ 0 h 927927"/>
                <a:gd name="connsiteX6" fmla="*/ 3457467 w 3873853"/>
                <a:gd name="connsiteY6" fmla="*/ 34368 h 927927"/>
                <a:gd name="connsiteX7" fmla="*/ 3873853 w 3873853"/>
                <a:gd name="connsiteY7" fmla="*/ 463964 h 927927"/>
                <a:gd name="connsiteX0" fmla="*/ 3528369 w 3873853"/>
                <a:gd name="connsiteY0" fmla="*/ 927927 h 927927"/>
                <a:gd name="connsiteX1" fmla="*/ 4829 w 3873853"/>
                <a:gd name="connsiteY1" fmla="*/ 927927 h 927927"/>
                <a:gd name="connsiteX2" fmla="*/ 420145 w 3873853"/>
                <a:gd name="connsiteY2" fmla="*/ 463964 h 927927"/>
                <a:gd name="connsiteX3" fmla="*/ 3759 w 3873853"/>
                <a:gd name="connsiteY3" fmla="*/ 34368 h 927927"/>
                <a:gd name="connsiteX4" fmla="*/ 38676 w 3873853"/>
                <a:gd name="connsiteY4" fmla="*/ 0 h 927927"/>
                <a:gd name="connsiteX5" fmla="*/ 3359699 w 3873853"/>
                <a:gd name="connsiteY5" fmla="*/ 0 h 927927"/>
                <a:gd name="connsiteX6" fmla="*/ 3457467 w 3873853"/>
                <a:gd name="connsiteY6" fmla="*/ 34368 h 927927"/>
                <a:gd name="connsiteX7" fmla="*/ 3873853 w 3873853"/>
                <a:gd name="connsiteY7" fmla="*/ 463964 h 927927"/>
                <a:gd name="connsiteX0" fmla="*/ 3528369 w 3873853"/>
                <a:gd name="connsiteY0" fmla="*/ 927927 h 927927"/>
                <a:gd name="connsiteX1" fmla="*/ 4829 w 3873853"/>
                <a:gd name="connsiteY1" fmla="*/ 927927 h 927927"/>
                <a:gd name="connsiteX2" fmla="*/ 420145 w 3873853"/>
                <a:gd name="connsiteY2" fmla="*/ 463964 h 927927"/>
                <a:gd name="connsiteX3" fmla="*/ 3759 w 3873853"/>
                <a:gd name="connsiteY3" fmla="*/ 34368 h 927927"/>
                <a:gd name="connsiteX4" fmla="*/ 38676 w 3873853"/>
                <a:gd name="connsiteY4" fmla="*/ 0 h 927927"/>
                <a:gd name="connsiteX5" fmla="*/ 3359699 w 3873853"/>
                <a:gd name="connsiteY5" fmla="*/ 0 h 927927"/>
                <a:gd name="connsiteX6" fmla="*/ 3457467 w 3873853"/>
                <a:gd name="connsiteY6" fmla="*/ 34368 h 927927"/>
                <a:gd name="connsiteX7" fmla="*/ 3873853 w 3873853"/>
                <a:gd name="connsiteY7" fmla="*/ 463964 h 927927"/>
                <a:gd name="connsiteX0" fmla="*/ 3528369 w 3873853"/>
                <a:gd name="connsiteY0" fmla="*/ 927927 h 927927"/>
                <a:gd name="connsiteX1" fmla="*/ 4829 w 3873853"/>
                <a:gd name="connsiteY1" fmla="*/ 927927 h 927927"/>
                <a:gd name="connsiteX2" fmla="*/ 420145 w 3873853"/>
                <a:gd name="connsiteY2" fmla="*/ 463964 h 927927"/>
                <a:gd name="connsiteX3" fmla="*/ 3759 w 3873853"/>
                <a:gd name="connsiteY3" fmla="*/ 34368 h 927927"/>
                <a:gd name="connsiteX4" fmla="*/ 38676 w 3873853"/>
                <a:gd name="connsiteY4" fmla="*/ 0 h 927927"/>
                <a:gd name="connsiteX5" fmla="*/ 3387631 w 3873853"/>
                <a:gd name="connsiteY5" fmla="*/ 0 h 927927"/>
                <a:gd name="connsiteX6" fmla="*/ 3457467 w 3873853"/>
                <a:gd name="connsiteY6" fmla="*/ 34368 h 927927"/>
                <a:gd name="connsiteX7" fmla="*/ 3873853 w 3873853"/>
                <a:gd name="connsiteY7" fmla="*/ 463964 h 927927"/>
                <a:gd name="connsiteX0" fmla="*/ 3556304 w 3873853"/>
                <a:gd name="connsiteY0" fmla="*/ 927927 h 927927"/>
                <a:gd name="connsiteX1" fmla="*/ 4829 w 3873853"/>
                <a:gd name="connsiteY1" fmla="*/ 927927 h 927927"/>
                <a:gd name="connsiteX2" fmla="*/ 420145 w 3873853"/>
                <a:gd name="connsiteY2" fmla="*/ 463964 h 927927"/>
                <a:gd name="connsiteX3" fmla="*/ 3759 w 3873853"/>
                <a:gd name="connsiteY3" fmla="*/ 34368 h 927927"/>
                <a:gd name="connsiteX4" fmla="*/ 38676 w 3873853"/>
                <a:gd name="connsiteY4" fmla="*/ 0 h 927927"/>
                <a:gd name="connsiteX5" fmla="*/ 3387631 w 3873853"/>
                <a:gd name="connsiteY5" fmla="*/ 0 h 927927"/>
                <a:gd name="connsiteX6" fmla="*/ 3457467 w 3873853"/>
                <a:gd name="connsiteY6" fmla="*/ 34368 h 927927"/>
                <a:gd name="connsiteX7" fmla="*/ 3873853 w 3873853"/>
                <a:gd name="connsiteY7" fmla="*/ 463964 h 927927"/>
                <a:gd name="connsiteX0" fmla="*/ 3556304 w 3873853"/>
                <a:gd name="connsiteY0" fmla="*/ 927927 h 927927"/>
                <a:gd name="connsiteX1" fmla="*/ 4829 w 3873853"/>
                <a:gd name="connsiteY1" fmla="*/ 927927 h 927927"/>
                <a:gd name="connsiteX2" fmla="*/ 420145 w 3873853"/>
                <a:gd name="connsiteY2" fmla="*/ 463964 h 927927"/>
                <a:gd name="connsiteX3" fmla="*/ 3759 w 3873853"/>
                <a:gd name="connsiteY3" fmla="*/ 77327 h 927927"/>
                <a:gd name="connsiteX4" fmla="*/ 38676 w 3873853"/>
                <a:gd name="connsiteY4" fmla="*/ 0 h 927927"/>
                <a:gd name="connsiteX5" fmla="*/ 3387631 w 3873853"/>
                <a:gd name="connsiteY5" fmla="*/ 0 h 927927"/>
                <a:gd name="connsiteX6" fmla="*/ 3457467 w 3873853"/>
                <a:gd name="connsiteY6" fmla="*/ 34368 h 927927"/>
                <a:gd name="connsiteX7" fmla="*/ 3873853 w 3873853"/>
                <a:gd name="connsiteY7" fmla="*/ 463964 h 927927"/>
                <a:gd name="connsiteX0" fmla="*/ 3556304 w 3873853"/>
                <a:gd name="connsiteY0" fmla="*/ 927927 h 927927"/>
                <a:gd name="connsiteX1" fmla="*/ 4829 w 3873853"/>
                <a:gd name="connsiteY1" fmla="*/ 927927 h 927927"/>
                <a:gd name="connsiteX2" fmla="*/ 184455 w 3873853"/>
                <a:gd name="connsiteY2" fmla="*/ 463964 h 927927"/>
                <a:gd name="connsiteX3" fmla="*/ 3759 w 3873853"/>
                <a:gd name="connsiteY3" fmla="*/ 77327 h 927927"/>
                <a:gd name="connsiteX4" fmla="*/ 38676 w 3873853"/>
                <a:gd name="connsiteY4" fmla="*/ 0 h 927927"/>
                <a:gd name="connsiteX5" fmla="*/ 3387631 w 3873853"/>
                <a:gd name="connsiteY5" fmla="*/ 0 h 927927"/>
                <a:gd name="connsiteX6" fmla="*/ 3457467 w 3873853"/>
                <a:gd name="connsiteY6" fmla="*/ 34368 h 927927"/>
                <a:gd name="connsiteX7" fmla="*/ 3873853 w 3873853"/>
                <a:gd name="connsiteY7" fmla="*/ 463964 h 927927"/>
                <a:gd name="connsiteX0" fmla="*/ 3556304 w 3873853"/>
                <a:gd name="connsiteY0" fmla="*/ 927927 h 927927"/>
                <a:gd name="connsiteX1" fmla="*/ 4829 w 3873853"/>
                <a:gd name="connsiteY1" fmla="*/ 927927 h 927927"/>
                <a:gd name="connsiteX2" fmla="*/ 184455 w 3873853"/>
                <a:gd name="connsiteY2" fmla="*/ 463964 h 927927"/>
                <a:gd name="connsiteX3" fmla="*/ 3759 w 3873853"/>
                <a:gd name="connsiteY3" fmla="*/ 77327 h 927927"/>
                <a:gd name="connsiteX4" fmla="*/ 38676 w 3873853"/>
                <a:gd name="connsiteY4" fmla="*/ 0 h 927927"/>
                <a:gd name="connsiteX5" fmla="*/ 3387631 w 3873853"/>
                <a:gd name="connsiteY5" fmla="*/ 0 h 927927"/>
                <a:gd name="connsiteX6" fmla="*/ 3457467 w 3873853"/>
                <a:gd name="connsiteY6" fmla="*/ 34368 h 927927"/>
                <a:gd name="connsiteX7" fmla="*/ 3873853 w 3873853"/>
                <a:gd name="connsiteY7" fmla="*/ 463964 h 927927"/>
                <a:gd name="connsiteX0" fmla="*/ 3556304 w 3873853"/>
                <a:gd name="connsiteY0" fmla="*/ 927927 h 927927"/>
                <a:gd name="connsiteX1" fmla="*/ 4829 w 3873853"/>
                <a:gd name="connsiteY1" fmla="*/ 927927 h 927927"/>
                <a:gd name="connsiteX2" fmla="*/ 184455 w 3873853"/>
                <a:gd name="connsiteY2" fmla="*/ 463964 h 927927"/>
                <a:gd name="connsiteX3" fmla="*/ 3759 w 3873853"/>
                <a:gd name="connsiteY3" fmla="*/ 77327 h 927927"/>
                <a:gd name="connsiteX4" fmla="*/ 38676 w 3873853"/>
                <a:gd name="connsiteY4" fmla="*/ 0 h 927927"/>
                <a:gd name="connsiteX5" fmla="*/ 3387631 w 3873853"/>
                <a:gd name="connsiteY5" fmla="*/ 0 h 927927"/>
                <a:gd name="connsiteX6" fmla="*/ 3457467 w 3873853"/>
                <a:gd name="connsiteY6" fmla="*/ 34368 h 927927"/>
                <a:gd name="connsiteX7" fmla="*/ 3873853 w 3873853"/>
                <a:gd name="connsiteY7" fmla="*/ 463964 h 927927"/>
                <a:gd name="connsiteX0" fmla="*/ 3556304 w 3873853"/>
                <a:gd name="connsiteY0" fmla="*/ 927927 h 927927"/>
                <a:gd name="connsiteX1" fmla="*/ 4829 w 3873853"/>
                <a:gd name="connsiteY1" fmla="*/ 927927 h 927927"/>
                <a:gd name="connsiteX2" fmla="*/ 184455 w 3873853"/>
                <a:gd name="connsiteY2" fmla="*/ 463964 h 927927"/>
                <a:gd name="connsiteX3" fmla="*/ 3759 w 3873853"/>
                <a:gd name="connsiteY3" fmla="*/ 77327 h 927927"/>
                <a:gd name="connsiteX4" fmla="*/ 38676 w 3873853"/>
                <a:gd name="connsiteY4" fmla="*/ 0 h 927927"/>
                <a:gd name="connsiteX5" fmla="*/ 3387631 w 3873853"/>
                <a:gd name="connsiteY5" fmla="*/ 0 h 927927"/>
                <a:gd name="connsiteX6" fmla="*/ 3457467 w 3873853"/>
                <a:gd name="connsiteY6" fmla="*/ 34368 h 927927"/>
                <a:gd name="connsiteX7" fmla="*/ 3873853 w 3873853"/>
                <a:gd name="connsiteY7" fmla="*/ 463964 h 927927"/>
                <a:gd name="connsiteX0" fmla="*/ 3556304 w 3873853"/>
                <a:gd name="connsiteY0" fmla="*/ 927927 h 927927"/>
                <a:gd name="connsiteX1" fmla="*/ 4829 w 3873853"/>
                <a:gd name="connsiteY1" fmla="*/ 927927 h 927927"/>
                <a:gd name="connsiteX2" fmla="*/ 184455 w 3873853"/>
                <a:gd name="connsiteY2" fmla="*/ 463964 h 927927"/>
                <a:gd name="connsiteX3" fmla="*/ 3759 w 3873853"/>
                <a:gd name="connsiteY3" fmla="*/ 77327 h 927927"/>
                <a:gd name="connsiteX4" fmla="*/ 38676 w 3873853"/>
                <a:gd name="connsiteY4" fmla="*/ 0 h 927927"/>
                <a:gd name="connsiteX5" fmla="*/ 3387631 w 3873853"/>
                <a:gd name="connsiteY5" fmla="*/ 0 h 927927"/>
                <a:gd name="connsiteX6" fmla="*/ 3457467 w 3873853"/>
                <a:gd name="connsiteY6" fmla="*/ 34368 h 927927"/>
                <a:gd name="connsiteX7" fmla="*/ 3873853 w 3873853"/>
                <a:gd name="connsiteY7" fmla="*/ 463964 h 927927"/>
                <a:gd name="connsiteX0" fmla="*/ 3556304 w 3873853"/>
                <a:gd name="connsiteY0" fmla="*/ 927927 h 927927"/>
                <a:gd name="connsiteX1" fmla="*/ 4829 w 3873853"/>
                <a:gd name="connsiteY1" fmla="*/ 927927 h 927927"/>
                <a:gd name="connsiteX2" fmla="*/ 184455 w 3873853"/>
                <a:gd name="connsiteY2" fmla="*/ 463964 h 927927"/>
                <a:gd name="connsiteX3" fmla="*/ 3759 w 3873853"/>
                <a:gd name="connsiteY3" fmla="*/ 77327 h 927927"/>
                <a:gd name="connsiteX4" fmla="*/ 38676 w 3873853"/>
                <a:gd name="connsiteY4" fmla="*/ 0 h 927927"/>
                <a:gd name="connsiteX5" fmla="*/ 3387631 w 3873853"/>
                <a:gd name="connsiteY5" fmla="*/ 0 h 927927"/>
                <a:gd name="connsiteX6" fmla="*/ 3457467 w 3873853"/>
                <a:gd name="connsiteY6" fmla="*/ 34368 h 927927"/>
                <a:gd name="connsiteX7" fmla="*/ 3873853 w 3873853"/>
                <a:gd name="connsiteY7" fmla="*/ 463964 h 927927"/>
                <a:gd name="connsiteX0" fmla="*/ 3556304 w 3873853"/>
                <a:gd name="connsiteY0" fmla="*/ 927927 h 927927"/>
                <a:gd name="connsiteX1" fmla="*/ 4829 w 3873853"/>
                <a:gd name="connsiteY1" fmla="*/ 927927 h 927927"/>
                <a:gd name="connsiteX2" fmla="*/ 184455 w 3873853"/>
                <a:gd name="connsiteY2" fmla="*/ 463964 h 927927"/>
                <a:gd name="connsiteX3" fmla="*/ 3759 w 3873853"/>
                <a:gd name="connsiteY3" fmla="*/ 77327 h 927927"/>
                <a:gd name="connsiteX4" fmla="*/ 38676 w 3873853"/>
                <a:gd name="connsiteY4" fmla="*/ 0 h 927927"/>
                <a:gd name="connsiteX5" fmla="*/ 3387631 w 3873853"/>
                <a:gd name="connsiteY5" fmla="*/ 0 h 927927"/>
                <a:gd name="connsiteX6" fmla="*/ 3485400 w 3873853"/>
                <a:gd name="connsiteY6" fmla="*/ 77327 h 927927"/>
                <a:gd name="connsiteX7" fmla="*/ 3873853 w 3873853"/>
                <a:gd name="connsiteY7" fmla="*/ 463964 h 927927"/>
                <a:gd name="connsiteX0" fmla="*/ 3556304 w 3666097"/>
                <a:gd name="connsiteY0" fmla="*/ 927927 h 927927"/>
                <a:gd name="connsiteX1" fmla="*/ 4829 w 3666097"/>
                <a:gd name="connsiteY1" fmla="*/ 927927 h 927927"/>
                <a:gd name="connsiteX2" fmla="*/ 184455 w 3666097"/>
                <a:gd name="connsiteY2" fmla="*/ 463964 h 927927"/>
                <a:gd name="connsiteX3" fmla="*/ 3759 w 3666097"/>
                <a:gd name="connsiteY3" fmla="*/ 77327 h 927927"/>
                <a:gd name="connsiteX4" fmla="*/ 38676 w 3666097"/>
                <a:gd name="connsiteY4" fmla="*/ 0 h 927927"/>
                <a:gd name="connsiteX5" fmla="*/ 3387631 w 3666097"/>
                <a:gd name="connsiteY5" fmla="*/ 0 h 927927"/>
                <a:gd name="connsiteX6" fmla="*/ 3485400 w 3666097"/>
                <a:gd name="connsiteY6" fmla="*/ 77327 h 927927"/>
                <a:gd name="connsiteX7" fmla="*/ 3666097 w 3666097"/>
                <a:gd name="connsiteY7" fmla="*/ 463964 h 927927"/>
                <a:gd name="connsiteX0" fmla="*/ 3556304 w 3666097"/>
                <a:gd name="connsiteY0" fmla="*/ 927927 h 927927"/>
                <a:gd name="connsiteX1" fmla="*/ 4829 w 3666097"/>
                <a:gd name="connsiteY1" fmla="*/ 927927 h 927927"/>
                <a:gd name="connsiteX2" fmla="*/ 184455 w 3666097"/>
                <a:gd name="connsiteY2" fmla="*/ 463964 h 927927"/>
                <a:gd name="connsiteX3" fmla="*/ 3759 w 3666097"/>
                <a:gd name="connsiteY3" fmla="*/ 77327 h 927927"/>
                <a:gd name="connsiteX4" fmla="*/ 38676 w 3666097"/>
                <a:gd name="connsiteY4" fmla="*/ 0 h 927927"/>
                <a:gd name="connsiteX5" fmla="*/ 3387631 w 3666097"/>
                <a:gd name="connsiteY5" fmla="*/ 0 h 927927"/>
                <a:gd name="connsiteX6" fmla="*/ 3485400 w 3666097"/>
                <a:gd name="connsiteY6" fmla="*/ 77327 h 927927"/>
                <a:gd name="connsiteX7" fmla="*/ 3666097 w 3666097"/>
                <a:gd name="connsiteY7" fmla="*/ 463964 h 927927"/>
                <a:gd name="connsiteX0" fmla="*/ 3556304 w 3666097"/>
                <a:gd name="connsiteY0" fmla="*/ 927927 h 927927"/>
                <a:gd name="connsiteX1" fmla="*/ 4829 w 3666097"/>
                <a:gd name="connsiteY1" fmla="*/ 927927 h 927927"/>
                <a:gd name="connsiteX2" fmla="*/ 184455 w 3666097"/>
                <a:gd name="connsiteY2" fmla="*/ 463964 h 927927"/>
                <a:gd name="connsiteX3" fmla="*/ 3759 w 3666097"/>
                <a:gd name="connsiteY3" fmla="*/ 77327 h 927927"/>
                <a:gd name="connsiteX4" fmla="*/ 38676 w 3666097"/>
                <a:gd name="connsiteY4" fmla="*/ 0 h 927927"/>
                <a:gd name="connsiteX5" fmla="*/ 3387631 w 3666097"/>
                <a:gd name="connsiteY5" fmla="*/ 0 h 927927"/>
                <a:gd name="connsiteX6" fmla="*/ 3485400 w 3666097"/>
                <a:gd name="connsiteY6" fmla="*/ 77327 h 927927"/>
                <a:gd name="connsiteX7" fmla="*/ 3666097 w 3666097"/>
                <a:gd name="connsiteY7" fmla="*/ 463964 h 927927"/>
                <a:gd name="connsiteX0" fmla="*/ 3556304 w 3666097"/>
                <a:gd name="connsiteY0" fmla="*/ 927927 h 927927"/>
                <a:gd name="connsiteX1" fmla="*/ 4829 w 3666097"/>
                <a:gd name="connsiteY1" fmla="*/ 927927 h 927927"/>
                <a:gd name="connsiteX2" fmla="*/ 184455 w 3666097"/>
                <a:gd name="connsiteY2" fmla="*/ 463964 h 927927"/>
                <a:gd name="connsiteX3" fmla="*/ 3759 w 3666097"/>
                <a:gd name="connsiteY3" fmla="*/ 77327 h 927927"/>
                <a:gd name="connsiteX4" fmla="*/ 38676 w 3666097"/>
                <a:gd name="connsiteY4" fmla="*/ 0 h 927927"/>
                <a:gd name="connsiteX5" fmla="*/ 3415566 w 3666097"/>
                <a:gd name="connsiteY5" fmla="*/ 0 h 927927"/>
                <a:gd name="connsiteX6" fmla="*/ 3485400 w 3666097"/>
                <a:gd name="connsiteY6" fmla="*/ 77327 h 927927"/>
                <a:gd name="connsiteX7" fmla="*/ 3666097 w 3666097"/>
                <a:gd name="connsiteY7" fmla="*/ 463964 h 927927"/>
                <a:gd name="connsiteX0" fmla="*/ 3584238 w 3666097"/>
                <a:gd name="connsiteY0" fmla="*/ 927927 h 927927"/>
                <a:gd name="connsiteX1" fmla="*/ 4829 w 3666097"/>
                <a:gd name="connsiteY1" fmla="*/ 927927 h 927927"/>
                <a:gd name="connsiteX2" fmla="*/ 184455 w 3666097"/>
                <a:gd name="connsiteY2" fmla="*/ 463964 h 927927"/>
                <a:gd name="connsiteX3" fmla="*/ 3759 w 3666097"/>
                <a:gd name="connsiteY3" fmla="*/ 77327 h 927927"/>
                <a:gd name="connsiteX4" fmla="*/ 38676 w 3666097"/>
                <a:gd name="connsiteY4" fmla="*/ 0 h 927927"/>
                <a:gd name="connsiteX5" fmla="*/ 3415566 w 3666097"/>
                <a:gd name="connsiteY5" fmla="*/ 0 h 927927"/>
                <a:gd name="connsiteX6" fmla="*/ 3485400 w 3666097"/>
                <a:gd name="connsiteY6" fmla="*/ 77327 h 927927"/>
                <a:gd name="connsiteX7" fmla="*/ 3666097 w 3666097"/>
                <a:gd name="connsiteY7" fmla="*/ 463964 h 927927"/>
                <a:gd name="connsiteX0" fmla="*/ 3584238 w 3666097"/>
                <a:gd name="connsiteY0" fmla="*/ 927927 h 927927"/>
                <a:gd name="connsiteX1" fmla="*/ 4829 w 3666097"/>
                <a:gd name="connsiteY1" fmla="*/ 927927 h 927927"/>
                <a:gd name="connsiteX2" fmla="*/ 184455 w 3666097"/>
                <a:gd name="connsiteY2" fmla="*/ 463964 h 927927"/>
                <a:gd name="connsiteX3" fmla="*/ 3759 w 3666097"/>
                <a:gd name="connsiteY3" fmla="*/ 47586 h 927927"/>
                <a:gd name="connsiteX4" fmla="*/ 38676 w 3666097"/>
                <a:gd name="connsiteY4" fmla="*/ 0 h 927927"/>
                <a:gd name="connsiteX5" fmla="*/ 3415566 w 3666097"/>
                <a:gd name="connsiteY5" fmla="*/ 0 h 927927"/>
                <a:gd name="connsiteX6" fmla="*/ 3485400 w 3666097"/>
                <a:gd name="connsiteY6" fmla="*/ 77327 h 927927"/>
                <a:gd name="connsiteX7" fmla="*/ 3666097 w 3666097"/>
                <a:gd name="connsiteY7" fmla="*/ 463964 h 927927"/>
                <a:gd name="connsiteX0" fmla="*/ 3584238 w 3666097"/>
                <a:gd name="connsiteY0" fmla="*/ 927927 h 927927"/>
                <a:gd name="connsiteX1" fmla="*/ 4829 w 3666097"/>
                <a:gd name="connsiteY1" fmla="*/ 927927 h 927927"/>
                <a:gd name="connsiteX2" fmla="*/ 302299 w 3666097"/>
                <a:gd name="connsiteY2" fmla="*/ 463964 h 927927"/>
                <a:gd name="connsiteX3" fmla="*/ 3759 w 3666097"/>
                <a:gd name="connsiteY3" fmla="*/ 47586 h 927927"/>
                <a:gd name="connsiteX4" fmla="*/ 38676 w 3666097"/>
                <a:gd name="connsiteY4" fmla="*/ 0 h 927927"/>
                <a:gd name="connsiteX5" fmla="*/ 3415566 w 3666097"/>
                <a:gd name="connsiteY5" fmla="*/ 0 h 927927"/>
                <a:gd name="connsiteX6" fmla="*/ 3485400 w 3666097"/>
                <a:gd name="connsiteY6" fmla="*/ 77327 h 927927"/>
                <a:gd name="connsiteX7" fmla="*/ 3666097 w 3666097"/>
                <a:gd name="connsiteY7" fmla="*/ 463964 h 927927"/>
                <a:gd name="connsiteX0" fmla="*/ 3584238 w 3666097"/>
                <a:gd name="connsiteY0" fmla="*/ 927927 h 927927"/>
                <a:gd name="connsiteX1" fmla="*/ 4829 w 3666097"/>
                <a:gd name="connsiteY1" fmla="*/ 927927 h 927927"/>
                <a:gd name="connsiteX2" fmla="*/ 302299 w 3666097"/>
                <a:gd name="connsiteY2" fmla="*/ 463964 h 927927"/>
                <a:gd name="connsiteX3" fmla="*/ 3759 w 3666097"/>
                <a:gd name="connsiteY3" fmla="*/ 47586 h 927927"/>
                <a:gd name="connsiteX4" fmla="*/ 38676 w 3666097"/>
                <a:gd name="connsiteY4" fmla="*/ 0 h 927927"/>
                <a:gd name="connsiteX5" fmla="*/ 3415566 w 3666097"/>
                <a:gd name="connsiteY5" fmla="*/ 0 h 927927"/>
                <a:gd name="connsiteX6" fmla="*/ 3485400 w 3666097"/>
                <a:gd name="connsiteY6" fmla="*/ 77327 h 927927"/>
                <a:gd name="connsiteX7" fmla="*/ 3666097 w 3666097"/>
                <a:gd name="connsiteY7" fmla="*/ 463964 h 927927"/>
                <a:gd name="connsiteX0" fmla="*/ 3584238 w 3666097"/>
                <a:gd name="connsiteY0" fmla="*/ 927927 h 927927"/>
                <a:gd name="connsiteX1" fmla="*/ 4829 w 3666097"/>
                <a:gd name="connsiteY1" fmla="*/ 927927 h 927927"/>
                <a:gd name="connsiteX2" fmla="*/ 302299 w 3666097"/>
                <a:gd name="connsiteY2" fmla="*/ 463964 h 927927"/>
                <a:gd name="connsiteX3" fmla="*/ 3759 w 3666097"/>
                <a:gd name="connsiteY3" fmla="*/ 47586 h 927927"/>
                <a:gd name="connsiteX4" fmla="*/ 38676 w 3666097"/>
                <a:gd name="connsiteY4" fmla="*/ 0 h 927927"/>
                <a:gd name="connsiteX5" fmla="*/ 3415566 w 3666097"/>
                <a:gd name="connsiteY5" fmla="*/ 0 h 927927"/>
                <a:gd name="connsiteX6" fmla="*/ 3485400 w 3666097"/>
                <a:gd name="connsiteY6" fmla="*/ 77327 h 927927"/>
                <a:gd name="connsiteX7" fmla="*/ 3666097 w 3666097"/>
                <a:gd name="connsiteY7" fmla="*/ 463964 h 927927"/>
                <a:gd name="connsiteX0" fmla="*/ 3584238 w 3666097"/>
                <a:gd name="connsiteY0" fmla="*/ 927927 h 927927"/>
                <a:gd name="connsiteX1" fmla="*/ 4829 w 3666097"/>
                <a:gd name="connsiteY1" fmla="*/ 927927 h 927927"/>
                <a:gd name="connsiteX2" fmla="*/ 302299 w 3666097"/>
                <a:gd name="connsiteY2" fmla="*/ 463964 h 927927"/>
                <a:gd name="connsiteX3" fmla="*/ 3759 w 3666097"/>
                <a:gd name="connsiteY3" fmla="*/ 47586 h 927927"/>
                <a:gd name="connsiteX4" fmla="*/ 38676 w 3666097"/>
                <a:gd name="connsiteY4" fmla="*/ 0 h 927927"/>
                <a:gd name="connsiteX5" fmla="*/ 3415566 w 3666097"/>
                <a:gd name="connsiteY5" fmla="*/ 0 h 927927"/>
                <a:gd name="connsiteX6" fmla="*/ 3485400 w 3666097"/>
                <a:gd name="connsiteY6" fmla="*/ 77327 h 927927"/>
                <a:gd name="connsiteX7" fmla="*/ 3666097 w 3666097"/>
                <a:gd name="connsiteY7" fmla="*/ 463964 h 927927"/>
                <a:gd name="connsiteX0" fmla="*/ 3584238 w 3666097"/>
                <a:gd name="connsiteY0" fmla="*/ 927927 h 927927"/>
                <a:gd name="connsiteX1" fmla="*/ 4829 w 3666097"/>
                <a:gd name="connsiteY1" fmla="*/ 927927 h 927927"/>
                <a:gd name="connsiteX2" fmla="*/ 302299 w 3666097"/>
                <a:gd name="connsiteY2" fmla="*/ 463964 h 927927"/>
                <a:gd name="connsiteX3" fmla="*/ 3759 w 3666097"/>
                <a:gd name="connsiteY3" fmla="*/ 47586 h 927927"/>
                <a:gd name="connsiteX4" fmla="*/ 38676 w 3666097"/>
                <a:gd name="connsiteY4" fmla="*/ 0 h 927927"/>
                <a:gd name="connsiteX5" fmla="*/ 3415566 w 3666097"/>
                <a:gd name="connsiteY5" fmla="*/ 0 h 927927"/>
                <a:gd name="connsiteX6" fmla="*/ 3485400 w 3666097"/>
                <a:gd name="connsiteY6" fmla="*/ 77327 h 927927"/>
                <a:gd name="connsiteX7" fmla="*/ 3666097 w 3666097"/>
                <a:gd name="connsiteY7" fmla="*/ 463964 h 927927"/>
                <a:gd name="connsiteX0" fmla="*/ 3584238 w 3666097"/>
                <a:gd name="connsiteY0" fmla="*/ 927927 h 927927"/>
                <a:gd name="connsiteX1" fmla="*/ 4829 w 3666097"/>
                <a:gd name="connsiteY1" fmla="*/ 927927 h 927927"/>
                <a:gd name="connsiteX2" fmla="*/ 302299 w 3666097"/>
                <a:gd name="connsiteY2" fmla="*/ 463964 h 927927"/>
                <a:gd name="connsiteX3" fmla="*/ 3759 w 3666097"/>
                <a:gd name="connsiteY3" fmla="*/ 47586 h 927927"/>
                <a:gd name="connsiteX4" fmla="*/ 38676 w 3666097"/>
                <a:gd name="connsiteY4" fmla="*/ 0 h 927927"/>
                <a:gd name="connsiteX5" fmla="*/ 3415566 w 3666097"/>
                <a:gd name="connsiteY5" fmla="*/ 0 h 927927"/>
                <a:gd name="connsiteX6" fmla="*/ 3485400 w 3666097"/>
                <a:gd name="connsiteY6" fmla="*/ 77327 h 927927"/>
                <a:gd name="connsiteX7" fmla="*/ 3666097 w 3666097"/>
                <a:gd name="connsiteY7" fmla="*/ 463964 h 927927"/>
                <a:gd name="connsiteX0" fmla="*/ 3584238 w 3666097"/>
                <a:gd name="connsiteY0" fmla="*/ 927927 h 927927"/>
                <a:gd name="connsiteX1" fmla="*/ 4829 w 3666097"/>
                <a:gd name="connsiteY1" fmla="*/ 927927 h 927927"/>
                <a:gd name="connsiteX2" fmla="*/ 302299 w 3666097"/>
                <a:gd name="connsiteY2" fmla="*/ 463964 h 927927"/>
                <a:gd name="connsiteX3" fmla="*/ 3759 w 3666097"/>
                <a:gd name="connsiteY3" fmla="*/ 47586 h 927927"/>
                <a:gd name="connsiteX4" fmla="*/ 38676 w 3666097"/>
                <a:gd name="connsiteY4" fmla="*/ 0 h 927927"/>
                <a:gd name="connsiteX5" fmla="*/ 3415566 w 3666097"/>
                <a:gd name="connsiteY5" fmla="*/ 0 h 927927"/>
                <a:gd name="connsiteX6" fmla="*/ 3513334 w 3666097"/>
                <a:gd name="connsiteY6" fmla="*/ 47586 h 927927"/>
                <a:gd name="connsiteX7" fmla="*/ 3666097 w 3666097"/>
                <a:gd name="connsiteY7" fmla="*/ 463964 h 927927"/>
                <a:gd name="connsiteX0" fmla="*/ 3584238 w 3811876"/>
                <a:gd name="connsiteY0" fmla="*/ 927927 h 927927"/>
                <a:gd name="connsiteX1" fmla="*/ 4829 w 3811876"/>
                <a:gd name="connsiteY1" fmla="*/ 927927 h 927927"/>
                <a:gd name="connsiteX2" fmla="*/ 302299 w 3811876"/>
                <a:gd name="connsiteY2" fmla="*/ 463964 h 927927"/>
                <a:gd name="connsiteX3" fmla="*/ 3759 w 3811876"/>
                <a:gd name="connsiteY3" fmla="*/ 47586 h 927927"/>
                <a:gd name="connsiteX4" fmla="*/ 38676 w 3811876"/>
                <a:gd name="connsiteY4" fmla="*/ 0 h 927927"/>
                <a:gd name="connsiteX5" fmla="*/ 3415566 w 3811876"/>
                <a:gd name="connsiteY5" fmla="*/ 0 h 927927"/>
                <a:gd name="connsiteX6" fmla="*/ 3513334 w 3811876"/>
                <a:gd name="connsiteY6" fmla="*/ 47586 h 927927"/>
                <a:gd name="connsiteX7" fmla="*/ 3811876 w 3811876"/>
                <a:gd name="connsiteY7" fmla="*/ 463964 h 927927"/>
                <a:gd name="connsiteX0" fmla="*/ 3584238 w 3811876"/>
                <a:gd name="connsiteY0" fmla="*/ 927927 h 927927"/>
                <a:gd name="connsiteX1" fmla="*/ 4829 w 3811876"/>
                <a:gd name="connsiteY1" fmla="*/ 927927 h 927927"/>
                <a:gd name="connsiteX2" fmla="*/ 302299 w 3811876"/>
                <a:gd name="connsiteY2" fmla="*/ 463964 h 927927"/>
                <a:gd name="connsiteX3" fmla="*/ 3759 w 3811876"/>
                <a:gd name="connsiteY3" fmla="*/ 47586 h 927927"/>
                <a:gd name="connsiteX4" fmla="*/ 38676 w 3811876"/>
                <a:gd name="connsiteY4" fmla="*/ 0 h 927927"/>
                <a:gd name="connsiteX5" fmla="*/ 3415566 w 3811876"/>
                <a:gd name="connsiteY5" fmla="*/ 0 h 927927"/>
                <a:gd name="connsiteX6" fmla="*/ 3513334 w 3811876"/>
                <a:gd name="connsiteY6" fmla="*/ 47586 h 927927"/>
                <a:gd name="connsiteX7" fmla="*/ 3811876 w 3811876"/>
                <a:gd name="connsiteY7" fmla="*/ 463964 h 927927"/>
                <a:gd name="connsiteX0" fmla="*/ 3584238 w 3811876"/>
                <a:gd name="connsiteY0" fmla="*/ 927927 h 927927"/>
                <a:gd name="connsiteX1" fmla="*/ 4829 w 3811876"/>
                <a:gd name="connsiteY1" fmla="*/ 927927 h 927927"/>
                <a:gd name="connsiteX2" fmla="*/ 302299 w 3811876"/>
                <a:gd name="connsiteY2" fmla="*/ 463964 h 927927"/>
                <a:gd name="connsiteX3" fmla="*/ 3759 w 3811876"/>
                <a:gd name="connsiteY3" fmla="*/ 47586 h 927927"/>
                <a:gd name="connsiteX4" fmla="*/ 38676 w 3811876"/>
                <a:gd name="connsiteY4" fmla="*/ 0 h 927927"/>
                <a:gd name="connsiteX5" fmla="*/ 3415566 w 3811876"/>
                <a:gd name="connsiteY5" fmla="*/ 0 h 927927"/>
                <a:gd name="connsiteX6" fmla="*/ 3513334 w 3811876"/>
                <a:gd name="connsiteY6" fmla="*/ 47586 h 927927"/>
                <a:gd name="connsiteX7" fmla="*/ 3811876 w 3811876"/>
                <a:gd name="connsiteY7" fmla="*/ 463964 h 927927"/>
                <a:gd name="connsiteX0" fmla="*/ 3584238 w 3811876"/>
                <a:gd name="connsiteY0" fmla="*/ 927927 h 927927"/>
                <a:gd name="connsiteX1" fmla="*/ 4829 w 3811876"/>
                <a:gd name="connsiteY1" fmla="*/ 927927 h 927927"/>
                <a:gd name="connsiteX2" fmla="*/ 302299 w 3811876"/>
                <a:gd name="connsiteY2" fmla="*/ 463964 h 927927"/>
                <a:gd name="connsiteX3" fmla="*/ 3759 w 3811876"/>
                <a:gd name="connsiteY3" fmla="*/ 47586 h 927927"/>
                <a:gd name="connsiteX4" fmla="*/ 38676 w 3811876"/>
                <a:gd name="connsiteY4" fmla="*/ 0 h 927927"/>
                <a:gd name="connsiteX5" fmla="*/ 3443500 w 3811876"/>
                <a:gd name="connsiteY5" fmla="*/ 0 h 927927"/>
                <a:gd name="connsiteX6" fmla="*/ 3513334 w 3811876"/>
                <a:gd name="connsiteY6" fmla="*/ 47586 h 927927"/>
                <a:gd name="connsiteX7" fmla="*/ 3811876 w 3811876"/>
                <a:gd name="connsiteY7" fmla="*/ 463964 h 927927"/>
                <a:gd name="connsiteX0" fmla="*/ 3612172 w 3811876"/>
                <a:gd name="connsiteY0" fmla="*/ 927927 h 927927"/>
                <a:gd name="connsiteX1" fmla="*/ 4829 w 3811876"/>
                <a:gd name="connsiteY1" fmla="*/ 927927 h 927927"/>
                <a:gd name="connsiteX2" fmla="*/ 302299 w 3811876"/>
                <a:gd name="connsiteY2" fmla="*/ 463964 h 927927"/>
                <a:gd name="connsiteX3" fmla="*/ 3759 w 3811876"/>
                <a:gd name="connsiteY3" fmla="*/ 47586 h 927927"/>
                <a:gd name="connsiteX4" fmla="*/ 38676 w 3811876"/>
                <a:gd name="connsiteY4" fmla="*/ 0 h 927927"/>
                <a:gd name="connsiteX5" fmla="*/ 3443500 w 3811876"/>
                <a:gd name="connsiteY5" fmla="*/ 0 h 927927"/>
                <a:gd name="connsiteX6" fmla="*/ 3513334 w 3811876"/>
                <a:gd name="connsiteY6" fmla="*/ 47586 h 927927"/>
                <a:gd name="connsiteX7" fmla="*/ 3811876 w 3811876"/>
                <a:gd name="connsiteY7" fmla="*/ 463964 h 927927"/>
                <a:gd name="connsiteX0" fmla="*/ 3612172 w 3811876"/>
                <a:gd name="connsiteY0" fmla="*/ 927927 h 927927"/>
                <a:gd name="connsiteX1" fmla="*/ 4829 w 3811876"/>
                <a:gd name="connsiteY1" fmla="*/ 927927 h 927927"/>
                <a:gd name="connsiteX2" fmla="*/ 302299 w 3811876"/>
                <a:gd name="connsiteY2" fmla="*/ 463964 h 927927"/>
                <a:gd name="connsiteX3" fmla="*/ 3759 w 3811876"/>
                <a:gd name="connsiteY3" fmla="*/ 32559 h 927927"/>
                <a:gd name="connsiteX4" fmla="*/ 38676 w 3811876"/>
                <a:gd name="connsiteY4" fmla="*/ 0 h 927927"/>
                <a:gd name="connsiteX5" fmla="*/ 3443500 w 3811876"/>
                <a:gd name="connsiteY5" fmla="*/ 0 h 927927"/>
                <a:gd name="connsiteX6" fmla="*/ 3513334 w 3811876"/>
                <a:gd name="connsiteY6" fmla="*/ 47586 h 927927"/>
                <a:gd name="connsiteX7" fmla="*/ 3811876 w 3811876"/>
                <a:gd name="connsiteY7" fmla="*/ 463964 h 927927"/>
                <a:gd name="connsiteX0" fmla="*/ 3612172 w 3811876"/>
                <a:gd name="connsiteY0" fmla="*/ 927927 h 927927"/>
                <a:gd name="connsiteX1" fmla="*/ 4829 w 3811876"/>
                <a:gd name="connsiteY1" fmla="*/ 927927 h 927927"/>
                <a:gd name="connsiteX2" fmla="*/ 443714 w 3811876"/>
                <a:gd name="connsiteY2" fmla="*/ 463964 h 927927"/>
                <a:gd name="connsiteX3" fmla="*/ 3759 w 3811876"/>
                <a:gd name="connsiteY3" fmla="*/ 32559 h 927927"/>
                <a:gd name="connsiteX4" fmla="*/ 38676 w 3811876"/>
                <a:gd name="connsiteY4" fmla="*/ 0 h 927927"/>
                <a:gd name="connsiteX5" fmla="*/ 3443500 w 3811876"/>
                <a:gd name="connsiteY5" fmla="*/ 0 h 927927"/>
                <a:gd name="connsiteX6" fmla="*/ 3513334 w 3811876"/>
                <a:gd name="connsiteY6" fmla="*/ 47586 h 927927"/>
                <a:gd name="connsiteX7" fmla="*/ 3811876 w 3811876"/>
                <a:gd name="connsiteY7" fmla="*/ 463964 h 927927"/>
                <a:gd name="connsiteX0" fmla="*/ 3612172 w 3811876"/>
                <a:gd name="connsiteY0" fmla="*/ 927927 h 927927"/>
                <a:gd name="connsiteX1" fmla="*/ 4829 w 3811876"/>
                <a:gd name="connsiteY1" fmla="*/ 927927 h 927927"/>
                <a:gd name="connsiteX2" fmla="*/ 443714 w 3811876"/>
                <a:gd name="connsiteY2" fmla="*/ 463964 h 927927"/>
                <a:gd name="connsiteX3" fmla="*/ 3759 w 3811876"/>
                <a:gd name="connsiteY3" fmla="*/ 32559 h 927927"/>
                <a:gd name="connsiteX4" fmla="*/ 38676 w 3811876"/>
                <a:gd name="connsiteY4" fmla="*/ 0 h 927927"/>
                <a:gd name="connsiteX5" fmla="*/ 3443500 w 3811876"/>
                <a:gd name="connsiteY5" fmla="*/ 0 h 927927"/>
                <a:gd name="connsiteX6" fmla="*/ 3513334 w 3811876"/>
                <a:gd name="connsiteY6" fmla="*/ 47586 h 927927"/>
                <a:gd name="connsiteX7" fmla="*/ 3811876 w 3811876"/>
                <a:gd name="connsiteY7" fmla="*/ 463964 h 927927"/>
                <a:gd name="connsiteX0" fmla="*/ 3612172 w 3811876"/>
                <a:gd name="connsiteY0" fmla="*/ 927927 h 927927"/>
                <a:gd name="connsiteX1" fmla="*/ 4829 w 3811876"/>
                <a:gd name="connsiteY1" fmla="*/ 927927 h 927927"/>
                <a:gd name="connsiteX2" fmla="*/ 443714 w 3811876"/>
                <a:gd name="connsiteY2" fmla="*/ 463964 h 927927"/>
                <a:gd name="connsiteX3" fmla="*/ 3759 w 3811876"/>
                <a:gd name="connsiteY3" fmla="*/ 32559 h 927927"/>
                <a:gd name="connsiteX4" fmla="*/ 38676 w 3811876"/>
                <a:gd name="connsiteY4" fmla="*/ 0 h 927927"/>
                <a:gd name="connsiteX5" fmla="*/ 3443500 w 3811876"/>
                <a:gd name="connsiteY5" fmla="*/ 0 h 927927"/>
                <a:gd name="connsiteX6" fmla="*/ 3513334 w 3811876"/>
                <a:gd name="connsiteY6" fmla="*/ 47586 h 927927"/>
                <a:gd name="connsiteX7" fmla="*/ 3811876 w 3811876"/>
                <a:gd name="connsiteY7" fmla="*/ 463964 h 927927"/>
                <a:gd name="connsiteX0" fmla="*/ 3612172 w 3811876"/>
                <a:gd name="connsiteY0" fmla="*/ 927927 h 927927"/>
                <a:gd name="connsiteX1" fmla="*/ 4829 w 3811876"/>
                <a:gd name="connsiteY1" fmla="*/ 927927 h 927927"/>
                <a:gd name="connsiteX2" fmla="*/ 443714 w 3811876"/>
                <a:gd name="connsiteY2" fmla="*/ 463964 h 927927"/>
                <a:gd name="connsiteX3" fmla="*/ 3759 w 3811876"/>
                <a:gd name="connsiteY3" fmla="*/ 32559 h 927927"/>
                <a:gd name="connsiteX4" fmla="*/ 38676 w 3811876"/>
                <a:gd name="connsiteY4" fmla="*/ 0 h 927927"/>
                <a:gd name="connsiteX5" fmla="*/ 3443500 w 3811876"/>
                <a:gd name="connsiteY5" fmla="*/ 0 h 927927"/>
                <a:gd name="connsiteX6" fmla="*/ 3513334 w 3811876"/>
                <a:gd name="connsiteY6" fmla="*/ 47586 h 927927"/>
                <a:gd name="connsiteX7" fmla="*/ 3811876 w 3811876"/>
                <a:gd name="connsiteY7" fmla="*/ 463964 h 927927"/>
                <a:gd name="connsiteX0" fmla="*/ 3612172 w 3811876"/>
                <a:gd name="connsiteY0" fmla="*/ 927927 h 927927"/>
                <a:gd name="connsiteX1" fmla="*/ 4829 w 3811876"/>
                <a:gd name="connsiteY1" fmla="*/ 927927 h 927927"/>
                <a:gd name="connsiteX2" fmla="*/ 443714 w 3811876"/>
                <a:gd name="connsiteY2" fmla="*/ 463964 h 927927"/>
                <a:gd name="connsiteX3" fmla="*/ 3759 w 3811876"/>
                <a:gd name="connsiteY3" fmla="*/ 32559 h 927927"/>
                <a:gd name="connsiteX4" fmla="*/ 38676 w 3811876"/>
                <a:gd name="connsiteY4" fmla="*/ 0 h 927927"/>
                <a:gd name="connsiteX5" fmla="*/ 3443500 w 3811876"/>
                <a:gd name="connsiteY5" fmla="*/ 0 h 927927"/>
                <a:gd name="connsiteX6" fmla="*/ 3513334 w 3811876"/>
                <a:gd name="connsiteY6" fmla="*/ 47586 h 927927"/>
                <a:gd name="connsiteX7" fmla="*/ 3811876 w 3811876"/>
                <a:gd name="connsiteY7" fmla="*/ 463964 h 927927"/>
                <a:gd name="connsiteX0" fmla="*/ 3612172 w 3811876"/>
                <a:gd name="connsiteY0" fmla="*/ 927927 h 927927"/>
                <a:gd name="connsiteX1" fmla="*/ 4829 w 3811876"/>
                <a:gd name="connsiteY1" fmla="*/ 927927 h 927927"/>
                <a:gd name="connsiteX2" fmla="*/ 443714 w 3811876"/>
                <a:gd name="connsiteY2" fmla="*/ 463964 h 927927"/>
                <a:gd name="connsiteX3" fmla="*/ 3759 w 3811876"/>
                <a:gd name="connsiteY3" fmla="*/ 32559 h 927927"/>
                <a:gd name="connsiteX4" fmla="*/ 38676 w 3811876"/>
                <a:gd name="connsiteY4" fmla="*/ 0 h 927927"/>
                <a:gd name="connsiteX5" fmla="*/ 3443500 w 3811876"/>
                <a:gd name="connsiteY5" fmla="*/ 0 h 927927"/>
                <a:gd name="connsiteX6" fmla="*/ 3513334 w 3811876"/>
                <a:gd name="connsiteY6" fmla="*/ 47586 h 927927"/>
                <a:gd name="connsiteX7" fmla="*/ 3811876 w 3811876"/>
                <a:gd name="connsiteY7" fmla="*/ 463964 h 927927"/>
                <a:gd name="connsiteX0" fmla="*/ 3612172 w 3811876"/>
                <a:gd name="connsiteY0" fmla="*/ 927927 h 927927"/>
                <a:gd name="connsiteX1" fmla="*/ 4829 w 3811876"/>
                <a:gd name="connsiteY1" fmla="*/ 927927 h 927927"/>
                <a:gd name="connsiteX2" fmla="*/ 443714 w 3811876"/>
                <a:gd name="connsiteY2" fmla="*/ 463964 h 927927"/>
                <a:gd name="connsiteX3" fmla="*/ 3759 w 3811876"/>
                <a:gd name="connsiteY3" fmla="*/ 32559 h 927927"/>
                <a:gd name="connsiteX4" fmla="*/ 38676 w 3811876"/>
                <a:gd name="connsiteY4" fmla="*/ 0 h 927927"/>
                <a:gd name="connsiteX5" fmla="*/ 3443500 w 3811876"/>
                <a:gd name="connsiteY5" fmla="*/ 0 h 927927"/>
                <a:gd name="connsiteX6" fmla="*/ 3541268 w 3811876"/>
                <a:gd name="connsiteY6" fmla="*/ 32559 h 927927"/>
                <a:gd name="connsiteX7" fmla="*/ 3811876 w 3811876"/>
                <a:gd name="connsiteY7" fmla="*/ 463964 h 927927"/>
                <a:gd name="connsiteX0" fmla="*/ 3612172 w 3981223"/>
                <a:gd name="connsiteY0" fmla="*/ 927927 h 927927"/>
                <a:gd name="connsiteX1" fmla="*/ 4829 w 3981223"/>
                <a:gd name="connsiteY1" fmla="*/ 927927 h 927927"/>
                <a:gd name="connsiteX2" fmla="*/ 443714 w 3981223"/>
                <a:gd name="connsiteY2" fmla="*/ 463964 h 927927"/>
                <a:gd name="connsiteX3" fmla="*/ 3759 w 3981223"/>
                <a:gd name="connsiteY3" fmla="*/ 32559 h 927927"/>
                <a:gd name="connsiteX4" fmla="*/ 38676 w 3981223"/>
                <a:gd name="connsiteY4" fmla="*/ 0 h 927927"/>
                <a:gd name="connsiteX5" fmla="*/ 3443500 w 3981223"/>
                <a:gd name="connsiteY5" fmla="*/ 0 h 927927"/>
                <a:gd name="connsiteX6" fmla="*/ 3541268 w 3981223"/>
                <a:gd name="connsiteY6" fmla="*/ 32559 h 927927"/>
                <a:gd name="connsiteX7" fmla="*/ 3981223 w 3981223"/>
                <a:gd name="connsiteY7" fmla="*/ 463964 h 927927"/>
                <a:gd name="connsiteX0" fmla="*/ 3612172 w 3981223"/>
                <a:gd name="connsiteY0" fmla="*/ 927927 h 927927"/>
                <a:gd name="connsiteX1" fmla="*/ 4829 w 3981223"/>
                <a:gd name="connsiteY1" fmla="*/ 927927 h 927927"/>
                <a:gd name="connsiteX2" fmla="*/ 443714 w 3981223"/>
                <a:gd name="connsiteY2" fmla="*/ 463964 h 927927"/>
                <a:gd name="connsiteX3" fmla="*/ 3759 w 3981223"/>
                <a:gd name="connsiteY3" fmla="*/ 32559 h 927927"/>
                <a:gd name="connsiteX4" fmla="*/ 38676 w 3981223"/>
                <a:gd name="connsiteY4" fmla="*/ 0 h 927927"/>
                <a:gd name="connsiteX5" fmla="*/ 3443500 w 3981223"/>
                <a:gd name="connsiteY5" fmla="*/ 0 h 927927"/>
                <a:gd name="connsiteX6" fmla="*/ 3541268 w 3981223"/>
                <a:gd name="connsiteY6" fmla="*/ 32559 h 927927"/>
                <a:gd name="connsiteX7" fmla="*/ 3981223 w 3981223"/>
                <a:gd name="connsiteY7" fmla="*/ 463964 h 927927"/>
                <a:gd name="connsiteX0" fmla="*/ 3612172 w 3981223"/>
                <a:gd name="connsiteY0" fmla="*/ 927927 h 927927"/>
                <a:gd name="connsiteX1" fmla="*/ 4829 w 3981223"/>
                <a:gd name="connsiteY1" fmla="*/ 927927 h 927927"/>
                <a:gd name="connsiteX2" fmla="*/ 443714 w 3981223"/>
                <a:gd name="connsiteY2" fmla="*/ 463964 h 927927"/>
                <a:gd name="connsiteX3" fmla="*/ 3759 w 3981223"/>
                <a:gd name="connsiteY3" fmla="*/ 32559 h 927927"/>
                <a:gd name="connsiteX4" fmla="*/ 38676 w 3981223"/>
                <a:gd name="connsiteY4" fmla="*/ 0 h 927927"/>
                <a:gd name="connsiteX5" fmla="*/ 3443500 w 3981223"/>
                <a:gd name="connsiteY5" fmla="*/ 0 h 927927"/>
                <a:gd name="connsiteX6" fmla="*/ 3541268 w 3981223"/>
                <a:gd name="connsiteY6" fmla="*/ 32559 h 927927"/>
                <a:gd name="connsiteX7" fmla="*/ 3981223 w 3981223"/>
                <a:gd name="connsiteY7" fmla="*/ 463964 h 927927"/>
                <a:gd name="connsiteX0" fmla="*/ 3612172 w 3981223"/>
                <a:gd name="connsiteY0" fmla="*/ 927927 h 927927"/>
                <a:gd name="connsiteX1" fmla="*/ 4829 w 3981223"/>
                <a:gd name="connsiteY1" fmla="*/ 927927 h 927927"/>
                <a:gd name="connsiteX2" fmla="*/ 443714 w 3981223"/>
                <a:gd name="connsiteY2" fmla="*/ 463964 h 927927"/>
                <a:gd name="connsiteX3" fmla="*/ 3759 w 3981223"/>
                <a:gd name="connsiteY3" fmla="*/ 32559 h 927927"/>
                <a:gd name="connsiteX4" fmla="*/ 38676 w 3981223"/>
                <a:gd name="connsiteY4" fmla="*/ 0 h 927927"/>
                <a:gd name="connsiteX5" fmla="*/ 3471435 w 3981223"/>
                <a:gd name="connsiteY5" fmla="*/ 0 h 927927"/>
                <a:gd name="connsiteX6" fmla="*/ 3541268 w 3981223"/>
                <a:gd name="connsiteY6" fmla="*/ 32559 h 927927"/>
                <a:gd name="connsiteX7" fmla="*/ 3981223 w 3981223"/>
                <a:gd name="connsiteY7" fmla="*/ 463964 h 927927"/>
                <a:gd name="connsiteX0" fmla="*/ 3640106 w 3981223"/>
                <a:gd name="connsiteY0" fmla="*/ 927927 h 927927"/>
                <a:gd name="connsiteX1" fmla="*/ 4829 w 3981223"/>
                <a:gd name="connsiteY1" fmla="*/ 927927 h 927927"/>
                <a:gd name="connsiteX2" fmla="*/ 443714 w 3981223"/>
                <a:gd name="connsiteY2" fmla="*/ 463964 h 927927"/>
                <a:gd name="connsiteX3" fmla="*/ 3759 w 3981223"/>
                <a:gd name="connsiteY3" fmla="*/ 32559 h 927927"/>
                <a:gd name="connsiteX4" fmla="*/ 38676 w 3981223"/>
                <a:gd name="connsiteY4" fmla="*/ 0 h 927927"/>
                <a:gd name="connsiteX5" fmla="*/ 3471435 w 3981223"/>
                <a:gd name="connsiteY5" fmla="*/ 0 h 927927"/>
                <a:gd name="connsiteX6" fmla="*/ 3541268 w 3981223"/>
                <a:gd name="connsiteY6" fmla="*/ 32559 h 927927"/>
                <a:gd name="connsiteX7" fmla="*/ 3981223 w 3981223"/>
                <a:gd name="connsiteY7" fmla="*/ 463964 h 927927"/>
                <a:gd name="connsiteX0" fmla="*/ 3640106 w 3981223"/>
                <a:gd name="connsiteY0" fmla="*/ 927927 h 927927"/>
                <a:gd name="connsiteX1" fmla="*/ 4829 w 3981223"/>
                <a:gd name="connsiteY1" fmla="*/ 927927 h 927927"/>
                <a:gd name="connsiteX2" fmla="*/ 443714 w 3981223"/>
                <a:gd name="connsiteY2" fmla="*/ 463964 h 927927"/>
                <a:gd name="connsiteX3" fmla="*/ 3760 w 3981223"/>
                <a:gd name="connsiteY3" fmla="*/ 32559 h 927927"/>
                <a:gd name="connsiteX4" fmla="*/ 38676 w 3981223"/>
                <a:gd name="connsiteY4" fmla="*/ 0 h 927927"/>
                <a:gd name="connsiteX5" fmla="*/ 3471435 w 3981223"/>
                <a:gd name="connsiteY5" fmla="*/ 0 h 927927"/>
                <a:gd name="connsiteX6" fmla="*/ 3541268 w 3981223"/>
                <a:gd name="connsiteY6" fmla="*/ 32559 h 927927"/>
                <a:gd name="connsiteX7" fmla="*/ 3981223 w 3981223"/>
                <a:gd name="connsiteY7" fmla="*/ 463964 h 927927"/>
                <a:gd name="connsiteX0" fmla="*/ 3640106 w 3981223"/>
                <a:gd name="connsiteY0" fmla="*/ 927927 h 927927"/>
                <a:gd name="connsiteX1" fmla="*/ 4829 w 3981223"/>
                <a:gd name="connsiteY1" fmla="*/ 927927 h 927927"/>
                <a:gd name="connsiteX2" fmla="*/ 1312811 w 3981223"/>
                <a:gd name="connsiteY2" fmla="*/ 463964 h 927927"/>
                <a:gd name="connsiteX3" fmla="*/ 3760 w 3981223"/>
                <a:gd name="connsiteY3" fmla="*/ 32559 h 927927"/>
                <a:gd name="connsiteX4" fmla="*/ 38676 w 3981223"/>
                <a:gd name="connsiteY4" fmla="*/ 0 h 927927"/>
                <a:gd name="connsiteX5" fmla="*/ 3471435 w 3981223"/>
                <a:gd name="connsiteY5" fmla="*/ 0 h 927927"/>
                <a:gd name="connsiteX6" fmla="*/ 3541268 w 3981223"/>
                <a:gd name="connsiteY6" fmla="*/ 32559 h 927927"/>
                <a:gd name="connsiteX7" fmla="*/ 3981223 w 3981223"/>
                <a:gd name="connsiteY7" fmla="*/ 463964 h 927927"/>
                <a:gd name="connsiteX0" fmla="*/ 3640106 w 3981223"/>
                <a:gd name="connsiteY0" fmla="*/ 927927 h 927927"/>
                <a:gd name="connsiteX1" fmla="*/ 4829 w 3981223"/>
                <a:gd name="connsiteY1" fmla="*/ 927927 h 927927"/>
                <a:gd name="connsiteX2" fmla="*/ 1312811 w 3981223"/>
                <a:gd name="connsiteY2" fmla="*/ 463964 h 927927"/>
                <a:gd name="connsiteX3" fmla="*/ 3760 w 3981223"/>
                <a:gd name="connsiteY3" fmla="*/ 32559 h 927927"/>
                <a:gd name="connsiteX4" fmla="*/ 38676 w 3981223"/>
                <a:gd name="connsiteY4" fmla="*/ 0 h 927927"/>
                <a:gd name="connsiteX5" fmla="*/ 3471435 w 3981223"/>
                <a:gd name="connsiteY5" fmla="*/ 0 h 927927"/>
                <a:gd name="connsiteX6" fmla="*/ 3541268 w 3981223"/>
                <a:gd name="connsiteY6" fmla="*/ 32559 h 927927"/>
                <a:gd name="connsiteX7" fmla="*/ 3981223 w 3981223"/>
                <a:gd name="connsiteY7" fmla="*/ 463964 h 927927"/>
                <a:gd name="connsiteX0" fmla="*/ 3640106 w 3981223"/>
                <a:gd name="connsiteY0" fmla="*/ 927927 h 927927"/>
                <a:gd name="connsiteX1" fmla="*/ 4829 w 3981223"/>
                <a:gd name="connsiteY1" fmla="*/ 927927 h 927927"/>
                <a:gd name="connsiteX2" fmla="*/ 1312811 w 3981223"/>
                <a:gd name="connsiteY2" fmla="*/ 463964 h 927927"/>
                <a:gd name="connsiteX3" fmla="*/ 3760 w 3981223"/>
                <a:gd name="connsiteY3" fmla="*/ 32559 h 927927"/>
                <a:gd name="connsiteX4" fmla="*/ 38676 w 3981223"/>
                <a:gd name="connsiteY4" fmla="*/ 0 h 927927"/>
                <a:gd name="connsiteX5" fmla="*/ 3471435 w 3981223"/>
                <a:gd name="connsiteY5" fmla="*/ 0 h 927927"/>
                <a:gd name="connsiteX6" fmla="*/ 3541268 w 3981223"/>
                <a:gd name="connsiteY6" fmla="*/ 32559 h 927927"/>
                <a:gd name="connsiteX7" fmla="*/ 3981223 w 3981223"/>
                <a:gd name="connsiteY7" fmla="*/ 463964 h 927927"/>
                <a:gd name="connsiteX0" fmla="*/ 3651385 w 3992502"/>
                <a:gd name="connsiteY0" fmla="*/ 927927 h 927927"/>
                <a:gd name="connsiteX1" fmla="*/ 16108 w 3992502"/>
                <a:gd name="connsiteY1" fmla="*/ 927927 h 927927"/>
                <a:gd name="connsiteX2" fmla="*/ 1324090 w 3992502"/>
                <a:gd name="connsiteY2" fmla="*/ 463964 h 927927"/>
                <a:gd name="connsiteX3" fmla="*/ 15039 w 3992502"/>
                <a:gd name="connsiteY3" fmla="*/ 32559 h 927927"/>
                <a:gd name="connsiteX4" fmla="*/ 49955 w 3992502"/>
                <a:gd name="connsiteY4" fmla="*/ 0 h 927927"/>
                <a:gd name="connsiteX5" fmla="*/ 3482714 w 3992502"/>
                <a:gd name="connsiteY5" fmla="*/ 0 h 927927"/>
                <a:gd name="connsiteX6" fmla="*/ 3552547 w 3992502"/>
                <a:gd name="connsiteY6" fmla="*/ 32559 h 927927"/>
                <a:gd name="connsiteX7" fmla="*/ 3992502 w 3992502"/>
                <a:gd name="connsiteY7" fmla="*/ 463964 h 927927"/>
                <a:gd name="connsiteX0" fmla="*/ 3648038 w 3989155"/>
                <a:gd name="connsiteY0" fmla="*/ 927927 h 927927"/>
                <a:gd name="connsiteX1" fmla="*/ 12761 w 3989155"/>
                <a:gd name="connsiteY1" fmla="*/ 927927 h 927927"/>
                <a:gd name="connsiteX2" fmla="*/ 1320743 w 3989155"/>
                <a:gd name="connsiteY2" fmla="*/ 463964 h 927927"/>
                <a:gd name="connsiteX3" fmla="*/ 11692 w 3989155"/>
                <a:gd name="connsiteY3" fmla="*/ 32559 h 927927"/>
                <a:gd name="connsiteX4" fmla="*/ 46608 w 3989155"/>
                <a:gd name="connsiteY4" fmla="*/ 0 h 927927"/>
                <a:gd name="connsiteX5" fmla="*/ 3479367 w 3989155"/>
                <a:gd name="connsiteY5" fmla="*/ 0 h 927927"/>
                <a:gd name="connsiteX6" fmla="*/ 3549200 w 3989155"/>
                <a:gd name="connsiteY6" fmla="*/ 32559 h 927927"/>
                <a:gd name="connsiteX7" fmla="*/ 3989155 w 3989155"/>
                <a:gd name="connsiteY7" fmla="*/ 463964 h 927927"/>
                <a:gd name="connsiteX0" fmla="*/ 3647531 w 3988648"/>
                <a:gd name="connsiteY0" fmla="*/ 927927 h 927927"/>
                <a:gd name="connsiteX1" fmla="*/ 12254 w 3988648"/>
                <a:gd name="connsiteY1" fmla="*/ 927927 h 927927"/>
                <a:gd name="connsiteX2" fmla="*/ 1320236 w 3988648"/>
                <a:gd name="connsiteY2" fmla="*/ 463964 h 927927"/>
                <a:gd name="connsiteX3" fmla="*/ 11185 w 3988648"/>
                <a:gd name="connsiteY3" fmla="*/ 32559 h 927927"/>
                <a:gd name="connsiteX4" fmla="*/ 115078 w 3988648"/>
                <a:gd name="connsiteY4" fmla="*/ 0 h 927927"/>
                <a:gd name="connsiteX5" fmla="*/ 3478860 w 3988648"/>
                <a:gd name="connsiteY5" fmla="*/ 0 h 927927"/>
                <a:gd name="connsiteX6" fmla="*/ 3548693 w 3988648"/>
                <a:gd name="connsiteY6" fmla="*/ 32559 h 927927"/>
                <a:gd name="connsiteX7" fmla="*/ 3988648 w 3988648"/>
                <a:gd name="connsiteY7" fmla="*/ 463964 h 927927"/>
                <a:gd name="connsiteX0" fmla="*/ 3647531 w 3988648"/>
                <a:gd name="connsiteY0" fmla="*/ 927927 h 927927"/>
                <a:gd name="connsiteX1" fmla="*/ 12254 w 3988648"/>
                <a:gd name="connsiteY1" fmla="*/ 927927 h 927927"/>
                <a:gd name="connsiteX2" fmla="*/ 1320236 w 3988648"/>
                <a:gd name="connsiteY2" fmla="*/ 463964 h 927927"/>
                <a:gd name="connsiteX3" fmla="*/ 11185 w 3988648"/>
                <a:gd name="connsiteY3" fmla="*/ 32559 h 927927"/>
                <a:gd name="connsiteX4" fmla="*/ 115078 w 3988648"/>
                <a:gd name="connsiteY4" fmla="*/ 0 h 927927"/>
                <a:gd name="connsiteX5" fmla="*/ 3478860 w 3988648"/>
                <a:gd name="connsiteY5" fmla="*/ 0 h 927927"/>
                <a:gd name="connsiteX6" fmla="*/ 3631806 w 3988648"/>
                <a:gd name="connsiteY6" fmla="*/ 32559 h 927927"/>
                <a:gd name="connsiteX7" fmla="*/ 3988648 w 3988648"/>
                <a:gd name="connsiteY7" fmla="*/ 463964 h 927927"/>
                <a:gd name="connsiteX0" fmla="*/ 3647531 w 4940857"/>
                <a:gd name="connsiteY0" fmla="*/ 927927 h 927927"/>
                <a:gd name="connsiteX1" fmla="*/ 12254 w 4940857"/>
                <a:gd name="connsiteY1" fmla="*/ 927927 h 927927"/>
                <a:gd name="connsiteX2" fmla="*/ 1320236 w 4940857"/>
                <a:gd name="connsiteY2" fmla="*/ 463964 h 927927"/>
                <a:gd name="connsiteX3" fmla="*/ 11185 w 4940857"/>
                <a:gd name="connsiteY3" fmla="*/ 32559 h 927927"/>
                <a:gd name="connsiteX4" fmla="*/ 115078 w 4940857"/>
                <a:gd name="connsiteY4" fmla="*/ 0 h 927927"/>
                <a:gd name="connsiteX5" fmla="*/ 3478860 w 4940857"/>
                <a:gd name="connsiteY5" fmla="*/ 0 h 927927"/>
                <a:gd name="connsiteX6" fmla="*/ 3631806 w 4940857"/>
                <a:gd name="connsiteY6" fmla="*/ 32559 h 927927"/>
                <a:gd name="connsiteX7" fmla="*/ 4940857 w 4940857"/>
                <a:gd name="connsiteY7" fmla="*/ 463964 h 927927"/>
                <a:gd name="connsiteX0" fmla="*/ 3647531 w 4940857"/>
                <a:gd name="connsiteY0" fmla="*/ 927927 h 927927"/>
                <a:gd name="connsiteX1" fmla="*/ 12254 w 4940857"/>
                <a:gd name="connsiteY1" fmla="*/ 927927 h 927927"/>
                <a:gd name="connsiteX2" fmla="*/ 1320236 w 4940857"/>
                <a:gd name="connsiteY2" fmla="*/ 463964 h 927927"/>
                <a:gd name="connsiteX3" fmla="*/ 11185 w 4940857"/>
                <a:gd name="connsiteY3" fmla="*/ 32559 h 927927"/>
                <a:gd name="connsiteX4" fmla="*/ 115078 w 4940857"/>
                <a:gd name="connsiteY4" fmla="*/ 0 h 927927"/>
                <a:gd name="connsiteX5" fmla="*/ 3478860 w 4940857"/>
                <a:gd name="connsiteY5" fmla="*/ 0 h 927927"/>
                <a:gd name="connsiteX6" fmla="*/ 3631806 w 4940857"/>
                <a:gd name="connsiteY6" fmla="*/ 32559 h 927927"/>
                <a:gd name="connsiteX7" fmla="*/ 4940857 w 4940857"/>
                <a:gd name="connsiteY7" fmla="*/ 463964 h 927927"/>
                <a:gd name="connsiteX0" fmla="*/ 3647531 w 4940857"/>
                <a:gd name="connsiteY0" fmla="*/ 927927 h 927927"/>
                <a:gd name="connsiteX1" fmla="*/ 12254 w 4940857"/>
                <a:gd name="connsiteY1" fmla="*/ 927927 h 927927"/>
                <a:gd name="connsiteX2" fmla="*/ 1320236 w 4940857"/>
                <a:gd name="connsiteY2" fmla="*/ 463964 h 927927"/>
                <a:gd name="connsiteX3" fmla="*/ 11185 w 4940857"/>
                <a:gd name="connsiteY3" fmla="*/ 32559 h 927927"/>
                <a:gd name="connsiteX4" fmla="*/ 115078 w 4940857"/>
                <a:gd name="connsiteY4" fmla="*/ 0 h 927927"/>
                <a:gd name="connsiteX5" fmla="*/ 3478860 w 4940857"/>
                <a:gd name="connsiteY5" fmla="*/ 0 h 927927"/>
                <a:gd name="connsiteX6" fmla="*/ 3631806 w 4940857"/>
                <a:gd name="connsiteY6" fmla="*/ 32559 h 927927"/>
                <a:gd name="connsiteX7" fmla="*/ 4940857 w 4940857"/>
                <a:gd name="connsiteY7" fmla="*/ 463964 h 927927"/>
                <a:gd name="connsiteX0" fmla="*/ 3647531 w 4940857"/>
                <a:gd name="connsiteY0" fmla="*/ 927927 h 927927"/>
                <a:gd name="connsiteX1" fmla="*/ 12254 w 4940857"/>
                <a:gd name="connsiteY1" fmla="*/ 927927 h 927927"/>
                <a:gd name="connsiteX2" fmla="*/ 1320236 w 4940857"/>
                <a:gd name="connsiteY2" fmla="*/ 463964 h 927927"/>
                <a:gd name="connsiteX3" fmla="*/ 11185 w 4940857"/>
                <a:gd name="connsiteY3" fmla="*/ 32559 h 927927"/>
                <a:gd name="connsiteX4" fmla="*/ 115078 w 4940857"/>
                <a:gd name="connsiteY4" fmla="*/ 0 h 927927"/>
                <a:gd name="connsiteX5" fmla="*/ 3424020 w 4940857"/>
                <a:gd name="connsiteY5" fmla="*/ 0 h 927927"/>
                <a:gd name="connsiteX6" fmla="*/ 3631806 w 4940857"/>
                <a:gd name="connsiteY6" fmla="*/ 32559 h 927927"/>
                <a:gd name="connsiteX7" fmla="*/ 4940857 w 4940857"/>
                <a:gd name="connsiteY7" fmla="*/ 463964 h 927927"/>
                <a:gd name="connsiteX0" fmla="*/ 3923776 w 4940857"/>
                <a:gd name="connsiteY0" fmla="*/ 927927 h 927927"/>
                <a:gd name="connsiteX1" fmla="*/ 12254 w 4940857"/>
                <a:gd name="connsiteY1" fmla="*/ 927927 h 927927"/>
                <a:gd name="connsiteX2" fmla="*/ 1320236 w 4940857"/>
                <a:gd name="connsiteY2" fmla="*/ 463964 h 927927"/>
                <a:gd name="connsiteX3" fmla="*/ 11185 w 4940857"/>
                <a:gd name="connsiteY3" fmla="*/ 32559 h 927927"/>
                <a:gd name="connsiteX4" fmla="*/ 115078 w 4940857"/>
                <a:gd name="connsiteY4" fmla="*/ 0 h 927927"/>
                <a:gd name="connsiteX5" fmla="*/ 3424020 w 4940857"/>
                <a:gd name="connsiteY5" fmla="*/ 0 h 927927"/>
                <a:gd name="connsiteX6" fmla="*/ 3631806 w 4940857"/>
                <a:gd name="connsiteY6" fmla="*/ 32559 h 927927"/>
                <a:gd name="connsiteX7" fmla="*/ 4940857 w 4940857"/>
                <a:gd name="connsiteY7" fmla="*/ 463964 h 927927"/>
                <a:gd name="connsiteX0" fmla="*/ 3923776 w 4940857"/>
                <a:gd name="connsiteY0" fmla="*/ 927927 h 927927"/>
                <a:gd name="connsiteX1" fmla="*/ 12254 w 4940857"/>
                <a:gd name="connsiteY1" fmla="*/ 927927 h 927927"/>
                <a:gd name="connsiteX2" fmla="*/ 1320236 w 4940857"/>
                <a:gd name="connsiteY2" fmla="*/ 463964 h 927927"/>
                <a:gd name="connsiteX3" fmla="*/ 11184 w 4940857"/>
                <a:gd name="connsiteY3" fmla="*/ 27063 h 927927"/>
                <a:gd name="connsiteX4" fmla="*/ 115078 w 4940857"/>
                <a:gd name="connsiteY4" fmla="*/ 0 h 927927"/>
                <a:gd name="connsiteX5" fmla="*/ 3424020 w 4940857"/>
                <a:gd name="connsiteY5" fmla="*/ 0 h 927927"/>
                <a:gd name="connsiteX6" fmla="*/ 3631806 w 4940857"/>
                <a:gd name="connsiteY6" fmla="*/ 32559 h 927927"/>
                <a:gd name="connsiteX7" fmla="*/ 4940857 w 4940857"/>
                <a:gd name="connsiteY7" fmla="*/ 463964 h 927927"/>
                <a:gd name="connsiteX0" fmla="*/ 3923776 w 4940857"/>
                <a:gd name="connsiteY0" fmla="*/ 927927 h 927927"/>
                <a:gd name="connsiteX1" fmla="*/ 12254 w 4940857"/>
                <a:gd name="connsiteY1" fmla="*/ 927927 h 927927"/>
                <a:gd name="connsiteX2" fmla="*/ 1590809 w 4940857"/>
                <a:gd name="connsiteY2" fmla="*/ 463964 h 927927"/>
                <a:gd name="connsiteX3" fmla="*/ 11184 w 4940857"/>
                <a:gd name="connsiteY3" fmla="*/ 27063 h 927927"/>
                <a:gd name="connsiteX4" fmla="*/ 115078 w 4940857"/>
                <a:gd name="connsiteY4" fmla="*/ 0 h 927927"/>
                <a:gd name="connsiteX5" fmla="*/ 3424020 w 4940857"/>
                <a:gd name="connsiteY5" fmla="*/ 0 h 927927"/>
                <a:gd name="connsiteX6" fmla="*/ 3631806 w 4940857"/>
                <a:gd name="connsiteY6" fmla="*/ 32559 h 927927"/>
                <a:gd name="connsiteX7" fmla="*/ 4940857 w 4940857"/>
                <a:gd name="connsiteY7" fmla="*/ 463964 h 927927"/>
                <a:gd name="connsiteX0" fmla="*/ 3923776 w 4940857"/>
                <a:gd name="connsiteY0" fmla="*/ 927927 h 927927"/>
                <a:gd name="connsiteX1" fmla="*/ 12254 w 4940857"/>
                <a:gd name="connsiteY1" fmla="*/ 927927 h 927927"/>
                <a:gd name="connsiteX2" fmla="*/ 1590809 w 4940857"/>
                <a:gd name="connsiteY2" fmla="*/ 463964 h 927927"/>
                <a:gd name="connsiteX3" fmla="*/ 11184 w 4940857"/>
                <a:gd name="connsiteY3" fmla="*/ 27063 h 927927"/>
                <a:gd name="connsiteX4" fmla="*/ 115078 w 4940857"/>
                <a:gd name="connsiteY4" fmla="*/ 0 h 927927"/>
                <a:gd name="connsiteX5" fmla="*/ 3424020 w 4940857"/>
                <a:gd name="connsiteY5" fmla="*/ 0 h 927927"/>
                <a:gd name="connsiteX6" fmla="*/ 3631806 w 4940857"/>
                <a:gd name="connsiteY6" fmla="*/ 32559 h 927927"/>
                <a:gd name="connsiteX7" fmla="*/ 4940857 w 4940857"/>
                <a:gd name="connsiteY7" fmla="*/ 463964 h 927927"/>
                <a:gd name="connsiteX0" fmla="*/ 3923776 w 4940857"/>
                <a:gd name="connsiteY0" fmla="*/ 927927 h 927927"/>
                <a:gd name="connsiteX1" fmla="*/ 12254 w 4940857"/>
                <a:gd name="connsiteY1" fmla="*/ 927927 h 927927"/>
                <a:gd name="connsiteX2" fmla="*/ 1590809 w 4940857"/>
                <a:gd name="connsiteY2" fmla="*/ 463964 h 927927"/>
                <a:gd name="connsiteX3" fmla="*/ 11184 w 4940857"/>
                <a:gd name="connsiteY3" fmla="*/ 27063 h 927927"/>
                <a:gd name="connsiteX4" fmla="*/ 115078 w 4940857"/>
                <a:gd name="connsiteY4" fmla="*/ 0 h 927927"/>
                <a:gd name="connsiteX5" fmla="*/ 3424020 w 4940857"/>
                <a:gd name="connsiteY5" fmla="*/ 0 h 927927"/>
                <a:gd name="connsiteX6" fmla="*/ 3631806 w 4940857"/>
                <a:gd name="connsiteY6" fmla="*/ 32559 h 927927"/>
                <a:gd name="connsiteX7" fmla="*/ 4940857 w 4940857"/>
                <a:gd name="connsiteY7" fmla="*/ 463964 h 927927"/>
                <a:gd name="connsiteX0" fmla="*/ 3923776 w 4940857"/>
                <a:gd name="connsiteY0" fmla="*/ 927927 h 927927"/>
                <a:gd name="connsiteX1" fmla="*/ 12254 w 4940857"/>
                <a:gd name="connsiteY1" fmla="*/ 927927 h 927927"/>
                <a:gd name="connsiteX2" fmla="*/ 1590809 w 4940857"/>
                <a:gd name="connsiteY2" fmla="*/ 463964 h 927927"/>
                <a:gd name="connsiteX3" fmla="*/ 11184 w 4940857"/>
                <a:gd name="connsiteY3" fmla="*/ 27063 h 927927"/>
                <a:gd name="connsiteX4" fmla="*/ 115078 w 4940857"/>
                <a:gd name="connsiteY4" fmla="*/ 0 h 927927"/>
                <a:gd name="connsiteX5" fmla="*/ 3424020 w 4940857"/>
                <a:gd name="connsiteY5" fmla="*/ 0 h 927927"/>
                <a:gd name="connsiteX6" fmla="*/ 3631806 w 4940857"/>
                <a:gd name="connsiteY6" fmla="*/ 32559 h 927927"/>
                <a:gd name="connsiteX7" fmla="*/ 4940857 w 4940857"/>
                <a:gd name="connsiteY7" fmla="*/ 463964 h 927927"/>
                <a:gd name="connsiteX0" fmla="*/ 3923776 w 4940857"/>
                <a:gd name="connsiteY0" fmla="*/ 927927 h 927927"/>
                <a:gd name="connsiteX1" fmla="*/ 12254 w 4940857"/>
                <a:gd name="connsiteY1" fmla="*/ 927927 h 927927"/>
                <a:gd name="connsiteX2" fmla="*/ 1590809 w 4940857"/>
                <a:gd name="connsiteY2" fmla="*/ 463964 h 927927"/>
                <a:gd name="connsiteX3" fmla="*/ 11184 w 4940857"/>
                <a:gd name="connsiteY3" fmla="*/ 27063 h 927927"/>
                <a:gd name="connsiteX4" fmla="*/ 115078 w 4940857"/>
                <a:gd name="connsiteY4" fmla="*/ 0 h 927927"/>
                <a:gd name="connsiteX5" fmla="*/ 3424020 w 4940857"/>
                <a:gd name="connsiteY5" fmla="*/ 0 h 927927"/>
                <a:gd name="connsiteX6" fmla="*/ 3631806 w 4940857"/>
                <a:gd name="connsiteY6" fmla="*/ 32559 h 927927"/>
                <a:gd name="connsiteX7" fmla="*/ 4940857 w 4940857"/>
                <a:gd name="connsiteY7" fmla="*/ 463964 h 927927"/>
                <a:gd name="connsiteX0" fmla="*/ 3923776 w 4940857"/>
                <a:gd name="connsiteY0" fmla="*/ 927927 h 927927"/>
                <a:gd name="connsiteX1" fmla="*/ 12254 w 4940857"/>
                <a:gd name="connsiteY1" fmla="*/ 927927 h 927927"/>
                <a:gd name="connsiteX2" fmla="*/ 1590809 w 4940857"/>
                <a:gd name="connsiteY2" fmla="*/ 463964 h 927927"/>
                <a:gd name="connsiteX3" fmla="*/ 11184 w 4940857"/>
                <a:gd name="connsiteY3" fmla="*/ 27063 h 927927"/>
                <a:gd name="connsiteX4" fmla="*/ 115077 w 4940857"/>
                <a:gd name="connsiteY4" fmla="*/ 0 h 927927"/>
                <a:gd name="connsiteX5" fmla="*/ 3424020 w 4940857"/>
                <a:gd name="connsiteY5" fmla="*/ 0 h 927927"/>
                <a:gd name="connsiteX6" fmla="*/ 3631806 w 4940857"/>
                <a:gd name="connsiteY6" fmla="*/ 32559 h 927927"/>
                <a:gd name="connsiteX7" fmla="*/ 4940857 w 4940857"/>
                <a:gd name="connsiteY7" fmla="*/ 463964 h 927927"/>
                <a:gd name="connsiteX0" fmla="*/ 3923776 w 4940857"/>
                <a:gd name="connsiteY0" fmla="*/ 927927 h 927927"/>
                <a:gd name="connsiteX1" fmla="*/ 12254 w 4940857"/>
                <a:gd name="connsiteY1" fmla="*/ 927927 h 927927"/>
                <a:gd name="connsiteX2" fmla="*/ 1590809 w 4940857"/>
                <a:gd name="connsiteY2" fmla="*/ 463964 h 927927"/>
                <a:gd name="connsiteX3" fmla="*/ 11184 w 4940857"/>
                <a:gd name="connsiteY3" fmla="*/ 27063 h 927927"/>
                <a:gd name="connsiteX4" fmla="*/ 115077 w 4940857"/>
                <a:gd name="connsiteY4" fmla="*/ 0 h 927927"/>
                <a:gd name="connsiteX5" fmla="*/ 3424020 w 4940857"/>
                <a:gd name="connsiteY5" fmla="*/ 0 h 927927"/>
                <a:gd name="connsiteX6" fmla="*/ 3714920 w 4940857"/>
                <a:gd name="connsiteY6" fmla="*/ 27063 h 927927"/>
                <a:gd name="connsiteX7" fmla="*/ 4940857 w 4940857"/>
                <a:gd name="connsiteY7" fmla="*/ 463964 h 927927"/>
                <a:gd name="connsiteX0" fmla="*/ 3923776 w 5294541"/>
                <a:gd name="connsiteY0" fmla="*/ 927927 h 927927"/>
                <a:gd name="connsiteX1" fmla="*/ 12254 w 5294541"/>
                <a:gd name="connsiteY1" fmla="*/ 927927 h 927927"/>
                <a:gd name="connsiteX2" fmla="*/ 1590809 w 5294541"/>
                <a:gd name="connsiteY2" fmla="*/ 463964 h 927927"/>
                <a:gd name="connsiteX3" fmla="*/ 11184 w 5294541"/>
                <a:gd name="connsiteY3" fmla="*/ 27063 h 927927"/>
                <a:gd name="connsiteX4" fmla="*/ 115077 w 5294541"/>
                <a:gd name="connsiteY4" fmla="*/ 0 h 927927"/>
                <a:gd name="connsiteX5" fmla="*/ 3424020 w 5294541"/>
                <a:gd name="connsiteY5" fmla="*/ 0 h 927927"/>
                <a:gd name="connsiteX6" fmla="*/ 3714920 w 5294541"/>
                <a:gd name="connsiteY6" fmla="*/ 27063 h 927927"/>
                <a:gd name="connsiteX7" fmla="*/ 5294541 w 5294541"/>
                <a:gd name="connsiteY7" fmla="*/ 463964 h 927927"/>
                <a:gd name="connsiteX0" fmla="*/ 3923776 w 5294541"/>
                <a:gd name="connsiteY0" fmla="*/ 927927 h 927927"/>
                <a:gd name="connsiteX1" fmla="*/ 12254 w 5294541"/>
                <a:gd name="connsiteY1" fmla="*/ 927927 h 927927"/>
                <a:gd name="connsiteX2" fmla="*/ 1590809 w 5294541"/>
                <a:gd name="connsiteY2" fmla="*/ 463964 h 927927"/>
                <a:gd name="connsiteX3" fmla="*/ 11184 w 5294541"/>
                <a:gd name="connsiteY3" fmla="*/ 27063 h 927927"/>
                <a:gd name="connsiteX4" fmla="*/ 115077 w 5294541"/>
                <a:gd name="connsiteY4" fmla="*/ 0 h 927927"/>
                <a:gd name="connsiteX5" fmla="*/ 3424020 w 5294541"/>
                <a:gd name="connsiteY5" fmla="*/ 0 h 927927"/>
                <a:gd name="connsiteX6" fmla="*/ 3714920 w 5294541"/>
                <a:gd name="connsiteY6" fmla="*/ 27063 h 927927"/>
                <a:gd name="connsiteX7" fmla="*/ 5294541 w 5294541"/>
                <a:gd name="connsiteY7" fmla="*/ 463964 h 927927"/>
                <a:gd name="connsiteX0" fmla="*/ 3923776 w 5294541"/>
                <a:gd name="connsiteY0" fmla="*/ 927927 h 927927"/>
                <a:gd name="connsiteX1" fmla="*/ 12254 w 5294541"/>
                <a:gd name="connsiteY1" fmla="*/ 927927 h 927927"/>
                <a:gd name="connsiteX2" fmla="*/ 1590809 w 5294541"/>
                <a:gd name="connsiteY2" fmla="*/ 463964 h 927927"/>
                <a:gd name="connsiteX3" fmla="*/ 11184 w 5294541"/>
                <a:gd name="connsiteY3" fmla="*/ 27063 h 927927"/>
                <a:gd name="connsiteX4" fmla="*/ 115077 w 5294541"/>
                <a:gd name="connsiteY4" fmla="*/ 0 h 927927"/>
                <a:gd name="connsiteX5" fmla="*/ 3424020 w 5294541"/>
                <a:gd name="connsiteY5" fmla="*/ 0 h 927927"/>
                <a:gd name="connsiteX6" fmla="*/ 3714920 w 5294541"/>
                <a:gd name="connsiteY6" fmla="*/ 27063 h 927927"/>
                <a:gd name="connsiteX7" fmla="*/ 5294541 w 5294541"/>
                <a:gd name="connsiteY7" fmla="*/ 463964 h 927927"/>
                <a:gd name="connsiteX0" fmla="*/ 3923776 w 5294541"/>
                <a:gd name="connsiteY0" fmla="*/ 927927 h 927927"/>
                <a:gd name="connsiteX1" fmla="*/ 12254 w 5294541"/>
                <a:gd name="connsiteY1" fmla="*/ 927927 h 927927"/>
                <a:gd name="connsiteX2" fmla="*/ 1590809 w 5294541"/>
                <a:gd name="connsiteY2" fmla="*/ 463964 h 927927"/>
                <a:gd name="connsiteX3" fmla="*/ 11184 w 5294541"/>
                <a:gd name="connsiteY3" fmla="*/ 27063 h 927927"/>
                <a:gd name="connsiteX4" fmla="*/ 115077 w 5294541"/>
                <a:gd name="connsiteY4" fmla="*/ 0 h 927927"/>
                <a:gd name="connsiteX5" fmla="*/ 3507131 w 5294541"/>
                <a:gd name="connsiteY5" fmla="*/ 0 h 927927"/>
                <a:gd name="connsiteX6" fmla="*/ 3714920 w 5294541"/>
                <a:gd name="connsiteY6" fmla="*/ 27063 h 927927"/>
                <a:gd name="connsiteX7" fmla="*/ 5294541 w 5294541"/>
                <a:gd name="connsiteY7" fmla="*/ 463964 h 927927"/>
                <a:gd name="connsiteX0" fmla="*/ 4006890 w 5294541"/>
                <a:gd name="connsiteY0" fmla="*/ 927927 h 927927"/>
                <a:gd name="connsiteX1" fmla="*/ 12254 w 5294541"/>
                <a:gd name="connsiteY1" fmla="*/ 927927 h 927927"/>
                <a:gd name="connsiteX2" fmla="*/ 1590809 w 5294541"/>
                <a:gd name="connsiteY2" fmla="*/ 463964 h 927927"/>
                <a:gd name="connsiteX3" fmla="*/ 11184 w 5294541"/>
                <a:gd name="connsiteY3" fmla="*/ 27063 h 927927"/>
                <a:gd name="connsiteX4" fmla="*/ 115077 w 5294541"/>
                <a:gd name="connsiteY4" fmla="*/ 0 h 927927"/>
                <a:gd name="connsiteX5" fmla="*/ 3507131 w 5294541"/>
                <a:gd name="connsiteY5" fmla="*/ 0 h 927927"/>
                <a:gd name="connsiteX6" fmla="*/ 3714920 w 5294541"/>
                <a:gd name="connsiteY6" fmla="*/ 27063 h 927927"/>
                <a:gd name="connsiteX7" fmla="*/ 5294541 w 5294541"/>
                <a:gd name="connsiteY7" fmla="*/ 463964 h 927927"/>
                <a:gd name="connsiteX0" fmla="*/ 4006892 w 5294543"/>
                <a:gd name="connsiteY0" fmla="*/ 927927 h 927927"/>
                <a:gd name="connsiteX1" fmla="*/ 12256 w 5294543"/>
                <a:gd name="connsiteY1" fmla="*/ 927927 h 927927"/>
                <a:gd name="connsiteX2" fmla="*/ 1590811 w 5294543"/>
                <a:gd name="connsiteY2" fmla="*/ 463964 h 927927"/>
                <a:gd name="connsiteX3" fmla="*/ 11186 w 5294543"/>
                <a:gd name="connsiteY3" fmla="*/ 103103 h 927927"/>
                <a:gd name="connsiteX4" fmla="*/ 115079 w 5294543"/>
                <a:gd name="connsiteY4" fmla="*/ 0 h 927927"/>
                <a:gd name="connsiteX5" fmla="*/ 3507133 w 5294543"/>
                <a:gd name="connsiteY5" fmla="*/ 0 h 927927"/>
                <a:gd name="connsiteX6" fmla="*/ 3714922 w 5294543"/>
                <a:gd name="connsiteY6" fmla="*/ 27063 h 927927"/>
                <a:gd name="connsiteX7" fmla="*/ 5294543 w 5294543"/>
                <a:gd name="connsiteY7" fmla="*/ 463964 h 927927"/>
                <a:gd name="connsiteX0" fmla="*/ 4006892 w 5294543"/>
                <a:gd name="connsiteY0" fmla="*/ 927927 h 927927"/>
                <a:gd name="connsiteX1" fmla="*/ 12256 w 5294543"/>
                <a:gd name="connsiteY1" fmla="*/ 927927 h 927927"/>
                <a:gd name="connsiteX2" fmla="*/ 222159 w 5294543"/>
                <a:gd name="connsiteY2" fmla="*/ 463964 h 927927"/>
                <a:gd name="connsiteX3" fmla="*/ 11186 w 5294543"/>
                <a:gd name="connsiteY3" fmla="*/ 103103 h 927927"/>
                <a:gd name="connsiteX4" fmla="*/ 115079 w 5294543"/>
                <a:gd name="connsiteY4" fmla="*/ 0 h 927927"/>
                <a:gd name="connsiteX5" fmla="*/ 3507133 w 5294543"/>
                <a:gd name="connsiteY5" fmla="*/ 0 h 927927"/>
                <a:gd name="connsiteX6" fmla="*/ 3714922 w 5294543"/>
                <a:gd name="connsiteY6" fmla="*/ 27063 h 927927"/>
                <a:gd name="connsiteX7" fmla="*/ 5294543 w 5294543"/>
                <a:gd name="connsiteY7" fmla="*/ 463964 h 927927"/>
                <a:gd name="connsiteX0" fmla="*/ 4006892 w 5294543"/>
                <a:gd name="connsiteY0" fmla="*/ 927927 h 927927"/>
                <a:gd name="connsiteX1" fmla="*/ 12256 w 5294543"/>
                <a:gd name="connsiteY1" fmla="*/ 927927 h 927927"/>
                <a:gd name="connsiteX2" fmla="*/ 222159 w 5294543"/>
                <a:gd name="connsiteY2" fmla="*/ 463964 h 927927"/>
                <a:gd name="connsiteX3" fmla="*/ 11186 w 5294543"/>
                <a:gd name="connsiteY3" fmla="*/ 103103 h 927927"/>
                <a:gd name="connsiteX4" fmla="*/ 115079 w 5294543"/>
                <a:gd name="connsiteY4" fmla="*/ 0 h 927927"/>
                <a:gd name="connsiteX5" fmla="*/ 3507133 w 5294543"/>
                <a:gd name="connsiteY5" fmla="*/ 0 h 927927"/>
                <a:gd name="connsiteX6" fmla="*/ 3714922 w 5294543"/>
                <a:gd name="connsiteY6" fmla="*/ 27063 h 927927"/>
                <a:gd name="connsiteX7" fmla="*/ 5294543 w 5294543"/>
                <a:gd name="connsiteY7" fmla="*/ 463964 h 927927"/>
                <a:gd name="connsiteX0" fmla="*/ 4006892 w 5294543"/>
                <a:gd name="connsiteY0" fmla="*/ 927927 h 927927"/>
                <a:gd name="connsiteX1" fmla="*/ 12256 w 5294543"/>
                <a:gd name="connsiteY1" fmla="*/ 927927 h 927927"/>
                <a:gd name="connsiteX2" fmla="*/ 222159 w 5294543"/>
                <a:gd name="connsiteY2" fmla="*/ 463964 h 927927"/>
                <a:gd name="connsiteX3" fmla="*/ 11186 w 5294543"/>
                <a:gd name="connsiteY3" fmla="*/ 103103 h 927927"/>
                <a:gd name="connsiteX4" fmla="*/ 115079 w 5294543"/>
                <a:gd name="connsiteY4" fmla="*/ 0 h 927927"/>
                <a:gd name="connsiteX5" fmla="*/ 3507133 w 5294543"/>
                <a:gd name="connsiteY5" fmla="*/ 0 h 927927"/>
                <a:gd name="connsiteX6" fmla="*/ 3714922 w 5294543"/>
                <a:gd name="connsiteY6" fmla="*/ 27063 h 927927"/>
                <a:gd name="connsiteX7" fmla="*/ 5294543 w 5294543"/>
                <a:gd name="connsiteY7" fmla="*/ 463964 h 927927"/>
                <a:gd name="connsiteX0" fmla="*/ 4000174 w 5287825"/>
                <a:gd name="connsiteY0" fmla="*/ 927927 h 927927"/>
                <a:gd name="connsiteX1" fmla="*/ 5538 w 5287825"/>
                <a:gd name="connsiteY1" fmla="*/ 927927 h 927927"/>
                <a:gd name="connsiteX2" fmla="*/ 215441 w 5287825"/>
                <a:gd name="connsiteY2" fmla="*/ 463964 h 927927"/>
                <a:gd name="connsiteX3" fmla="*/ 4468 w 5287825"/>
                <a:gd name="connsiteY3" fmla="*/ 103103 h 927927"/>
                <a:gd name="connsiteX4" fmla="*/ 108361 w 5287825"/>
                <a:gd name="connsiteY4" fmla="*/ 0 h 927927"/>
                <a:gd name="connsiteX5" fmla="*/ 3500415 w 5287825"/>
                <a:gd name="connsiteY5" fmla="*/ 0 h 927927"/>
                <a:gd name="connsiteX6" fmla="*/ 3708204 w 5287825"/>
                <a:gd name="connsiteY6" fmla="*/ 27063 h 927927"/>
                <a:gd name="connsiteX7" fmla="*/ 5287825 w 5287825"/>
                <a:gd name="connsiteY7" fmla="*/ 463964 h 927927"/>
                <a:gd name="connsiteX0" fmla="*/ 4001361 w 5289012"/>
                <a:gd name="connsiteY0" fmla="*/ 927927 h 927927"/>
                <a:gd name="connsiteX1" fmla="*/ 6725 w 5289012"/>
                <a:gd name="connsiteY1" fmla="*/ 927927 h 927927"/>
                <a:gd name="connsiteX2" fmla="*/ 216628 w 5289012"/>
                <a:gd name="connsiteY2" fmla="*/ 463964 h 927927"/>
                <a:gd name="connsiteX3" fmla="*/ 5655 w 5289012"/>
                <a:gd name="connsiteY3" fmla="*/ 103103 h 927927"/>
                <a:gd name="connsiteX4" fmla="*/ 109548 w 5289012"/>
                <a:gd name="connsiteY4" fmla="*/ 0 h 927927"/>
                <a:gd name="connsiteX5" fmla="*/ 3501602 w 5289012"/>
                <a:gd name="connsiteY5" fmla="*/ 0 h 927927"/>
                <a:gd name="connsiteX6" fmla="*/ 3709391 w 5289012"/>
                <a:gd name="connsiteY6" fmla="*/ 27063 h 927927"/>
                <a:gd name="connsiteX7" fmla="*/ 5289012 w 5289012"/>
                <a:gd name="connsiteY7" fmla="*/ 463964 h 927927"/>
                <a:gd name="connsiteX0" fmla="*/ 4001644 w 5289295"/>
                <a:gd name="connsiteY0" fmla="*/ 927927 h 927927"/>
                <a:gd name="connsiteX1" fmla="*/ 7008 w 5289295"/>
                <a:gd name="connsiteY1" fmla="*/ 927927 h 927927"/>
                <a:gd name="connsiteX2" fmla="*/ 216911 w 5289295"/>
                <a:gd name="connsiteY2" fmla="*/ 463964 h 927927"/>
                <a:gd name="connsiteX3" fmla="*/ 5938 w 5289295"/>
                <a:gd name="connsiteY3" fmla="*/ 103103 h 927927"/>
                <a:gd name="connsiteX4" fmla="*/ 61092 w 5289295"/>
                <a:gd name="connsiteY4" fmla="*/ 0 h 927927"/>
                <a:gd name="connsiteX5" fmla="*/ 3501885 w 5289295"/>
                <a:gd name="connsiteY5" fmla="*/ 0 h 927927"/>
                <a:gd name="connsiteX6" fmla="*/ 3709674 w 5289295"/>
                <a:gd name="connsiteY6" fmla="*/ 27063 h 927927"/>
                <a:gd name="connsiteX7" fmla="*/ 5289295 w 5289295"/>
                <a:gd name="connsiteY7" fmla="*/ 463964 h 927927"/>
                <a:gd name="connsiteX0" fmla="*/ 4001644 w 5289295"/>
                <a:gd name="connsiteY0" fmla="*/ 927927 h 927927"/>
                <a:gd name="connsiteX1" fmla="*/ 7008 w 5289295"/>
                <a:gd name="connsiteY1" fmla="*/ 927927 h 927927"/>
                <a:gd name="connsiteX2" fmla="*/ 216911 w 5289295"/>
                <a:gd name="connsiteY2" fmla="*/ 463964 h 927927"/>
                <a:gd name="connsiteX3" fmla="*/ 5938 w 5289295"/>
                <a:gd name="connsiteY3" fmla="*/ 103103 h 927927"/>
                <a:gd name="connsiteX4" fmla="*/ 61092 w 5289295"/>
                <a:gd name="connsiteY4" fmla="*/ 0 h 927927"/>
                <a:gd name="connsiteX5" fmla="*/ 3501885 w 5289295"/>
                <a:gd name="connsiteY5" fmla="*/ 0 h 927927"/>
                <a:gd name="connsiteX6" fmla="*/ 3753800 w 5289295"/>
                <a:gd name="connsiteY6" fmla="*/ 103103 h 927927"/>
                <a:gd name="connsiteX7" fmla="*/ 5289295 w 5289295"/>
                <a:gd name="connsiteY7" fmla="*/ 463964 h 927927"/>
                <a:gd name="connsiteX0" fmla="*/ 4001644 w 4001644"/>
                <a:gd name="connsiteY0" fmla="*/ 927927 h 927927"/>
                <a:gd name="connsiteX1" fmla="*/ 7008 w 4001644"/>
                <a:gd name="connsiteY1" fmla="*/ 927927 h 927927"/>
                <a:gd name="connsiteX2" fmla="*/ 216911 w 4001644"/>
                <a:gd name="connsiteY2" fmla="*/ 463964 h 927927"/>
                <a:gd name="connsiteX3" fmla="*/ 5938 w 4001644"/>
                <a:gd name="connsiteY3" fmla="*/ 103103 h 927927"/>
                <a:gd name="connsiteX4" fmla="*/ 61092 w 4001644"/>
                <a:gd name="connsiteY4" fmla="*/ 0 h 927927"/>
                <a:gd name="connsiteX5" fmla="*/ 3501885 w 4001644"/>
                <a:gd name="connsiteY5" fmla="*/ 0 h 927927"/>
                <a:gd name="connsiteX6" fmla="*/ 3753800 w 4001644"/>
                <a:gd name="connsiteY6" fmla="*/ 103103 h 927927"/>
                <a:gd name="connsiteX7" fmla="*/ 3964772 w 4001644"/>
                <a:gd name="connsiteY7" fmla="*/ 463964 h 927927"/>
                <a:gd name="connsiteX0" fmla="*/ 4001644 w 4001644"/>
                <a:gd name="connsiteY0" fmla="*/ 927927 h 927927"/>
                <a:gd name="connsiteX1" fmla="*/ 7008 w 4001644"/>
                <a:gd name="connsiteY1" fmla="*/ 927927 h 927927"/>
                <a:gd name="connsiteX2" fmla="*/ 216911 w 4001644"/>
                <a:gd name="connsiteY2" fmla="*/ 463964 h 927927"/>
                <a:gd name="connsiteX3" fmla="*/ 5938 w 4001644"/>
                <a:gd name="connsiteY3" fmla="*/ 103103 h 927927"/>
                <a:gd name="connsiteX4" fmla="*/ 61092 w 4001644"/>
                <a:gd name="connsiteY4" fmla="*/ 0 h 927927"/>
                <a:gd name="connsiteX5" fmla="*/ 3501885 w 4001644"/>
                <a:gd name="connsiteY5" fmla="*/ 0 h 927927"/>
                <a:gd name="connsiteX6" fmla="*/ 3753800 w 4001644"/>
                <a:gd name="connsiteY6" fmla="*/ 103103 h 927927"/>
                <a:gd name="connsiteX7" fmla="*/ 3964772 w 4001644"/>
                <a:gd name="connsiteY7" fmla="*/ 463964 h 927927"/>
                <a:gd name="connsiteX0" fmla="*/ 4001644 w 4001644"/>
                <a:gd name="connsiteY0" fmla="*/ 927927 h 927927"/>
                <a:gd name="connsiteX1" fmla="*/ 7008 w 4001644"/>
                <a:gd name="connsiteY1" fmla="*/ 927927 h 927927"/>
                <a:gd name="connsiteX2" fmla="*/ 216911 w 4001644"/>
                <a:gd name="connsiteY2" fmla="*/ 463964 h 927927"/>
                <a:gd name="connsiteX3" fmla="*/ 5938 w 4001644"/>
                <a:gd name="connsiteY3" fmla="*/ 103103 h 927927"/>
                <a:gd name="connsiteX4" fmla="*/ 61092 w 4001644"/>
                <a:gd name="connsiteY4" fmla="*/ 0 h 927927"/>
                <a:gd name="connsiteX5" fmla="*/ 3501885 w 4001644"/>
                <a:gd name="connsiteY5" fmla="*/ 0 h 927927"/>
                <a:gd name="connsiteX6" fmla="*/ 3753800 w 4001644"/>
                <a:gd name="connsiteY6" fmla="*/ 103103 h 927927"/>
                <a:gd name="connsiteX7" fmla="*/ 3964772 w 4001644"/>
                <a:gd name="connsiteY7" fmla="*/ 463964 h 927927"/>
                <a:gd name="connsiteX0" fmla="*/ 4001644 w 4001644"/>
                <a:gd name="connsiteY0" fmla="*/ 927927 h 927927"/>
                <a:gd name="connsiteX1" fmla="*/ 7008 w 4001644"/>
                <a:gd name="connsiteY1" fmla="*/ 927927 h 927927"/>
                <a:gd name="connsiteX2" fmla="*/ 216911 w 4001644"/>
                <a:gd name="connsiteY2" fmla="*/ 463964 h 927927"/>
                <a:gd name="connsiteX3" fmla="*/ 5938 w 4001644"/>
                <a:gd name="connsiteY3" fmla="*/ 103103 h 927927"/>
                <a:gd name="connsiteX4" fmla="*/ 61092 w 4001644"/>
                <a:gd name="connsiteY4" fmla="*/ 0 h 927927"/>
                <a:gd name="connsiteX5" fmla="*/ 3643487 w 4001644"/>
                <a:gd name="connsiteY5" fmla="*/ 0 h 927927"/>
                <a:gd name="connsiteX6" fmla="*/ 3753800 w 4001644"/>
                <a:gd name="connsiteY6" fmla="*/ 103103 h 927927"/>
                <a:gd name="connsiteX7" fmla="*/ 3964772 w 4001644"/>
                <a:gd name="connsiteY7" fmla="*/ 463964 h 927927"/>
                <a:gd name="connsiteX0" fmla="*/ 3909307 w 3964772"/>
                <a:gd name="connsiteY0" fmla="*/ 927927 h 927927"/>
                <a:gd name="connsiteX1" fmla="*/ 7008 w 3964772"/>
                <a:gd name="connsiteY1" fmla="*/ 927927 h 927927"/>
                <a:gd name="connsiteX2" fmla="*/ 216911 w 3964772"/>
                <a:gd name="connsiteY2" fmla="*/ 463964 h 927927"/>
                <a:gd name="connsiteX3" fmla="*/ 5938 w 3964772"/>
                <a:gd name="connsiteY3" fmla="*/ 103103 h 927927"/>
                <a:gd name="connsiteX4" fmla="*/ 61092 w 3964772"/>
                <a:gd name="connsiteY4" fmla="*/ 0 h 927927"/>
                <a:gd name="connsiteX5" fmla="*/ 3643487 w 3964772"/>
                <a:gd name="connsiteY5" fmla="*/ 0 h 927927"/>
                <a:gd name="connsiteX6" fmla="*/ 3753800 w 3964772"/>
                <a:gd name="connsiteY6" fmla="*/ 103103 h 927927"/>
                <a:gd name="connsiteX7" fmla="*/ 3964772 w 3964772"/>
                <a:gd name="connsiteY7" fmla="*/ 463964 h 927927"/>
                <a:gd name="connsiteX0" fmla="*/ 3909307 w 3964772"/>
                <a:gd name="connsiteY0" fmla="*/ 927927 h 927927"/>
                <a:gd name="connsiteX1" fmla="*/ 7008 w 3964772"/>
                <a:gd name="connsiteY1" fmla="*/ 927927 h 927927"/>
                <a:gd name="connsiteX2" fmla="*/ 216911 w 3964772"/>
                <a:gd name="connsiteY2" fmla="*/ 463964 h 927927"/>
                <a:gd name="connsiteX3" fmla="*/ 5938 w 3964772"/>
                <a:gd name="connsiteY3" fmla="*/ 154655 h 927927"/>
                <a:gd name="connsiteX4" fmla="*/ 61092 w 3964772"/>
                <a:gd name="connsiteY4" fmla="*/ 0 h 927927"/>
                <a:gd name="connsiteX5" fmla="*/ 3643487 w 3964772"/>
                <a:gd name="connsiteY5" fmla="*/ 0 h 927927"/>
                <a:gd name="connsiteX6" fmla="*/ 3753800 w 3964772"/>
                <a:gd name="connsiteY6" fmla="*/ 103103 h 927927"/>
                <a:gd name="connsiteX7" fmla="*/ 3964772 w 3964772"/>
                <a:gd name="connsiteY7" fmla="*/ 463964 h 927927"/>
                <a:gd name="connsiteX0" fmla="*/ 3909307 w 3964772"/>
                <a:gd name="connsiteY0" fmla="*/ 927927 h 927927"/>
                <a:gd name="connsiteX1" fmla="*/ 7008 w 3964772"/>
                <a:gd name="connsiteY1" fmla="*/ 927927 h 927927"/>
                <a:gd name="connsiteX2" fmla="*/ 142449 w 3964772"/>
                <a:gd name="connsiteY2" fmla="*/ 463964 h 927927"/>
                <a:gd name="connsiteX3" fmla="*/ 5938 w 3964772"/>
                <a:gd name="connsiteY3" fmla="*/ 154655 h 927927"/>
                <a:gd name="connsiteX4" fmla="*/ 61092 w 3964772"/>
                <a:gd name="connsiteY4" fmla="*/ 0 h 927927"/>
                <a:gd name="connsiteX5" fmla="*/ 3643487 w 3964772"/>
                <a:gd name="connsiteY5" fmla="*/ 0 h 927927"/>
                <a:gd name="connsiteX6" fmla="*/ 3753800 w 3964772"/>
                <a:gd name="connsiteY6" fmla="*/ 103103 h 927927"/>
                <a:gd name="connsiteX7" fmla="*/ 3964772 w 3964772"/>
                <a:gd name="connsiteY7" fmla="*/ 463964 h 927927"/>
                <a:gd name="connsiteX0" fmla="*/ 3909307 w 3964772"/>
                <a:gd name="connsiteY0" fmla="*/ 927927 h 927927"/>
                <a:gd name="connsiteX1" fmla="*/ 7008 w 3964772"/>
                <a:gd name="connsiteY1" fmla="*/ 927927 h 927927"/>
                <a:gd name="connsiteX2" fmla="*/ 142449 w 3964772"/>
                <a:gd name="connsiteY2" fmla="*/ 463964 h 927927"/>
                <a:gd name="connsiteX3" fmla="*/ 5938 w 3964772"/>
                <a:gd name="connsiteY3" fmla="*/ 154655 h 927927"/>
                <a:gd name="connsiteX4" fmla="*/ 61092 w 3964772"/>
                <a:gd name="connsiteY4" fmla="*/ 0 h 927927"/>
                <a:gd name="connsiteX5" fmla="*/ 3643487 w 3964772"/>
                <a:gd name="connsiteY5" fmla="*/ 0 h 927927"/>
                <a:gd name="connsiteX6" fmla="*/ 3753800 w 3964772"/>
                <a:gd name="connsiteY6" fmla="*/ 103103 h 927927"/>
                <a:gd name="connsiteX7" fmla="*/ 3964772 w 3964772"/>
                <a:gd name="connsiteY7" fmla="*/ 463964 h 927927"/>
                <a:gd name="connsiteX0" fmla="*/ 3909307 w 3964772"/>
                <a:gd name="connsiteY0" fmla="*/ 927927 h 927927"/>
                <a:gd name="connsiteX1" fmla="*/ 7008 w 3964772"/>
                <a:gd name="connsiteY1" fmla="*/ 927927 h 927927"/>
                <a:gd name="connsiteX2" fmla="*/ 142449 w 3964772"/>
                <a:gd name="connsiteY2" fmla="*/ 463964 h 927927"/>
                <a:gd name="connsiteX3" fmla="*/ 5938 w 3964772"/>
                <a:gd name="connsiteY3" fmla="*/ 154655 h 927927"/>
                <a:gd name="connsiteX4" fmla="*/ 61092 w 3964772"/>
                <a:gd name="connsiteY4" fmla="*/ 0 h 927927"/>
                <a:gd name="connsiteX5" fmla="*/ 3643487 w 3964772"/>
                <a:gd name="connsiteY5" fmla="*/ 0 h 927927"/>
                <a:gd name="connsiteX6" fmla="*/ 3753800 w 3964772"/>
                <a:gd name="connsiteY6" fmla="*/ 103103 h 927927"/>
                <a:gd name="connsiteX7" fmla="*/ 3964772 w 3964772"/>
                <a:gd name="connsiteY7" fmla="*/ 463964 h 927927"/>
                <a:gd name="connsiteX0" fmla="*/ 3909307 w 3964772"/>
                <a:gd name="connsiteY0" fmla="*/ 927927 h 927927"/>
                <a:gd name="connsiteX1" fmla="*/ 7008 w 3964772"/>
                <a:gd name="connsiteY1" fmla="*/ 927927 h 927927"/>
                <a:gd name="connsiteX2" fmla="*/ 142449 w 3964772"/>
                <a:gd name="connsiteY2" fmla="*/ 463964 h 927927"/>
                <a:gd name="connsiteX3" fmla="*/ 5938 w 3964772"/>
                <a:gd name="connsiteY3" fmla="*/ 154655 h 927927"/>
                <a:gd name="connsiteX4" fmla="*/ 61092 w 3964772"/>
                <a:gd name="connsiteY4" fmla="*/ 0 h 927927"/>
                <a:gd name="connsiteX5" fmla="*/ 3643487 w 3964772"/>
                <a:gd name="connsiteY5" fmla="*/ 0 h 927927"/>
                <a:gd name="connsiteX6" fmla="*/ 3753800 w 3964772"/>
                <a:gd name="connsiteY6" fmla="*/ 103103 h 927927"/>
                <a:gd name="connsiteX7" fmla="*/ 3964772 w 3964772"/>
                <a:gd name="connsiteY7" fmla="*/ 463964 h 927927"/>
                <a:gd name="connsiteX0" fmla="*/ 3909307 w 3964772"/>
                <a:gd name="connsiteY0" fmla="*/ 927927 h 927927"/>
                <a:gd name="connsiteX1" fmla="*/ 7008 w 3964772"/>
                <a:gd name="connsiteY1" fmla="*/ 927927 h 927927"/>
                <a:gd name="connsiteX2" fmla="*/ 142449 w 3964772"/>
                <a:gd name="connsiteY2" fmla="*/ 463964 h 927927"/>
                <a:gd name="connsiteX3" fmla="*/ 5938 w 3964772"/>
                <a:gd name="connsiteY3" fmla="*/ 154655 h 927927"/>
                <a:gd name="connsiteX4" fmla="*/ 61092 w 3964772"/>
                <a:gd name="connsiteY4" fmla="*/ 0 h 927927"/>
                <a:gd name="connsiteX5" fmla="*/ 3643487 w 3964772"/>
                <a:gd name="connsiteY5" fmla="*/ 0 h 927927"/>
                <a:gd name="connsiteX6" fmla="*/ 3753800 w 3964772"/>
                <a:gd name="connsiteY6" fmla="*/ 103103 h 927927"/>
                <a:gd name="connsiteX7" fmla="*/ 3964772 w 3964772"/>
                <a:gd name="connsiteY7" fmla="*/ 463964 h 927927"/>
                <a:gd name="connsiteX0" fmla="*/ 3909307 w 3964772"/>
                <a:gd name="connsiteY0" fmla="*/ 927927 h 927927"/>
                <a:gd name="connsiteX1" fmla="*/ 7008 w 3964772"/>
                <a:gd name="connsiteY1" fmla="*/ 927927 h 927927"/>
                <a:gd name="connsiteX2" fmla="*/ 142449 w 3964772"/>
                <a:gd name="connsiteY2" fmla="*/ 463964 h 927927"/>
                <a:gd name="connsiteX3" fmla="*/ 5938 w 3964772"/>
                <a:gd name="connsiteY3" fmla="*/ 154655 h 927927"/>
                <a:gd name="connsiteX4" fmla="*/ 61094 w 3964772"/>
                <a:gd name="connsiteY4" fmla="*/ 0 h 927927"/>
                <a:gd name="connsiteX5" fmla="*/ 3643487 w 3964772"/>
                <a:gd name="connsiteY5" fmla="*/ 0 h 927927"/>
                <a:gd name="connsiteX6" fmla="*/ 3753800 w 3964772"/>
                <a:gd name="connsiteY6" fmla="*/ 103103 h 927927"/>
                <a:gd name="connsiteX7" fmla="*/ 3964772 w 3964772"/>
                <a:gd name="connsiteY7" fmla="*/ 463964 h 927927"/>
                <a:gd name="connsiteX0" fmla="*/ 3909307 w 3964772"/>
                <a:gd name="connsiteY0" fmla="*/ 927927 h 927927"/>
                <a:gd name="connsiteX1" fmla="*/ 7008 w 3964772"/>
                <a:gd name="connsiteY1" fmla="*/ 927927 h 927927"/>
                <a:gd name="connsiteX2" fmla="*/ 142449 w 3964772"/>
                <a:gd name="connsiteY2" fmla="*/ 463964 h 927927"/>
                <a:gd name="connsiteX3" fmla="*/ 5938 w 3964772"/>
                <a:gd name="connsiteY3" fmla="*/ 154655 h 927927"/>
                <a:gd name="connsiteX4" fmla="*/ 61094 w 3964772"/>
                <a:gd name="connsiteY4" fmla="*/ 0 h 927927"/>
                <a:gd name="connsiteX5" fmla="*/ 3643487 w 3964772"/>
                <a:gd name="connsiteY5" fmla="*/ 0 h 927927"/>
                <a:gd name="connsiteX6" fmla="*/ 3797924 w 3964772"/>
                <a:gd name="connsiteY6" fmla="*/ 154655 h 927927"/>
                <a:gd name="connsiteX7" fmla="*/ 3964772 w 3964772"/>
                <a:gd name="connsiteY7" fmla="*/ 463964 h 927927"/>
                <a:gd name="connsiteX0" fmla="*/ 3909307 w 3934435"/>
                <a:gd name="connsiteY0" fmla="*/ 927927 h 927927"/>
                <a:gd name="connsiteX1" fmla="*/ 7008 w 3934435"/>
                <a:gd name="connsiteY1" fmla="*/ 927927 h 927927"/>
                <a:gd name="connsiteX2" fmla="*/ 142449 w 3934435"/>
                <a:gd name="connsiteY2" fmla="*/ 463964 h 927927"/>
                <a:gd name="connsiteX3" fmla="*/ 5938 w 3934435"/>
                <a:gd name="connsiteY3" fmla="*/ 154655 h 927927"/>
                <a:gd name="connsiteX4" fmla="*/ 61094 w 3934435"/>
                <a:gd name="connsiteY4" fmla="*/ 0 h 927927"/>
                <a:gd name="connsiteX5" fmla="*/ 3643487 w 3934435"/>
                <a:gd name="connsiteY5" fmla="*/ 0 h 927927"/>
                <a:gd name="connsiteX6" fmla="*/ 3797924 w 3934435"/>
                <a:gd name="connsiteY6" fmla="*/ 154655 h 927927"/>
                <a:gd name="connsiteX7" fmla="*/ 3934435 w 3934435"/>
                <a:gd name="connsiteY7" fmla="*/ 463964 h 927927"/>
                <a:gd name="connsiteX0" fmla="*/ 3909307 w 3934435"/>
                <a:gd name="connsiteY0" fmla="*/ 927927 h 927927"/>
                <a:gd name="connsiteX1" fmla="*/ 7008 w 3934435"/>
                <a:gd name="connsiteY1" fmla="*/ 927927 h 927927"/>
                <a:gd name="connsiteX2" fmla="*/ 142449 w 3934435"/>
                <a:gd name="connsiteY2" fmla="*/ 463964 h 927927"/>
                <a:gd name="connsiteX3" fmla="*/ 5938 w 3934435"/>
                <a:gd name="connsiteY3" fmla="*/ 154655 h 927927"/>
                <a:gd name="connsiteX4" fmla="*/ 61094 w 3934435"/>
                <a:gd name="connsiteY4" fmla="*/ 0 h 927927"/>
                <a:gd name="connsiteX5" fmla="*/ 3643487 w 3934435"/>
                <a:gd name="connsiteY5" fmla="*/ 0 h 927927"/>
                <a:gd name="connsiteX6" fmla="*/ 3797924 w 3934435"/>
                <a:gd name="connsiteY6" fmla="*/ 154655 h 927927"/>
                <a:gd name="connsiteX7" fmla="*/ 3934435 w 3934435"/>
                <a:gd name="connsiteY7" fmla="*/ 463964 h 927927"/>
                <a:gd name="connsiteX0" fmla="*/ 3909307 w 3934435"/>
                <a:gd name="connsiteY0" fmla="*/ 927927 h 927927"/>
                <a:gd name="connsiteX1" fmla="*/ 7008 w 3934435"/>
                <a:gd name="connsiteY1" fmla="*/ 927927 h 927927"/>
                <a:gd name="connsiteX2" fmla="*/ 142449 w 3934435"/>
                <a:gd name="connsiteY2" fmla="*/ 463964 h 927927"/>
                <a:gd name="connsiteX3" fmla="*/ 5938 w 3934435"/>
                <a:gd name="connsiteY3" fmla="*/ 154655 h 927927"/>
                <a:gd name="connsiteX4" fmla="*/ 61094 w 3934435"/>
                <a:gd name="connsiteY4" fmla="*/ 0 h 927927"/>
                <a:gd name="connsiteX5" fmla="*/ 3643487 w 3934435"/>
                <a:gd name="connsiteY5" fmla="*/ 0 h 927927"/>
                <a:gd name="connsiteX6" fmla="*/ 3797924 w 3934435"/>
                <a:gd name="connsiteY6" fmla="*/ 154655 h 927927"/>
                <a:gd name="connsiteX7" fmla="*/ 3934435 w 3934435"/>
                <a:gd name="connsiteY7" fmla="*/ 463964 h 927927"/>
                <a:gd name="connsiteX0" fmla="*/ 3909307 w 3934435"/>
                <a:gd name="connsiteY0" fmla="*/ 927927 h 927927"/>
                <a:gd name="connsiteX1" fmla="*/ 7008 w 3934435"/>
                <a:gd name="connsiteY1" fmla="*/ 927927 h 927927"/>
                <a:gd name="connsiteX2" fmla="*/ 142449 w 3934435"/>
                <a:gd name="connsiteY2" fmla="*/ 463964 h 927927"/>
                <a:gd name="connsiteX3" fmla="*/ 5938 w 3934435"/>
                <a:gd name="connsiteY3" fmla="*/ 154655 h 927927"/>
                <a:gd name="connsiteX4" fmla="*/ 61094 w 3934435"/>
                <a:gd name="connsiteY4" fmla="*/ 0 h 927927"/>
                <a:gd name="connsiteX5" fmla="*/ 3687612 w 3934435"/>
                <a:gd name="connsiteY5" fmla="*/ 0 h 927927"/>
                <a:gd name="connsiteX6" fmla="*/ 3797924 w 3934435"/>
                <a:gd name="connsiteY6" fmla="*/ 154655 h 927927"/>
                <a:gd name="connsiteX7" fmla="*/ 3934435 w 3934435"/>
                <a:gd name="connsiteY7" fmla="*/ 463964 h 927927"/>
                <a:gd name="connsiteX0" fmla="*/ 3953431 w 3953431"/>
                <a:gd name="connsiteY0" fmla="*/ 927927 h 927927"/>
                <a:gd name="connsiteX1" fmla="*/ 7008 w 3953431"/>
                <a:gd name="connsiteY1" fmla="*/ 927927 h 927927"/>
                <a:gd name="connsiteX2" fmla="*/ 142449 w 3953431"/>
                <a:gd name="connsiteY2" fmla="*/ 463964 h 927927"/>
                <a:gd name="connsiteX3" fmla="*/ 5938 w 3953431"/>
                <a:gd name="connsiteY3" fmla="*/ 154655 h 927927"/>
                <a:gd name="connsiteX4" fmla="*/ 61094 w 3953431"/>
                <a:gd name="connsiteY4" fmla="*/ 0 h 927927"/>
                <a:gd name="connsiteX5" fmla="*/ 3687612 w 3953431"/>
                <a:gd name="connsiteY5" fmla="*/ 0 h 927927"/>
                <a:gd name="connsiteX6" fmla="*/ 3797924 w 3953431"/>
                <a:gd name="connsiteY6" fmla="*/ 154655 h 927927"/>
                <a:gd name="connsiteX7" fmla="*/ 3934435 w 3953431"/>
                <a:gd name="connsiteY7" fmla="*/ 463964 h 927927"/>
                <a:gd name="connsiteX0" fmla="*/ 3953431 w 3953431"/>
                <a:gd name="connsiteY0" fmla="*/ 927927 h 927927"/>
                <a:gd name="connsiteX1" fmla="*/ 7008 w 3953431"/>
                <a:gd name="connsiteY1" fmla="*/ 927927 h 927927"/>
                <a:gd name="connsiteX2" fmla="*/ 142449 w 3953431"/>
                <a:gd name="connsiteY2" fmla="*/ 463964 h 927927"/>
                <a:gd name="connsiteX3" fmla="*/ 5938 w 3953431"/>
                <a:gd name="connsiteY3" fmla="*/ 92793 h 927927"/>
                <a:gd name="connsiteX4" fmla="*/ 61094 w 3953431"/>
                <a:gd name="connsiteY4" fmla="*/ 0 h 927927"/>
                <a:gd name="connsiteX5" fmla="*/ 3687612 w 3953431"/>
                <a:gd name="connsiteY5" fmla="*/ 0 h 927927"/>
                <a:gd name="connsiteX6" fmla="*/ 3797924 w 3953431"/>
                <a:gd name="connsiteY6" fmla="*/ 154655 h 927927"/>
                <a:gd name="connsiteX7" fmla="*/ 3934435 w 3953431"/>
                <a:gd name="connsiteY7" fmla="*/ 463964 h 927927"/>
                <a:gd name="connsiteX0" fmla="*/ 3953431 w 3953431"/>
                <a:gd name="connsiteY0" fmla="*/ 927927 h 927927"/>
                <a:gd name="connsiteX1" fmla="*/ 7008 w 3953431"/>
                <a:gd name="connsiteY1" fmla="*/ 927927 h 927927"/>
                <a:gd name="connsiteX2" fmla="*/ 241730 w 3953431"/>
                <a:gd name="connsiteY2" fmla="*/ 463963 h 927927"/>
                <a:gd name="connsiteX3" fmla="*/ 5938 w 3953431"/>
                <a:gd name="connsiteY3" fmla="*/ 92793 h 927927"/>
                <a:gd name="connsiteX4" fmla="*/ 61094 w 3953431"/>
                <a:gd name="connsiteY4" fmla="*/ 0 h 927927"/>
                <a:gd name="connsiteX5" fmla="*/ 3687612 w 3953431"/>
                <a:gd name="connsiteY5" fmla="*/ 0 h 927927"/>
                <a:gd name="connsiteX6" fmla="*/ 3797924 w 3953431"/>
                <a:gd name="connsiteY6" fmla="*/ 154655 h 927927"/>
                <a:gd name="connsiteX7" fmla="*/ 3934435 w 3953431"/>
                <a:gd name="connsiteY7" fmla="*/ 463964 h 927927"/>
                <a:gd name="connsiteX0" fmla="*/ 3953431 w 3953431"/>
                <a:gd name="connsiteY0" fmla="*/ 927927 h 927927"/>
                <a:gd name="connsiteX1" fmla="*/ 7008 w 3953431"/>
                <a:gd name="connsiteY1" fmla="*/ 927927 h 927927"/>
                <a:gd name="connsiteX2" fmla="*/ 241730 w 3953431"/>
                <a:gd name="connsiteY2" fmla="*/ 463963 h 927927"/>
                <a:gd name="connsiteX3" fmla="*/ 5938 w 3953431"/>
                <a:gd name="connsiteY3" fmla="*/ 92793 h 927927"/>
                <a:gd name="connsiteX4" fmla="*/ 61094 w 3953431"/>
                <a:gd name="connsiteY4" fmla="*/ 0 h 927927"/>
                <a:gd name="connsiteX5" fmla="*/ 3687612 w 3953431"/>
                <a:gd name="connsiteY5" fmla="*/ 0 h 927927"/>
                <a:gd name="connsiteX6" fmla="*/ 3797924 w 3953431"/>
                <a:gd name="connsiteY6" fmla="*/ 154655 h 927927"/>
                <a:gd name="connsiteX7" fmla="*/ 3934435 w 3953431"/>
                <a:gd name="connsiteY7" fmla="*/ 463964 h 927927"/>
                <a:gd name="connsiteX0" fmla="*/ 3953431 w 3953431"/>
                <a:gd name="connsiteY0" fmla="*/ 927927 h 927927"/>
                <a:gd name="connsiteX1" fmla="*/ 7008 w 3953431"/>
                <a:gd name="connsiteY1" fmla="*/ 927927 h 927927"/>
                <a:gd name="connsiteX2" fmla="*/ 241730 w 3953431"/>
                <a:gd name="connsiteY2" fmla="*/ 463963 h 927927"/>
                <a:gd name="connsiteX3" fmla="*/ 5938 w 3953431"/>
                <a:gd name="connsiteY3" fmla="*/ 92793 h 927927"/>
                <a:gd name="connsiteX4" fmla="*/ 61094 w 3953431"/>
                <a:gd name="connsiteY4" fmla="*/ 0 h 927927"/>
                <a:gd name="connsiteX5" fmla="*/ 3687612 w 3953431"/>
                <a:gd name="connsiteY5" fmla="*/ 0 h 927927"/>
                <a:gd name="connsiteX6" fmla="*/ 3797924 w 3953431"/>
                <a:gd name="connsiteY6" fmla="*/ 154655 h 927927"/>
                <a:gd name="connsiteX7" fmla="*/ 3934435 w 3953431"/>
                <a:gd name="connsiteY7" fmla="*/ 463964 h 927927"/>
                <a:gd name="connsiteX0" fmla="*/ 3953431 w 3953431"/>
                <a:gd name="connsiteY0" fmla="*/ 927927 h 927927"/>
                <a:gd name="connsiteX1" fmla="*/ 7008 w 3953431"/>
                <a:gd name="connsiteY1" fmla="*/ 927927 h 927927"/>
                <a:gd name="connsiteX2" fmla="*/ 241730 w 3953431"/>
                <a:gd name="connsiteY2" fmla="*/ 463963 h 927927"/>
                <a:gd name="connsiteX3" fmla="*/ 5938 w 3953431"/>
                <a:gd name="connsiteY3" fmla="*/ 92793 h 927927"/>
                <a:gd name="connsiteX4" fmla="*/ 61094 w 3953431"/>
                <a:gd name="connsiteY4" fmla="*/ 0 h 927927"/>
                <a:gd name="connsiteX5" fmla="*/ 3687612 w 3953431"/>
                <a:gd name="connsiteY5" fmla="*/ 0 h 927927"/>
                <a:gd name="connsiteX6" fmla="*/ 3797924 w 3953431"/>
                <a:gd name="connsiteY6" fmla="*/ 154655 h 927927"/>
                <a:gd name="connsiteX7" fmla="*/ 3934435 w 3953431"/>
                <a:gd name="connsiteY7" fmla="*/ 463964 h 927927"/>
                <a:gd name="connsiteX0" fmla="*/ 3953431 w 3953431"/>
                <a:gd name="connsiteY0" fmla="*/ 927927 h 927927"/>
                <a:gd name="connsiteX1" fmla="*/ 7008 w 3953431"/>
                <a:gd name="connsiteY1" fmla="*/ 927927 h 927927"/>
                <a:gd name="connsiteX2" fmla="*/ 241730 w 3953431"/>
                <a:gd name="connsiteY2" fmla="*/ 463963 h 927927"/>
                <a:gd name="connsiteX3" fmla="*/ 5938 w 3953431"/>
                <a:gd name="connsiteY3" fmla="*/ 92793 h 927927"/>
                <a:gd name="connsiteX4" fmla="*/ 61094 w 3953431"/>
                <a:gd name="connsiteY4" fmla="*/ 0 h 927927"/>
                <a:gd name="connsiteX5" fmla="*/ 3687612 w 3953431"/>
                <a:gd name="connsiteY5" fmla="*/ 0 h 927927"/>
                <a:gd name="connsiteX6" fmla="*/ 3797924 w 3953431"/>
                <a:gd name="connsiteY6" fmla="*/ 154655 h 927927"/>
                <a:gd name="connsiteX7" fmla="*/ 3934435 w 3953431"/>
                <a:gd name="connsiteY7" fmla="*/ 463964 h 927927"/>
                <a:gd name="connsiteX0" fmla="*/ 3953431 w 3953431"/>
                <a:gd name="connsiteY0" fmla="*/ 927927 h 927927"/>
                <a:gd name="connsiteX1" fmla="*/ 7008 w 3953431"/>
                <a:gd name="connsiteY1" fmla="*/ 927927 h 927927"/>
                <a:gd name="connsiteX2" fmla="*/ 241730 w 3953431"/>
                <a:gd name="connsiteY2" fmla="*/ 463963 h 927927"/>
                <a:gd name="connsiteX3" fmla="*/ 5938 w 3953431"/>
                <a:gd name="connsiteY3" fmla="*/ 92793 h 927927"/>
                <a:gd name="connsiteX4" fmla="*/ 61094 w 3953431"/>
                <a:gd name="connsiteY4" fmla="*/ 0 h 927927"/>
                <a:gd name="connsiteX5" fmla="*/ 3687612 w 3953431"/>
                <a:gd name="connsiteY5" fmla="*/ 0 h 927927"/>
                <a:gd name="connsiteX6" fmla="*/ 3797924 w 3953431"/>
                <a:gd name="connsiteY6" fmla="*/ 154655 h 927927"/>
                <a:gd name="connsiteX7" fmla="*/ 3934435 w 3953431"/>
                <a:gd name="connsiteY7" fmla="*/ 463964 h 927927"/>
                <a:gd name="connsiteX0" fmla="*/ 3953431 w 3953431"/>
                <a:gd name="connsiteY0" fmla="*/ 927927 h 927927"/>
                <a:gd name="connsiteX1" fmla="*/ 7008 w 3953431"/>
                <a:gd name="connsiteY1" fmla="*/ 927927 h 927927"/>
                <a:gd name="connsiteX2" fmla="*/ 241730 w 3953431"/>
                <a:gd name="connsiteY2" fmla="*/ 463963 h 927927"/>
                <a:gd name="connsiteX3" fmla="*/ 5938 w 3953431"/>
                <a:gd name="connsiteY3" fmla="*/ 92793 h 927927"/>
                <a:gd name="connsiteX4" fmla="*/ 61094 w 3953431"/>
                <a:gd name="connsiteY4" fmla="*/ 0 h 927927"/>
                <a:gd name="connsiteX5" fmla="*/ 3687612 w 3953431"/>
                <a:gd name="connsiteY5" fmla="*/ 0 h 927927"/>
                <a:gd name="connsiteX6" fmla="*/ 3842049 w 3953431"/>
                <a:gd name="connsiteY6" fmla="*/ 92793 h 927927"/>
                <a:gd name="connsiteX7" fmla="*/ 3934435 w 3953431"/>
                <a:gd name="connsiteY7" fmla="*/ 463964 h 927927"/>
                <a:gd name="connsiteX0" fmla="*/ 3953431 w 4077841"/>
                <a:gd name="connsiteY0" fmla="*/ 927927 h 927927"/>
                <a:gd name="connsiteX1" fmla="*/ 7008 w 4077841"/>
                <a:gd name="connsiteY1" fmla="*/ 927927 h 927927"/>
                <a:gd name="connsiteX2" fmla="*/ 241730 w 4077841"/>
                <a:gd name="connsiteY2" fmla="*/ 463963 h 927927"/>
                <a:gd name="connsiteX3" fmla="*/ 5938 w 4077841"/>
                <a:gd name="connsiteY3" fmla="*/ 92793 h 927927"/>
                <a:gd name="connsiteX4" fmla="*/ 61094 w 4077841"/>
                <a:gd name="connsiteY4" fmla="*/ 0 h 927927"/>
                <a:gd name="connsiteX5" fmla="*/ 3687612 w 4077841"/>
                <a:gd name="connsiteY5" fmla="*/ 0 h 927927"/>
                <a:gd name="connsiteX6" fmla="*/ 3842049 w 4077841"/>
                <a:gd name="connsiteY6" fmla="*/ 92793 h 927927"/>
                <a:gd name="connsiteX7" fmla="*/ 4077841 w 4077841"/>
                <a:gd name="connsiteY7" fmla="*/ 463963 h 927927"/>
                <a:gd name="connsiteX0" fmla="*/ 3953431 w 4077841"/>
                <a:gd name="connsiteY0" fmla="*/ 927927 h 927927"/>
                <a:gd name="connsiteX1" fmla="*/ 7008 w 4077841"/>
                <a:gd name="connsiteY1" fmla="*/ 927927 h 927927"/>
                <a:gd name="connsiteX2" fmla="*/ 241730 w 4077841"/>
                <a:gd name="connsiteY2" fmla="*/ 463963 h 927927"/>
                <a:gd name="connsiteX3" fmla="*/ 5938 w 4077841"/>
                <a:gd name="connsiteY3" fmla="*/ 92793 h 927927"/>
                <a:gd name="connsiteX4" fmla="*/ 61094 w 4077841"/>
                <a:gd name="connsiteY4" fmla="*/ 0 h 927927"/>
                <a:gd name="connsiteX5" fmla="*/ 3687612 w 4077841"/>
                <a:gd name="connsiteY5" fmla="*/ 0 h 927927"/>
                <a:gd name="connsiteX6" fmla="*/ 3842049 w 4077841"/>
                <a:gd name="connsiteY6" fmla="*/ 92793 h 927927"/>
                <a:gd name="connsiteX7" fmla="*/ 4077841 w 4077841"/>
                <a:gd name="connsiteY7" fmla="*/ 463963 h 927927"/>
                <a:gd name="connsiteX0" fmla="*/ 3953431 w 4077841"/>
                <a:gd name="connsiteY0" fmla="*/ 927927 h 927927"/>
                <a:gd name="connsiteX1" fmla="*/ 7008 w 4077841"/>
                <a:gd name="connsiteY1" fmla="*/ 927927 h 927927"/>
                <a:gd name="connsiteX2" fmla="*/ 241730 w 4077841"/>
                <a:gd name="connsiteY2" fmla="*/ 463963 h 927927"/>
                <a:gd name="connsiteX3" fmla="*/ 5938 w 4077841"/>
                <a:gd name="connsiteY3" fmla="*/ 92793 h 927927"/>
                <a:gd name="connsiteX4" fmla="*/ 61094 w 4077841"/>
                <a:gd name="connsiteY4" fmla="*/ 0 h 927927"/>
                <a:gd name="connsiteX5" fmla="*/ 3687612 w 4077841"/>
                <a:gd name="connsiteY5" fmla="*/ 0 h 927927"/>
                <a:gd name="connsiteX6" fmla="*/ 3842049 w 4077841"/>
                <a:gd name="connsiteY6" fmla="*/ 92793 h 927927"/>
                <a:gd name="connsiteX7" fmla="*/ 4077841 w 4077841"/>
                <a:gd name="connsiteY7" fmla="*/ 463963 h 927927"/>
                <a:gd name="connsiteX0" fmla="*/ 3953431 w 4077841"/>
                <a:gd name="connsiteY0" fmla="*/ 927927 h 927927"/>
                <a:gd name="connsiteX1" fmla="*/ 7008 w 4077841"/>
                <a:gd name="connsiteY1" fmla="*/ 927927 h 927927"/>
                <a:gd name="connsiteX2" fmla="*/ 241730 w 4077841"/>
                <a:gd name="connsiteY2" fmla="*/ 463963 h 927927"/>
                <a:gd name="connsiteX3" fmla="*/ 5938 w 4077841"/>
                <a:gd name="connsiteY3" fmla="*/ 92793 h 927927"/>
                <a:gd name="connsiteX4" fmla="*/ 61094 w 4077841"/>
                <a:gd name="connsiteY4" fmla="*/ 0 h 927927"/>
                <a:gd name="connsiteX5" fmla="*/ 3731737 w 4077841"/>
                <a:gd name="connsiteY5" fmla="*/ 0 h 927927"/>
                <a:gd name="connsiteX6" fmla="*/ 3842049 w 4077841"/>
                <a:gd name="connsiteY6" fmla="*/ 92793 h 927927"/>
                <a:gd name="connsiteX7" fmla="*/ 4077841 w 4077841"/>
                <a:gd name="connsiteY7" fmla="*/ 463963 h 927927"/>
                <a:gd name="connsiteX0" fmla="*/ 3997556 w 4077841"/>
                <a:gd name="connsiteY0" fmla="*/ 927927 h 927927"/>
                <a:gd name="connsiteX1" fmla="*/ 7008 w 4077841"/>
                <a:gd name="connsiteY1" fmla="*/ 927927 h 927927"/>
                <a:gd name="connsiteX2" fmla="*/ 241730 w 4077841"/>
                <a:gd name="connsiteY2" fmla="*/ 463963 h 927927"/>
                <a:gd name="connsiteX3" fmla="*/ 5938 w 4077841"/>
                <a:gd name="connsiteY3" fmla="*/ 92793 h 927927"/>
                <a:gd name="connsiteX4" fmla="*/ 61094 w 4077841"/>
                <a:gd name="connsiteY4" fmla="*/ 0 h 927927"/>
                <a:gd name="connsiteX5" fmla="*/ 3731737 w 4077841"/>
                <a:gd name="connsiteY5" fmla="*/ 0 h 927927"/>
                <a:gd name="connsiteX6" fmla="*/ 3842049 w 4077841"/>
                <a:gd name="connsiteY6" fmla="*/ 92793 h 927927"/>
                <a:gd name="connsiteX7" fmla="*/ 4077841 w 4077841"/>
                <a:gd name="connsiteY7" fmla="*/ 463963 h 927927"/>
                <a:gd name="connsiteX0" fmla="*/ 3997556 w 4077841"/>
                <a:gd name="connsiteY0" fmla="*/ 927927 h 927927"/>
                <a:gd name="connsiteX1" fmla="*/ 7008 w 4077841"/>
                <a:gd name="connsiteY1" fmla="*/ 927927 h 927927"/>
                <a:gd name="connsiteX2" fmla="*/ 241730 w 4077841"/>
                <a:gd name="connsiteY2" fmla="*/ 463963 h 927927"/>
                <a:gd name="connsiteX3" fmla="*/ 5938 w 4077841"/>
                <a:gd name="connsiteY3" fmla="*/ 103103 h 927927"/>
                <a:gd name="connsiteX4" fmla="*/ 61094 w 4077841"/>
                <a:gd name="connsiteY4" fmla="*/ 0 h 927927"/>
                <a:gd name="connsiteX5" fmla="*/ 3731737 w 4077841"/>
                <a:gd name="connsiteY5" fmla="*/ 0 h 927927"/>
                <a:gd name="connsiteX6" fmla="*/ 3842049 w 4077841"/>
                <a:gd name="connsiteY6" fmla="*/ 92793 h 927927"/>
                <a:gd name="connsiteX7" fmla="*/ 4077841 w 4077841"/>
                <a:gd name="connsiteY7" fmla="*/ 463963 h 927927"/>
                <a:gd name="connsiteX0" fmla="*/ 3997556 w 4077841"/>
                <a:gd name="connsiteY0" fmla="*/ 927927 h 927927"/>
                <a:gd name="connsiteX1" fmla="*/ 7008 w 4077841"/>
                <a:gd name="connsiteY1" fmla="*/ 927927 h 927927"/>
                <a:gd name="connsiteX2" fmla="*/ 216910 w 4077841"/>
                <a:gd name="connsiteY2" fmla="*/ 463964 h 927927"/>
                <a:gd name="connsiteX3" fmla="*/ 5938 w 4077841"/>
                <a:gd name="connsiteY3" fmla="*/ 103103 h 927927"/>
                <a:gd name="connsiteX4" fmla="*/ 61094 w 4077841"/>
                <a:gd name="connsiteY4" fmla="*/ 0 h 927927"/>
                <a:gd name="connsiteX5" fmla="*/ 3731737 w 4077841"/>
                <a:gd name="connsiteY5" fmla="*/ 0 h 927927"/>
                <a:gd name="connsiteX6" fmla="*/ 3842049 w 4077841"/>
                <a:gd name="connsiteY6" fmla="*/ 92793 h 927927"/>
                <a:gd name="connsiteX7" fmla="*/ 4077841 w 4077841"/>
                <a:gd name="connsiteY7" fmla="*/ 463963 h 927927"/>
                <a:gd name="connsiteX0" fmla="*/ 3997556 w 4077841"/>
                <a:gd name="connsiteY0" fmla="*/ 927927 h 927927"/>
                <a:gd name="connsiteX1" fmla="*/ 7008 w 4077841"/>
                <a:gd name="connsiteY1" fmla="*/ 927927 h 927927"/>
                <a:gd name="connsiteX2" fmla="*/ 216910 w 4077841"/>
                <a:gd name="connsiteY2" fmla="*/ 463964 h 927927"/>
                <a:gd name="connsiteX3" fmla="*/ 5938 w 4077841"/>
                <a:gd name="connsiteY3" fmla="*/ 103103 h 927927"/>
                <a:gd name="connsiteX4" fmla="*/ 61094 w 4077841"/>
                <a:gd name="connsiteY4" fmla="*/ 0 h 927927"/>
                <a:gd name="connsiteX5" fmla="*/ 3731737 w 4077841"/>
                <a:gd name="connsiteY5" fmla="*/ 0 h 927927"/>
                <a:gd name="connsiteX6" fmla="*/ 3842049 w 4077841"/>
                <a:gd name="connsiteY6" fmla="*/ 92793 h 927927"/>
                <a:gd name="connsiteX7" fmla="*/ 4077841 w 4077841"/>
                <a:gd name="connsiteY7" fmla="*/ 463963 h 927927"/>
                <a:gd name="connsiteX0" fmla="*/ 3997556 w 4077841"/>
                <a:gd name="connsiteY0" fmla="*/ 927927 h 927927"/>
                <a:gd name="connsiteX1" fmla="*/ 7008 w 4077841"/>
                <a:gd name="connsiteY1" fmla="*/ 927927 h 927927"/>
                <a:gd name="connsiteX2" fmla="*/ 216910 w 4077841"/>
                <a:gd name="connsiteY2" fmla="*/ 463964 h 927927"/>
                <a:gd name="connsiteX3" fmla="*/ 5938 w 4077841"/>
                <a:gd name="connsiteY3" fmla="*/ 103103 h 927927"/>
                <a:gd name="connsiteX4" fmla="*/ 61094 w 4077841"/>
                <a:gd name="connsiteY4" fmla="*/ 0 h 927927"/>
                <a:gd name="connsiteX5" fmla="*/ 3731737 w 4077841"/>
                <a:gd name="connsiteY5" fmla="*/ 0 h 927927"/>
                <a:gd name="connsiteX6" fmla="*/ 3842049 w 4077841"/>
                <a:gd name="connsiteY6" fmla="*/ 92793 h 927927"/>
                <a:gd name="connsiteX7" fmla="*/ 4077841 w 4077841"/>
                <a:gd name="connsiteY7" fmla="*/ 463963 h 927927"/>
                <a:gd name="connsiteX0" fmla="*/ 3997556 w 4077841"/>
                <a:gd name="connsiteY0" fmla="*/ 927927 h 927927"/>
                <a:gd name="connsiteX1" fmla="*/ 7008 w 4077841"/>
                <a:gd name="connsiteY1" fmla="*/ 927927 h 927927"/>
                <a:gd name="connsiteX2" fmla="*/ 216910 w 4077841"/>
                <a:gd name="connsiteY2" fmla="*/ 463964 h 927927"/>
                <a:gd name="connsiteX3" fmla="*/ 5938 w 4077841"/>
                <a:gd name="connsiteY3" fmla="*/ 103103 h 927927"/>
                <a:gd name="connsiteX4" fmla="*/ 61094 w 4077841"/>
                <a:gd name="connsiteY4" fmla="*/ 0 h 927927"/>
                <a:gd name="connsiteX5" fmla="*/ 3731737 w 4077841"/>
                <a:gd name="connsiteY5" fmla="*/ 0 h 927927"/>
                <a:gd name="connsiteX6" fmla="*/ 3842049 w 4077841"/>
                <a:gd name="connsiteY6" fmla="*/ 92793 h 927927"/>
                <a:gd name="connsiteX7" fmla="*/ 4077841 w 4077841"/>
                <a:gd name="connsiteY7" fmla="*/ 463963 h 927927"/>
                <a:gd name="connsiteX0" fmla="*/ 3997556 w 4077841"/>
                <a:gd name="connsiteY0" fmla="*/ 927927 h 927927"/>
                <a:gd name="connsiteX1" fmla="*/ 7008 w 4077841"/>
                <a:gd name="connsiteY1" fmla="*/ 927927 h 927927"/>
                <a:gd name="connsiteX2" fmla="*/ 216910 w 4077841"/>
                <a:gd name="connsiteY2" fmla="*/ 463964 h 927927"/>
                <a:gd name="connsiteX3" fmla="*/ 5938 w 4077841"/>
                <a:gd name="connsiteY3" fmla="*/ 103103 h 927927"/>
                <a:gd name="connsiteX4" fmla="*/ 61094 w 4077841"/>
                <a:gd name="connsiteY4" fmla="*/ 0 h 927927"/>
                <a:gd name="connsiteX5" fmla="*/ 3731737 w 4077841"/>
                <a:gd name="connsiteY5" fmla="*/ 0 h 927927"/>
                <a:gd name="connsiteX6" fmla="*/ 3842049 w 4077841"/>
                <a:gd name="connsiteY6" fmla="*/ 92793 h 927927"/>
                <a:gd name="connsiteX7" fmla="*/ 4077841 w 4077841"/>
                <a:gd name="connsiteY7" fmla="*/ 463963 h 927927"/>
                <a:gd name="connsiteX0" fmla="*/ 3997556 w 4077841"/>
                <a:gd name="connsiteY0" fmla="*/ 927927 h 927927"/>
                <a:gd name="connsiteX1" fmla="*/ 7008 w 4077841"/>
                <a:gd name="connsiteY1" fmla="*/ 927927 h 927927"/>
                <a:gd name="connsiteX2" fmla="*/ 216910 w 4077841"/>
                <a:gd name="connsiteY2" fmla="*/ 463964 h 927927"/>
                <a:gd name="connsiteX3" fmla="*/ 5938 w 4077841"/>
                <a:gd name="connsiteY3" fmla="*/ 103103 h 927927"/>
                <a:gd name="connsiteX4" fmla="*/ 61094 w 4077841"/>
                <a:gd name="connsiteY4" fmla="*/ 0 h 927927"/>
                <a:gd name="connsiteX5" fmla="*/ 3731737 w 4077841"/>
                <a:gd name="connsiteY5" fmla="*/ 0 h 927927"/>
                <a:gd name="connsiteX6" fmla="*/ 3842049 w 4077841"/>
                <a:gd name="connsiteY6" fmla="*/ 92793 h 927927"/>
                <a:gd name="connsiteX7" fmla="*/ 4077841 w 4077841"/>
                <a:gd name="connsiteY7" fmla="*/ 463963 h 927927"/>
                <a:gd name="connsiteX0" fmla="*/ 3997556 w 4077841"/>
                <a:gd name="connsiteY0" fmla="*/ 927927 h 927927"/>
                <a:gd name="connsiteX1" fmla="*/ 7008 w 4077841"/>
                <a:gd name="connsiteY1" fmla="*/ 927927 h 927927"/>
                <a:gd name="connsiteX2" fmla="*/ 216910 w 4077841"/>
                <a:gd name="connsiteY2" fmla="*/ 463964 h 927927"/>
                <a:gd name="connsiteX3" fmla="*/ 5938 w 4077841"/>
                <a:gd name="connsiteY3" fmla="*/ 103103 h 927927"/>
                <a:gd name="connsiteX4" fmla="*/ 61094 w 4077841"/>
                <a:gd name="connsiteY4" fmla="*/ 0 h 927927"/>
                <a:gd name="connsiteX5" fmla="*/ 3731737 w 4077841"/>
                <a:gd name="connsiteY5" fmla="*/ 0 h 927927"/>
                <a:gd name="connsiteX6" fmla="*/ 3886174 w 4077841"/>
                <a:gd name="connsiteY6" fmla="*/ 103103 h 927927"/>
                <a:gd name="connsiteX7" fmla="*/ 4077841 w 4077841"/>
                <a:gd name="connsiteY7" fmla="*/ 463963 h 927927"/>
                <a:gd name="connsiteX0" fmla="*/ 3997556 w 4097147"/>
                <a:gd name="connsiteY0" fmla="*/ 927927 h 927927"/>
                <a:gd name="connsiteX1" fmla="*/ 7008 w 4097147"/>
                <a:gd name="connsiteY1" fmla="*/ 927927 h 927927"/>
                <a:gd name="connsiteX2" fmla="*/ 216910 w 4097147"/>
                <a:gd name="connsiteY2" fmla="*/ 463964 h 927927"/>
                <a:gd name="connsiteX3" fmla="*/ 5938 w 4097147"/>
                <a:gd name="connsiteY3" fmla="*/ 103103 h 927927"/>
                <a:gd name="connsiteX4" fmla="*/ 61094 w 4097147"/>
                <a:gd name="connsiteY4" fmla="*/ 0 h 927927"/>
                <a:gd name="connsiteX5" fmla="*/ 3731737 w 4097147"/>
                <a:gd name="connsiteY5" fmla="*/ 0 h 927927"/>
                <a:gd name="connsiteX6" fmla="*/ 3886174 w 4097147"/>
                <a:gd name="connsiteY6" fmla="*/ 103103 h 927927"/>
                <a:gd name="connsiteX7" fmla="*/ 4097147 w 4097147"/>
                <a:gd name="connsiteY7" fmla="*/ 463964 h 927927"/>
                <a:gd name="connsiteX0" fmla="*/ 3997556 w 4097147"/>
                <a:gd name="connsiteY0" fmla="*/ 927927 h 927927"/>
                <a:gd name="connsiteX1" fmla="*/ 7008 w 4097147"/>
                <a:gd name="connsiteY1" fmla="*/ 927927 h 927927"/>
                <a:gd name="connsiteX2" fmla="*/ 216910 w 4097147"/>
                <a:gd name="connsiteY2" fmla="*/ 463964 h 927927"/>
                <a:gd name="connsiteX3" fmla="*/ 5938 w 4097147"/>
                <a:gd name="connsiteY3" fmla="*/ 103103 h 927927"/>
                <a:gd name="connsiteX4" fmla="*/ 61094 w 4097147"/>
                <a:gd name="connsiteY4" fmla="*/ 0 h 927927"/>
                <a:gd name="connsiteX5" fmla="*/ 3731737 w 4097147"/>
                <a:gd name="connsiteY5" fmla="*/ 0 h 927927"/>
                <a:gd name="connsiteX6" fmla="*/ 3886174 w 4097147"/>
                <a:gd name="connsiteY6" fmla="*/ 103103 h 927927"/>
                <a:gd name="connsiteX7" fmla="*/ 4097147 w 4097147"/>
                <a:gd name="connsiteY7" fmla="*/ 463964 h 927927"/>
                <a:gd name="connsiteX0" fmla="*/ 3997556 w 4097147"/>
                <a:gd name="connsiteY0" fmla="*/ 927927 h 927927"/>
                <a:gd name="connsiteX1" fmla="*/ 7008 w 4097147"/>
                <a:gd name="connsiteY1" fmla="*/ 927927 h 927927"/>
                <a:gd name="connsiteX2" fmla="*/ 216910 w 4097147"/>
                <a:gd name="connsiteY2" fmla="*/ 463964 h 927927"/>
                <a:gd name="connsiteX3" fmla="*/ 5938 w 4097147"/>
                <a:gd name="connsiteY3" fmla="*/ 103103 h 927927"/>
                <a:gd name="connsiteX4" fmla="*/ 61094 w 4097147"/>
                <a:gd name="connsiteY4" fmla="*/ 0 h 927927"/>
                <a:gd name="connsiteX5" fmla="*/ 3731737 w 4097147"/>
                <a:gd name="connsiteY5" fmla="*/ 0 h 927927"/>
                <a:gd name="connsiteX6" fmla="*/ 3886174 w 4097147"/>
                <a:gd name="connsiteY6" fmla="*/ 103103 h 927927"/>
                <a:gd name="connsiteX7" fmla="*/ 4097147 w 4097147"/>
                <a:gd name="connsiteY7" fmla="*/ 463964 h 927927"/>
                <a:gd name="connsiteX0" fmla="*/ 3997556 w 4097147"/>
                <a:gd name="connsiteY0" fmla="*/ 927927 h 927927"/>
                <a:gd name="connsiteX1" fmla="*/ 7008 w 4097147"/>
                <a:gd name="connsiteY1" fmla="*/ 927927 h 927927"/>
                <a:gd name="connsiteX2" fmla="*/ 216910 w 4097147"/>
                <a:gd name="connsiteY2" fmla="*/ 463964 h 927927"/>
                <a:gd name="connsiteX3" fmla="*/ 5938 w 4097147"/>
                <a:gd name="connsiteY3" fmla="*/ 103103 h 927927"/>
                <a:gd name="connsiteX4" fmla="*/ 61094 w 4097147"/>
                <a:gd name="connsiteY4" fmla="*/ 0 h 927927"/>
                <a:gd name="connsiteX5" fmla="*/ 3775862 w 4097147"/>
                <a:gd name="connsiteY5" fmla="*/ 0 h 927927"/>
                <a:gd name="connsiteX6" fmla="*/ 3886174 w 4097147"/>
                <a:gd name="connsiteY6" fmla="*/ 103103 h 927927"/>
                <a:gd name="connsiteX7" fmla="*/ 4097147 w 4097147"/>
                <a:gd name="connsiteY7" fmla="*/ 463964 h 927927"/>
                <a:gd name="connsiteX0" fmla="*/ 4041682 w 4097147"/>
                <a:gd name="connsiteY0" fmla="*/ 927927 h 927927"/>
                <a:gd name="connsiteX1" fmla="*/ 7008 w 4097147"/>
                <a:gd name="connsiteY1" fmla="*/ 927927 h 927927"/>
                <a:gd name="connsiteX2" fmla="*/ 216910 w 4097147"/>
                <a:gd name="connsiteY2" fmla="*/ 463964 h 927927"/>
                <a:gd name="connsiteX3" fmla="*/ 5938 w 4097147"/>
                <a:gd name="connsiteY3" fmla="*/ 103103 h 927927"/>
                <a:gd name="connsiteX4" fmla="*/ 61094 w 4097147"/>
                <a:gd name="connsiteY4" fmla="*/ 0 h 927927"/>
                <a:gd name="connsiteX5" fmla="*/ 3775862 w 4097147"/>
                <a:gd name="connsiteY5" fmla="*/ 0 h 927927"/>
                <a:gd name="connsiteX6" fmla="*/ 3886174 w 4097147"/>
                <a:gd name="connsiteY6" fmla="*/ 103103 h 927927"/>
                <a:gd name="connsiteX7" fmla="*/ 4097147 w 4097147"/>
                <a:gd name="connsiteY7" fmla="*/ 463964 h 927927"/>
                <a:gd name="connsiteX0" fmla="*/ 4041682 w 4097147"/>
                <a:gd name="connsiteY0" fmla="*/ 927927 h 927927"/>
                <a:gd name="connsiteX1" fmla="*/ 7008 w 4097147"/>
                <a:gd name="connsiteY1" fmla="*/ 927927 h 927927"/>
                <a:gd name="connsiteX2" fmla="*/ 216910 w 4097147"/>
                <a:gd name="connsiteY2" fmla="*/ 463964 h 927927"/>
                <a:gd name="connsiteX3" fmla="*/ 5938 w 4097147"/>
                <a:gd name="connsiteY3" fmla="*/ 103103 h 927927"/>
                <a:gd name="connsiteX4" fmla="*/ 61094 w 4097147"/>
                <a:gd name="connsiteY4" fmla="*/ 0 h 927927"/>
                <a:gd name="connsiteX5" fmla="*/ 3775862 w 4097147"/>
                <a:gd name="connsiteY5" fmla="*/ 0 h 927927"/>
                <a:gd name="connsiteX6" fmla="*/ 3886174 w 4097147"/>
                <a:gd name="connsiteY6" fmla="*/ 103103 h 927927"/>
                <a:gd name="connsiteX7" fmla="*/ 4097147 w 4097147"/>
                <a:gd name="connsiteY7" fmla="*/ 463964 h 927927"/>
                <a:gd name="connsiteX0" fmla="*/ 4041682 w 4097147"/>
                <a:gd name="connsiteY0" fmla="*/ 927927 h 927927"/>
                <a:gd name="connsiteX1" fmla="*/ 7008 w 4097147"/>
                <a:gd name="connsiteY1" fmla="*/ 927927 h 927927"/>
                <a:gd name="connsiteX2" fmla="*/ 216910 w 4097147"/>
                <a:gd name="connsiteY2" fmla="*/ 463964 h 927927"/>
                <a:gd name="connsiteX3" fmla="*/ 5938 w 4097147"/>
                <a:gd name="connsiteY3" fmla="*/ 103103 h 927927"/>
                <a:gd name="connsiteX4" fmla="*/ 61094 w 4097147"/>
                <a:gd name="connsiteY4" fmla="*/ 0 h 927927"/>
                <a:gd name="connsiteX5" fmla="*/ 3775862 w 4097147"/>
                <a:gd name="connsiteY5" fmla="*/ 0 h 927927"/>
                <a:gd name="connsiteX6" fmla="*/ 3886174 w 4097147"/>
                <a:gd name="connsiteY6" fmla="*/ 103103 h 927927"/>
                <a:gd name="connsiteX7" fmla="*/ 4097147 w 4097147"/>
                <a:gd name="connsiteY7" fmla="*/ 463964 h 927927"/>
                <a:gd name="connsiteX0" fmla="*/ 4041682 w 4097147"/>
                <a:gd name="connsiteY0" fmla="*/ 927927 h 927927"/>
                <a:gd name="connsiteX1" fmla="*/ 7008 w 4097147"/>
                <a:gd name="connsiteY1" fmla="*/ 927927 h 927927"/>
                <a:gd name="connsiteX2" fmla="*/ 216910 w 4097147"/>
                <a:gd name="connsiteY2" fmla="*/ 463964 h 927927"/>
                <a:gd name="connsiteX3" fmla="*/ 5938 w 4097147"/>
                <a:gd name="connsiteY3" fmla="*/ 103103 h 927927"/>
                <a:gd name="connsiteX4" fmla="*/ 61094 w 4097147"/>
                <a:gd name="connsiteY4" fmla="*/ 0 h 927927"/>
                <a:gd name="connsiteX5" fmla="*/ 3775862 w 4097147"/>
                <a:gd name="connsiteY5" fmla="*/ 0 h 927927"/>
                <a:gd name="connsiteX6" fmla="*/ 3886174 w 4097147"/>
                <a:gd name="connsiteY6" fmla="*/ 103103 h 927927"/>
                <a:gd name="connsiteX7" fmla="*/ 4097147 w 4097147"/>
                <a:gd name="connsiteY7" fmla="*/ 463964 h 927927"/>
                <a:gd name="connsiteX0" fmla="*/ 4041682 w 4097147"/>
                <a:gd name="connsiteY0" fmla="*/ 927927 h 927927"/>
                <a:gd name="connsiteX1" fmla="*/ 7008 w 4097147"/>
                <a:gd name="connsiteY1" fmla="*/ 927927 h 927927"/>
                <a:gd name="connsiteX2" fmla="*/ 216910 w 4097147"/>
                <a:gd name="connsiteY2" fmla="*/ 463964 h 927927"/>
                <a:gd name="connsiteX3" fmla="*/ 5938 w 4097147"/>
                <a:gd name="connsiteY3" fmla="*/ 103103 h 927927"/>
                <a:gd name="connsiteX4" fmla="*/ 61094 w 4097147"/>
                <a:gd name="connsiteY4" fmla="*/ 0 h 927927"/>
                <a:gd name="connsiteX5" fmla="*/ 3775862 w 4097147"/>
                <a:gd name="connsiteY5" fmla="*/ 0 h 927927"/>
                <a:gd name="connsiteX6" fmla="*/ 3886174 w 4097147"/>
                <a:gd name="connsiteY6" fmla="*/ 103103 h 927927"/>
                <a:gd name="connsiteX7" fmla="*/ 4097147 w 4097147"/>
                <a:gd name="connsiteY7" fmla="*/ 463964 h 927927"/>
                <a:gd name="connsiteX0" fmla="*/ 4041682 w 4097147"/>
                <a:gd name="connsiteY0" fmla="*/ 927927 h 927927"/>
                <a:gd name="connsiteX1" fmla="*/ 7008 w 4097147"/>
                <a:gd name="connsiteY1" fmla="*/ 927927 h 927927"/>
                <a:gd name="connsiteX2" fmla="*/ 216910 w 4097147"/>
                <a:gd name="connsiteY2" fmla="*/ 463964 h 927927"/>
                <a:gd name="connsiteX3" fmla="*/ 5938 w 4097147"/>
                <a:gd name="connsiteY3" fmla="*/ 103103 h 927927"/>
                <a:gd name="connsiteX4" fmla="*/ 61094 w 4097147"/>
                <a:gd name="connsiteY4" fmla="*/ 0 h 927927"/>
                <a:gd name="connsiteX5" fmla="*/ 3775862 w 4097147"/>
                <a:gd name="connsiteY5" fmla="*/ 0 h 927927"/>
                <a:gd name="connsiteX6" fmla="*/ 3886174 w 4097147"/>
                <a:gd name="connsiteY6" fmla="*/ 103103 h 927927"/>
                <a:gd name="connsiteX7" fmla="*/ 4097147 w 4097147"/>
                <a:gd name="connsiteY7" fmla="*/ 463964 h 927927"/>
                <a:gd name="connsiteX0" fmla="*/ 4041682 w 4097147"/>
                <a:gd name="connsiteY0" fmla="*/ 927927 h 927927"/>
                <a:gd name="connsiteX1" fmla="*/ 7008 w 4097147"/>
                <a:gd name="connsiteY1" fmla="*/ 927927 h 927927"/>
                <a:gd name="connsiteX2" fmla="*/ 216910 w 4097147"/>
                <a:gd name="connsiteY2" fmla="*/ 463964 h 927927"/>
                <a:gd name="connsiteX3" fmla="*/ 5938 w 4097147"/>
                <a:gd name="connsiteY3" fmla="*/ 103103 h 927927"/>
                <a:gd name="connsiteX4" fmla="*/ 61094 w 4097147"/>
                <a:gd name="connsiteY4" fmla="*/ 0 h 927927"/>
                <a:gd name="connsiteX5" fmla="*/ 3775862 w 4097147"/>
                <a:gd name="connsiteY5" fmla="*/ 0 h 927927"/>
                <a:gd name="connsiteX6" fmla="*/ 3886174 w 4097147"/>
                <a:gd name="connsiteY6" fmla="*/ 103103 h 927927"/>
                <a:gd name="connsiteX7" fmla="*/ 4097147 w 4097147"/>
                <a:gd name="connsiteY7" fmla="*/ 463964 h 927927"/>
                <a:gd name="connsiteX0" fmla="*/ 4041682 w 4097147"/>
                <a:gd name="connsiteY0" fmla="*/ 927927 h 927927"/>
                <a:gd name="connsiteX1" fmla="*/ 7008 w 4097147"/>
                <a:gd name="connsiteY1" fmla="*/ 927927 h 927927"/>
                <a:gd name="connsiteX2" fmla="*/ 216910 w 4097147"/>
                <a:gd name="connsiteY2" fmla="*/ 463964 h 927927"/>
                <a:gd name="connsiteX3" fmla="*/ 5938 w 4097147"/>
                <a:gd name="connsiteY3" fmla="*/ 103103 h 927927"/>
                <a:gd name="connsiteX4" fmla="*/ 61094 w 4097147"/>
                <a:gd name="connsiteY4" fmla="*/ 0 h 927927"/>
                <a:gd name="connsiteX5" fmla="*/ 3775862 w 4097147"/>
                <a:gd name="connsiteY5" fmla="*/ 0 h 927927"/>
                <a:gd name="connsiteX6" fmla="*/ 3886174 w 4097147"/>
                <a:gd name="connsiteY6" fmla="*/ 103103 h 927927"/>
                <a:gd name="connsiteX7" fmla="*/ 4097147 w 4097147"/>
                <a:gd name="connsiteY7" fmla="*/ 463964 h 927927"/>
                <a:gd name="connsiteX0" fmla="*/ 4041682 w 4097147"/>
                <a:gd name="connsiteY0" fmla="*/ 927927 h 927927"/>
                <a:gd name="connsiteX1" fmla="*/ 7008 w 4097147"/>
                <a:gd name="connsiteY1" fmla="*/ 927927 h 927927"/>
                <a:gd name="connsiteX2" fmla="*/ 216910 w 4097147"/>
                <a:gd name="connsiteY2" fmla="*/ 463964 h 927927"/>
                <a:gd name="connsiteX3" fmla="*/ 5938 w 4097147"/>
                <a:gd name="connsiteY3" fmla="*/ 103103 h 927927"/>
                <a:gd name="connsiteX4" fmla="*/ 61094 w 4097147"/>
                <a:gd name="connsiteY4" fmla="*/ 0 h 927927"/>
                <a:gd name="connsiteX5" fmla="*/ 3775862 w 4097147"/>
                <a:gd name="connsiteY5" fmla="*/ 0 h 927927"/>
                <a:gd name="connsiteX6" fmla="*/ 3930299 w 4097147"/>
                <a:gd name="connsiteY6" fmla="*/ 103103 h 927927"/>
                <a:gd name="connsiteX7" fmla="*/ 4097147 w 4097147"/>
                <a:gd name="connsiteY7" fmla="*/ 463964 h 927927"/>
                <a:gd name="connsiteX0" fmla="*/ 4041682 w 4141272"/>
                <a:gd name="connsiteY0" fmla="*/ 927927 h 927927"/>
                <a:gd name="connsiteX1" fmla="*/ 7008 w 4141272"/>
                <a:gd name="connsiteY1" fmla="*/ 927927 h 927927"/>
                <a:gd name="connsiteX2" fmla="*/ 216910 w 4141272"/>
                <a:gd name="connsiteY2" fmla="*/ 463964 h 927927"/>
                <a:gd name="connsiteX3" fmla="*/ 5938 w 4141272"/>
                <a:gd name="connsiteY3" fmla="*/ 103103 h 927927"/>
                <a:gd name="connsiteX4" fmla="*/ 61094 w 4141272"/>
                <a:gd name="connsiteY4" fmla="*/ 0 h 927927"/>
                <a:gd name="connsiteX5" fmla="*/ 3775862 w 4141272"/>
                <a:gd name="connsiteY5" fmla="*/ 0 h 927927"/>
                <a:gd name="connsiteX6" fmla="*/ 3930299 w 4141272"/>
                <a:gd name="connsiteY6" fmla="*/ 103103 h 927927"/>
                <a:gd name="connsiteX7" fmla="*/ 4141272 w 4141272"/>
                <a:gd name="connsiteY7" fmla="*/ 463964 h 927927"/>
                <a:gd name="connsiteX0" fmla="*/ 4041682 w 4141272"/>
                <a:gd name="connsiteY0" fmla="*/ 927927 h 927927"/>
                <a:gd name="connsiteX1" fmla="*/ 7008 w 4141272"/>
                <a:gd name="connsiteY1" fmla="*/ 927927 h 927927"/>
                <a:gd name="connsiteX2" fmla="*/ 216910 w 4141272"/>
                <a:gd name="connsiteY2" fmla="*/ 463964 h 927927"/>
                <a:gd name="connsiteX3" fmla="*/ 5938 w 4141272"/>
                <a:gd name="connsiteY3" fmla="*/ 103103 h 927927"/>
                <a:gd name="connsiteX4" fmla="*/ 61094 w 4141272"/>
                <a:gd name="connsiteY4" fmla="*/ 0 h 927927"/>
                <a:gd name="connsiteX5" fmla="*/ 3775862 w 4141272"/>
                <a:gd name="connsiteY5" fmla="*/ 0 h 927927"/>
                <a:gd name="connsiteX6" fmla="*/ 3930299 w 4141272"/>
                <a:gd name="connsiteY6" fmla="*/ 103103 h 927927"/>
                <a:gd name="connsiteX7" fmla="*/ 4141272 w 4141272"/>
                <a:gd name="connsiteY7" fmla="*/ 463964 h 927927"/>
                <a:gd name="connsiteX0" fmla="*/ 4041682 w 4141272"/>
                <a:gd name="connsiteY0" fmla="*/ 927927 h 927927"/>
                <a:gd name="connsiteX1" fmla="*/ 7008 w 4141272"/>
                <a:gd name="connsiteY1" fmla="*/ 927927 h 927927"/>
                <a:gd name="connsiteX2" fmla="*/ 216910 w 4141272"/>
                <a:gd name="connsiteY2" fmla="*/ 463964 h 927927"/>
                <a:gd name="connsiteX3" fmla="*/ 5938 w 4141272"/>
                <a:gd name="connsiteY3" fmla="*/ 103103 h 927927"/>
                <a:gd name="connsiteX4" fmla="*/ 61094 w 4141272"/>
                <a:gd name="connsiteY4" fmla="*/ 0 h 927927"/>
                <a:gd name="connsiteX5" fmla="*/ 3775862 w 4141272"/>
                <a:gd name="connsiteY5" fmla="*/ 0 h 927927"/>
                <a:gd name="connsiteX6" fmla="*/ 3930299 w 4141272"/>
                <a:gd name="connsiteY6" fmla="*/ 103103 h 927927"/>
                <a:gd name="connsiteX7" fmla="*/ 4141272 w 4141272"/>
                <a:gd name="connsiteY7" fmla="*/ 463964 h 927927"/>
                <a:gd name="connsiteX0" fmla="*/ 4041682 w 4141272"/>
                <a:gd name="connsiteY0" fmla="*/ 927927 h 927927"/>
                <a:gd name="connsiteX1" fmla="*/ 7008 w 4141272"/>
                <a:gd name="connsiteY1" fmla="*/ 927927 h 927927"/>
                <a:gd name="connsiteX2" fmla="*/ 216910 w 4141272"/>
                <a:gd name="connsiteY2" fmla="*/ 463964 h 927927"/>
                <a:gd name="connsiteX3" fmla="*/ 5938 w 4141272"/>
                <a:gd name="connsiteY3" fmla="*/ 103103 h 927927"/>
                <a:gd name="connsiteX4" fmla="*/ 61094 w 4141272"/>
                <a:gd name="connsiteY4" fmla="*/ 0 h 927927"/>
                <a:gd name="connsiteX5" fmla="*/ 3819987 w 4141272"/>
                <a:gd name="connsiteY5" fmla="*/ 0 h 927927"/>
                <a:gd name="connsiteX6" fmla="*/ 3930299 w 4141272"/>
                <a:gd name="connsiteY6" fmla="*/ 103103 h 927927"/>
                <a:gd name="connsiteX7" fmla="*/ 4141272 w 4141272"/>
                <a:gd name="connsiteY7" fmla="*/ 463964 h 927927"/>
                <a:gd name="connsiteX0" fmla="*/ 4085807 w 4141272"/>
                <a:gd name="connsiteY0" fmla="*/ 927927 h 927927"/>
                <a:gd name="connsiteX1" fmla="*/ 7008 w 4141272"/>
                <a:gd name="connsiteY1" fmla="*/ 927927 h 927927"/>
                <a:gd name="connsiteX2" fmla="*/ 216910 w 4141272"/>
                <a:gd name="connsiteY2" fmla="*/ 463964 h 927927"/>
                <a:gd name="connsiteX3" fmla="*/ 5938 w 4141272"/>
                <a:gd name="connsiteY3" fmla="*/ 103103 h 927927"/>
                <a:gd name="connsiteX4" fmla="*/ 61094 w 4141272"/>
                <a:gd name="connsiteY4" fmla="*/ 0 h 927927"/>
                <a:gd name="connsiteX5" fmla="*/ 3819987 w 4141272"/>
                <a:gd name="connsiteY5" fmla="*/ 0 h 927927"/>
                <a:gd name="connsiteX6" fmla="*/ 3930299 w 4141272"/>
                <a:gd name="connsiteY6" fmla="*/ 103103 h 927927"/>
                <a:gd name="connsiteX7" fmla="*/ 4141272 w 4141272"/>
                <a:gd name="connsiteY7" fmla="*/ 463964 h 927927"/>
                <a:gd name="connsiteX0" fmla="*/ 4085807 w 4141272"/>
                <a:gd name="connsiteY0" fmla="*/ 927927 h 927927"/>
                <a:gd name="connsiteX1" fmla="*/ 7008 w 4141272"/>
                <a:gd name="connsiteY1" fmla="*/ 927927 h 927927"/>
                <a:gd name="connsiteX2" fmla="*/ 216910 w 4141272"/>
                <a:gd name="connsiteY2" fmla="*/ 463964 h 927927"/>
                <a:gd name="connsiteX3" fmla="*/ 5938 w 4141272"/>
                <a:gd name="connsiteY3" fmla="*/ 105597 h 927927"/>
                <a:gd name="connsiteX4" fmla="*/ 61094 w 4141272"/>
                <a:gd name="connsiteY4" fmla="*/ 0 h 927927"/>
                <a:gd name="connsiteX5" fmla="*/ 3819987 w 4141272"/>
                <a:gd name="connsiteY5" fmla="*/ 0 h 927927"/>
                <a:gd name="connsiteX6" fmla="*/ 3930299 w 4141272"/>
                <a:gd name="connsiteY6" fmla="*/ 103103 h 927927"/>
                <a:gd name="connsiteX7" fmla="*/ 4141272 w 4141272"/>
                <a:gd name="connsiteY7" fmla="*/ 463964 h 927927"/>
                <a:gd name="connsiteX0" fmla="*/ 4085807 w 4141272"/>
                <a:gd name="connsiteY0" fmla="*/ 927927 h 927927"/>
                <a:gd name="connsiteX1" fmla="*/ 7008 w 4141272"/>
                <a:gd name="connsiteY1" fmla="*/ 927927 h 927927"/>
                <a:gd name="connsiteX2" fmla="*/ 211633 w 4141272"/>
                <a:gd name="connsiteY2" fmla="*/ 463964 h 927927"/>
                <a:gd name="connsiteX3" fmla="*/ 5938 w 4141272"/>
                <a:gd name="connsiteY3" fmla="*/ 105597 h 927927"/>
                <a:gd name="connsiteX4" fmla="*/ 61094 w 4141272"/>
                <a:gd name="connsiteY4" fmla="*/ 0 h 927927"/>
                <a:gd name="connsiteX5" fmla="*/ 3819987 w 4141272"/>
                <a:gd name="connsiteY5" fmla="*/ 0 h 927927"/>
                <a:gd name="connsiteX6" fmla="*/ 3930299 w 4141272"/>
                <a:gd name="connsiteY6" fmla="*/ 103103 h 927927"/>
                <a:gd name="connsiteX7" fmla="*/ 4141272 w 4141272"/>
                <a:gd name="connsiteY7" fmla="*/ 463964 h 927927"/>
                <a:gd name="connsiteX0" fmla="*/ 4085807 w 4141272"/>
                <a:gd name="connsiteY0" fmla="*/ 927927 h 927927"/>
                <a:gd name="connsiteX1" fmla="*/ 7008 w 4141272"/>
                <a:gd name="connsiteY1" fmla="*/ 927927 h 927927"/>
                <a:gd name="connsiteX2" fmla="*/ 211633 w 4141272"/>
                <a:gd name="connsiteY2" fmla="*/ 463964 h 927927"/>
                <a:gd name="connsiteX3" fmla="*/ 5938 w 4141272"/>
                <a:gd name="connsiteY3" fmla="*/ 105597 h 927927"/>
                <a:gd name="connsiteX4" fmla="*/ 61094 w 4141272"/>
                <a:gd name="connsiteY4" fmla="*/ 0 h 927927"/>
                <a:gd name="connsiteX5" fmla="*/ 3819987 w 4141272"/>
                <a:gd name="connsiteY5" fmla="*/ 0 h 927927"/>
                <a:gd name="connsiteX6" fmla="*/ 3930299 w 4141272"/>
                <a:gd name="connsiteY6" fmla="*/ 103103 h 927927"/>
                <a:gd name="connsiteX7" fmla="*/ 4141272 w 4141272"/>
                <a:gd name="connsiteY7" fmla="*/ 463964 h 927927"/>
                <a:gd name="connsiteX0" fmla="*/ 4085807 w 4141272"/>
                <a:gd name="connsiteY0" fmla="*/ 927927 h 927927"/>
                <a:gd name="connsiteX1" fmla="*/ 7008 w 4141272"/>
                <a:gd name="connsiteY1" fmla="*/ 927927 h 927927"/>
                <a:gd name="connsiteX2" fmla="*/ 211633 w 4141272"/>
                <a:gd name="connsiteY2" fmla="*/ 463964 h 927927"/>
                <a:gd name="connsiteX3" fmla="*/ 5938 w 4141272"/>
                <a:gd name="connsiteY3" fmla="*/ 105597 h 927927"/>
                <a:gd name="connsiteX4" fmla="*/ 61094 w 4141272"/>
                <a:gd name="connsiteY4" fmla="*/ 0 h 927927"/>
                <a:gd name="connsiteX5" fmla="*/ 3819987 w 4141272"/>
                <a:gd name="connsiteY5" fmla="*/ 0 h 927927"/>
                <a:gd name="connsiteX6" fmla="*/ 3930299 w 4141272"/>
                <a:gd name="connsiteY6" fmla="*/ 103103 h 927927"/>
                <a:gd name="connsiteX7" fmla="*/ 4141272 w 4141272"/>
                <a:gd name="connsiteY7" fmla="*/ 463964 h 927927"/>
                <a:gd name="connsiteX0" fmla="*/ 4085807 w 4141272"/>
                <a:gd name="connsiteY0" fmla="*/ 927927 h 927927"/>
                <a:gd name="connsiteX1" fmla="*/ 7008 w 4141272"/>
                <a:gd name="connsiteY1" fmla="*/ 927927 h 927927"/>
                <a:gd name="connsiteX2" fmla="*/ 211633 w 4141272"/>
                <a:gd name="connsiteY2" fmla="*/ 463964 h 927927"/>
                <a:gd name="connsiteX3" fmla="*/ 5938 w 4141272"/>
                <a:gd name="connsiteY3" fmla="*/ 105597 h 927927"/>
                <a:gd name="connsiteX4" fmla="*/ 61094 w 4141272"/>
                <a:gd name="connsiteY4" fmla="*/ 0 h 927927"/>
                <a:gd name="connsiteX5" fmla="*/ 3819987 w 4141272"/>
                <a:gd name="connsiteY5" fmla="*/ 0 h 927927"/>
                <a:gd name="connsiteX6" fmla="*/ 3930299 w 4141272"/>
                <a:gd name="connsiteY6" fmla="*/ 103103 h 927927"/>
                <a:gd name="connsiteX7" fmla="*/ 4141272 w 4141272"/>
                <a:gd name="connsiteY7" fmla="*/ 463964 h 927927"/>
                <a:gd name="connsiteX0" fmla="*/ 4085807 w 4141272"/>
                <a:gd name="connsiteY0" fmla="*/ 927927 h 927927"/>
                <a:gd name="connsiteX1" fmla="*/ 7008 w 4141272"/>
                <a:gd name="connsiteY1" fmla="*/ 927927 h 927927"/>
                <a:gd name="connsiteX2" fmla="*/ 211633 w 4141272"/>
                <a:gd name="connsiteY2" fmla="*/ 463964 h 927927"/>
                <a:gd name="connsiteX3" fmla="*/ 5938 w 4141272"/>
                <a:gd name="connsiteY3" fmla="*/ 105597 h 927927"/>
                <a:gd name="connsiteX4" fmla="*/ 61094 w 4141272"/>
                <a:gd name="connsiteY4" fmla="*/ 0 h 927927"/>
                <a:gd name="connsiteX5" fmla="*/ 3819987 w 4141272"/>
                <a:gd name="connsiteY5" fmla="*/ 0 h 927927"/>
                <a:gd name="connsiteX6" fmla="*/ 3930299 w 4141272"/>
                <a:gd name="connsiteY6" fmla="*/ 103103 h 927927"/>
                <a:gd name="connsiteX7" fmla="*/ 4141272 w 4141272"/>
                <a:gd name="connsiteY7" fmla="*/ 463964 h 927927"/>
                <a:gd name="connsiteX0" fmla="*/ 4085807 w 4141272"/>
                <a:gd name="connsiteY0" fmla="*/ 927927 h 927927"/>
                <a:gd name="connsiteX1" fmla="*/ 7008 w 4141272"/>
                <a:gd name="connsiteY1" fmla="*/ 927927 h 927927"/>
                <a:gd name="connsiteX2" fmla="*/ 211633 w 4141272"/>
                <a:gd name="connsiteY2" fmla="*/ 463964 h 927927"/>
                <a:gd name="connsiteX3" fmla="*/ 5938 w 4141272"/>
                <a:gd name="connsiteY3" fmla="*/ 105597 h 927927"/>
                <a:gd name="connsiteX4" fmla="*/ 61094 w 4141272"/>
                <a:gd name="connsiteY4" fmla="*/ 0 h 927927"/>
                <a:gd name="connsiteX5" fmla="*/ 3819987 w 4141272"/>
                <a:gd name="connsiteY5" fmla="*/ 0 h 927927"/>
                <a:gd name="connsiteX6" fmla="*/ 3930299 w 4141272"/>
                <a:gd name="connsiteY6" fmla="*/ 103103 h 927927"/>
                <a:gd name="connsiteX7" fmla="*/ 4141272 w 4141272"/>
                <a:gd name="connsiteY7" fmla="*/ 463964 h 927927"/>
                <a:gd name="connsiteX0" fmla="*/ 4085807 w 4141272"/>
                <a:gd name="connsiteY0" fmla="*/ 927927 h 927927"/>
                <a:gd name="connsiteX1" fmla="*/ 7008 w 4141272"/>
                <a:gd name="connsiteY1" fmla="*/ 927927 h 927927"/>
                <a:gd name="connsiteX2" fmla="*/ 211633 w 4141272"/>
                <a:gd name="connsiteY2" fmla="*/ 463964 h 927927"/>
                <a:gd name="connsiteX3" fmla="*/ 5938 w 4141272"/>
                <a:gd name="connsiteY3" fmla="*/ 105597 h 927927"/>
                <a:gd name="connsiteX4" fmla="*/ 61094 w 4141272"/>
                <a:gd name="connsiteY4" fmla="*/ 0 h 927927"/>
                <a:gd name="connsiteX5" fmla="*/ 3819987 w 4141272"/>
                <a:gd name="connsiteY5" fmla="*/ 0 h 927927"/>
                <a:gd name="connsiteX6" fmla="*/ 3974424 w 4141272"/>
                <a:gd name="connsiteY6" fmla="*/ 105597 h 927927"/>
                <a:gd name="connsiteX7" fmla="*/ 4141272 w 4141272"/>
                <a:gd name="connsiteY7" fmla="*/ 463964 h 927927"/>
                <a:gd name="connsiteX0" fmla="*/ 4085807 w 4180119"/>
                <a:gd name="connsiteY0" fmla="*/ 927927 h 927927"/>
                <a:gd name="connsiteX1" fmla="*/ 7008 w 4180119"/>
                <a:gd name="connsiteY1" fmla="*/ 927927 h 927927"/>
                <a:gd name="connsiteX2" fmla="*/ 211633 w 4180119"/>
                <a:gd name="connsiteY2" fmla="*/ 463964 h 927927"/>
                <a:gd name="connsiteX3" fmla="*/ 5938 w 4180119"/>
                <a:gd name="connsiteY3" fmla="*/ 105597 h 927927"/>
                <a:gd name="connsiteX4" fmla="*/ 61094 w 4180119"/>
                <a:gd name="connsiteY4" fmla="*/ 0 h 927927"/>
                <a:gd name="connsiteX5" fmla="*/ 3819987 w 4180119"/>
                <a:gd name="connsiteY5" fmla="*/ 0 h 927927"/>
                <a:gd name="connsiteX6" fmla="*/ 3974424 w 4180119"/>
                <a:gd name="connsiteY6" fmla="*/ 105597 h 927927"/>
                <a:gd name="connsiteX7" fmla="*/ 4180119 w 4180119"/>
                <a:gd name="connsiteY7" fmla="*/ 463964 h 927927"/>
                <a:gd name="connsiteX0" fmla="*/ 4085807 w 4180119"/>
                <a:gd name="connsiteY0" fmla="*/ 927927 h 927927"/>
                <a:gd name="connsiteX1" fmla="*/ 7008 w 4180119"/>
                <a:gd name="connsiteY1" fmla="*/ 927927 h 927927"/>
                <a:gd name="connsiteX2" fmla="*/ 211633 w 4180119"/>
                <a:gd name="connsiteY2" fmla="*/ 463964 h 927927"/>
                <a:gd name="connsiteX3" fmla="*/ 5938 w 4180119"/>
                <a:gd name="connsiteY3" fmla="*/ 105597 h 927927"/>
                <a:gd name="connsiteX4" fmla="*/ 61094 w 4180119"/>
                <a:gd name="connsiteY4" fmla="*/ 0 h 927927"/>
                <a:gd name="connsiteX5" fmla="*/ 3819987 w 4180119"/>
                <a:gd name="connsiteY5" fmla="*/ 0 h 927927"/>
                <a:gd name="connsiteX6" fmla="*/ 3974424 w 4180119"/>
                <a:gd name="connsiteY6" fmla="*/ 105597 h 927927"/>
                <a:gd name="connsiteX7" fmla="*/ 4180119 w 4180119"/>
                <a:gd name="connsiteY7" fmla="*/ 463964 h 927927"/>
                <a:gd name="connsiteX0" fmla="*/ 4085807 w 4180119"/>
                <a:gd name="connsiteY0" fmla="*/ 927927 h 927927"/>
                <a:gd name="connsiteX1" fmla="*/ 7008 w 4180119"/>
                <a:gd name="connsiteY1" fmla="*/ 927927 h 927927"/>
                <a:gd name="connsiteX2" fmla="*/ 211633 w 4180119"/>
                <a:gd name="connsiteY2" fmla="*/ 463964 h 927927"/>
                <a:gd name="connsiteX3" fmla="*/ 5938 w 4180119"/>
                <a:gd name="connsiteY3" fmla="*/ 105597 h 927927"/>
                <a:gd name="connsiteX4" fmla="*/ 61094 w 4180119"/>
                <a:gd name="connsiteY4" fmla="*/ 0 h 927927"/>
                <a:gd name="connsiteX5" fmla="*/ 3819987 w 4180119"/>
                <a:gd name="connsiteY5" fmla="*/ 0 h 927927"/>
                <a:gd name="connsiteX6" fmla="*/ 3974424 w 4180119"/>
                <a:gd name="connsiteY6" fmla="*/ 105597 h 927927"/>
                <a:gd name="connsiteX7" fmla="*/ 4180119 w 4180119"/>
                <a:gd name="connsiteY7" fmla="*/ 463964 h 927927"/>
                <a:gd name="connsiteX0" fmla="*/ 4085807 w 4180119"/>
                <a:gd name="connsiteY0" fmla="*/ 927927 h 927927"/>
                <a:gd name="connsiteX1" fmla="*/ 7008 w 4180119"/>
                <a:gd name="connsiteY1" fmla="*/ 927927 h 927927"/>
                <a:gd name="connsiteX2" fmla="*/ 211633 w 4180119"/>
                <a:gd name="connsiteY2" fmla="*/ 463964 h 927927"/>
                <a:gd name="connsiteX3" fmla="*/ 5938 w 4180119"/>
                <a:gd name="connsiteY3" fmla="*/ 105597 h 927927"/>
                <a:gd name="connsiteX4" fmla="*/ 61094 w 4180119"/>
                <a:gd name="connsiteY4" fmla="*/ 0 h 927927"/>
                <a:gd name="connsiteX5" fmla="*/ 3864112 w 4180119"/>
                <a:gd name="connsiteY5" fmla="*/ 0 h 927927"/>
                <a:gd name="connsiteX6" fmla="*/ 3974424 w 4180119"/>
                <a:gd name="connsiteY6" fmla="*/ 105597 h 927927"/>
                <a:gd name="connsiteX7" fmla="*/ 4180119 w 4180119"/>
                <a:gd name="connsiteY7" fmla="*/ 463964 h 927927"/>
                <a:gd name="connsiteX0" fmla="*/ 4129931 w 4180119"/>
                <a:gd name="connsiteY0" fmla="*/ 927927 h 927927"/>
                <a:gd name="connsiteX1" fmla="*/ 7008 w 4180119"/>
                <a:gd name="connsiteY1" fmla="*/ 927927 h 927927"/>
                <a:gd name="connsiteX2" fmla="*/ 211633 w 4180119"/>
                <a:gd name="connsiteY2" fmla="*/ 463964 h 927927"/>
                <a:gd name="connsiteX3" fmla="*/ 5938 w 4180119"/>
                <a:gd name="connsiteY3" fmla="*/ 105597 h 927927"/>
                <a:gd name="connsiteX4" fmla="*/ 61094 w 4180119"/>
                <a:gd name="connsiteY4" fmla="*/ 0 h 927927"/>
                <a:gd name="connsiteX5" fmla="*/ 3864112 w 4180119"/>
                <a:gd name="connsiteY5" fmla="*/ 0 h 927927"/>
                <a:gd name="connsiteX6" fmla="*/ 3974424 w 4180119"/>
                <a:gd name="connsiteY6" fmla="*/ 105597 h 927927"/>
                <a:gd name="connsiteX7" fmla="*/ 4180119 w 4180119"/>
                <a:gd name="connsiteY7" fmla="*/ 463964 h 927927"/>
                <a:gd name="connsiteX0" fmla="*/ 4129931 w 4180119"/>
                <a:gd name="connsiteY0" fmla="*/ 927927 h 927927"/>
                <a:gd name="connsiteX1" fmla="*/ 7008 w 4180119"/>
                <a:gd name="connsiteY1" fmla="*/ 927927 h 927927"/>
                <a:gd name="connsiteX2" fmla="*/ 211633 w 4180119"/>
                <a:gd name="connsiteY2" fmla="*/ 463964 h 927927"/>
                <a:gd name="connsiteX3" fmla="*/ 5938 w 4180119"/>
                <a:gd name="connsiteY3" fmla="*/ 103103 h 927927"/>
                <a:gd name="connsiteX4" fmla="*/ 61094 w 4180119"/>
                <a:gd name="connsiteY4" fmla="*/ 0 h 927927"/>
                <a:gd name="connsiteX5" fmla="*/ 3864112 w 4180119"/>
                <a:gd name="connsiteY5" fmla="*/ 0 h 927927"/>
                <a:gd name="connsiteX6" fmla="*/ 3974424 w 4180119"/>
                <a:gd name="connsiteY6" fmla="*/ 105597 h 927927"/>
                <a:gd name="connsiteX7" fmla="*/ 4180119 w 4180119"/>
                <a:gd name="connsiteY7" fmla="*/ 463964 h 927927"/>
                <a:gd name="connsiteX0" fmla="*/ 4129931 w 4180119"/>
                <a:gd name="connsiteY0" fmla="*/ 927927 h 927927"/>
                <a:gd name="connsiteX1" fmla="*/ 7008 w 4180119"/>
                <a:gd name="connsiteY1" fmla="*/ 927927 h 927927"/>
                <a:gd name="connsiteX2" fmla="*/ 216910 w 4180119"/>
                <a:gd name="connsiteY2" fmla="*/ 463964 h 927927"/>
                <a:gd name="connsiteX3" fmla="*/ 5938 w 4180119"/>
                <a:gd name="connsiteY3" fmla="*/ 103103 h 927927"/>
                <a:gd name="connsiteX4" fmla="*/ 61094 w 4180119"/>
                <a:gd name="connsiteY4" fmla="*/ 0 h 927927"/>
                <a:gd name="connsiteX5" fmla="*/ 3864112 w 4180119"/>
                <a:gd name="connsiteY5" fmla="*/ 0 h 927927"/>
                <a:gd name="connsiteX6" fmla="*/ 3974424 w 4180119"/>
                <a:gd name="connsiteY6" fmla="*/ 105597 h 927927"/>
                <a:gd name="connsiteX7" fmla="*/ 4180119 w 4180119"/>
                <a:gd name="connsiteY7" fmla="*/ 463964 h 927927"/>
                <a:gd name="connsiteX0" fmla="*/ 4129931 w 4180119"/>
                <a:gd name="connsiteY0" fmla="*/ 927927 h 927927"/>
                <a:gd name="connsiteX1" fmla="*/ 7008 w 4180119"/>
                <a:gd name="connsiteY1" fmla="*/ 927927 h 927927"/>
                <a:gd name="connsiteX2" fmla="*/ 216910 w 4180119"/>
                <a:gd name="connsiteY2" fmla="*/ 463964 h 927927"/>
                <a:gd name="connsiteX3" fmla="*/ 5938 w 4180119"/>
                <a:gd name="connsiteY3" fmla="*/ 103103 h 927927"/>
                <a:gd name="connsiteX4" fmla="*/ 61094 w 4180119"/>
                <a:gd name="connsiteY4" fmla="*/ 0 h 927927"/>
                <a:gd name="connsiteX5" fmla="*/ 3864112 w 4180119"/>
                <a:gd name="connsiteY5" fmla="*/ 0 h 927927"/>
                <a:gd name="connsiteX6" fmla="*/ 3974424 w 4180119"/>
                <a:gd name="connsiteY6" fmla="*/ 105597 h 927927"/>
                <a:gd name="connsiteX7" fmla="*/ 4180119 w 4180119"/>
                <a:gd name="connsiteY7" fmla="*/ 463964 h 927927"/>
                <a:gd name="connsiteX0" fmla="*/ 4129931 w 4180119"/>
                <a:gd name="connsiteY0" fmla="*/ 927927 h 927927"/>
                <a:gd name="connsiteX1" fmla="*/ 7008 w 4180119"/>
                <a:gd name="connsiteY1" fmla="*/ 927927 h 927927"/>
                <a:gd name="connsiteX2" fmla="*/ 216910 w 4180119"/>
                <a:gd name="connsiteY2" fmla="*/ 463964 h 927927"/>
                <a:gd name="connsiteX3" fmla="*/ 5938 w 4180119"/>
                <a:gd name="connsiteY3" fmla="*/ 103103 h 927927"/>
                <a:gd name="connsiteX4" fmla="*/ 61094 w 4180119"/>
                <a:gd name="connsiteY4" fmla="*/ 0 h 927927"/>
                <a:gd name="connsiteX5" fmla="*/ 3864112 w 4180119"/>
                <a:gd name="connsiteY5" fmla="*/ 0 h 927927"/>
                <a:gd name="connsiteX6" fmla="*/ 3974424 w 4180119"/>
                <a:gd name="connsiteY6" fmla="*/ 105597 h 927927"/>
                <a:gd name="connsiteX7" fmla="*/ 4180119 w 4180119"/>
                <a:gd name="connsiteY7" fmla="*/ 463964 h 927927"/>
                <a:gd name="connsiteX0" fmla="*/ 4129931 w 4180119"/>
                <a:gd name="connsiteY0" fmla="*/ 927927 h 927927"/>
                <a:gd name="connsiteX1" fmla="*/ 7008 w 4180119"/>
                <a:gd name="connsiteY1" fmla="*/ 927927 h 927927"/>
                <a:gd name="connsiteX2" fmla="*/ 216910 w 4180119"/>
                <a:gd name="connsiteY2" fmla="*/ 463964 h 927927"/>
                <a:gd name="connsiteX3" fmla="*/ 5938 w 4180119"/>
                <a:gd name="connsiteY3" fmla="*/ 103103 h 927927"/>
                <a:gd name="connsiteX4" fmla="*/ 61094 w 4180119"/>
                <a:gd name="connsiteY4" fmla="*/ 0 h 927927"/>
                <a:gd name="connsiteX5" fmla="*/ 3864112 w 4180119"/>
                <a:gd name="connsiteY5" fmla="*/ 0 h 927927"/>
                <a:gd name="connsiteX6" fmla="*/ 3974424 w 4180119"/>
                <a:gd name="connsiteY6" fmla="*/ 105597 h 927927"/>
                <a:gd name="connsiteX7" fmla="*/ 4180119 w 4180119"/>
                <a:gd name="connsiteY7" fmla="*/ 463964 h 927927"/>
                <a:gd name="connsiteX0" fmla="*/ 4129931 w 4180119"/>
                <a:gd name="connsiteY0" fmla="*/ 927927 h 927927"/>
                <a:gd name="connsiteX1" fmla="*/ 7008 w 4180119"/>
                <a:gd name="connsiteY1" fmla="*/ 927927 h 927927"/>
                <a:gd name="connsiteX2" fmla="*/ 216910 w 4180119"/>
                <a:gd name="connsiteY2" fmla="*/ 463964 h 927927"/>
                <a:gd name="connsiteX3" fmla="*/ 5938 w 4180119"/>
                <a:gd name="connsiteY3" fmla="*/ 103103 h 927927"/>
                <a:gd name="connsiteX4" fmla="*/ 61094 w 4180119"/>
                <a:gd name="connsiteY4" fmla="*/ 0 h 927927"/>
                <a:gd name="connsiteX5" fmla="*/ 3864112 w 4180119"/>
                <a:gd name="connsiteY5" fmla="*/ 0 h 927927"/>
                <a:gd name="connsiteX6" fmla="*/ 3974424 w 4180119"/>
                <a:gd name="connsiteY6" fmla="*/ 105597 h 927927"/>
                <a:gd name="connsiteX7" fmla="*/ 4180119 w 4180119"/>
                <a:gd name="connsiteY7" fmla="*/ 463964 h 927927"/>
                <a:gd name="connsiteX0" fmla="*/ 4129931 w 4180119"/>
                <a:gd name="connsiteY0" fmla="*/ 927927 h 927927"/>
                <a:gd name="connsiteX1" fmla="*/ 7008 w 4180119"/>
                <a:gd name="connsiteY1" fmla="*/ 927927 h 927927"/>
                <a:gd name="connsiteX2" fmla="*/ 216910 w 4180119"/>
                <a:gd name="connsiteY2" fmla="*/ 463964 h 927927"/>
                <a:gd name="connsiteX3" fmla="*/ 5938 w 4180119"/>
                <a:gd name="connsiteY3" fmla="*/ 103103 h 927927"/>
                <a:gd name="connsiteX4" fmla="*/ 61094 w 4180119"/>
                <a:gd name="connsiteY4" fmla="*/ 0 h 927927"/>
                <a:gd name="connsiteX5" fmla="*/ 3864112 w 4180119"/>
                <a:gd name="connsiteY5" fmla="*/ 0 h 927927"/>
                <a:gd name="connsiteX6" fmla="*/ 3974424 w 4180119"/>
                <a:gd name="connsiteY6" fmla="*/ 105597 h 927927"/>
                <a:gd name="connsiteX7" fmla="*/ 4180119 w 4180119"/>
                <a:gd name="connsiteY7" fmla="*/ 463964 h 927927"/>
                <a:gd name="connsiteX0" fmla="*/ 4129931 w 4180119"/>
                <a:gd name="connsiteY0" fmla="*/ 927927 h 927927"/>
                <a:gd name="connsiteX1" fmla="*/ 7008 w 4180119"/>
                <a:gd name="connsiteY1" fmla="*/ 927927 h 927927"/>
                <a:gd name="connsiteX2" fmla="*/ 216910 w 4180119"/>
                <a:gd name="connsiteY2" fmla="*/ 463964 h 927927"/>
                <a:gd name="connsiteX3" fmla="*/ 5938 w 4180119"/>
                <a:gd name="connsiteY3" fmla="*/ 103103 h 927927"/>
                <a:gd name="connsiteX4" fmla="*/ 61094 w 4180119"/>
                <a:gd name="connsiteY4" fmla="*/ 0 h 927927"/>
                <a:gd name="connsiteX5" fmla="*/ 3864112 w 4180119"/>
                <a:gd name="connsiteY5" fmla="*/ 0 h 927927"/>
                <a:gd name="connsiteX6" fmla="*/ 4018549 w 4180119"/>
                <a:gd name="connsiteY6" fmla="*/ 103103 h 927927"/>
                <a:gd name="connsiteX7" fmla="*/ 4180119 w 4180119"/>
                <a:gd name="connsiteY7" fmla="*/ 463964 h 927927"/>
                <a:gd name="connsiteX0" fmla="*/ 4129931 w 4229522"/>
                <a:gd name="connsiteY0" fmla="*/ 927927 h 927927"/>
                <a:gd name="connsiteX1" fmla="*/ 7008 w 4229522"/>
                <a:gd name="connsiteY1" fmla="*/ 927927 h 927927"/>
                <a:gd name="connsiteX2" fmla="*/ 216910 w 4229522"/>
                <a:gd name="connsiteY2" fmla="*/ 463964 h 927927"/>
                <a:gd name="connsiteX3" fmla="*/ 5938 w 4229522"/>
                <a:gd name="connsiteY3" fmla="*/ 103103 h 927927"/>
                <a:gd name="connsiteX4" fmla="*/ 61094 w 4229522"/>
                <a:gd name="connsiteY4" fmla="*/ 0 h 927927"/>
                <a:gd name="connsiteX5" fmla="*/ 3864112 w 4229522"/>
                <a:gd name="connsiteY5" fmla="*/ 0 h 927927"/>
                <a:gd name="connsiteX6" fmla="*/ 4018549 w 4229522"/>
                <a:gd name="connsiteY6" fmla="*/ 103103 h 927927"/>
                <a:gd name="connsiteX7" fmla="*/ 4229522 w 4229522"/>
                <a:gd name="connsiteY7" fmla="*/ 463964 h 927927"/>
                <a:gd name="connsiteX0" fmla="*/ 4129931 w 4229522"/>
                <a:gd name="connsiteY0" fmla="*/ 927927 h 927927"/>
                <a:gd name="connsiteX1" fmla="*/ 7008 w 4229522"/>
                <a:gd name="connsiteY1" fmla="*/ 927927 h 927927"/>
                <a:gd name="connsiteX2" fmla="*/ 216910 w 4229522"/>
                <a:gd name="connsiteY2" fmla="*/ 463964 h 927927"/>
                <a:gd name="connsiteX3" fmla="*/ 5938 w 4229522"/>
                <a:gd name="connsiteY3" fmla="*/ 103103 h 927927"/>
                <a:gd name="connsiteX4" fmla="*/ 61094 w 4229522"/>
                <a:gd name="connsiteY4" fmla="*/ 0 h 927927"/>
                <a:gd name="connsiteX5" fmla="*/ 3864112 w 4229522"/>
                <a:gd name="connsiteY5" fmla="*/ 0 h 927927"/>
                <a:gd name="connsiteX6" fmla="*/ 4018549 w 4229522"/>
                <a:gd name="connsiteY6" fmla="*/ 103103 h 927927"/>
                <a:gd name="connsiteX7" fmla="*/ 4229522 w 4229522"/>
                <a:gd name="connsiteY7" fmla="*/ 463964 h 927927"/>
                <a:gd name="connsiteX0" fmla="*/ 4129931 w 4229522"/>
                <a:gd name="connsiteY0" fmla="*/ 927927 h 927927"/>
                <a:gd name="connsiteX1" fmla="*/ 7008 w 4229522"/>
                <a:gd name="connsiteY1" fmla="*/ 927927 h 927927"/>
                <a:gd name="connsiteX2" fmla="*/ 216910 w 4229522"/>
                <a:gd name="connsiteY2" fmla="*/ 463964 h 927927"/>
                <a:gd name="connsiteX3" fmla="*/ 5938 w 4229522"/>
                <a:gd name="connsiteY3" fmla="*/ 103103 h 927927"/>
                <a:gd name="connsiteX4" fmla="*/ 61094 w 4229522"/>
                <a:gd name="connsiteY4" fmla="*/ 0 h 927927"/>
                <a:gd name="connsiteX5" fmla="*/ 3864112 w 4229522"/>
                <a:gd name="connsiteY5" fmla="*/ 0 h 927927"/>
                <a:gd name="connsiteX6" fmla="*/ 4018549 w 4229522"/>
                <a:gd name="connsiteY6" fmla="*/ 103103 h 927927"/>
                <a:gd name="connsiteX7" fmla="*/ 4229522 w 4229522"/>
                <a:gd name="connsiteY7" fmla="*/ 463964 h 927927"/>
                <a:gd name="connsiteX0" fmla="*/ 4129931 w 4229522"/>
                <a:gd name="connsiteY0" fmla="*/ 927927 h 927927"/>
                <a:gd name="connsiteX1" fmla="*/ 7008 w 4229522"/>
                <a:gd name="connsiteY1" fmla="*/ 927927 h 927927"/>
                <a:gd name="connsiteX2" fmla="*/ 216910 w 4229522"/>
                <a:gd name="connsiteY2" fmla="*/ 463964 h 927927"/>
                <a:gd name="connsiteX3" fmla="*/ 5938 w 4229522"/>
                <a:gd name="connsiteY3" fmla="*/ 103103 h 927927"/>
                <a:gd name="connsiteX4" fmla="*/ 61094 w 4229522"/>
                <a:gd name="connsiteY4" fmla="*/ 0 h 927927"/>
                <a:gd name="connsiteX5" fmla="*/ 3908237 w 4229522"/>
                <a:gd name="connsiteY5" fmla="*/ 0 h 927927"/>
                <a:gd name="connsiteX6" fmla="*/ 4018549 w 4229522"/>
                <a:gd name="connsiteY6" fmla="*/ 103103 h 927927"/>
                <a:gd name="connsiteX7" fmla="*/ 4229522 w 4229522"/>
                <a:gd name="connsiteY7" fmla="*/ 463964 h 927927"/>
                <a:gd name="connsiteX0" fmla="*/ 4174057 w 4229522"/>
                <a:gd name="connsiteY0" fmla="*/ 927927 h 927927"/>
                <a:gd name="connsiteX1" fmla="*/ 7008 w 4229522"/>
                <a:gd name="connsiteY1" fmla="*/ 927927 h 927927"/>
                <a:gd name="connsiteX2" fmla="*/ 216910 w 4229522"/>
                <a:gd name="connsiteY2" fmla="*/ 463964 h 927927"/>
                <a:gd name="connsiteX3" fmla="*/ 5938 w 4229522"/>
                <a:gd name="connsiteY3" fmla="*/ 103103 h 927927"/>
                <a:gd name="connsiteX4" fmla="*/ 61094 w 4229522"/>
                <a:gd name="connsiteY4" fmla="*/ 0 h 927927"/>
                <a:gd name="connsiteX5" fmla="*/ 3908237 w 4229522"/>
                <a:gd name="connsiteY5" fmla="*/ 0 h 927927"/>
                <a:gd name="connsiteX6" fmla="*/ 4018549 w 4229522"/>
                <a:gd name="connsiteY6" fmla="*/ 103103 h 927927"/>
                <a:gd name="connsiteX7" fmla="*/ 4229522 w 4229522"/>
                <a:gd name="connsiteY7" fmla="*/ 463964 h 927927"/>
                <a:gd name="connsiteX0" fmla="*/ 4174057 w 4229522"/>
                <a:gd name="connsiteY0" fmla="*/ 927927 h 927927"/>
                <a:gd name="connsiteX1" fmla="*/ 7008 w 4229522"/>
                <a:gd name="connsiteY1" fmla="*/ 927927 h 927927"/>
                <a:gd name="connsiteX2" fmla="*/ 216910 w 4229522"/>
                <a:gd name="connsiteY2" fmla="*/ 463964 h 927927"/>
                <a:gd name="connsiteX3" fmla="*/ 5938 w 4229522"/>
                <a:gd name="connsiteY3" fmla="*/ 56238 h 927927"/>
                <a:gd name="connsiteX4" fmla="*/ 61094 w 4229522"/>
                <a:gd name="connsiteY4" fmla="*/ 0 h 927927"/>
                <a:gd name="connsiteX5" fmla="*/ 3908237 w 4229522"/>
                <a:gd name="connsiteY5" fmla="*/ 0 h 927927"/>
                <a:gd name="connsiteX6" fmla="*/ 4018549 w 4229522"/>
                <a:gd name="connsiteY6" fmla="*/ 103103 h 927927"/>
                <a:gd name="connsiteX7" fmla="*/ 4229522 w 4229522"/>
                <a:gd name="connsiteY7" fmla="*/ 463964 h 927927"/>
                <a:gd name="connsiteX0" fmla="*/ 4174057 w 4229522"/>
                <a:gd name="connsiteY0" fmla="*/ 927927 h 927927"/>
                <a:gd name="connsiteX1" fmla="*/ 7008 w 4229522"/>
                <a:gd name="connsiteY1" fmla="*/ 927927 h 927927"/>
                <a:gd name="connsiteX2" fmla="*/ 403062 w 4229522"/>
                <a:gd name="connsiteY2" fmla="*/ 463964 h 927927"/>
                <a:gd name="connsiteX3" fmla="*/ 5938 w 4229522"/>
                <a:gd name="connsiteY3" fmla="*/ 56238 h 927927"/>
                <a:gd name="connsiteX4" fmla="*/ 61094 w 4229522"/>
                <a:gd name="connsiteY4" fmla="*/ 0 h 927927"/>
                <a:gd name="connsiteX5" fmla="*/ 3908237 w 4229522"/>
                <a:gd name="connsiteY5" fmla="*/ 0 h 927927"/>
                <a:gd name="connsiteX6" fmla="*/ 4018549 w 4229522"/>
                <a:gd name="connsiteY6" fmla="*/ 103103 h 927927"/>
                <a:gd name="connsiteX7" fmla="*/ 4229522 w 4229522"/>
                <a:gd name="connsiteY7" fmla="*/ 463964 h 927927"/>
                <a:gd name="connsiteX0" fmla="*/ 4174057 w 4229522"/>
                <a:gd name="connsiteY0" fmla="*/ 927927 h 927927"/>
                <a:gd name="connsiteX1" fmla="*/ 7008 w 4229522"/>
                <a:gd name="connsiteY1" fmla="*/ 927927 h 927927"/>
                <a:gd name="connsiteX2" fmla="*/ 403062 w 4229522"/>
                <a:gd name="connsiteY2" fmla="*/ 463964 h 927927"/>
                <a:gd name="connsiteX3" fmla="*/ 5938 w 4229522"/>
                <a:gd name="connsiteY3" fmla="*/ 56238 h 927927"/>
                <a:gd name="connsiteX4" fmla="*/ 61094 w 4229522"/>
                <a:gd name="connsiteY4" fmla="*/ 0 h 927927"/>
                <a:gd name="connsiteX5" fmla="*/ 3908237 w 4229522"/>
                <a:gd name="connsiteY5" fmla="*/ 0 h 927927"/>
                <a:gd name="connsiteX6" fmla="*/ 4018549 w 4229522"/>
                <a:gd name="connsiteY6" fmla="*/ 103103 h 927927"/>
                <a:gd name="connsiteX7" fmla="*/ 4229522 w 4229522"/>
                <a:gd name="connsiteY7" fmla="*/ 463964 h 927927"/>
                <a:gd name="connsiteX0" fmla="*/ 4174057 w 4229522"/>
                <a:gd name="connsiteY0" fmla="*/ 927927 h 927927"/>
                <a:gd name="connsiteX1" fmla="*/ 7008 w 4229522"/>
                <a:gd name="connsiteY1" fmla="*/ 927927 h 927927"/>
                <a:gd name="connsiteX2" fmla="*/ 403062 w 4229522"/>
                <a:gd name="connsiteY2" fmla="*/ 463964 h 927927"/>
                <a:gd name="connsiteX3" fmla="*/ 5938 w 4229522"/>
                <a:gd name="connsiteY3" fmla="*/ 56238 h 927927"/>
                <a:gd name="connsiteX4" fmla="*/ 61094 w 4229522"/>
                <a:gd name="connsiteY4" fmla="*/ 0 h 927927"/>
                <a:gd name="connsiteX5" fmla="*/ 3908237 w 4229522"/>
                <a:gd name="connsiteY5" fmla="*/ 0 h 927927"/>
                <a:gd name="connsiteX6" fmla="*/ 4018549 w 4229522"/>
                <a:gd name="connsiteY6" fmla="*/ 103103 h 927927"/>
                <a:gd name="connsiteX7" fmla="*/ 4229522 w 4229522"/>
                <a:gd name="connsiteY7" fmla="*/ 463964 h 927927"/>
                <a:gd name="connsiteX0" fmla="*/ 4174057 w 4229522"/>
                <a:gd name="connsiteY0" fmla="*/ 927927 h 927927"/>
                <a:gd name="connsiteX1" fmla="*/ 7008 w 4229522"/>
                <a:gd name="connsiteY1" fmla="*/ 927927 h 927927"/>
                <a:gd name="connsiteX2" fmla="*/ 403062 w 4229522"/>
                <a:gd name="connsiteY2" fmla="*/ 463964 h 927927"/>
                <a:gd name="connsiteX3" fmla="*/ 5938 w 4229522"/>
                <a:gd name="connsiteY3" fmla="*/ 56238 h 927927"/>
                <a:gd name="connsiteX4" fmla="*/ 61094 w 4229522"/>
                <a:gd name="connsiteY4" fmla="*/ 0 h 927927"/>
                <a:gd name="connsiteX5" fmla="*/ 3908237 w 4229522"/>
                <a:gd name="connsiteY5" fmla="*/ 0 h 927927"/>
                <a:gd name="connsiteX6" fmla="*/ 4018549 w 4229522"/>
                <a:gd name="connsiteY6" fmla="*/ 103103 h 927927"/>
                <a:gd name="connsiteX7" fmla="*/ 4229522 w 4229522"/>
                <a:gd name="connsiteY7" fmla="*/ 463964 h 927927"/>
                <a:gd name="connsiteX0" fmla="*/ 4174057 w 4229522"/>
                <a:gd name="connsiteY0" fmla="*/ 927927 h 927927"/>
                <a:gd name="connsiteX1" fmla="*/ 7008 w 4229522"/>
                <a:gd name="connsiteY1" fmla="*/ 927927 h 927927"/>
                <a:gd name="connsiteX2" fmla="*/ 403062 w 4229522"/>
                <a:gd name="connsiteY2" fmla="*/ 463964 h 927927"/>
                <a:gd name="connsiteX3" fmla="*/ 5938 w 4229522"/>
                <a:gd name="connsiteY3" fmla="*/ 56238 h 927927"/>
                <a:gd name="connsiteX4" fmla="*/ 61094 w 4229522"/>
                <a:gd name="connsiteY4" fmla="*/ 0 h 927927"/>
                <a:gd name="connsiteX5" fmla="*/ 3908237 w 4229522"/>
                <a:gd name="connsiteY5" fmla="*/ 0 h 927927"/>
                <a:gd name="connsiteX6" fmla="*/ 4018549 w 4229522"/>
                <a:gd name="connsiteY6" fmla="*/ 103103 h 927927"/>
                <a:gd name="connsiteX7" fmla="*/ 4229522 w 4229522"/>
                <a:gd name="connsiteY7" fmla="*/ 463964 h 927927"/>
                <a:gd name="connsiteX0" fmla="*/ 4174057 w 4229522"/>
                <a:gd name="connsiteY0" fmla="*/ 927927 h 927927"/>
                <a:gd name="connsiteX1" fmla="*/ 7008 w 4229522"/>
                <a:gd name="connsiteY1" fmla="*/ 927927 h 927927"/>
                <a:gd name="connsiteX2" fmla="*/ 403062 w 4229522"/>
                <a:gd name="connsiteY2" fmla="*/ 463964 h 927927"/>
                <a:gd name="connsiteX3" fmla="*/ 5938 w 4229522"/>
                <a:gd name="connsiteY3" fmla="*/ 56238 h 927927"/>
                <a:gd name="connsiteX4" fmla="*/ 61094 w 4229522"/>
                <a:gd name="connsiteY4" fmla="*/ 0 h 927927"/>
                <a:gd name="connsiteX5" fmla="*/ 3908237 w 4229522"/>
                <a:gd name="connsiteY5" fmla="*/ 0 h 927927"/>
                <a:gd name="connsiteX6" fmla="*/ 4018549 w 4229522"/>
                <a:gd name="connsiteY6" fmla="*/ 103103 h 927927"/>
                <a:gd name="connsiteX7" fmla="*/ 4229522 w 4229522"/>
                <a:gd name="connsiteY7" fmla="*/ 463964 h 927927"/>
                <a:gd name="connsiteX0" fmla="*/ 4174057 w 4229522"/>
                <a:gd name="connsiteY0" fmla="*/ 927927 h 927927"/>
                <a:gd name="connsiteX1" fmla="*/ 7008 w 4229522"/>
                <a:gd name="connsiteY1" fmla="*/ 927927 h 927927"/>
                <a:gd name="connsiteX2" fmla="*/ 403062 w 4229522"/>
                <a:gd name="connsiteY2" fmla="*/ 463964 h 927927"/>
                <a:gd name="connsiteX3" fmla="*/ 5938 w 4229522"/>
                <a:gd name="connsiteY3" fmla="*/ 56238 h 927927"/>
                <a:gd name="connsiteX4" fmla="*/ 61094 w 4229522"/>
                <a:gd name="connsiteY4" fmla="*/ 0 h 927927"/>
                <a:gd name="connsiteX5" fmla="*/ 3908237 w 4229522"/>
                <a:gd name="connsiteY5" fmla="*/ 0 h 927927"/>
                <a:gd name="connsiteX6" fmla="*/ 4062674 w 4229522"/>
                <a:gd name="connsiteY6" fmla="*/ 56238 h 927927"/>
                <a:gd name="connsiteX7" fmla="*/ 4229522 w 4229522"/>
                <a:gd name="connsiteY7" fmla="*/ 463964 h 927927"/>
                <a:gd name="connsiteX0" fmla="*/ 4174057 w 4459799"/>
                <a:gd name="connsiteY0" fmla="*/ 927927 h 927927"/>
                <a:gd name="connsiteX1" fmla="*/ 7008 w 4459799"/>
                <a:gd name="connsiteY1" fmla="*/ 927927 h 927927"/>
                <a:gd name="connsiteX2" fmla="*/ 403062 w 4459799"/>
                <a:gd name="connsiteY2" fmla="*/ 463964 h 927927"/>
                <a:gd name="connsiteX3" fmla="*/ 5938 w 4459799"/>
                <a:gd name="connsiteY3" fmla="*/ 56238 h 927927"/>
                <a:gd name="connsiteX4" fmla="*/ 61094 w 4459799"/>
                <a:gd name="connsiteY4" fmla="*/ 0 h 927927"/>
                <a:gd name="connsiteX5" fmla="*/ 3908237 w 4459799"/>
                <a:gd name="connsiteY5" fmla="*/ 0 h 927927"/>
                <a:gd name="connsiteX6" fmla="*/ 4062674 w 4459799"/>
                <a:gd name="connsiteY6" fmla="*/ 56238 h 927927"/>
                <a:gd name="connsiteX7" fmla="*/ 4459799 w 4459799"/>
                <a:gd name="connsiteY7" fmla="*/ 463964 h 927927"/>
                <a:gd name="connsiteX0" fmla="*/ 4174057 w 4459799"/>
                <a:gd name="connsiteY0" fmla="*/ 927927 h 927927"/>
                <a:gd name="connsiteX1" fmla="*/ 7008 w 4459799"/>
                <a:gd name="connsiteY1" fmla="*/ 927927 h 927927"/>
                <a:gd name="connsiteX2" fmla="*/ 403062 w 4459799"/>
                <a:gd name="connsiteY2" fmla="*/ 463964 h 927927"/>
                <a:gd name="connsiteX3" fmla="*/ 5938 w 4459799"/>
                <a:gd name="connsiteY3" fmla="*/ 56238 h 927927"/>
                <a:gd name="connsiteX4" fmla="*/ 61094 w 4459799"/>
                <a:gd name="connsiteY4" fmla="*/ 0 h 927927"/>
                <a:gd name="connsiteX5" fmla="*/ 3908237 w 4459799"/>
                <a:gd name="connsiteY5" fmla="*/ 0 h 927927"/>
                <a:gd name="connsiteX6" fmla="*/ 4062674 w 4459799"/>
                <a:gd name="connsiteY6" fmla="*/ 56238 h 927927"/>
                <a:gd name="connsiteX7" fmla="*/ 4459799 w 4459799"/>
                <a:gd name="connsiteY7" fmla="*/ 463964 h 927927"/>
                <a:gd name="connsiteX0" fmla="*/ 4174057 w 4459799"/>
                <a:gd name="connsiteY0" fmla="*/ 927927 h 927927"/>
                <a:gd name="connsiteX1" fmla="*/ 7008 w 4459799"/>
                <a:gd name="connsiteY1" fmla="*/ 927927 h 927927"/>
                <a:gd name="connsiteX2" fmla="*/ 403062 w 4459799"/>
                <a:gd name="connsiteY2" fmla="*/ 463964 h 927927"/>
                <a:gd name="connsiteX3" fmla="*/ 5938 w 4459799"/>
                <a:gd name="connsiteY3" fmla="*/ 56238 h 927927"/>
                <a:gd name="connsiteX4" fmla="*/ 61094 w 4459799"/>
                <a:gd name="connsiteY4" fmla="*/ 0 h 927927"/>
                <a:gd name="connsiteX5" fmla="*/ 3908237 w 4459799"/>
                <a:gd name="connsiteY5" fmla="*/ 0 h 927927"/>
                <a:gd name="connsiteX6" fmla="*/ 4062674 w 4459799"/>
                <a:gd name="connsiteY6" fmla="*/ 56238 h 927927"/>
                <a:gd name="connsiteX7" fmla="*/ 4459799 w 4459799"/>
                <a:gd name="connsiteY7" fmla="*/ 463964 h 927927"/>
                <a:gd name="connsiteX0" fmla="*/ 4174057 w 4459799"/>
                <a:gd name="connsiteY0" fmla="*/ 927927 h 927927"/>
                <a:gd name="connsiteX1" fmla="*/ 7008 w 4459799"/>
                <a:gd name="connsiteY1" fmla="*/ 927927 h 927927"/>
                <a:gd name="connsiteX2" fmla="*/ 403062 w 4459799"/>
                <a:gd name="connsiteY2" fmla="*/ 463964 h 927927"/>
                <a:gd name="connsiteX3" fmla="*/ 5938 w 4459799"/>
                <a:gd name="connsiteY3" fmla="*/ 56238 h 927927"/>
                <a:gd name="connsiteX4" fmla="*/ 61094 w 4459799"/>
                <a:gd name="connsiteY4" fmla="*/ 0 h 927927"/>
                <a:gd name="connsiteX5" fmla="*/ 3952361 w 4459799"/>
                <a:gd name="connsiteY5" fmla="*/ 0 h 927927"/>
                <a:gd name="connsiteX6" fmla="*/ 4062674 w 4459799"/>
                <a:gd name="connsiteY6" fmla="*/ 56238 h 927927"/>
                <a:gd name="connsiteX7" fmla="*/ 4459799 w 4459799"/>
                <a:gd name="connsiteY7" fmla="*/ 463964 h 927927"/>
                <a:gd name="connsiteX0" fmla="*/ 4218182 w 4459799"/>
                <a:gd name="connsiteY0" fmla="*/ 927927 h 927927"/>
                <a:gd name="connsiteX1" fmla="*/ 7008 w 4459799"/>
                <a:gd name="connsiteY1" fmla="*/ 927927 h 927927"/>
                <a:gd name="connsiteX2" fmla="*/ 403062 w 4459799"/>
                <a:gd name="connsiteY2" fmla="*/ 463964 h 927927"/>
                <a:gd name="connsiteX3" fmla="*/ 5938 w 4459799"/>
                <a:gd name="connsiteY3" fmla="*/ 56238 h 927927"/>
                <a:gd name="connsiteX4" fmla="*/ 61094 w 4459799"/>
                <a:gd name="connsiteY4" fmla="*/ 0 h 927927"/>
                <a:gd name="connsiteX5" fmla="*/ 3952361 w 4459799"/>
                <a:gd name="connsiteY5" fmla="*/ 0 h 927927"/>
                <a:gd name="connsiteX6" fmla="*/ 4062674 w 4459799"/>
                <a:gd name="connsiteY6" fmla="*/ 56238 h 927927"/>
                <a:gd name="connsiteX7" fmla="*/ 4459799 w 4459799"/>
                <a:gd name="connsiteY7" fmla="*/ 463964 h 927927"/>
                <a:gd name="connsiteX0" fmla="*/ 4218182 w 4459799"/>
                <a:gd name="connsiteY0" fmla="*/ 927927 h 927927"/>
                <a:gd name="connsiteX1" fmla="*/ 7008 w 4459799"/>
                <a:gd name="connsiteY1" fmla="*/ 927927 h 927927"/>
                <a:gd name="connsiteX2" fmla="*/ 403062 w 4459799"/>
                <a:gd name="connsiteY2" fmla="*/ 463964 h 927927"/>
                <a:gd name="connsiteX3" fmla="*/ 5938 w 4459799"/>
                <a:gd name="connsiteY3" fmla="*/ 28119 h 927927"/>
                <a:gd name="connsiteX4" fmla="*/ 61094 w 4459799"/>
                <a:gd name="connsiteY4" fmla="*/ 0 h 927927"/>
                <a:gd name="connsiteX5" fmla="*/ 3952361 w 4459799"/>
                <a:gd name="connsiteY5" fmla="*/ 0 h 927927"/>
                <a:gd name="connsiteX6" fmla="*/ 4062674 w 4459799"/>
                <a:gd name="connsiteY6" fmla="*/ 56238 h 927927"/>
                <a:gd name="connsiteX7" fmla="*/ 4459799 w 4459799"/>
                <a:gd name="connsiteY7" fmla="*/ 463964 h 927927"/>
                <a:gd name="connsiteX0" fmla="*/ 4218182 w 4459799"/>
                <a:gd name="connsiteY0" fmla="*/ 927927 h 927927"/>
                <a:gd name="connsiteX1" fmla="*/ 7008 w 4459799"/>
                <a:gd name="connsiteY1" fmla="*/ 927927 h 927927"/>
                <a:gd name="connsiteX2" fmla="*/ 812597 w 4459799"/>
                <a:gd name="connsiteY2" fmla="*/ 463964 h 927927"/>
                <a:gd name="connsiteX3" fmla="*/ 5938 w 4459799"/>
                <a:gd name="connsiteY3" fmla="*/ 28119 h 927927"/>
                <a:gd name="connsiteX4" fmla="*/ 61094 w 4459799"/>
                <a:gd name="connsiteY4" fmla="*/ 0 h 927927"/>
                <a:gd name="connsiteX5" fmla="*/ 3952361 w 4459799"/>
                <a:gd name="connsiteY5" fmla="*/ 0 h 927927"/>
                <a:gd name="connsiteX6" fmla="*/ 4062674 w 4459799"/>
                <a:gd name="connsiteY6" fmla="*/ 56238 h 927927"/>
                <a:gd name="connsiteX7" fmla="*/ 4459799 w 4459799"/>
                <a:gd name="connsiteY7" fmla="*/ 463964 h 927927"/>
                <a:gd name="connsiteX0" fmla="*/ 4218182 w 4459799"/>
                <a:gd name="connsiteY0" fmla="*/ 927927 h 927927"/>
                <a:gd name="connsiteX1" fmla="*/ 7008 w 4459799"/>
                <a:gd name="connsiteY1" fmla="*/ 927927 h 927927"/>
                <a:gd name="connsiteX2" fmla="*/ 812597 w 4459799"/>
                <a:gd name="connsiteY2" fmla="*/ 463964 h 927927"/>
                <a:gd name="connsiteX3" fmla="*/ 5938 w 4459799"/>
                <a:gd name="connsiteY3" fmla="*/ 28119 h 927927"/>
                <a:gd name="connsiteX4" fmla="*/ 61094 w 4459799"/>
                <a:gd name="connsiteY4" fmla="*/ 0 h 927927"/>
                <a:gd name="connsiteX5" fmla="*/ 3952361 w 4459799"/>
                <a:gd name="connsiteY5" fmla="*/ 0 h 927927"/>
                <a:gd name="connsiteX6" fmla="*/ 4062674 w 4459799"/>
                <a:gd name="connsiteY6" fmla="*/ 56238 h 927927"/>
                <a:gd name="connsiteX7" fmla="*/ 4459799 w 4459799"/>
                <a:gd name="connsiteY7" fmla="*/ 463964 h 927927"/>
                <a:gd name="connsiteX0" fmla="*/ 4218182 w 4459799"/>
                <a:gd name="connsiteY0" fmla="*/ 927927 h 927927"/>
                <a:gd name="connsiteX1" fmla="*/ 7008 w 4459799"/>
                <a:gd name="connsiteY1" fmla="*/ 927927 h 927927"/>
                <a:gd name="connsiteX2" fmla="*/ 812597 w 4459799"/>
                <a:gd name="connsiteY2" fmla="*/ 463964 h 927927"/>
                <a:gd name="connsiteX3" fmla="*/ 5938 w 4459799"/>
                <a:gd name="connsiteY3" fmla="*/ 28119 h 927927"/>
                <a:gd name="connsiteX4" fmla="*/ 61094 w 4459799"/>
                <a:gd name="connsiteY4" fmla="*/ 0 h 927927"/>
                <a:gd name="connsiteX5" fmla="*/ 3952361 w 4459799"/>
                <a:gd name="connsiteY5" fmla="*/ 0 h 927927"/>
                <a:gd name="connsiteX6" fmla="*/ 4062674 w 4459799"/>
                <a:gd name="connsiteY6" fmla="*/ 56238 h 927927"/>
                <a:gd name="connsiteX7" fmla="*/ 4459799 w 4459799"/>
                <a:gd name="connsiteY7" fmla="*/ 463964 h 927927"/>
                <a:gd name="connsiteX0" fmla="*/ 4218182 w 4459799"/>
                <a:gd name="connsiteY0" fmla="*/ 927927 h 927927"/>
                <a:gd name="connsiteX1" fmla="*/ 7008 w 4459799"/>
                <a:gd name="connsiteY1" fmla="*/ 927927 h 927927"/>
                <a:gd name="connsiteX2" fmla="*/ 812597 w 4459799"/>
                <a:gd name="connsiteY2" fmla="*/ 463964 h 927927"/>
                <a:gd name="connsiteX3" fmla="*/ 5938 w 4459799"/>
                <a:gd name="connsiteY3" fmla="*/ 28119 h 927927"/>
                <a:gd name="connsiteX4" fmla="*/ 61094 w 4459799"/>
                <a:gd name="connsiteY4" fmla="*/ 0 h 927927"/>
                <a:gd name="connsiteX5" fmla="*/ 3952361 w 4459799"/>
                <a:gd name="connsiteY5" fmla="*/ 0 h 927927"/>
                <a:gd name="connsiteX6" fmla="*/ 4062674 w 4459799"/>
                <a:gd name="connsiteY6" fmla="*/ 56238 h 927927"/>
                <a:gd name="connsiteX7" fmla="*/ 4459799 w 4459799"/>
                <a:gd name="connsiteY7" fmla="*/ 463964 h 927927"/>
                <a:gd name="connsiteX0" fmla="*/ 4218182 w 4459799"/>
                <a:gd name="connsiteY0" fmla="*/ 927927 h 927927"/>
                <a:gd name="connsiteX1" fmla="*/ 7008 w 4459799"/>
                <a:gd name="connsiteY1" fmla="*/ 927927 h 927927"/>
                <a:gd name="connsiteX2" fmla="*/ 812597 w 4459799"/>
                <a:gd name="connsiteY2" fmla="*/ 463964 h 927927"/>
                <a:gd name="connsiteX3" fmla="*/ 5938 w 4459799"/>
                <a:gd name="connsiteY3" fmla="*/ 28119 h 927927"/>
                <a:gd name="connsiteX4" fmla="*/ 61094 w 4459799"/>
                <a:gd name="connsiteY4" fmla="*/ 0 h 927927"/>
                <a:gd name="connsiteX5" fmla="*/ 3952361 w 4459799"/>
                <a:gd name="connsiteY5" fmla="*/ 0 h 927927"/>
                <a:gd name="connsiteX6" fmla="*/ 4062674 w 4459799"/>
                <a:gd name="connsiteY6" fmla="*/ 56238 h 927927"/>
                <a:gd name="connsiteX7" fmla="*/ 4459799 w 4459799"/>
                <a:gd name="connsiteY7" fmla="*/ 463964 h 927927"/>
                <a:gd name="connsiteX0" fmla="*/ 4218182 w 4459799"/>
                <a:gd name="connsiteY0" fmla="*/ 927927 h 927927"/>
                <a:gd name="connsiteX1" fmla="*/ 7008 w 4459799"/>
                <a:gd name="connsiteY1" fmla="*/ 927927 h 927927"/>
                <a:gd name="connsiteX2" fmla="*/ 812597 w 4459799"/>
                <a:gd name="connsiteY2" fmla="*/ 463964 h 927927"/>
                <a:gd name="connsiteX3" fmla="*/ 5938 w 4459799"/>
                <a:gd name="connsiteY3" fmla="*/ 28119 h 927927"/>
                <a:gd name="connsiteX4" fmla="*/ 61094 w 4459799"/>
                <a:gd name="connsiteY4" fmla="*/ 0 h 927927"/>
                <a:gd name="connsiteX5" fmla="*/ 3952361 w 4459799"/>
                <a:gd name="connsiteY5" fmla="*/ 0 h 927927"/>
                <a:gd name="connsiteX6" fmla="*/ 4062674 w 4459799"/>
                <a:gd name="connsiteY6" fmla="*/ 56238 h 927927"/>
                <a:gd name="connsiteX7" fmla="*/ 4459799 w 4459799"/>
                <a:gd name="connsiteY7" fmla="*/ 463964 h 927927"/>
                <a:gd name="connsiteX0" fmla="*/ 4218182 w 4459799"/>
                <a:gd name="connsiteY0" fmla="*/ 927927 h 927927"/>
                <a:gd name="connsiteX1" fmla="*/ 7008 w 4459799"/>
                <a:gd name="connsiteY1" fmla="*/ 927927 h 927927"/>
                <a:gd name="connsiteX2" fmla="*/ 812597 w 4459799"/>
                <a:gd name="connsiteY2" fmla="*/ 463964 h 927927"/>
                <a:gd name="connsiteX3" fmla="*/ 5938 w 4459799"/>
                <a:gd name="connsiteY3" fmla="*/ 28119 h 927927"/>
                <a:gd name="connsiteX4" fmla="*/ 61094 w 4459799"/>
                <a:gd name="connsiteY4" fmla="*/ 0 h 927927"/>
                <a:gd name="connsiteX5" fmla="*/ 3952361 w 4459799"/>
                <a:gd name="connsiteY5" fmla="*/ 0 h 927927"/>
                <a:gd name="connsiteX6" fmla="*/ 4106800 w 4459799"/>
                <a:gd name="connsiteY6" fmla="*/ 28119 h 927927"/>
                <a:gd name="connsiteX7" fmla="*/ 4459799 w 4459799"/>
                <a:gd name="connsiteY7" fmla="*/ 463964 h 927927"/>
                <a:gd name="connsiteX0" fmla="*/ 4218182 w 4913459"/>
                <a:gd name="connsiteY0" fmla="*/ 927927 h 927927"/>
                <a:gd name="connsiteX1" fmla="*/ 7008 w 4913459"/>
                <a:gd name="connsiteY1" fmla="*/ 927927 h 927927"/>
                <a:gd name="connsiteX2" fmla="*/ 812597 w 4913459"/>
                <a:gd name="connsiteY2" fmla="*/ 463964 h 927927"/>
                <a:gd name="connsiteX3" fmla="*/ 5938 w 4913459"/>
                <a:gd name="connsiteY3" fmla="*/ 28119 h 927927"/>
                <a:gd name="connsiteX4" fmla="*/ 61094 w 4913459"/>
                <a:gd name="connsiteY4" fmla="*/ 0 h 927927"/>
                <a:gd name="connsiteX5" fmla="*/ 3952361 w 4913459"/>
                <a:gd name="connsiteY5" fmla="*/ 0 h 927927"/>
                <a:gd name="connsiteX6" fmla="*/ 4106800 w 4913459"/>
                <a:gd name="connsiteY6" fmla="*/ 28119 h 927927"/>
                <a:gd name="connsiteX7" fmla="*/ 4913459 w 4913459"/>
                <a:gd name="connsiteY7" fmla="*/ 463964 h 927927"/>
                <a:gd name="connsiteX0" fmla="*/ 4218182 w 4913459"/>
                <a:gd name="connsiteY0" fmla="*/ 927927 h 927927"/>
                <a:gd name="connsiteX1" fmla="*/ 7008 w 4913459"/>
                <a:gd name="connsiteY1" fmla="*/ 927927 h 927927"/>
                <a:gd name="connsiteX2" fmla="*/ 812597 w 4913459"/>
                <a:gd name="connsiteY2" fmla="*/ 463964 h 927927"/>
                <a:gd name="connsiteX3" fmla="*/ 5938 w 4913459"/>
                <a:gd name="connsiteY3" fmla="*/ 28119 h 927927"/>
                <a:gd name="connsiteX4" fmla="*/ 61094 w 4913459"/>
                <a:gd name="connsiteY4" fmla="*/ 0 h 927927"/>
                <a:gd name="connsiteX5" fmla="*/ 3952361 w 4913459"/>
                <a:gd name="connsiteY5" fmla="*/ 0 h 927927"/>
                <a:gd name="connsiteX6" fmla="*/ 4106800 w 4913459"/>
                <a:gd name="connsiteY6" fmla="*/ 28119 h 927927"/>
                <a:gd name="connsiteX7" fmla="*/ 4913459 w 4913459"/>
                <a:gd name="connsiteY7" fmla="*/ 463964 h 927927"/>
                <a:gd name="connsiteX0" fmla="*/ 4218182 w 4913459"/>
                <a:gd name="connsiteY0" fmla="*/ 927927 h 927927"/>
                <a:gd name="connsiteX1" fmla="*/ 7008 w 4913459"/>
                <a:gd name="connsiteY1" fmla="*/ 927927 h 927927"/>
                <a:gd name="connsiteX2" fmla="*/ 812597 w 4913459"/>
                <a:gd name="connsiteY2" fmla="*/ 463964 h 927927"/>
                <a:gd name="connsiteX3" fmla="*/ 5938 w 4913459"/>
                <a:gd name="connsiteY3" fmla="*/ 28119 h 927927"/>
                <a:gd name="connsiteX4" fmla="*/ 61094 w 4913459"/>
                <a:gd name="connsiteY4" fmla="*/ 0 h 927927"/>
                <a:gd name="connsiteX5" fmla="*/ 3952361 w 4913459"/>
                <a:gd name="connsiteY5" fmla="*/ 0 h 927927"/>
                <a:gd name="connsiteX6" fmla="*/ 4106800 w 4913459"/>
                <a:gd name="connsiteY6" fmla="*/ 28119 h 927927"/>
                <a:gd name="connsiteX7" fmla="*/ 4913459 w 4913459"/>
                <a:gd name="connsiteY7" fmla="*/ 463964 h 927927"/>
                <a:gd name="connsiteX0" fmla="*/ 4218182 w 4913459"/>
                <a:gd name="connsiteY0" fmla="*/ 927927 h 927927"/>
                <a:gd name="connsiteX1" fmla="*/ 7008 w 4913459"/>
                <a:gd name="connsiteY1" fmla="*/ 927927 h 927927"/>
                <a:gd name="connsiteX2" fmla="*/ 812597 w 4913459"/>
                <a:gd name="connsiteY2" fmla="*/ 463964 h 927927"/>
                <a:gd name="connsiteX3" fmla="*/ 5938 w 4913459"/>
                <a:gd name="connsiteY3" fmla="*/ 28119 h 927927"/>
                <a:gd name="connsiteX4" fmla="*/ 61094 w 4913459"/>
                <a:gd name="connsiteY4" fmla="*/ 0 h 927927"/>
                <a:gd name="connsiteX5" fmla="*/ 3996487 w 4913459"/>
                <a:gd name="connsiteY5" fmla="*/ 0 h 927927"/>
                <a:gd name="connsiteX6" fmla="*/ 4106800 w 4913459"/>
                <a:gd name="connsiteY6" fmla="*/ 28119 h 927927"/>
                <a:gd name="connsiteX7" fmla="*/ 4913459 w 4913459"/>
                <a:gd name="connsiteY7" fmla="*/ 463964 h 927927"/>
                <a:gd name="connsiteX0" fmla="*/ 4262307 w 4913459"/>
                <a:gd name="connsiteY0" fmla="*/ 927927 h 927927"/>
                <a:gd name="connsiteX1" fmla="*/ 7008 w 4913459"/>
                <a:gd name="connsiteY1" fmla="*/ 927927 h 927927"/>
                <a:gd name="connsiteX2" fmla="*/ 812597 w 4913459"/>
                <a:gd name="connsiteY2" fmla="*/ 463964 h 927927"/>
                <a:gd name="connsiteX3" fmla="*/ 5938 w 4913459"/>
                <a:gd name="connsiteY3" fmla="*/ 28119 h 927927"/>
                <a:gd name="connsiteX4" fmla="*/ 61094 w 4913459"/>
                <a:gd name="connsiteY4" fmla="*/ 0 h 927927"/>
                <a:gd name="connsiteX5" fmla="*/ 3996487 w 4913459"/>
                <a:gd name="connsiteY5" fmla="*/ 0 h 927927"/>
                <a:gd name="connsiteX6" fmla="*/ 4106800 w 4913459"/>
                <a:gd name="connsiteY6" fmla="*/ 28119 h 927927"/>
                <a:gd name="connsiteX7" fmla="*/ 4913459 w 4913459"/>
                <a:gd name="connsiteY7" fmla="*/ 463964 h 927927"/>
                <a:gd name="connsiteX0" fmla="*/ 4262307 w 4913459"/>
                <a:gd name="connsiteY0" fmla="*/ 927927 h 927927"/>
                <a:gd name="connsiteX1" fmla="*/ 7008 w 4913459"/>
                <a:gd name="connsiteY1" fmla="*/ 927927 h 927927"/>
                <a:gd name="connsiteX2" fmla="*/ 812597 w 4913459"/>
                <a:gd name="connsiteY2" fmla="*/ 463964 h 927927"/>
                <a:gd name="connsiteX3" fmla="*/ 5938 w 4913459"/>
                <a:gd name="connsiteY3" fmla="*/ 17747 h 927927"/>
                <a:gd name="connsiteX4" fmla="*/ 61094 w 4913459"/>
                <a:gd name="connsiteY4" fmla="*/ 0 h 927927"/>
                <a:gd name="connsiteX5" fmla="*/ 3996487 w 4913459"/>
                <a:gd name="connsiteY5" fmla="*/ 0 h 927927"/>
                <a:gd name="connsiteX6" fmla="*/ 4106800 w 4913459"/>
                <a:gd name="connsiteY6" fmla="*/ 28119 h 927927"/>
                <a:gd name="connsiteX7" fmla="*/ 4913459 w 4913459"/>
                <a:gd name="connsiteY7" fmla="*/ 463964 h 927927"/>
                <a:gd name="connsiteX0" fmla="*/ 4262307 w 4913459"/>
                <a:gd name="connsiteY0" fmla="*/ 927927 h 927927"/>
                <a:gd name="connsiteX1" fmla="*/ 7008 w 4913459"/>
                <a:gd name="connsiteY1" fmla="*/ 927927 h 927927"/>
                <a:gd name="connsiteX2" fmla="*/ 1291314 w 4913459"/>
                <a:gd name="connsiteY2" fmla="*/ 463964 h 927927"/>
                <a:gd name="connsiteX3" fmla="*/ 5938 w 4913459"/>
                <a:gd name="connsiteY3" fmla="*/ 17747 h 927927"/>
                <a:gd name="connsiteX4" fmla="*/ 61094 w 4913459"/>
                <a:gd name="connsiteY4" fmla="*/ 0 h 927927"/>
                <a:gd name="connsiteX5" fmla="*/ 3996487 w 4913459"/>
                <a:gd name="connsiteY5" fmla="*/ 0 h 927927"/>
                <a:gd name="connsiteX6" fmla="*/ 4106800 w 4913459"/>
                <a:gd name="connsiteY6" fmla="*/ 28119 h 927927"/>
                <a:gd name="connsiteX7" fmla="*/ 4913459 w 4913459"/>
                <a:gd name="connsiteY7" fmla="*/ 463964 h 927927"/>
                <a:gd name="connsiteX0" fmla="*/ 4262307 w 4913459"/>
                <a:gd name="connsiteY0" fmla="*/ 927927 h 927927"/>
                <a:gd name="connsiteX1" fmla="*/ 7008 w 4913459"/>
                <a:gd name="connsiteY1" fmla="*/ 927927 h 927927"/>
                <a:gd name="connsiteX2" fmla="*/ 1291314 w 4913459"/>
                <a:gd name="connsiteY2" fmla="*/ 463964 h 927927"/>
                <a:gd name="connsiteX3" fmla="*/ 5938 w 4913459"/>
                <a:gd name="connsiteY3" fmla="*/ 17747 h 927927"/>
                <a:gd name="connsiteX4" fmla="*/ 61094 w 4913459"/>
                <a:gd name="connsiteY4" fmla="*/ 0 h 927927"/>
                <a:gd name="connsiteX5" fmla="*/ 3996487 w 4913459"/>
                <a:gd name="connsiteY5" fmla="*/ 0 h 927927"/>
                <a:gd name="connsiteX6" fmla="*/ 4106800 w 4913459"/>
                <a:gd name="connsiteY6" fmla="*/ 28119 h 927927"/>
                <a:gd name="connsiteX7" fmla="*/ 4913459 w 4913459"/>
                <a:gd name="connsiteY7" fmla="*/ 463964 h 927927"/>
                <a:gd name="connsiteX0" fmla="*/ 4262307 w 4913459"/>
                <a:gd name="connsiteY0" fmla="*/ 927927 h 927927"/>
                <a:gd name="connsiteX1" fmla="*/ 7008 w 4913459"/>
                <a:gd name="connsiteY1" fmla="*/ 927927 h 927927"/>
                <a:gd name="connsiteX2" fmla="*/ 1291314 w 4913459"/>
                <a:gd name="connsiteY2" fmla="*/ 463964 h 927927"/>
                <a:gd name="connsiteX3" fmla="*/ 5938 w 4913459"/>
                <a:gd name="connsiteY3" fmla="*/ 17747 h 927927"/>
                <a:gd name="connsiteX4" fmla="*/ 61094 w 4913459"/>
                <a:gd name="connsiteY4" fmla="*/ 0 h 927927"/>
                <a:gd name="connsiteX5" fmla="*/ 3996487 w 4913459"/>
                <a:gd name="connsiteY5" fmla="*/ 0 h 927927"/>
                <a:gd name="connsiteX6" fmla="*/ 4106800 w 4913459"/>
                <a:gd name="connsiteY6" fmla="*/ 28119 h 927927"/>
                <a:gd name="connsiteX7" fmla="*/ 4913459 w 4913459"/>
                <a:gd name="connsiteY7" fmla="*/ 463964 h 927927"/>
                <a:gd name="connsiteX0" fmla="*/ 4262307 w 4913459"/>
                <a:gd name="connsiteY0" fmla="*/ 927927 h 927927"/>
                <a:gd name="connsiteX1" fmla="*/ 7008 w 4913459"/>
                <a:gd name="connsiteY1" fmla="*/ 927927 h 927927"/>
                <a:gd name="connsiteX2" fmla="*/ 1291314 w 4913459"/>
                <a:gd name="connsiteY2" fmla="*/ 463964 h 927927"/>
                <a:gd name="connsiteX3" fmla="*/ 5938 w 4913459"/>
                <a:gd name="connsiteY3" fmla="*/ 17747 h 927927"/>
                <a:gd name="connsiteX4" fmla="*/ 61094 w 4913459"/>
                <a:gd name="connsiteY4" fmla="*/ 0 h 927927"/>
                <a:gd name="connsiteX5" fmla="*/ 3996487 w 4913459"/>
                <a:gd name="connsiteY5" fmla="*/ 0 h 927927"/>
                <a:gd name="connsiteX6" fmla="*/ 4106800 w 4913459"/>
                <a:gd name="connsiteY6" fmla="*/ 28119 h 927927"/>
                <a:gd name="connsiteX7" fmla="*/ 4913459 w 4913459"/>
                <a:gd name="connsiteY7" fmla="*/ 463964 h 927927"/>
                <a:gd name="connsiteX0" fmla="*/ 4262307 w 4913459"/>
                <a:gd name="connsiteY0" fmla="*/ 927927 h 927927"/>
                <a:gd name="connsiteX1" fmla="*/ 7008 w 4913459"/>
                <a:gd name="connsiteY1" fmla="*/ 927927 h 927927"/>
                <a:gd name="connsiteX2" fmla="*/ 1291314 w 4913459"/>
                <a:gd name="connsiteY2" fmla="*/ 463964 h 927927"/>
                <a:gd name="connsiteX3" fmla="*/ 5938 w 4913459"/>
                <a:gd name="connsiteY3" fmla="*/ 17747 h 927927"/>
                <a:gd name="connsiteX4" fmla="*/ 61094 w 4913459"/>
                <a:gd name="connsiteY4" fmla="*/ 0 h 927927"/>
                <a:gd name="connsiteX5" fmla="*/ 3996487 w 4913459"/>
                <a:gd name="connsiteY5" fmla="*/ 0 h 927927"/>
                <a:gd name="connsiteX6" fmla="*/ 4106800 w 4913459"/>
                <a:gd name="connsiteY6" fmla="*/ 28119 h 927927"/>
                <a:gd name="connsiteX7" fmla="*/ 4913459 w 4913459"/>
                <a:gd name="connsiteY7" fmla="*/ 463964 h 927927"/>
                <a:gd name="connsiteX0" fmla="*/ 4262307 w 4913459"/>
                <a:gd name="connsiteY0" fmla="*/ 927927 h 927927"/>
                <a:gd name="connsiteX1" fmla="*/ 7008 w 4913459"/>
                <a:gd name="connsiteY1" fmla="*/ 927927 h 927927"/>
                <a:gd name="connsiteX2" fmla="*/ 1291314 w 4913459"/>
                <a:gd name="connsiteY2" fmla="*/ 463964 h 927927"/>
                <a:gd name="connsiteX3" fmla="*/ 5938 w 4913459"/>
                <a:gd name="connsiteY3" fmla="*/ 17747 h 927927"/>
                <a:gd name="connsiteX4" fmla="*/ 61094 w 4913459"/>
                <a:gd name="connsiteY4" fmla="*/ 0 h 927927"/>
                <a:gd name="connsiteX5" fmla="*/ 3996487 w 4913459"/>
                <a:gd name="connsiteY5" fmla="*/ 0 h 927927"/>
                <a:gd name="connsiteX6" fmla="*/ 4106800 w 4913459"/>
                <a:gd name="connsiteY6" fmla="*/ 28119 h 927927"/>
                <a:gd name="connsiteX7" fmla="*/ 4913459 w 4913459"/>
                <a:gd name="connsiteY7" fmla="*/ 463964 h 927927"/>
                <a:gd name="connsiteX0" fmla="*/ 4262307 w 4913459"/>
                <a:gd name="connsiteY0" fmla="*/ 927927 h 927927"/>
                <a:gd name="connsiteX1" fmla="*/ 7008 w 4913459"/>
                <a:gd name="connsiteY1" fmla="*/ 927927 h 927927"/>
                <a:gd name="connsiteX2" fmla="*/ 1291314 w 4913459"/>
                <a:gd name="connsiteY2" fmla="*/ 463964 h 927927"/>
                <a:gd name="connsiteX3" fmla="*/ 5938 w 4913459"/>
                <a:gd name="connsiteY3" fmla="*/ 17747 h 927927"/>
                <a:gd name="connsiteX4" fmla="*/ 61094 w 4913459"/>
                <a:gd name="connsiteY4" fmla="*/ 0 h 927927"/>
                <a:gd name="connsiteX5" fmla="*/ 3996487 w 4913459"/>
                <a:gd name="connsiteY5" fmla="*/ 0 h 927927"/>
                <a:gd name="connsiteX6" fmla="*/ 4150925 w 4913459"/>
                <a:gd name="connsiteY6" fmla="*/ 17747 h 927927"/>
                <a:gd name="connsiteX7" fmla="*/ 4913459 w 4913459"/>
                <a:gd name="connsiteY7" fmla="*/ 463964 h 927927"/>
                <a:gd name="connsiteX0" fmla="*/ 4262307 w 5436303"/>
                <a:gd name="connsiteY0" fmla="*/ 927927 h 927927"/>
                <a:gd name="connsiteX1" fmla="*/ 7008 w 5436303"/>
                <a:gd name="connsiteY1" fmla="*/ 927927 h 927927"/>
                <a:gd name="connsiteX2" fmla="*/ 1291314 w 5436303"/>
                <a:gd name="connsiteY2" fmla="*/ 463964 h 927927"/>
                <a:gd name="connsiteX3" fmla="*/ 5938 w 5436303"/>
                <a:gd name="connsiteY3" fmla="*/ 17747 h 927927"/>
                <a:gd name="connsiteX4" fmla="*/ 61094 w 5436303"/>
                <a:gd name="connsiteY4" fmla="*/ 0 h 927927"/>
                <a:gd name="connsiteX5" fmla="*/ 3996487 w 5436303"/>
                <a:gd name="connsiteY5" fmla="*/ 0 h 927927"/>
                <a:gd name="connsiteX6" fmla="*/ 4150925 w 5436303"/>
                <a:gd name="connsiteY6" fmla="*/ 17747 h 927927"/>
                <a:gd name="connsiteX7" fmla="*/ 5436303 w 5436303"/>
                <a:gd name="connsiteY7" fmla="*/ 463964 h 927927"/>
                <a:gd name="connsiteX0" fmla="*/ 4262307 w 5436303"/>
                <a:gd name="connsiteY0" fmla="*/ 927927 h 927927"/>
                <a:gd name="connsiteX1" fmla="*/ 7008 w 5436303"/>
                <a:gd name="connsiteY1" fmla="*/ 927927 h 927927"/>
                <a:gd name="connsiteX2" fmla="*/ 1291314 w 5436303"/>
                <a:gd name="connsiteY2" fmla="*/ 463964 h 927927"/>
                <a:gd name="connsiteX3" fmla="*/ 5938 w 5436303"/>
                <a:gd name="connsiteY3" fmla="*/ 17747 h 927927"/>
                <a:gd name="connsiteX4" fmla="*/ 61094 w 5436303"/>
                <a:gd name="connsiteY4" fmla="*/ 0 h 927927"/>
                <a:gd name="connsiteX5" fmla="*/ 3996487 w 5436303"/>
                <a:gd name="connsiteY5" fmla="*/ 0 h 927927"/>
                <a:gd name="connsiteX6" fmla="*/ 4150925 w 5436303"/>
                <a:gd name="connsiteY6" fmla="*/ 17747 h 927927"/>
                <a:gd name="connsiteX7" fmla="*/ 5436303 w 5436303"/>
                <a:gd name="connsiteY7" fmla="*/ 463964 h 927927"/>
                <a:gd name="connsiteX0" fmla="*/ 4262307 w 5436303"/>
                <a:gd name="connsiteY0" fmla="*/ 927927 h 927927"/>
                <a:gd name="connsiteX1" fmla="*/ 7008 w 5436303"/>
                <a:gd name="connsiteY1" fmla="*/ 927927 h 927927"/>
                <a:gd name="connsiteX2" fmla="*/ 1291314 w 5436303"/>
                <a:gd name="connsiteY2" fmla="*/ 463964 h 927927"/>
                <a:gd name="connsiteX3" fmla="*/ 5938 w 5436303"/>
                <a:gd name="connsiteY3" fmla="*/ 17747 h 927927"/>
                <a:gd name="connsiteX4" fmla="*/ 61094 w 5436303"/>
                <a:gd name="connsiteY4" fmla="*/ 0 h 927927"/>
                <a:gd name="connsiteX5" fmla="*/ 3996487 w 5436303"/>
                <a:gd name="connsiteY5" fmla="*/ 0 h 927927"/>
                <a:gd name="connsiteX6" fmla="*/ 4150925 w 5436303"/>
                <a:gd name="connsiteY6" fmla="*/ 17747 h 927927"/>
                <a:gd name="connsiteX7" fmla="*/ 5436303 w 5436303"/>
                <a:gd name="connsiteY7" fmla="*/ 463964 h 927927"/>
                <a:gd name="connsiteX0" fmla="*/ 4262307 w 5436303"/>
                <a:gd name="connsiteY0" fmla="*/ 927927 h 927927"/>
                <a:gd name="connsiteX1" fmla="*/ 7008 w 5436303"/>
                <a:gd name="connsiteY1" fmla="*/ 927927 h 927927"/>
                <a:gd name="connsiteX2" fmla="*/ 1291314 w 5436303"/>
                <a:gd name="connsiteY2" fmla="*/ 463964 h 927927"/>
                <a:gd name="connsiteX3" fmla="*/ 5938 w 5436303"/>
                <a:gd name="connsiteY3" fmla="*/ 17747 h 927927"/>
                <a:gd name="connsiteX4" fmla="*/ 61094 w 5436303"/>
                <a:gd name="connsiteY4" fmla="*/ 0 h 927927"/>
                <a:gd name="connsiteX5" fmla="*/ 4040611 w 5436303"/>
                <a:gd name="connsiteY5" fmla="*/ 0 h 927927"/>
                <a:gd name="connsiteX6" fmla="*/ 4150925 w 5436303"/>
                <a:gd name="connsiteY6" fmla="*/ 17747 h 927927"/>
                <a:gd name="connsiteX7" fmla="*/ 5436303 w 5436303"/>
                <a:gd name="connsiteY7" fmla="*/ 463964 h 927927"/>
                <a:gd name="connsiteX0" fmla="*/ 4306432 w 5436303"/>
                <a:gd name="connsiteY0" fmla="*/ 927927 h 927927"/>
                <a:gd name="connsiteX1" fmla="*/ 7008 w 5436303"/>
                <a:gd name="connsiteY1" fmla="*/ 927927 h 927927"/>
                <a:gd name="connsiteX2" fmla="*/ 1291314 w 5436303"/>
                <a:gd name="connsiteY2" fmla="*/ 463964 h 927927"/>
                <a:gd name="connsiteX3" fmla="*/ 5938 w 5436303"/>
                <a:gd name="connsiteY3" fmla="*/ 17747 h 927927"/>
                <a:gd name="connsiteX4" fmla="*/ 61094 w 5436303"/>
                <a:gd name="connsiteY4" fmla="*/ 0 h 927927"/>
                <a:gd name="connsiteX5" fmla="*/ 4040611 w 5436303"/>
                <a:gd name="connsiteY5" fmla="*/ 0 h 927927"/>
                <a:gd name="connsiteX6" fmla="*/ 4150925 w 5436303"/>
                <a:gd name="connsiteY6" fmla="*/ 17747 h 927927"/>
                <a:gd name="connsiteX7" fmla="*/ 5436303 w 5436303"/>
                <a:gd name="connsiteY7" fmla="*/ 463964 h 927927"/>
                <a:gd name="connsiteX0" fmla="*/ 4306432 w 5436303"/>
                <a:gd name="connsiteY0" fmla="*/ 927927 h 927927"/>
                <a:gd name="connsiteX1" fmla="*/ 7008 w 5436303"/>
                <a:gd name="connsiteY1" fmla="*/ 927927 h 927927"/>
                <a:gd name="connsiteX2" fmla="*/ 1291314 w 5436303"/>
                <a:gd name="connsiteY2" fmla="*/ 463964 h 927927"/>
                <a:gd name="connsiteX3" fmla="*/ 5938 w 5436303"/>
                <a:gd name="connsiteY3" fmla="*/ 15632 h 927927"/>
                <a:gd name="connsiteX4" fmla="*/ 61094 w 5436303"/>
                <a:gd name="connsiteY4" fmla="*/ 0 h 927927"/>
                <a:gd name="connsiteX5" fmla="*/ 4040611 w 5436303"/>
                <a:gd name="connsiteY5" fmla="*/ 0 h 927927"/>
                <a:gd name="connsiteX6" fmla="*/ 4150925 w 5436303"/>
                <a:gd name="connsiteY6" fmla="*/ 17747 h 927927"/>
                <a:gd name="connsiteX7" fmla="*/ 5436303 w 5436303"/>
                <a:gd name="connsiteY7" fmla="*/ 463964 h 927927"/>
                <a:gd name="connsiteX0" fmla="*/ 4306432 w 5436303"/>
                <a:gd name="connsiteY0" fmla="*/ 927927 h 927927"/>
                <a:gd name="connsiteX1" fmla="*/ 7008 w 5436303"/>
                <a:gd name="connsiteY1" fmla="*/ 927927 h 927927"/>
                <a:gd name="connsiteX2" fmla="*/ 1466914 w 5436303"/>
                <a:gd name="connsiteY2" fmla="*/ 463964 h 927927"/>
                <a:gd name="connsiteX3" fmla="*/ 5938 w 5436303"/>
                <a:gd name="connsiteY3" fmla="*/ 15632 h 927927"/>
                <a:gd name="connsiteX4" fmla="*/ 61094 w 5436303"/>
                <a:gd name="connsiteY4" fmla="*/ 0 h 927927"/>
                <a:gd name="connsiteX5" fmla="*/ 4040611 w 5436303"/>
                <a:gd name="connsiteY5" fmla="*/ 0 h 927927"/>
                <a:gd name="connsiteX6" fmla="*/ 4150925 w 5436303"/>
                <a:gd name="connsiteY6" fmla="*/ 17747 h 927927"/>
                <a:gd name="connsiteX7" fmla="*/ 5436303 w 5436303"/>
                <a:gd name="connsiteY7" fmla="*/ 463964 h 927927"/>
                <a:gd name="connsiteX0" fmla="*/ 4306432 w 5436303"/>
                <a:gd name="connsiteY0" fmla="*/ 927927 h 927927"/>
                <a:gd name="connsiteX1" fmla="*/ 7008 w 5436303"/>
                <a:gd name="connsiteY1" fmla="*/ 927927 h 927927"/>
                <a:gd name="connsiteX2" fmla="*/ 1466914 w 5436303"/>
                <a:gd name="connsiteY2" fmla="*/ 463964 h 927927"/>
                <a:gd name="connsiteX3" fmla="*/ 5938 w 5436303"/>
                <a:gd name="connsiteY3" fmla="*/ 15632 h 927927"/>
                <a:gd name="connsiteX4" fmla="*/ 61094 w 5436303"/>
                <a:gd name="connsiteY4" fmla="*/ 0 h 927927"/>
                <a:gd name="connsiteX5" fmla="*/ 4040611 w 5436303"/>
                <a:gd name="connsiteY5" fmla="*/ 0 h 927927"/>
                <a:gd name="connsiteX6" fmla="*/ 4150925 w 5436303"/>
                <a:gd name="connsiteY6" fmla="*/ 17747 h 927927"/>
                <a:gd name="connsiteX7" fmla="*/ 5436303 w 5436303"/>
                <a:gd name="connsiteY7" fmla="*/ 463964 h 927927"/>
                <a:gd name="connsiteX0" fmla="*/ 4306432 w 5436303"/>
                <a:gd name="connsiteY0" fmla="*/ 927927 h 927927"/>
                <a:gd name="connsiteX1" fmla="*/ 7008 w 5436303"/>
                <a:gd name="connsiteY1" fmla="*/ 927927 h 927927"/>
                <a:gd name="connsiteX2" fmla="*/ 1466914 w 5436303"/>
                <a:gd name="connsiteY2" fmla="*/ 463964 h 927927"/>
                <a:gd name="connsiteX3" fmla="*/ 5938 w 5436303"/>
                <a:gd name="connsiteY3" fmla="*/ 15632 h 927927"/>
                <a:gd name="connsiteX4" fmla="*/ 61094 w 5436303"/>
                <a:gd name="connsiteY4" fmla="*/ 0 h 927927"/>
                <a:gd name="connsiteX5" fmla="*/ 4040611 w 5436303"/>
                <a:gd name="connsiteY5" fmla="*/ 0 h 927927"/>
                <a:gd name="connsiteX6" fmla="*/ 4150925 w 5436303"/>
                <a:gd name="connsiteY6" fmla="*/ 17747 h 927927"/>
                <a:gd name="connsiteX7" fmla="*/ 5436303 w 5436303"/>
                <a:gd name="connsiteY7" fmla="*/ 463964 h 927927"/>
                <a:gd name="connsiteX0" fmla="*/ 4306432 w 5436303"/>
                <a:gd name="connsiteY0" fmla="*/ 927927 h 927927"/>
                <a:gd name="connsiteX1" fmla="*/ 7008 w 5436303"/>
                <a:gd name="connsiteY1" fmla="*/ 927927 h 927927"/>
                <a:gd name="connsiteX2" fmla="*/ 1466914 w 5436303"/>
                <a:gd name="connsiteY2" fmla="*/ 463964 h 927927"/>
                <a:gd name="connsiteX3" fmla="*/ 5938 w 5436303"/>
                <a:gd name="connsiteY3" fmla="*/ 15632 h 927927"/>
                <a:gd name="connsiteX4" fmla="*/ 61094 w 5436303"/>
                <a:gd name="connsiteY4" fmla="*/ 0 h 927927"/>
                <a:gd name="connsiteX5" fmla="*/ 4040611 w 5436303"/>
                <a:gd name="connsiteY5" fmla="*/ 0 h 927927"/>
                <a:gd name="connsiteX6" fmla="*/ 4150925 w 5436303"/>
                <a:gd name="connsiteY6" fmla="*/ 17747 h 927927"/>
                <a:gd name="connsiteX7" fmla="*/ 5436303 w 5436303"/>
                <a:gd name="connsiteY7" fmla="*/ 463964 h 927927"/>
                <a:gd name="connsiteX0" fmla="*/ 4306432 w 5436303"/>
                <a:gd name="connsiteY0" fmla="*/ 927927 h 927927"/>
                <a:gd name="connsiteX1" fmla="*/ 7008 w 5436303"/>
                <a:gd name="connsiteY1" fmla="*/ 927927 h 927927"/>
                <a:gd name="connsiteX2" fmla="*/ 1466914 w 5436303"/>
                <a:gd name="connsiteY2" fmla="*/ 463964 h 927927"/>
                <a:gd name="connsiteX3" fmla="*/ 5938 w 5436303"/>
                <a:gd name="connsiteY3" fmla="*/ 15632 h 927927"/>
                <a:gd name="connsiteX4" fmla="*/ 61094 w 5436303"/>
                <a:gd name="connsiteY4" fmla="*/ 0 h 927927"/>
                <a:gd name="connsiteX5" fmla="*/ 4040611 w 5436303"/>
                <a:gd name="connsiteY5" fmla="*/ 0 h 927927"/>
                <a:gd name="connsiteX6" fmla="*/ 4150925 w 5436303"/>
                <a:gd name="connsiteY6" fmla="*/ 17747 h 927927"/>
                <a:gd name="connsiteX7" fmla="*/ 5436303 w 5436303"/>
                <a:gd name="connsiteY7" fmla="*/ 463964 h 927927"/>
                <a:gd name="connsiteX0" fmla="*/ 4306432 w 5436303"/>
                <a:gd name="connsiteY0" fmla="*/ 927927 h 927927"/>
                <a:gd name="connsiteX1" fmla="*/ 7008 w 5436303"/>
                <a:gd name="connsiteY1" fmla="*/ 927927 h 927927"/>
                <a:gd name="connsiteX2" fmla="*/ 1466914 w 5436303"/>
                <a:gd name="connsiteY2" fmla="*/ 463964 h 927927"/>
                <a:gd name="connsiteX3" fmla="*/ 5938 w 5436303"/>
                <a:gd name="connsiteY3" fmla="*/ 15632 h 927927"/>
                <a:gd name="connsiteX4" fmla="*/ 61094 w 5436303"/>
                <a:gd name="connsiteY4" fmla="*/ 0 h 927927"/>
                <a:gd name="connsiteX5" fmla="*/ 4040611 w 5436303"/>
                <a:gd name="connsiteY5" fmla="*/ 0 h 927927"/>
                <a:gd name="connsiteX6" fmla="*/ 4150925 w 5436303"/>
                <a:gd name="connsiteY6" fmla="*/ 17747 h 927927"/>
                <a:gd name="connsiteX7" fmla="*/ 5436303 w 5436303"/>
                <a:gd name="connsiteY7" fmla="*/ 463964 h 927927"/>
                <a:gd name="connsiteX0" fmla="*/ 4306432 w 5436303"/>
                <a:gd name="connsiteY0" fmla="*/ 927927 h 927927"/>
                <a:gd name="connsiteX1" fmla="*/ 7008 w 5436303"/>
                <a:gd name="connsiteY1" fmla="*/ 927927 h 927927"/>
                <a:gd name="connsiteX2" fmla="*/ 1466914 w 5436303"/>
                <a:gd name="connsiteY2" fmla="*/ 463964 h 927927"/>
                <a:gd name="connsiteX3" fmla="*/ 5938 w 5436303"/>
                <a:gd name="connsiteY3" fmla="*/ 15632 h 927927"/>
                <a:gd name="connsiteX4" fmla="*/ 61094 w 5436303"/>
                <a:gd name="connsiteY4" fmla="*/ 0 h 927927"/>
                <a:gd name="connsiteX5" fmla="*/ 4040611 w 5436303"/>
                <a:gd name="connsiteY5" fmla="*/ 0 h 927927"/>
                <a:gd name="connsiteX6" fmla="*/ 4195050 w 5436303"/>
                <a:gd name="connsiteY6" fmla="*/ 15632 h 927927"/>
                <a:gd name="connsiteX7" fmla="*/ 5436303 w 5436303"/>
                <a:gd name="connsiteY7" fmla="*/ 463964 h 927927"/>
                <a:gd name="connsiteX0" fmla="*/ 4306432 w 5656024"/>
                <a:gd name="connsiteY0" fmla="*/ 927927 h 927927"/>
                <a:gd name="connsiteX1" fmla="*/ 7008 w 5656024"/>
                <a:gd name="connsiteY1" fmla="*/ 927927 h 927927"/>
                <a:gd name="connsiteX2" fmla="*/ 1466914 w 5656024"/>
                <a:gd name="connsiteY2" fmla="*/ 463964 h 927927"/>
                <a:gd name="connsiteX3" fmla="*/ 5938 w 5656024"/>
                <a:gd name="connsiteY3" fmla="*/ 15632 h 927927"/>
                <a:gd name="connsiteX4" fmla="*/ 61094 w 5656024"/>
                <a:gd name="connsiteY4" fmla="*/ 0 h 927927"/>
                <a:gd name="connsiteX5" fmla="*/ 4040611 w 5656024"/>
                <a:gd name="connsiteY5" fmla="*/ 0 h 927927"/>
                <a:gd name="connsiteX6" fmla="*/ 4195050 w 5656024"/>
                <a:gd name="connsiteY6" fmla="*/ 15632 h 927927"/>
                <a:gd name="connsiteX7" fmla="*/ 5656024 w 5656024"/>
                <a:gd name="connsiteY7" fmla="*/ 463964 h 927927"/>
                <a:gd name="connsiteX0" fmla="*/ 4306432 w 5656024"/>
                <a:gd name="connsiteY0" fmla="*/ 927927 h 927927"/>
                <a:gd name="connsiteX1" fmla="*/ 7008 w 5656024"/>
                <a:gd name="connsiteY1" fmla="*/ 927927 h 927927"/>
                <a:gd name="connsiteX2" fmla="*/ 1466914 w 5656024"/>
                <a:gd name="connsiteY2" fmla="*/ 463964 h 927927"/>
                <a:gd name="connsiteX3" fmla="*/ 5938 w 5656024"/>
                <a:gd name="connsiteY3" fmla="*/ 15632 h 927927"/>
                <a:gd name="connsiteX4" fmla="*/ 61094 w 5656024"/>
                <a:gd name="connsiteY4" fmla="*/ 0 h 927927"/>
                <a:gd name="connsiteX5" fmla="*/ 4040611 w 5656024"/>
                <a:gd name="connsiteY5" fmla="*/ 0 h 927927"/>
                <a:gd name="connsiteX6" fmla="*/ 4195050 w 5656024"/>
                <a:gd name="connsiteY6" fmla="*/ 15632 h 927927"/>
                <a:gd name="connsiteX7" fmla="*/ 5656024 w 5656024"/>
                <a:gd name="connsiteY7" fmla="*/ 463964 h 927927"/>
                <a:gd name="connsiteX0" fmla="*/ 4306432 w 5656024"/>
                <a:gd name="connsiteY0" fmla="*/ 927927 h 927927"/>
                <a:gd name="connsiteX1" fmla="*/ 7008 w 5656024"/>
                <a:gd name="connsiteY1" fmla="*/ 927927 h 927927"/>
                <a:gd name="connsiteX2" fmla="*/ 1466914 w 5656024"/>
                <a:gd name="connsiteY2" fmla="*/ 463964 h 927927"/>
                <a:gd name="connsiteX3" fmla="*/ 5938 w 5656024"/>
                <a:gd name="connsiteY3" fmla="*/ 15632 h 927927"/>
                <a:gd name="connsiteX4" fmla="*/ 61094 w 5656024"/>
                <a:gd name="connsiteY4" fmla="*/ 0 h 927927"/>
                <a:gd name="connsiteX5" fmla="*/ 4040611 w 5656024"/>
                <a:gd name="connsiteY5" fmla="*/ 0 h 927927"/>
                <a:gd name="connsiteX6" fmla="*/ 4195050 w 5656024"/>
                <a:gd name="connsiteY6" fmla="*/ 15632 h 927927"/>
                <a:gd name="connsiteX7" fmla="*/ 5656024 w 5656024"/>
                <a:gd name="connsiteY7" fmla="*/ 463964 h 927927"/>
                <a:gd name="connsiteX0" fmla="*/ 4306432 w 5656024"/>
                <a:gd name="connsiteY0" fmla="*/ 927927 h 927927"/>
                <a:gd name="connsiteX1" fmla="*/ 7008 w 5656024"/>
                <a:gd name="connsiteY1" fmla="*/ 927927 h 927927"/>
                <a:gd name="connsiteX2" fmla="*/ 1466914 w 5656024"/>
                <a:gd name="connsiteY2" fmla="*/ 463964 h 927927"/>
                <a:gd name="connsiteX3" fmla="*/ 5938 w 5656024"/>
                <a:gd name="connsiteY3" fmla="*/ 15632 h 927927"/>
                <a:gd name="connsiteX4" fmla="*/ 61094 w 5656024"/>
                <a:gd name="connsiteY4" fmla="*/ 0 h 927927"/>
                <a:gd name="connsiteX5" fmla="*/ 4084737 w 5656024"/>
                <a:gd name="connsiteY5" fmla="*/ 0 h 927927"/>
                <a:gd name="connsiteX6" fmla="*/ 4195050 w 5656024"/>
                <a:gd name="connsiteY6" fmla="*/ 15632 h 927927"/>
                <a:gd name="connsiteX7" fmla="*/ 5656024 w 5656024"/>
                <a:gd name="connsiteY7" fmla="*/ 463964 h 927927"/>
                <a:gd name="connsiteX0" fmla="*/ 4350557 w 5656024"/>
                <a:gd name="connsiteY0" fmla="*/ 927927 h 927927"/>
                <a:gd name="connsiteX1" fmla="*/ 7008 w 5656024"/>
                <a:gd name="connsiteY1" fmla="*/ 927927 h 927927"/>
                <a:gd name="connsiteX2" fmla="*/ 1466914 w 5656024"/>
                <a:gd name="connsiteY2" fmla="*/ 463964 h 927927"/>
                <a:gd name="connsiteX3" fmla="*/ 5938 w 5656024"/>
                <a:gd name="connsiteY3" fmla="*/ 15632 h 927927"/>
                <a:gd name="connsiteX4" fmla="*/ 61094 w 5656024"/>
                <a:gd name="connsiteY4" fmla="*/ 0 h 927927"/>
                <a:gd name="connsiteX5" fmla="*/ 4084737 w 5656024"/>
                <a:gd name="connsiteY5" fmla="*/ 0 h 927927"/>
                <a:gd name="connsiteX6" fmla="*/ 4195050 w 5656024"/>
                <a:gd name="connsiteY6" fmla="*/ 15632 h 927927"/>
                <a:gd name="connsiteX7" fmla="*/ 5656024 w 5656024"/>
                <a:gd name="connsiteY7" fmla="*/ 463964 h 927927"/>
                <a:gd name="connsiteX0" fmla="*/ 4350557 w 5656024"/>
                <a:gd name="connsiteY0" fmla="*/ 927927 h 927927"/>
                <a:gd name="connsiteX1" fmla="*/ 7008 w 5656024"/>
                <a:gd name="connsiteY1" fmla="*/ 927927 h 927927"/>
                <a:gd name="connsiteX2" fmla="*/ 1466914 w 5656024"/>
                <a:gd name="connsiteY2" fmla="*/ 463964 h 927927"/>
                <a:gd name="connsiteX3" fmla="*/ 5938 w 5656024"/>
                <a:gd name="connsiteY3" fmla="*/ 15490 h 927927"/>
                <a:gd name="connsiteX4" fmla="*/ 61094 w 5656024"/>
                <a:gd name="connsiteY4" fmla="*/ 0 h 927927"/>
                <a:gd name="connsiteX5" fmla="*/ 4084737 w 5656024"/>
                <a:gd name="connsiteY5" fmla="*/ 0 h 927927"/>
                <a:gd name="connsiteX6" fmla="*/ 4195050 w 5656024"/>
                <a:gd name="connsiteY6" fmla="*/ 15632 h 927927"/>
                <a:gd name="connsiteX7" fmla="*/ 5656024 w 5656024"/>
                <a:gd name="connsiteY7" fmla="*/ 463964 h 927927"/>
                <a:gd name="connsiteX0" fmla="*/ 4350557 w 5656024"/>
                <a:gd name="connsiteY0" fmla="*/ 927927 h 927927"/>
                <a:gd name="connsiteX1" fmla="*/ 7008 w 5656024"/>
                <a:gd name="connsiteY1" fmla="*/ 927927 h 927927"/>
                <a:gd name="connsiteX2" fmla="*/ 1469344 w 5656024"/>
                <a:gd name="connsiteY2" fmla="*/ 463964 h 927927"/>
                <a:gd name="connsiteX3" fmla="*/ 5938 w 5656024"/>
                <a:gd name="connsiteY3" fmla="*/ 15490 h 927927"/>
                <a:gd name="connsiteX4" fmla="*/ 61094 w 5656024"/>
                <a:gd name="connsiteY4" fmla="*/ 0 h 927927"/>
                <a:gd name="connsiteX5" fmla="*/ 4084737 w 5656024"/>
                <a:gd name="connsiteY5" fmla="*/ 0 h 927927"/>
                <a:gd name="connsiteX6" fmla="*/ 4195050 w 5656024"/>
                <a:gd name="connsiteY6" fmla="*/ 15632 h 927927"/>
                <a:gd name="connsiteX7" fmla="*/ 5656024 w 5656024"/>
                <a:gd name="connsiteY7" fmla="*/ 463964 h 927927"/>
                <a:gd name="connsiteX0" fmla="*/ 4350557 w 5656024"/>
                <a:gd name="connsiteY0" fmla="*/ 927927 h 927927"/>
                <a:gd name="connsiteX1" fmla="*/ 7008 w 5656024"/>
                <a:gd name="connsiteY1" fmla="*/ 927927 h 927927"/>
                <a:gd name="connsiteX2" fmla="*/ 1469344 w 5656024"/>
                <a:gd name="connsiteY2" fmla="*/ 463964 h 927927"/>
                <a:gd name="connsiteX3" fmla="*/ 5938 w 5656024"/>
                <a:gd name="connsiteY3" fmla="*/ 15490 h 927927"/>
                <a:gd name="connsiteX4" fmla="*/ 61094 w 5656024"/>
                <a:gd name="connsiteY4" fmla="*/ 0 h 927927"/>
                <a:gd name="connsiteX5" fmla="*/ 4084737 w 5656024"/>
                <a:gd name="connsiteY5" fmla="*/ 0 h 927927"/>
                <a:gd name="connsiteX6" fmla="*/ 4195050 w 5656024"/>
                <a:gd name="connsiteY6" fmla="*/ 15632 h 927927"/>
                <a:gd name="connsiteX7" fmla="*/ 5656024 w 5656024"/>
                <a:gd name="connsiteY7" fmla="*/ 463964 h 927927"/>
                <a:gd name="connsiteX0" fmla="*/ 4350557 w 5656024"/>
                <a:gd name="connsiteY0" fmla="*/ 927927 h 927927"/>
                <a:gd name="connsiteX1" fmla="*/ 7008 w 5656024"/>
                <a:gd name="connsiteY1" fmla="*/ 927927 h 927927"/>
                <a:gd name="connsiteX2" fmla="*/ 1469344 w 5656024"/>
                <a:gd name="connsiteY2" fmla="*/ 463964 h 927927"/>
                <a:gd name="connsiteX3" fmla="*/ 5938 w 5656024"/>
                <a:gd name="connsiteY3" fmla="*/ 15490 h 927927"/>
                <a:gd name="connsiteX4" fmla="*/ 61094 w 5656024"/>
                <a:gd name="connsiteY4" fmla="*/ 0 h 927927"/>
                <a:gd name="connsiteX5" fmla="*/ 4084737 w 5656024"/>
                <a:gd name="connsiteY5" fmla="*/ 0 h 927927"/>
                <a:gd name="connsiteX6" fmla="*/ 4195050 w 5656024"/>
                <a:gd name="connsiteY6" fmla="*/ 15632 h 927927"/>
                <a:gd name="connsiteX7" fmla="*/ 5656024 w 5656024"/>
                <a:gd name="connsiteY7" fmla="*/ 463964 h 927927"/>
                <a:gd name="connsiteX0" fmla="*/ 4350497 w 5655964"/>
                <a:gd name="connsiteY0" fmla="*/ 927927 h 927927"/>
                <a:gd name="connsiteX1" fmla="*/ 6948 w 5655964"/>
                <a:gd name="connsiteY1" fmla="*/ 927927 h 927927"/>
                <a:gd name="connsiteX2" fmla="*/ 1469284 w 5655964"/>
                <a:gd name="connsiteY2" fmla="*/ 463964 h 927927"/>
                <a:gd name="connsiteX3" fmla="*/ 5878 w 5655964"/>
                <a:gd name="connsiteY3" fmla="*/ 15490 h 927927"/>
                <a:gd name="connsiteX4" fmla="*/ 61034 w 5655964"/>
                <a:gd name="connsiteY4" fmla="*/ 0 h 927927"/>
                <a:gd name="connsiteX5" fmla="*/ 4084677 w 5655964"/>
                <a:gd name="connsiteY5" fmla="*/ 0 h 927927"/>
                <a:gd name="connsiteX6" fmla="*/ 4194990 w 5655964"/>
                <a:gd name="connsiteY6" fmla="*/ 15632 h 927927"/>
                <a:gd name="connsiteX7" fmla="*/ 5655964 w 5655964"/>
                <a:gd name="connsiteY7" fmla="*/ 463964 h 927927"/>
                <a:gd name="connsiteX0" fmla="*/ 4350511 w 5655978"/>
                <a:gd name="connsiteY0" fmla="*/ 927927 h 927927"/>
                <a:gd name="connsiteX1" fmla="*/ 6962 w 5655978"/>
                <a:gd name="connsiteY1" fmla="*/ 927927 h 927927"/>
                <a:gd name="connsiteX2" fmla="*/ 1469298 w 5655978"/>
                <a:gd name="connsiteY2" fmla="*/ 463964 h 927927"/>
                <a:gd name="connsiteX3" fmla="*/ 5892 w 5655978"/>
                <a:gd name="connsiteY3" fmla="*/ 15490 h 927927"/>
                <a:gd name="connsiteX4" fmla="*/ 61048 w 5655978"/>
                <a:gd name="connsiteY4" fmla="*/ 0 h 927927"/>
                <a:gd name="connsiteX5" fmla="*/ 4084691 w 5655978"/>
                <a:gd name="connsiteY5" fmla="*/ 0 h 927927"/>
                <a:gd name="connsiteX6" fmla="*/ 4195004 w 5655978"/>
                <a:gd name="connsiteY6" fmla="*/ 15632 h 927927"/>
                <a:gd name="connsiteX7" fmla="*/ 5655978 w 5655978"/>
                <a:gd name="connsiteY7" fmla="*/ 463964 h 927927"/>
                <a:gd name="connsiteX0" fmla="*/ 4350513 w 5655980"/>
                <a:gd name="connsiteY0" fmla="*/ 927927 h 927927"/>
                <a:gd name="connsiteX1" fmla="*/ 6964 w 5655980"/>
                <a:gd name="connsiteY1" fmla="*/ 927927 h 927927"/>
                <a:gd name="connsiteX2" fmla="*/ 1469300 w 5655980"/>
                <a:gd name="connsiteY2" fmla="*/ 463964 h 927927"/>
                <a:gd name="connsiteX3" fmla="*/ 5894 w 5655980"/>
                <a:gd name="connsiteY3" fmla="*/ 15490 h 927927"/>
                <a:gd name="connsiteX4" fmla="*/ 60635 w 5655980"/>
                <a:gd name="connsiteY4" fmla="*/ 0 h 927927"/>
                <a:gd name="connsiteX5" fmla="*/ 4084693 w 5655980"/>
                <a:gd name="connsiteY5" fmla="*/ 0 h 927927"/>
                <a:gd name="connsiteX6" fmla="*/ 4195006 w 5655980"/>
                <a:gd name="connsiteY6" fmla="*/ 15632 h 927927"/>
                <a:gd name="connsiteX7" fmla="*/ 5655980 w 5655980"/>
                <a:gd name="connsiteY7" fmla="*/ 463964 h 927927"/>
                <a:gd name="connsiteX0" fmla="*/ 4350513 w 5655980"/>
                <a:gd name="connsiteY0" fmla="*/ 927927 h 927927"/>
                <a:gd name="connsiteX1" fmla="*/ 6964 w 5655980"/>
                <a:gd name="connsiteY1" fmla="*/ 927927 h 927927"/>
                <a:gd name="connsiteX2" fmla="*/ 1469300 w 5655980"/>
                <a:gd name="connsiteY2" fmla="*/ 463964 h 927927"/>
                <a:gd name="connsiteX3" fmla="*/ 5894 w 5655980"/>
                <a:gd name="connsiteY3" fmla="*/ 15490 h 927927"/>
                <a:gd name="connsiteX4" fmla="*/ 60635 w 5655980"/>
                <a:gd name="connsiteY4" fmla="*/ 0 h 927927"/>
                <a:gd name="connsiteX5" fmla="*/ 4084693 w 5655980"/>
                <a:gd name="connsiteY5" fmla="*/ 0 h 927927"/>
                <a:gd name="connsiteX6" fmla="*/ 4238799 w 5655980"/>
                <a:gd name="connsiteY6" fmla="*/ 15490 h 927927"/>
                <a:gd name="connsiteX7" fmla="*/ 5655980 w 5655980"/>
                <a:gd name="connsiteY7" fmla="*/ 463964 h 927927"/>
                <a:gd name="connsiteX0" fmla="*/ 4350513 w 5702205"/>
                <a:gd name="connsiteY0" fmla="*/ 927927 h 927927"/>
                <a:gd name="connsiteX1" fmla="*/ 6964 w 5702205"/>
                <a:gd name="connsiteY1" fmla="*/ 927927 h 927927"/>
                <a:gd name="connsiteX2" fmla="*/ 1469300 w 5702205"/>
                <a:gd name="connsiteY2" fmla="*/ 463964 h 927927"/>
                <a:gd name="connsiteX3" fmla="*/ 5894 w 5702205"/>
                <a:gd name="connsiteY3" fmla="*/ 15490 h 927927"/>
                <a:gd name="connsiteX4" fmla="*/ 60635 w 5702205"/>
                <a:gd name="connsiteY4" fmla="*/ 0 h 927927"/>
                <a:gd name="connsiteX5" fmla="*/ 4084693 w 5702205"/>
                <a:gd name="connsiteY5" fmla="*/ 0 h 927927"/>
                <a:gd name="connsiteX6" fmla="*/ 4238799 w 5702205"/>
                <a:gd name="connsiteY6" fmla="*/ 15490 h 927927"/>
                <a:gd name="connsiteX7" fmla="*/ 5702205 w 5702205"/>
                <a:gd name="connsiteY7" fmla="*/ 463964 h 927927"/>
                <a:gd name="connsiteX0" fmla="*/ 4350513 w 5702205"/>
                <a:gd name="connsiteY0" fmla="*/ 927927 h 927927"/>
                <a:gd name="connsiteX1" fmla="*/ 6964 w 5702205"/>
                <a:gd name="connsiteY1" fmla="*/ 927927 h 927927"/>
                <a:gd name="connsiteX2" fmla="*/ 1469300 w 5702205"/>
                <a:gd name="connsiteY2" fmla="*/ 463964 h 927927"/>
                <a:gd name="connsiteX3" fmla="*/ 5894 w 5702205"/>
                <a:gd name="connsiteY3" fmla="*/ 15490 h 927927"/>
                <a:gd name="connsiteX4" fmla="*/ 60635 w 5702205"/>
                <a:gd name="connsiteY4" fmla="*/ 0 h 927927"/>
                <a:gd name="connsiteX5" fmla="*/ 4084693 w 5702205"/>
                <a:gd name="connsiteY5" fmla="*/ 0 h 927927"/>
                <a:gd name="connsiteX6" fmla="*/ 4238799 w 5702205"/>
                <a:gd name="connsiteY6" fmla="*/ 15490 h 927927"/>
                <a:gd name="connsiteX7" fmla="*/ 5702205 w 5702205"/>
                <a:gd name="connsiteY7" fmla="*/ 463964 h 927927"/>
                <a:gd name="connsiteX0" fmla="*/ 4350513 w 5702205"/>
                <a:gd name="connsiteY0" fmla="*/ 927927 h 927927"/>
                <a:gd name="connsiteX1" fmla="*/ 6964 w 5702205"/>
                <a:gd name="connsiteY1" fmla="*/ 927927 h 927927"/>
                <a:gd name="connsiteX2" fmla="*/ 1469300 w 5702205"/>
                <a:gd name="connsiteY2" fmla="*/ 463964 h 927927"/>
                <a:gd name="connsiteX3" fmla="*/ 5894 w 5702205"/>
                <a:gd name="connsiteY3" fmla="*/ 15490 h 927927"/>
                <a:gd name="connsiteX4" fmla="*/ 60635 w 5702205"/>
                <a:gd name="connsiteY4" fmla="*/ 0 h 927927"/>
                <a:gd name="connsiteX5" fmla="*/ 4084693 w 5702205"/>
                <a:gd name="connsiteY5" fmla="*/ 0 h 927927"/>
                <a:gd name="connsiteX6" fmla="*/ 4238799 w 5702205"/>
                <a:gd name="connsiteY6" fmla="*/ 15490 h 927927"/>
                <a:gd name="connsiteX7" fmla="*/ 5702205 w 5702205"/>
                <a:gd name="connsiteY7" fmla="*/ 463964 h 927927"/>
                <a:gd name="connsiteX0" fmla="*/ 4350513 w 5702205"/>
                <a:gd name="connsiteY0" fmla="*/ 927927 h 927927"/>
                <a:gd name="connsiteX1" fmla="*/ 6964 w 5702205"/>
                <a:gd name="connsiteY1" fmla="*/ 927927 h 927927"/>
                <a:gd name="connsiteX2" fmla="*/ 1469300 w 5702205"/>
                <a:gd name="connsiteY2" fmla="*/ 463964 h 927927"/>
                <a:gd name="connsiteX3" fmla="*/ 5894 w 5702205"/>
                <a:gd name="connsiteY3" fmla="*/ 15490 h 927927"/>
                <a:gd name="connsiteX4" fmla="*/ 60635 w 5702205"/>
                <a:gd name="connsiteY4" fmla="*/ 0 h 927927"/>
                <a:gd name="connsiteX5" fmla="*/ 4129315 w 5702205"/>
                <a:gd name="connsiteY5" fmla="*/ 0 h 927927"/>
                <a:gd name="connsiteX6" fmla="*/ 4238799 w 5702205"/>
                <a:gd name="connsiteY6" fmla="*/ 15490 h 927927"/>
                <a:gd name="connsiteX7" fmla="*/ 5702205 w 5702205"/>
                <a:gd name="connsiteY7" fmla="*/ 463964 h 927927"/>
                <a:gd name="connsiteX0" fmla="*/ 4393149 w 5702205"/>
                <a:gd name="connsiteY0" fmla="*/ 927927 h 927927"/>
                <a:gd name="connsiteX1" fmla="*/ 6964 w 5702205"/>
                <a:gd name="connsiteY1" fmla="*/ 927927 h 927927"/>
                <a:gd name="connsiteX2" fmla="*/ 1469300 w 5702205"/>
                <a:gd name="connsiteY2" fmla="*/ 463964 h 927927"/>
                <a:gd name="connsiteX3" fmla="*/ 5894 w 5702205"/>
                <a:gd name="connsiteY3" fmla="*/ 15490 h 927927"/>
                <a:gd name="connsiteX4" fmla="*/ 60635 w 5702205"/>
                <a:gd name="connsiteY4" fmla="*/ 0 h 927927"/>
                <a:gd name="connsiteX5" fmla="*/ 4129315 w 5702205"/>
                <a:gd name="connsiteY5" fmla="*/ 0 h 927927"/>
                <a:gd name="connsiteX6" fmla="*/ 4238799 w 5702205"/>
                <a:gd name="connsiteY6" fmla="*/ 15490 h 927927"/>
                <a:gd name="connsiteX7" fmla="*/ 5702205 w 5702205"/>
                <a:gd name="connsiteY7" fmla="*/ 463964 h 927927"/>
                <a:gd name="connsiteX0" fmla="*/ 4393149 w 5702205"/>
                <a:gd name="connsiteY0" fmla="*/ 927927 h 927927"/>
                <a:gd name="connsiteX1" fmla="*/ 6964 w 5702205"/>
                <a:gd name="connsiteY1" fmla="*/ 927927 h 927927"/>
                <a:gd name="connsiteX2" fmla="*/ 1469300 w 5702205"/>
                <a:gd name="connsiteY2" fmla="*/ 463964 h 927927"/>
                <a:gd name="connsiteX3" fmla="*/ 5894 w 5702205"/>
                <a:gd name="connsiteY3" fmla="*/ 31833 h 927927"/>
                <a:gd name="connsiteX4" fmla="*/ 60635 w 5702205"/>
                <a:gd name="connsiteY4" fmla="*/ 0 h 927927"/>
                <a:gd name="connsiteX5" fmla="*/ 4129315 w 5702205"/>
                <a:gd name="connsiteY5" fmla="*/ 0 h 927927"/>
                <a:gd name="connsiteX6" fmla="*/ 4238799 w 5702205"/>
                <a:gd name="connsiteY6" fmla="*/ 15490 h 927927"/>
                <a:gd name="connsiteX7" fmla="*/ 5702205 w 5702205"/>
                <a:gd name="connsiteY7" fmla="*/ 463964 h 927927"/>
                <a:gd name="connsiteX0" fmla="*/ 4393149 w 5702205"/>
                <a:gd name="connsiteY0" fmla="*/ 927927 h 927927"/>
                <a:gd name="connsiteX1" fmla="*/ 6964 w 5702205"/>
                <a:gd name="connsiteY1" fmla="*/ 927927 h 927927"/>
                <a:gd name="connsiteX2" fmla="*/ 702743 w 5702205"/>
                <a:gd name="connsiteY2" fmla="*/ 463964 h 927927"/>
                <a:gd name="connsiteX3" fmla="*/ 5894 w 5702205"/>
                <a:gd name="connsiteY3" fmla="*/ 31833 h 927927"/>
                <a:gd name="connsiteX4" fmla="*/ 60635 w 5702205"/>
                <a:gd name="connsiteY4" fmla="*/ 0 h 927927"/>
                <a:gd name="connsiteX5" fmla="*/ 4129315 w 5702205"/>
                <a:gd name="connsiteY5" fmla="*/ 0 h 927927"/>
                <a:gd name="connsiteX6" fmla="*/ 4238799 w 5702205"/>
                <a:gd name="connsiteY6" fmla="*/ 15490 h 927927"/>
                <a:gd name="connsiteX7" fmla="*/ 5702205 w 5702205"/>
                <a:gd name="connsiteY7" fmla="*/ 463964 h 927927"/>
                <a:gd name="connsiteX0" fmla="*/ 4393149 w 5702205"/>
                <a:gd name="connsiteY0" fmla="*/ 927927 h 927927"/>
                <a:gd name="connsiteX1" fmla="*/ 6964 w 5702205"/>
                <a:gd name="connsiteY1" fmla="*/ 927927 h 927927"/>
                <a:gd name="connsiteX2" fmla="*/ 702743 w 5702205"/>
                <a:gd name="connsiteY2" fmla="*/ 463964 h 927927"/>
                <a:gd name="connsiteX3" fmla="*/ 5894 w 5702205"/>
                <a:gd name="connsiteY3" fmla="*/ 31833 h 927927"/>
                <a:gd name="connsiteX4" fmla="*/ 60635 w 5702205"/>
                <a:gd name="connsiteY4" fmla="*/ 0 h 927927"/>
                <a:gd name="connsiteX5" fmla="*/ 4129315 w 5702205"/>
                <a:gd name="connsiteY5" fmla="*/ 0 h 927927"/>
                <a:gd name="connsiteX6" fmla="*/ 4238799 w 5702205"/>
                <a:gd name="connsiteY6" fmla="*/ 15490 h 927927"/>
                <a:gd name="connsiteX7" fmla="*/ 5702205 w 5702205"/>
                <a:gd name="connsiteY7" fmla="*/ 463964 h 927927"/>
                <a:gd name="connsiteX0" fmla="*/ 4393149 w 5702205"/>
                <a:gd name="connsiteY0" fmla="*/ 927927 h 927927"/>
                <a:gd name="connsiteX1" fmla="*/ 6964 w 5702205"/>
                <a:gd name="connsiteY1" fmla="*/ 927927 h 927927"/>
                <a:gd name="connsiteX2" fmla="*/ 702743 w 5702205"/>
                <a:gd name="connsiteY2" fmla="*/ 463964 h 927927"/>
                <a:gd name="connsiteX3" fmla="*/ 5894 w 5702205"/>
                <a:gd name="connsiteY3" fmla="*/ 31833 h 927927"/>
                <a:gd name="connsiteX4" fmla="*/ 60635 w 5702205"/>
                <a:gd name="connsiteY4" fmla="*/ 0 h 927927"/>
                <a:gd name="connsiteX5" fmla="*/ 4129315 w 5702205"/>
                <a:gd name="connsiteY5" fmla="*/ 0 h 927927"/>
                <a:gd name="connsiteX6" fmla="*/ 4238799 w 5702205"/>
                <a:gd name="connsiteY6" fmla="*/ 15490 h 927927"/>
                <a:gd name="connsiteX7" fmla="*/ 5702205 w 5702205"/>
                <a:gd name="connsiteY7" fmla="*/ 463964 h 927927"/>
                <a:gd name="connsiteX0" fmla="*/ 4393047 w 5702103"/>
                <a:gd name="connsiteY0" fmla="*/ 927927 h 927927"/>
                <a:gd name="connsiteX1" fmla="*/ 6862 w 5702103"/>
                <a:gd name="connsiteY1" fmla="*/ 927927 h 927927"/>
                <a:gd name="connsiteX2" fmla="*/ 702641 w 5702103"/>
                <a:gd name="connsiteY2" fmla="*/ 463964 h 927927"/>
                <a:gd name="connsiteX3" fmla="*/ 5792 w 5702103"/>
                <a:gd name="connsiteY3" fmla="*/ 31833 h 927927"/>
                <a:gd name="connsiteX4" fmla="*/ 60533 w 5702103"/>
                <a:gd name="connsiteY4" fmla="*/ 0 h 927927"/>
                <a:gd name="connsiteX5" fmla="*/ 4129213 w 5702103"/>
                <a:gd name="connsiteY5" fmla="*/ 0 h 927927"/>
                <a:gd name="connsiteX6" fmla="*/ 4238697 w 5702103"/>
                <a:gd name="connsiteY6" fmla="*/ 15490 h 927927"/>
                <a:gd name="connsiteX7" fmla="*/ 5702103 w 5702103"/>
                <a:gd name="connsiteY7" fmla="*/ 463964 h 927927"/>
                <a:gd name="connsiteX0" fmla="*/ 4393071 w 5702127"/>
                <a:gd name="connsiteY0" fmla="*/ 927927 h 927927"/>
                <a:gd name="connsiteX1" fmla="*/ 6886 w 5702127"/>
                <a:gd name="connsiteY1" fmla="*/ 927927 h 927927"/>
                <a:gd name="connsiteX2" fmla="*/ 702665 w 5702127"/>
                <a:gd name="connsiteY2" fmla="*/ 463964 h 927927"/>
                <a:gd name="connsiteX3" fmla="*/ 5816 w 5702127"/>
                <a:gd name="connsiteY3" fmla="*/ 31833 h 927927"/>
                <a:gd name="connsiteX4" fmla="*/ 60557 w 5702127"/>
                <a:gd name="connsiteY4" fmla="*/ 0 h 927927"/>
                <a:gd name="connsiteX5" fmla="*/ 4129237 w 5702127"/>
                <a:gd name="connsiteY5" fmla="*/ 0 h 927927"/>
                <a:gd name="connsiteX6" fmla="*/ 4238721 w 5702127"/>
                <a:gd name="connsiteY6" fmla="*/ 15490 h 927927"/>
                <a:gd name="connsiteX7" fmla="*/ 5702127 w 5702127"/>
                <a:gd name="connsiteY7" fmla="*/ 463964 h 927927"/>
                <a:gd name="connsiteX0" fmla="*/ 4393074 w 5702130"/>
                <a:gd name="connsiteY0" fmla="*/ 927927 h 927927"/>
                <a:gd name="connsiteX1" fmla="*/ 6889 w 5702130"/>
                <a:gd name="connsiteY1" fmla="*/ 927927 h 927927"/>
                <a:gd name="connsiteX2" fmla="*/ 702668 w 5702130"/>
                <a:gd name="connsiteY2" fmla="*/ 463964 h 927927"/>
                <a:gd name="connsiteX3" fmla="*/ 5819 w 5702130"/>
                <a:gd name="connsiteY3" fmla="*/ 31833 h 927927"/>
                <a:gd name="connsiteX4" fmla="*/ 59867 w 5702130"/>
                <a:gd name="connsiteY4" fmla="*/ 0 h 927927"/>
                <a:gd name="connsiteX5" fmla="*/ 4129240 w 5702130"/>
                <a:gd name="connsiteY5" fmla="*/ 0 h 927927"/>
                <a:gd name="connsiteX6" fmla="*/ 4238724 w 5702130"/>
                <a:gd name="connsiteY6" fmla="*/ 15490 h 927927"/>
                <a:gd name="connsiteX7" fmla="*/ 5702130 w 5702130"/>
                <a:gd name="connsiteY7" fmla="*/ 463964 h 927927"/>
                <a:gd name="connsiteX0" fmla="*/ 4393074 w 5702130"/>
                <a:gd name="connsiteY0" fmla="*/ 927927 h 927927"/>
                <a:gd name="connsiteX1" fmla="*/ 6889 w 5702130"/>
                <a:gd name="connsiteY1" fmla="*/ 927927 h 927927"/>
                <a:gd name="connsiteX2" fmla="*/ 702668 w 5702130"/>
                <a:gd name="connsiteY2" fmla="*/ 463964 h 927927"/>
                <a:gd name="connsiteX3" fmla="*/ 5819 w 5702130"/>
                <a:gd name="connsiteY3" fmla="*/ 31833 h 927927"/>
                <a:gd name="connsiteX4" fmla="*/ 59867 w 5702130"/>
                <a:gd name="connsiteY4" fmla="*/ 0 h 927927"/>
                <a:gd name="connsiteX5" fmla="*/ 4129240 w 5702130"/>
                <a:gd name="connsiteY5" fmla="*/ 0 h 927927"/>
                <a:gd name="connsiteX6" fmla="*/ 4281965 w 5702130"/>
                <a:gd name="connsiteY6" fmla="*/ 31833 h 927927"/>
                <a:gd name="connsiteX7" fmla="*/ 5702130 w 5702130"/>
                <a:gd name="connsiteY7" fmla="*/ 463964 h 927927"/>
                <a:gd name="connsiteX0" fmla="*/ 4393074 w 4978814"/>
                <a:gd name="connsiteY0" fmla="*/ 927927 h 927927"/>
                <a:gd name="connsiteX1" fmla="*/ 6889 w 4978814"/>
                <a:gd name="connsiteY1" fmla="*/ 927927 h 927927"/>
                <a:gd name="connsiteX2" fmla="*/ 702668 w 4978814"/>
                <a:gd name="connsiteY2" fmla="*/ 463964 h 927927"/>
                <a:gd name="connsiteX3" fmla="*/ 5819 w 4978814"/>
                <a:gd name="connsiteY3" fmla="*/ 31833 h 927927"/>
                <a:gd name="connsiteX4" fmla="*/ 59867 w 4978814"/>
                <a:gd name="connsiteY4" fmla="*/ 0 h 927927"/>
                <a:gd name="connsiteX5" fmla="*/ 4129240 w 4978814"/>
                <a:gd name="connsiteY5" fmla="*/ 0 h 927927"/>
                <a:gd name="connsiteX6" fmla="*/ 4281965 w 4978814"/>
                <a:gd name="connsiteY6" fmla="*/ 31833 h 927927"/>
                <a:gd name="connsiteX7" fmla="*/ 4978814 w 4978814"/>
                <a:gd name="connsiteY7" fmla="*/ 463964 h 927927"/>
                <a:gd name="connsiteX0" fmla="*/ 4393074 w 4978814"/>
                <a:gd name="connsiteY0" fmla="*/ 927927 h 927927"/>
                <a:gd name="connsiteX1" fmla="*/ 6889 w 4978814"/>
                <a:gd name="connsiteY1" fmla="*/ 927927 h 927927"/>
                <a:gd name="connsiteX2" fmla="*/ 702668 w 4978814"/>
                <a:gd name="connsiteY2" fmla="*/ 463964 h 927927"/>
                <a:gd name="connsiteX3" fmla="*/ 5819 w 4978814"/>
                <a:gd name="connsiteY3" fmla="*/ 31833 h 927927"/>
                <a:gd name="connsiteX4" fmla="*/ 59867 w 4978814"/>
                <a:gd name="connsiteY4" fmla="*/ 0 h 927927"/>
                <a:gd name="connsiteX5" fmla="*/ 4129240 w 4978814"/>
                <a:gd name="connsiteY5" fmla="*/ 0 h 927927"/>
                <a:gd name="connsiteX6" fmla="*/ 4281965 w 4978814"/>
                <a:gd name="connsiteY6" fmla="*/ 31833 h 927927"/>
                <a:gd name="connsiteX7" fmla="*/ 4978814 w 4978814"/>
                <a:gd name="connsiteY7" fmla="*/ 463964 h 927927"/>
                <a:gd name="connsiteX0" fmla="*/ 4393074 w 4978814"/>
                <a:gd name="connsiteY0" fmla="*/ 927927 h 927927"/>
                <a:gd name="connsiteX1" fmla="*/ 6889 w 4978814"/>
                <a:gd name="connsiteY1" fmla="*/ 927927 h 927927"/>
                <a:gd name="connsiteX2" fmla="*/ 702668 w 4978814"/>
                <a:gd name="connsiteY2" fmla="*/ 463964 h 927927"/>
                <a:gd name="connsiteX3" fmla="*/ 5819 w 4978814"/>
                <a:gd name="connsiteY3" fmla="*/ 31833 h 927927"/>
                <a:gd name="connsiteX4" fmla="*/ 59867 w 4978814"/>
                <a:gd name="connsiteY4" fmla="*/ 0 h 927927"/>
                <a:gd name="connsiteX5" fmla="*/ 4129240 w 4978814"/>
                <a:gd name="connsiteY5" fmla="*/ 0 h 927927"/>
                <a:gd name="connsiteX6" fmla="*/ 4281965 w 4978814"/>
                <a:gd name="connsiteY6" fmla="*/ 31833 h 927927"/>
                <a:gd name="connsiteX7" fmla="*/ 4978814 w 4978814"/>
                <a:gd name="connsiteY7" fmla="*/ 463964 h 927927"/>
                <a:gd name="connsiteX0" fmla="*/ 4393074 w 4978814"/>
                <a:gd name="connsiteY0" fmla="*/ 927927 h 927927"/>
                <a:gd name="connsiteX1" fmla="*/ 6889 w 4978814"/>
                <a:gd name="connsiteY1" fmla="*/ 927927 h 927927"/>
                <a:gd name="connsiteX2" fmla="*/ 702668 w 4978814"/>
                <a:gd name="connsiteY2" fmla="*/ 463964 h 927927"/>
                <a:gd name="connsiteX3" fmla="*/ 5819 w 4978814"/>
                <a:gd name="connsiteY3" fmla="*/ 31833 h 927927"/>
                <a:gd name="connsiteX4" fmla="*/ 59867 w 4978814"/>
                <a:gd name="connsiteY4" fmla="*/ 0 h 927927"/>
                <a:gd name="connsiteX5" fmla="*/ 4173862 w 4978814"/>
                <a:gd name="connsiteY5" fmla="*/ 0 h 927927"/>
                <a:gd name="connsiteX6" fmla="*/ 4281965 w 4978814"/>
                <a:gd name="connsiteY6" fmla="*/ 31833 h 927927"/>
                <a:gd name="connsiteX7" fmla="*/ 4978814 w 4978814"/>
                <a:gd name="connsiteY7" fmla="*/ 463964 h 927927"/>
                <a:gd name="connsiteX0" fmla="*/ 4434383 w 4978814"/>
                <a:gd name="connsiteY0" fmla="*/ 927927 h 927927"/>
                <a:gd name="connsiteX1" fmla="*/ 6889 w 4978814"/>
                <a:gd name="connsiteY1" fmla="*/ 927927 h 927927"/>
                <a:gd name="connsiteX2" fmla="*/ 702668 w 4978814"/>
                <a:gd name="connsiteY2" fmla="*/ 463964 h 927927"/>
                <a:gd name="connsiteX3" fmla="*/ 5819 w 4978814"/>
                <a:gd name="connsiteY3" fmla="*/ 31833 h 927927"/>
                <a:gd name="connsiteX4" fmla="*/ 59867 w 4978814"/>
                <a:gd name="connsiteY4" fmla="*/ 0 h 927927"/>
                <a:gd name="connsiteX5" fmla="*/ 4173862 w 4978814"/>
                <a:gd name="connsiteY5" fmla="*/ 0 h 927927"/>
                <a:gd name="connsiteX6" fmla="*/ 4281965 w 4978814"/>
                <a:gd name="connsiteY6" fmla="*/ 31833 h 927927"/>
                <a:gd name="connsiteX7" fmla="*/ 4978814 w 4978814"/>
                <a:gd name="connsiteY7" fmla="*/ 463964 h 927927"/>
                <a:gd name="connsiteX0" fmla="*/ 4434383 w 4978814"/>
                <a:gd name="connsiteY0" fmla="*/ 927927 h 927927"/>
                <a:gd name="connsiteX1" fmla="*/ 6889 w 4978814"/>
                <a:gd name="connsiteY1" fmla="*/ 927927 h 927927"/>
                <a:gd name="connsiteX2" fmla="*/ 702668 w 4978814"/>
                <a:gd name="connsiteY2" fmla="*/ 463964 h 927927"/>
                <a:gd name="connsiteX3" fmla="*/ 5819 w 4978814"/>
                <a:gd name="connsiteY3" fmla="*/ 45028 h 927927"/>
                <a:gd name="connsiteX4" fmla="*/ 59867 w 4978814"/>
                <a:gd name="connsiteY4" fmla="*/ 0 h 927927"/>
                <a:gd name="connsiteX5" fmla="*/ 4173862 w 4978814"/>
                <a:gd name="connsiteY5" fmla="*/ 0 h 927927"/>
                <a:gd name="connsiteX6" fmla="*/ 4281965 w 4978814"/>
                <a:gd name="connsiteY6" fmla="*/ 31833 h 927927"/>
                <a:gd name="connsiteX7" fmla="*/ 4978814 w 4978814"/>
                <a:gd name="connsiteY7" fmla="*/ 463964 h 927927"/>
                <a:gd name="connsiteX0" fmla="*/ 4434383 w 4978814"/>
                <a:gd name="connsiteY0" fmla="*/ 927927 h 927927"/>
                <a:gd name="connsiteX1" fmla="*/ 6889 w 4978814"/>
                <a:gd name="connsiteY1" fmla="*/ 927927 h 927927"/>
                <a:gd name="connsiteX2" fmla="*/ 494909 w 4978814"/>
                <a:gd name="connsiteY2" fmla="*/ 463963 h 927927"/>
                <a:gd name="connsiteX3" fmla="*/ 5819 w 4978814"/>
                <a:gd name="connsiteY3" fmla="*/ 45028 h 927927"/>
                <a:gd name="connsiteX4" fmla="*/ 59867 w 4978814"/>
                <a:gd name="connsiteY4" fmla="*/ 0 h 927927"/>
                <a:gd name="connsiteX5" fmla="*/ 4173862 w 4978814"/>
                <a:gd name="connsiteY5" fmla="*/ 0 h 927927"/>
                <a:gd name="connsiteX6" fmla="*/ 4281965 w 4978814"/>
                <a:gd name="connsiteY6" fmla="*/ 31833 h 927927"/>
                <a:gd name="connsiteX7" fmla="*/ 4978814 w 4978814"/>
                <a:gd name="connsiteY7" fmla="*/ 463964 h 927927"/>
                <a:gd name="connsiteX0" fmla="*/ 4434383 w 4978814"/>
                <a:gd name="connsiteY0" fmla="*/ 927927 h 927927"/>
                <a:gd name="connsiteX1" fmla="*/ 6889 w 4978814"/>
                <a:gd name="connsiteY1" fmla="*/ 927927 h 927927"/>
                <a:gd name="connsiteX2" fmla="*/ 494909 w 4978814"/>
                <a:gd name="connsiteY2" fmla="*/ 463963 h 927927"/>
                <a:gd name="connsiteX3" fmla="*/ 5819 w 4978814"/>
                <a:gd name="connsiteY3" fmla="*/ 45028 h 927927"/>
                <a:gd name="connsiteX4" fmla="*/ 59867 w 4978814"/>
                <a:gd name="connsiteY4" fmla="*/ 0 h 927927"/>
                <a:gd name="connsiteX5" fmla="*/ 4173862 w 4978814"/>
                <a:gd name="connsiteY5" fmla="*/ 0 h 927927"/>
                <a:gd name="connsiteX6" fmla="*/ 4281965 w 4978814"/>
                <a:gd name="connsiteY6" fmla="*/ 31833 h 927927"/>
                <a:gd name="connsiteX7" fmla="*/ 4978814 w 4978814"/>
                <a:gd name="connsiteY7" fmla="*/ 463964 h 927927"/>
                <a:gd name="connsiteX0" fmla="*/ 4434383 w 4978814"/>
                <a:gd name="connsiteY0" fmla="*/ 927927 h 927927"/>
                <a:gd name="connsiteX1" fmla="*/ 6889 w 4978814"/>
                <a:gd name="connsiteY1" fmla="*/ 927927 h 927927"/>
                <a:gd name="connsiteX2" fmla="*/ 494909 w 4978814"/>
                <a:gd name="connsiteY2" fmla="*/ 463963 h 927927"/>
                <a:gd name="connsiteX3" fmla="*/ 5819 w 4978814"/>
                <a:gd name="connsiteY3" fmla="*/ 45028 h 927927"/>
                <a:gd name="connsiteX4" fmla="*/ 59867 w 4978814"/>
                <a:gd name="connsiteY4" fmla="*/ 0 h 927927"/>
                <a:gd name="connsiteX5" fmla="*/ 4173862 w 4978814"/>
                <a:gd name="connsiteY5" fmla="*/ 0 h 927927"/>
                <a:gd name="connsiteX6" fmla="*/ 4281965 w 4978814"/>
                <a:gd name="connsiteY6" fmla="*/ 31833 h 927927"/>
                <a:gd name="connsiteX7" fmla="*/ 4978814 w 4978814"/>
                <a:gd name="connsiteY7" fmla="*/ 463964 h 927927"/>
                <a:gd name="connsiteX0" fmla="*/ 4434383 w 4978814"/>
                <a:gd name="connsiteY0" fmla="*/ 927927 h 927927"/>
                <a:gd name="connsiteX1" fmla="*/ 6889 w 4978814"/>
                <a:gd name="connsiteY1" fmla="*/ 927927 h 927927"/>
                <a:gd name="connsiteX2" fmla="*/ 494909 w 4978814"/>
                <a:gd name="connsiteY2" fmla="*/ 463963 h 927927"/>
                <a:gd name="connsiteX3" fmla="*/ 5819 w 4978814"/>
                <a:gd name="connsiteY3" fmla="*/ 45028 h 927927"/>
                <a:gd name="connsiteX4" fmla="*/ 59867 w 4978814"/>
                <a:gd name="connsiteY4" fmla="*/ 0 h 927927"/>
                <a:gd name="connsiteX5" fmla="*/ 4173862 w 4978814"/>
                <a:gd name="connsiteY5" fmla="*/ 0 h 927927"/>
                <a:gd name="connsiteX6" fmla="*/ 4281965 w 4978814"/>
                <a:gd name="connsiteY6" fmla="*/ 31833 h 927927"/>
                <a:gd name="connsiteX7" fmla="*/ 4978814 w 4978814"/>
                <a:gd name="connsiteY7" fmla="*/ 463964 h 927927"/>
                <a:gd name="connsiteX0" fmla="*/ 4434383 w 4978814"/>
                <a:gd name="connsiteY0" fmla="*/ 927927 h 927927"/>
                <a:gd name="connsiteX1" fmla="*/ 6889 w 4978814"/>
                <a:gd name="connsiteY1" fmla="*/ 927927 h 927927"/>
                <a:gd name="connsiteX2" fmla="*/ 494909 w 4978814"/>
                <a:gd name="connsiteY2" fmla="*/ 463963 h 927927"/>
                <a:gd name="connsiteX3" fmla="*/ 5819 w 4978814"/>
                <a:gd name="connsiteY3" fmla="*/ 45028 h 927927"/>
                <a:gd name="connsiteX4" fmla="*/ 59867 w 4978814"/>
                <a:gd name="connsiteY4" fmla="*/ 0 h 927927"/>
                <a:gd name="connsiteX5" fmla="*/ 4173862 w 4978814"/>
                <a:gd name="connsiteY5" fmla="*/ 0 h 927927"/>
                <a:gd name="connsiteX6" fmla="*/ 4281965 w 4978814"/>
                <a:gd name="connsiteY6" fmla="*/ 31833 h 927927"/>
                <a:gd name="connsiteX7" fmla="*/ 4978814 w 4978814"/>
                <a:gd name="connsiteY7" fmla="*/ 463964 h 927927"/>
                <a:gd name="connsiteX0" fmla="*/ 4434383 w 4978814"/>
                <a:gd name="connsiteY0" fmla="*/ 927927 h 927927"/>
                <a:gd name="connsiteX1" fmla="*/ 6889 w 4978814"/>
                <a:gd name="connsiteY1" fmla="*/ 927927 h 927927"/>
                <a:gd name="connsiteX2" fmla="*/ 494909 w 4978814"/>
                <a:gd name="connsiteY2" fmla="*/ 463963 h 927927"/>
                <a:gd name="connsiteX3" fmla="*/ 5819 w 4978814"/>
                <a:gd name="connsiteY3" fmla="*/ 45028 h 927927"/>
                <a:gd name="connsiteX4" fmla="*/ 59870 w 4978814"/>
                <a:gd name="connsiteY4" fmla="*/ 0 h 927927"/>
                <a:gd name="connsiteX5" fmla="*/ 4173862 w 4978814"/>
                <a:gd name="connsiteY5" fmla="*/ 0 h 927927"/>
                <a:gd name="connsiteX6" fmla="*/ 4281965 w 4978814"/>
                <a:gd name="connsiteY6" fmla="*/ 31833 h 927927"/>
                <a:gd name="connsiteX7" fmla="*/ 4978814 w 4978814"/>
                <a:gd name="connsiteY7" fmla="*/ 463964 h 927927"/>
                <a:gd name="connsiteX0" fmla="*/ 4434383 w 4978814"/>
                <a:gd name="connsiteY0" fmla="*/ 927927 h 927927"/>
                <a:gd name="connsiteX1" fmla="*/ 6889 w 4978814"/>
                <a:gd name="connsiteY1" fmla="*/ 927927 h 927927"/>
                <a:gd name="connsiteX2" fmla="*/ 494909 w 4978814"/>
                <a:gd name="connsiteY2" fmla="*/ 463963 h 927927"/>
                <a:gd name="connsiteX3" fmla="*/ 5819 w 4978814"/>
                <a:gd name="connsiteY3" fmla="*/ 45028 h 927927"/>
                <a:gd name="connsiteX4" fmla="*/ 59870 w 4978814"/>
                <a:gd name="connsiteY4" fmla="*/ 0 h 927927"/>
                <a:gd name="connsiteX5" fmla="*/ 4173862 w 4978814"/>
                <a:gd name="connsiteY5" fmla="*/ 0 h 927927"/>
                <a:gd name="connsiteX6" fmla="*/ 4325206 w 4978814"/>
                <a:gd name="connsiteY6" fmla="*/ 45028 h 927927"/>
                <a:gd name="connsiteX7" fmla="*/ 4978814 w 4978814"/>
                <a:gd name="connsiteY7" fmla="*/ 463964 h 927927"/>
                <a:gd name="connsiteX0" fmla="*/ 4434383 w 4814297"/>
                <a:gd name="connsiteY0" fmla="*/ 927927 h 927927"/>
                <a:gd name="connsiteX1" fmla="*/ 6889 w 4814297"/>
                <a:gd name="connsiteY1" fmla="*/ 927927 h 927927"/>
                <a:gd name="connsiteX2" fmla="*/ 494909 w 4814297"/>
                <a:gd name="connsiteY2" fmla="*/ 463963 h 927927"/>
                <a:gd name="connsiteX3" fmla="*/ 5819 w 4814297"/>
                <a:gd name="connsiteY3" fmla="*/ 45028 h 927927"/>
                <a:gd name="connsiteX4" fmla="*/ 59870 w 4814297"/>
                <a:gd name="connsiteY4" fmla="*/ 0 h 927927"/>
                <a:gd name="connsiteX5" fmla="*/ 4173862 w 4814297"/>
                <a:gd name="connsiteY5" fmla="*/ 0 h 927927"/>
                <a:gd name="connsiteX6" fmla="*/ 4325206 w 4814297"/>
                <a:gd name="connsiteY6" fmla="*/ 45028 h 927927"/>
                <a:gd name="connsiteX7" fmla="*/ 4814297 w 4814297"/>
                <a:gd name="connsiteY7" fmla="*/ 463963 h 927927"/>
                <a:gd name="connsiteX0" fmla="*/ 4434383 w 4814297"/>
                <a:gd name="connsiteY0" fmla="*/ 927927 h 927927"/>
                <a:gd name="connsiteX1" fmla="*/ 6889 w 4814297"/>
                <a:gd name="connsiteY1" fmla="*/ 927927 h 927927"/>
                <a:gd name="connsiteX2" fmla="*/ 494909 w 4814297"/>
                <a:gd name="connsiteY2" fmla="*/ 463963 h 927927"/>
                <a:gd name="connsiteX3" fmla="*/ 5819 w 4814297"/>
                <a:gd name="connsiteY3" fmla="*/ 45028 h 927927"/>
                <a:gd name="connsiteX4" fmla="*/ 59870 w 4814297"/>
                <a:gd name="connsiteY4" fmla="*/ 0 h 927927"/>
                <a:gd name="connsiteX5" fmla="*/ 4173862 w 4814297"/>
                <a:gd name="connsiteY5" fmla="*/ 0 h 927927"/>
                <a:gd name="connsiteX6" fmla="*/ 4325206 w 4814297"/>
                <a:gd name="connsiteY6" fmla="*/ 45028 h 927927"/>
                <a:gd name="connsiteX7" fmla="*/ 4814297 w 4814297"/>
                <a:gd name="connsiteY7" fmla="*/ 463963 h 927927"/>
                <a:gd name="connsiteX0" fmla="*/ 4434383 w 4814297"/>
                <a:gd name="connsiteY0" fmla="*/ 927927 h 927927"/>
                <a:gd name="connsiteX1" fmla="*/ 6889 w 4814297"/>
                <a:gd name="connsiteY1" fmla="*/ 927927 h 927927"/>
                <a:gd name="connsiteX2" fmla="*/ 494909 w 4814297"/>
                <a:gd name="connsiteY2" fmla="*/ 463963 h 927927"/>
                <a:gd name="connsiteX3" fmla="*/ 5819 w 4814297"/>
                <a:gd name="connsiteY3" fmla="*/ 45028 h 927927"/>
                <a:gd name="connsiteX4" fmla="*/ 59870 w 4814297"/>
                <a:gd name="connsiteY4" fmla="*/ 0 h 927927"/>
                <a:gd name="connsiteX5" fmla="*/ 4173862 w 4814297"/>
                <a:gd name="connsiteY5" fmla="*/ 0 h 927927"/>
                <a:gd name="connsiteX6" fmla="*/ 4325206 w 4814297"/>
                <a:gd name="connsiteY6" fmla="*/ 45028 h 927927"/>
                <a:gd name="connsiteX7" fmla="*/ 4814297 w 4814297"/>
                <a:gd name="connsiteY7" fmla="*/ 463963 h 927927"/>
                <a:gd name="connsiteX0" fmla="*/ 4434383 w 4814297"/>
                <a:gd name="connsiteY0" fmla="*/ 927927 h 927927"/>
                <a:gd name="connsiteX1" fmla="*/ 6889 w 4814297"/>
                <a:gd name="connsiteY1" fmla="*/ 927927 h 927927"/>
                <a:gd name="connsiteX2" fmla="*/ 494909 w 4814297"/>
                <a:gd name="connsiteY2" fmla="*/ 463963 h 927927"/>
                <a:gd name="connsiteX3" fmla="*/ 5819 w 4814297"/>
                <a:gd name="connsiteY3" fmla="*/ 45028 h 927927"/>
                <a:gd name="connsiteX4" fmla="*/ 59870 w 4814297"/>
                <a:gd name="connsiteY4" fmla="*/ 0 h 927927"/>
                <a:gd name="connsiteX5" fmla="*/ 4217104 w 4814297"/>
                <a:gd name="connsiteY5" fmla="*/ 0 h 927927"/>
                <a:gd name="connsiteX6" fmla="*/ 4325206 w 4814297"/>
                <a:gd name="connsiteY6" fmla="*/ 45028 h 927927"/>
                <a:gd name="connsiteX7" fmla="*/ 4814297 w 4814297"/>
                <a:gd name="connsiteY7" fmla="*/ 463963 h 927927"/>
                <a:gd name="connsiteX0" fmla="*/ 4477622 w 4814297"/>
                <a:gd name="connsiteY0" fmla="*/ 927927 h 927927"/>
                <a:gd name="connsiteX1" fmla="*/ 6889 w 4814297"/>
                <a:gd name="connsiteY1" fmla="*/ 927927 h 927927"/>
                <a:gd name="connsiteX2" fmla="*/ 494909 w 4814297"/>
                <a:gd name="connsiteY2" fmla="*/ 463963 h 927927"/>
                <a:gd name="connsiteX3" fmla="*/ 5819 w 4814297"/>
                <a:gd name="connsiteY3" fmla="*/ 45028 h 927927"/>
                <a:gd name="connsiteX4" fmla="*/ 59870 w 4814297"/>
                <a:gd name="connsiteY4" fmla="*/ 0 h 927927"/>
                <a:gd name="connsiteX5" fmla="*/ 4217104 w 4814297"/>
                <a:gd name="connsiteY5" fmla="*/ 0 h 927927"/>
                <a:gd name="connsiteX6" fmla="*/ 4325206 w 4814297"/>
                <a:gd name="connsiteY6" fmla="*/ 45028 h 927927"/>
                <a:gd name="connsiteX7" fmla="*/ 4814297 w 4814297"/>
                <a:gd name="connsiteY7" fmla="*/ 463963 h 927927"/>
                <a:gd name="connsiteX0" fmla="*/ 4477622 w 4814297"/>
                <a:gd name="connsiteY0" fmla="*/ 927927 h 927927"/>
                <a:gd name="connsiteX1" fmla="*/ 6889 w 4814297"/>
                <a:gd name="connsiteY1" fmla="*/ 927927 h 927927"/>
                <a:gd name="connsiteX2" fmla="*/ 494909 w 4814297"/>
                <a:gd name="connsiteY2" fmla="*/ 463963 h 927927"/>
                <a:gd name="connsiteX3" fmla="*/ 5819 w 4814297"/>
                <a:gd name="connsiteY3" fmla="*/ 43676 h 927927"/>
                <a:gd name="connsiteX4" fmla="*/ 59870 w 4814297"/>
                <a:gd name="connsiteY4" fmla="*/ 0 h 927927"/>
                <a:gd name="connsiteX5" fmla="*/ 4217104 w 4814297"/>
                <a:gd name="connsiteY5" fmla="*/ 0 h 927927"/>
                <a:gd name="connsiteX6" fmla="*/ 4325206 w 4814297"/>
                <a:gd name="connsiteY6" fmla="*/ 45028 h 927927"/>
                <a:gd name="connsiteX7" fmla="*/ 4814297 w 4814297"/>
                <a:gd name="connsiteY7" fmla="*/ 463963 h 927927"/>
                <a:gd name="connsiteX0" fmla="*/ 4477622 w 4814297"/>
                <a:gd name="connsiteY0" fmla="*/ 927927 h 927927"/>
                <a:gd name="connsiteX1" fmla="*/ 6889 w 4814297"/>
                <a:gd name="connsiteY1" fmla="*/ 927927 h 927927"/>
                <a:gd name="connsiteX2" fmla="*/ 512552 w 4814297"/>
                <a:gd name="connsiteY2" fmla="*/ 463964 h 927927"/>
                <a:gd name="connsiteX3" fmla="*/ 5819 w 4814297"/>
                <a:gd name="connsiteY3" fmla="*/ 43676 h 927927"/>
                <a:gd name="connsiteX4" fmla="*/ 59870 w 4814297"/>
                <a:gd name="connsiteY4" fmla="*/ 0 h 927927"/>
                <a:gd name="connsiteX5" fmla="*/ 4217104 w 4814297"/>
                <a:gd name="connsiteY5" fmla="*/ 0 h 927927"/>
                <a:gd name="connsiteX6" fmla="*/ 4325206 w 4814297"/>
                <a:gd name="connsiteY6" fmla="*/ 45028 h 927927"/>
                <a:gd name="connsiteX7" fmla="*/ 4814297 w 4814297"/>
                <a:gd name="connsiteY7" fmla="*/ 463963 h 927927"/>
                <a:gd name="connsiteX0" fmla="*/ 4477622 w 4814297"/>
                <a:gd name="connsiteY0" fmla="*/ 927927 h 927927"/>
                <a:gd name="connsiteX1" fmla="*/ 6889 w 4814297"/>
                <a:gd name="connsiteY1" fmla="*/ 927927 h 927927"/>
                <a:gd name="connsiteX2" fmla="*/ 512552 w 4814297"/>
                <a:gd name="connsiteY2" fmla="*/ 463964 h 927927"/>
                <a:gd name="connsiteX3" fmla="*/ 5819 w 4814297"/>
                <a:gd name="connsiteY3" fmla="*/ 43676 h 927927"/>
                <a:gd name="connsiteX4" fmla="*/ 59870 w 4814297"/>
                <a:gd name="connsiteY4" fmla="*/ 0 h 927927"/>
                <a:gd name="connsiteX5" fmla="*/ 4217104 w 4814297"/>
                <a:gd name="connsiteY5" fmla="*/ 0 h 927927"/>
                <a:gd name="connsiteX6" fmla="*/ 4325206 w 4814297"/>
                <a:gd name="connsiteY6" fmla="*/ 45028 h 927927"/>
                <a:gd name="connsiteX7" fmla="*/ 4814297 w 4814297"/>
                <a:gd name="connsiteY7" fmla="*/ 463963 h 927927"/>
                <a:gd name="connsiteX0" fmla="*/ 4477622 w 4814297"/>
                <a:gd name="connsiteY0" fmla="*/ 927927 h 927927"/>
                <a:gd name="connsiteX1" fmla="*/ 6889 w 4814297"/>
                <a:gd name="connsiteY1" fmla="*/ 927927 h 927927"/>
                <a:gd name="connsiteX2" fmla="*/ 512552 w 4814297"/>
                <a:gd name="connsiteY2" fmla="*/ 463964 h 927927"/>
                <a:gd name="connsiteX3" fmla="*/ 5819 w 4814297"/>
                <a:gd name="connsiteY3" fmla="*/ 43676 h 927927"/>
                <a:gd name="connsiteX4" fmla="*/ 59870 w 4814297"/>
                <a:gd name="connsiteY4" fmla="*/ 0 h 927927"/>
                <a:gd name="connsiteX5" fmla="*/ 4217104 w 4814297"/>
                <a:gd name="connsiteY5" fmla="*/ 0 h 927927"/>
                <a:gd name="connsiteX6" fmla="*/ 4325206 w 4814297"/>
                <a:gd name="connsiteY6" fmla="*/ 45028 h 927927"/>
                <a:gd name="connsiteX7" fmla="*/ 4814297 w 4814297"/>
                <a:gd name="connsiteY7" fmla="*/ 463963 h 927927"/>
                <a:gd name="connsiteX0" fmla="*/ 4477656 w 4814331"/>
                <a:gd name="connsiteY0" fmla="*/ 927927 h 927927"/>
                <a:gd name="connsiteX1" fmla="*/ 6923 w 4814331"/>
                <a:gd name="connsiteY1" fmla="*/ 927927 h 927927"/>
                <a:gd name="connsiteX2" fmla="*/ 512586 w 4814331"/>
                <a:gd name="connsiteY2" fmla="*/ 463964 h 927927"/>
                <a:gd name="connsiteX3" fmla="*/ 5853 w 4814331"/>
                <a:gd name="connsiteY3" fmla="*/ 43676 h 927927"/>
                <a:gd name="connsiteX4" fmla="*/ 59904 w 4814331"/>
                <a:gd name="connsiteY4" fmla="*/ 0 h 927927"/>
                <a:gd name="connsiteX5" fmla="*/ 4217138 w 4814331"/>
                <a:gd name="connsiteY5" fmla="*/ 0 h 927927"/>
                <a:gd name="connsiteX6" fmla="*/ 4325240 w 4814331"/>
                <a:gd name="connsiteY6" fmla="*/ 45028 h 927927"/>
                <a:gd name="connsiteX7" fmla="*/ 4814331 w 4814331"/>
                <a:gd name="connsiteY7" fmla="*/ 463963 h 927927"/>
                <a:gd name="connsiteX0" fmla="*/ 4477649 w 4814324"/>
                <a:gd name="connsiteY0" fmla="*/ 927927 h 927927"/>
                <a:gd name="connsiteX1" fmla="*/ 6916 w 4814324"/>
                <a:gd name="connsiteY1" fmla="*/ 927927 h 927927"/>
                <a:gd name="connsiteX2" fmla="*/ 512579 w 4814324"/>
                <a:gd name="connsiteY2" fmla="*/ 463964 h 927927"/>
                <a:gd name="connsiteX3" fmla="*/ 5846 w 4814324"/>
                <a:gd name="connsiteY3" fmla="*/ 43676 h 927927"/>
                <a:gd name="connsiteX4" fmla="*/ 59897 w 4814324"/>
                <a:gd name="connsiteY4" fmla="*/ 0 h 927927"/>
                <a:gd name="connsiteX5" fmla="*/ 4217131 w 4814324"/>
                <a:gd name="connsiteY5" fmla="*/ 0 h 927927"/>
                <a:gd name="connsiteX6" fmla="*/ 4325233 w 4814324"/>
                <a:gd name="connsiteY6" fmla="*/ 45028 h 927927"/>
                <a:gd name="connsiteX7" fmla="*/ 4814324 w 4814324"/>
                <a:gd name="connsiteY7" fmla="*/ 463963 h 927927"/>
                <a:gd name="connsiteX0" fmla="*/ 4477647 w 4814322"/>
                <a:gd name="connsiteY0" fmla="*/ 927927 h 927927"/>
                <a:gd name="connsiteX1" fmla="*/ 6914 w 4814322"/>
                <a:gd name="connsiteY1" fmla="*/ 927927 h 927927"/>
                <a:gd name="connsiteX2" fmla="*/ 512577 w 4814322"/>
                <a:gd name="connsiteY2" fmla="*/ 463964 h 927927"/>
                <a:gd name="connsiteX3" fmla="*/ 5844 w 4814322"/>
                <a:gd name="connsiteY3" fmla="*/ 43676 h 927927"/>
                <a:gd name="connsiteX4" fmla="*/ 60123 w 4814322"/>
                <a:gd name="connsiteY4" fmla="*/ 0 h 927927"/>
                <a:gd name="connsiteX5" fmla="*/ 4217129 w 4814322"/>
                <a:gd name="connsiteY5" fmla="*/ 0 h 927927"/>
                <a:gd name="connsiteX6" fmla="*/ 4325231 w 4814322"/>
                <a:gd name="connsiteY6" fmla="*/ 45028 h 927927"/>
                <a:gd name="connsiteX7" fmla="*/ 4814322 w 4814322"/>
                <a:gd name="connsiteY7" fmla="*/ 463963 h 927927"/>
                <a:gd name="connsiteX0" fmla="*/ 4477647 w 4814322"/>
                <a:gd name="connsiteY0" fmla="*/ 927927 h 927927"/>
                <a:gd name="connsiteX1" fmla="*/ 6914 w 4814322"/>
                <a:gd name="connsiteY1" fmla="*/ 927927 h 927927"/>
                <a:gd name="connsiteX2" fmla="*/ 512577 w 4814322"/>
                <a:gd name="connsiteY2" fmla="*/ 463964 h 927927"/>
                <a:gd name="connsiteX3" fmla="*/ 5844 w 4814322"/>
                <a:gd name="connsiteY3" fmla="*/ 43676 h 927927"/>
                <a:gd name="connsiteX4" fmla="*/ 60123 w 4814322"/>
                <a:gd name="connsiteY4" fmla="*/ 0 h 927927"/>
                <a:gd name="connsiteX5" fmla="*/ 4217129 w 4814322"/>
                <a:gd name="connsiteY5" fmla="*/ 0 h 927927"/>
                <a:gd name="connsiteX6" fmla="*/ 4368655 w 4814322"/>
                <a:gd name="connsiteY6" fmla="*/ 43676 h 927927"/>
                <a:gd name="connsiteX7" fmla="*/ 4814322 w 4814322"/>
                <a:gd name="connsiteY7" fmla="*/ 463963 h 927927"/>
                <a:gd name="connsiteX0" fmla="*/ 4477647 w 4875387"/>
                <a:gd name="connsiteY0" fmla="*/ 927927 h 927927"/>
                <a:gd name="connsiteX1" fmla="*/ 6914 w 4875387"/>
                <a:gd name="connsiteY1" fmla="*/ 927927 h 927927"/>
                <a:gd name="connsiteX2" fmla="*/ 512577 w 4875387"/>
                <a:gd name="connsiteY2" fmla="*/ 463964 h 927927"/>
                <a:gd name="connsiteX3" fmla="*/ 5844 w 4875387"/>
                <a:gd name="connsiteY3" fmla="*/ 43676 h 927927"/>
                <a:gd name="connsiteX4" fmla="*/ 60123 w 4875387"/>
                <a:gd name="connsiteY4" fmla="*/ 0 h 927927"/>
                <a:gd name="connsiteX5" fmla="*/ 4217129 w 4875387"/>
                <a:gd name="connsiteY5" fmla="*/ 0 h 927927"/>
                <a:gd name="connsiteX6" fmla="*/ 4368655 w 4875387"/>
                <a:gd name="connsiteY6" fmla="*/ 43676 h 927927"/>
                <a:gd name="connsiteX7" fmla="*/ 4875387 w 4875387"/>
                <a:gd name="connsiteY7" fmla="*/ 463964 h 927927"/>
                <a:gd name="connsiteX0" fmla="*/ 4477647 w 4875387"/>
                <a:gd name="connsiteY0" fmla="*/ 927927 h 927927"/>
                <a:gd name="connsiteX1" fmla="*/ 6914 w 4875387"/>
                <a:gd name="connsiteY1" fmla="*/ 927927 h 927927"/>
                <a:gd name="connsiteX2" fmla="*/ 512577 w 4875387"/>
                <a:gd name="connsiteY2" fmla="*/ 463964 h 927927"/>
                <a:gd name="connsiteX3" fmla="*/ 5844 w 4875387"/>
                <a:gd name="connsiteY3" fmla="*/ 43676 h 927927"/>
                <a:gd name="connsiteX4" fmla="*/ 60123 w 4875387"/>
                <a:gd name="connsiteY4" fmla="*/ 0 h 927927"/>
                <a:gd name="connsiteX5" fmla="*/ 4217129 w 4875387"/>
                <a:gd name="connsiteY5" fmla="*/ 0 h 927927"/>
                <a:gd name="connsiteX6" fmla="*/ 4368655 w 4875387"/>
                <a:gd name="connsiteY6" fmla="*/ 43676 h 927927"/>
                <a:gd name="connsiteX7" fmla="*/ 4875387 w 4875387"/>
                <a:gd name="connsiteY7" fmla="*/ 463964 h 927927"/>
                <a:gd name="connsiteX0" fmla="*/ 4477647 w 4875387"/>
                <a:gd name="connsiteY0" fmla="*/ 927927 h 927927"/>
                <a:gd name="connsiteX1" fmla="*/ 6914 w 4875387"/>
                <a:gd name="connsiteY1" fmla="*/ 927927 h 927927"/>
                <a:gd name="connsiteX2" fmla="*/ 512577 w 4875387"/>
                <a:gd name="connsiteY2" fmla="*/ 463964 h 927927"/>
                <a:gd name="connsiteX3" fmla="*/ 5844 w 4875387"/>
                <a:gd name="connsiteY3" fmla="*/ 43676 h 927927"/>
                <a:gd name="connsiteX4" fmla="*/ 60123 w 4875387"/>
                <a:gd name="connsiteY4" fmla="*/ 0 h 927927"/>
                <a:gd name="connsiteX5" fmla="*/ 4217129 w 4875387"/>
                <a:gd name="connsiteY5" fmla="*/ 0 h 927927"/>
                <a:gd name="connsiteX6" fmla="*/ 4368655 w 4875387"/>
                <a:gd name="connsiteY6" fmla="*/ 43676 h 927927"/>
                <a:gd name="connsiteX7" fmla="*/ 4875387 w 4875387"/>
                <a:gd name="connsiteY7" fmla="*/ 463964 h 927927"/>
                <a:gd name="connsiteX0" fmla="*/ 4477647 w 4875387"/>
                <a:gd name="connsiteY0" fmla="*/ 927927 h 927927"/>
                <a:gd name="connsiteX1" fmla="*/ 6914 w 4875387"/>
                <a:gd name="connsiteY1" fmla="*/ 927927 h 927927"/>
                <a:gd name="connsiteX2" fmla="*/ 512577 w 4875387"/>
                <a:gd name="connsiteY2" fmla="*/ 463964 h 927927"/>
                <a:gd name="connsiteX3" fmla="*/ 5844 w 4875387"/>
                <a:gd name="connsiteY3" fmla="*/ 43676 h 927927"/>
                <a:gd name="connsiteX4" fmla="*/ 60123 w 4875387"/>
                <a:gd name="connsiteY4" fmla="*/ 0 h 927927"/>
                <a:gd name="connsiteX5" fmla="*/ 4260094 w 4875387"/>
                <a:gd name="connsiteY5" fmla="*/ 0 h 927927"/>
                <a:gd name="connsiteX6" fmla="*/ 4368655 w 4875387"/>
                <a:gd name="connsiteY6" fmla="*/ 43676 h 927927"/>
                <a:gd name="connsiteX7" fmla="*/ 4875387 w 4875387"/>
                <a:gd name="connsiteY7" fmla="*/ 463964 h 927927"/>
                <a:gd name="connsiteX0" fmla="*/ 4521706 w 4875387"/>
                <a:gd name="connsiteY0" fmla="*/ 927927 h 927927"/>
                <a:gd name="connsiteX1" fmla="*/ 6914 w 4875387"/>
                <a:gd name="connsiteY1" fmla="*/ 927927 h 927927"/>
                <a:gd name="connsiteX2" fmla="*/ 512577 w 4875387"/>
                <a:gd name="connsiteY2" fmla="*/ 463964 h 927927"/>
                <a:gd name="connsiteX3" fmla="*/ 5844 w 4875387"/>
                <a:gd name="connsiteY3" fmla="*/ 43676 h 927927"/>
                <a:gd name="connsiteX4" fmla="*/ 60123 w 4875387"/>
                <a:gd name="connsiteY4" fmla="*/ 0 h 927927"/>
                <a:gd name="connsiteX5" fmla="*/ 4260094 w 4875387"/>
                <a:gd name="connsiteY5" fmla="*/ 0 h 927927"/>
                <a:gd name="connsiteX6" fmla="*/ 4368655 w 4875387"/>
                <a:gd name="connsiteY6" fmla="*/ 43676 h 927927"/>
                <a:gd name="connsiteX7" fmla="*/ 4875387 w 4875387"/>
                <a:gd name="connsiteY7" fmla="*/ 463964 h 927927"/>
                <a:gd name="connsiteX0" fmla="*/ 4521706 w 4875387"/>
                <a:gd name="connsiteY0" fmla="*/ 927927 h 927927"/>
                <a:gd name="connsiteX1" fmla="*/ 6914 w 4875387"/>
                <a:gd name="connsiteY1" fmla="*/ 927927 h 927927"/>
                <a:gd name="connsiteX2" fmla="*/ 512577 w 4875387"/>
                <a:gd name="connsiteY2" fmla="*/ 463964 h 927927"/>
                <a:gd name="connsiteX3" fmla="*/ 5845 w 4875387"/>
                <a:gd name="connsiteY3" fmla="*/ 47586 h 927927"/>
                <a:gd name="connsiteX4" fmla="*/ 60123 w 4875387"/>
                <a:gd name="connsiteY4" fmla="*/ 0 h 927927"/>
                <a:gd name="connsiteX5" fmla="*/ 4260094 w 4875387"/>
                <a:gd name="connsiteY5" fmla="*/ 0 h 927927"/>
                <a:gd name="connsiteX6" fmla="*/ 4368655 w 4875387"/>
                <a:gd name="connsiteY6" fmla="*/ 43676 h 927927"/>
                <a:gd name="connsiteX7" fmla="*/ 4875387 w 4875387"/>
                <a:gd name="connsiteY7" fmla="*/ 463964 h 927927"/>
                <a:gd name="connsiteX0" fmla="*/ 4521706 w 4875387"/>
                <a:gd name="connsiteY0" fmla="*/ 927927 h 927927"/>
                <a:gd name="connsiteX1" fmla="*/ 6914 w 4875387"/>
                <a:gd name="connsiteY1" fmla="*/ 927927 h 927927"/>
                <a:gd name="connsiteX2" fmla="*/ 475823 w 4875387"/>
                <a:gd name="connsiteY2" fmla="*/ 463964 h 927927"/>
                <a:gd name="connsiteX3" fmla="*/ 5845 w 4875387"/>
                <a:gd name="connsiteY3" fmla="*/ 47586 h 927927"/>
                <a:gd name="connsiteX4" fmla="*/ 60123 w 4875387"/>
                <a:gd name="connsiteY4" fmla="*/ 0 h 927927"/>
                <a:gd name="connsiteX5" fmla="*/ 4260094 w 4875387"/>
                <a:gd name="connsiteY5" fmla="*/ 0 h 927927"/>
                <a:gd name="connsiteX6" fmla="*/ 4368655 w 4875387"/>
                <a:gd name="connsiteY6" fmla="*/ 43676 h 927927"/>
                <a:gd name="connsiteX7" fmla="*/ 4875387 w 4875387"/>
                <a:gd name="connsiteY7" fmla="*/ 463964 h 927927"/>
                <a:gd name="connsiteX0" fmla="*/ 4521706 w 4875387"/>
                <a:gd name="connsiteY0" fmla="*/ 927927 h 927927"/>
                <a:gd name="connsiteX1" fmla="*/ 6914 w 4875387"/>
                <a:gd name="connsiteY1" fmla="*/ 927927 h 927927"/>
                <a:gd name="connsiteX2" fmla="*/ 475823 w 4875387"/>
                <a:gd name="connsiteY2" fmla="*/ 463964 h 927927"/>
                <a:gd name="connsiteX3" fmla="*/ 5845 w 4875387"/>
                <a:gd name="connsiteY3" fmla="*/ 47586 h 927927"/>
                <a:gd name="connsiteX4" fmla="*/ 60123 w 4875387"/>
                <a:gd name="connsiteY4" fmla="*/ 0 h 927927"/>
                <a:gd name="connsiteX5" fmla="*/ 4260094 w 4875387"/>
                <a:gd name="connsiteY5" fmla="*/ 0 h 927927"/>
                <a:gd name="connsiteX6" fmla="*/ 4368655 w 4875387"/>
                <a:gd name="connsiteY6" fmla="*/ 43676 h 927927"/>
                <a:gd name="connsiteX7" fmla="*/ 4875387 w 4875387"/>
                <a:gd name="connsiteY7" fmla="*/ 463964 h 927927"/>
                <a:gd name="connsiteX0" fmla="*/ 4521706 w 4875387"/>
                <a:gd name="connsiteY0" fmla="*/ 927927 h 927927"/>
                <a:gd name="connsiteX1" fmla="*/ 6914 w 4875387"/>
                <a:gd name="connsiteY1" fmla="*/ 927927 h 927927"/>
                <a:gd name="connsiteX2" fmla="*/ 475823 w 4875387"/>
                <a:gd name="connsiteY2" fmla="*/ 463964 h 927927"/>
                <a:gd name="connsiteX3" fmla="*/ 5845 w 4875387"/>
                <a:gd name="connsiteY3" fmla="*/ 47586 h 927927"/>
                <a:gd name="connsiteX4" fmla="*/ 60123 w 4875387"/>
                <a:gd name="connsiteY4" fmla="*/ 0 h 927927"/>
                <a:gd name="connsiteX5" fmla="*/ 4260094 w 4875387"/>
                <a:gd name="connsiteY5" fmla="*/ 0 h 927927"/>
                <a:gd name="connsiteX6" fmla="*/ 4368655 w 4875387"/>
                <a:gd name="connsiteY6" fmla="*/ 43676 h 927927"/>
                <a:gd name="connsiteX7" fmla="*/ 4875387 w 4875387"/>
                <a:gd name="connsiteY7" fmla="*/ 463964 h 927927"/>
                <a:gd name="connsiteX0" fmla="*/ 4521806 w 4875487"/>
                <a:gd name="connsiteY0" fmla="*/ 927927 h 927927"/>
                <a:gd name="connsiteX1" fmla="*/ 7014 w 4875487"/>
                <a:gd name="connsiteY1" fmla="*/ 927927 h 927927"/>
                <a:gd name="connsiteX2" fmla="*/ 475923 w 4875487"/>
                <a:gd name="connsiteY2" fmla="*/ 463964 h 927927"/>
                <a:gd name="connsiteX3" fmla="*/ 5945 w 4875487"/>
                <a:gd name="connsiteY3" fmla="*/ 47586 h 927927"/>
                <a:gd name="connsiteX4" fmla="*/ 60223 w 4875487"/>
                <a:gd name="connsiteY4" fmla="*/ 0 h 927927"/>
                <a:gd name="connsiteX5" fmla="*/ 4260194 w 4875487"/>
                <a:gd name="connsiteY5" fmla="*/ 0 h 927927"/>
                <a:gd name="connsiteX6" fmla="*/ 4368755 w 4875487"/>
                <a:gd name="connsiteY6" fmla="*/ 43676 h 927927"/>
                <a:gd name="connsiteX7" fmla="*/ 4875487 w 4875487"/>
                <a:gd name="connsiteY7" fmla="*/ 463964 h 927927"/>
                <a:gd name="connsiteX0" fmla="*/ 4521783 w 4875464"/>
                <a:gd name="connsiteY0" fmla="*/ 927927 h 927927"/>
                <a:gd name="connsiteX1" fmla="*/ 6991 w 4875464"/>
                <a:gd name="connsiteY1" fmla="*/ 927927 h 927927"/>
                <a:gd name="connsiteX2" fmla="*/ 475900 w 4875464"/>
                <a:gd name="connsiteY2" fmla="*/ 463964 h 927927"/>
                <a:gd name="connsiteX3" fmla="*/ 5922 w 4875464"/>
                <a:gd name="connsiteY3" fmla="*/ 47586 h 927927"/>
                <a:gd name="connsiteX4" fmla="*/ 60200 w 4875464"/>
                <a:gd name="connsiteY4" fmla="*/ 0 h 927927"/>
                <a:gd name="connsiteX5" fmla="*/ 4260171 w 4875464"/>
                <a:gd name="connsiteY5" fmla="*/ 0 h 927927"/>
                <a:gd name="connsiteX6" fmla="*/ 4368732 w 4875464"/>
                <a:gd name="connsiteY6" fmla="*/ 43676 h 927927"/>
                <a:gd name="connsiteX7" fmla="*/ 4875464 w 4875464"/>
                <a:gd name="connsiteY7" fmla="*/ 463964 h 927927"/>
                <a:gd name="connsiteX0" fmla="*/ 4521780 w 4875461"/>
                <a:gd name="connsiteY0" fmla="*/ 927927 h 927927"/>
                <a:gd name="connsiteX1" fmla="*/ 6988 w 4875461"/>
                <a:gd name="connsiteY1" fmla="*/ 927927 h 927927"/>
                <a:gd name="connsiteX2" fmla="*/ 475897 w 4875461"/>
                <a:gd name="connsiteY2" fmla="*/ 463964 h 927927"/>
                <a:gd name="connsiteX3" fmla="*/ 5919 w 4875461"/>
                <a:gd name="connsiteY3" fmla="*/ 47586 h 927927"/>
                <a:gd name="connsiteX4" fmla="*/ 60886 w 4875461"/>
                <a:gd name="connsiteY4" fmla="*/ 0 h 927927"/>
                <a:gd name="connsiteX5" fmla="*/ 4260168 w 4875461"/>
                <a:gd name="connsiteY5" fmla="*/ 0 h 927927"/>
                <a:gd name="connsiteX6" fmla="*/ 4368729 w 4875461"/>
                <a:gd name="connsiteY6" fmla="*/ 43676 h 927927"/>
                <a:gd name="connsiteX7" fmla="*/ 4875461 w 4875461"/>
                <a:gd name="connsiteY7" fmla="*/ 463964 h 927927"/>
                <a:gd name="connsiteX0" fmla="*/ 4521780 w 4875461"/>
                <a:gd name="connsiteY0" fmla="*/ 927927 h 927927"/>
                <a:gd name="connsiteX1" fmla="*/ 6988 w 4875461"/>
                <a:gd name="connsiteY1" fmla="*/ 927927 h 927927"/>
                <a:gd name="connsiteX2" fmla="*/ 475897 w 4875461"/>
                <a:gd name="connsiteY2" fmla="*/ 463964 h 927927"/>
                <a:gd name="connsiteX3" fmla="*/ 5919 w 4875461"/>
                <a:gd name="connsiteY3" fmla="*/ 47586 h 927927"/>
                <a:gd name="connsiteX4" fmla="*/ 60886 w 4875461"/>
                <a:gd name="connsiteY4" fmla="*/ 0 h 927927"/>
                <a:gd name="connsiteX5" fmla="*/ 4260168 w 4875461"/>
                <a:gd name="connsiteY5" fmla="*/ 0 h 927927"/>
                <a:gd name="connsiteX6" fmla="*/ 4412704 w 4875461"/>
                <a:gd name="connsiteY6" fmla="*/ 47586 h 927927"/>
                <a:gd name="connsiteX7" fmla="*/ 4875461 w 4875461"/>
                <a:gd name="connsiteY7" fmla="*/ 463964 h 927927"/>
                <a:gd name="connsiteX0" fmla="*/ 4521780 w 4882680"/>
                <a:gd name="connsiteY0" fmla="*/ 927927 h 927927"/>
                <a:gd name="connsiteX1" fmla="*/ 6988 w 4882680"/>
                <a:gd name="connsiteY1" fmla="*/ 927927 h 927927"/>
                <a:gd name="connsiteX2" fmla="*/ 475897 w 4882680"/>
                <a:gd name="connsiteY2" fmla="*/ 463964 h 927927"/>
                <a:gd name="connsiteX3" fmla="*/ 5919 w 4882680"/>
                <a:gd name="connsiteY3" fmla="*/ 47586 h 927927"/>
                <a:gd name="connsiteX4" fmla="*/ 60886 w 4882680"/>
                <a:gd name="connsiteY4" fmla="*/ 0 h 927927"/>
                <a:gd name="connsiteX5" fmla="*/ 4260168 w 4882680"/>
                <a:gd name="connsiteY5" fmla="*/ 0 h 927927"/>
                <a:gd name="connsiteX6" fmla="*/ 4412704 w 4882680"/>
                <a:gd name="connsiteY6" fmla="*/ 47586 h 927927"/>
                <a:gd name="connsiteX7" fmla="*/ 4882680 w 4882680"/>
                <a:gd name="connsiteY7" fmla="*/ 463964 h 927927"/>
                <a:gd name="connsiteX0" fmla="*/ 4521780 w 4882680"/>
                <a:gd name="connsiteY0" fmla="*/ 927927 h 927927"/>
                <a:gd name="connsiteX1" fmla="*/ 6988 w 4882680"/>
                <a:gd name="connsiteY1" fmla="*/ 927927 h 927927"/>
                <a:gd name="connsiteX2" fmla="*/ 475897 w 4882680"/>
                <a:gd name="connsiteY2" fmla="*/ 463964 h 927927"/>
                <a:gd name="connsiteX3" fmla="*/ 5919 w 4882680"/>
                <a:gd name="connsiteY3" fmla="*/ 47586 h 927927"/>
                <a:gd name="connsiteX4" fmla="*/ 60886 w 4882680"/>
                <a:gd name="connsiteY4" fmla="*/ 0 h 927927"/>
                <a:gd name="connsiteX5" fmla="*/ 4260168 w 4882680"/>
                <a:gd name="connsiteY5" fmla="*/ 0 h 927927"/>
                <a:gd name="connsiteX6" fmla="*/ 4412704 w 4882680"/>
                <a:gd name="connsiteY6" fmla="*/ 47586 h 927927"/>
                <a:gd name="connsiteX7" fmla="*/ 4882680 w 4882680"/>
                <a:gd name="connsiteY7" fmla="*/ 463964 h 927927"/>
                <a:gd name="connsiteX0" fmla="*/ 4521780 w 4882680"/>
                <a:gd name="connsiteY0" fmla="*/ 927927 h 927927"/>
                <a:gd name="connsiteX1" fmla="*/ 6988 w 4882680"/>
                <a:gd name="connsiteY1" fmla="*/ 927927 h 927927"/>
                <a:gd name="connsiteX2" fmla="*/ 475897 w 4882680"/>
                <a:gd name="connsiteY2" fmla="*/ 463964 h 927927"/>
                <a:gd name="connsiteX3" fmla="*/ 5919 w 4882680"/>
                <a:gd name="connsiteY3" fmla="*/ 47586 h 927927"/>
                <a:gd name="connsiteX4" fmla="*/ 60886 w 4882680"/>
                <a:gd name="connsiteY4" fmla="*/ 0 h 927927"/>
                <a:gd name="connsiteX5" fmla="*/ 4260168 w 4882680"/>
                <a:gd name="connsiteY5" fmla="*/ 0 h 927927"/>
                <a:gd name="connsiteX6" fmla="*/ 4412704 w 4882680"/>
                <a:gd name="connsiteY6" fmla="*/ 47586 h 927927"/>
                <a:gd name="connsiteX7" fmla="*/ 4882680 w 4882680"/>
                <a:gd name="connsiteY7" fmla="*/ 463964 h 927927"/>
                <a:gd name="connsiteX0" fmla="*/ 4521780 w 4882680"/>
                <a:gd name="connsiteY0" fmla="*/ 927927 h 927927"/>
                <a:gd name="connsiteX1" fmla="*/ 6988 w 4882680"/>
                <a:gd name="connsiteY1" fmla="*/ 927927 h 927927"/>
                <a:gd name="connsiteX2" fmla="*/ 475897 w 4882680"/>
                <a:gd name="connsiteY2" fmla="*/ 463964 h 927927"/>
                <a:gd name="connsiteX3" fmla="*/ 5919 w 4882680"/>
                <a:gd name="connsiteY3" fmla="*/ 47586 h 927927"/>
                <a:gd name="connsiteX4" fmla="*/ 60886 w 4882680"/>
                <a:gd name="connsiteY4" fmla="*/ 0 h 927927"/>
                <a:gd name="connsiteX5" fmla="*/ 4302769 w 4882680"/>
                <a:gd name="connsiteY5" fmla="*/ 0 h 927927"/>
                <a:gd name="connsiteX6" fmla="*/ 4412704 w 4882680"/>
                <a:gd name="connsiteY6" fmla="*/ 47586 h 927927"/>
                <a:gd name="connsiteX7" fmla="*/ 4882680 w 4882680"/>
                <a:gd name="connsiteY7" fmla="*/ 463964 h 927927"/>
                <a:gd name="connsiteX0" fmla="*/ 4567684 w 4882680"/>
                <a:gd name="connsiteY0" fmla="*/ 927927 h 927927"/>
                <a:gd name="connsiteX1" fmla="*/ 6988 w 4882680"/>
                <a:gd name="connsiteY1" fmla="*/ 927927 h 927927"/>
                <a:gd name="connsiteX2" fmla="*/ 475897 w 4882680"/>
                <a:gd name="connsiteY2" fmla="*/ 463964 h 927927"/>
                <a:gd name="connsiteX3" fmla="*/ 5919 w 4882680"/>
                <a:gd name="connsiteY3" fmla="*/ 47586 h 927927"/>
                <a:gd name="connsiteX4" fmla="*/ 60886 w 4882680"/>
                <a:gd name="connsiteY4" fmla="*/ 0 h 927927"/>
                <a:gd name="connsiteX5" fmla="*/ 4302769 w 4882680"/>
                <a:gd name="connsiteY5" fmla="*/ 0 h 927927"/>
                <a:gd name="connsiteX6" fmla="*/ 4412704 w 4882680"/>
                <a:gd name="connsiteY6" fmla="*/ 47586 h 927927"/>
                <a:gd name="connsiteX7" fmla="*/ 4882680 w 4882680"/>
                <a:gd name="connsiteY7" fmla="*/ 463964 h 927927"/>
                <a:gd name="connsiteX0" fmla="*/ 4567684 w 4882680"/>
                <a:gd name="connsiteY0" fmla="*/ 927927 h 927927"/>
                <a:gd name="connsiteX1" fmla="*/ 6988 w 4882680"/>
                <a:gd name="connsiteY1" fmla="*/ 927927 h 927927"/>
                <a:gd name="connsiteX2" fmla="*/ 475897 w 4882680"/>
                <a:gd name="connsiteY2" fmla="*/ 463964 h 927927"/>
                <a:gd name="connsiteX3" fmla="*/ 5919 w 4882680"/>
                <a:gd name="connsiteY3" fmla="*/ 47586 h 927927"/>
                <a:gd name="connsiteX4" fmla="*/ 60886 w 4882680"/>
                <a:gd name="connsiteY4" fmla="*/ 0 h 927927"/>
                <a:gd name="connsiteX5" fmla="*/ 4302769 w 4882680"/>
                <a:gd name="connsiteY5" fmla="*/ 0 h 927927"/>
                <a:gd name="connsiteX6" fmla="*/ 4412704 w 4882680"/>
                <a:gd name="connsiteY6" fmla="*/ 47586 h 927927"/>
                <a:gd name="connsiteX7" fmla="*/ 4882680 w 4882680"/>
                <a:gd name="connsiteY7" fmla="*/ 463964 h 927927"/>
                <a:gd name="connsiteX0" fmla="*/ 4567684 w 4882680"/>
                <a:gd name="connsiteY0" fmla="*/ 927927 h 927927"/>
                <a:gd name="connsiteX1" fmla="*/ 6988 w 4882680"/>
                <a:gd name="connsiteY1" fmla="*/ 927927 h 927927"/>
                <a:gd name="connsiteX2" fmla="*/ 2192069 w 4882680"/>
                <a:gd name="connsiteY2" fmla="*/ 463964 h 927927"/>
                <a:gd name="connsiteX3" fmla="*/ 5919 w 4882680"/>
                <a:gd name="connsiteY3" fmla="*/ 47586 h 927927"/>
                <a:gd name="connsiteX4" fmla="*/ 60886 w 4882680"/>
                <a:gd name="connsiteY4" fmla="*/ 0 h 927927"/>
                <a:gd name="connsiteX5" fmla="*/ 4302769 w 4882680"/>
                <a:gd name="connsiteY5" fmla="*/ 0 h 927927"/>
                <a:gd name="connsiteX6" fmla="*/ 4412704 w 4882680"/>
                <a:gd name="connsiteY6" fmla="*/ 47586 h 927927"/>
                <a:gd name="connsiteX7" fmla="*/ 4882680 w 4882680"/>
                <a:gd name="connsiteY7" fmla="*/ 463964 h 927927"/>
                <a:gd name="connsiteX0" fmla="*/ 4567684 w 4882680"/>
                <a:gd name="connsiteY0" fmla="*/ 927927 h 927927"/>
                <a:gd name="connsiteX1" fmla="*/ 6988 w 4882680"/>
                <a:gd name="connsiteY1" fmla="*/ 927927 h 927927"/>
                <a:gd name="connsiteX2" fmla="*/ 2192069 w 4882680"/>
                <a:gd name="connsiteY2" fmla="*/ 463964 h 927927"/>
                <a:gd name="connsiteX3" fmla="*/ 5919 w 4882680"/>
                <a:gd name="connsiteY3" fmla="*/ 47586 h 927927"/>
                <a:gd name="connsiteX4" fmla="*/ 60886 w 4882680"/>
                <a:gd name="connsiteY4" fmla="*/ 0 h 927927"/>
                <a:gd name="connsiteX5" fmla="*/ 4302769 w 4882680"/>
                <a:gd name="connsiteY5" fmla="*/ 0 h 927927"/>
                <a:gd name="connsiteX6" fmla="*/ 4412704 w 4882680"/>
                <a:gd name="connsiteY6" fmla="*/ 47586 h 927927"/>
                <a:gd name="connsiteX7" fmla="*/ 4882680 w 4882680"/>
                <a:gd name="connsiteY7" fmla="*/ 463964 h 927927"/>
                <a:gd name="connsiteX0" fmla="*/ 4567684 w 4882680"/>
                <a:gd name="connsiteY0" fmla="*/ 927927 h 927927"/>
                <a:gd name="connsiteX1" fmla="*/ 6988 w 4882680"/>
                <a:gd name="connsiteY1" fmla="*/ 927927 h 927927"/>
                <a:gd name="connsiteX2" fmla="*/ 2192069 w 4882680"/>
                <a:gd name="connsiteY2" fmla="*/ 463964 h 927927"/>
                <a:gd name="connsiteX3" fmla="*/ 5919 w 4882680"/>
                <a:gd name="connsiteY3" fmla="*/ 47586 h 927927"/>
                <a:gd name="connsiteX4" fmla="*/ 60886 w 4882680"/>
                <a:gd name="connsiteY4" fmla="*/ 0 h 927927"/>
                <a:gd name="connsiteX5" fmla="*/ 4302769 w 4882680"/>
                <a:gd name="connsiteY5" fmla="*/ 0 h 927927"/>
                <a:gd name="connsiteX6" fmla="*/ 4412704 w 4882680"/>
                <a:gd name="connsiteY6" fmla="*/ 47586 h 927927"/>
                <a:gd name="connsiteX7" fmla="*/ 4882680 w 4882680"/>
                <a:gd name="connsiteY7" fmla="*/ 463964 h 927927"/>
                <a:gd name="connsiteX0" fmla="*/ 4601371 w 4916367"/>
                <a:gd name="connsiteY0" fmla="*/ 927927 h 927927"/>
                <a:gd name="connsiteX1" fmla="*/ 40675 w 4916367"/>
                <a:gd name="connsiteY1" fmla="*/ 927927 h 927927"/>
                <a:gd name="connsiteX2" fmla="*/ 2225756 w 4916367"/>
                <a:gd name="connsiteY2" fmla="*/ 463964 h 927927"/>
                <a:gd name="connsiteX3" fmla="*/ 39606 w 4916367"/>
                <a:gd name="connsiteY3" fmla="*/ 47586 h 927927"/>
                <a:gd name="connsiteX4" fmla="*/ 94573 w 4916367"/>
                <a:gd name="connsiteY4" fmla="*/ 0 h 927927"/>
                <a:gd name="connsiteX5" fmla="*/ 4336456 w 4916367"/>
                <a:gd name="connsiteY5" fmla="*/ 0 h 927927"/>
                <a:gd name="connsiteX6" fmla="*/ 4446391 w 4916367"/>
                <a:gd name="connsiteY6" fmla="*/ 47586 h 927927"/>
                <a:gd name="connsiteX7" fmla="*/ 4916367 w 4916367"/>
                <a:gd name="connsiteY7" fmla="*/ 463964 h 927927"/>
                <a:gd name="connsiteX0" fmla="*/ 4590797 w 4905793"/>
                <a:gd name="connsiteY0" fmla="*/ 927927 h 927927"/>
                <a:gd name="connsiteX1" fmla="*/ 30101 w 4905793"/>
                <a:gd name="connsiteY1" fmla="*/ 927927 h 927927"/>
                <a:gd name="connsiteX2" fmla="*/ 2215182 w 4905793"/>
                <a:gd name="connsiteY2" fmla="*/ 463964 h 927927"/>
                <a:gd name="connsiteX3" fmla="*/ 29032 w 4905793"/>
                <a:gd name="connsiteY3" fmla="*/ 47586 h 927927"/>
                <a:gd name="connsiteX4" fmla="*/ 83999 w 4905793"/>
                <a:gd name="connsiteY4" fmla="*/ 0 h 927927"/>
                <a:gd name="connsiteX5" fmla="*/ 4325882 w 4905793"/>
                <a:gd name="connsiteY5" fmla="*/ 0 h 927927"/>
                <a:gd name="connsiteX6" fmla="*/ 4435817 w 4905793"/>
                <a:gd name="connsiteY6" fmla="*/ 47586 h 927927"/>
                <a:gd name="connsiteX7" fmla="*/ 4905793 w 4905793"/>
                <a:gd name="connsiteY7" fmla="*/ 463964 h 927927"/>
                <a:gd name="connsiteX0" fmla="*/ 4589291 w 4904287"/>
                <a:gd name="connsiteY0" fmla="*/ 927927 h 927927"/>
                <a:gd name="connsiteX1" fmla="*/ 28595 w 4904287"/>
                <a:gd name="connsiteY1" fmla="*/ 927927 h 927927"/>
                <a:gd name="connsiteX2" fmla="*/ 2213676 w 4904287"/>
                <a:gd name="connsiteY2" fmla="*/ 463964 h 927927"/>
                <a:gd name="connsiteX3" fmla="*/ 27526 w 4904287"/>
                <a:gd name="connsiteY3" fmla="*/ 47586 h 927927"/>
                <a:gd name="connsiteX4" fmla="*/ 283215 w 4904287"/>
                <a:gd name="connsiteY4" fmla="*/ 0 h 927927"/>
                <a:gd name="connsiteX5" fmla="*/ 4324376 w 4904287"/>
                <a:gd name="connsiteY5" fmla="*/ 0 h 927927"/>
                <a:gd name="connsiteX6" fmla="*/ 4434311 w 4904287"/>
                <a:gd name="connsiteY6" fmla="*/ 47586 h 927927"/>
                <a:gd name="connsiteX7" fmla="*/ 4904287 w 4904287"/>
                <a:gd name="connsiteY7" fmla="*/ 463964 h 927927"/>
                <a:gd name="connsiteX0" fmla="*/ 4589291 w 4904287"/>
                <a:gd name="connsiteY0" fmla="*/ 927927 h 927927"/>
                <a:gd name="connsiteX1" fmla="*/ 28595 w 4904287"/>
                <a:gd name="connsiteY1" fmla="*/ 927927 h 927927"/>
                <a:gd name="connsiteX2" fmla="*/ 2213676 w 4904287"/>
                <a:gd name="connsiteY2" fmla="*/ 463964 h 927927"/>
                <a:gd name="connsiteX3" fmla="*/ 27526 w 4904287"/>
                <a:gd name="connsiteY3" fmla="*/ 47586 h 927927"/>
                <a:gd name="connsiteX4" fmla="*/ 283215 w 4904287"/>
                <a:gd name="connsiteY4" fmla="*/ 0 h 927927"/>
                <a:gd name="connsiteX5" fmla="*/ 4324376 w 4904287"/>
                <a:gd name="connsiteY5" fmla="*/ 0 h 927927"/>
                <a:gd name="connsiteX6" fmla="*/ 4638861 w 4904287"/>
                <a:gd name="connsiteY6" fmla="*/ 47586 h 927927"/>
                <a:gd name="connsiteX7" fmla="*/ 4904287 w 4904287"/>
                <a:gd name="connsiteY7" fmla="*/ 463964 h 927927"/>
                <a:gd name="connsiteX0" fmla="*/ 4589291 w 6825011"/>
                <a:gd name="connsiteY0" fmla="*/ 927927 h 927927"/>
                <a:gd name="connsiteX1" fmla="*/ 28595 w 6825011"/>
                <a:gd name="connsiteY1" fmla="*/ 927927 h 927927"/>
                <a:gd name="connsiteX2" fmla="*/ 2213676 w 6825011"/>
                <a:gd name="connsiteY2" fmla="*/ 463964 h 927927"/>
                <a:gd name="connsiteX3" fmla="*/ 27526 w 6825011"/>
                <a:gd name="connsiteY3" fmla="*/ 47586 h 927927"/>
                <a:gd name="connsiteX4" fmla="*/ 283215 w 6825011"/>
                <a:gd name="connsiteY4" fmla="*/ 0 h 927927"/>
                <a:gd name="connsiteX5" fmla="*/ 4324376 w 6825011"/>
                <a:gd name="connsiteY5" fmla="*/ 0 h 927927"/>
                <a:gd name="connsiteX6" fmla="*/ 4638861 w 6825011"/>
                <a:gd name="connsiteY6" fmla="*/ 47586 h 927927"/>
                <a:gd name="connsiteX7" fmla="*/ 6825011 w 6825011"/>
                <a:gd name="connsiteY7" fmla="*/ 463964 h 927927"/>
                <a:gd name="connsiteX0" fmla="*/ 4589291 w 6825011"/>
                <a:gd name="connsiteY0" fmla="*/ 927927 h 927927"/>
                <a:gd name="connsiteX1" fmla="*/ 28595 w 6825011"/>
                <a:gd name="connsiteY1" fmla="*/ 927927 h 927927"/>
                <a:gd name="connsiteX2" fmla="*/ 2213676 w 6825011"/>
                <a:gd name="connsiteY2" fmla="*/ 463964 h 927927"/>
                <a:gd name="connsiteX3" fmla="*/ 27526 w 6825011"/>
                <a:gd name="connsiteY3" fmla="*/ 47586 h 927927"/>
                <a:gd name="connsiteX4" fmla="*/ 283215 w 6825011"/>
                <a:gd name="connsiteY4" fmla="*/ 0 h 927927"/>
                <a:gd name="connsiteX5" fmla="*/ 4324376 w 6825011"/>
                <a:gd name="connsiteY5" fmla="*/ 0 h 927927"/>
                <a:gd name="connsiteX6" fmla="*/ 4638861 w 6825011"/>
                <a:gd name="connsiteY6" fmla="*/ 47586 h 927927"/>
                <a:gd name="connsiteX7" fmla="*/ 6825011 w 6825011"/>
                <a:gd name="connsiteY7" fmla="*/ 463964 h 927927"/>
                <a:gd name="connsiteX0" fmla="*/ 4589291 w 6825011"/>
                <a:gd name="connsiteY0" fmla="*/ 927927 h 927927"/>
                <a:gd name="connsiteX1" fmla="*/ 28595 w 6825011"/>
                <a:gd name="connsiteY1" fmla="*/ 927927 h 927927"/>
                <a:gd name="connsiteX2" fmla="*/ 2213676 w 6825011"/>
                <a:gd name="connsiteY2" fmla="*/ 463964 h 927927"/>
                <a:gd name="connsiteX3" fmla="*/ 27526 w 6825011"/>
                <a:gd name="connsiteY3" fmla="*/ 47586 h 927927"/>
                <a:gd name="connsiteX4" fmla="*/ 283215 w 6825011"/>
                <a:gd name="connsiteY4" fmla="*/ 0 h 927927"/>
                <a:gd name="connsiteX5" fmla="*/ 4324376 w 6825011"/>
                <a:gd name="connsiteY5" fmla="*/ 0 h 927927"/>
                <a:gd name="connsiteX6" fmla="*/ 4638861 w 6825011"/>
                <a:gd name="connsiteY6" fmla="*/ 47586 h 927927"/>
                <a:gd name="connsiteX7" fmla="*/ 6825011 w 6825011"/>
                <a:gd name="connsiteY7" fmla="*/ 463964 h 927927"/>
                <a:gd name="connsiteX0" fmla="*/ 4589291 w 6825011"/>
                <a:gd name="connsiteY0" fmla="*/ 927927 h 927927"/>
                <a:gd name="connsiteX1" fmla="*/ 28595 w 6825011"/>
                <a:gd name="connsiteY1" fmla="*/ 927927 h 927927"/>
                <a:gd name="connsiteX2" fmla="*/ 2213676 w 6825011"/>
                <a:gd name="connsiteY2" fmla="*/ 463964 h 927927"/>
                <a:gd name="connsiteX3" fmla="*/ 27526 w 6825011"/>
                <a:gd name="connsiteY3" fmla="*/ 47586 h 927927"/>
                <a:gd name="connsiteX4" fmla="*/ 283215 w 6825011"/>
                <a:gd name="connsiteY4" fmla="*/ 0 h 927927"/>
                <a:gd name="connsiteX5" fmla="*/ 4127482 w 6825011"/>
                <a:gd name="connsiteY5" fmla="*/ 0 h 927927"/>
                <a:gd name="connsiteX6" fmla="*/ 4638861 w 6825011"/>
                <a:gd name="connsiteY6" fmla="*/ 47586 h 927927"/>
                <a:gd name="connsiteX7" fmla="*/ 6825011 w 6825011"/>
                <a:gd name="connsiteY7" fmla="*/ 463964 h 927927"/>
                <a:gd name="connsiteX0" fmla="*/ 5355863 w 6825011"/>
                <a:gd name="connsiteY0" fmla="*/ 927927 h 927927"/>
                <a:gd name="connsiteX1" fmla="*/ 28595 w 6825011"/>
                <a:gd name="connsiteY1" fmla="*/ 927927 h 927927"/>
                <a:gd name="connsiteX2" fmla="*/ 2213676 w 6825011"/>
                <a:gd name="connsiteY2" fmla="*/ 463964 h 927927"/>
                <a:gd name="connsiteX3" fmla="*/ 27526 w 6825011"/>
                <a:gd name="connsiteY3" fmla="*/ 47586 h 927927"/>
                <a:gd name="connsiteX4" fmla="*/ 283215 w 6825011"/>
                <a:gd name="connsiteY4" fmla="*/ 0 h 927927"/>
                <a:gd name="connsiteX5" fmla="*/ 4127482 w 6825011"/>
                <a:gd name="connsiteY5" fmla="*/ 0 h 927927"/>
                <a:gd name="connsiteX6" fmla="*/ 4638861 w 6825011"/>
                <a:gd name="connsiteY6" fmla="*/ 47586 h 927927"/>
                <a:gd name="connsiteX7" fmla="*/ 6825011 w 6825011"/>
                <a:gd name="connsiteY7" fmla="*/ 463964 h 927927"/>
                <a:gd name="connsiteX0" fmla="*/ 5355863 w 6825011"/>
                <a:gd name="connsiteY0" fmla="*/ 927927 h 927927"/>
                <a:gd name="connsiteX1" fmla="*/ 28595 w 6825011"/>
                <a:gd name="connsiteY1" fmla="*/ 927927 h 927927"/>
                <a:gd name="connsiteX2" fmla="*/ 2213676 w 6825011"/>
                <a:gd name="connsiteY2" fmla="*/ 463964 h 927927"/>
                <a:gd name="connsiteX3" fmla="*/ 27526 w 6825011"/>
                <a:gd name="connsiteY3" fmla="*/ 13490 h 927927"/>
                <a:gd name="connsiteX4" fmla="*/ 283215 w 6825011"/>
                <a:gd name="connsiteY4" fmla="*/ 0 h 927927"/>
                <a:gd name="connsiteX5" fmla="*/ 4127482 w 6825011"/>
                <a:gd name="connsiteY5" fmla="*/ 0 h 927927"/>
                <a:gd name="connsiteX6" fmla="*/ 4638861 w 6825011"/>
                <a:gd name="connsiteY6" fmla="*/ 47586 h 927927"/>
                <a:gd name="connsiteX7" fmla="*/ 6825011 w 6825011"/>
                <a:gd name="connsiteY7" fmla="*/ 463964 h 927927"/>
                <a:gd name="connsiteX0" fmla="*/ 5355863 w 7884693"/>
                <a:gd name="connsiteY0" fmla="*/ 927927 h 927927"/>
                <a:gd name="connsiteX1" fmla="*/ 28595 w 7884693"/>
                <a:gd name="connsiteY1" fmla="*/ 927927 h 927927"/>
                <a:gd name="connsiteX2" fmla="*/ 7884693 w 7884693"/>
                <a:gd name="connsiteY2" fmla="*/ 463964 h 927927"/>
                <a:gd name="connsiteX3" fmla="*/ 27526 w 7884693"/>
                <a:gd name="connsiteY3" fmla="*/ 13490 h 927927"/>
                <a:gd name="connsiteX4" fmla="*/ 283215 w 7884693"/>
                <a:gd name="connsiteY4" fmla="*/ 0 h 927927"/>
                <a:gd name="connsiteX5" fmla="*/ 4127482 w 7884693"/>
                <a:gd name="connsiteY5" fmla="*/ 0 h 927927"/>
                <a:gd name="connsiteX6" fmla="*/ 4638861 w 7884693"/>
                <a:gd name="connsiteY6" fmla="*/ 47586 h 927927"/>
                <a:gd name="connsiteX7" fmla="*/ 6825011 w 7884693"/>
                <a:gd name="connsiteY7" fmla="*/ 463964 h 927927"/>
                <a:gd name="connsiteX0" fmla="*/ 5355863 w 7884693"/>
                <a:gd name="connsiteY0" fmla="*/ 927927 h 927927"/>
                <a:gd name="connsiteX1" fmla="*/ 28595 w 7884693"/>
                <a:gd name="connsiteY1" fmla="*/ 927927 h 927927"/>
                <a:gd name="connsiteX2" fmla="*/ 7884693 w 7884693"/>
                <a:gd name="connsiteY2" fmla="*/ 463964 h 927927"/>
                <a:gd name="connsiteX3" fmla="*/ 27526 w 7884693"/>
                <a:gd name="connsiteY3" fmla="*/ 13490 h 927927"/>
                <a:gd name="connsiteX4" fmla="*/ 283215 w 7884693"/>
                <a:gd name="connsiteY4" fmla="*/ 0 h 927927"/>
                <a:gd name="connsiteX5" fmla="*/ 4127482 w 7884693"/>
                <a:gd name="connsiteY5" fmla="*/ 0 h 927927"/>
                <a:gd name="connsiteX6" fmla="*/ 4638861 w 7884693"/>
                <a:gd name="connsiteY6" fmla="*/ 47586 h 927927"/>
                <a:gd name="connsiteX7" fmla="*/ 6825011 w 7884693"/>
                <a:gd name="connsiteY7" fmla="*/ 463964 h 927927"/>
                <a:gd name="connsiteX0" fmla="*/ 5355863 w 7884693"/>
                <a:gd name="connsiteY0" fmla="*/ 927927 h 927927"/>
                <a:gd name="connsiteX1" fmla="*/ 28595 w 7884693"/>
                <a:gd name="connsiteY1" fmla="*/ 927927 h 927927"/>
                <a:gd name="connsiteX2" fmla="*/ 7884693 w 7884693"/>
                <a:gd name="connsiteY2" fmla="*/ 463964 h 927927"/>
                <a:gd name="connsiteX3" fmla="*/ 27526 w 7884693"/>
                <a:gd name="connsiteY3" fmla="*/ 13490 h 927927"/>
                <a:gd name="connsiteX4" fmla="*/ 283215 w 7884693"/>
                <a:gd name="connsiteY4" fmla="*/ 0 h 927927"/>
                <a:gd name="connsiteX5" fmla="*/ 4127482 w 7884693"/>
                <a:gd name="connsiteY5" fmla="*/ 0 h 927927"/>
                <a:gd name="connsiteX6" fmla="*/ 4638861 w 7884693"/>
                <a:gd name="connsiteY6" fmla="*/ 47586 h 927927"/>
                <a:gd name="connsiteX7" fmla="*/ 6825011 w 7884693"/>
                <a:gd name="connsiteY7" fmla="*/ 463964 h 927927"/>
                <a:gd name="connsiteX0" fmla="*/ 5355871 w 7884701"/>
                <a:gd name="connsiteY0" fmla="*/ 927927 h 927927"/>
                <a:gd name="connsiteX1" fmla="*/ 28603 w 7884701"/>
                <a:gd name="connsiteY1" fmla="*/ 927927 h 927927"/>
                <a:gd name="connsiteX2" fmla="*/ 7884701 w 7884701"/>
                <a:gd name="connsiteY2" fmla="*/ 463964 h 927927"/>
                <a:gd name="connsiteX3" fmla="*/ 27534 w 7884701"/>
                <a:gd name="connsiteY3" fmla="*/ 13490 h 927927"/>
                <a:gd name="connsiteX4" fmla="*/ 283223 w 7884701"/>
                <a:gd name="connsiteY4" fmla="*/ 0 h 927927"/>
                <a:gd name="connsiteX5" fmla="*/ 4127490 w 7884701"/>
                <a:gd name="connsiteY5" fmla="*/ 0 h 927927"/>
                <a:gd name="connsiteX6" fmla="*/ 4638869 w 7884701"/>
                <a:gd name="connsiteY6" fmla="*/ 47586 h 927927"/>
                <a:gd name="connsiteX7" fmla="*/ 6825019 w 7884701"/>
                <a:gd name="connsiteY7" fmla="*/ 463964 h 927927"/>
                <a:gd name="connsiteX0" fmla="*/ 5355871 w 7884701"/>
                <a:gd name="connsiteY0" fmla="*/ 927927 h 927927"/>
                <a:gd name="connsiteX1" fmla="*/ 28603 w 7884701"/>
                <a:gd name="connsiteY1" fmla="*/ 927927 h 927927"/>
                <a:gd name="connsiteX2" fmla="*/ 7884701 w 7884701"/>
                <a:gd name="connsiteY2" fmla="*/ 463964 h 927927"/>
                <a:gd name="connsiteX3" fmla="*/ 27534 w 7884701"/>
                <a:gd name="connsiteY3" fmla="*/ 13490 h 927927"/>
                <a:gd name="connsiteX4" fmla="*/ 283223 w 7884701"/>
                <a:gd name="connsiteY4" fmla="*/ 0 h 927927"/>
                <a:gd name="connsiteX5" fmla="*/ 4127490 w 7884701"/>
                <a:gd name="connsiteY5" fmla="*/ 0 h 927927"/>
                <a:gd name="connsiteX6" fmla="*/ 4638869 w 7884701"/>
                <a:gd name="connsiteY6" fmla="*/ 47586 h 927927"/>
                <a:gd name="connsiteX7" fmla="*/ 6825019 w 7884701"/>
                <a:gd name="connsiteY7" fmla="*/ 463964 h 927927"/>
                <a:gd name="connsiteX0" fmla="*/ 5355871 w 7884701"/>
                <a:gd name="connsiteY0" fmla="*/ 927927 h 927927"/>
                <a:gd name="connsiteX1" fmla="*/ 28603 w 7884701"/>
                <a:gd name="connsiteY1" fmla="*/ 927927 h 927927"/>
                <a:gd name="connsiteX2" fmla="*/ 7884701 w 7884701"/>
                <a:gd name="connsiteY2" fmla="*/ 463964 h 927927"/>
                <a:gd name="connsiteX3" fmla="*/ 27534 w 7884701"/>
                <a:gd name="connsiteY3" fmla="*/ 13490 h 927927"/>
                <a:gd name="connsiteX4" fmla="*/ 283224 w 7884701"/>
                <a:gd name="connsiteY4" fmla="*/ 0 h 927927"/>
                <a:gd name="connsiteX5" fmla="*/ 4127490 w 7884701"/>
                <a:gd name="connsiteY5" fmla="*/ 0 h 927927"/>
                <a:gd name="connsiteX6" fmla="*/ 4638869 w 7884701"/>
                <a:gd name="connsiteY6" fmla="*/ 47586 h 927927"/>
                <a:gd name="connsiteX7" fmla="*/ 6825019 w 7884701"/>
                <a:gd name="connsiteY7" fmla="*/ 463964 h 927927"/>
                <a:gd name="connsiteX0" fmla="*/ 5355871 w 7884701"/>
                <a:gd name="connsiteY0" fmla="*/ 927927 h 927927"/>
                <a:gd name="connsiteX1" fmla="*/ 28603 w 7884701"/>
                <a:gd name="connsiteY1" fmla="*/ 927927 h 927927"/>
                <a:gd name="connsiteX2" fmla="*/ 7884701 w 7884701"/>
                <a:gd name="connsiteY2" fmla="*/ 463964 h 927927"/>
                <a:gd name="connsiteX3" fmla="*/ 27534 w 7884701"/>
                <a:gd name="connsiteY3" fmla="*/ 13490 h 927927"/>
                <a:gd name="connsiteX4" fmla="*/ 283224 w 7884701"/>
                <a:gd name="connsiteY4" fmla="*/ 0 h 927927"/>
                <a:gd name="connsiteX5" fmla="*/ 4127490 w 7884701"/>
                <a:gd name="connsiteY5" fmla="*/ 0 h 927927"/>
                <a:gd name="connsiteX6" fmla="*/ 4843421 w 7884701"/>
                <a:gd name="connsiteY6" fmla="*/ 13490 h 927927"/>
                <a:gd name="connsiteX7" fmla="*/ 6825019 w 7884701"/>
                <a:gd name="connsiteY7" fmla="*/ 463964 h 927927"/>
                <a:gd name="connsiteX0" fmla="*/ 5355871 w 12700588"/>
                <a:gd name="connsiteY0" fmla="*/ 927927 h 927927"/>
                <a:gd name="connsiteX1" fmla="*/ 28603 w 12700588"/>
                <a:gd name="connsiteY1" fmla="*/ 927927 h 927927"/>
                <a:gd name="connsiteX2" fmla="*/ 7884701 w 12700588"/>
                <a:gd name="connsiteY2" fmla="*/ 463964 h 927927"/>
                <a:gd name="connsiteX3" fmla="*/ 27534 w 12700588"/>
                <a:gd name="connsiteY3" fmla="*/ 13490 h 927927"/>
                <a:gd name="connsiteX4" fmla="*/ 283224 w 12700588"/>
                <a:gd name="connsiteY4" fmla="*/ 0 h 927927"/>
                <a:gd name="connsiteX5" fmla="*/ 4127490 w 12700588"/>
                <a:gd name="connsiteY5" fmla="*/ 0 h 927927"/>
                <a:gd name="connsiteX6" fmla="*/ 4843421 w 12700588"/>
                <a:gd name="connsiteY6" fmla="*/ 13490 h 927927"/>
                <a:gd name="connsiteX7" fmla="*/ 12700588 w 12700588"/>
                <a:gd name="connsiteY7" fmla="*/ 463964 h 927927"/>
                <a:gd name="connsiteX0" fmla="*/ 5355871 w 12700588"/>
                <a:gd name="connsiteY0" fmla="*/ 927927 h 927927"/>
                <a:gd name="connsiteX1" fmla="*/ 28603 w 12700588"/>
                <a:gd name="connsiteY1" fmla="*/ 927927 h 927927"/>
                <a:gd name="connsiteX2" fmla="*/ 7884701 w 12700588"/>
                <a:gd name="connsiteY2" fmla="*/ 463964 h 927927"/>
                <a:gd name="connsiteX3" fmla="*/ 27534 w 12700588"/>
                <a:gd name="connsiteY3" fmla="*/ 13490 h 927927"/>
                <a:gd name="connsiteX4" fmla="*/ 283224 w 12700588"/>
                <a:gd name="connsiteY4" fmla="*/ 0 h 927927"/>
                <a:gd name="connsiteX5" fmla="*/ 4127490 w 12700588"/>
                <a:gd name="connsiteY5" fmla="*/ 0 h 927927"/>
                <a:gd name="connsiteX6" fmla="*/ 4843421 w 12700588"/>
                <a:gd name="connsiteY6" fmla="*/ 13490 h 927927"/>
                <a:gd name="connsiteX7" fmla="*/ 12700588 w 12700588"/>
                <a:gd name="connsiteY7" fmla="*/ 463964 h 927927"/>
                <a:gd name="connsiteX0" fmla="*/ 5355871 w 12700588"/>
                <a:gd name="connsiteY0" fmla="*/ 927927 h 927927"/>
                <a:gd name="connsiteX1" fmla="*/ 28603 w 12700588"/>
                <a:gd name="connsiteY1" fmla="*/ 927927 h 927927"/>
                <a:gd name="connsiteX2" fmla="*/ 7884701 w 12700588"/>
                <a:gd name="connsiteY2" fmla="*/ 463964 h 927927"/>
                <a:gd name="connsiteX3" fmla="*/ 27534 w 12700588"/>
                <a:gd name="connsiteY3" fmla="*/ 13490 h 927927"/>
                <a:gd name="connsiteX4" fmla="*/ 283224 w 12700588"/>
                <a:gd name="connsiteY4" fmla="*/ 0 h 927927"/>
                <a:gd name="connsiteX5" fmla="*/ 4127490 w 12700588"/>
                <a:gd name="connsiteY5" fmla="*/ 0 h 927927"/>
                <a:gd name="connsiteX6" fmla="*/ 4843421 w 12700588"/>
                <a:gd name="connsiteY6" fmla="*/ 13490 h 927927"/>
                <a:gd name="connsiteX7" fmla="*/ 12700588 w 12700588"/>
                <a:gd name="connsiteY7" fmla="*/ 463964 h 927927"/>
                <a:gd name="connsiteX0" fmla="*/ 5355871 w 12700588"/>
                <a:gd name="connsiteY0" fmla="*/ 927927 h 927927"/>
                <a:gd name="connsiteX1" fmla="*/ 28603 w 12700588"/>
                <a:gd name="connsiteY1" fmla="*/ 927927 h 927927"/>
                <a:gd name="connsiteX2" fmla="*/ 7884701 w 12700588"/>
                <a:gd name="connsiteY2" fmla="*/ 463964 h 927927"/>
                <a:gd name="connsiteX3" fmla="*/ 27534 w 12700588"/>
                <a:gd name="connsiteY3" fmla="*/ 13490 h 927927"/>
                <a:gd name="connsiteX4" fmla="*/ 283224 w 12700588"/>
                <a:gd name="connsiteY4" fmla="*/ 0 h 927927"/>
                <a:gd name="connsiteX5" fmla="*/ 4332042 w 12700588"/>
                <a:gd name="connsiteY5" fmla="*/ 0 h 927927"/>
                <a:gd name="connsiteX6" fmla="*/ 4843421 w 12700588"/>
                <a:gd name="connsiteY6" fmla="*/ 13490 h 927927"/>
                <a:gd name="connsiteX7" fmla="*/ 12700588 w 12700588"/>
                <a:gd name="connsiteY7" fmla="*/ 463964 h 927927"/>
                <a:gd name="connsiteX0" fmla="*/ 5560423 w 12700588"/>
                <a:gd name="connsiteY0" fmla="*/ 927927 h 927927"/>
                <a:gd name="connsiteX1" fmla="*/ 28603 w 12700588"/>
                <a:gd name="connsiteY1" fmla="*/ 927927 h 927927"/>
                <a:gd name="connsiteX2" fmla="*/ 7884701 w 12700588"/>
                <a:gd name="connsiteY2" fmla="*/ 463964 h 927927"/>
                <a:gd name="connsiteX3" fmla="*/ 27534 w 12700588"/>
                <a:gd name="connsiteY3" fmla="*/ 13490 h 927927"/>
                <a:gd name="connsiteX4" fmla="*/ 283224 w 12700588"/>
                <a:gd name="connsiteY4" fmla="*/ 0 h 927927"/>
                <a:gd name="connsiteX5" fmla="*/ 4332042 w 12700588"/>
                <a:gd name="connsiteY5" fmla="*/ 0 h 927927"/>
                <a:gd name="connsiteX6" fmla="*/ 4843421 w 12700588"/>
                <a:gd name="connsiteY6" fmla="*/ 13490 h 927927"/>
                <a:gd name="connsiteX7" fmla="*/ 12700588 w 12700588"/>
                <a:gd name="connsiteY7" fmla="*/ 463964 h 927927"/>
                <a:gd name="connsiteX0" fmla="*/ 5560423 w 12700588"/>
                <a:gd name="connsiteY0" fmla="*/ 927927 h 927927"/>
                <a:gd name="connsiteX1" fmla="*/ 28603 w 12700588"/>
                <a:gd name="connsiteY1" fmla="*/ 927927 h 927927"/>
                <a:gd name="connsiteX2" fmla="*/ 7884701 w 12700588"/>
                <a:gd name="connsiteY2" fmla="*/ 463964 h 927927"/>
                <a:gd name="connsiteX3" fmla="*/ 27535 w 12700588"/>
                <a:gd name="connsiteY3" fmla="*/ 13427 h 927927"/>
                <a:gd name="connsiteX4" fmla="*/ 283224 w 12700588"/>
                <a:gd name="connsiteY4" fmla="*/ 0 h 927927"/>
                <a:gd name="connsiteX5" fmla="*/ 4332042 w 12700588"/>
                <a:gd name="connsiteY5" fmla="*/ 0 h 927927"/>
                <a:gd name="connsiteX6" fmla="*/ 4843421 w 12700588"/>
                <a:gd name="connsiteY6" fmla="*/ 13490 h 927927"/>
                <a:gd name="connsiteX7" fmla="*/ 12700588 w 12700588"/>
                <a:gd name="connsiteY7" fmla="*/ 463964 h 927927"/>
                <a:gd name="connsiteX0" fmla="*/ 5560423 w 12700588"/>
                <a:gd name="connsiteY0" fmla="*/ 927927 h 927927"/>
                <a:gd name="connsiteX1" fmla="*/ 28603 w 12700588"/>
                <a:gd name="connsiteY1" fmla="*/ 927927 h 927927"/>
                <a:gd name="connsiteX2" fmla="*/ 5655535 w 12700588"/>
                <a:gd name="connsiteY2" fmla="*/ 463964 h 927927"/>
                <a:gd name="connsiteX3" fmla="*/ 27535 w 12700588"/>
                <a:gd name="connsiteY3" fmla="*/ 13427 h 927927"/>
                <a:gd name="connsiteX4" fmla="*/ 283224 w 12700588"/>
                <a:gd name="connsiteY4" fmla="*/ 0 h 927927"/>
                <a:gd name="connsiteX5" fmla="*/ 4332042 w 12700588"/>
                <a:gd name="connsiteY5" fmla="*/ 0 h 927927"/>
                <a:gd name="connsiteX6" fmla="*/ 4843421 w 12700588"/>
                <a:gd name="connsiteY6" fmla="*/ 13490 h 927927"/>
                <a:gd name="connsiteX7" fmla="*/ 12700588 w 12700588"/>
                <a:gd name="connsiteY7" fmla="*/ 463964 h 927927"/>
                <a:gd name="connsiteX0" fmla="*/ 5560423 w 12700588"/>
                <a:gd name="connsiteY0" fmla="*/ 927927 h 927927"/>
                <a:gd name="connsiteX1" fmla="*/ 28603 w 12700588"/>
                <a:gd name="connsiteY1" fmla="*/ 927927 h 927927"/>
                <a:gd name="connsiteX2" fmla="*/ 5655535 w 12700588"/>
                <a:gd name="connsiteY2" fmla="*/ 463964 h 927927"/>
                <a:gd name="connsiteX3" fmla="*/ 27535 w 12700588"/>
                <a:gd name="connsiteY3" fmla="*/ 13427 h 927927"/>
                <a:gd name="connsiteX4" fmla="*/ 283224 w 12700588"/>
                <a:gd name="connsiteY4" fmla="*/ 0 h 927927"/>
                <a:gd name="connsiteX5" fmla="*/ 4332042 w 12700588"/>
                <a:gd name="connsiteY5" fmla="*/ 0 h 927927"/>
                <a:gd name="connsiteX6" fmla="*/ 4843421 w 12700588"/>
                <a:gd name="connsiteY6" fmla="*/ 13490 h 927927"/>
                <a:gd name="connsiteX7" fmla="*/ 12700588 w 12700588"/>
                <a:gd name="connsiteY7" fmla="*/ 463964 h 927927"/>
                <a:gd name="connsiteX0" fmla="*/ 5560423 w 12700588"/>
                <a:gd name="connsiteY0" fmla="*/ 927927 h 927927"/>
                <a:gd name="connsiteX1" fmla="*/ 28603 w 12700588"/>
                <a:gd name="connsiteY1" fmla="*/ 927927 h 927927"/>
                <a:gd name="connsiteX2" fmla="*/ 5655535 w 12700588"/>
                <a:gd name="connsiteY2" fmla="*/ 463964 h 927927"/>
                <a:gd name="connsiteX3" fmla="*/ 27535 w 12700588"/>
                <a:gd name="connsiteY3" fmla="*/ 13427 h 927927"/>
                <a:gd name="connsiteX4" fmla="*/ 283224 w 12700588"/>
                <a:gd name="connsiteY4" fmla="*/ 0 h 927927"/>
                <a:gd name="connsiteX5" fmla="*/ 4332042 w 12700588"/>
                <a:gd name="connsiteY5" fmla="*/ 0 h 927927"/>
                <a:gd name="connsiteX6" fmla="*/ 4843421 w 12700588"/>
                <a:gd name="connsiteY6" fmla="*/ 13490 h 927927"/>
                <a:gd name="connsiteX7" fmla="*/ 12700588 w 12700588"/>
                <a:gd name="connsiteY7" fmla="*/ 463964 h 927927"/>
                <a:gd name="connsiteX0" fmla="*/ 5549940 w 12690105"/>
                <a:gd name="connsiteY0" fmla="*/ 927927 h 927927"/>
                <a:gd name="connsiteX1" fmla="*/ 18120 w 12690105"/>
                <a:gd name="connsiteY1" fmla="*/ 927927 h 927927"/>
                <a:gd name="connsiteX2" fmla="*/ 5645052 w 12690105"/>
                <a:gd name="connsiteY2" fmla="*/ 463964 h 927927"/>
                <a:gd name="connsiteX3" fmla="*/ 17052 w 12690105"/>
                <a:gd name="connsiteY3" fmla="*/ 13427 h 927927"/>
                <a:gd name="connsiteX4" fmla="*/ 272741 w 12690105"/>
                <a:gd name="connsiteY4" fmla="*/ 0 h 927927"/>
                <a:gd name="connsiteX5" fmla="*/ 4321559 w 12690105"/>
                <a:gd name="connsiteY5" fmla="*/ 0 h 927927"/>
                <a:gd name="connsiteX6" fmla="*/ 4832938 w 12690105"/>
                <a:gd name="connsiteY6" fmla="*/ 13490 h 927927"/>
                <a:gd name="connsiteX7" fmla="*/ 12690105 w 12690105"/>
                <a:gd name="connsiteY7" fmla="*/ 463964 h 927927"/>
                <a:gd name="connsiteX0" fmla="*/ 5552059 w 12692224"/>
                <a:gd name="connsiteY0" fmla="*/ 927927 h 927927"/>
                <a:gd name="connsiteX1" fmla="*/ 20239 w 12692224"/>
                <a:gd name="connsiteY1" fmla="*/ 927927 h 927927"/>
                <a:gd name="connsiteX2" fmla="*/ 5647171 w 12692224"/>
                <a:gd name="connsiteY2" fmla="*/ 463964 h 927927"/>
                <a:gd name="connsiteX3" fmla="*/ 19171 w 12692224"/>
                <a:gd name="connsiteY3" fmla="*/ 13427 h 927927"/>
                <a:gd name="connsiteX4" fmla="*/ 274860 w 12692224"/>
                <a:gd name="connsiteY4" fmla="*/ 0 h 927927"/>
                <a:gd name="connsiteX5" fmla="*/ 4323678 w 12692224"/>
                <a:gd name="connsiteY5" fmla="*/ 0 h 927927"/>
                <a:gd name="connsiteX6" fmla="*/ 4835057 w 12692224"/>
                <a:gd name="connsiteY6" fmla="*/ 13490 h 927927"/>
                <a:gd name="connsiteX7" fmla="*/ 12692224 w 12692224"/>
                <a:gd name="connsiteY7" fmla="*/ 463964 h 927927"/>
                <a:gd name="connsiteX0" fmla="*/ 5552513 w 12692678"/>
                <a:gd name="connsiteY0" fmla="*/ 927927 h 927927"/>
                <a:gd name="connsiteX1" fmla="*/ 20693 w 12692678"/>
                <a:gd name="connsiteY1" fmla="*/ 927927 h 927927"/>
                <a:gd name="connsiteX2" fmla="*/ 5647625 w 12692678"/>
                <a:gd name="connsiteY2" fmla="*/ 463964 h 927927"/>
                <a:gd name="connsiteX3" fmla="*/ 19625 w 12692678"/>
                <a:gd name="connsiteY3" fmla="*/ 13427 h 927927"/>
                <a:gd name="connsiteX4" fmla="*/ 201912 w 12692678"/>
                <a:gd name="connsiteY4" fmla="*/ 0 h 927927"/>
                <a:gd name="connsiteX5" fmla="*/ 4324132 w 12692678"/>
                <a:gd name="connsiteY5" fmla="*/ 0 h 927927"/>
                <a:gd name="connsiteX6" fmla="*/ 4835511 w 12692678"/>
                <a:gd name="connsiteY6" fmla="*/ 13490 h 927927"/>
                <a:gd name="connsiteX7" fmla="*/ 12692678 w 12692678"/>
                <a:gd name="connsiteY7" fmla="*/ 463964 h 927927"/>
                <a:gd name="connsiteX0" fmla="*/ 5552513 w 12692678"/>
                <a:gd name="connsiteY0" fmla="*/ 927927 h 927927"/>
                <a:gd name="connsiteX1" fmla="*/ 20693 w 12692678"/>
                <a:gd name="connsiteY1" fmla="*/ 927927 h 927927"/>
                <a:gd name="connsiteX2" fmla="*/ 5647625 w 12692678"/>
                <a:gd name="connsiteY2" fmla="*/ 463964 h 927927"/>
                <a:gd name="connsiteX3" fmla="*/ 19625 w 12692678"/>
                <a:gd name="connsiteY3" fmla="*/ 13427 h 927927"/>
                <a:gd name="connsiteX4" fmla="*/ 201912 w 12692678"/>
                <a:gd name="connsiteY4" fmla="*/ 0 h 927927"/>
                <a:gd name="connsiteX5" fmla="*/ 4324132 w 12692678"/>
                <a:gd name="connsiteY5" fmla="*/ 0 h 927927"/>
                <a:gd name="connsiteX6" fmla="*/ 4981336 w 12692678"/>
                <a:gd name="connsiteY6" fmla="*/ 13427 h 927927"/>
                <a:gd name="connsiteX7" fmla="*/ 12692678 w 12692678"/>
                <a:gd name="connsiteY7" fmla="*/ 463964 h 927927"/>
                <a:gd name="connsiteX0" fmla="*/ 5552513 w 10609336"/>
                <a:gd name="connsiteY0" fmla="*/ 927927 h 927927"/>
                <a:gd name="connsiteX1" fmla="*/ 20693 w 10609336"/>
                <a:gd name="connsiteY1" fmla="*/ 927927 h 927927"/>
                <a:gd name="connsiteX2" fmla="*/ 5647625 w 10609336"/>
                <a:gd name="connsiteY2" fmla="*/ 463964 h 927927"/>
                <a:gd name="connsiteX3" fmla="*/ 19625 w 10609336"/>
                <a:gd name="connsiteY3" fmla="*/ 13427 h 927927"/>
                <a:gd name="connsiteX4" fmla="*/ 201912 w 10609336"/>
                <a:gd name="connsiteY4" fmla="*/ 0 h 927927"/>
                <a:gd name="connsiteX5" fmla="*/ 4324132 w 10609336"/>
                <a:gd name="connsiteY5" fmla="*/ 0 h 927927"/>
                <a:gd name="connsiteX6" fmla="*/ 4981336 w 10609336"/>
                <a:gd name="connsiteY6" fmla="*/ 13427 h 927927"/>
                <a:gd name="connsiteX7" fmla="*/ 10609336 w 10609336"/>
                <a:gd name="connsiteY7" fmla="*/ 463964 h 927927"/>
                <a:gd name="connsiteX0" fmla="*/ 5552513 w 10609336"/>
                <a:gd name="connsiteY0" fmla="*/ 927927 h 927927"/>
                <a:gd name="connsiteX1" fmla="*/ 20693 w 10609336"/>
                <a:gd name="connsiteY1" fmla="*/ 927927 h 927927"/>
                <a:gd name="connsiteX2" fmla="*/ 5647625 w 10609336"/>
                <a:gd name="connsiteY2" fmla="*/ 463964 h 927927"/>
                <a:gd name="connsiteX3" fmla="*/ 19625 w 10609336"/>
                <a:gd name="connsiteY3" fmla="*/ 13427 h 927927"/>
                <a:gd name="connsiteX4" fmla="*/ 201912 w 10609336"/>
                <a:gd name="connsiteY4" fmla="*/ 0 h 927927"/>
                <a:gd name="connsiteX5" fmla="*/ 4324132 w 10609336"/>
                <a:gd name="connsiteY5" fmla="*/ 0 h 927927"/>
                <a:gd name="connsiteX6" fmla="*/ 4981336 w 10609336"/>
                <a:gd name="connsiteY6" fmla="*/ 13427 h 927927"/>
                <a:gd name="connsiteX7" fmla="*/ 10609336 w 10609336"/>
                <a:gd name="connsiteY7" fmla="*/ 463964 h 927927"/>
                <a:gd name="connsiteX0" fmla="*/ 5552513 w 10609336"/>
                <a:gd name="connsiteY0" fmla="*/ 927927 h 927927"/>
                <a:gd name="connsiteX1" fmla="*/ 20693 w 10609336"/>
                <a:gd name="connsiteY1" fmla="*/ 927927 h 927927"/>
                <a:gd name="connsiteX2" fmla="*/ 5647625 w 10609336"/>
                <a:gd name="connsiteY2" fmla="*/ 463964 h 927927"/>
                <a:gd name="connsiteX3" fmla="*/ 19625 w 10609336"/>
                <a:gd name="connsiteY3" fmla="*/ 13427 h 927927"/>
                <a:gd name="connsiteX4" fmla="*/ 201912 w 10609336"/>
                <a:gd name="connsiteY4" fmla="*/ 0 h 927927"/>
                <a:gd name="connsiteX5" fmla="*/ 4324132 w 10609336"/>
                <a:gd name="connsiteY5" fmla="*/ 0 h 927927"/>
                <a:gd name="connsiteX6" fmla="*/ 4981336 w 10609336"/>
                <a:gd name="connsiteY6" fmla="*/ 13427 h 927927"/>
                <a:gd name="connsiteX7" fmla="*/ 10609336 w 10609336"/>
                <a:gd name="connsiteY7" fmla="*/ 463964 h 927927"/>
                <a:gd name="connsiteX0" fmla="*/ 5552513 w 10609336"/>
                <a:gd name="connsiteY0" fmla="*/ 927927 h 927927"/>
                <a:gd name="connsiteX1" fmla="*/ 20693 w 10609336"/>
                <a:gd name="connsiteY1" fmla="*/ 927927 h 927927"/>
                <a:gd name="connsiteX2" fmla="*/ 5647625 w 10609336"/>
                <a:gd name="connsiteY2" fmla="*/ 463964 h 927927"/>
                <a:gd name="connsiteX3" fmla="*/ 19625 w 10609336"/>
                <a:gd name="connsiteY3" fmla="*/ 13427 h 927927"/>
                <a:gd name="connsiteX4" fmla="*/ 201912 w 10609336"/>
                <a:gd name="connsiteY4" fmla="*/ 0 h 927927"/>
                <a:gd name="connsiteX5" fmla="*/ 4616770 w 10609336"/>
                <a:gd name="connsiteY5" fmla="*/ 0 h 927927"/>
                <a:gd name="connsiteX6" fmla="*/ 4981336 w 10609336"/>
                <a:gd name="connsiteY6" fmla="*/ 13427 h 927927"/>
                <a:gd name="connsiteX7" fmla="*/ 10609336 w 10609336"/>
                <a:gd name="connsiteY7" fmla="*/ 463964 h 927927"/>
                <a:gd name="connsiteX0" fmla="*/ 5492790 w 10609336"/>
                <a:gd name="connsiteY0" fmla="*/ 927927 h 927927"/>
                <a:gd name="connsiteX1" fmla="*/ 20693 w 10609336"/>
                <a:gd name="connsiteY1" fmla="*/ 927927 h 927927"/>
                <a:gd name="connsiteX2" fmla="*/ 5647625 w 10609336"/>
                <a:gd name="connsiteY2" fmla="*/ 463964 h 927927"/>
                <a:gd name="connsiteX3" fmla="*/ 19625 w 10609336"/>
                <a:gd name="connsiteY3" fmla="*/ 13427 h 927927"/>
                <a:gd name="connsiteX4" fmla="*/ 201912 w 10609336"/>
                <a:gd name="connsiteY4" fmla="*/ 0 h 927927"/>
                <a:gd name="connsiteX5" fmla="*/ 4616770 w 10609336"/>
                <a:gd name="connsiteY5" fmla="*/ 0 h 927927"/>
                <a:gd name="connsiteX6" fmla="*/ 4981336 w 10609336"/>
                <a:gd name="connsiteY6" fmla="*/ 13427 h 927927"/>
                <a:gd name="connsiteX7" fmla="*/ 10609336 w 10609336"/>
                <a:gd name="connsiteY7" fmla="*/ 463964 h 927927"/>
                <a:gd name="connsiteX0" fmla="*/ 5492790 w 10609336"/>
                <a:gd name="connsiteY0" fmla="*/ 927927 h 927927"/>
                <a:gd name="connsiteX1" fmla="*/ 20693 w 10609336"/>
                <a:gd name="connsiteY1" fmla="*/ 927927 h 927927"/>
                <a:gd name="connsiteX2" fmla="*/ 5647625 w 10609336"/>
                <a:gd name="connsiteY2" fmla="*/ 463964 h 927927"/>
                <a:gd name="connsiteX3" fmla="*/ 19623 w 10609336"/>
                <a:gd name="connsiteY3" fmla="*/ 22035 h 927927"/>
                <a:gd name="connsiteX4" fmla="*/ 201912 w 10609336"/>
                <a:gd name="connsiteY4" fmla="*/ 0 h 927927"/>
                <a:gd name="connsiteX5" fmla="*/ 4616770 w 10609336"/>
                <a:gd name="connsiteY5" fmla="*/ 0 h 927927"/>
                <a:gd name="connsiteX6" fmla="*/ 4981336 w 10609336"/>
                <a:gd name="connsiteY6" fmla="*/ 13427 h 927927"/>
                <a:gd name="connsiteX7" fmla="*/ 10609336 w 10609336"/>
                <a:gd name="connsiteY7" fmla="*/ 463964 h 927927"/>
                <a:gd name="connsiteX0" fmla="*/ 5492790 w 10609336"/>
                <a:gd name="connsiteY0" fmla="*/ 927927 h 927927"/>
                <a:gd name="connsiteX1" fmla="*/ 20693 w 10609336"/>
                <a:gd name="connsiteY1" fmla="*/ 927927 h 927927"/>
                <a:gd name="connsiteX2" fmla="*/ 2605284 w 10609336"/>
                <a:gd name="connsiteY2" fmla="*/ 463964 h 927927"/>
                <a:gd name="connsiteX3" fmla="*/ 19623 w 10609336"/>
                <a:gd name="connsiteY3" fmla="*/ 22035 h 927927"/>
                <a:gd name="connsiteX4" fmla="*/ 201912 w 10609336"/>
                <a:gd name="connsiteY4" fmla="*/ 0 h 927927"/>
                <a:gd name="connsiteX5" fmla="*/ 4616770 w 10609336"/>
                <a:gd name="connsiteY5" fmla="*/ 0 h 927927"/>
                <a:gd name="connsiteX6" fmla="*/ 4981336 w 10609336"/>
                <a:gd name="connsiteY6" fmla="*/ 13427 h 927927"/>
                <a:gd name="connsiteX7" fmla="*/ 10609336 w 10609336"/>
                <a:gd name="connsiteY7" fmla="*/ 463964 h 927927"/>
                <a:gd name="connsiteX0" fmla="*/ 5492790 w 10609336"/>
                <a:gd name="connsiteY0" fmla="*/ 927927 h 927927"/>
                <a:gd name="connsiteX1" fmla="*/ 20693 w 10609336"/>
                <a:gd name="connsiteY1" fmla="*/ 927927 h 927927"/>
                <a:gd name="connsiteX2" fmla="*/ 2605284 w 10609336"/>
                <a:gd name="connsiteY2" fmla="*/ 463964 h 927927"/>
                <a:gd name="connsiteX3" fmla="*/ 19623 w 10609336"/>
                <a:gd name="connsiteY3" fmla="*/ 22035 h 927927"/>
                <a:gd name="connsiteX4" fmla="*/ 201912 w 10609336"/>
                <a:gd name="connsiteY4" fmla="*/ 0 h 927927"/>
                <a:gd name="connsiteX5" fmla="*/ 4616770 w 10609336"/>
                <a:gd name="connsiteY5" fmla="*/ 0 h 927927"/>
                <a:gd name="connsiteX6" fmla="*/ 4981336 w 10609336"/>
                <a:gd name="connsiteY6" fmla="*/ 13427 h 927927"/>
                <a:gd name="connsiteX7" fmla="*/ 10609336 w 10609336"/>
                <a:gd name="connsiteY7" fmla="*/ 463964 h 927927"/>
                <a:gd name="connsiteX0" fmla="*/ 5492790 w 10609336"/>
                <a:gd name="connsiteY0" fmla="*/ 927927 h 927927"/>
                <a:gd name="connsiteX1" fmla="*/ 20693 w 10609336"/>
                <a:gd name="connsiteY1" fmla="*/ 927927 h 927927"/>
                <a:gd name="connsiteX2" fmla="*/ 2605284 w 10609336"/>
                <a:gd name="connsiteY2" fmla="*/ 463964 h 927927"/>
                <a:gd name="connsiteX3" fmla="*/ 19623 w 10609336"/>
                <a:gd name="connsiteY3" fmla="*/ 22035 h 927927"/>
                <a:gd name="connsiteX4" fmla="*/ 201912 w 10609336"/>
                <a:gd name="connsiteY4" fmla="*/ 0 h 927927"/>
                <a:gd name="connsiteX5" fmla="*/ 4616770 w 10609336"/>
                <a:gd name="connsiteY5" fmla="*/ 0 h 927927"/>
                <a:gd name="connsiteX6" fmla="*/ 4981336 w 10609336"/>
                <a:gd name="connsiteY6" fmla="*/ 13427 h 927927"/>
                <a:gd name="connsiteX7" fmla="*/ 10609336 w 10609336"/>
                <a:gd name="connsiteY7" fmla="*/ 463964 h 927927"/>
                <a:gd name="connsiteX0" fmla="*/ 5486440 w 10602986"/>
                <a:gd name="connsiteY0" fmla="*/ 927927 h 927927"/>
                <a:gd name="connsiteX1" fmla="*/ 14343 w 10602986"/>
                <a:gd name="connsiteY1" fmla="*/ 927927 h 927927"/>
                <a:gd name="connsiteX2" fmla="*/ 2598934 w 10602986"/>
                <a:gd name="connsiteY2" fmla="*/ 463964 h 927927"/>
                <a:gd name="connsiteX3" fmla="*/ 13273 w 10602986"/>
                <a:gd name="connsiteY3" fmla="*/ 22035 h 927927"/>
                <a:gd name="connsiteX4" fmla="*/ 195562 w 10602986"/>
                <a:gd name="connsiteY4" fmla="*/ 0 h 927927"/>
                <a:gd name="connsiteX5" fmla="*/ 4610420 w 10602986"/>
                <a:gd name="connsiteY5" fmla="*/ 0 h 927927"/>
                <a:gd name="connsiteX6" fmla="*/ 4974986 w 10602986"/>
                <a:gd name="connsiteY6" fmla="*/ 13427 h 927927"/>
                <a:gd name="connsiteX7" fmla="*/ 10602986 w 10602986"/>
                <a:gd name="connsiteY7" fmla="*/ 463964 h 927927"/>
                <a:gd name="connsiteX0" fmla="*/ 5487758 w 10604304"/>
                <a:gd name="connsiteY0" fmla="*/ 927927 h 927927"/>
                <a:gd name="connsiteX1" fmla="*/ 15661 w 10604304"/>
                <a:gd name="connsiteY1" fmla="*/ 927927 h 927927"/>
                <a:gd name="connsiteX2" fmla="*/ 2600252 w 10604304"/>
                <a:gd name="connsiteY2" fmla="*/ 463964 h 927927"/>
                <a:gd name="connsiteX3" fmla="*/ 14591 w 10604304"/>
                <a:gd name="connsiteY3" fmla="*/ 22035 h 927927"/>
                <a:gd name="connsiteX4" fmla="*/ 196880 w 10604304"/>
                <a:gd name="connsiteY4" fmla="*/ 0 h 927927"/>
                <a:gd name="connsiteX5" fmla="*/ 4611738 w 10604304"/>
                <a:gd name="connsiteY5" fmla="*/ 0 h 927927"/>
                <a:gd name="connsiteX6" fmla="*/ 4976304 w 10604304"/>
                <a:gd name="connsiteY6" fmla="*/ 13427 h 927927"/>
                <a:gd name="connsiteX7" fmla="*/ 10604304 w 10604304"/>
                <a:gd name="connsiteY7" fmla="*/ 463964 h 927927"/>
                <a:gd name="connsiteX0" fmla="*/ 5488032 w 10604578"/>
                <a:gd name="connsiteY0" fmla="*/ 927927 h 927927"/>
                <a:gd name="connsiteX1" fmla="*/ 15935 w 10604578"/>
                <a:gd name="connsiteY1" fmla="*/ 927927 h 927927"/>
                <a:gd name="connsiteX2" fmla="*/ 2600526 w 10604578"/>
                <a:gd name="connsiteY2" fmla="*/ 463964 h 927927"/>
                <a:gd name="connsiteX3" fmla="*/ 14865 w 10604578"/>
                <a:gd name="connsiteY3" fmla="*/ 22035 h 927927"/>
                <a:gd name="connsiteX4" fmla="*/ 152951 w 10604578"/>
                <a:gd name="connsiteY4" fmla="*/ 0 h 927927"/>
                <a:gd name="connsiteX5" fmla="*/ 4612012 w 10604578"/>
                <a:gd name="connsiteY5" fmla="*/ 0 h 927927"/>
                <a:gd name="connsiteX6" fmla="*/ 4976578 w 10604578"/>
                <a:gd name="connsiteY6" fmla="*/ 13427 h 927927"/>
                <a:gd name="connsiteX7" fmla="*/ 10604578 w 10604578"/>
                <a:gd name="connsiteY7" fmla="*/ 463964 h 927927"/>
                <a:gd name="connsiteX0" fmla="*/ 5488032 w 10604578"/>
                <a:gd name="connsiteY0" fmla="*/ 927927 h 927927"/>
                <a:gd name="connsiteX1" fmla="*/ 15935 w 10604578"/>
                <a:gd name="connsiteY1" fmla="*/ 927927 h 927927"/>
                <a:gd name="connsiteX2" fmla="*/ 2600526 w 10604578"/>
                <a:gd name="connsiteY2" fmla="*/ 463964 h 927927"/>
                <a:gd name="connsiteX3" fmla="*/ 14865 w 10604578"/>
                <a:gd name="connsiteY3" fmla="*/ 22035 h 927927"/>
                <a:gd name="connsiteX4" fmla="*/ 152951 w 10604578"/>
                <a:gd name="connsiteY4" fmla="*/ 0 h 927927"/>
                <a:gd name="connsiteX5" fmla="*/ 4612012 w 10604578"/>
                <a:gd name="connsiteY5" fmla="*/ 0 h 927927"/>
                <a:gd name="connsiteX6" fmla="*/ 5087048 w 10604578"/>
                <a:gd name="connsiteY6" fmla="*/ 22035 h 927927"/>
                <a:gd name="connsiteX7" fmla="*/ 10604578 w 10604578"/>
                <a:gd name="connsiteY7" fmla="*/ 463964 h 927927"/>
                <a:gd name="connsiteX0" fmla="*/ 5488032 w 7672708"/>
                <a:gd name="connsiteY0" fmla="*/ 927927 h 927927"/>
                <a:gd name="connsiteX1" fmla="*/ 15935 w 7672708"/>
                <a:gd name="connsiteY1" fmla="*/ 927927 h 927927"/>
                <a:gd name="connsiteX2" fmla="*/ 2600526 w 7672708"/>
                <a:gd name="connsiteY2" fmla="*/ 463964 h 927927"/>
                <a:gd name="connsiteX3" fmla="*/ 14865 w 7672708"/>
                <a:gd name="connsiteY3" fmla="*/ 22035 h 927927"/>
                <a:gd name="connsiteX4" fmla="*/ 152951 w 7672708"/>
                <a:gd name="connsiteY4" fmla="*/ 0 h 927927"/>
                <a:gd name="connsiteX5" fmla="*/ 4612012 w 7672708"/>
                <a:gd name="connsiteY5" fmla="*/ 0 h 927927"/>
                <a:gd name="connsiteX6" fmla="*/ 5087048 w 7672708"/>
                <a:gd name="connsiteY6" fmla="*/ 22035 h 927927"/>
                <a:gd name="connsiteX7" fmla="*/ 7672708 w 7672708"/>
                <a:gd name="connsiteY7" fmla="*/ 463964 h 927927"/>
                <a:gd name="connsiteX0" fmla="*/ 5488032 w 7672708"/>
                <a:gd name="connsiteY0" fmla="*/ 927927 h 927927"/>
                <a:gd name="connsiteX1" fmla="*/ 15935 w 7672708"/>
                <a:gd name="connsiteY1" fmla="*/ 927927 h 927927"/>
                <a:gd name="connsiteX2" fmla="*/ 2600526 w 7672708"/>
                <a:gd name="connsiteY2" fmla="*/ 463964 h 927927"/>
                <a:gd name="connsiteX3" fmla="*/ 14865 w 7672708"/>
                <a:gd name="connsiteY3" fmla="*/ 22035 h 927927"/>
                <a:gd name="connsiteX4" fmla="*/ 152951 w 7672708"/>
                <a:gd name="connsiteY4" fmla="*/ 0 h 927927"/>
                <a:gd name="connsiteX5" fmla="*/ 4612012 w 7672708"/>
                <a:gd name="connsiteY5" fmla="*/ 0 h 927927"/>
                <a:gd name="connsiteX6" fmla="*/ 5087048 w 7672708"/>
                <a:gd name="connsiteY6" fmla="*/ 22035 h 927927"/>
                <a:gd name="connsiteX7" fmla="*/ 7672708 w 7672708"/>
                <a:gd name="connsiteY7" fmla="*/ 463964 h 927927"/>
                <a:gd name="connsiteX0" fmla="*/ 5488032 w 7672708"/>
                <a:gd name="connsiteY0" fmla="*/ 927927 h 927927"/>
                <a:gd name="connsiteX1" fmla="*/ 15935 w 7672708"/>
                <a:gd name="connsiteY1" fmla="*/ 927927 h 927927"/>
                <a:gd name="connsiteX2" fmla="*/ 2600526 w 7672708"/>
                <a:gd name="connsiteY2" fmla="*/ 463964 h 927927"/>
                <a:gd name="connsiteX3" fmla="*/ 14865 w 7672708"/>
                <a:gd name="connsiteY3" fmla="*/ 22035 h 927927"/>
                <a:gd name="connsiteX4" fmla="*/ 152951 w 7672708"/>
                <a:gd name="connsiteY4" fmla="*/ 0 h 927927"/>
                <a:gd name="connsiteX5" fmla="*/ 4612012 w 7672708"/>
                <a:gd name="connsiteY5" fmla="*/ 0 h 927927"/>
                <a:gd name="connsiteX6" fmla="*/ 5087048 w 7672708"/>
                <a:gd name="connsiteY6" fmla="*/ 22035 h 927927"/>
                <a:gd name="connsiteX7" fmla="*/ 7672708 w 7672708"/>
                <a:gd name="connsiteY7" fmla="*/ 463964 h 927927"/>
                <a:gd name="connsiteX0" fmla="*/ 5488032 w 7672708"/>
                <a:gd name="connsiteY0" fmla="*/ 927927 h 927927"/>
                <a:gd name="connsiteX1" fmla="*/ 15935 w 7672708"/>
                <a:gd name="connsiteY1" fmla="*/ 927927 h 927927"/>
                <a:gd name="connsiteX2" fmla="*/ 2600526 w 7672708"/>
                <a:gd name="connsiteY2" fmla="*/ 463964 h 927927"/>
                <a:gd name="connsiteX3" fmla="*/ 14865 w 7672708"/>
                <a:gd name="connsiteY3" fmla="*/ 22035 h 927927"/>
                <a:gd name="connsiteX4" fmla="*/ 152951 w 7672708"/>
                <a:gd name="connsiteY4" fmla="*/ 0 h 927927"/>
                <a:gd name="connsiteX5" fmla="*/ 4810877 w 7672708"/>
                <a:gd name="connsiteY5" fmla="*/ 0 h 927927"/>
                <a:gd name="connsiteX6" fmla="*/ 5087048 w 7672708"/>
                <a:gd name="connsiteY6" fmla="*/ 22035 h 927927"/>
                <a:gd name="connsiteX7" fmla="*/ 7672708 w 7672708"/>
                <a:gd name="connsiteY7" fmla="*/ 463964 h 927927"/>
                <a:gd name="connsiteX0" fmla="*/ 5474752 w 7672708"/>
                <a:gd name="connsiteY0" fmla="*/ 927927 h 927927"/>
                <a:gd name="connsiteX1" fmla="*/ 15935 w 7672708"/>
                <a:gd name="connsiteY1" fmla="*/ 927927 h 927927"/>
                <a:gd name="connsiteX2" fmla="*/ 2600526 w 7672708"/>
                <a:gd name="connsiteY2" fmla="*/ 463964 h 927927"/>
                <a:gd name="connsiteX3" fmla="*/ 14865 w 7672708"/>
                <a:gd name="connsiteY3" fmla="*/ 22035 h 927927"/>
                <a:gd name="connsiteX4" fmla="*/ 152951 w 7672708"/>
                <a:gd name="connsiteY4" fmla="*/ 0 h 927927"/>
                <a:gd name="connsiteX5" fmla="*/ 4810877 w 7672708"/>
                <a:gd name="connsiteY5" fmla="*/ 0 h 927927"/>
                <a:gd name="connsiteX6" fmla="*/ 5087048 w 7672708"/>
                <a:gd name="connsiteY6" fmla="*/ 22035 h 927927"/>
                <a:gd name="connsiteX7" fmla="*/ 7672708 w 7672708"/>
                <a:gd name="connsiteY7" fmla="*/ 463964 h 927927"/>
                <a:gd name="connsiteX0" fmla="*/ 5474755 w 7672711"/>
                <a:gd name="connsiteY0" fmla="*/ 927927 h 927927"/>
                <a:gd name="connsiteX1" fmla="*/ 15938 w 7672711"/>
                <a:gd name="connsiteY1" fmla="*/ 927927 h 927927"/>
                <a:gd name="connsiteX2" fmla="*/ 2600529 w 7672711"/>
                <a:gd name="connsiteY2" fmla="*/ 463964 h 927927"/>
                <a:gd name="connsiteX3" fmla="*/ 14868 w 7672711"/>
                <a:gd name="connsiteY3" fmla="*/ 22035 h 927927"/>
                <a:gd name="connsiteX4" fmla="*/ 152954 w 7672711"/>
                <a:gd name="connsiteY4" fmla="*/ 0 h 927927"/>
                <a:gd name="connsiteX5" fmla="*/ 4810880 w 7672711"/>
                <a:gd name="connsiteY5" fmla="*/ 0 h 927927"/>
                <a:gd name="connsiteX6" fmla="*/ 5087051 w 7672711"/>
                <a:gd name="connsiteY6" fmla="*/ 22035 h 927927"/>
                <a:gd name="connsiteX7" fmla="*/ 7672711 w 7672711"/>
                <a:gd name="connsiteY7" fmla="*/ 463964 h 927927"/>
                <a:gd name="connsiteX0" fmla="*/ 5474755 w 7672711"/>
                <a:gd name="connsiteY0" fmla="*/ 927927 h 927927"/>
                <a:gd name="connsiteX1" fmla="*/ 15938 w 7672711"/>
                <a:gd name="connsiteY1" fmla="*/ 927927 h 927927"/>
                <a:gd name="connsiteX2" fmla="*/ 1725305 w 7672711"/>
                <a:gd name="connsiteY2" fmla="*/ 463964 h 927927"/>
                <a:gd name="connsiteX3" fmla="*/ 14868 w 7672711"/>
                <a:gd name="connsiteY3" fmla="*/ 22035 h 927927"/>
                <a:gd name="connsiteX4" fmla="*/ 152954 w 7672711"/>
                <a:gd name="connsiteY4" fmla="*/ 0 h 927927"/>
                <a:gd name="connsiteX5" fmla="*/ 4810880 w 7672711"/>
                <a:gd name="connsiteY5" fmla="*/ 0 h 927927"/>
                <a:gd name="connsiteX6" fmla="*/ 5087051 w 7672711"/>
                <a:gd name="connsiteY6" fmla="*/ 22035 h 927927"/>
                <a:gd name="connsiteX7" fmla="*/ 7672711 w 7672711"/>
                <a:gd name="connsiteY7" fmla="*/ 463964 h 927927"/>
                <a:gd name="connsiteX0" fmla="*/ 5474755 w 7672711"/>
                <a:gd name="connsiteY0" fmla="*/ 927927 h 927927"/>
                <a:gd name="connsiteX1" fmla="*/ 15938 w 7672711"/>
                <a:gd name="connsiteY1" fmla="*/ 927927 h 927927"/>
                <a:gd name="connsiteX2" fmla="*/ 1725305 w 7672711"/>
                <a:gd name="connsiteY2" fmla="*/ 463964 h 927927"/>
                <a:gd name="connsiteX3" fmla="*/ 14868 w 7672711"/>
                <a:gd name="connsiteY3" fmla="*/ 22035 h 927927"/>
                <a:gd name="connsiteX4" fmla="*/ 152954 w 7672711"/>
                <a:gd name="connsiteY4" fmla="*/ 0 h 927927"/>
                <a:gd name="connsiteX5" fmla="*/ 4810880 w 7672711"/>
                <a:gd name="connsiteY5" fmla="*/ 0 h 927927"/>
                <a:gd name="connsiteX6" fmla="*/ 5087051 w 7672711"/>
                <a:gd name="connsiteY6" fmla="*/ 22035 h 927927"/>
                <a:gd name="connsiteX7" fmla="*/ 7672711 w 7672711"/>
                <a:gd name="connsiteY7" fmla="*/ 463964 h 927927"/>
                <a:gd name="connsiteX0" fmla="*/ 5474755 w 7672711"/>
                <a:gd name="connsiteY0" fmla="*/ 927927 h 927927"/>
                <a:gd name="connsiteX1" fmla="*/ 15938 w 7672711"/>
                <a:gd name="connsiteY1" fmla="*/ 927927 h 927927"/>
                <a:gd name="connsiteX2" fmla="*/ 1725305 w 7672711"/>
                <a:gd name="connsiteY2" fmla="*/ 463964 h 927927"/>
                <a:gd name="connsiteX3" fmla="*/ 14868 w 7672711"/>
                <a:gd name="connsiteY3" fmla="*/ 22035 h 927927"/>
                <a:gd name="connsiteX4" fmla="*/ 152954 w 7672711"/>
                <a:gd name="connsiteY4" fmla="*/ 0 h 927927"/>
                <a:gd name="connsiteX5" fmla="*/ 4810880 w 7672711"/>
                <a:gd name="connsiteY5" fmla="*/ 0 h 927927"/>
                <a:gd name="connsiteX6" fmla="*/ 5087051 w 7672711"/>
                <a:gd name="connsiteY6" fmla="*/ 22035 h 927927"/>
                <a:gd name="connsiteX7" fmla="*/ 7672711 w 7672711"/>
                <a:gd name="connsiteY7" fmla="*/ 463964 h 927927"/>
                <a:gd name="connsiteX0" fmla="*/ 5468141 w 7666097"/>
                <a:gd name="connsiteY0" fmla="*/ 927927 h 927927"/>
                <a:gd name="connsiteX1" fmla="*/ 9324 w 7666097"/>
                <a:gd name="connsiteY1" fmla="*/ 927927 h 927927"/>
                <a:gd name="connsiteX2" fmla="*/ 1718691 w 7666097"/>
                <a:gd name="connsiteY2" fmla="*/ 463964 h 927927"/>
                <a:gd name="connsiteX3" fmla="*/ 8254 w 7666097"/>
                <a:gd name="connsiteY3" fmla="*/ 22035 h 927927"/>
                <a:gd name="connsiteX4" fmla="*/ 146340 w 7666097"/>
                <a:gd name="connsiteY4" fmla="*/ 0 h 927927"/>
                <a:gd name="connsiteX5" fmla="*/ 4804266 w 7666097"/>
                <a:gd name="connsiteY5" fmla="*/ 0 h 927927"/>
                <a:gd name="connsiteX6" fmla="*/ 5080437 w 7666097"/>
                <a:gd name="connsiteY6" fmla="*/ 22035 h 927927"/>
                <a:gd name="connsiteX7" fmla="*/ 7666097 w 7666097"/>
                <a:gd name="connsiteY7" fmla="*/ 463964 h 927927"/>
                <a:gd name="connsiteX0" fmla="*/ 5469436 w 7667392"/>
                <a:gd name="connsiteY0" fmla="*/ 927927 h 927927"/>
                <a:gd name="connsiteX1" fmla="*/ 10619 w 7667392"/>
                <a:gd name="connsiteY1" fmla="*/ 927927 h 927927"/>
                <a:gd name="connsiteX2" fmla="*/ 1719986 w 7667392"/>
                <a:gd name="connsiteY2" fmla="*/ 463964 h 927927"/>
                <a:gd name="connsiteX3" fmla="*/ 9549 w 7667392"/>
                <a:gd name="connsiteY3" fmla="*/ 22035 h 927927"/>
                <a:gd name="connsiteX4" fmla="*/ 147635 w 7667392"/>
                <a:gd name="connsiteY4" fmla="*/ 0 h 927927"/>
                <a:gd name="connsiteX5" fmla="*/ 4805561 w 7667392"/>
                <a:gd name="connsiteY5" fmla="*/ 0 h 927927"/>
                <a:gd name="connsiteX6" fmla="*/ 5081732 w 7667392"/>
                <a:gd name="connsiteY6" fmla="*/ 22035 h 927927"/>
                <a:gd name="connsiteX7" fmla="*/ 7667392 w 7667392"/>
                <a:gd name="connsiteY7" fmla="*/ 463964 h 927927"/>
                <a:gd name="connsiteX0" fmla="*/ 5469721 w 7667677"/>
                <a:gd name="connsiteY0" fmla="*/ 927927 h 927927"/>
                <a:gd name="connsiteX1" fmla="*/ 10904 w 7667677"/>
                <a:gd name="connsiteY1" fmla="*/ 927927 h 927927"/>
                <a:gd name="connsiteX2" fmla="*/ 1720271 w 7667677"/>
                <a:gd name="connsiteY2" fmla="*/ 463964 h 927927"/>
                <a:gd name="connsiteX3" fmla="*/ 9834 w 7667677"/>
                <a:gd name="connsiteY3" fmla="*/ 22035 h 927927"/>
                <a:gd name="connsiteX4" fmla="*/ 101178 w 7667677"/>
                <a:gd name="connsiteY4" fmla="*/ 0 h 927927"/>
                <a:gd name="connsiteX5" fmla="*/ 4805846 w 7667677"/>
                <a:gd name="connsiteY5" fmla="*/ 0 h 927927"/>
                <a:gd name="connsiteX6" fmla="*/ 5082017 w 7667677"/>
                <a:gd name="connsiteY6" fmla="*/ 22035 h 927927"/>
                <a:gd name="connsiteX7" fmla="*/ 7667677 w 7667677"/>
                <a:gd name="connsiteY7" fmla="*/ 463964 h 927927"/>
                <a:gd name="connsiteX0" fmla="*/ 5469721 w 7667677"/>
                <a:gd name="connsiteY0" fmla="*/ 927927 h 927927"/>
                <a:gd name="connsiteX1" fmla="*/ 10904 w 7667677"/>
                <a:gd name="connsiteY1" fmla="*/ 927927 h 927927"/>
                <a:gd name="connsiteX2" fmla="*/ 1720271 w 7667677"/>
                <a:gd name="connsiteY2" fmla="*/ 463964 h 927927"/>
                <a:gd name="connsiteX3" fmla="*/ 9834 w 7667677"/>
                <a:gd name="connsiteY3" fmla="*/ 22035 h 927927"/>
                <a:gd name="connsiteX4" fmla="*/ 101178 w 7667677"/>
                <a:gd name="connsiteY4" fmla="*/ 0 h 927927"/>
                <a:gd name="connsiteX5" fmla="*/ 4805846 w 7667677"/>
                <a:gd name="connsiteY5" fmla="*/ 0 h 927927"/>
                <a:gd name="connsiteX6" fmla="*/ 5155093 w 7667677"/>
                <a:gd name="connsiteY6" fmla="*/ 22035 h 927927"/>
                <a:gd name="connsiteX7" fmla="*/ 7667677 w 7667677"/>
                <a:gd name="connsiteY7" fmla="*/ 463964 h 927927"/>
                <a:gd name="connsiteX0" fmla="*/ 5469721 w 6865530"/>
                <a:gd name="connsiteY0" fmla="*/ 927927 h 927927"/>
                <a:gd name="connsiteX1" fmla="*/ 10904 w 6865530"/>
                <a:gd name="connsiteY1" fmla="*/ 927927 h 927927"/>
                <a:gd name="connsiteX2" fmla="*/ 1720271 w 6865530"/>
                <a:gd name="connsiteY2" fmla="*/ 463964 h 927927"/>
                <a:gd name="connsiteX3" fmla="*/ 9834 w 6865530"/>
                <a:gd name="connsiteY3" fmla="*/ 22035 h 927927"/>
                <a:gd name="connsiteX4" fmla="*/ 101178 w 6865530"/>
                <a:gd name="connsiteY4" fmla="*/ 0 h 927927"/>
                <a:gd name="connsiteX5" fmla="*/ 4805846 w 6865530"/>
                <a:gd name="connsiteY5" fmla="*/ 0 h 927927"/>
                <a:gd name="connsiteX6" fmla="*/ 5155093 w 6865530"/>
                <a:gd name="connsiteY6" fmla="*/ 22035 h 927927"/>
                <a:gd name="connsiteX7" fmla="*/ 6865530 w 6865530"/>
                <a:gd name="connsiteY7" fmla="*/ 463964 h 927927"/>
                <a:gd name="connsiteX0" fmla="*/ 5469721 w 6865530"/>
                <a:gd name="connsiteY0" fmla="*/ 927927 h 927927"/>
                <a:gd name="connsiteX1" fmla="*/ 10904 w 6865530"/>
                <a:gd name="connsiteY1" fmla="*/ 927927 h 927927"/>
                <a:gd name="connsiteX2" fmla="*/ 1720271 w 6865530"/>
                <a:gd name="connsiteY2" fmla="*/ 463964 h 927927"/>
                <a:gd name="connsiteX3" fmla="*/ 9834 w 6865530"/>
                <a:gd name="connsiteY3" fmla="*/ 22035 h 927927"/>
                <a:gd name="connsiteX4" fmla="*/ 101178 w 6865530"/>
                <a:gd name="connsiteY4" fmla="*/ 0 h 927927"/>
                <a:gd name="connsiteX5" fmla="*/ 4805846 w 6865530"/>
                <a:gd name="connsiteY5" fmla="*/ 0 h 927927"/>
                <a:gd name="connsiteX6" fmla="*/ 5155093 w 6865530"/>
                <a:gd name="connsiteY6" fmla="*/ 22035 h 927927"/>
                <a:gd name="connsiteX7" fmla="*/ 6865530 w 6865530"/>
                <a:gd name="connsiteY7" fmla="*/ 463964 h 927927"/>
                <a:gd name="connsiteX0" fmla="*/ 5469721 w 6865530"/>
                <a:gd name="connsiteY0" fmla="*/ 927927 h 927927"/>
                <a:gd name="connsiteX1" fmla="*/ 10904 w 6865530"/>
                <a:gd name="connsiteY1" fmla="*/ 927927 h 927927"/>
                <a:gd name="connsiteX2" fmla="*/ 1720271 w 6865530"/>
                <a:gd name="connsiteY2" fmla="*/ 463964 h 927927"/>
                <a:gd name="connsiteX3" fmla="*/ 9834 w 6865530"/>
                <a:gd name="connsiteY3" fmla="*/ 22035 h 927927"/>
                <a:gd name="connsiteX4" fmla="*/ 101178 w 6865530"/>
                <a:gd name="connsiteY4" fmla="*/ 0 h 927927"/>
                <a:gd name="connsiteX5" fmla="*/ 4805846 w 6865530"/>
                <a:gd name="connsiteY5" fmla="*/ 0 h 927927"/>
                <a:gd name="connsiteX6" fmla="*/ 5155093 w 6865530"/>
                <a:gd name="connsiteY6" fmla="*/ 22035 h 927927"/>
                <a:gd name="connsiteX7" fmla="*/ 6865530 w 6865530"/>
                <a:gd name="connsiteY7" fmla="*/ 463964 h 927927"/>
                <a:gd name="connsiteX0" fmla="*/ 5469721 w 6865530"/>
                <a:gd name="connsiteY0" fmla="*/ 927927 h 927927"/>
                <a:gd name="connsiteX1" fmla="*/ 10904 w 6865530"/>
                <a:gd name="connsiteY1" fmla="*/ 927927 h 927927"/>
                <a:gd name="connsiteX2" fmla="*/ 1720271 w 6865530"/>
                <a:gd name="connsiteY2" fmla="*/ 463964 h 927927"/>
                <a:gd name="connsiteX3" fmla="*/ 9834 w 6865530"/>
                <a:gd name="connsiteY3" fmla="*/ 22035 h 927927"/>
                <a:gd name="connsiteX4" fmla="*/ 101178 w 6865530"/>
                <a:gd name="connsiteY4" fmla="*/ 0 h 927927"/>
                <a:gd name="connsiteX5" fmla="*/ 4972404 w 6865530"/>
                <a:gd name="connsiteY5" fmla="*/ 0 h 927927"/>
                <a:gd name="connsiteX6" fmla="*/ 5155093 w 6865530"/>
                <a:gd name="connsiteY6" fmla="*/ 22035 h 927927"/>
                <a:gd name="connsiteX7" fmla="*/ 6865530 w 6865530"/>
                <a:gd name="connsiteY7" fmla="*/ 463964 h 927927"/>
                <a:gd name="connsiteX0" fmla="*/ 5411928 w 6865530"/>
                <a:gd name="connsiteY0" fmla="*/ 927927 h 927927"/>
                <a:gd name="connsiteX1" fmla="*/ 10904 w 6865530"/>
                <a:gd name="connsiteY1" fmla="*/ 927927 h 927927"/>
                <a:gd name="connsiteX2" fmla="*/ 1720271 w 6865530"/>
                <a:gd name="connsiteY2" fmla="*/ 463964 h 927927"/>
                <a:gd name="connsiteX3" fmla="*/ 9834 w 6865530"/>
                <a:gd name="connsiteY3" fmla="*/ 22035 h 927927"/>
                <a:gd name="connsiteX4" fmla="*/ 101178 w 6865530"/>
                <a:gd name="connsiteY4" fmla="*/ 0 h 927927"/>
                <a:gd name="connsiteX5" fmla="*/ 4972404 w 6865530"/>
                <a:gd name="connsiteY5" fmla="*/ 0 h 927927"/>
                <a:gd name="connsiteX6" fmla="*/ 5155093 w 6865530"/>
                <a:gd name="connsiteY6" fmla="*/ 22035 h 927927"/>
                <a:gd name="connsiteX7" fmla="*/ 6865530 w 6865530"/>
                <a:gd name="connsiteY7" fmla="*/ 463964 h 927927"/>
                <a:gd name="connsiteX0" fmla="*/ 5411928 w 6865530"/>
                <a:gd name="connsiteY0" fmla="*/ 927927 h 927927"/>
                <a:gd name="connsiteX1" fmla="*/ 10904 w 6865530"/>
                <a:gd name="connsiteY1" fmla="*/ 927927 h 927927"/>
                <a:gd name="connsiteX2" fmla="*/ 1720271 w 6865530"/>
                <a:gd name="connsiteY2" fmla="*/ 463964 h 927927"/>
                <a:gd name="connsiteX3" fmla="*/ 9834 w 6865530"/>
                <a:gd name="connsiteY3" fmla="*/ 22035 h 927927"/>
                <a:gd name="connsiteX4" fmla="*/ 101178 w 6865530"/>
                <a:gd name="connsiteY4" fmla="*/ 0 h 927927"/>
                <a:gd name="connsiteX5" fmla="*/ 4972404 w 6865530"/>
                <a:gd name="connsiteY5" fmla="*/ 0 h 927927"/>
                <a:gd name="connsiteX6" fmla="*/ 5155093 w 6865530"/>
                <a:gd name="connsiteY6" fmla="*/ 22035 h 927927"/>
                <a:gd name="connsiteX7" fmla="*/ 6865530 w 6865530"/>
                <a:gd name="connsiteY7" fmla="*/ 463964 h 927927"/>
                <a:gd name="connsiteX0" fmla="*/ 5411928 w 6865530"/>
                <a:gd name="connsiteY0" fmla="*/ 927927 h 927927"/>
                <a:gd name="connsiteX1" fmla="*/ 10904 w 6865530"/>
                <a:gd name="connsiteY1" fmla="*/ 927927 h 927927"/>
                <a:gd name="connsiteX2" fmla="*/ 790098 w 6865530"/>
                <a:gd name="connsiteY2" fmla="*/ 463964 h 927927"/>
                <a:gd name="connsiteX3" fmla="*/ 9834 w 6865530"/>
                <a:gd name="connsiteY3" fmla="*/ 22035 h 927927"/>
                <a:gd name="connsiteX4" fmla="*/ 101178 w 6865530"/>
                <a:gd name="connsiteY4" fmla="*/ 0 h 927927"/>
                <a:gd name="connsiteX5" fmla="*/ 4972404 w 6865530"/>
                <a:gd name="connsiteY5" fmla="*/ 0 h 927927"/>
                <a:gd name="connsiteX6" fmla="*/ 5155093 w 6865530"/>
                <a:gd name="connsiteY6" fmla="*/ 22035 h 927927"/>
                <a:gd name="connsiteX7" fmla="*/ 6865530 w 6865530"/>
                <a:gd name="connsiteY7" fmla="*/ 463964 h 927927"/>
                <a:gd name="connsiteX0" fmla="*/ 5411928 w 6865530"/>
                <a:gd name="connsiteY0" fmla="*/ 927927 h 927927"/>
                <a:gd name="connsiteX1" fmla="*/ 10904 w 6865530"/>
                <a:gd name="connsiteY1" fmla="*/ 927927 h 927927"/>
                <a:gd name="connsiteX2" fmla="*/ 790098 w 6865530"/>
                <a:gd name="connsiteY2" fmla="*/ 463964 h 927927"/>
                <a:gd name="connsiteX3" fmla="*/ 9834 w 6865530"/>
                <a:gd name="connsiteY3" fmla="*/ 22035 h 927927"/>
                <a:gd name="connsiteX4" fmla="*/ 101178 w 6865530"/>
                <a:gd name="connsiteY4" fmla="*/ 0 h 927927"/>
                <a:gd name="connsiteX5" fmla="*/ 4972404 w 6865530"/>
                <a:gd name="connsiteY5" fmla="*/ 0 h 927927"/>
                <a:gd name="connsiteX6" fmla="*/ 5155093 w 6865530"/>
                <a:gd name="connsiteY6" fmla="*/ 22035 h 927927"/>
                <a:gd name="connsiteX7" fmla="*/ 6865530 w 6865530"/>
                <a:gd name="connsiteY7" fmla="*/ 463964 h 927927"/>
                <a:gd name="connsiteX0" fmla="*/ 5411928 w 6865530"/>
                <a:gd name="connsiteY0" fmla="*/ 927927 h 927927"/>
                <a:gd name="connsiteX1" fmla="*/ 10904 w 6865530"/>
                <a:gd name="connsiteY1" fmla="*/ 927927 h 927927"/>
                <a:gd name="connsiteX2" fmla="*/ 790098 w 6865530"/>
                <a:gd name="connsiteY2" fmla="*/ 463964 h 927927"/>
                <a:gd name="connsiteX3" fmla="*/ 9834 w 6865530"/>
                <a:gd name="connsiteY3" fmla="*/ 22035 h 927927"/>
                <a:gd name="connsiteX4" fmla="*/ 101178 w 6865530"/>
                <a:gd name="connsiteY4" fmla="*/ 0 h 927927"/>
                <a:gd name="connsiteX5" fmla="*/ 4972404 w 6865530"/>
                <a:gd name="connsiteY5" fmla="*/ 0 h 927927"/>
                <a:gd name="connsiteX6" fmla="*/ 5155093 w 6865530"/>
                <a:gd name="connsiteY6" fmla="*/ 22035 h 927927"/>
                <a:gd name="connsiteX7" fmla="*/ 6865530 w 6865530"/>
                <a:gd name="connsiteY7" fmla="*/ 463964 h 927927"/>
                <a:gd name="connsiteX0" fmla="*/ 5405204 w 6858806"/>
                <a:gd name="connsiteY0" fmla="*/ 927927 h 927927"/>
                <a:gd name="connsiteX1" fmla="*/ 4180 w 6858806"/>
                <a:gd name="connsiteY1" fmla="*/ 927927 h 927927"/>
                <a:gd name="connsiteX2" fmla="*/ 783374 w 6858806"/>
                <a:gd name="connsiteY2" fmla="*/ 463964 h 927927"/>
                <a:gd name="connsiteX3" fmla="*/ 3110 w 6858806"/>
                <a:gd name="connsiteY3" fmla="*/ 22035 h 927927"/>
                <a:gd name="connsiteX4" fmla="*/ 94454 w 6858806"/>
                <a:gd name="connsiteY4" fmla="*/ 0 h 927927"/>
                <a:gd name="connsiteX5" fmla="*/ 4965680 w 6858806"/>
                <a:gd name="connsiteY5" fmla="*/ 0 h 927927"/>
                <a:gd name="connsiteX6" fmla="*/ 5148369 w 6858806"/>
                <a:gd name="connsiteY6" fmla="*/ 22035 h 927927"/>
                <a:gd name="connsiteX7" fmla="*/ 6858806 w 6858806"/>
                <a:gd name="connsiteY7" fmla="*/ 463964 h 927927"/>
                <a:gd name="connsiteX0" fmla="*/ 5406302 w 6859904"/>
                <a:gd name="connsiteY0" fmla="*/ 927927 h 927927"/>
                <a:gd name="connsiteX1" fmla="*/ 5278 w 6859904"/>
                <a:gd name="connsiteY1" fmla="*/ 927927 h 927927"/>
                <a:gd name="connsiteX2" fmla="*/ 784472 w 6859904"/>
                <a:gd name="connsiteY2" fmla="*/ 463964 h 927927"/>
                <a:gd name="connsiteX3" fmla="*/ 4208 w 6859904"/>
                <a:gd name="connsiteY3" fmla="*/ 22035 h 927927"/>
                <a:gd name="connsiteX4" fmla="*/ 95552 w 6859904"/>
                <a:gd name="connsiteY4" fmla="*/ 0 h 927927"/>
                <a:gd name="connsiteX5" fmla="*/ 4966778 w 6859904"/>
                <a:gd name="connsiteY5" fmla="*/ 0 h 927927"/>
                <a:gd name="connsiteX6" fmla="*/ 5149467 w 6859904"/>
                <a:gd name="connsiteY6" fmla="*/ 22035 h 927927"/>
                <a:gd name="connsiteX7" fmla="*/ 6859904 w 6859904"/>
                <a:gd name="connsiteY7" fmla="*/ 463964 h 927927"/>
                <a:gd name="connsiteX0" fmla="*/ 5406580 w 6860182"/>
                <a:gd name="connsiteY0" fmla="*/ 927927 h 927927"/>
                <a:gd name="connsiteX1" fmla="*/ 5556 w 6860182"/>
                <a:gd name="connsiteY1" fmla="*/ 927927 h 927927"/>
                <a:gd name="connsiteX2" fmla="*/ 784750 w 6860182"/>
                <a:gd name="connsiteY2" fmla="*/ 463964 h 927927"/>
                <a:gd name="connsiteX3" fmla="*/ 4486 w 6860182"/>
                <a:gd name="connsiteY3" fmla="*/ 22035 h 927927"/>
                <a:gd name="connsiteX4" fmla="*/ 46154 w 6860182"/>
                <a:gd name="connsiteY4" fmla="*/ 0 h 927927"/>
                <a:gd name="connsiteX5" fmla="*/ 4967056 w 6860182"/>
                <a:gd name="connsiteY5" fmla="*/ 0 h 927927"/>
                <a:gd name="connsiteX6" fmla="*/ 5149745 w 6860182"/>
                <a:gd name="connsiteY6" fmla="*/ 22035 h 927927"/>
                <a:gd name="connsiteX7" fmla="*/ 6860182 w 6860182"/>
                <a:gd name="connsiteY7" fmla="*/ 463964 h 927927"/>
                <a:gd name="connsiteX0" fmla="*/ 5406580 w 6860182"/>
                <a:gd name="connsiteY0" fmla="*/ 927927 h 927927"/>
                <a:gd name="connsiteX1" fmla="*/ 5556 w 6860182"/>
                <a:gd name="connsiteY1" fmla="*/ 927927 h 927927"/>
                <a:gd name="connsiteX2" fmla="*/ 784750 w 6860182"/>
                <a:gd name="connsiteY2" fmla="*/ 463964 h 927927"/>
                <a:gd name="connsiteX3" fmla="*/ 4486 w 6860182"/>
                <a:gd name="connsiteY3" fmla="*/ 22035 h 927927"/>
                <a:gd name="connsiteX4" fmla="*/ 46154 w 6860182"/>
                <a:gd name="connsiteY4" fmla="*/ 0 h 927927"/>
                <a:gd name="connsiteX5" fmla="*/ 4967056 w 6860182"/>
                <a:gd name="connsiteY5" fmla="*/ 0 h 927927"/>
                <a:gd name="connsiteX6" fmla="*/ 5183080 w 6860182"/>
                <a:gd name="connsiteY6" fmla="*/ 22035 h 927927"/>
                <a:gd name="connsiteX7" fmla="*/ 6860182 w 6860182"/>
                <a:gd name="connsiteY7" fmla="*/ 463964 h 927927"/>
                <a:gd name="connsiteX0" fmla="*/ 5406580 w 5963344"/>
                <a:gd name="connsiteY0" fmla="*/ 927927 h 927927"/>
                <a:gd name="connsiteX1" fmla="*/ 5556 w 5963344"/>
                <a:gd name="connsiteY1" fmla="*/ 927927 h 927927"/>
                <a:gd name="connsiteX2" fmla="*/ 784750 w 5963344"/>
                <a:gd name="connsiteY2" fmla="*/ 463964 h 927927"/>
                <a:gd name="connsiteX3" fmla="*/ 4486 w 5963344"/>
                <a:gd name="connsiteY3" fmla="*/ 22035 h 927927"/>
                <a:gd name="connsiteX4" fmla="*/ 46154 w 5963344"/>
                <a:gd name="connsiteY4" fmla="*/ 0 h 927927"/>
                <a:gd name="connsiteX5" fmla="*/ 4967056 w 5963344"/>
                <a:gd name="connsiteY5" fmla="*/ 0 h 927927"/>
                <a:gd name="connsiteX6" fmla="*/ 5183080 w 5963344"/>
                <a:gd name="connsiteY6" fmla="*/ 22035 h 927927"/>
                <a:gd name="connsiteX7" fmla="*/ 5963344 w 5963344"/>
                <a:gd name="connsiteY7" fmla="*/ 463964 h 927927"/>
                <a:gd name="connsiteX0" fmla="*/ 5406580 w 5963344"/>
                <a:gd name="connsiteY0" fmla="*/ 927927 h 927927"/>
                <a:gd name="connsiteX1" fmla="*/ 5556 w 5963344"/>
                <a:gd name="connsiteY1" fmla="*/ 927927 h 927927"/>
                <a:gd name="connsiteX2" fmla="*/ 784750 w 5963344"/>
                <a:gd name="connsiteY2" fmla="*/ 463964 h 927927"/>
                <a:gd name="connsiteX3" fmla="*/ 4486 w 5963344"/>
                <a:gd name="connsiteY3" fmla="*/ 22035 h 927927"/>
                <a:gd name="connsiteX4" fmla="*/ 46154 w 5963344"/>
                <a:gd name="connsiteY4" fmla="*/ 0 h 927927"/>
                <a:gd name="connsiteX5" fmla="*/ 4967056 w 5963344"/>
                <a:gd name="connsiteY5" fmla="*/ 0 h 927927"/>
                <a:gd name="connsiteX6" fmla="*/ 5183080 w 5963344"/>
                <a:gd name="connsiteY6" fmla="*/ 22035 h 927927"/>
                <a:gd name="connsiteX7" fmla="*/ 5963344 w 5963344"/>
                <a:gd name="connsiteY7" fmla="*/ 463964 h 927927"/>
                <a:gd name="connsiteX0" fmla="*/ 5406580 w 5963344"/>
                <a:gd name="connsiteY0" fmla="*/ 927927 h 927927"/>
                <a:gd name="connsiteX1" fmla="*/ 5556 w 5963344"/>
                <a:gd name="connsiteY1" fmla="*/ 927927 h 927927"/>
                <a:gd name="connsiteX2" fmla="*/ 784750 w 5963344"/>
                <a:gd name="connsiteY2" fmla="*/ 463964 h 927927"/>
                <a:gd name="connsiteX3" fmla="*/ 4486 w 5963344"/>
                <a:gd name="connsiteY3" fmla="*/ 22035 h 927927"/>
                <a:gd name="connsiteX4" fmla="*/ 46154 w 5963344"/>
                <a:gd name="connsiteY4" fmla="*/ 0 h 927927"/>
                <a:gd name="connsiteX5" fmla="*/ 4967056 w 5963344"/>
                <a:gd name="connsiteY5" fmla="*/ 0 h 927927"/>
                <a:gd name="connsiteX6" fmla="*/ 5183080 w 5963344"/>
                <a:gd name="connsiteY6" fmla="*/ 22035 h 927927"/>
                <a:gd name="connsiteX7" fmla="*/ 5963344 w 5963344"/>
                <a:gd name="connsiteY7" fmla="*/ 463964 h 927927"/>
                <a:gd name="connsiteX0" fmla="*/ 5406580 w 5963344"/>
                <a:gd name="connsiteY0" fmla="*/ 927927 h 927927"/>
                <a:gd name="connsiteX1" fmla="*/ 5556 w 5963344"/>
                <a:gd name="connsiteY1" fmla="*/ 927927 h 927927"/>
                <a:gd name="connsiteX2" fmla="*/ 784750 w 5963344"/>
                <a:gd name="connsiteY2" fmla="*/ 463964 h 927927"/>
                <a:gd name="connsiteX3" fmla="*/ 4486 w 5963344"/>
                <a:gd name="connsiteY3" fmla="*/ 22035 h 927927"/>
                <a:gd name="connsiteX4" fmla="*/ 46154 w 5963344"/>
                <a:gd name="connsiteY4" fmla="*/ 0 h 927927"/>
                <a:gd name="connsiteX5" fmla="*/ 5099742 w 5963344"/>
                <a:gd name="connsiteY5" fmla="*/ 0 h 927927"/>
                <a:gd name="connsiteX6" fmla="*/ 5183080 w 5963344"/>
                <a:gd name="connsiteY6" fmla="*/ 22035 h 927927"/>
                <a:gd name="connsiteX7" fmla="*/ 5963344 w 5963344"/>
                <a:gd name="connsiteY7" fmla="*/ 463964 h 927927"/>
                <a:gd name="connsiteX0" fmla="*/ 5300827 w 5963344"/>
                <a:gd name="connsiteY0" fmla="*/ 927927 h 927927"/>
                <a:gd name="connsiteX1" fmla="*/ 5556 w 5963344"/>
                <a:gd name="connsiteY1" fmla="*/ 927927 h 927927"/>
                <a:gd name="connsiteX2" fmla="*/ 784750 w 5963344"/>
                <a:gd name="connsiteY2" fmla="*/ 463964 h 927927"/>
                <a:gd name="connsiteX3" fmla="*/ 4486 w 5963344"/>
                <a:gd name="connsiteY3" fmla="*/ 22035 h 927927"/>
                <a:gd name="connsiteX4" fmla="*/ 46154 w 5963344"/>
                <a:gd name="connsiteY4" fmla="*/ 0 h 927927"/>
                <a:gd name="connsiteX5" fmla="*/ 5099742 w 5963344"/>
                <a:gd name="connsiteY5" fmla="*/ 0 h 927927"/>
                <a:gd name="connsiteX6" fmla="*/ 5183080 w 5963344"/>
                <a:gd name="connsiteY6" fmla="*/ 22035 h 927927"/>
                <a:gd name="connsiteX7" fmla="*/ 5963344 w 5963344"/>
                <a:gd name="connsiteY7" fmla="*/ 463964 h 927927"/>
                <a:gd name="connsiteX0" fmla="*/ 5300827 w 5963344"/>
                <a:gd name="connsiteY0" fmla="*/ 927927 h 927927"/>
                <a:gd name="connsiteX1" fmla="*/ 5556 w 5963344"/>
                <a:gd name="connsiteY1" fmla="*/ 927927 h 927927"/>
                <a:gd name="connsiteX2" fmla="*/ 784750 w 5963344"/>
                <a:gd name="connsiteY2" fmla="*/ 463964 h 927927"/>
                <a:gd name="connsiteX3" fmla="*/ 4487 w 5963344"/>
                <a:gd name="connsiteY3" fmla="*/ 22035 h 927927"/>
                <a:gd name="connsiteX4" fmla="*/ 46154 w 5963344"/>
                <a:gd name="connsiteY4" fmla="*/ 0 h 927927"/>
                <a:gd name="connsiteX5" fmla="*/ 5099742 w 5963344"/>
                <a:gd name="connsiteY5" fmla="*/ 0 h 927927"/>
                <a:gd name="connsiteX6" fmla="*/ 5183080 w 5963344"/>
                <a:gd name="connsiteY6" fmla="*/ 22035 h 927927"/>
                <a:gd name="connsiteX7" fmla="*/ 5963344 w 5963344"/>
                <a:gd name="connsiteY7" fmla="*/ 463964 h 927927"/>
                <a:gd name="connsiteX0" fmla="*/ 5300827 w 5963344"/>
                <a:gd name="connsiteY0" fmla="*/ 927927 h 927927"/>
                <a:gd name="connsiteX1" fmla="*/ 5556 w 5963344"/>
                <a:gd name="connsiteY1" fmla="*/ 927927 h 927927"/>
                <a:gd name="connsiteX2" fmla="*/ 772289 w 5963344"/>
                <a:gd name="connsiteY2" fmla="*/ 463964 h 927927"/>
                <a:gd name="connsiteX3" fmla="*/ 4487 w 5963344"/>
                <a:gd name="connsiteY3" fmla="*/ 22035 h 927927"/>
                <a:gd name="connsiteX4" fmla="*/ 46154 w 5963344"/>
                <a:gd name="connsiteY4" fmla="*/ 0 h 927927"/>
                <a:gd name="connsiteX5" fmla="*/ 5099742 w 5963344"/>
                <a:gd name="connsiteY5" fmla="*/ 0 h 927927"/>
                <a:gd name="connsiteX6" fmla="*/ 5183080 w 5963344"/>
                <a:gd name="connsiteY6" fmla="*/ 22035 h 927927"/>
                <a:gd name="connsiteX7" fmla="*/ 5963344 w 5963344"/>
                <a:gd name="connsiteY7" fmla="*/ 463964 h 927927"/>
                <a:gd name="connsiteX0" fmla="*/ 5300827 w 5963344"/>
                <a:gd name="connsiteY0" fmla="*/ 927927 h 927927"/>
                <a:gd name="connsiteX1" fmla="*/ 5556 w 5963344"/>
                <a:gd name="connsiteY1" fmla="*/ 927927 h 927927"/>
                <a:gd name="connsiteX2" fmla="*/ 772289 w 5963344"/>
                <a:gd name="connsiteY2" fmla="*/ 463964 h 927927"/>
                <a:gd name="connsiteX3" fmla="*/ 4487 w 5963344"/>
                <a:gd name="connsiteY3" fmla="*/ 22035 h 927927"/>
                <a:gd name="connsiteX4" fmla="*/ 46154 w 5963344"/>
                <a:gd name="connsiteY4" fmla="*/ 0 h 927927"/>
                <a:gd name="connsiteX5" fmla="*/ 5099742 w 5963344"/>
                <a:gd name="connsiteY5" fmla="*/ 0 h 927927"/>
                <a:gd name="connsiteX6" fmla="*/ 5183080 w 5963344"/>
                <a:gd name="connsiteY6" fmla="*/ 22035 h 927927"/>
                <a:gd name="connsiteX7" fmla="*/ 5963344 w 5963344"/>
                <a:gd name="connsiteY7" fmla="*/ 463964 h 927927"/>
                <a:gd name="connsiteX0" fmla="*/ 5300827 w 5963344"/>
                <a:gd name="connsiteY0" fmla="*/ 927927 h 927927"/>
                <a:gd name="connsiteX1" fmla="*/ 5556 w 5963344"/>
                <a:gd name="connsiteY1" fmla="*/ 927927 h 927927"/>
                <a:gd name="connsiteX2" fmla="*/ 772289 w 5963344"/>
                <a:gd name="connsiteY2" fmla="*/ 463964 h 927927"/>
                <a:gd name="connsiteX3" fmla="*/ 4487 w 5963344"/>
                <a:gd name="connsiteY3" fmla="*/ 22035 h 927927"/>
                <a:gd name="connsiteX4" fmla="*/ 46154 w 5963344"/>
                <a:gd name="connsiteY4" fmla="*/ 0 h 927927"/>
                <a:gd name="connsiteX5" fmla="*/ 5099742 w 5963344"/>
                <a:gd name="connsiteY5" fmla="*/ 0 h 927927"/>
                <a:gd name="connsiteX6" fmla="*/ 5183080 w 5963344"/>
                <a:gd name="connsiteY6" fmla="*/ 22035 h 927927"/>
                <a:gd name="connsiteX7" fmla="*/ 5963344 w 5963344"/>
                <a:gd name="connsiteY7" fmla="*/ 463964 h 927927"/>
                <a:gd name="connsiteX0" fmla="*/ 5300729 w 5963246"/>
                <a:gd name="connsiteY0" fmla="*/ 927927 h 927927"/>
                <a:gd name="connsiteX1" fmla="*/ 5458 w 5963246"/>
                <a:gd name="connsiteY1" fmla="*/ 927927 h 927927"/>
                <a:gd name="connsiteX2" fmla="*/ 772191 w 5963246"/>
                <a:gd name="connsiteY2" fmla="*/ 463964 h 927927"/>
                <a:gd name="connsiteX3" fmla="*/ 4389 w 5963246"/>
                <a:gd name="connsiteY3" fmla="*/ 22035 h 927927"/>
                <a:gd name="connsiteX4" fmla="*/ 46056 w 5963246"/>
                <a:gd name="connsiteY4" fmla="*/ 0 h 927927"/>
                <a:gd name="connsiteX5" fmla="*/ 5099644 w 5963246"/>
                <a:gd name="connsiteY5" fmla="*/ 0 h 927927"/>
                <a:gd name="connsiteX6" fmla="*/ 5182982 w 5963246"/>
                <a:gd name="connsiteY6" fmla="*/ 22035 h 927927"/>
                <a:gd name="connsiteX7" fmla="*/ 5963246 w 5963246"/>
                <a:gd name="connsiteY7" fmla="*/ 463964 h 927927"/>
                <a:gd name="connsiteX0" fmla="*/ 5300750 w 5963267"/>
                <a:gd name="connsiteY0" fmla="*/ 927927 h 927927"/>
                <a:gd name="connsiteX1" fmla="*/ 5479 w 5963267"/>
                <a:gd name="connsiteY1" fmla="*/ 927927 h 927927"/>
                <a:gd name="connsiteX2" fmla="*/ 772212 w 5963267"/>
                <a:gd name="connsiteY2" fmla="*/ 463964 h 927927"/>
                <a:gd name="connsiteX3" fmla="*/ 4410 w 5963267"/>
                <a:gd name="connsiteY3" fmla="*/ 22035 h 927927"/>
                <a:gd name="connsiteX4" fmla="*/ 46077 w 5963267"/>
                <a:gd name="connsiteY4" fmla="*/ 0 h 927927"/>
                <a:gd name="connsiteX5" fmla="*/ 5099665 w 5963267"/>
                <a:gd name="connsiteY5" fmla="*/ 0 h 927927"/>
                <a:gd name="connsiteX6" fmla="*/ 5183003 w 5963267"/>
                <a:gd name="connsiteY6" fmla="*/ 22035 h 927927"/>
                <a:gd name="connsiteX7" fmla="*/ 5963267 w 5963267"/>
                <a:gd name="connsiteY7" fmla="*/ 463964 h 927927"/>
                <a:gd name="connsiteX0" fmla="*/ 5300754 w 5963271"/>
                <a:gd name="connsiteY0" fmla="*/ 927927 h 927927"/>
                <a:gd name="connsiteX1" fmla="*/ 5483 w 5963271"/>
                <a:gd name="connsiteY1" fmla="*/ 927927 h 927927"/>
                <a:gd name="connsiteX2" fmla="*/ 772216 w 5963271"/>
                <a:gd name="connsiteY2" fmla="*/ 463964 h 927927"/>
                <a:gd name="connsiteX3" fmla="*/ 4414 w 5963271"/>
                <a:gd name="connsiteY3" fmla="*/ 22035 h 927927"/>
                <a:gd name="connsiteX4" fmla="*/ 45418 w 5963271"/>
                <a:gd name="connsiteY4" fmla="*/ 0 h 927927"/>
                <a:gd name="connsiteX5" fmla="*/ 5099669 w 5963271"/>
                <a:gd name="connsiteY5" fmla="*/ 0 h 927927"/>
                <a:gd name="connsiteX6" fmla="*/ 5183007 w 5963271"/>
                <a:gd name="connsiteY6" fmla="*/ 22035 h 927927"/>
                <a:gd name="connsiteX7" fmla="*/ 5963271 w 5963271"/>
                <a:gd name="connsiteY7" fmla="*/ 463964 h 927927"/>
                <a:gd name="connsiteX0" fmla="*/ 5300754 w 5963271"/>
                <a:gd name="connsiteY0" fmla="*/ 927927 h 927927"/>
                <a:gd name="connsiteX1" fmla="*/ 5483 w 5963271"/>
                <a:gd name="connsiteY1" fmla="*/ 927927 h 927927"/>
                <a:gd name="connsiteX2" fmla="*/ 772216 w 5963271"/>
                <a:gd name="connsiteY2" fmla="*/ 463964 h 927927"/>
                <a:gd name="connsiteX3" fmla="*/ 4414 w 5963271"/>
                <a:gd name="connsiteY3" fmla="*/ 22035 h 927927"/>
                <a:gd name="connsiteX4" fmla="*/ 45418 w 5963271"/>
                <a:gd name="connsiteY4" fmla="*/ 0 h 927927"/>
                <a:gd name="connsiteX5" fmla="*/ 5099669 w 5963271"/>
                <a:gd name="connsiteY5" fmla="*/ 0 h 927927"/>
                <a:gd name="connsiteX6" fmla="*/ 5215810 w 5963271"/>
                <a:gd name="connsiteY6" fmla="*/ 22035 h 927927"/>
                <a:gd name="connsiteX7" fmla="*/ 5963271 w 5963271"/>
                <a:gd name="connsiteY7" fmla="*/ 463964 h 927927"/>
                <a:gd name="connsiteX0" fmla="*/ 5300754 w 5983613"/>
                <a:gd name="connsiteY0" fmla="*/ 927927 h 927927"/>
                <a:gd name="connsiteX1" fmla="*/ 5483 w 5983613"/>
                <a:gd name="connsiteY1" fmla="*/ 927927 h 927927"/>
                <a:gd name="connsiteX2" fmla="*/ 772216 w 5983613"/>
                <a:gd name="connsiteY2" fmla="*/ 463964 h 927927"/>
                <a:gd name="connsiteX3" fmla="*/ 4414 w 5983613"/>
                <a:gd name="connsiteY3" fmla="*/ 22035 h 927927"/>
                <a:gd name="connsiteX4" fmla="*/ 45418 w 5983613"/>
                <a:gd name="connsiteY4" fmla="*/ 0 h 927927"/>
                <a:gd name="connsiteX5" fmla="*/ 5099669 w 5983613"/>
                <a:gd name="connsiteY5" fmla="*/ 0 h 927927"/>
                <a:gd name="connsiteX6" fmla="*/ 5215810 w 5983613"/>
                <a:gd name="connsiteY6" fmla="*/ 22035 h 927927"/>
                <a:gd name="connsiteX7" fmla="*/ 5983613 w 5983613"/>
                <a:gd name="connsiteY7" fmla="*/ 463964 h 927927"/>
                <a:gd name="connsiteX0" fmla="*/ 5300754 w 5983613"/>
                <a:gd name="connsiteY0" fmla="*/ 927927 h 927927"/>
                <a:gd name="connsiteX1" fmla="*/ 5483 w 5983613"/>
                <a:gd name="connsiteY1" fmla="*/ 927927 h 927927"/>
                <a:gd name="connsiteX2" fmla="*/ 772216 w 5983613"/>
                <a:gd name="connsiteY2" fmla="*/ 463964 h 927927"/>
                <a:gd name="connsiteX3" fmla="*/ 4414 w 5983613"/>
                <a:gd name="connsiteY3" fmla="*/ 22035 h 927927"/>
                <a:gd name="connsiteX4" fmla="*/ 45418 w 5983613"/>
                <a:gd name="connsiteY4" fmla="*/ 0 h 927927"/>
                <a:gd name="connsiteX5" fmla="*/ 5099669 w 5983613"/>
                <a:gd name="connsiteY5" fmla="*/ 0 h 927927"/>
                <a:gd name="connsiteX6" fmla="*/ 5215810 w 5983613"/>
                <a:gd name="connsiteY6" fmla="*/ 22035 h 927927"/>
                <a:gd name="connsiteX7" fmla="*/ 5983613 w 5983613"/>
                <a:gd name="connsiteY7" fmla="*/ 463964 h 927927"/>
                <a:gd name="connsiteX0" fmla="*/ 5300754 w 5983613"/>
                <a:gd name="connsiteY0" fmla="*/ 927927 h 927927"/>
                <a:gd name="connsiteX1" fmla="*/ 5483 w 5983613"/>
                <a:gd name="connsiteY1" fmla="*/ 927927 h 927927"/>
                <a:gd name="connsiteX2" fmla="*/ 772216 w 5983613"/>
                <a:gd name="connsiteY2" fmla="*/ 463964 h 927927"/>
                <a:gd name="connsiteX3" fmla="*/ 4414 w 5983613"/>
                <a:gd name="connsiteY3" fmla="*/ 22035 h 927927"/>
                <a:gd name="connsiteX4" fmla="*/ 45418 w 5983613"/>
                <a:gd name="connsiteY4" fmla="*/ 0 h 927927"/>
                <a:gd name="connsiteX5" fmla="*/ 5099669 w 5983613"/>
                <a:gd name="connsiteY5" fmla="*/ 0 h 927927"/>
                <a:gd name="connsiteX6" fmla="*/ 5215810 w 5983613"/>
                <a:gd name="connsiteY6" fmla="*/ 22035 h 927927"/>
                <a:gd name="connsiteX7" fmla="*/ 5983613 w 5983613"/>
                <a:gd name="connsiteY7" fmla="*/ 463964 h 927927"/>
                <a:gd name="connsiteX0" fmla="*/ 5300754 w 5983613"/>
                <a:gd name="connsiteY0" fmla="*/ 927927 h 927927"/>
                <a:gd name="connsiteX1" fmla="*/ 5483 w 5983613"/>
                <a:gd name="connsiteY1" fmla="*/ 927927 h 927927"/>
                <a:gd name="connsiteX2" fmla="*/ 772216 w 5983613"/>
                <a:gd name="connsiteY2" fmla="*/ 463964 h 927927"/>
                <a:gd name="connsiteX3" fmla="*/ 4414 w 5983613"/>
                <a:gd name="connsiteY3" fmla="*/ 22035 h 927927"/>
                <a:gd name="connsiteX4" fmla="*/ 45418 w 5983613"/>
                <a:gd name="connsiteY4" fmla="*/ 0 h 927927"/>
                <a:gd name="connsiteX5" fmla="*/ 5133803 w 5983613"/>
                <a:gd name="connsiteY5" fmla="*/ 0 h 927927"/>
                <a:gd name="connsiteX6" fmla="*/ 5215810 w 5983613"/>
                <a:gd name="connsiteY6" fmla="*/ 22035 h 927927"/>
                <a:gd name="connsiteX7" fmla="*/ 5983613 w 5983613"/>
                <a:gd name="connsiteY7" fmla="*/ 463964 h 927927"/>
                <a:gd name="connsiteX0" fmla="*/ 5331692 w 5983613"/>
                <a:gd name="connsiteY0" fmla="*/ 927927 h 927927"/>
                <a:gd name="connsiteX1" fmla="*/ 5483 w 5983613"/>
                <a:gd name="connsiteY1" fmla="*/ 927927 h 927927"/>
                <a:gd name="connsiteX2" fmla="*/ 772216 w 5983613"/>
                <a:gd name="connsiteY2" fmla="*/ 463964 h 927927"/>
                <a:gd name="connsiteX3" fmla="*/ 4414 w 5983613"/>
                <a:gd name="connsiteY3" fmla="*/ 22035 h 927927"/>
                <a:gd name="connsiteX4" fmla="*/ 45418 w 5983613"/>
                <a:gd name="connsiteY4" fmla="*/ 0 h 927927"/>
                <a:gd name="connsiteX5" fmla="*/ 5133803 w 5983613"/>
                <a:gd name="connsiteY5" fmla="*/ 0 h 927927"/>
                <a:gd name="connsiteX6" fmla="*/ 5215810 w 5983613"/>
                <a:gd name="connsiteY6" fmla="*/ 22035 h 927927"/>
                <a:gd name="connsiteX7" fmla="*/ 5983613 w 5983613"/>
                <a:gd name="connsiteY7" fmla="*/ 463964 h 927927"/>
                <a:gd name="connsiteX0" fmla="*/ 5331692 w 5983613"/>
                <a:gd name="connsiteY0" fmla="*/ 927927 h 927927"/>
                <a:gd name="connsiteX1" fmla="*/ 5483 w 5983613"/>
                <a:gd name="connsiteY1" fmla="*/ 927927 h 927927"/>
                <a:gd name="connsiteX2" fmla="*/ 772216 w 5983613"/>
                <a:gd name="connsiteY2" fmla="*/ 463964 h 927927"/>
                <a:gd name="connsiteX3" fmla="*/ 4414 w 5983613"/>
                <a:gd name="connsiteY3" fmla="*/ 22035 h 927927"/>
                <a:gd name="connsiteX4" fmla="*/ 45418 w 5983613"/>
                <a:gd name="connsiteY4" fmla="*/ 0 h 927927"/>
                <a:gd name="connsiteX5" fmla="*/ 5133803 w 5983613"/>
                <a:gd name="connsiteY5" fmla="*/ 0 h 927927"/>
                <a:gd name="connsiteX6" fmla="*/ 5215810 w 5983613"/>
                <a:gd name="connsiteY6" fmla="*/ 22035 h 927927"/>
                <a:gd name="connsiteX7" fmla="*/ 5983613 w 5983613"/>
                <a:gd name="connsiteY7" fmla="*/ 463964 h 927927"/>
                <a:gd name="connsiteX0" fmla="*/ 5331692 w 5983613"/>
                <a:gd name="connsiteY0" fmla="*/ 927927 h 927927"/>
                <a:gd name="connsiteX1" fmla="*/ 5483 w 5983613"/>
                <a:gd name="connsiteY1" fmla="*/ 927927 h 927927"/>
                <a:gd name="connsiteX2" fmla="*/ 769575 w 5983613"/>
                <a:gd name="connsiteY2" fmla="*/ 463964 h 927927"/>
                <a:gd name="connsiteX3" fmla="*/ 4414 w 5983613"/>
                <a:gd name="connsiteY3" fmla="*/ 22035 h 927927"/>
                <a:gd name="connsiteX4" fmla="*/ 45418 w 5983613"/>
                <a:gd name="connsiteY4" fmla="*/ 0 h 927927"/>
                <a:gd name="connsiteX5" fmla="*/ 5133803 w 5983613"/>
                <a:gd name="connsiteY5" fmla="*/ 0 h 927927"/>
                <a:gd name="connsiteX6" fmla="*/ 5215810 w 5983613"/>
                <a:gd name="connsiteY6" fmla="*/ 22035 h 927927"/>
                <a:gd name="connsiteX7" fmla="*/ 5983613 w 5983613"/>
                <a:gd name="connsiteY7" fmla="*/ 463964 h 927927"/>
                <a:gd name="connsiteX0" fmla="*/ 5331692 w 5983613"/>
                <a:gd name="connsiteY0" fmla="*/ 927927 h 927927"/>
                <a:gd name="connsiteX1" fmla="*/ 5483 w 5983613"/>
                <a:gd name="connsiteY1" fmla="*/ 927927 h 927927"/>
                <a:gd name="connsiteX2" fmla="*/ 769575 w 5983613"/>
                <a:gd name="connsiteY2" fmla="*/ 463964 h 927927"/>
                <a:gd name="connsiteX3" fmla="*/ 4414 w 5983613"/>
                <a:gd name="connsiteY3" fmla="*/ 22035 h 927927"/>
                <a:gd name="connsiteX4" fmla="*/ 45418 w 5983613"/>
                <a:gd name="connsiteY4" fmla="*/ 0 h 927927"/>
                <a:gd name="connsiteX5" fmla="*/ 5133803 w 5983613"/>
                <a:gd name="connsiteY5" fmla="*/ 0 h 927927"/>
                <a:gd name="connsiteX6" fmla="*/ 5215810 w 5983613"/>
                <a:gd name="connsiteY6" fmla="*/ 22035 h 927927"/>
                <a:gd name="connsiteX7" fmla="*/ 5983613 w 5983613"/>
                <a:gd name="connsiteY7" fmla="*/ 463964 h 927927"/>
                <a:gd name="connsiteX0" fmla="*/ 5331692 w 5983613"/>
                <a:gd name="connsiteY0" fmla="*/ 927927 h 927927"/>
                <a:gd name="connsiteX1" fmla="*/ 5483 w 5983613"/>
                <a:gd name="connsiteY1" fmla="*/ 927927 h 927927"/>
                <a:gd name="connsiteX2" fmla="*/ 769575 w 5983613"/>
                <a:gd name="connsiteY2" fmla="*/ 463964 h 927927"/>
                <a:gd name="connsiteX3" fmla="*/ 4414 w 5983613"/>
                <a:gd name="connsiteY3" fmla="*/ 22035 h 927927"/>
                <a:gd name="connsiteX4" fmla="*/ 45418 w 5983613"/>
                <a:gd name="connsiteY4" fmla="*/ 0 h 927927"/>
                <a:gd name="connsiteX5" fmla="*/ 5133803 w 5983613"/>
                <a:gd name="connsiteY5" fmla="*/ 0 h 927927"/>
                <a:gd name="connsiteX6" fmla="*/ 5215810 w 5983613"/>
                <a:gd name="connsiteY6" fmla="*/ 22035 h 927927"/>
                <a:gd name="connsiteX7" fmla="*/ 5983613 w 5983613"/>
                <a:gd name="connsiteY7" fmla="*/ 463964 h 927927"/>
                <a:gd name="connsiteX0" fmla="*/ 5331671 w 5983592"/>
                <a:gd name="connsiteY0" fmla="*/ 927927 h 927927"/>
                <a:gd name="connsiteX1" fmla="*/ 5462 w 5983592"/>
                <a:gd name="connsiteY1" fmla="*/ 927927 h 927927"/>
                <a:gd name="connsiteX2" fmla="*/ 769554 w 5983592"/>
                <a:gd name="connsiteY2" fmla="*/ 463964 h 927927"/>
                <a:gd name="connsiteX3" fmla="*/ 4393 w 5983592"/>
                <a:gd name="connsiteY3" fmla="*/ 22035 h 927927"/>
                <a:gd name="connsiteX4" fmla="*/ 45397 w 5983592"/>
                <a:gd name="connsiteY4" fmla="*/ 0 h 927927"/>
                <a:gd name="connsiteX5" fmla="*/ 5133782 w 5983592"/>
                <a:gd name="connsiteY5" fmla="*/ 0 h 927927"/>
                <a:gd name="connsiteX6" fmla="*/ 5215789 w 5983592"/>
                <a:gd name="connsiteY6" fmla="*/ 22035 h 927927"/>
                <a:gd name="connsiteX7" fmla="*/ 5983592 w 5983592"/>
                <a:gd name="connsiteY7" fmla="*/ 463964 h 927927"/>
                <a:gd name="connsiteX0" fmla="*/ 5331676 w 5983597"/>
                <a:gd name="connsiteY0" fmla="*/ 927927 h 927927"/>
                <a:gd name="connsiteX1" fmla="*/ 5467 w 5983597"/>
                <a:gd name="connsiteY1" fmla="*/ 927927 h 927927"/>
                <a:gd name="connsiteX2" fmla="*/ 769559 w 5983597"/>
                <a:gd name="connsiteY2" fmla="*/ 463964 h 927927"/>
                <a:gd name="connsiteX3" fmla="*/ 4398 w 5983597"/>
                <a:gd name="connsiteY3" fmla="*/ 22035 h 927927"/>
                <a:gd name="connsiteX4" fmla="*/ 45402 w 5983597"/>
                <a:gd name="connsiteY4" fmla="*/ 0 h 927927"/>
                <a:gd name="connsiteX5" fmla="*/ 5133787 w 5983597"/>
                <a:gd name="connsiteY5" fmla="*/ 0 h 927927"/>
                <a:gd name="connsiteX6" fmla="*/ 5215794 w 5983597"/>
                <a:gd name="connsiteY6" fmla="*/ 22035 h 927927"/>
                <a:gd name="connsiteX7" fmla="*/ 5983597 w 5983597"/>
                <a:gd name="connsiteY7" fmla="*/ 463964 h 927927"/>
                <a:gd name="connsiteX0" fmla="*/ 5331677 w 5983598"/>
                <a:gd name="connsiteY0" fmla="*/ 927927 h 927927"/>
                <a:gd name="connsiteX1" fmla="*/ 5468 w 5983598"/>
                <a:gd name="connsiteY1" fmla="*/ 927927 h 927927"/>
                <a:gd name="connsiteX2" fmla="*/ 769560 w 5983598"/>
                <a:gd name="connsiteY2" fmla="*/ 463964 h 927927"/>
                <a:gd name="connsiteX3" fmla="*/ 4399 w 5983598"/>
                <a:gd name="connsiteY3" fmla="*/ 22035 h 927927"/>
                <a:gd name="connsiteX4" fmla="*/ 45260 w 5983598"/>
                <a:gd name="connsiteY4" fmla="*/ 0 h 927927"/>
                <a:gd name="connsiteX5" fmla="*/ 5133788 w 5983598"/>
                <a:gd name="connsiteY5" fmla="*/ 0 h 927927"/>
                <a:gd name="connsiteX6" fmla="*/ 5215795 w 5983598"/>
                <a:gd name="connsiteY6" fmla="*/ 22035 h 927927"/>
                <a:gd name="connsiteX7" fmla="*/ 5983598 w 5983598"/>
                <a:gd name="connsiteY7" fmla="*/ 463964 h 927927"/>
                <a:gd name="connsiteX0" fmla="*/ 5331677 w 5983598"/>
                <a:gd name="connsiteY0" fmla="*/ 927927 h 927927"/>
                <a:gd name="connsiteX1" fmla="*/ 5468 w 5983598"/>
                <a:gd name="connsiteY1" fmla="*/ 927927 h 927927"/>
                <a:gd name="connsiteX2" fmla="*/ 769560 w 5983598"/>
                <a:gd name="connsiteY2" fmla="*/ 463964 h 927927"/>
                <a:gd name="connsiteX3" fmla="*/ 4399 w 5983598"/>
                <a:gd name="connsiteY3" fmla="*/ 22035 h 927927"/>
                <a:gd name="connsiteX4" fmla="*/ 45260 w 5983598"/>
                <a:gd name="connsiteY4" fmla="*/ 0 h 927927"/>
                <a:gd name="connsiteX5" fmla="*/ 5133788 w 5983598"/>
                <a:gd name="connsiteY5" fmla="*/ 0 h 927927"/>
                <a:gd name="connsiteX6" fmla="*/ 5248486 w 5983598"/>
                <a:gd name="connsiteY6" fmla="*/ 22035 h 927927"/>
                <a:gd name="connsiteX7" fmla="*/ 5983598 w 5983598"/>
                <a:gd name="connsiteY7" fmla="*/ 463964 h 927927"/>
                <a:gd name="connsiteX0" fmla="*/ 5331677 w 6013646"/>
                <a:gd name="connsiteY0" fmla="*/ 927927 h 927927"/>
                <a:gd name="connsiteX1" fmla="*/ 5468 w 6013646"/>
                <a:gd name="connsiteY1" fmla="*/ 927927 h 927927"/>
                <a:gd name="connsiteX2" fmla="*/ 769560 w 6013646"/>
                <a:gd name="connsiteY2" fmla="*/ 463964 h 927927"/>
                <a:gd name="connsiteX3" fmla="*/ 4399 w 6013646"/>
                <a:gd name="connsiteY3" fmla="*/ 22035 h 927927"/>
                <a:gd name="connsiteX4" fmla="*/ 45260 w 6013646"/>
                <a:gd name="connsiteY4" fmla="*/ 0 h 927927"/>
                <a:gd name="connsiteX5" fmla="*/ 5133788 w 6013646"/>
                <a:gd name="connsiteY5" fmla="*/ 0 h 927927"/>
                <a:gd name="connsiteX6" fmla="*/ 5248486 w 6013646"/>
                <a:gd name="connsiteY6" fmla="*/ 22035 h 927927"/>
                <a:gd name="connsiteX7" fmla="*/ 6013646 w 6013646"/>
                <a:gd name="connsiteY7" fmla="*/ 463964 h 927927"/>
                <a:gd name="connsiteX0" fmla="*/ 5331677 w 6013646"/>
                <a:gd name="connsiteY0" fmla="*/ 927927 h 927927"/>
                <a:gd name="connsiteX1" fmla="*/ 5468 w 6013646"/>
                <a:gd name="connsiteY1" fmla="*/ 927927 h 927927"/>
                <a:gd name="connsiteX2" fmla="*/ 769560 w 6013646"/>
                <a:gd name="connsiteY2" fmla="*/ 463964 h 927927"/>
                <a:gd name="connsiteX3" fmla="*/ 4399 w 6013646"/>
                <a:gd name="connsiteY3" fmla="*/ 22035 h 927927"/>
                <a:gd name="connsiteX4" fmla="*/ 45260 w 6013646"/>
                <a:gd name="connsiteY4" fmla="*/ 0 h 927927"/>
                <a:gd name="connsiteX5" fmla="*/ 5133788 w 6013646"/>
                <a:gd name="connsiteY5" fmla="*/ 0 h 927927"/>
                <a:gd name="connsiteX6" fmla="*/ 5248486 w 6013646"/>
                <a:gd name="connsiteY6" fmla="*/ 22035 h 927927"/>
                <a:gd name="connsiteX7" fmla="*/ 6013646 w 6013646"/>
                <a:gd name="connsiteY7" fmla="*/ 463964 h 927927"/>
                <a:gd name="connsiteX0" fmla="*/ 5331677 w 6013646"/>
                <a:gd name="connsiteY0" fmla="*/ 927927 h 927927"/>
                <a:gd name="connsiteX1" fmla="*/ 5468 w 6013646"/>
                <a:gd name="connsiteY1" fmla="*/ 927927 h 927927"/>
                <a:gd name="connsiteX2" fmla="*/ 769560 w 6013646"/>
                <a:gd name="connsiteY2" fmla="*/ 463964 h 927927"/>
                <a:gd name="connsiteX3" fmla="*/ 4399 w 6013646"/>
                <a:gd name="connsiteY3" fmla="*/ 22035 h 927927"/>
                <a:gd name="connsiteX4" fmla="*/ 45260 w 6013646"/>
                <a:gd name="connsiteY4" fmla="*/ 0 h 927927"/>
                <a:gd name="connsiteX5" fmla="*/ 5133788 w 6013646"/>
                <a:gd name="connsiteY5" fmla="*/ 0 h 927927"/>
                <a:gd name="connsiteX6" fmla="*/ 5248486 w 6013646"/>
                <a:gd name="connsiteY6" fmla="*/ 22035 h 927927"/>
                <a:gd name="connsiteX7" fmla="*/ 6013646 w 6013646"/>
                <a:gd name="connsiteY7" fmla="*/ 463964 h 927927"/>
                <a:gd name="connsiteX0" fmla="*/ 5331677 w 6013646"/>
                <a:gd name="connsiteY0" fmla="*/ 927927 h 927927"/>
                <a:gd name="connsiteX1" fmla="*/ 5468 w 6013646"/>
                <a:gd name="connsiteY1" fmla="*/ 927927 h 927927"/>
                <a:gd name="connsiteX2" fmla="*/ 769560 w 6013646"/>
                <a:gd name="connsiteY2" fmla="*/ 463964 h 927927"/>
                <a:gd name="connsiteX3" fmla="*/ 4399 w 6013646"/>
                <a:gd name="connsiteY3" fmla="*/ 22035 h 927927"/>
                <a:gd name="connsiteX4" fmla="*/ 45260 w 6013646"/>
                <a:gd name="connsiteY4" fmla="*/ 0 h 927927"/>
                <a:gd name="connsiteX5" fmla="*/ 5166759 w 6013646"/>
                <a:gd name="connsiteY5" fmla="*/ 0 h 927927"/>
                <a:gd name="connsiteX6" fmla="*/ 5248486 w 6013646"/>
                <a:gd name="connsiteY6" fmla="*/ 22035 h 927927"/>
                <a:gd name="connsiteX7" fmla="*/ 6013646 w 6013646"/>
                <a:gd name="connsiteY7" fmla="*/ 463964 h 927927"/>
                <a:gd name="connsiteX0" fmla="*/ 5363971 w 6013646"/>
                <a:gd name="connsiteY0" fmla="*/ 927927 h 927927"/>
                <a:gd name="connsiteX1" fmla="*/ 5468 w 6013646"/>
                <a:gd name="connsiteY1" fmla="*/ 927927 h 927927"/>
                <a:gd name="connsiteX2" fmla="*/ 769560 w 6013646"/>
                <a:gd name="connsiteY2" fmla="*/ 463964 h 927927"/>
                <a:gd name="connsiteX3" fmla="*/ 4399 w 6013646"/>
                <a:gd name="connsiteY3" fmla="*/ 22035 h 927927"/>
                <a:gd name="connsiteX4" fmla="*/ 45260 w 6013646"/>
                <a:gd name="connsiteY4" fmla="*/ 0 h 927927"/>
                <a:gd name="connsiteX5" fmla="*/ 5166759 w 6013646"/>
                <a:gd name="connsiteY5" fmla="*/ 0 h 927927"/>
                <a:gd name="connsiteX6" fmla="*/ 5248486 w 6013646"/>
                <a:gd name="connsiteY6" fmla="*/ 22035 h 927927"/>
                <a:gd name="connsiteX7" fmla="*/ 6013646 w 6013646"/>
                <a:gd name="connsiteY7" fmla="*/ 463964 h 927927"/>
                <a:gd name="connsiteX0" fmla="*/ 5363971 w 6013646"/>
                <a:gd name="connsiteY0" fmla="*/ 927927 h 927927"/>
                <a:gd name="connsiteX1" fmla="*/ 5468 w 6013646"/>
                <a:gd name="connsiteY1" fmla="*/ 927927 h 927927"/>
                <a:gd name="connsiteX2" fmla="*/ 769560 w 6013646"/>
                <a:gd name="connsiteY2" fmla="*/ 463964 h 927927"/>
                <a:gd name="connsiteX3" fmla="*/ 4398 w 6013646"/>
                <a:gd name="connsiteY3" fmla="*/ 22035 h 927927"/>
                <a:gd name="connsiteX4" fmla="*/ 45260 w 6013646"/>
                <a:gd name="connsiteY4" fmla="*/ 0 h 927927"/>
                <a:gd name="connsiteX5" fmla="*/ 5166759 w 6013646"/>
                <a:gd name="connsiteY5" fmla="*/ 0 h 927927"/>
                <a:gd name="connsiteX6" fmla="*/ 5248486 w 6013646"/>
                <a:gd name="connsiteY6" fmla="*/ 22035 h 927927"/>
                <a:gd name="connsiteX7" fmla="*/ 6013646 w 6013646"/>
                <a:gd name="connsiteY7" fmla="*/ 463964 h 927927"/>
                <a:gd name="connsiteX0" fmla="*/ 5363971 w 6013646"/>
                <a:gd name="connsiteY0" fmla="*/ 927927 h 927927"/>
                <a:gd name="connsiteX1" fmla="*/ 5468 w 6013646"/>
                <a:gd name="connsiteY1" fmla="*/ 927927 h 927927"/>
                <a:gd name="connsiteX2" fmla="*/ 2992474 w 6013646"/>
                <a:gd name="connsiteY2" fmla="*/ 463964 h 927927"/>
                <a:gd name="connsiteX3" fmla="*/ 4398 w 6013646"/>
                <a:gd name="connsiteY3" fmla="*/ 22035 h 927927"/>
                <a:gd name="connsiteX4" fmla="*/ 45260 w 6013646"/>
                <a:gd name="connsiteY4" fmla="*/ 0 h 927927"/>
                <a:gd name="connsiteX5" fmla="*/ 5166759 w 6013646"/>
                <a:gd name="connsiteY5" fmla="*/ 0 h 927927"/>
                <a:gd name="connsiteX6" fmla="*/ 5248486 w 6013646"/>
                <a:gd name="connsiteY6" fmla="*/ 22035 h 927927"/>
                <a:gd name="connsiteX7" fmla="*/ 6013646 w 6013646"/>
                <a:gd name="connsiteY7" fmla="*/ 463964 h 927927"/>
                <a:gd name="connsiteX0" fmla="*/ 5363971 w 6013646"/>
                <a:gd name="connsiteY0" fmla="*/ 927927 h 927927"/>
                <a:gd name="connsiteX1" fmla="*/ 5468 w 6013646"/>
                <a:gd name="connsiteY1" fmla="*/ 927927 h 927927"/>
                <a:gd name="connsiteX2" fmla="*/ 2992474 w 6013646"/>
                <a:gd name="connsiteY2" fmla="*/ 463964 h 927927"/>
                <a:gd name="connsiteX3" fmla="*/ 4398 w 6013646"/>
                <a:gd name="connsiteY3" fmla="*/ 22035 h 927927"/>
                <a:gd name="connsiteX4" fmla="*/ 45260 w 6013646"/>
                <a:gd name="connsiteY4" fmla="*/ 0 h 927927"/>
                <a:gd name="connsiteX5" fmla="*/ 5166759 w 6013646"/>
                <a:gd name="connsiteY5" fmla="*/ 0 h 927927"/>
                <a:gd name="connsiteX6" fmla="*/ 5248486 w 6013646"/>
                <a:gd name="connsiteY6" fmla="*/ 22035 h 927927"/>
                <a:gd name="connsiteX7" fmla="*/ 6013646 w 6013646"/>
                <a:gd name="connsiteY7" fmla="*/ 463964 h 927927"/>
                <a:gd name="connsiteX0" fmla="*/ 5363971 w 6013646"/>
                <a:gd name="connsiteY0" fmla="*/ 927927 h 927927"/>
                <a:gd name="connsiteX1" fmla="*/ 5468 w 6013646"/>
                <a:gd name="connsiteY1" fmla="*/ 927927 h 927927"/>
                <a:gd name="connsiteX2" fmla="*/ 2992474 w 6013646"/>
                <a:gd name="connsiteY2" fmla="*/ 463964 h 927927"/>
                <a:gd name="connsiteX3" fmla="*/ 4398 w 6013646"/>
                <a:gd name="connsiteY3" fmla="*/ 22035 h 927927"/>
                <a:gd name="connsiteX4" fmla="*/ 45260 w 6013646"/>
                <a:gd name="connsiteY4" fmla="*/ 0 h 927927"/>
                <a:gd name="connsiteX5" fmla="*/ 5166759 w 6013646"/>
                <a:gd name="connsiteY5" fmla="*/ 0 h 927927"/>
                <a:gd name="connsiteX6" fmla="*/ 5248486 w 6013646"/>
                <a:gd name="connsiteY6" fmla="*/ 22035 h 927927"/>
                <a:gd name="connsiteX7" fmla="*/ 6013646 w 6013646"/>
                <a:gd name="connsiteY7" fmla="*/ 463964 h 927927"/>
                <a:gd name="connsiteX0" fmla="*/ 5383713 w 6033388"/>
                <a:gd name="connsiteY0" fmla="*/ 927927 h 927927"/>
                <a:gd name="connsiteX1" fmla="*/ 25210 w 6033388"/>
                <a:gd name="connsiteY1" fmla="*/ 927927 h 927927"/>
                <a:gd name="connsiteX2" fmla="*/ 3012216 w 6033388"/>
                <a:gd name="connsiteY2" fmla="*/ 463964 h 927927"/>
                <a:gd name="connsiteX3" fmla="*/ 24140 w 6033388"/>
                <a:gd name="connsiteY3" fmla="*/ 22035 h 927927"/>
                <a:gd name="connsiteX4" fmla="*/ 65002 w 6033388"/>
                <a:gd name="connsiteY4" fmla="*/ 0 h 927927"/>
                <a:gd name="connsiteX5" fmla="*/ 5186501 w 6033388"/>
                <a:gd name="connsiteY5" fmla="*/ 0 h 927927"/>
                <a:gd name="connsiteX6" fmla="*/ 5268228 w 6033388"/>
                <a:gd name="connsiteY6" fmla="*/ 22035 h 927927"/>
                <a:gd name="connsiteX7" fmla="*/ 6033388 w 6033388"/>
                <a:gd name="connsiteY7" fmla="*/ 463964 h 927927"/>
                <a:gd name="connsiteX0" fmla="*/ 5377637 w 6027312"/>
                <a:gd name="connsiteY0" fmla="*/ 927927 h 927927"/>
                <a:gd name="connsiteX1" fmla="*/ 19134 w 6027312"/>
                <a:gd name="connsiteY1" fmla="*/ 927927 h 927927"/>
                <a:gd name="connsiteX2" fmla="*/ 3006140 w 6027312"/>
                <a:gd name="connsiteY2" fmla="*/ 463964 h 927927"/>
                <a:gd name="connsiteX3" fmla="*/ 18064 w 6027312"/>
                <a:gd name="connsiteY3" fmla="*/ 22035 h 927927"/>
                <a:gd name="connsiteX4" fmla="*/ 58926 w 6027312"/>
                <a:gd name="connsiteY4" fmla="*/ 0 h 927927"/>
                <a:gd name="connsiteX5" fmla="*/ 5180425 w 6027312"/>
                <a:gd name="connsiteY5" fmla="*/ 0 h 927927"/>
                <a:gd name="connsiteX6" fmla="*/ 5262152 w 6027312"/>
                <a:gd name="connsiteY6" fmla="*/ 22035 h 927927"/>
                <a:gd name="connsiteX7" fmla="*/ 6027312 w 6027312"/>
                <a:gd name="connsiteY7" fmla="*/ 463964 h 927927"/>
                <a:gd name="connsiteX0" fmla="*/ 5376757 w 6026432"/>
                <a:gd name="connsiteY0" fmla="*/ 927927 h 927927"/>
                <a:gd name="connsiteX1" fmla="*/ 18254 w 6026432"/>
                <a:gd name="connsiteY1" fmla="*/ 927927 h 927927"/>
                <a:gd name="connsiteX2" fmla="*/ 3005260 w 6026432"/>
                <a:gd name="connsiteY2" fmla="*/ 463964 h 927927"/>
                <a:gd name="connsiteX3" fmla="*/ 17184 w 6026432"/>
                <a:gd name="connsiteY3" fmla="*/ 22035 h 927927"/>
                <a:gd name="connsiteX4" fmla="*/ 176759 w 6026432"/>
                <a:gd name="connsiteY4" fmla="*/ 0 h 927927"/>
                <a:gd name="connsiteX5" fmla="*/ 5179545 w 6026432"/>
                <a:gd name="connsiteY5" fmla="*/ 0 h 927927"/>
                <a:gd name="connsiteX6" fmla="*/ 5261272 w 6026432"/>
                <a:gd name="connsiteY6" fmla="*/ 22035 h 927927"/>
                <a:gd name="connsiteX7" fmla="*/ 6026432 w 6026432"/>
                <a:gd name="connsiteY7" fmla="*/ 463964 h 927927"/>
                <a:gd name="connsiteX0" fmla="*/ 5376757 w 6026432"/>
                <a:gd name="connsiteY0" fmla="*/ 927927 h 927927"/>
                <a:gd name="connsiteX1" fmla="*/ 18254 w 6026432"/>
                <a:gd name="connsiteY1" fmla="*/ 927927 h 927927"/>
                <a:gd name="connsiteX2" fmla="*/ 3005260 w 6026432"/>
                <a:gd name="connsiteY2" fmla="*/ 463964 h 927927"/>
                <a:gd name="connsiteX3" fmla="*/ 17184 w 6026432"/>
                <a:gd name="connsiteY3" fmla="*/ 22035 h 927927"/>
                <a:gd name="connsiteX4" fmla="*/ 176759 w 6026432"/>
                <a:gd name="connsiteY4" fmla="*/ 0 h 927927"/>
                <a:gd name="connsiteX5" fmla="*/ 5179545 w 6026432"/>
                <a:gd name="connsiteY5" fmla="*/ 0 h 927927"/>
                <a:gd name="connsiteX6" fmla="*/ 5388932 w 6026432"/>
                <a:gd name="connsiteY6" fmla="*/ 22035 h 927927"/>
                <a:gd name="connsiteX7" fmla="*/ 6026432 w 6026432"/>
                <a:gd name="connsiteY7" fmla="*/ 463964 h 927927"/>
                <a:gd name="connsiteX0" fmla="*/ 5376757 w 8377008"/>
                <a:gd name="connsiteY0" fmla="*/ 927927 h 927927"/>
                <a:gd name="connsiteX1" fmla="*/ 18254 w 8377008"/>
                <a:gd name="connsiteY1" fmla="*/ 927927 h 927927"/>
                <a:gd name="connsiteX2" fmla="*/ 3005260 w 8377008"/>
                <a:gd name="connsiteY2" fmla="*/ 463964 h 927927"/>
                <a:gd name="connsiteX3" fmla="*/ 17184 w 8377008"/>
                <a:gd name="connsiteY3" fmla="*/ 22035 h 927927"/>
                <a:gd name="connsiteX4" fmla="*/ 176759 w 8377008"/>
                <a:gd name="connsiteY4" fmla="*/ 0 h 927927"/>
                <a:gd name="connsiteX5" fmla="*/ 5179545 w 8377008"/>
                <a:gd name="connsiteY5" fmla="*/ 0 h 927927"/>
                <a:gd name="connsiteX6" fmla="*/ 5388932 w 8377008"/>
                <a:gd name="connsiteY6" fmla="*/ 22035 h 927927"/>
                <a:gd name="connsiteX7" fmla="*/ 8377008 w 8377008"/>
                <a:gd name="connsiteY7" fmla="*/ 463964 h 927927"/>
                <a:gd name="connsiteX0" fmla="*/ 5376757 w 8377008"/>
                <a:gd name="connsiteY0" fmla="*/ 927927 h 927927"/>
                <a:gd name="connsiteX1" fmla="*/ 18254 w 8377008"/>
                <a:gd name="connsiteY1" fmla="*/ 927927 h 927927"/>
                <a:gd name="connsiteX2" fmla="*/ 3005260 w 8377008"/>
                <a:gd name="connsiteY2" fmla="*/ 463964 h 927927"/>
                <a:gd name="connsiteX3" fmla="*/ 17184 w 8377008"/>
                <a:gd name="connsiteY3" fmla="*/ 22035 h 927927"/>
                <a:gd name="connsiteX4" fmla="*/ 176759 w 8377008"/>
                <a:gd name="connsiteY4" fmla="*/ 0 h 927927"/>
                <a:gd name="connsiteX5" fmla="*/ 5179545 w 8377008"/>
                <a:gd name="connsiteY5" fmla="*/ 0 h 927927"/>
                <a:gd name="connsiteX6" fmla="*/ 5388932 w 8377008"/>
                <a:gd name="connsiteY6" fmla="*/ 22035 h 927927"/>
                <a:gd name="connsiteX7" fmla="*/ 8377008 w 8377008"/>
                <a:gd name="connsiteY7" fmla="*/ 463964 h 927927"/>
                <a:gd name="connsiteX0" fmla="*/ 5376757 w 8377008"/>
                <a:gd name="connsiteY0" fmla="*/ 927927 h 927927"/>
                <a:gd name="connsiteX1" fmla="*/ 18254 w 8377008"/>
                <a:gd name="connsiteY1" fmla="*/ 927927 h 927927"/>
                <a:gd name="connsiteX2" fmla="*/ 3005260 w 8377008"/>
                <a:gd name="connsiteY2" fmla="*/ 463964 h 927927"/>
                <a:gd name="connsiteX3" fmla="*/ 17184 w 8377008"/>
                <a:gd name="connsiteY3" fmla="*/ 22035 h 927927"/>
                <a:gd name="connsiteX4" fmla="*/ 176759 w 8377008"/>
                <a:gd name="connsiteY4" fmla="*/ 0 h 927927"/>
                <a:gd name="connsiteX5" fmla="*/ 5179545 w 8377008"/>
                <a:gd name="connsiteY5" fmla="*/ 0 h 927927"/>
                <a:gd name="connsiteX6" fmla="*/ 5388932 w 8377008"/>
                <a:gd name="connsiteY6" fmla="*/ 22035 h 927927"/>
                <a:gd name="connsiteX7" fmla="*/ 8377008 w 8377008"/>
                <a:gd name="connsiteY7" fmla="*/ 463964 h 927927"/>
                <a:gd name="connsiteX0" fmla="*/ 5376757 w 8377008"/>
                <a:gd name="connsiteY0" fmla="*/ 927927 h 927927"/>
                <a:gd name="connsiteX1" fmla="*/ 18254 w 8377008"/>
                <a:gd name="connsiteY1" fmla="*/ 927927 h 927927"/>
                <a:gd name="connsiteX2" fmla="*/ 3005260 w 8377008"/>
                <a:gd name="connsiteY2" fmla="*/ 463964 h 927927"/>
                <a:gd name="connsiteX3" fmla="*/ 17184 w 8377008"/>
                <a:gd name="connsiteY3" fmla="*/ 22035 h 927927"/>
                <a:gd name="connsiteX4" fmla="*/ 176759 w 8377008"/>
                <a:gd name="connsiteY4" fmla="*/ 0 h 927927"/>
                <a:gd name="connsiteX5" fmla="*/ 5069780 w 8377008"/>
                <a:gd name="connsiteY5" fmla="*/ 0 h 927927"/>
                <a:gd name="connsiteX6" fmla="*/ 5388932 w 8377008"/>
                <a:gd name="connsiteY6" fmla="*/ 22035 h 927927"/>
                <a:gd name="connsiteX7" fmla="*/ 8377008 w 8377008"/>
                <a:gd name="connsiteY7" fmla="*/ 463964 h 927927"/>
                <a:gd name="connsiteX0" fmla="*/ 5836820 w 8377008"/>
                <a:gd name="connsiteY0" fmla="*/ 927927 h 927927"/>
                <a:gd name="connsiteX1" fmla="*/ 18254 w 8377008"/>
                <a:gd name="connsiteY1" fmla="*/ 927927 h 927927"/>
                <a:gd name="connsiteX2" fmla="*/ 3005260 w 8377008"/>
                <a:gd name="connsiteY2" fmla="*/ 463964 h 927927"/>
                <a:gd name="connsiteX3" fmla="*/ 17184 w 8377008"/>
                <a:gd name="connsiteY3" fmla="*/ 22035 h 927927"/>
                <a:gd name="connsiteX4" fmla="*/ 176759 w 8377008"/>
                <a:gd name="connsiteY4" fmla="*/ 0 h 927927"/>
                <a:gd name="connsiteX5" fmla="*/ 5069780 w 8377008"/>
                <a:gd name="connsiteY5" fmla="*/ 0 h 927927"/>
                <a:gd name="connsiteX6" fmla="*/ 5388932 w 8377008"/>
                <a:gd name="connsiteY6" fmla="*/ 22035 h 927927"/>
                <a:gd name="connsiteX7" fmla="*/ 8377008 w 8377008"/>
                <a:gd name="connsiteY7" fmla="*/ 463964 h 927927"/>
                <a:gd name="connsiteX0" fmla="*/ 5836820 w 8377008"/>
                <a:gd name="connsiteY0" fmla="*/ 927927 h 927927"/>
                <a:gd name="connsiteX1" fmla="*/ 18254 w 8377008"/>
                <a:gd name="connsiteY1" fmla="*/ 927927 h 927927"/>
                <a:gd name="connsiteX2" fmla="*/ 3005260 w 8377008"/>
                <a:gd name="connsiteY2" fmla="*/ 463964 h 927927"/>
                <a:gd name="connsiteX3" fmla="*/ 17184 w 8377008"/>
                <a:gd name="connsiteY3" fmla="*/ 76617 h 927927"/>
                <a:gd name="connsiteX4" fmla="*/ 176759 w 8377008"/>
                <a:gd name="connsiteY4" fmla="*/ 0 h 927927"/>
                <a:gd name="connsiteX5" fmla="*/ 5069780 w 8377008"/>
                <a:gd name="connsiteY5" fmla="*/ 0 h 927927"/>
                <a:gd name="connsiteX6" fmla="*/ 5388932 w 8377008"/>
                <a:gd name="connsiteY6" fmla="*/ 22035 h 927927"/>
                <a:gd name="connsiteX7" fmla="*/ 8377008 w 8377008"/>
                <a:gd name="connsiteY7" fmla="*/ 463964 h 927927"/>
                <a:gd name="connsiteX0" fmla="*/ 5836820 w 8377008"/>
                <a:gd name="connsiteY0" fmla="*/ 927927 h 927927"/>
                <a:gd name="connsiteX1" fmla="*/ 18254 w 8377008"/>
                <a:gd name="connsiteY1" fmla="*/ 927927 h 927927"/>
                <a:gd name="connsiteX2" fmla="*/ 850985 w 8377008"/>
                <a:gd name="connsiteY2" fmla="*/ 463963 h 927927"/>
                <a:gd name="connsiteX3" fmla="*/ 17184 w 8377008"/>
                <a:gd name="connsiteY3" fmla="*/ 76617 h 927927"/>
                <a:gd name="connsiteX4" fmla="*/ 176759 w 8377008"/>
                <a:gd name="connsiteY4" fmla="*/ 0 h 927927"/>
                <a:gd name="connsiteX5" fmla="*/ 5069780 w 8377008"/>
                <a:gd name="connsiteY5" fmla="*/ 0 h 927927"/>
                <a:gd name="connsiteX6" fmla="*/ 5388932 w 8377008"/>
                <a:gd name="connsiteY6" fmla="*/ 22035 h 927927"/>
                <a:gd name="connsiteX7" fmla="*/ 8377008 w 8377008"/>
                <a:gd name="connsiteY7" fmla="*/ 463964 h 927927"/>
                <a:gd name="connsiteX0" fmla="*/ 5836820 w 8377008"/>
                <a:gd name="connsiteY0" fmla="*/ 927927 h 927927"/>
                <a:gd name="connsiteX1" fmla="*/ 18254 w 8377008"/>
                <a:gd name="connsiteY1" fmla="*/ 927927 h 927927"/>
                <a:gd name="connsiteX2" fmla="*/ 850985 w 8377008"/>
                <a:gd name="connsiteY2" fmla="*/ 463963 h 927927"/>
                <a:gd name="connsiteX3" fmla="*/ 17184 w 8377008"/>
                <a:gd name="connsiteY3" fmla="*/ 76617 h 927927"/>
                <a:gd name="connsiteX4" fmla="*/ 176759 w 8377008"/>
                <a:gd name="connsiteY4" fmla="*/ 0 h 927927"/>
                <a:gd name="connsiteX5" fmla="*/ 5069780 w 8377008"/>
                <a:gd name="connsiteY5" fmla="*/ 0 h 927927"/>
                <a:gd name="connsiteX6" fmla="*/ 5388932 w 8377008"/>
                <a:gd name="connsiteY6" fmla="*/ 22035 h 927927"/>
                <a:gd name="connsiteX7" fmla="*/ 8377008 w 8377008"/>
                <a:gd name="connsiteY7" fmla="*/ 463964 h 927927"/>
                <a:gd name="connsiteX0" fmla="*/ 5836820 w 8377008"/>
                <a:gd name="connsiteY0" fmla="*/ 927927 h 927927"/>
                <a:gd name="connsiteX1" fmla="*/ 18254 w 8377008"/>
                <a:gd name="connsiteY1" fmla="*/ 927927 h 927927"/>
                <a:gd name="connsiteX2" fmla="*/ 850985 w 8377008"/>
                <a:gd name="connsiteY2" fmla="*/ 463963 h 927927"/>
                <a:gd name="connsiteX3" fmla="*/ 17184 w 8377008"/>
                <a:gd name="connsiteY3" fmla="*/ 76617 h 927927"/>
                <a:gd name="connsiteX4" fmla="*/ 176759 w 8377008"/>
                <a:gd name="connsiteY4" fmla="*/ 0 h 927927"/>
                <a:gd name="connsiteX5" fmla="*/ 5069780 w 8377008"/>
                <a:gd name="connsiteY5" fmla="*/ 0 h 927927"/>
                <a:gd name="connsiteX6" fmla="*/ 5388932 w 8377008"/>
                <a:gd name="connsiteY6" fmla="*/ 22035 h 927927"/>
                <a:gd name="connsiteX7" fmla="*/ 8377008 w 8377008"/>
                <a:gd name="connsiteY7" fmla="*/ 463964 h 927927"/>
                <a:gd name="connsiteX0" fmla="*/ 5836815 w 8377003"/>
                <a:gd name="connsiteY0" fmla="*/ 927927 h 927927"/>
                <a:gd name="connsiteX1" fmla="*/ 18249 w 8377003"/>
                <a:gd name="connsiteY1" fmla="*/ 927927 h 927927"/>
                <a:gd name="connsiteX2" fmla="*/ 850980 w 8377003"/>
                <a:gd name="connsiteY2" fmla="*/ 463963 h 927927"/>
                <a:gd name="connsiteX3" fmla="*/ 17179 w 8377003"/>
                <a:gd name="connsiteY3" fmla="*/ 76617 h 927927"/>
                <a:gd name="connsiteX4" fmla="*/ 176754 w 8377003"/>
                <a:gd name="connsiteY4" fmla="*/ 0 h 927927"/>
                <a:gd name="connsiteX5" fmla="*/ 5069775 w 8377003"/>
                <a:gd name="connsiteY5" fmla="*/ 0 h 927927"/>
                <a:gd name="connsiteX6" fmla="*/ 5388927 w 8377003"/>
                <a:gd name="connsiteY6" fmla="*/ 22035 h 927927"/>
                <a:gd name="connsiteX7" fmla="*/ 8377003 w 8377003"/>
                <a:gd name="connsiteY7" fmla="*/ 463964 h 927927"/>
                <a:gd name="connsiteX0" fmla="*/ 5836815 w 8377003"/>
                <a:gd name="connsiteY0" fmla="*/ 927927 h 927927"/>
                <a:gd name="connsiteX1" fmla="*/ 18249 w 8377003"/>
                <a:gd name="connsiteY1" fmla="*/ 927927 h 927927"/>
                <a:gd name="connsiteX2" fmla="*/ 850980 w 8377003"/>
                <a:gd name="connsiteY2" fmla="*/ 463963 h 927927"/>
                <a:gd name="connsiteX3" fmla="*/ 17179 w 8377003"/>
                <a:gd name="connsiteY3" fmla="*/ 76617 h 927927"/>
                <a:gd name="connsiteX4" fmla="*/ 176754 w 8377003"/>
                <a:gd name="connsiteY4" fmla="*/ 0 h 927927"/>
                <a:gd name="connsiteX5" fmla="*/ 5069775 w 8377003"/>
                <a:gd name="connsiteY5" fmla="*/ 0 h 927927"/>
                <a:gd name="connsiteX6" fmla="*/ 5388927 w 8377003"/>
                <a:gd name="connsiteY6" fmla="*/ 22035 h 927927"/>
                <a:gd name="connsiteX7" fmla="*/ 8377003 w 8377003"/>
                <a:gd name="connsiteY7" fmla="*/ 463964 h 927927"/>
                <a:gd name="connsiteX0" fmla="*/ 5836815 w 8377003"/>
                <a:gd name="connsiteY0" fmla="*/ 927927 h 927927"/>
                <a:gd name="connsiteX1" fmla="*/ 18249 w 8377003"/>
                <a:gd name="connsiteY1" fmla="*/ 927927 h 927927"/>
                <a:gd name="connsiteX2" fmla="*/ 850980 w 8377003"/>
                <a:gd name="connsiteY2" fmla="*/ 463963 h 927927"/>
                <a:gd name="connsiteX3" fmla="*/ 17179 w 8377003"/>
                <a:gd name="connsiteY3" fmla="*/ 76617 h 927927"/>
                <a:gd name="connsiteX4" fmla="*/ 176755 w 8377003"/>
                <a:gd name="connsiteY4" fmla="*/ 0 h 927927"/>
                <a:gd name="connsiteX5" fmla="*/ 5069775 w 8377003"/>
                <a:gd name="connsiteY5" fmla="*/ 0 h 927927"/>
                <a:gd name="connsiteX6" fmla="*/ 5388927 w 8377003"/>
                <a:gd name="connsiteY6" fmla="*/ 22035 h 927927"/>
                <a:gd name="connsiteX7" fmla="*/ 8377003 w 8377003"/>
                <a:gd name="connsiteY7" fmla="*/ 463964 h 927927"/>
                <a:gd name="connsiteX0" fmla="*/ 5836815 w 8377003"/>
                <a:gd name="connsiteY0" fmla="*/ 927927 h 927927"/>
                <a:gd name="connsiteX1" fmla="*/ 18249 w 8377003"/>
                <a:gd name="connsiteY1" fmla="*/ 927927 h 927927"/>
                <a:gd name="connsiteX2" fmla="*/ 850980 w 8377003"/>
                <a:gd name="connsiteY2" fmla="*/ 463963 h 927927"/>
                <a:gd name="connsiteX3" fmla="*/ 17179 w 8377003"/>
                <a:gd name="connsiteY3" fmla="*/ 76617 h 927927"/>
                <a:gd name="connsiteX4" fmla="*/ 176755 w 8377003"/>
                <a:gd name="connsiteY4" fmla="*/ 0 h 927927"/>
                <a:gd name="connsiteX5" fmla="*/ 5069775 w 8377003"/>
                <a:gd name="connsiteY5" fmla="*/ 0 h 927927"/>
                <a:gd name="connsiteX6" fmla="*/ 5516588 w 8377003"/>
                <a:gd name="connsiteY6" fmla="*/ 76617 h 927927"/>
                <a:gd name="connsiteX7" fmla="*/ 8377003 w 8377003"/>
                <a:gd name="connsiteY7" fmla="*/ 463964 h 927927"/>
                <a:gd name="connsiteX0" fmla="*/ 5836815 w 6350389"/>
                <a:gd name="connsiteY0" fmla="*/ 927927 h 927927"/>
                <a:gd name="connsiteX1" fmla="*/ 18249 w 6350389"/>
                <a:gd name="connsiteY1" fmla="*/ 927927 h 927927"/>
                <a:gd name="connsiteX2" fmla="*/ 850980 w 6350389"/>
                <a:gd name="connsiteY2" fmla="*/ 463963 h 927927"/>
                <a:gd name="connsiteX3" fmla="*/ 17179 w 6350389"/>
                <a:gd name="connsiteY3" fmla="*/ 76617 h 927927"/>
                <a:gd name="connsiteX4" fmla="*/ 176755 w 6350389"/>
                <a:gd name="connsiteY4" fmla="*/ 0 h 927927"/>
                <a:gd name="connsiteX5" fmla="*/ 5069775 w 6350389"/>
                <a:gd name="connsiteY5" fmla="*/ 0 h 927927"/>
                <a:gd name="connsiteX6" fmla="*/ 5516588 w 6350389"/>
                <a:gd name="connsiteY6" fmla="*/ 76617 h 927927"/>
                <a:gd name="connsiteX7" fmla="*/ 6350389 w 6350389"/>
                <a:gd name="connsiteY7" fmla="*/ 463963 h 927927"/>
                <a:gd name="connsiteX0" fmla="*/ 5836815 w 6350389"/>
                <a:gd name="connsiteY0" fmla="*/ 927927 h 927927"/>
                <a:gd name="connsiteX1" fmla="*/ 18249 w 6350389"/>
                <a:gd name="connsiteY1" fmla="*/ 927927 h 927927"/>
                <a:gd name="connsiteX2" fmla="*/ 850980 w 6350389"/>
                <a:gd name="connsiteY2" fmla="*/ 463963 h 927927"/>
                <a:gd name="connsiteX3" fmla="*/ 17179 w 6350389"/>
                <a:gd name="connsiteY3" fmla="*/ 76617 h 927927"/>
                <a:gd name="connsiteX4" fmla="*/ 176755 w 6350389"/>
                <a:gd name="connsiteY4" fmla="*/ 0 h 927927"/>
                <a:gd name="connsiteX5" fmla="*/ 5069775 w 6350389"/>
                <a:gd name="connsiteY5" fmla="*/ 0 h 927927"/>
                <a:gd name="connsiteX6" fmla="*/ 5516588 w 6350389"/>
                <a:gd name="connsiteY6" fmla="*/ 76617 h 927927"/>
                <a:gd name="connsiteX7" fmla="*/ 6350389 w 6350389"/>
                <a:gd name="connsiteY7" fmla="*/ 463963 h 927927"/>
                <a:gd name="connsiteX0" fmla="*/ 5836815 w 6350389"/>
                <a:gd name="connsiteY0" fmla="*/ 927927 h 927927"/>
                <a:gd name="connsiteX1" fmla="*/ 18249 w 6350389"/>
                <a:gd name="connsiteY1" fmla="*/ 927927 h 927927"/>
                <a:gd name="connsiteX2" fmla="*/ 850980 w 6350389"/>
                <a:gd name="connsiteY2" fmla="*/ 463963 h 927927"/>
                <a:gd name="connsiteX3" fmla="*/ 17179 w 6350389"/>
                <a:gd name="connsiteY3" fmla="*/ 76617 h 927927"/>
                <a:gd name="connsiteX4" fmla="*/ 176755 w 6350389"/>
                <a:gd name="connsiteY4" fmla="*/ 0 h 927927"/>
                <a:gd name="connsiteX5" fmla="*/ 5069775 w 6350389"/>
                <a:gd name="connsiteY5" fmla="*/ 0 h 927927"/>
                <a:gd name="connsiteX6" fmla="*/ 5516588 w 6350389"/>
                <a:gd name="connsiteY6" fmla="*/ 76617 h 927927"/>
                <a:gd name="connsiteX7" fmla="*/ 6350389 w 6350389"/>
                <a:gd name="connsiteY7" fmla="*/ 463963 h 927927"/>
                <a:gd name="connsiteX0" fmla="*/ 5836815 w 6350389"/>
                <a:gd name="connsiteY0" fmla="*/ 927927 h 927927"/>
                <a:gd name="connsiteX1" fmla="*/ 18249 w 6350389"/>
                <a:gd name="connsiteY1" fmla="*/ 927927 h 927927"/>
                <a:gd name="connsiteX2" fmla="*/ 850980 w 6350389"/>
                <a:gd name="connsiteY2" fmla="*/ 463963 h 927927"/>
                <a:gd name="connsiteX3" fmla="*/ 17179 w 6350389"/>
                <a:gd name="connsiteY3" fmla="*/ 76617 h 927927"/>
                <a:gd name="connsiteX4" fmla="*/ 176755 w 6350389"/>
                <a:gd name="connsiteY4" fmla="*/ 0 h 927927"/>
                <a:gd name="connsiteX5" fmla="*/ 5197436 w 6350389"/>
                <a:gd name="connsiteY5" fmla="*/ 0 h 927927"/>
                <a:gd name="connsiteX6" fmla="*/ 5516588 w 6350389"/>
                <a:gd name="connsiteY6" fmla="*/ 76617 h 927927"/>
                <a:gd name="connsiteX7" fmla="*/ 6350389 w 6350389"/>
                <a:gd name="connsiteY7" fmla="*/ 463963 h 927927"/>
                <a:gd name="connsiteX0" fmla="*/ 5964472 w 6350389"/>
                <a:gd name="connsiteY0" fmla="*/ 927927 h 927927"/>
                <a:gd name="connsiteX1" fmla="*/ 18249 w 6350389"/>
                <a:gd name="connsiteY1" fmla="*/ 927927 h 927927"/>
                <a:gd name="connsiteX2" fmla="*/ 850980 w 6350389"/>
                <a:gd name="connsiteY2" fmla="*/ 463963 h 927927"/>
                <a:gd name="connsiteX3" fmla="*/ 17179 w 6350389"/>
                <a:gd name="connsiteY3" fmla="*/ 76617 h 927927"/>
                <a:gd name="connsiteX4" fmla="*/ 176755 w 6350389"/>
                <a:gd name="connsiteY4" fmla="*/ 0 h 927927"/>
                <a:gd name="connsiteX5" fmla="*/ 5197436 w 6350389"/>
                <a:gd name="connsiteY5" fmla="*/ 0 h 927927"/>
                <a:gd name="connsiteX6" fmla="*/ 5516588 w 6350389"/>
                <a:gd name="connsiteY6" fmla="*/ 76617 h 927927"/>
                <a:gd name="connsiteX7" fmla="*/ 6350389 w 6350389"/>
                <a:gd name="connsiteY7" fmla="*/ 463963 h 927927"/>
                <a:gd name="connsiteX0" fmla="*/ 5964472 w 6350389"/>
                <a:gd name="connsiteY0" fmla="*/ 927927 h 927927"/>
                <a:gd name="connsiteX1" fmla="*/ 18249 w 6350389"/>
                <a:gd name="connsiteY1" fmla="*/ 927927 h 927927"/>
                <a:gd name="connsiteX2" fmla="*/ 850980 w 6350389"/>
                <a:gd name="connsiteY2" fmla="*/ 463963 h 927927"/>
                <a:gd name="connsiteX3" fmla="*/ 17179 w 6350389"/>
                <a:gd name="connsiteY3" fmla="*/ 51821 h 927927"/>
                <a:gd name="connsiteX4" fmla="*/ 176755 w 6350389"/>
                <a:gd name="connsiteY4" fmla="*/ 0 h 927927"/>
                <a:gd name="connsiteX5" fmla="*/ 5197436 w 6350389"/>
                <a:gd name="connsiteY5" fmla="*/ 0 h 927927"/>
                <a:gd name="connsiteX6" fmla="*/ 5516588 w 6350389"/>
                <a:gd name="connsiteY6" fmla="*/ 76617 h 927927"/>
                <a:gd name="connsiteX7" fmla="*/ 6350389 w 6350389"/>
                <a:gd name="connsiteY7" fmla="*/ 463963 h 927927"/>
                <a:gd name="connsiteX0" fmla="*/ 5964472 w 6350389"/>
                <a:gd name="connsiteY0" fmla="*/ 927927 h 927927"/>
                <a:gd name="connsiteX1" fmla="*/ 18249 w 6350389"/>
                <a:gd name="connsiteY1" fmla="*/ 927927 h 927927"/>
                <a:gd name="connsiteX2" fmla="*/ 959252 w 6350389"/>
                <a:gd name="connsiteY2" fmla="*/ 463963 h 927927"/>
                <a:gd name="connsiteX3" fmla="*/ 17179 w 6350389"/>
                <a:gd name="connsiteY3" fmla="*/ 51821 h 927927"/>
                <a:gd name="connsiteX4" fmla="*/ 176755 w 6350389"/>
                <a:gd name="connsiteY4" fmla="*/ 0 h 927927"/>
                <a:gd name="connsiteX5" fmla="*/ 5197436 w 6350389"/>
                <a:gd name="connsiteY5" fmla="*/ 0 h 927927"/>
                <a:gd name="connsiteX6" fmla="*/ 5516588 w 6350389"/>
                <a:gd name="connsiteY6" fmla="*/ 76617 h 927927"/>
                <a:gd name="connsiteX7" fmla="*/ 6350389 w 6350389"/>
                <a:gd name="connsiteY7" fmla="*/ 463963 h 927927"/>
                <a:gd name="connsiteX0" fmla="*/ 5964472 w 6350389"/>
                <a:gd name="connsiteY0" fmla="*/ 927927 h 927927"/>
                <a:gd name="connsiteX1" fmla="*/ 18249 w 6350389"/>
                <a:gd name="connsiteY1" fmla="*/ 927927 h 927927"/>
                <a:gd name="connsiteX2" fmla="*/ 959252 w 6350389"/>
                <a:gd name="connsiteY2" fmla="*/ 463963 h 927927"/>
                <a:gd name="connsiteX3" fmla="*/ 17179 w 6350389"/>
                <a:gd name="connsiteY3" fmla="*/ 51821 h 927927"/>
                <a:gd name="connsiteX4" fmla="*/ 176755 w 6350389"/>
                <a:gd name="connsiteY4" fmla="*/ 0 h 927927"/>
                <a:gd name="connsiteX5" fmla="*/ 5197436 w 6350389"/>
                <a:gd name="connsiteY5" fmla="*/ 0 h 927927"/>
                <a:gd name="connsiteX6" fmla="*/ 5516588 w 6350389"/>
                <a:gd name="connsiteY6" fmla="*/ 76617 h 927927"/>
                <a:gd name="connsiteX7" fmla="*/ 6350389 w 6350389"/>
                <a:gd name="connsiteY7" fmla="*/ 463963 h 927927"/>
                <a:gd name="connsiteX0" fmla="*/ 5964472 w 6350389"/>
                <a:gd name="connsiteY0" fmla="*/ 927927 h 927927"/>
                <a:gd name="connsiteX1" fmla="*/ 18249 w 6350389"/>
                <a:gd name="connsiteY1" fmla="*/ 927927 h 927927"/>
                <a:gd name="connsiteX2" fmla="*/ 959252 w 6350389"/>
                <a:gd name="connsiteY2" fmla="*/ 463963 h 927927"/>
                <a:gd name="connsiteX3" fmla="*/ 17179 w 6350389"/>
                <a:gd name="connsiteY3" fmla="*/ 51821 h 927927"/>
                <a:gd name="connsiteX4" fmla="*/ 176755 w 6350389"/>
                <a:gd name="connsiteY4" fmla="*/ 0 h 927927"/>
                <a:gd name="connsiteX5" fmla="*/ 5197436 w 6350389"/>
                <a:gd name="connsiteY5" fmla="*/ 0 h 927927"/>
                <a:gd name="connsiteX6" fmla="*/ 5516588 w 6350389"/>
                <a:gd name="connsiteY6" fmla="*/ 76617 h 927927"/>
                <a:gd name="connsiteX7" fmla="*/ 6350389 w 6350389"/>
                <a:gd name="connsiteY7" fmla="*/ 463963 h 927927"/>
                <a:gd name="connsiteX0" fmla="*/ 5958828 w 6344745"/>
                <a:gd name="connsiteY0" fmla="*/ 927927 h 927927"/>
                <a:gd name="connsiteX1" fmla="*/ 12605 w 6344745"/>
                <a:gd name="connsiteY1" fmla="*/ 927927 h 927927"/>
                <a:gd name="connsiteX2" fmla="*/ 953608 w 6344745"/>
                <a:gd name="connsiteY2" fmla="*/ 463963 h 927927"/>
                <a:gd name="connsiteX3" fmla="*/ 11535 w 6344745"/>
                <a:gd name="connsiteY3" fmla="*/ 51821 h 927927"/>
                <a:gd name="connsiteX4" fmla="*/ 171111 w 6344745"/>
                <a:gd name="connsiteY4" fmla="*/ 0 h 927927"/>
                <a:gd name="connsiteX5" fmla="*/ 5191792 w 6344745"/>
                <a:gd name="connsiteY5" fmla="*/ 0 h 927927"/>
                <a:gd name="connsiteX6" fmla="*/ 5510944 w 6344745"/>
                <a:gd name="connsiteY6" fmla="*/ 76617 h 927927"/>
                <a:gd name="connsiteX7" fmla="*/ 6344745 w 6344745"/>
                <a:gd name="connsiteY7" fmla="*/ 463963 h 927927"/>
                <a:gd name="connsiteX0" fmla="*/ 5959995 w 6345912"/>
                <a:gd name="connsiteY0" fmla="*/ 927927 h 927927"/>
                <a:gd name="connsiteX1" fmla="*/ 13772 w 6345912"/>
                <a:gd name="connsiteY1" fmla="*/ 927927 h 927927"/>
                <a:gd name="connsiteX2" fmla="*/ 954775 w 6345912"/>
                <a:gd name="connsiteY2" fmla="*/ 463963 h 927927"/>
                <a:gd name="connsiteX3" fmla="*/ 12702 w 6345912"/>
                <a:gd name="connsiteY3" fmla="*/ 51821 h 927927"/>
                <a:gd name="connsiteX4" fmla="*/ 172278 w 6345912"/>
                <a:gd name="connsiteY4" fmla="*/ 0 h 927927"/>
                <a:gd name="connsiteX5" fmla="*/ 5192959 w 6345912"/>
                <a:gd name="connsiteY5" fmla="*/ 0 h 927927"/>
                <a:gd name="connsiteX6" fmla="*/ 5512111 w 6345912"/>
                <a:gd name="connsiteY6" fmla="*/ 76617 h 927927"/>
                <a:gd name="connsiteX7" fmla="*/ 6345912 w 6345912"/>
                <a:gd name="connsiteY7" fmla="*/ 463963 h 927927"/>
                <a:gd name="connsiteX0" fmla="*/ 5960241 w 6346158"/>
                <a:gd name="connsiteY0" fmla="*/ 927927 h 927927"/>
                <a:gd name="connsiteX1" fmla="*/ 14018 w 6346158"/>
                <a:gd name="connsiteY1" fmla="*/ 927927 h 927927"/>
                <a:gd name="connsiteX2" fmla="*/ 955021 w 6346158"/>
                <a:gd name="connsiteY2" fmla="*/ 463963 h 927927"/>
                <a:gd name="connsiteX3" fmla="*/ 12948 w 6346158"/>
                <a:gd name="connsiteY3" fmla="*/ 51821 h 927927"/>
                <a:gd name="connsiteX4" fmla="*/ 133220 w 6346158"/>
                <a:gd name="connsiteY4" fmla="*/ 0 h 927927"/>
                <a:gd name="connsiteX5" fmla="*/ 5193205 w 6346158"/>
                <a:gd name="connsiteY5" fmla="*/ 0 h 927927"/>
                <a:gd name="connsiteX6" fmla="*/ 5512357 w 6346158"/>
                <a:gd name="connsiteY6" fmla="*/ 76617 h 927927"/>
                <a:gd name="connsiteX7" fmla="*/ 6346158 w 6346158"/>
                <a:gd name="connsiteY7" fmla="*/ 463963 h 927927"/>
                <a:gd name="connsiteX0" fmla="*/ 5960241 w 6346158"/>
                <a:gd name="connsiteY0" fmla="*/ 927927 h 927927"/>
                <a:gd name="connsiteX1" fmla="*/ 14018 w 6346158"/>
                <a:gd name="connsiteY1" fmla="*/ 927927 h 927927"/>
                <a:gd name="connsiteX2" fmla="*/ 955021 w 6346158"/>
                <a:gd name="connsiteY2" fmla="*/ 463963 h 927927"/>
                <a:gd name="connsiteX3" fmla="*/ 12948 w 6346158"/>
                <a:gd name="connsiteY3" fmla="*/ 51821 h 927927"/>
                <a:gd name="connsiteX4" fmla="*/ 133220 w 6346158"/>
                <a:gd name="connsiteY4" fmla="*/ 0 h 927927"/>
                <a:gd name="connsiteX5" fmla="*/ 5193205 w 6346158"/>
                <a:gd name="connsiteY5" fmla="*/ 0 h 927927"/>
                <a:gd name="connsiteX6" fmla="*/ 5608575 w 6346158"/>
                <a:gd name="connsiteY6" fmla="*/ 51821 h 927927"/>
                <a:gd name="connsiteX7" fmla="*/ 6346158 w 6346158"/>
                <a:gd name="connsiteY7" fmla="*/ 463963 h 927927"/>
                <a:gd name="connsiteX0" fmla="*/ 5960241 w 6550648"/>
                <a:gd name="connsiteY0" fmla="*/ 927927 h 927927"/>
                <a:gd name="connsiteX1" fmla="*/ 14018 w 6550648"/>
                <a:gd name="connsiteY1" fmla="*/ 927927 h 927927"/>
                <a:gd name="connsiteX2" fmla="*/ 955021 w 6550648"/>
                <a:gd name="connsiteY2" fmla="*/ 463963 h 927927"/>
                <a:gd name="connsiteX3" fmla="*/ 12948 w 6550648"/>
                <a:gd name="connsiteY3" fmla="*/ 51821 h 927927"/>
                <a:gd name="connsiteX4" fmla="*/ 133220 w 6550648"/>
                <a:gd name="connsiteY4" fmla="*/ 0 h 927927"/>
                <a:gd name="connsiteX5" fmla="*/ 5193205 w 6550648"/>
                <a:gd name="connsiteY5" fmla="*/ 0 h 927927"/>
                <a:gd name="connsiteX6" fmla="*/ 5608575 w 6550648"/>
                <a:gd name="connsiteY6" fmla="*/ 51821 h 927927"/>
                <a:gd name="connsiteX7" fmla="*/ 6550648 w 6550648"/>
                <a:gd name="connsiteY7" fmla="*/ 463963 h 927927"/>
                <a:gd name="connsiteX0" fmla="*/ 5960241 w 6550648"/>
                <a:gd name="connsiteY0" fmla="*/ 927927 h 927927"/>
                <a:gd name="connsiteX1" fmla="*/ 14018 w 6550648"/>
                <a:gd name="connsiteY1" fmla="*/ 927927 h 927927"/>
                <a:gd name="connsiteX2" fmla="*/ 955021 w 6550648"/>
                <a:gd name="connsiteY2" fmla="*/ 463963 h 927927"/>
                <a:gd name="connsiteX3" fmla="*/ 12948 w 6550648"/>
                <a:gd name="connsiteY3" fmla="*/ 51821 h 927927"/>
                <a:gd name="connsiteX4" fmla="*/ 133220 w 6550648"/>
                <a:gd name="connsiteY4" fmla="*/ 0 h 927927"/>
                <a:gd name="connsiteX5" fmla="*/ 5193205 w 6550648"/>
                <a:gd name="connsiteY5" fmla="*/ 0 h 927927"/>
                <a:gd name="connsiteX6" fmla="*/ 5608575 w 6550648"/>
                <a:gd name="connsiteY6" fmla="*/ 51821 h 927927"/>
                <a:gd name="connsiteX7" fmla="*/ 6550648 w 6550648"/>
                <a:gd name="connsiteY7" fmla="*/ 463963 h 927927"/>
                <a:gd name="connsiteX0" fmla="*/ 5960241 w 6550648"/>
                <a:gd name="connsiteY0" fmla="*/ 927927 h 927927"/>
                <a:gd name="connsiteX1" fmla="*/ 14018 w 6550648"/>
                <a:gd name="connsiteY1" fmla="*/ 927927 h 927927"/>
                <a:gd name="connsiteX2" fmla="*/ 955021 w 6550648"/>
                <a:gd name="connsiteY2" fmla="*/ 463963 h 927927"/>
                <a:gd name="connsiteX3" fmla="*/ 12948 w 6550648"/>
                <a:gd name="connsiteY3" fmla="*/ 51821 h 927927"/>
                <a:gd name="connsiteX4" fmla="*/ 133220 w 6550648"/>
                <a:gd name="connsiteY4" fmla="*/ 0 h 927927"/>
                <a:gd name="connsiteX5" fmla="*/ 5193205 w 6550648"/>
                <a:gd name="connsiteY5" fmla="*/ 0 h 927927"/>
                <a:gd name="connsiteX6" fmla="*/ 5608575 w 6550648"/>
                <a:gd name="connsiteY6" fmla="*/ 51821 h 927927"/>
                <a:gd name="connsiteX7" fmla="*/ 6550648 w 6550648"/>
                <a:gd name="connsiteY7" fmla="*/ 463963 h 927927"/>
                <a:gd name="connsiteX0" fmla="*/ 5960241 w 6550648"/>
                <a:gd name="connsiteY0" fmla="*/ 927927 h 927927"/>
                <a:gd name="connsiteX1" fmla="*/ 14018 w 6550648"/>
                <a:gd name="connsiteY1" fmla="*/ 927927 h 927927"/>
                <a:gd name="connsiteX2" fmla="*/ 955021 w 6550648"/>
                <a:gd name="connsiteY2" fmla="*/ 463963 h 927927"/>
                <a:gd name="connsiteX3" fmla="*/ 12948 w 6550648"/>
                <a:gd name="connsiteY3" fmla="*/ 51821 h 927927"/>
                <a:gd name="connsiteX4" fmla="*/ 133220 w 6550648"/>
                <a:gd name="connsiteY4" fmla="*/ 0 h 927927"/>
                <a:gd name="connsiteX5" fmla="*/ 5368030 w 6550648"/>
                <a:gd name="connsiteY5" fmla="*/ 0 h 927927"/>
                <a:gd name="connsiteX6" fmla="*/ 5608575 w 6550648"/>
                <a:gd name="connsiteY6" fmla="*/ 51821 h 927927"/>
                <a:gd name="connsiteX7" fmla="*/ 6550648 w 6550648"/>
                <a:gd name="connsiteY7" fmla="*/ 463963 h 927927"/>
                <a:gd name="connsiteX0" fmla="*/ 5946406 w 6550648"/>
                <a:gd name="connsiteY0" fmla="*/ 927927 h 927927"/>
                <a:gd name="connsiteX1" fmla="*/ 14018 w 6550648"/>
                <a:gd name="connsiteY1" fmla="*/ 927927 h 927927"/>
                <a:gd name="connsiteX2" fmla="*/ 955021 w 6550648"/>
                <a:gd name="connsiteY2" fmla="*/ 463963 h 927927"/>
                <a:gd name="connsiteX3" fmla="*/ 12948 w 6550648"/>
                <a:gd name="connsiteY3" fmla="*/ 51821 h 927927"/>
                <a:gd name="connsiteX4" fmla="*/ 133220 w 6550648"/>
                <a:gd name="connsiteY4" fmla="*/ 0 h 927927"/>
                <a:gd name="connsiteX5" fmla="*/ 5368030 w 6550648"/>
                <a:gd name="connsiteY5" fmla="*/ 0 h 927927"/>
                <a:gd name="connsiteX6" fmla="*/ 5608575 w 6550648"/>
                <a:gd name="connsiteY6" fmla="*/ 51821 h 927927"/>
                <a:gd name="connsiteX7" fmla="*/ 6550648 w 6550648"/>
                <a:gd name="connsiteY7" fmla="*/ 463963 h 927927"/>
                <a:gd name="connsiteX0" fmla="*/ 5946406 w 6550648"/>
                <a:gd name="connsiteY0" fmla="*/ 927927 h 927927"/>
                <a:gd name="connsiteX1" fmla="*/ 14018 w 6550648"/>
                <a:gd name="connsiteY1" fmla="*/ 927927 h 927927"/>
                <a:gd name="connsiteX2" fmla="*/ 955021 w 6550648"/>
                <a:gd name="connsiteY2" fmla="*/ 463963 h 927927"/>
                <a:gd name="connsiteX3" fmla="*/ 12949 w 6550648"/>
                <a:gd name="connsiteY3" fmla="*/ 51821 h 927927"/>
                <a:gd name="connsiteX4" fmla="*/ 133220 w 6550648"/>
                <a:gd name="connsiteY4" fmla="*/ 0 h 927927"/>
                <a:gd name="connsiteX5" fmla="*/ 5368030 w 6550648"/>
                <a:gd name="connsiteY5" fmla="*/ 0 h 927927"/>
                <a:gd name="connsiteX6" fmla="*/ 5608575 w 6550648"/>
                <a:gd name="connsiteY6" fmla="*/ 51821 h 927927"/>
                <a:gd name="connsiteX7" fmla="*/ 6550648 w 6550648"/>
                <a:gd name="connsiteY7" fmla="*/ 463963 h 927927"/>
                <a:gd name="connsiteX0" fmla="*/ 5946406 w 6550648"/>
                <a:gd name="connsiteY0" fmla="*/ 927927 h 927927"/>
                <a:gd name="connsiteX1" fmla="*/ 14018 w 6550648"/>
                <a:gd name="connsiteY1" fmla="*/ 927927 h 927927"/>
                <a:gd name="connsiteX2" fmla="*/ 946880 w 6550648"/>
                <a:gd name="connsiteY2" fmla="*/ 463963 h 927927"/>
                <a:gd name="connsiteX3" fmla="*/ 12949 w 6550648"/>
                <a:gd name="connsiteY3" fmla="*/ 51821 h 927927"/>
                <a:gd name="connsiteX4" fmla="*/ 133220 w 6550648"/>
                <a:gd name="connsiteY4" fmla="*/ 0 h 927927"/>
                <a:gd name="connsiteX5" fmla="*/ 5368030 w 6550648"/>
                <a:gd name="connsiteY5" fmla="*/ 0 h 927927"/>
                <a:gd name="connsiteX6" fmla="*/ 5608575 w 6550648"/>
                <a:gd name="connsiteY6" fmla="*/ 51821 h 927927"/>
                <a:gd name="connsiteX7" fmla="*/ 6550648 w 6550648"/>
                <a:gd name="connsiteY7" fmla="*/ 463963 h 927927"/>
                <a:gd name="connsiteX0" fmla="*/ 5946406 w 6550648"/>
                <a:gd name="connsiteY0" fmla="*/ 927927 h 927927"/>
                <a:gd name="connsiteX1" fmla="*/ 14018 w 6550648"/>
                <a:gd name="connsiteY1" fmla="*/ 927927 h 927927"/>
                <a:gd name="connsiteX2" fmla="*/ 946880 w 6550648"/>
                <a:gd name="connsiteY2" fmla="*/ 463963 h 927927"/>
                <a:gd name="connsiteX3" fmla="*/ 12949 w 6550648"/>
                <a:gd name="connsiteY3" fmla="*/ 51821 h 927927"/>
                <a:gd name="connsiteX4" fmla="*/ 133220 w 6550648"/>
                <a:gd name="connsiteY4" fmla="*/ 0 h 927927"/>
                <a:gd name="connsiteX5" fmla="*/ 5368030 w 6550648"/>
                <a:gd name="connsiteY5" fmla="*/ 0 h 927927"/>
                <a:gd name="connsiteX6" fmla="*/ 5608575 w 6550648"/>
                <a:gd name="connsiteY6" fmla="*/ 51821 h 927927"/>
                <a:gd name="connsiteX7" fmla="*/ 6550648 w 6550648"/>
                <a:gd name="connsiteY7" fmla="*/ 463963 h 927927"/>
                <a:gd name="connsiteX0" fmla="*/ 5946406 w 6550648"/>
                <a:gd name="connsiteY0" fmla="*/ 927927 h 927927"/>
                <a:gd name="connsiteX1" fmla="*/ 14018 w 6550648"/>
                <a:gd name="connsiteY1" fmla="*/ 927927 h 927927"/>
                <a:gd name="connsiteX2" fmla="*/ 946880 w 6550648"/>
                <a:gd name="connsiteY2" fmla="*/ 463963 h 927927"/>
                <a:gd name="connsiteX3" fmla="*/ 12949 w 6550648"/>
                <a:gd name="connsiteY3" fmla="*/ 51821 h 927927"/>
                <a:gd name="connsiteX4" fmla="*/ 133220 w 6550648"/>
                <a:gd name="connsiteY4" fmla="*/ 0 h 927927"/>
                <a:gd name="connsiteX5" fmla="*/ 5368030 w 6550648"/>
                <a:gd name="connsiteY5" fmla="*/ 0 h 927927"/>
                <a:gd name="connsiteX6" fmla="*/ 5608575 w 6550648"/>
                <a:gd name="connsiteY6" fmla="*/ 51821 h 927927"/>
                <a:gd name="connsiteX7" fmla="*/ 6550648 w 6550648"/>
                <a:gd name="connsiteY7" fmla="*/ 463963 h 927927"/>
                <a:gd name="connsiteX0" fmla="*/ 5946252 w 6550494"/>
                <a:gd name="connsiteY0" fmla="*/ 927927 h 927927"/>
                <a:gd name="connsiteX1" fmla="*/ 13864 w 6550494"/>
                <a:gd name="connsiteY1" fmla="*/ 927927 h 927927"/>
                <a:gd name="connsiteX2" fmla="*/ 946726 w 6550494"/>
                <a:gd name="connsiteY2" fmla="*/ 463963 h 927927"/>
                <a:gd name="connsiteX3" fmla="*/ 12795 w 6550494"/>
                <a:gd name="connsiteY3" fmla="*/ 51821 h 927927"/>
                <a:gd name="connsiteX4" fmla="*/ 133066 w 6550494"/>
                <a:gd name="connsiteY4" fmla="*/ 0 h 927927"/>
                <a:gd name="connsiteX5" fmla="*/ 5367876 w 6550494"/>
                <a:gd name="connsiteY5" fmla="*/ 0 h 927927"/>
                <a:gd name="connsiteX6" fmla="*/ 5608421 w 6550494"/>
                <a:gd name="connsiteY6" fmla="*/ 51821 h 927927"/>
                <a:gd name="connsiteX7" fmla="*/ 6550494 w 6550494"/>
                <a:gd name="connsiteY7" fmla="*/ 463963 h 927927"/>
                <a:gd name="connsiteX0" fmla="*/ 5946286 w 6550528"/>
                <a:gd name="connsiteY0" fmla="*/ 927927 h 927927"/>
                <a:gd name="connsiteX1" fmla="*/ 13898 w 6550528"/>
                <a:gd name="connsiteY1" fmla="*/ 927927 h 927927"/>
                <a:gd name="connsiteX2" fmla="*/ 946760 w 6550528"/>
                <a:gd name="connsiteY2" fmla="*/ 463963 h 927927"/>
                <a:gd name="connsiteX3" fmla="*/ 12829 w 6550528"/>
                <a:gd name="connsiteY3" fmla="*/ 51821 h 927927"/>
                <a:gd name="connsiteX4" fmla="*/ 133100 w 6550528"/>
                <a:gd name="connsiteY4" fmla="*/ 0 h 927927"/>
                <a:gd name="connsiteX5" fmla="*/ 5367910 w 6550528"/>
                <a:gd name="connsiteY5" fmla="*/ 0 h 927927"/>
                <a:gd name="connsiteX6" fmla="*/ 5608455 w 6550528"/>
                <a:gd name="connsiteY6" fmla="*/ 51821 h 927927"/>
                <a:gd name="connsiteX7" fmla="*/ 6550528 w 6550528"/>
                <a:gd name="connsiteY7" fmla="*/ 463963 h 927927"/>
                <a:gd name="connsiteX0" fmla="*/ 5946294 w 6550536"/>
                <a:gd name="connsiteY0" fmla="*/ 927927 h 927927"/>
                <a:gd name="connsiteX1" fmla="*/ 13906 w 6550536"/>
                <a:gd name="connsiteY1" fmla="*/ 927927 h 927927"/>
                <a:gd name="connsiteX2" fmla="*/ 946768 w 6550536"/>
                <a:gd name="connsiteY2" fmla="*/ 463963 h 927927"/>
                <a:gd name="connsiteX3" fmla="*/ 12837 w 6550536"/>
                <a:gd name="connsiteY3" fmla="*/ 51821 h 927927"/>
                <a:gd name="connsiteX4" fmla="*/ 132069 w 6550536"/>
                <a:gd name="connsiteY4" fmla="*/ 0 h 927927"/>
                <a:gd name="connsiteX5" fmla="*/ 5367918 w 6550536"/>
                <a:gd name="connsiteY5" fmla="*/ 0 h 927927"/>
                <a:gd name="connsiteX6" fmla="*/ 5608463 w 6550536"/>
                <a:gd name="connsiteY6" fmla="*/ 51821 h 927927"/>
                <a:gd name="connsiteX7" fmla="*/ 6550536 w 6550536"/>
                <a:gd name="connsiteY7" fmla="*/ 463963 h 927927"/>
                <a:gd name="connsiteX0" fmla="*/ 5946294 w 6550536"/>
                <a:gd name="connsiteY0" fmla="*/ 927927 h 927927"/>
                <a:gd name="connsiteX1" fmla="*/ 13906 w 6550536"/>
                <a:gd name="connsiteY1" fmla="*/ 927927 h 927927"/>
                <a:gd name="connsiteX2" fmla="*/ 946768 w 6550536"/>
                <a:gd name="connsiteY2" fmla="*/ 463963 h 927927"/>
                <a:gd name="connsiteX3" fmla="*/ 12837 w 6550536"/>
                <a:gd name="connsiteY3" fmla="*/ 51821 h 927927"/>
                <a:gd name="connsiteX4" fmla="*/ 132069 w 6550536"/>
                <a:gd name="connsiteY4" fmla="*/ 0 h 927927"/>
                <a:gd name="connsiteX5" fmla="*/ 5367918 w 6550536"/>
                <a:gd name="connsiteY5" fmla="*/ 0 h 927927"/>
                <a:gd name="connsiteX6" fmla="*/ 5703849 w 6550536"/>
                <a:gd name="connsiteY6" fmla="*/ 51821 h 927927"/>
                <a:gd name="connsiteX7" fmla="*/ 6550536 w 6550536"/>
                <a:gd name="connsiteY7" fmla="*/ 463963 h 927927"/>
                <a:gd name="connsiteX0" fmla="*/ 5946294 w 6637781"/>
                <a:gd name="connsiteY0" fmla="*/ 927927 h 927927"/>
                <a:gd name="connsiteX1" fmla="*/ 13906 w 6637781"/>
                <a:gd name="connsiteY1" fmla="*/ 927927 h 927927"/>
                <a:gd name="connsiteX2" fmla="*/ 946768 w 6637781"/>
                <a:gd name="connsiteY2" fmla="*/ 463963 h 927927"/>
                <a:gd name="connsiteX3" fmla="*/ 12837 w 6637781"/>
                <a:gd name="connsiteY3" fmla="*/ 51821 h 927927"/>
                <a:gd name="connsiteX4" fmla="*/ 132069 w 6637781"/>
                <a:gd name="connsiteY4" fmla="*/ 0 h 927927"/>
                <a:gd name="connsiteX5" fmla="*/ 5367918 w 6637781"/>
                <a:gd name="connsiteY5" fmla="*/ 0 h 927927"/>
                <a:gd name="connsiteX6" fmla="*/ 5703849 w 6637781"/>
                <a:gd name="connsiteY6" fmla="*/ 51821 h 927927"/>
                <a:gd name="connsiteX7" fmla="*/ 6637781 w 6637781"/>
                <a:gd name="connsiteY7" fmla="*/ 463963 h 927927"/>
                <a:gd name="connsiteX0" fmla="*/ 5946294 w 6637781"/>
                <a:gd name="connsiteY0" fmla="*/ 927927 h 927927"/>
                <a:gd name="connsiteX1" fmla="*/ 13906 w 6637781"/>
                <a:gd name="connsiteY1" fmla="*/ 927927 h 927927"/>
                <a:gd name="connsiteX2" fmla="*/ 946768 w 6637781"/>
                <a:gd name="connsiteY2" fmla="*/ 463963 h 927927"/>
                <a:gd name="connsiteX3" fmla="*/ 12837 w 6637781"/>
                <a:gd name="connsiteY3" fmla="*/ 51821 h 927927"/>
                <a:gd name="connsiteX4" fmla="*/ 132069 w 6637781"/>
                <a:gd name="connsiteY4" fmla="*/ 0 h 927927"/>
                <a:gd name="connsiteX5" fmla="*/ 5367918 w 6637781"/>
                <a:gd name="connsiteY5" fmla="*/ 0 h 927927"/>
                <a:gd name="connsiteX6" fmla="*/ 5703849 w 6637781"/>
                <a:gd name="connsiteY6" fmla="*/ 51821 h 927927"/>
                <a:gd name="connsiteX7" fmla="*/ 6637781 w 6637781"/>
                <a:gd name="connsiteY7" fmla="*/ 463963 h 927927"/>
                <a:gd name="connsiteX0" fmla="*/ 5946294 w 6637781"/>
                <a:gd name="connsiteY0" fmla="*/ 927927 h 927927"/>
                <a:gd name="connsiteX1" fmla="*/ 13906 w 6637781"/>
                <a:gd name="connsiteY1" fmla="*/ 927927 h 927927"/>
                <a:gd name="connsiteX2" fmla="*/ 946768 w 6637781"/>
                <a:gd name="connsiteY2" fmla="*/ 463963 h 927927"/>
                <a:gd name="connsiteX3" fmla="*/ 12837 w 6637781"/>
                <a:gd name="connsiteY3" fmla="*/ 51821 h 927927"/>
                <a:gd name="connsiteX4" fmla="*/ 132069 w 6637781"/>
                <a:gd name="connsiteY4" fmla="*/ 0 h 927927"/>
                <a:gd name="connsiteX5" fmla="*/ 5367918 w 6637781"/>
                <a:gd name="connsiteY5" fmla="*/ 0 h 927927"/>
                <a:gd name="connsiteX6" fmla="*/ 5703849 w 6637781"/>
                <a:gd name="connsiteY6" fmla="*/ 51821 h 927927"/>
                <a:gd name="connsiteX7" fmla="*/ 6637781 w 6637781"/>
                <a:gd name="connsiteY7" fmla="*/ 463963 h 927927"/>
                <a:gd name="connsiteX0" fmla="*/ 5946294 w 6637781"/>
                <a:gd name="connsiteY0" fmla="*/ 927927 h 927927"/>
                <a:gd name="connsiteX1" fmla="*/ 13906 w 6637781"/>
                <a:gd name="connsiteY1" fmla="*/ 927927 h 927927"/>
                <a:gd name="connsiteX2" fmla="*/ 946768 w 6637781"/>
                <a:gd name="connsiteY2" fmla="*/ 463963 h 927927"/>
                <a:gd name="connsiteX3" fmla="*/ 12837 w 6637781"/>
                <a:gd name="connsiteY3" fmla="*/ 51821 h 927927"/>
                <a:gd name="connsiteX4" fmla="*/ 132069 w 6637781"/>
                <a:gd name="connsiteY4" fmla="*/ 0 h 927927"/>
                <a:gd name="connsiteX5" fmla="*/ 5465383 w 6637781"/>
                <a:gd name="connsiteY5" fmla="*/ 0 h 927927"/>
                <a:gd name="connsiteX6" fmla="*/ 5703849 w 6637781"/>
                <a:gd name="connsiteY6" fmla="*/ 51821 h 927927"/>
                <a:gd name="connsiteX7" fmla="*/ 6637781 w 6637781"/>
                <a:gd name="connsiteY7" fmla="*/ 463963 h 927927"/>
                <a:gd name="connsiteX0" fmla="*/ 6038773 w 6637781"/>
                <a:gd name="connsiteY0" fmla="*/ 927927 h 927927"/>
                <a:gd name="connsiteX1" fmla="*/ 13906 w 6637781"/>
                <a:gd name="connsiteY1" fmla="*/ 927927 h 927927"/>
                <a:gd name="connsiteX2" fmla="*/ 946768 w 6637781"/>
                <a:gd name="connsiteY2" fmla="*/ 463963 h 927927"/>
                <a:gd name="connsiteX3" fmla="*/ 12837 w 6637781"/>
                <a:gd name="connsiteY3" fmla="*/ 51821 h 927927"/>
                <a:gd name="connsiteX4" fmla="*/ 132069 w 6637781"/>
                <a:gd name="connsiteY4" fmla="*/ 0 h 927927"/>
                <a:gd name="connsiteX5" fmla="*/ 5465383 w 6637781"/>
                <a:gd name="connsiteY5" fmla="*/ 0 h 927927"/>
                <a:gd name="connsiteX6" fmla="*/ 5703849 w 6637781"/>
                <a:gd name="connsiteY6" fmla="*/ 51821 h 927927"/>
                <a:gd name="connsiteX7" fmla="*/ 6637781 w 6637781"/>
                <a:gd name="connsiteY7" fmla="*/ 463963 h 927927"/>
                <a:gd name="connsiteX0" fmla="*/ 6038773 w 6637781"/>
                <a:gd name="connsiteY0" fmla="*/ 927927 h 927927"/>
                <a:gd name="connsiteX1" fmla="*/ 13906 w 6637781"/>
                <a:gd name="connsiteY1" fmla="*/ 927927 h 927927"/>
                <a:gd name="connsiteX2" fmla="*/ 946768 w 6637781"/>
                <a:gd name="connsiteY2" fmla="*/ 463963 h 927927"/>
                <a:gd name="connsiteX3" fmla="*/ 12839 w 6637781"/>
                <a:gd name="connsiteY3" fmla="*/ 51821 h 927927"/>
                <a:gd name="connsiteX4" fmla="*/ 132069 w 6637781"/>
                <a:gd name="connsiteY4" fmla="*/ 0 h 927927"/>
                <a:gd name="connsiteX5" fmla="*/ 5465383 w 6637781"/>
                <a:gd name="connsiteY5" fmla="*/ 0 h 927927"/>
                <a:gd name="connsiteX6" fmla="*/ 5703849 w 6637781"/>
                <a:gd name="connsiteY6" fmla="*/ 51821 h 927927"/>
                <a:gd name="connsiteX7" fmla="*/ 6637781 w 6637781"/>
                <a:gd name="connsiteY7" fmla="*/ 463963 h 927927"/>
                <a:gd name="connsiteX0" fmla="*/ 6038773 w 6637781"/>
                <a:gd name="connsiteY0" fmla="*/ 927927 h 927927"/>
                <a:gd name="connsiteX1" fmla="*/ 13906 w 6637781"/>
                <a:gd name="connsiteY1" fmla="*/ 927927 h 927927"/>
                <a:gd name="connsiteX2" fmla="*/ 916053 w 6637781"/>
                <a:gd name="connsiteY2" fmla="*/ 463963 h 927927"/>
                <a:gd name="connsiteX3" fmla="*/ 12839 w 6637781"/>
                <a:gd name="connsiteY3" fmla="*/ 51821 h 927927"/>
                <a:gd name="connsiteX4" fmla="*/ 132069 w 6637781"/>
                <a:gd name="connsiteY4" fmla="*/ 0 h 927927"/>
                <a:gd name="connsiteX5" fmla="*/ 5465383 w 6637781"/>
                <a:gd name="connsiteY5" fmla="*/ 0 h 927927"/>
                <a:gd name="connsiteX6" fmla="*/ 5703849 w 6637781"/>
                <a:gd name="connsiteY6" fmla="*/ 51821 h 927927"/>
                <a:gd name="connsiteX7" fmla="*/ 6637781 w 6637781"/>
                <a:gd name="connsiteY7" fmla="*/ 463963 h 927927"/>
                <a:gd name="connsiteX0" fmla="*/ 6038773 w 6637781"/>
                <a:gd name="connsiteY0" fmla="*/ 927927 h 927927"/>
                <a:gd name="connsiteX1" fmla="*/ 13906 w 6637781"/>
                <a:gd name="connsiteY1" fmla="*/ 927927 h 927927"/>
                <a:gd name="connsiteX2" fmla="*/ 916053 w 6637781"/>
                <a:gd name="connsiteY2" fmla="*/ 463963 h 927927"/>
                <a:gd name="connsiteX3" fmla="*/ 12839 w 6637781"/>
                <a:gd name="connsiteY3" fmla="*/ 51821 h 927927"/>
                <a:gd name="connsiteX4" fmla="*/ 132069 w 6637781"/>
                <a:gd name="connsiteY4" fmla="*/ 0 h 927927"/>
                <a:gd name="connsiteX5" fmla="*/ 5465383 w 6637781"/>
                <a:gd name="connsiteY5" fmla="*/ 0 h 927927"/>
                <a:gd name="connsiteX6" fmla="*/ 5703849 w 6637781"/>
                <a:gd name="connsiteY6" fmla="*/ 51821 h 927927"/>
                <a:gd name="connsiteX7" fmla="*/ 6637781 w 6637781"/>
                <a:gd name="connsiteY7" fmla="*/ 463963 h 927927"/>
                <a:gd name="connsiteX0" fmla="*/ 6038773 w 6637781"/>
                <a:gd name="connsiteY0" fmla="*/ 927927 h 927927"/>
                <a:gd name="connsiteX1" fmla="*/ 13906 w 6637781"/>
                <a:gd name="connsiteY1" fmla="*/ 927927 h 927927"/>
                <a:gd name="connsiteX2" fmla="*/ 916053 w 6637781"/>
                <a:gd name="connsiteY2" fmla="*/ 463963 h 927927"/>
                <a:gd name="connsiteX3" fmla="*/ 12839 w 6637781"/>
                <a:gd name="connsiteY3" fmla="*/ 51821 h 927927"/>
                <a:gd name="connsiteX4" fmla="*/ 132069 w 6637781"/>
                <a:gd name="connsiteY4" fmla="*/ 0 h 927927"/>
                <a:gd name="connsiteX5" fmla="*/ 5465383 w 6637781"/>
                <a:gd name="connsiteY5" fmla="*/ 0 h 927927"/>
                <a:gd name="connsiteX6" fmla="*/ 5703849 w 6637781"/>
                <a:gd name="connsiteY6" fmla="*/ 51821 h 927927"/>
                <a:gd name="connsiteX7" fmla="*/ 6637781 w 6637781"/>
                <a:gd name="connsiteY7" fmla="*/ 463963 h 927927"/>
                <a:gd name="connsiteX0" fmla="*/ 6038192 w 6637200"/>
                <a:gd name="connsiteY0" fmla="*/ 927927 h 927927"/>
                <a:gd name="connsiteX1" fmla="*/ 13325 w 6637200"/>
                <a:gd name="connsiteY1" fmla="*/ 927927 h 927927"/>
                <a:gd name="connsiteX2" fmla="*/ 915472 w 6637200"/>
                <a:gd name="connsiteY2" fmla="*/ 463963 h 927927"/>
                <a:gd name="connsiteX3" fmla="*/ 12258 w 6637200"/>
                <a:gd name="connsiteY3" fmla="*/ 51821 h 927927"/>
                <a:gd name="connsiteX4" fmla="*/ 131488 w 6637200"/>
                <a:gd name="connsiteY4" fmla="*/ 0 h 927927"/>
                <a:gd name="connsiteX5" fmla="*/ 5464802 w 6637200"/>
                <a:gd name="connsiteY5" fmla="*/ 0 h 927927"/>
                <a:gd name="connsiteX6" fmla="*/ 5703268 w 6637200"/>
                <a:gd name="connsiteY6" fmla="*/ 51821 h 927927"/>
                <a:gd name="connsiteX7" fmla="*/ 6637200 w 6637200"/>
                <a:gd name="connsiteY7" fmla="*/ 463963 h 927927"/>
                <a:gd name="connsiteX0" fmla="*/ 6038323 w 6637331"/>
                <a:gd name="connsiteY0" fmla="*/ 927927 h 927927"/>
                <a:gd name="connsiteX1" fmla="*/ 13456 w 6637331"/>
                <a:gd name="connsiteY1" fmla="*/ 927927 h 927927"/>
                <a:gd name="connsiteX2" fmla="*/ 915603 w 6637331"/>
                <a:gd name="connsiteY2" fmla="*/ 463963 h 927927"/>
                <a:gd name="connsiteX3" fmla="*/ 12389 w 6637331"/>
                <a:gd name="connsiteY3" fmla="*/ 51821 h 927927"/>
                <a:gd name="connsiteX4" fmla="*/ 131619 w 6637331"/>
                <a:gd name="connsiteY4" fmla="*/ 0 h 927927"/>
                <a:gd name="connsiteX5" fmla="*/ 5464933 w 6637331"/>
                <a:gd name="connsiteY5" fmla="*/ 0 h 927927"/>
                <a:gd name="connsiteX6" fmla="*/ 5703399 w 6637331"/>
                <a:gd name="connsiteY6" fmla="*/ 51821 h 927927"/>
                <a:gd name="connsiteX7" fmla="*/ 6637331 w 6637331"/>
                <a:gd name="connsiteY7" fmla="*/ 463963 h 927927"/>
                <a:gd name="connsiteX0" fmla="*/ 6038348 w 6637356"/>
                <a:gd name="connsiteY0" fmla="*/ 927927 h 927927"/>
                <a:gd name="connsiteX1" fmla="*/ 13481 w 6637356"/>
                <a:gd name="connsiteY1" fmla="*/ 927927 h 927927"/>
                <a:gd name="connsiteX2" fmla="*/ 915628 w 6637356"/>
                <a:gd name="connsiteY2" fmla="*/ 463963 h 927927"/>
                <a:gd name="connsiteX3" fmla="*/ 12414 w 6637356"/>
                <a:gd name="connsiteY3" fmla="*/ 51821 h 927927"/>
                <a:gd name="connsiteX4" fmla="*/ 127725 w 6637356"/>
                <a:gd name="connsiteY4" fmla="*/ 0 h 927927"/>
                <a:gd name="connsiteX5" fmla="*/ 5464958 w 6637356"/>
                <a:gd name="connsiteY5" fmla="*/ 0 h 927927"/>
                <a:gd name="connsiteX6" fmla="*/ 5703424 w 6637356"/>
                <a:gd name="connsiteY6" fmla="*/ 51821 h 927927"/>
                <a:gd name="connsiteX7" fmla="*/ 6637356 w 6637356"/>
                <a:gd name="connsiteY7" fmla="*/ 463963 h 927927"/>
                <a:gd name="connsiteX0" fmla="*/ 6038348 w 6637356"/>
                <a:gd name="connsiteY0" fmla="*/ 927927 h 927927"/>
                <a:gd name="connsiteX1" fmla="*/ 13481 w 6637356"/>
                <a:gd name="connsiteY1" fmla="*/ 927927 h 927927"/>
                <a:gd name="connsiteX2" fmla="*/ 915628 w 6637356"/>
                <a:gd name="connsiteY2" fmla="*/ 463963 h 927927"/>
                <a:gd name="connsiteX3" fmla="*/ 12414 w 6637356"/>
                <a:gd name="connsiteY3" fmla="*/ 51821 h 927927"/>
                <a:gd name="connsiteX4" fmla="*/ 127725 w 6637356"/>
                <a:gd name="connsiteY4" fmla="*/ 0 h 927927"/>
                <a:gd name="connsiteX5" fmla="*/ 5464958 w 6637356"/>
                <a:gd name="connsiteY5" fmla="*/ 0 h 927927"/>
                <a:gd name="connsiteX6" fmla="*/ 5795673 w 6637356"/>
                <a:gd name="connsiteY6" fmla="*/ 51821 h 927927"/>
                <a:gd name="connsiteX7" fmla="*/ 6637356 w 6637356"/>
                <a:gd name="connsiteY7" fmla="*/ 463963 h 927927"/>
                <a:gd name="connsiteX0" fmla="*/ 6038348 w 6698887"/>
                <a:gd name="connsiteY0" fmla="*/ 927927 h 927927"/>
                <a:gd name="connsiteX1" fmla="*/ 13481 w 6698887"/>
                <a:gd name="connsiteY1" fmla="*/ 927927 h 927927"/>
                <a:gd name="connsiteX2" fmla="*/ 915628 w 6698887"/>
                <a:gd name="connsiteY2" fmla="*/ 463963 h 927927"/>
                <a:gd name="connsiteX3" fmla="*/ 12414 w 6698887"/>
                <a:gd name="connsiteY3" fmla="*/ 51821 h 927927"/>
                <a:gd name="connsiteX4" fmla="*/ 127725 w 6698887"/>
                <a:gd name="connsiteY4" fmla="*/ 0 h 927927"/>
                <a:gd name="connsiteX5" fmla="*/ 5464958 w 6698887"/>
                <a:gd name="connsiteY5" fmla="*/ 0 h 927927"/>
                <a:gd name="connsiteX6" fmla="*/ 5795673 w 6698887"/>
                <a:gd name="connsiteY6" fmla="*/ 51821 h 927927"/>
                <a:gd name="connsiteX7" fmla="*/ 6698887 w 6698887"/>
                <a:gd name="connsiteY7" fmla="*/ 463963 h 927927"/>
                <a:gd name="connsiteX0" fmla="*/ 6038348 w 6698887"/>
                <a:gd name="connsiteY0" fmla="*/ 927927 h 927927"/>
                <a:gd name="connsiteX1" fmla="*/ 13481 w 6698887"/>
                <a:gd name="connsiteY1" fmla="*/ 927927 h 927927"/>
                <a:gd name="connsiteX2" fmla="*/ 915628 w 6698887"/>
                <a:gd name="connsiteY2" fmla="*/ 463963 h 927927"/>
                <a:gd name="connsiteX3" fmla="*/ 12414 w 6698887"/>
                <a:gd name="connsiteY3" fmla="*/ 51821 h 927927"/>
                <a:gd name="connsiteX4" fmla="*/ 127725 w 6698887"/>
                <a:gd name="connsiteY4" fmla="*/ 0 h 927927"/>
                <a:gd name="connsiteX5" fmla="*/ 5464958 w 6698887"/>
                <a:gd name="connsiteY5" fmla="*/ 0 h 927927"/>
                <a:gd name="connsiteX6" fmla="*/ 5795673 w 6698887"/>
                <a:gd name="connsiteY6" fmla="*/ 51821 h 927927"/>
                <a:gd name="connsiteX7" fmla="*/ 6698887 w 6698887"/>
                <a:gd name="connsiteY7" fmla="*/ 463963 h 927927"/>
                <a:gd name="connsiteX0" fmla="*/ 6038348 w 6698887"/>
                <a:gd name="connsiteY0" fmla="*/ 927927 h 927927"/>
                <a:gd name="connsiteX1" fmla="*/ 13481 w 6698887"/>
                <a:gd name="connsiteY1" fmla="*/ 927927 h 927927"/>
                <a:gd name="connsiteX2" fmla="*/ 915628 w 6698887"/>
                <a:gd name="connsiteY2" fmla="*/ 463963 h 927927"/>
                <a:gd name="connsiteX3" fmla="*/ 12414 w 6698887"/>
                <a:gd name="connsiteY3" fmla="*/ 51821 h 927927"/>
                <a:gd name="connsiteX4" fmla="*/ 127725 w 6698887"/>
                <a:gd name="connsiteY4" fmla="*/ 0 h 927927"/>
                <a:gd name="connsiteX5" fmla="*/ 5464958 w 6698887"/>
                <a:gd name="connsiteY5" fmla="*/ 0 h 927927"/>
                <a:gd name="connsiteX6" fmla="*/ 5795673 w 6698887"/>
                <a:gd name="connsiteY6" fmla="*/ 51821 h 927927"/>
                <a:gd name="connsiteX7" fmla="*/ 6698887 w 6698887"/>
                <a:gd name="connsiteY7" fmla="*/ 463963 h 927927"/>
                <a:gd name="connsiteX0" fmla="*/ 6038348 w 6698887"/>
                <a:gd name="connsiteY0" fmla="*/ 927927 h 927927"/>
                <a:gd name="connsiteX1" fmla="*/ 13481 w 6698887"/>
                <a:gd name="connsiteY1" fmla="*/ 927927 h 927927"/>
                <a:gd name="connsiteX2" fmla="*/ 915628 w 6698887"/>
                <a:gd name="connsiteY2" fmla="*/ 463963 h 927927"/>
                <a:gd name="connsiteX3" fmla="*/ 12414 w 6698887"/>
                <a:gd name="connsiteY3" fmla="*/ 51821 h 927927"/>
                <a:gd name="connsiteX4" fmla="*/ 127725 w 6698887"/>
                <a:gd name="connsiteY4" fmla="*/ 0 h 927927"/>
                <a:gd name="connsiteX5" fmla="*/ 5565050 w 6698887"/>
                <a:gd name="connsiteY5" fmla="*/ 0 h 927927"/>
                <a:gd name="connsiteX6" fmla="*/ 5795673 w 6698887"/>
                <a:gd name="connsiteY6" fmla="*/ 51821 h 927927"/>
                <a:gd name="connsiteX7" fmla="*/ 6698887 w 6698887"/>
                <a:gd name="connsiteY7" fmla="*/ 463963 h 927927"/>
                <a:gd name="connsiteX0" fmla="*/ 6119609 w 6698887"/>
                <a:gd name="connsiteY0" fmla="*/ 927927 h 927927"/>
                <a:gd name="connsiteX1" fmla="*/ 13481 w 6698887"/>
                <a:gd name="connsiteY1" fmla="*/ 927927 h 927927"/>
                <a:gd name="connsiteX2" fmla="*/ 915628 w 6698887"/>
                <a:gd name="connsiteY2" fmla="*/ 463963 h 927927"/>
                <a:gd name="connsiteX3" fmla="*/ 12414 w 6698887"/>
                <a:gd name="connsiteY3" fmla="*/ 51821 h 927927"/>
                <a:gd name="connsiteX4" fmla="*/ 127725 w 6698887"/>
                <a:gd name="connsiteY4" fmla="*/ 0 h 927927"/>
                <a:gd name="connsiteX5" fmla="*/ 5565050 w 6698887"/>
                <a:gd name="connsiteY5" fmla="*/ 0 h 927927"/>
                <a:gd name="connsiteX6" fmla="*/ 5795673 w 6698887"/>
                <a:gd name="connsiteY6" fmla="*/ 51821 h 927927"/>
                <a:gd name="connsiteX7" fmla="*/ 6698887 w 6698887"/>
                <a:gd name="connsiteY7" fmla="*/ 463963 h 927927"/>
                <a:gd name="connsiteX0" fmla="*/ 6119613 w 6698891"/>
                <a:gd name="connsiteY0" fmla="*/ 927927 h 927927"/>
                <a:gd name="connsiteX1" fmla="*/ 13485 w 6698891"/>
                <a:gd name="connsiteY1" fmla="*/ 927927 h 927927"/>
                <a:gd name="connsiteX2" fmla="*/ 915632 w 6698891"/>
                <a:gd name="connsiteY2" fmla="*/ 463963 h 927927"/>
                <a:gd name="connsiteX3" fmla="*/ 12416 w 6698891"/>
                <a:gd name="connsiteY3" fmla="*/ 51821 h 927927"/>
                <a:gd name="connsiteX4" fmla="*/ 127729 w 6698891"/>
                <a:gd name="connsiteY4" fmla="*/ 0 h 927927"/>
                <a:gd name="connsiteX5" fmla="*/ 5565054 w 6698891"/>
                <a:gd name="connsiteY5" fmla="*/ 0 h 927927"/>
                <a:gd name="connsiteX6" fmla="*/ 5795677 w 6698891"/>
                <a:gd name="connsiteY6" fmla="*/ 51821 h 927927"/>
                <a:gd name="connsiteX7" fmla="*/ 6698891 w 6698891"/>
                <a:gd name="connsiteY7" fmla="*/ 463963 h 927927"/>
                <a:gd name="connsiteX0" fmla="*/ 6119613 w 6698891"/>
                <a:gd name="connsiteY0" fmla="*/ 927927 h 927927"/>
                <a:gd name="connsiteX1" fmla="*/ 13485 w 6698891"/>
                <a:gd name="connsiteY1" fmla="*/ 927927 h 927927"/>
                <a:gd name="connsiteX2" fmla="*/ 963666 w 6698891"/>
                <a:gd name="connsiteY2" fmla="*/ 463963 h 927927"/>
                <a:gd name="connsiteX3" fmla="*/ 12416 w 6698891"/>
                <a:gd name="connsiteY3" fmla="*/ 51821 h 927927"/>
                <a:gd name="connsiteX4" fmla="*/ 127729 w 6698891"/>
                <a:gd name="connsiteY4" fmla="*/ 0 h 927927"/>
                <a:gd name="connsiteX5" fmla="*/ 5565054 w 6698891"/>
                <a:gd name="connsiteY5" fmla="*/ 0 h 927927"/>
                <a:gd name="connsiteX6" fmla="*/ 5795677 w 6698891"/>
                <a:gd name="connsiteY6" fmla="*/ 51821 h 927927"/>
                <a:gd name="connsiteX7" fmla="*/ 6698891 w 6698891"/>
                <a:gd name="connsiteY7" fmla="*/ 463963 h 927927"/>
                <a:gd name="connsiteX0" fmla="*/ 6119613 w 6698891"/>
                <a:gd name="connsiteY0" fmla="*/ 927927 h 927927"/>
                <a:gd name="connsiteX1" fmla="*/ 13485 w 6698891"/>
                <a:gd name="connsiteY1" fmla="*/ 927927 h 927927"/>
                <a:gd name="connsiteX2" fmla="*/ 963666 w 6698891"/>
                <a:gd name="connsiteY2" fmla="*/ 463963 h 927927"/>
                <a:gd name="connsiteX3" fmla="*/ 12416 w 6698891"/>
                <a:gd name="connsiteY3" fmla="*/ 51821 h 927927"/>
                <a:gd name="connsiteX4" fmla="*/ 127729 w 6698891"/>
                <a:gd name="connsiteY4" fmla="*/ 0 h 927927"/>
                <a:gd name="connsiteX5" fmla="*/ 5565054 w 6698891"/>
                <a:gd name="connsiteY5" fmla="*/ 0 h 927927"/>
                <a:gd name="connsiteX6" fmla="*/ 5795677 w 6698891"/>
                <a:gd name="connsiteY6" fmla="*/ 51821 h 927927"/>
                <a:gd name="connsiteX7" fmla="*/ 6698891 w 6698891"/>
                <a:gd name="connsiteY7" fmla="*/ 463963 h 927927"/>
                <a:gd name="connsiteX0" fmla="*/ 6119613 w 6698891"/>
                <a:gd name="connsiteY0" fmla="*/ 927927 h 927927"/>
                <a:gd name="connsiteX1" fmla="*/ 13485 w 6698891"/>
                <a:gd name="connsiteY1" fmla="*/ 927927 h 927927"/>
                <a:gd name="connsiteX2" fmla="*/ 963666 w 6698891"/>
                <a:gd name="connsiteY2" fmla="*/ 463963 h 927927"/>
                <a:gd name="connsiteX3" fmla="*/ 12416 w 6698891"/>
                <a:gd name="connsiteY3" fmla="*/ 51821 h 927927"/>
                <a:gd name="connsiteX4" fmla="*/ 127729 w 6698891"/>
                <a:gd name="connsiteY4" fmla="*/ 0 h 927927"/>
                <a:gd name="connsiteX5" fmla="*/ 5565054 w 6698891"/>
                <a:gd name="connsiteY5" fmla="*/ 0 h 927927"/>
                <a:gd name="connsiteX6" fmla="*/ 5795677 w 6698891"/>
                <a:gd name="connsiteY6" fmla="*/ 51821 h 927927"/>
                <a:gd name="connsiteX7" fmla="*/ 6698891 w 6698891"/>
                <a:gd name="connsiteY7" fmla="*/ 463963 h 927927"/>
                <a:gd name="connsiteX0" fmla="*/ 6120527 w 6699805"/>
                <a:gd name="connsiteY0" fmla="*/ 927927 h 927927"/>
                <a:gd name="connsiteX1" fmla="*/ 14399 w 6699805"/>
                <a:gd name="connsiteY1" fmla="*/ 927927 h 927927"/>
                <a:gd name="connsiteX2" fmla="*/ 964580 w 6699805"/>
                <a:gd name="connsiteY2" fmla="*/ 463963 h 927927"/>
                <a:gd name="connsiteX3" fmla="*/ 13330 w 6699805"/>
                <a:gd name="connsiteY3" fmla="*/ 51821 h 927927"/>
                <a:gd name="connsiteX4" fmla="*/ 128643 w 6699805"/>
                <a:gd name="connsiteY4" fmla="*/ 0 h 927927"/>
                <a:gd name="connsiteX5" fmla="*/ 5565968 w 6699805"/>
                <a:gd name="connsiteY5" fmla="*/ 0 h 927927"/>
                <a:gd name="connsiteX6" fmla="*/ 5796591 w 6699805"/>
                <a:gd name="connsiteY6" fmla="*/ 51821 h 927927"/>
                <a:gd name="connsiteX7" fmla="*/ 6699805 w 6699805"/>
                <a:gd name="connsiteY7" fmla="*/ 463963 h 927927"/>
                <a:gd name="connsiteX0" fmla="*/ 6120313 w 6699591"/>
                <a:gd name="connsiteY0" fmla="*/ 927927 h 927927"/>
                <a:gd name="connsiteX1" fmla="*/ 14185 w 6699591"/>
                <a:gd name="connsiteY1" fmla="*/ 927927 h 927927"/>
                <a:gd name="connsiteX2" fmla="*/ 964366 w 6699591"/>
                <a:gd name="connsiteY2" fmla="*/ 463963 h 927927"/>
                <a:gd name="connsiteX3" fmla="*/ 13116 w 6699591"/>
                <a:gd name="connsiteY3" fmla="*/ 51821 h 927927"/>
                <a:gd name="connsiteX4" fmla="*/ 128429 w 6699591"/>
                <a:gd name="connsiteY4" fmla="*/ 0 h 927927"/>
                <a:gd name="connsiteX5" fmla="*/ 5565754 w 6699591"/>
                <a:gd name="connsiteY5" fmla="*/ 0 h 927927"/>
                <a:gd name="connsiteX6" fmla="*/ 5796377 w 6699591"/>
                <a:gd name="connsiteY6" fmla="*/ 51821 h 927927"/>
                <a:gd name="connsiteX7" fmla="*/ 6699591 w 6699591"/>
                <a:gd name="connsiteY7" fmla="*/ 463963 h 927927"/>
                <a:gd name="connsiteX0" fmla="*/ 6120275 w 6699553"/>
                <a:gd name="connsiteY0" fmla="*/ 927927 h 927927"/>
                <a:gd name="connsiteX1" fmla="*/ 14147 w 6699553"/>
                <a:gd name="connsiteY1" fmla="*/ 927927 h 927927"/>
                <a:gd name="connsiteX2" fmla="*/ 964328 w 6699553"/>
                <a:gd name="connsiteY2" fmla="*/ 463963 h 927927"/>
                <a:gd name="connsiteX3" fmla="*/ 13078 w 6699553"/>
                <a:gd name="connsiteY3" fmla="*/ 51821 h 927927"/>
                <a:gd name="connsiteX4" fmla="*/ 134522 w 6699553"/>
                <a:gd name="connsiteY4" fmla="*/ 0 h 927927"/>
                <a:gd name="connsiteX5" fmla="*/ 5565716 w 6699553"/>
                <a:gd name="connsiteY5" fmla="*/ 0 h 927927"/>
                <a:gd name="connsiteX6" fmla="*/ 5796339 w 6699553"/>
                <a:gd name="connsiteY6" fmla="*/ 51821 h 927927"/>
                <a:gd name="connsiteX7" fmla="*/ 6699553 w 6699553"/>
                <a:gd name="connsiteY7" fmla="*/ 463963 h 927927"/>
                <a:gd name="connsiteX0" fmla="*/ 6120271 w 6699549"/>
                <a:gd name="connsiteY0" fmla="*/ 927927 h 927927"/>
                <a:gd name="connsiteX1" fmla="*/ 14143 w 6699549"/>
                <a:gd name="connsiteY1" fmla="*/ 927927 h 927927"/>
                <a:gd name="connsiteX2" fmla="*/ 964324 w 6699549"/>
                <a:gd name="connsiteY2" fmla="*/ 463963 h 927927"/>
                <a:gd name="connsiteX3" fmla="*/ 13074 w 6699549"/>
                <a:gd name="connsiteY3" fmla="*/ 51821 h 927927"/>
                <a:gd name="connsiteX4" fmla="*/ 134518 w 6699549"/>
                <a:gd name="connsiteY4" fmla="*/ 0 h 927927"/>
                <a:gd name="connsiteX5" fmla="*/ 5565712 w 6699549"/>
                <a:gd name="connsiteY5" fmla="*/ 0 h 927927"/>
                <a:gd name="connsiteX6" fmla="*/ 5893489 w 6699549"/>
                <a:gd name="connsiteY6" fmla="*/ 51821 h 927927"/>
                <a:gd name="connsiteX7" fmla="*/ 6699549 w 6699549"/>
                <a:gd name="connsiteY7" fmla="*/ 463963 h 927927"/>
                <a:gd name="connsiteX0" fmla="*/ 6120271 w 6844739"/>
                <a:gd name="connsiteY0" fmla="*/ 927927 h 927927"/>
                <a:gd name="connsiteX1" fmla="*/ 14143 w 6844739"/>
                <a:gd name="connsiteY1" fmla="*/ 927927 h 927927"/>
                <a:gd name="connsiteX2" fmla="*/ 964324 w 6844739"/>
                <a:gd name="connsiteY2" fmla="*/ 463963 h 927927"/>
                <a:gd name="connsiteX3" fmla="*/ 13074 w 6844739"/>
                <a:gd name="connsiteY3" fmla="*/ 51821 h 927927"/>
                <a:gd name="connsiteX4" fmla="*/ 134518 w 6844739"/>
                <a:gd name="connsiteY4" fmla="*/ 0 h 927927"/>
                <a:gd name="connsiteX5" fmla="*/ 5565712 w 6844739"/>
                <a:gd name="connsiteY5" fmla="*/ 0 h 927927"/>
                <a:gd name="connsiteX6" fmla="*/ 5893489 w 6844739"/>
                <a:gd name="connsiteY6" fmla="*/ 51821 h 927927"/>
                <a:gd name="connsiteX7" fmla="*/ 6844739 w 6844739"/>
                <a:gd name="connsiteY7" fmla="*/ 463963 h 927927"/>
                <a:gd name="connsiteX0" fmla="*/ 6120271 w 6844739"/>
                <a:gd name="connsiteY0" fmla="*/ 927927 h 927927"/>
                <a:gd name="connsiteX1" fmla="*/ 14143 w 6844739"/>
                <a:gd name="connsiteY1" fmla="*/ 927927 h 927927"/>
                <a:gd name="connsiteX2" fmla="*/ 964324 w 6844739"/>
                <a:gd name="connsiteY2" fmla="*/ 463963 h 927927"/>
                <a:gd name="connsiteX3" fmla="*/ 13074 w 6844739"/>
                <a:gd name="connsiteY3" fmla="*/ 51821 h 927927"/>
                <a:gd name="connsiteX4" fmla="*/ 134518 w 6844739"/>
                <a:gd name="connsiteY4" fmla="*/ 0 h 927927"/>
                <a:gd name="connsiteX5" fmla="*/ 5565712 w 6844739"/>
                <a:gd name="connsiteY5" fmla="*/ 0 h 927927"/>
                <a:gd name="connsiteX6" fmla="*/ 5893489 w 6844739"/>
                <a:gd name="connsiteY6" fmla="*/ 51821 h 927927"/>
                <a:gd name="connsiteX7" fmla="*/ 6844739 w 6844739"/>
                <a:gd name="connsiteY7" fmla="*/ 463963 h 927927"/>
                <a:gd name="connsiteX0" fmla="*/ 6120271 w 6844739"/>
                <a:gd name="connsiteY0" fmla="*/ 927927 h 927927"/>
                <a:gd name="connsiteX1" fmla="*/ 14143 w 6844739"/>
                <a:gd name="connsiteY1" fmla="*/ 927927 h 927927"/>
                <a:gd name="connsiteX2" fmla="*/ 964324 w 6844739"/>
                <a:gd name="connsiteY2" fmla="*/ 463963 h 927927"/>
                <a:gd name="connsiteX3" fmla="*/ 13074 w 6844739"/>
                <a:gd name="connsiteY3" fmla="*/ 51821 h 927927"/>
                <a:gd name="connsiteX4" fmla="*/ 134518 w 6844739"/>
                <a:gd name="connsiteY4" fmla="*/ 0 h 927927"/>
                <a:gd name="connsiteX5" fmla="*/ 5565712 w 6844739"/>
                <a:gd name="connsiteY5" fmla="*/ 0 h 927927"/>
                <a:gd name="connsiteX6" fmla="*/ 5893489 w 6844739"/>
                <a:gd name="connsiteY6" fmla="*/ 51821 h 927927"/>
                <a:gd name="connsiteX7" fmla="*/ 6844739 w 6844739"/>
                <a:gd name="connsiteY7" fmla="*/ 463963 h 927927"/>
                <a:gd name="connsiteX0" fmla="*/ 6120271 w 6844739"/>
                <a:gd name="connsiteY0" fmla="*/ 927927 h 927927"/>
                <a:gd name="connsiteX1" fmla="*/ 14143 w 6844739"/>
                <a:gd name="connsiteY1" fmla="*/ 927927 h 927927"/>
                <a:gd name="connsiteX2" fmla="*/ 964324 w 6844739"/>
                <a:gd name="connsiteY2" fmla="*/ 463963 h 927927"/>
                <a:gd name="connsiteX3" fmla="*/ 13074 w 6844739"/>
                <a:gd name="connsiteY3" fmla="*/ 51821 h 927927"/>
                <a:gd name="connsiteX4" fmla="*/ 134518 w 6844739"/>
                <a:gd name="connsiteY4" fmla="*/ 0 h 927927"/>
                <a:gd name="connsiteX5" fmla="*/ 5650601 w 6844739"/>
                <a:gd name="connsiteY5" fmla="*/ 0 h 927927"/>
                <a:gd name="connsiteX6" fmla="*/ 5893489 w 6844739"/>
                <a:gd name="connsiteY6" fmla="*/ 51821 h 927927"/>
                <a:gd name="connsiteX7" fmla="*/ 6844739 w 6844739"/>
                <a:gd name="connsiteY7" fmla="*/ 463963 h 927927"/>
                <a:gd name="connsiteX0" fmla="*/ 6234604 w 6844739"/>
                <a:gd name="connsiteY0" fmla="*/ 927927 h 927927"/>
                <a:gd name="connsiteX1" fmla="*/ 14143 w 6844739"/>
                <a:gd name="connsiteY1" fmla="*/ 927927 h 927927"/>
                <a:gd name="connsiteX2" fmla="*/ 964324 w 6844739"/>
                <a:gd name="connsiteY2" fmla="*/ 463963 h 927927"/>
                <a:gd name="connsiteX3" fmla="*/ 13074 w 6844739"/>
                <a:gd name="connsiteY3" fmla="*/ 51821 h 927927"/>
                <a:gd name="connsiteX4" fmla="*/ 134518 w 6844739"/>
                <a:gd name="connsiteY4" fmla="*/ 0 h 927927"/>
                <a:gd name="connsiteX5" fmla="*/ 5650601 w 6844739"/>
                <a:gd name="connsiteY5" fmla="*/ 0 h 927927"/>
                <a:gd name="connsiteX6" fmla="*/ 5893489 w 6844739"/>
                <a:gd name="connsiteY6" fmla="*/ 51821 h 927927"/>
                <a:gd name="connsiteX7" fmla="*/ 6844739 w 6844739"/>
                <a:gd name="connsiteY7" fmla="*/ 463963 h 927927"/>
                <a:gd name="connsiteX0" fmla="*/ 6234605 w 6844740"/>
                <a:gd name="connsiteY0" fmla="*/ 927927 h 927927"/>
                <a:gd name="connsiteX1" fmla="*/ 14144 w 6844740"/>
                <a:gd name="connsiteY1" fmla="*/ 927927 h 927927"/>
                <a:gd name="connsiteX2" fmla="*/ 964325 w 6844740"/>
                <a:gd name="connsiteY2" fmla="*/ 463963 h 927927"/>
                <a:gd name="connsiteX3" fmla="*/ 13075 w 6844740"/>
                <a:gd name="connsiteY3" fmla="*/ 29571 h 927927"/>
                <a:gd name="connsiteX4" fmla="*/ 134519 w 6844740"/>
                <a:gd name="connsiteY4" fmla="*/ 0 h 927927"/>
                <a:gd name="connsiteX5" fmla="*/ 5650602 w 6844740"/>
                <a:gd name="connsiteY5" fmla="*/ 0 h 927927"/>
                <a:gd name="connsiteX6" fmla="*/ 5893490 w 6844740"/>
                <a:gd name="connsiteY6" fmla="*/ 51821 h 927927"/>
                <a:gd name="connsiteX7" fmla="*/ 6844740 w 6844740"/>
                <a:gd name="connsiteY7" fmla="*/ 463963 h 927927"/>
                <a:gd name="connsiteX0" fmla="*/ 6234605 w 6844740"/>
                <a:gd name="connsiteY0" fmla="*/ 927927 h 927927"/>
                <a:gd name="connsiteX1" fmla="*/ 14144 w 6844740"/>
                <a:gd name="connsiteY1" fmla="*/ 927927 h 927927"/>
                <a:gd name="connsiteX2" fmla="*/ 591632 w 6844740"/>
                <a:gd name="connsiteY2" fmla="*/ 463964 h 927927"/>
                <a:gd name="connsiteX3" fmla="*/ 13075 w 6844740"/>
                <a:gd name="connsiteY3" fmla="*/ 29571 h 927927"/>
                <a:gd name="connsiteX4" fmla="*/ 134519 w 6844740"/>
                <a:gd name="connsiteY4" fmla="*/ 0 h 927927"/>
                <a:gd name="connsiteX5" fmla="*/ 5650602 w 6844740"/>
                <a:gd name="connsiteY5" fmla="*/ 0 h 927927"/>
                <a:gd name="connsiteX6" fmla="*/ 5893490 w 6844740"/>
                <a:gd name="connsiteY6" fmla="*/ 51821 h 927927"/>
                <a:gd name="connsiteX7" fmla="*/ 6844740 w 6844740"/>
                <a:gd name="connsiteY7" fmla="*/ 463963 h 927927"/>
                <a:gd name="connsiteX0" fmla="*/ 6234605 w 6844740"/>
                <a:gd name="connsiteY0" fmla="*/ 927927 h 927927"/>
                <a:gd name="connsiteX1" fmla="*/ 14144 w 6844740"/>
                <a:gd name="connsiteY1" fmla="*/ 927927 h 927927"/>
                <a:gd name="connsiteX2" fmla="*/ 591632 w 6844740"/>
                <a:gd name="connsiteY2" fmla="*/ 463964 h 927927"/>
                <a:gd name="connsiteX3" fmla="*/ 13075 w 6844740"/>
                <a:gd name="connsiteY3" fmla="*/ 29571 h 927927"/>
                <a:gd name="connsiteX4" fmla="*/ 134519 w 6844740"/>
                <a:gd name="connsiteY4" fmla="*/ 0 h 927927"/>
                <a:gd name="connsiteX5" fmla="*/ 5650602 w 6844740"/>
                <a:gd name="connsiteY5" fmla="*/ 0 h 927927"/>
                <a:gd name="connsiteX6" fmla="*/ 5893490 w 6844740"/>
                <a:gd name="connsiteY6" fmla="*/ 51821 h 927927"/>
                <a:gd name="connsiteX7" fmla="*/ 6844740 w 6844740"/>
                <a:gd name="connsiteY7" fmla="*/ 463963 h 927927"/>
                <a:gd name="connsiteX0" fmla="*/ 6234605 w 6844740"/>
                <a:gd name="connsiteY0" fmla="*/ 927927 h 927927"/>
                <a:gd name="connsiteX1" fmla="*/ 14144 w 6844740"/>
                <a:gd name="connsiteY1" fmla="*/ 927927 h 927927"/>
                <a:gd name="connsiteX2" fmla="*/ 591632 w 6844740"/>
                <a:gd name="connsiteY2" fmla="*/ 463964 h 927927"/>
                <a:gd name="connsiteX3" fmla="*/ 13075 w 6844740"/>
                <a:gd name="connsiteY3" fmla="*/ 29571 h 927927"/>
                <a:gd name="connsiteX4" fmla="*/ 134519 w 6844740"/>
                <a:gd name="connsiteY4" fmla="*/ 0 h 927927"/>
                <a:gd name="connsiteX5" fmla="*/ 5650602 w 6844740"/>
                <a:gd name="connsiteY5" fmla="*/ 0 h 927927"/>
                <a:gd name="connsiteX6" fmla="*/ 5893490 w 6844740"/>
                <a:gd name="connsiteY6" fmla="*/ 51821 h 927927"/>
                <a:gd name="connsiteX7" fmla="*/ 6844740 w 6844740"/>
                <a:gd name="connsiteY7" fmla="*/ 463963 h 927927"/>
                <a:gd name="connsiteX0" fmla="*/ 6224155 w 6834290"/>
                <a:gd name="connsiteY0" fmla="*/ 927927 h 927927"/>
                <a:gd name="connsiteX1" fmla="*/ 3694 w 6834290"/>
                <a:gd name="connsiteY1" fmla="*/ 927927 h 927927"/>
                <a:gd name="connsiteX2" fmla="*/ 581182 w 6834290"/>
                <a:gd name="connsiteY2" fmla="*/ 463964 h 927927"/>
                <a:gd name="connsiteX3" fmla="*/ 2625 w 6834290"/>
                <a:gd name="connsiteY3" fmla="*/ 29571 h 927927"/>
                <a:gd name="connsiteX4" fmla="*/ 124069 w 6834290"/>
                <a:gd name="connsiteY4" fmla="*/ 0 h 927927"/>
                <a:gd name="connsiteX5" fmla="*/ 5640152 w 6834290"/>
                <a:gd name="connsiteY5" fmla="*/ 0 h 927927"/>
                <a:gd name="connsiteX6" fmla="*/ 5883040 w 6834290"/>
                <a:gd name="connsiteY6" fmla="*/ 51821 h 927927"/>
                <a:gd name="connsiteX7" fmla="*/ 6834290 w 6834290"/>
                <a:gd name="connsiteY7" fmla="*/ 463963 h 927927"/>
                <a:gd name="connsiteX0" fmla="*/ 6225598 w 6835733"/>
                <a:gd name="connsiteY0" fmla="*/ 927927 h 927927"/>
                <a:gd name="connsiteX1" fmla="*/ 5137 w 6835733"/>
                <a:gd name="connsiteY1" fmla="*/ 927927 h 927927"/>
                <a:gd name="connsiteX2" fmla="*/ 582625 w 6835733"/>
                <a:gd name="connsiteY2" fmla="*/ 463964 h 927927"/>
                <a:gd name="connsiteX3" fmla="*/ 4068 w 6835733"/>
                <a:gd name="connsiteY3" fmla="*/ 29571 h 927927"/>
                <a:gd name="connsiteX4" fmla="*/ 125512 w 6835733"/>
                <a:gd name="connsiteY4" fmla="*/ 0 h 927927"/>
                <a:gd name="connsiteX5" fmla="*/ 5641595 w 6835733"/>
                <a:gd name="connsiteY5" fmla="*/ 0 h 927927"/>
                <a:gd name="connsiteX6" fmla="*/ 5884483 w 6835733"/>
                <a:gd name="connsiteY6" fmla="*/ 51821 h 927927"/>
                <a:gd name="connsiteX7" fmla="*/ 6835733 w 6835733"/>
                <a:gd name="connsiteY7" fmla="*/ 463963 h 927927"/>
                <a:gd name="connsiteX0" fmla="*/ 6226012 w 6836147"/>
                <a:gd name="connsiteY0" fmla="*/ 927927 h 927927"/>
                <a:gd name="connsiteX1" fmla="*/ 5551 w 6836147"/>
                <a:gd name="connsiteY1" fmla="*/ 927927 h 927927"/>
                <a:gd name="connsiteX2" fmla="*/ 583039 w 6836147"/>
                <a:gd name="connsiteY2" fmla="*/ 463964 h 927927"/>
                <a:gd name="connsiteX3" fmla="*/ 4482 w 6836147"/>
                <a:gd name="connsiteY3" fmla="*/ 29571 h 927927"/>
                <a:gd name="connsiteX4" fmla="*/ 46116 w 6836147"/>
                <a:gd name="connsiteY4" fmla="*/ 0 h 927927"/>
                <a:gd name="connsiteX5" fmla="*/ 5642009 w 6836147"/>
                <a:gd name="connsiteY5" fmla="*/ 0 h 927927"/>
                <a:gd name="connsiteX6" fmla="*/ 5884897 w 6836147"/>
                <a:gd name="connsiteY6" fmla="*/ 51821 h 927927"/>
                <a:gd name="connsiteX7" fmla="*/ 6836147 w 6836147"/>
                <a:gd name="connsiteY7" fmla="*/ 463963 h 927927"/>
                <a:gd name="connsiteX0" fmla="*/ 6226012 w 6836147"/>
                <a:gd name="connsiteY0" fmla="*/ 927927 h 927927"/>
                <a:gd name="connsiteX1" fmla="*/ 5551 w 6836147"/>
                <a:gd name="connsiteY1" fmla="*/ 927927 h 927927"/>
                <a:gd name="connsiteX2" fmla="*/ 583039 w 6836147"/>
                <a:gd name="connsiteY2" fmla="*/ 463964 h 927927"/>
                <a:gd name="connsiteX3" fmla="*/ 4482 w 6836147"/>
                <a:gd name="connsiteY3" fmla="*/ 29571 h 927927"/>
                <a:gd name="connsiteX4" fmla="*/ 46116 w 6836147"/>
                <a:gd name="connsiteY4" fmla="*/ 0 h 927927"/>
                <a:gd name="connsiteX5" fmla="*/ 5642009 w 6836147"/>
                <a:gd name="connsiteY5" fmla="*/ 0 h 927927"/>
                <a:gd name="connsiteX6" fmla="*/ 5918206 w 6836147"/>
                <a:gd name="connsiteY6" fmla="*/ 29571 h 927927"/>
                <a:gd name="connsiteX7" fmla="*/ 6836147 w 6836147"/>
                <a:gd name="connsiteY7" fmla="*/ 463963 h 927927"/>
                <a:gd name="connsiteX0" fmla="*/ 6226012 w 6496762"/>
                <a:gd name="connsiteY0" fmla="*/ 927927 h 927927"/>
                <a:gd name="connsiteX1" fmla="*/ 5551 w 6496762"/>
                <a:gd name="connsiteY1" fmla="*/ 927927 h 927927"/>
                <a:gd name="connsiteX2" fmla="*/ 583039 w 6496762"/>
                <a:gd name="connsiteY2" fmla="*/ 463964 h 927927"/>
                <a:gd name="connsiteX3" fmla="*/ 4482 w 6496762"/>
                <a:gd name="connsiteY3" fmla="*/ 29571 h 927927"/>
                <a:gd name="connsiteX4" fmla="*/ 46116 w 6496762"/>
                <a:gd name="connsiteY4" fmla="*/ 0 h 927927"/>
                <a:gd name="connsiteX5" fmla="*/ 5642009 w 6496762"/>
                <a:gd name="connsiteY5" fmla="*/ 0 h 927927"/>
                <a:gd name="connsiteX6" fmla="*/ 5918206 w 6496762"/>
                <a:gd name="connsiteY6" fmla="*/ 29571 h 927927"/>
                <a:gd name="connsiteX7" fmla="*/ 6496762 w 6496762"/>
                <a:gd name="connsiteY7" fmla="*/ 463964 h 927927"/>
                <a:gd name="connsiteX0" fmla="*/ 6226012 w 6496762"/>
                <a:gd name="connsiteY0" fmla="*/ 927927 h 927927"/>
                <a:gd name="connsiteX1" fmla="*/ 5551 w 6496762"/>
                <a:gd name="connsiteY1" fmla="*/ 927927 h 927927"/>
                <a:gd name="connsiteX2" fmla="*/ 583039 w 6496762"/>
                <a:gd name="connsiteY2" fmla="*/ 463964 h 927927"/>
                <a:gd name="connsiteX3" fmla="*/ 4482 w 6496762"/>
                <a:gd name="connsiteY3" fmla="*/ 29571 h 927927"/>
                <a:gd name="connsiteX4" fmla="*/ 46116 w 6496762"/>
                <a:gd name="connsiteY4" fmla="*/ 0 h 927927"/>
                <a:gd name="connsiteX5" fmla="*/ 5642009 w 6496762"/>
                <a:gd name="connsiteY5" fmla="*/ 0 h 927927"/>
                <a:gd name="connsiteX6" fmla="*/ 5918206 w 6496762"/>
                <a:gd name="connsiteY6" fmla="*/ 29571 h 927927"/>
                <a:gd name="connsiteX7" fmla="*/ 6496762 w 6496762"/>
                <a:gd name="connsiteY7" fmla="*/ 463964 h 927927"/>
                <a:gd name="connsiteX0" fmla="*/ 6226012 w 6496762"/>
                <a:gd name="connsiteY0" fmla="*/ 927927 h 927927"/>
                <a:gd name="connsiteX1" fmla="*/ 5551 w 6496762"/>
                <a:gd name="connsiteY1" fmla="*/ 927927 h 927927"/>
                <a:gd name="connsiteX2" fmla="*/ 583039 w 6496762"/>
                <a:gd name="connsiteY2" fmla="*/ 463964 h 927927"/>
                <a:gd name="connsiteX3" fmla="*/ 4482 w 6496762"/>
                <a:gd name="connsiteY3" fmla="*/ 29571 h 927927"/>
                <a:gd name="connsiteX4" fmla="*/ 46116 w 6496762"/>
                <a:gd name="connsiteY4" fmla="*/ 0 h 927927"/>
                <a:gd name="connsiteX5" fmla="*/ 5642009 w 6496762"/>
                <a:gd name="connsiteY5" fmla="*/ 0 h 927927"/>
                <a:gd name="connsiteX6" fmla="*/ 5918206 w 6496762"/>
                <a:gd name="connsiteY6" fmla="*/ 29571 h 927927"/>
                <a:gd name="connsiteX7" fmla="*/ 6496762 w 6496762"/>
                <a:gd name="connsiteY7" fmla="*/ 463964 h 927927"/>
                <a:gd name="connsiteX0" fmla="*/ 6226012 w 6496762"/>
                <a:gd name="connsiteY0" fmla="*/ 927927 h 927927"/>
                <a:gd name="connsiteX1" fmla="*/ 5551 w 6496762"/>
                <a:gd name="connsiteY1" fmla="*/ 927927 h 927927"/>
                <a:gd name="connsiteX2" fmla="*/ 583039 w 6496762"/>
                <a:gd name="connsiteY2" fmla="*/ 463964 h 927927"/>
                <a:gd name="connsiteX3" fmla="*/ 4482 w 6496762"/>
                <a:gd name="connsiteY3" fmla="*/ 29571 h 927927"/>
                <a:gd name="connsiteX4" fmla="*/ 46116 w 6496762"/>
                <a:gd name="connsiteY4" fmla="*/ 0 h 927927"/>
                <a:gd name="connsiteX5" fmla="*/ 5834934 w 6496762"/>
                <a:gd name="connsiteY5" fmla="*/ 0 h 927927"/>
                <a:gd name="connsiteX6" fmla="*/ 5918206 w 6496762"/>
                <a:gd name="connsiteY6" fmla="*/ 29571 h 927927"/>
                <a:gd name="connsiteX7" fmla="*/ 6496762 w 6496762"/>
                <a:gd name="connsiteY7" fmla="*/ 463964 h 927927"/>
                <a:gd name="connsiteX0" fmla="*/ 6035856 w 6496762"/>
                <a:gd name="connsiteY0" fmla="*/ 927927 h 927927"/>
                <a:gd name="connsiteX1" fmla="*/ 5551 w 6496762"/>
                <a:gd name="connsiteY1" fmla="*/ 927927 h 927927"/>
                <a:gd name="connsiteX2" fmla="*/ 583039 w 6496762"/>
                <a:gd name="connsiteY2" fmla="*/ 463964 h 927927"/>
                <a:gd name="connsiteX3" fmla="*/ 4482 w 6496762"/>
                <a:gd name="connsiteY3" fmla="*/ 29571 h 927927"/>
                <a:gd name="connsiteX4" fmla="*/ 46116 w 6496762"/>
                <a:gd name="connsiteY4" fmla="*/ 0 h 927927"/>
                <a:gd name="connsiteX5" fmla="*/ 5834934 w 6496762"/>
                <a:gd name="connsiteY5" fmla="*/ 0 h 927927"/>
                <a:gd name="connsiteX6" fmla="*/ 5918206 w 6496762"/>
                <a:gd name="connsiteY6" fmla="*/ 29571 h 927927"/>
                <a:gd name="connsiteX7" fmla="*/ 6496762 w 6496762"/>
                <a:gd name="connsiteY7" fmla="*/ 463964 h 927927"/>
                <a:gd name="connsiteX0" fmla="*/ 6035857 w 6496763"/>
                <a:gd name="connsiteY0" fmla="*/ 927927 h 927927"/>
                <a:gd name="connsiteX1" fmla="*/ 5552 w 6496763"/>
                <a:gd name="connsiteY1" fmla="*/ 927927 h 927927"/>
                <a:gd name="connsiteX2" fmla="*/ 583040 w 6496763"/>
                <a:gd name="connsiteY2" fmla="*/ 463964 h 927927"/>
                <a:gd name="connsiteX3" fmla="*/ 4482 w 6496763"/>
                <a:gd name="connsiteY3" fmla="*/ 29571 h 927927"/>
                <a:gd name="connsiteX4" fmla="*/ 46117 w 6496763"/>
                <a:gd name="connsiteY4" fmla="*/ 0 h 927927"/>
                <a:gd name="connsiteX5" fmla="*/ 5834935 w 6496763"/>
                <a:gd name="connsiteY5" fmla="*/ 0 h 927927"/>
                <a:gd name="connsiteX6" fmla="*/ 5918207 w 6496763"/>
                <a:gd name="connsiteY6" fmla="*/ 29571 h 927927"/>
                <a:gd name="connsiteX7" fmla="*/ 6496763 w 6496763"/>
                <a:gd name="connsiteY7" fmla="*/ 463964 h 927927"/>
                <a:gd name="connsiteX0" fmla="*/ 6035857 w 6496763"/>
                <a:gd name="connsiteY0" fmla="*/ 927927 h 927927"/>
                <a:gd name="connsiteX1" fmla="*/ 5552 w 6496763"/>
                <a:gd name="connsiteY1" fmla="*/ 927927 h 927927"/>
                <a:gd name="connsiteX2" fmla="*/ 580066 w 6496763"/>
                <a:gd name="connsiteY2" fmla="*/ 463964 h 927927"/>
                <a:gd name="connsiteX3" fmla="*/ 4482 w 6496763"/>
                <a:gd name="connsiteY3" fmla="*/ 29571 h 927927"/>
                <a:gd name="connsiteX4" fmla="*/ 46117 w 6496763"/>
                <a:gd name="connsiteY4" fmla="*/ 0 h 927927"/>
                <a:gd name="connsiteX5" fmla="*/ 5834935 w 6496763"/>
                <a:gd name="connsiteY5" fmla="*/ 0 h 927927"/>
                <a:gd name="connsiteX6" fmla="*/ 5918207 w 6496763"/>
                <a:gd name="connsiteY6" fmla="*/ 29571 h 927927"/>
                <a:gd name="connsiteX7" fmla="*/ 6496763 w 6496763"/>
                <a:gd name="connsiteY7" fmla="*/ 463964 h 927927"/>
                <a:gd name="connsiteX0" fmla="*/ 6035857 w 6496763"/>
                <a:gd name="connsiteY0" fmla="*/ 927927 h 927927"/>
                <a:gd name="connsiteX1" fmla="*/ 5552 w 6496763"/>
                <a:gd name="connsiteY1" fmla="*/ 927927 h 927927"/>
                <a:gd name="connsiteX2" fmla="*/ 580066 w 6496763"/>
                <a:gd name="connsiteY2" fmla="*/ 463964 h 927927"/>
                <a:gd name="connsiteX3" fmla="*/ 4482 w 6496763"/>
                <a:gd name="connsiteY3" fmla="*/ 29571 h 927927"/>
                <a:gd name="connsiteX4" fmla="*/ 46117 w 6496763"/>
                <a:gd name="connsiteY4" fmla="*/ 0 h 927927"/>
                <a:gd name="connsiteX5" fmla="*/ 5834935 w 6496763"/>
                <a:gd name="connsiteY5" fmla="*/ 0 h 927927"/>
                <a:gd name="connsiteX6" fmla="*/ 5918207 w 6496763"/>
                <a:gd name="connsiteY6" fmla="*/ 29571 h 927927"/>
                <a:gd name="connsiteX7" fmla="*/ 6496763 w 6496763"/>
                <a:gd name="connsiteY7" fmla="*/ 463964 h 927927"/>
                <a:gd name="connsiteX0" fmla="*/ 6035857 w 6496763"/>
                <a:gd name="connsiteY0" fmla="*/ 927927 h 927927"/>
                <a:gd name="connsiteX1" fmla="*/ 5552 w 6496763"/>
                <a:gd name="connsiteY1" fmla="*/ 927927 h 927927"/>
                <a:gd name="connsiteX2" fmla="*/ 580066 w 6496763"/>
                <a:gd name="connsiteY2" fmla="*/ 463964 h 927927"/>
                <a:gd name="connsiteX3" fmla="*/ 4482 w 6496763"/>
                <a:gd name="connsiteY3" fmla="*/ 29571 h 927927"/>
                <a:gd name="connsiteX4" fmla="*/ 46117 w 6496763"/>
                <a:gd name="connsiteY4" fmla="*/ 0 h 927927"/>
                <a:gd name="connsiteX5" fmla="*/ 5834935 w 6496763"/>
                <a:gd name="connsiteY5" fmla="*/ 0 h 927927"/>
                <a:gd name="connsiteX6" fmla="*/ 5918207 w 6496763"/>
                <a:gd name="connsiteY6" fmla="*/ 29571 h 927927"/>
                <a:gd name="connsiteX7" fmla="*/ 6496763 w 6496763"/>
                <a:gd name="connsiteY7" fmla="*/ 463964 h 927927"/>
                <a:gd name="connsiteX0" fmla="*/ 6035827 w 6496733"/>
                <a:gd name="connsiteY0" fmla="*/ 927927 h 927927"/>
                <a:gd name="connsiteX1" fmla="*/ 5522 w 6496733"/>
                <a:gd name="connsiteY1" fmla="*/ 927927 h 927927"/>
                <a:gd name="connsiteX2" fmla="*/ 580036 w 6496733"/>
                <a:gd name="connsiteY2" fmla="*/ 463964 h 927927"/>
                <a:gd name="connsiteX3" fmla="*/ 4452 w 6496733"/>
                <a:gd name="connsiteY3" fmla="*/ 29571 h 927927"/>
                <a:gd name="connsiteX4" fmla="*/ 46087 w 6496733"/>
                <a:gd name="connsiteY4" fmla="*/ 0 h 927927"/>
                <a:gd name="connsiteX5" fmla="*/ 5834905 w 6496733"/>
                <a:gd name="connsiteY5" fmla="*/ 0 h 927927"/>
                <a:gd name="connsiteX6" fmla="*/ 5918177 w 6496733"/>
                <a:gd name="connsiteY6" fmla="*/ 29571 h 927927"/>
                <a:gd name="connsiteX7" fmla="*/ 6496733 w 6496733"/>
                <a:gd name="connsiteY7" fmla="*/ 463964 h 927927"/>
                <a:gd name="connsiteX0" fmla="*/ 6035834 w 6496740"/>
                <a:gd name="connsiteY0" fmla="*/ 927927 h 927927"/>
                <a:gd name="connsiteX1" fmla="*/ 5529 w 6496740"/>
                <a:gd name="connsiteY1" fmla="*/ 927927 h 927927"/>
                <a:gd name="connsiteX2" fmla="*/ 580043 w 6496740"/>
                <a:gd name="connsiteY2" fmla="*/ 463964 h 927927"/>
                <a:gd name="connsiteX3" fmla="*/ 4459 w 6496740"/>
                <a:gd name="connsiteY3" fmla="*/ 29571 h 927927"/>
                <a:gd name="connsiteX4" fmla="*/ 46094 w 6496740"/>
                <a:gd name="connsiteY4" fmla="*/ 0 h 927927"/>
                <a:gd name="connsiteX5" fmla="*/ 5834912 w 6496740"/>
                <a:gd name="connsiteY5" fmla="*/ 0 h 927927"/>
                <a:gd name="connsiteX6" fmla="*/ 5918184 w 6496740"/>
                <a:gd name="connsiteY6" fmla="*/ 29571 h 927927"/>
                <a:gd name="connsiteX7" fmla="*/ 6496740 w 6496740"/>
                <a:gd name="connsiteY7" fmla="*/ 463964 h 927927"/>
                <a:gd name="connsiteX0" fmla="*/ 6035834 w 6496740"/>
                <a:gd name="connsiteY0" fmla="*/ 927927 h 927927"/>
                <a:gd name="connsiteX1" fmla="*/ 5529 w 6496740"/>
                <a:gd name="connsiteY1" fmla="*/ 927927 h 927927"/>
                <a:gd name="connsiteX2" fmla="*/ 580043 w 6496740"/>
                <a:gd name="connsiteY2" fmla="*/ 463964 h 927927"/>
                <a:gd name="connsiteX3" fmla="*/ 4459 w 6496740"/>
                <a:gd name="connsiteY3" fmla="*/ 29571 h 927927"/>
                <a:gd name="connsiteX4" fmla="*/ 45880 w 6496740"/>
                <a:gd name="connsiteY4" fmla="*/ 0 h 927927"/>
                <a:gd name="connsiteX5" fmla="*/ 5834912 w 6496740"/>
                <a:gd name="connsiteY5" fmla="*/ 0 h 927927"/>
                <a:gd name="connsiteX6" fmla="*/ 5918184 w 6496740"/>
                <a:gd name="connsiteY6" fmla="*/ 29571 h 927927"/>
                <a:gd name="connsiteX7" fmla="*/ 6496740 w 6496740"/>
                <a:gd name="connsiteY7" fmla="*/ 463964 h 927927"/>
                <a:gd name="connsiteX0" fmla="*/ 6035834 w 6496740"/>
                <a:gd name="connsiteY0" fmla="*/ 927927 h 927927"/>
                <a:gd name="connsiteX1" fmla="*/ 5529 w 6496740"/>
                <a:gd name="connsiteY1" fmla="*/ 927927 h 927927"/>
                <a:gd name="connsiteX2" fmla="*/ 580043 w 6496740"/>
                <a:gd name="connsiteY2" fmla="*/ 463964 h 927927"/>
                <a:gd name="connsiteX3" fmla="*/ 4459 w 6496740"/>
                <a:gd name="connsiteY3" fmla="*/ 29571 h 927927"/>
                <a:gd name="connsiteX4" fmla="*/ 45880 w 6496740"/>
                <a:gd name="connsiteY4" fmla="*/ 0 h 927927"/>
                <a:gd name="connsiteX5" fmla="*/ 5834912 w 6496740"/>
                <a:gd name="connsiteY5" fmla="*/ 0 h 927927"/>
                <a:gd name="connsiteX6" fmla="*/ 5951321 w 6496740"/>
                <a:gd name="connsiteY6" fmla="*/ 29571 h 927927"/>
                <a:gd name="connsiteX7" fmla="*/ 6496740 w 6496740"/>
                <a:gd name="connsiteY7" fmla="*/ 463964 h 927927"/>
                <a:gd name="connsiteX0" fmla="*/ 6035834 w 6526906"/>
                <a:gd name="connsiteY0" fmla="*/ 927927 h 927927"/>
                <a:gd name="connsiteX1" fmla="*/ 5529 w 6526906"/>
                <a:gd name="connsiteY1" fmla="*/ 927927 h 927927"/>
                <a:gd name="connsiteX2" fmla="*/ 580043 w 6526906"/>
                <a:gd name="connsiteY2" fmla="*/ 463964 h 927927"/>
                <a:gd name="connsiteX3" fmla="*/ 4459 w 6526906"/>
                <a:gd name="connsiteY3" fmla="*/ 29571 h 927927"/>
                <a:gd name="connsiteX4" fmla="*/ 45880 w 6526906"/>
                <a:gd name="connsiteY4" fmla="*/ 0 h 927927"/>
                <a:gd name="connsiteX5" fmla="*/ 5834912 w 6526906"/>
                <a:gd name="connsiteY5" fmla="*/ 0 h 927927"/>
                <a:gd name="connsiteX6" fmla="*/ 5951321 w 6526906"/>
                <a:gd name="connsiteY6" fmla="*/ 29571 h 927927"/>
                <a:gd name="connsiteX7" fmla="*/ 6526906 w 6526906"/>
                <a:gd name="connsiteY7" fmla="*/ 463964 h 927927"/>
                <a:gd name="connsiteX0" fmla="*/ 6035834 w 6526906"/>
                <a:gd name="connsiteY0" fmla="*/ 927927 h 927927"/>
                <a:gd name="connsiteX1" fmla="*/ 5529 w 6526906"/>
                <a:gd name="connsiteY1" fmla="*/ 927927 h 927927"/>
                <a:gd name="connsiteX2" fmla="*/ 580043 w 6526906"/>
                <a:gd name="connsiteY2" fmla="*/ 463964 h 927927"/>
                <a:gd name="connsiteX3" fmla="*/ 4459 w 6526906"/>
                <a:gd name="connsiteY3" fmla="*/ 29571 h 927927"/>
                <a:gd name="connsiteX4" fmla="*/ 45880 w 6526906"/>
                <a:gd name="connsiteY4" fmla="*/ 0 h 927927"/>
                <a:gd name="connsiteX5" fmla="*/ 5834912 w 6526906"/>
                <a:gd name="connsiteY5" fmla="*/ 0 h 927927"/>
                <a:gd name="connsiteX6" fmla="*/ 5951321 w 6526906"/>
                <a:gd name="connsiteY6" fmla="*/ 29571 h 927927"/>
                <a:gd name="connsiteX7" fmla="*/ 6526906 w 6526906"/>
                <a:gd name="connsiteY7" fmla="*/ 463964 h 927927"/>
                <a:gd name="connsiteX0" fmla="*/ 6035834 w 6526906"/>
                <a:gd name="connsiteY0" fmla="*/ 927927 h 927927"/>
                <a:gd name="connsiteX1" fmla="*/ 5529 w 6526906"/>
                <a:gd name="connsiteY1" fmla="*/ 927927 h 927927"/>
                <a:gd name="connsiteX2" fmla="*/ 580043 w 6526906"/>
                <a:gd name="connsiteY2" fmla="*/ 463964 h 927927"/>
                <a:gd name="connsiteX3" fmla="*/ 4459 w 6526906"/>
                <a:gd name="connsiteY3" fmla="*/ 29571 h 927927"/>
                <a:gd name="connsiteX4" fmla="*/ 45880 w 6526906"/>
                <a:gd name="connsiteY4" fmla="*/ 0 h 927927"/>
                <a:gd name="connsiteX5" fmla="*/ 5834912 w 6526906"/>
                <a:gd name="connsiteY5" fmla="*/ 0 h 927927"/>
                <a:gd name="connsiteX6" fmla="*/ 5951321 w 6526906"/>
                <a:gd name="connsiteY6" fmla="*/ 29571 h 927927"/>
                <a:gd name="connsiteX7" fmla="*/ 6526906 w 6526906"/>
                <a:gd name="connsiteY7" fmla="*/ 463964 h 927927"/>
                <a:gd name="connsiteX0" fmla="*/ 6035834 w 6526906"/>
                <a:gd name="connsiteY0" fmla="*/ 927927 h 927927"/>
                <a:gd name="connsiteX1" fmla="*/ 5529 w 6526906"/>
                <a:gd name="connsiteY1" fmla="*/ 927927 h 927927"/>
                <a:gd name="connsiteX2" fmla="*/ 580043 w 6526906"/>
                <a:gd name="connsiteY2" fmla="*/ 463964 h 927927"/>
                <a:gd name="connsiteX3" fmla="*/ 4459 w 6526906"/>
                <a:gd name="connsiteY3" fmla="*/ 29571 h 927927"/>
                <a:gd name="connsiteX4" fmla="*/ 45880 w 6526906"/>
                <a:gd name="connsiteY4" fmla="*/ 0 h 927927"/>
                <a:gd name="connsiteX5" fmla="*/ 5868478 w 6526906"/>
                <a:gd name="connsiteY5" fmla="*/ 0 h 927927"/>
                <a:gd name="connsiteX6" fmla="*/ 5951321 w 6526906"/>
                <a:gd name="connsiteY6" fmla="*/ 29571 h 927927"/>
                <a:gd name="connsiteX7" fmla="*/ 6526906 w 6526906"/>
                <a:gd name="connsiteY7" fmla="*/ 463964 h 927927"/>
                <a:gd name="connsiteX0" fmla="*/ 6068374 w 6526906"/>
                <a:gd name="connsiteY0" fmla="*/ 927927 h 927927"/>
                <a:gd name="connsiteX1" fmla="*/ 5529 w 6526906"/>
                <a:gd name="connsiteY1" fmla="*/ 927927 h 927927"/>
                <a:gd name="connsiteX2" fmla="*/ 580043 w 6526906"/>
                <a:gd name="connsiteY2" fmla="*/ 463964 h 927927"/>
                <a:gd name="connsiteX3" fmla="*/ 4459 w 6526906"/>
                <a:gd name="connsiteY3" fmla="*/ 29571 h 927927"/>
                <a:gd name="connsiteX4" fmla="*/ 45880 w 6526906"/>
                <a:gd name="connsiteY4" fmla="*/ 0 h 927927"/>
                <a:gd name="connsiteX5" fmla="*/ 5868478 w 6526906"/>
                <a:gd name="connsiteY5" fmla="*/ 0 h 927927"/>
                <a:gd name="connsiteX6" fmla="*/ 5951321 w 6526906"/>
                <a:gd name="connsiteY6" fmla="*/ 29571 h 927927"/>
                <a:gd name="connsiteX7" fmla="*/ 6526906 w 6526906"/>
                <a:gd name="connsiteY7" fmla="*/ 463964 h 927927"/>
                <a:gd name="connsiteX0" fmla="*/ 6068374 w 6526906"/>
                <a:gd name="connsiteY0" fmla="*/ 927927 h 927927"/>
                <a:gd name="connsiteX1" fmla="*/ 5529 w 6526906"/>
                <a:gd name="connsiteY1" fmla="*/ 927927 h 927927"/>
                <a:gd name="connsiteX2" fmla="*/ 580043 w 6526906"/>
                <a:gd name="connsiteY2" fmla="*/ 463964 h 927927"/>
                <a:gd name="connsiteX3" fmla="*/ 4459 w 6526906"/>
                <a:gd name="connsiteY3" fmla="*/ 29571 h 927927"/>
                <a:gd name="connsiteX4" fmla="*/ 45880 w 6526906"/>
                <a:gd name="connsiteY4" fmla="*/ 0 h 927927"/>
                <a:gd name="connsiteX5" fmla="*/ 5868478 w 6526906"/>
                <a:gd name="connsiteY5" fmla="*/ 0 h 927927"/>
                <a:gd name="connsiteX6" fmla="*/ 5951321 w 6526906"/>
                <a:gd name="connsiteY6" fmla="*/ 29571 h 927927"/>
                <a:gd name="connsiteX7" fmla="*/ 6526906 w 6526906"/>
                <a:gd name="connsiteY7" fmla="*/ 463964 h 927927"/>
                <a:gd name="connsiteX0" fmla="*/ 6068374 w 6526906"/>
                <a:gd name="connsiteY0" fmla="*/ 927927 h 927927"/>
                <a:gd name="connsiteX1" fmla="*/ 5529 w 6526906"/>
                <a:gd name="connsiteY1" fmla="*/ 927927 h 927927"/>
                <a:gd name="connsiteX2" fmla="*/ 576967 w 6526906"/>
                <a:gd name="connsiteY2" fmla="*/ 463964 h 927927"/>
                <a:gd name="connsiteX3" fmla="*/ 4459 w 6526906"/>
                <a:gd name="connsiteY3" fmla="*/ 29571 h 927927"/>
                <a:gd name="connsiteX4" fmla="*/ 45880 w 6526906"/>
                <a:gd name="connsiteY4" fmla="*/ 0 h 927927"/>
                <a:gd name="connsiteX5" fmla="*/ 5868478 w 6526906"/>
                <a:gd name="connsiteY5" fmla="*/ 0 h 927927"/>
                <a:gd name="connsiteX6" fmla="*/ 5951321 w 6526906"/>
                <a:gd name="connsiteY6" fmla="*/ 29571 h 927927"/>
                <a:gd name="connsiteX7" fmla="*/ 6526906 w 6526906"/>
                <a:gd name="connsiteY7" fmla="*/ 463964 h 927927"/>
                <a:gd name="connsiteX0" fmla="*/ 6068374 w 6526906"/>
                <a:gd name="connsiteY0" fmla="*/ 927927 h 927927"/>
                <a:gd name="connsiteX1" fmla="*/ 5529 w 6526906"/>
                <a:gd name="connsiteY1" fmla="*/ 927927 h 927927"/>
                <a:gd name="connsiteX2" fmla="*/ 576967 w 6526906"/>
                <a:gd name="connsiteY2" fmla="*/ 463964 h 927927"/>
                <a:gd name="connsiteX3" fmla="*/ 4459 w 6526906"/>
                <a:gd name="connsiteY3" fmla="*/ 29571 h 927927"/>
                <a:gd name="connsiteX4" fmla="*/ 45880 w 6526906"/>
                <a:gd name="connsiteY4" fmla="*/ 0 h 927927"/>
                <a:gd name="connsiteX5" fmla="*/ 5868478 w 6526906"/>
                <a:gd name="connsiteY5" fmla="*/ 0 h 927927"/>
                <a:gd name="connsiteX6" fmla="*/ 5951321 w 6526906"/>
                <a:gd name="connsiteY6" fmla="*/ 29571 h 927927"/>
                <a:gd name="connsiteX7" fmla="*/ 6526906 w 6526906"/>
                <a:gd name="connsiteY7" fmla="*/ 463964 h 927927"/>
                <a:gd name="connsiteX0" fmla="*/ 6068374 w 6526906"/>
                <a:gd name="connsiteY0" fmla="*/ 927927 h 927927"/>
                <a:gd name="connsiteX1" fmla="*/ 5529 w 6526906"/>
                <a:gd name="connsiteY1" fmla="*/ 927927 h 927927"/>
                <a:gd name="connsiteX2" fmla="*/ 576967 w 6526906"/>
                <a:gd name="connsiteY2" fmla="*/ 463964 h 927927"/>
                <a:gd name="connsiteX3" fmla="*/ 4459 w 6526906"/>
                <a:gd name="connsiteY3" fmla="*/ 29571 h 927927"/>
                <a:gd name="connsiteX4" fmla="*/ 45880 w 6526906"/>
                <a:gd name="connsiteY4" fmla="*/ 0 h 927927"/>
                <a:gd name="connsiteX5" fmla="*/ 5868478 w 6526906"/>
                <a:gd name="connsiteY5" fmla="*/ 0 h 927927"/>
                <a:gd name="connsiteX6" fmla="*/ 5951321 w 6526906"/>
                <a:gd name="connsiteY6" fmla="*/ 29571 h 927927"/>
                <a:gd name="connsiteX7" fmla="*/ 6526906 w 6526906"/>
                <a:gd name="connsiteY7" fmla="*/ 463964 h 927927"/>
                <a:gd name="connsiteX0" fmla="*/ 6068343 w 6526875"/>
                <a:gd name="connsiteY0" fmla="*/ 927927 h 927927"/>
                <a:gd name="connsiteX1" fmla="*/ 5498 w 6526875"/>
                <a:gd name="connsiteY1" fmla="*/ 927927 h 927927"/>
                <a:gd name="connsiteX2" fmla="*/ 576936 w 6526875"/>
                <a:gd name="connsiteY2" fmla="*/ 463964 h 927927"/>
                <a:gd name="connsiteX3" fmla="*/ 4428 w 6526875"/>
                <a:gd name="connsiteY3" fmla="*/ 29571 h 927927"/>
                <a:gd name="connsiteX4" fmla="*/ 45849 w 6526875"/>
                <a:gd name="connsiteY4" fmla="*/ 0 h 927927"/>
                <a:gd name="connsiteX5" fmla="*/ 5868447 w 6526875"/>
                <a:gd name="connsiteY5" fmla="*/ 0 h 927927"/>
                <a:gd name="connsiteX6" fmla="*/ 5951290 w 6526875"/>
                <a:gd name="connsiteY6" fmla="*/ 29571 h 927927"/>
                <a:gd name="connsiteX7" fmla="*/ 6526875 w 6526875"/>
                <a:gd name="connsiteY7" fmla="*/ 463964 h 927927"/>
                <a:gd name="connsiteX0" fmla="*/ 6068349 w 6526881"/>
                <a:gd name="connsiteY0" fmla="*/ 927927 h 927927"/>
                <a:gd name="connsiteX1" fmla="*/ 5504 w 6526881"/>
                <a:gd name="connsiteY1" fmla="*/ 927927 h 927927"/>
                <a:gd name="connsiteX2" fmla="*/ 576942 w 6526881"/>
                <a:gd name="connsiteY2" fmla="*/ 463964 h 927927"/>
                <a:gd name="connsiteX3" fmla="*/ 4434 w 6526881"/>
                <a:gd name="connsiteY3" fmla="*/ 29571 h 927927"/>
                <a:gd name="connsiteX4" fmla="*/ 45855 w 6526881"/>
                <a:gd name="connsiteY4" fmla="*/ 0 h 927927"/>
                <a:gd name="connsiteX5" fmla="*/ 5868453 w 6526881"/>
                <a:gd name="connsiteY5" fmla="*/ 0 h 927927"/>
                <a:gd name="connsiteX6" fmla="*/ 5951296 w 6526881"/>
                <a:gd name="connsiteY6" fmla="*/ 29571 h 927927"/>
                <a:gd name="connsiteX7" fmla="*/ 6526881 w 6526881"/>
                <a:gd name="connsiteY7" fmla="*/ 463964 h 927927"/>
                <a:gd name="connsiteX0" fmla="*/ 6068350 w 6526882"/>
                <a:gd name="connsiteY0" fmla="*/ 927927 h 927927"/>
                <a:gd name="connsiteX1" fmla="*/ 5505 w 6526882"/>
                <a:gd name="connsiteY1" fmla="*/ 927927 h 927927"/>
                <a:gd name="connsiteX2" fmla="*/ 576943 w 6526882"/>
                <a:gd name="connsiteY2" fmla="*/ 463964 h 927927"/>
                <a:gd name="connsiteX3" fmla="*/ 4435 w 6526882"/>
                <a:gd name="connsiteY3" fmla="*/ 29571 h 927927"/>
                <a:gd name="connsiteX4" fmla="*/ 45637 w 6526882"/>
                <a:gd name="connsiteY4" fmla="*/ 0 h 927927"/>
                <a:gd name="connsiteX5" fmla="*/ 5868454 w 6526882"/>
                <a:gd name="connsiteY5" fmla="*/ 0 h 927927"/>
                <a:gd name="connsiteX6" fmla="*/ 5951297 w 6526882"/>
                <a:gd name="connsiteY6" fmla="*/ 29571 h 927927"/>
                <a:gd name="connsiteX7" fmla="*/ 6526882 w 6526882"/>
                <a:gd name="connsiteY7" fmla="*/ 463964 h 927927"/>
                <a:gd name="connsiteX0" fmla="*/ 6068350 w 6526882"/>
                <a:gd name="connsiteY0" fmla="*/ 927927 h 927927"/>
                <a:gd name="connsiteX1" fmla="*/ 5505 w 6526882"/>
                <a:gd name="connsiteY1" fmla="*/ 927927 h 927927"/>
                <a:gd name="connsiteX2" fmla="*/ 576943 w 6526882"/>
                <a:gd name="connsiteY2" fmla="*/ 463964 h 927927"/>
                <a:gd name="connsiteX3" fmla="*/ 4435 w 6526882"/>
                <a:gd name="connsiteY3" fmla="*/ 29571 h 927927"/>
                <a:gd name="connsiteX4" fmla="*/ 45637 w 6526882"/>
                <a:gd name="connsiteY4" fmla="*/ 0 h 927927"/>
                <a:gd name="connsiteX5" fmla="*/ 5868454 w 6526882"/>
                <a:gd name="connsiteY5" fmla="*/ 0 h 927927"/>
                <a:gd name="connsiteX6" fmla="*/ 5984258 w 6526882"/>
                <a:gd name="connsiteY6" fmla="*/ 29571 h 927927"/>
                <a:gd name="connsiteX7" fmla="*/ 6526882 w 6526882"/>
                <a:gd name="connsiteY7" fmla="*/ 463964 h 927927"/>
                <a:gd name="connsiteX0" fmla="*/ 6068350 w 6556766"/>
                <a:gd name="connsiteY0" fmla="*/ 927927 h 927927"/>
                <a:gd name="connsiteX1" fmla="*/ 5505 w 6556766"/>
                <a:gd name="connsiteY1" fmla="*/ 927927 h 927927"/>
                <a:gd name="connsiteX2" fmla="*/ 576943 w 6556766"/>
                <a:gd name="connsiteY2" fmla="*/ 463964 h 927927"/>
                <a:gd name="connsiteX3" fmla="*/ 4435 w 6556766"/>
                <a:gd name="connsiteY3" fmla="*/ 29571 h 927927"/>
                <a:gd name="connsiteX4" fmla="*/ 45637 w 6556766"/>
                <a:gd name="connsiteY4" fmla="*/ 0 h 927927"/>
                <a:gd name="connsiteX5" fmla="*/ 5868454 w 6556766"/>
                <a:gd name="connsiteY5" fmla="*/ 0 h 927927"/>
                <a:gd name="connsiteX6" fmla="*/ 5984258 w 6556766"/>
                <a:gd name="connsiteY6" fmla="*/ 29571 h 927927"/>
                <a:gd name="connsiteX7" fmla="*/ 6556766 w 6556766"/>
                <a:gd name="connsiteY7" fmla="*/ 463964 h 927927"/>
                <a:gd name="connsiteX0" fmla="*/ 6068350 w 6556766"/>
                <a:gd name="connsiteY0" fmla="*/ 927927 h 927927"/>
                <a:gd name="connsiteX1" fmla="*/ 5505 w 6556766"/>
                <a:gd name="connsiteY1" fmla="*/ 927927 h 927927"/>
                <a:gd name="connsiteX2" fmla="*/ 576943 w 6556766"/>
                <a:gd name="connsiteY2" fmla="*/ 463964 h 927927"/>
                <a:gd name="connsiteX3" fmla="*/ 4435 w 6556766"/>
                <a:gd name="connsiteY3" fmla="*/ 29571 h 927927"/>
                <a:gd name="connsiteX4" fmla="*/ 45637 w 6556766"/>
                <a:gd name="connsiteY4" fmla="*/ 0 h 927927"/>
                <a:gd name="connsiteX5" fmla="*/ 5868454 w 6556766"/>
                <a:gd name="connsiteY5" fmla="*/ 0 h 927927"/>
                <a:gd name="connsiteX6" fmla="*/ 5984258 w 6556766"/>
                <a:gd name="connsiteY6" fmla="*/ 29571 h 927927"/>
                <a:gd name="connsiteX7" fmla="*/ 6556766 w 6556766"/>
                <a:gd name="connsiteY7" fmla="*/ 463964 h 927927"/>
                <a:gd name="connsiteX0" fmla="*/ 6068350 w 6556766"/>
                <a:gd name="connsiteY0" fmla="*/ 927927 h 927927"/>
                <a:gd name="connsiteX1" fmla="*/ 5505 w 6556766"/>
                <a:gd name="connsiteY1" fmla="*/ 927927 h 927927"/>
                <a:gd name="connsiteX2" fmla="*/ 576943 w 6556766"/>
                <a:gd name="connsiteY2" fmla="*/ 463964 h 927927"/>
                <a:gd name="connsiteX3" fmla="*/ 4435 w 6556766"/>
                <a:gd name="connsiteY3" fmla="*/ 29571 h 927927"/>
                <a:gd name="connsiteX4" fmla="*/ 45637 w 6556766"/>
                <a:gd name="connsiteY4" fmla="*/ 0 h 927927"/>
                <a:gd name="connsiteX5" fmla="*/ 5868454 w 6556766"/>
                <a:gd name="connsiteY5" fmla="*/ 0 h 927927"/>
                <a:gd name="connsiteX6" fmla="*/ 5984258 w 6556766"/>
                <a:gd name="connsiteY6" fmla="*/ 29571 h 927927"/>
                <a:gd name="connsiteX7" fmla="*/ 6556766 w 6556766"/>
                <a:gd name="connsiteY7" fmla="*/ 463964 h 927927"/>
                <a:gd name="connsiteX0" fmla="*/ 6068350 w 6556766"/>
                <a:gd name="connsiteY0" fmla="*/ 927927 h 927927"/>
                <a:gd name="connsiteX1" fmla="*/ 5505 w 6556766"/>
                <a:gd name="connsiteY1" fmla="*/ 927927 h 927927"/>
                <a:gd name="connsiteX2" fmla="*/ 576943 w 6556766"/>
                <a:gd name="connsiteY2" fmla="*/ 463964 h 927927"/>
                <a:gd name="connsiteX3" fmla="*/ 4435 w 6556766"/>
                <a:gd name="connsiteY3" fmla="*/ 29571 h 927927"/>
                <a:gd name="connsiteX4" fmla="*/ 45637 w 6556766"/>
                <a:gd name="connsiteY4" fmla="*/ 0 h 927927"/>
                <a:gd name="connsiteX5" fmla="*/ 5901857 w 6556766"/>
                <a:gd name="connsiteY5" fmla="*/ 0 h 927927"/>
                <a:gd name="connsiteX6" fmla="*/ 5984258 w 6556766"/>
                <a:gd name="connsiteY6" fmla="*/ 29571 h 927927"/>
                <a:gd name="connsiteX7" fmla="*/ 6556766 w 6556766"/>
                <a:gd name="connsiteY7" fmla="*/ 463964 h 927927"/>
                <a:gd name="connsiteX0" fmla="*/ 6100687 w 6556766"/>
                <a:gd name="connsiteY0" fmla="*/ 927927 h 927927"/>
                <a:gd name="connsiteX1" fmla="*/ 5505 w 6556766"/>
                <a:gd name="connsiteY1" fmla="*/ 927927 h 927927"/>
                <a:gd name="connsiteX2" fmla="*/ 576943 w 6556766"/>
                <a:gd name="connsiteY2" fmla="*/ 463964 h 927927"/>
                <a:gd name="connsiteX3" fmla="*/ 4435 w 6556766"/>
                <a:gd name="connsiteY3" fmla="*/ 29571 h 927927"/>
                <a:gd name="connsiteX4" fmla="*/ 45637 w 6556766"/>
                <a:gd name="connsiteY4" fmla="*/ 0 h 927927"/>
                <a:gd name="connsiteX5" fmla="*/ 5901857 w 6556766"/>
                <a:gd name="connsiteY5" fmla="*/ 0 h 927927"/>
                <a:gd name="connsiteX6" fmla="*/ 5984258 w 6556766"/>
                <a:gd name="connsiteY6" fmla="*/ 29571 h 927927"/>
                <a:gd name="connsiteX7" fmla="*/ 6556766 w 6556766"/>
                <a:gd name="connsiteY7" fmla="*/ 463964 h 927927"/>
                <a:gd name="connsiteX0" fmla="*/ 6100687 w 6556766"/>
                <a:gd name="connsiteY0" fmla="*/ 927927 h 927927"/>
                <a:gd name="connsiteX1" fmla="*/ 5505 w 6556766"/>
                <a:gd name="connsiteY1" fmla="*/ 927927 h 927927"/>
                <a:gd name="connsiteX2" fmla="*/ 576943 w 6556766"/>
                <a:gd name="connsiteY2" fmla="*/ 463964 h 927927"/>
                <a:gd name="connsiteX3" fmla="*/ 4435 w 6556766"/>
                <a:gd name="connsiteY3" fmla="*/ 29571 h 927927"/>
                <a:gd name="connsiteX4" fmla="*/ 45637 w 6556766"/>
                <a:gd name="connsiteY4" fmla="*/ 0 h 927927"/>
                <a:gd name="connsiteX5" fmla="*/ 5901857 w 6556766"/>
                <a:gd name="connsiteY5" fmla="*/ 0 h 927927"/>
                <a:gd name="connsiteX6" fmla="*/ 5984258 w 6556766"/>
                <a:gd name="connsiteY6" fmla="*/ 29571 h 927927"/>
                <a:gd name="connsiteX7" fmla="*/ 6556766 w 6556766"/>
                <a:gd name="connsiteY7" fmla="*/ 463964 h 927927"/>
                <a:gd name="connsiteX0" fmla="*/ 6100687 w 6556766"/>
                <a:gd name="connsiteY0" fmla="*/ 927927 h 927927"/>
                <a:gd name="connsiteX1" fmla="*/ 5505 w 6556766"/>
                <a:gd name="connsiteY1" fmla="*/ 927927 h 927927"/>
                <a:gd name="connsiteX2" fmla="*/ 567714 w 6556766"/>
                <a:gd name="connsiteY2" fmla="*/ 463964 h 927927"/>
                <a:gd name="connsiteX3" fmla="*/ 4435 w 6556766"/>
                <a:gd name="connsiteY3" fmla="*/ 29571 h 927927"/>
                <a:gd name="connsiteX4" fmla="*/ 45637 w 6556766"/>
                <a:gd name="connsiteY4" fmla="*/ 0 h 927927"/>
                <a:gd name="connsiteX5" fmla="*/ 5901857 w 6556766"/>
                <a:gd name="connsiteY5" fmla="*/ 0 h 927927"/>
                <a:gd name="connsiteX6" fmla="*/ 5984258 w 6556766"/>
                <a:gd name="connsiteY6" fmla="*/ 29571 h 927927"/>
                <a:gd name="connsiteX7" fmla="*/ 6556766 w 6556766"/>
                <a:gd name="connsiteY7" fmla="*/ 463964 h 927927"/>
                <a:gd name="connsiteX0" fmla="*/ 6100687 w 6556766"/>
                <a:gd name="connsiteY0" fmla="*/ 927927 h 927927"/>
                <a:gd name="connsiteX1" fmla="*/ 5505 w 6556766"/>
                <a:gd name="connsiteY1" fmla="*/ 927927 h 927927"/>
                <a:gd name="connsiteX2" fmla="*/ 567714 w 6556766"/>
                <a:gd name="connsiteY2" fmla="*/ 463964 h 927927"/>
                <a:gd name="connsiteX3" fmla="*/ 4435 w 6556766"/>
                <a:gd name="connsiteY3" fmla="*/ 29571 h 927927"/>
                <a:gd name="connsiteX4" fmla="*/ 45637 w 6556766"/>
                <a:gd name="connsiteY4" fmla="*/ 0 h 927927"/>
                <a:gd name="connsiteX5" fmla="*/ 5901857 w 6556766"/>
                <a:gd name="connsiteY5" fmla="*/ 0 h 927927"/>
                <a:gd name="connsiteX6" fmla="*/ 5984258 w 6556766"/>
                <a:gd name="connsiteY6" fmla="*/ 29571 h 927927"/>
                <a:gd name="connsiteX7" fmla="*/ 6556766 w 6556766"/>
                <a:gd name="connsiteY7" fmla="*/ 463964 h 927927"/>
                <a:gd name="connsiteX0" fmla="*/ 6100687 w 6556766"/>
                <a:gd name="connsiteY0" fmla="*/ 927927 h 927927"/>
                <a:gd name="connsiteX1" fmla="*/ 5505 w 6556766"/>
                <a:gd name="connsiteY1" fmla="*/ 927927 h 927927"/>
                <a:gd name="connsiteX2" fmla="*/ 567714 w 6556766"/>
                <a:gd name="connsiteY2" fmla="*/ 463964 h 927927"/>
                <a:gd name="connsiteX3" fmla="*/ 4435 w 6556766"/>
                <a:gd name="connsiteY3" fmla="*/ 29571 h 927927"/>
                <a:gd name="connsiteX4" fmla="*/ 45637 w 6556766"/>
                <a:gd name="connsiteY4" fmla="*/ 0 h 927927"/>
                <a:gd name="connsiteX5" fmla="*/ 5901857 w 6556766"/>
                <a:gd name="connsiteY5" fmla="*/ 0 h 927927"/>
                <a:gd name="connsiteX6" fmla="*/ 5984258 w 6556766"/>
                <a:gd name="connsiteY6" fmla="*/ 29571 h 927927"/>
                <a:gd name="connsiteX7" fmla="*/ 6556766 w 6556766"/>
                <a:gd name="connsiteY7" fmla="*/ 463964 h 927927"/>
                <a:gd name="connsiteX0" fmla="*/ 6100590 w 6556669"/>
                <a:gd name="connsiteY0" fmla="*/ 927927 h 927927"/>
                <a:gd name="connsiteX1" fmla="*/ 5408 w 6556669"/>
                <a:gd name="connsiteY1" fmla="*/ 927927 h 927927"/>
                <a:gd name="connsiteX2" fmla="*/ 567617 w 6556669"/>
                <a:gd name="connsiteY2" fmla="*/ 463964 h 927927"/>
                <a:gd name="connsiteX3" fmla="*/ 4338 w 6556669"/>
                <a:gd name="connsiteY3" fmla="*/ 29571 h 927927"/>
                <a:gd name="connsiteX4" fmla="*/ 45540 w 6556669"/>
                <a:gd name="connsiteY4" fmla="*/ 0 h 927927"/>
                <a:gd name="connsiteX5" fmla="*/ 5901760 w 6556669"/>
                <a:gd name="connsiteY5" fmla="*/ 0 h 927927"/>
                <a:gd name="connsiteX6" fmla="*/ 5984161 w 6556669"/>
                <a:gd name="connsiteY6" fmla="*/ 29571 h 927927"/>
                <a:gd name="connsiteX7" fmla="*/ 6556669 w 6556669"/>
                <a:gd name="connsiteY7" fmla="*/ 463964 h 927927"/>
                <a:gd name="connsiteX0" fmla="*/ 6100610 w 6556689"/>
                <a:gd name="connsiteY0" fmla="*/ 927927 h 927927"/>
                <a:gd name="connsiteX1" fmla="*/ 5428 w 6556689"/>
                <a:gd name="connsiteY1" fmla="*/ 927927 h 927927"/>
                <a:gd name="connsiteX2" fmla="*/ 567637 w 6556689"/>
                <a:gd name="connsiteY2" fmla="*/ 463964 h 927927"/>
                <a:gd name="connsiteX3" fmla="*/ 4358 w 6556689"/>
                <a:gd name="connsiteY3" fmla="*/ 29571 h 927927"/>
                <a:gd name="connsiteX4" fmla="*/ 45560 w 6556689"/>
                <a:gd name="connsiteY4" fmla="*/ 0 h 927927"/>
                <a:gd name="connsiteX5" fmla="*/ 5901780 w 6556689"/>
                <a:gd name="connsiteY5" fmla="*/ 0 h 927927"/>
                <a:gd name="connsiteX6" fmla="*/ 5984181 w 6556689"/>
                <a:gd name="connsiteY6" fmla="*/ 29571 h 927927"/>
                <a:gd name="connsiteX7" fmla="*/ 6556689 w 6556689"/>
                <a:gd name="connsiteY7" fmla="*/ 463964 h 927927"/>
                <a:gd name="connsiteX0" fmla="*/ 6100616 w 6556695"/>
                <a:gd name="connsiteY0" fmla="*/ 927927 h 927927"/>
                <a:gd name="connsiteX1" fmla="*/ 5434 w 6556695"/>
                <a:gd name="connsiteY1" fmla="*/ 927927 h 927927"/>
                <a:gd name="connsiteX2" fmla="*/ 567643 w 6556695"/>
                <a:gd name="connsiteY2" fmla="*/ 463964 h 927927"/>
                <a:gd name="connsiteX3" fmla="*/ 4364 w 6556695"/>
                <a:gd name="connsiteY3" fmla="*/ 29571 h 927927"/>
                <a:gd name="connsiteX4" fmla="*/ 44902 w 6556695"/>
                <a:gd name="connsiteY4" fmla="*/ 0 h 927927"/>
                <a:gd name="connsiteX5" fmla="*/ 5901786 w 6556695"/>
                <a:gd name="connsiteY5" fmla="*/ 0 h 927927"/>
                <a:gd name="connsiteX6" fmla="*/ 5984187 w 6556695"/>
                <a:gd name="connsiteY6" fmla="*/ 29571 h 927927"/>
                <a:gd name="connsiteX7" fmla="*/ 6556695 w 6556695"/>
                <a:gd name="connsiteY7" fmla="*/ 463964 h 927927"/>
                <a:gd name="connsiteX0" fmla="*/ 6100616 w 6556695"/>
                <a:gd name="connsiteY0" fmla="*/ 927927 h 927927"/>
                <a:gd name="connsiteX1" fmla="*/ 5434 w 6556695"/>
                <a:gd name="connsiteY1" fmla="*/ 927927 h 927927"/>
                <a:gd name="connsiteX2" fmla="*/ 567643 w 6556695"/>
                <a:gd name="connsiteY2" fmla="*/ 463964 h 927927"/>
                <a:gd name="connsiteX3" fmla="*/ 4364 w 6556695"/>
                <a:gd name="connsiteY3" fmla="*/ 29571 h 927927"/>
                <a:gd name="connsiteX4" fmla="*/ 44902 w 6556695"/>
                <a:gd name="connsiteY4" fmla="*/ 0 h 927927"/>
                <a:gd name="connsiteX5" fmla="*/ 5901786 w 6556695"/>
                <a:gd name="connsiteY5" fmla="*/ 0 h 927927"/>
                <a:gd name="connsiteX6" fmla="*/ 6016616 w 6556695"/>
                <a:gd name="connsiteY6" fmla="*/ 29571 h 927927"/>
                <a:gd name="connsiteX7" fmla="*/ 6556695 w 6556695"/>
                <a:gd name="connsiteY7" fmla="*/ 463964 h 927927"/>
                <a:gd name="connsiteX0" fmla="*/ 6100616 w 6579895"/>
                <a:gd name="connsiteY0" fmla="*/ 927927 h 927927"/>
                <a:gd name="connsiteX1" fmla="*/ 5434 w 6579895"/>
                <a:gd name="connsiteY1" fmla="*/ 927927 h 927927"/>
                <a:gd name="connsiteX2" fmla="*/ 567643 w 6579895"/>
                <a:gd name="connsiteY2" fmla="*/ 463964 h 927927"/>
                <a:gd name="connsiteX3" fmla="*/ 4364 w 6579895"/>
                <a:gd name="connsiteY3" fmla="*/ 29571 h 927927"/>
                <a:gd name="connsiteX4" fmla="*/ 44902 w 6579895"/>
                <a:gd name="connsiteY4" fmla="*/ 0 h 927927"/>
                <a:gd name="connsiteX5" fmla="*/ 5901786 w 6579895"/>
                <a:gd name="connsiteY5" fmla="*/ 0 h 927927"/>
                <a:gd name="connsiteX6" fmla="*/ 6016616 w 6579895"/>
                <a:gd name="connsiteY6" fmla="*/ 29571 h 927927"/>
                <a:gd name="connsiteX7" fmla="*/ 6579895 w 6579895"/>
                <a:gd name="connsiteY7" fmla="*/ 463964 h 927927"/>
                <a:gd name="connsiteX0" fmla="*/ 6100616 w 6579895"/>
                <a:gd name="connsiteY0" fmla="*/ 927927 h 927927"/>
                <a:gd name="connsiteX1" fmla="*/ 5434 w 6579895"/>
                <a:gd name="connsiteY1" fmla="*/ 927927 h 927927"/>
                <a:gd name="connsiteX2" fmla="*/ 567643 w 6579895"/>
                <a:gd name="connsiteY2" fmla="*/ 463964 h 927927"/>
                <a:gd name="connsiteX3" fmla="*/ 4364 w 6579895"/>
                <a:gd name="connsiteY3" fmla="*/ 29571 h 927927"/>
                <a:gd name="connsiteX4" fmla="*/ 44902 w 6579895"/>
                <a:gd name="connsiteY4" fmla="*/ 0 h 927927"/>
                <a:gd name="connsiteX5" fmla="*/ 5901786 w 6579895"/>
                <a:gd name="connsiteY5" fmla="*/ 0 h 927927"/>
                <a:gd name="connsiteX6" fmla="*/ 6016616 w 6579895"/>
                <a:gd name="connsiteY6" fmla="*/ 29571 h 927927"/>
                <a:gd name="connsiteX7" fmla="*/ 6579895 w 6579895"/>
                <a:gd name="connsiteY7" fmla="*/ 463964 h 927927"/>
                <a:gd name="connsiteX0" fmla="*/ 6100616 w 6579895"/>
                <a:gd name="connsiteY0" fmla="*/ 927927 h 927927"/>
                <a:gd name="connsiteX1" fmla="*/ 5434 w 6579895"/>
                <a:gd name="connsiteY1" fmla="*/ 927927 h 927927"/>
                <a:gd name="connsiteX2" fmla="*/ 567643 w 6579895"/>
                <a:gd name="connsiteY2" fmla="*/ 463964 h 927927"/>
                <a:gd name="connsiteX3" fmla="*/ 4364 w 6579895"/>
                <a:gd name="connsiteY3" fmla="*/ 29571 h 927927"/>
                <a:gd name="connsiteX4" fmla="*/ 44902 w 6579895"/>
                <a:gd name="connsiteY4" fmla="*/ 0 h 927927"/>
                <a:gd name="connsiteX5" fmla="*/ 5901786 w 6579895"/>
                <a:gd name="connsiteY5" fmla="*/ 0 h 927927"/>
                <a:gd name="connsiteX6" fmla="*/ 6016616 w 6579895"/>
                <a:gd name="connsiteY6" fmla="*/ 29571 h 927927"/>
                <a:gd name="connsiteX7" fmla="*/ 6579895 w 6579895"/>
                <a:gd name="connsiteY7" fmla="*/ 463964 h 927927"/>
                <a:gd name="connsiteX0" fmla="*/ 6100616 w 6579895"/>
                <a:gd name="connsiteY0" fmla="*/ 927927 h 927927"/>
                <a:gd name="connsiteX1" fmla="*/ 5434 w 6579895"/>
                <a:gd name="connsiteY1" fmla="*/ 927927 h 927927"/>
                <a:gd name="connsiteX2" fmla="*/ 567643 w 6579895"/>
                <a:gd name="connsiteY2" fmla="*/ 463964 h 927927"/>
                <a:gd name="connsiteX3" fmla="*/ 4364 w 6579895"/>
                <a:gd name="connsiteY3" fmla="*/ 29571 h 927927"/>
                <a:gd name="connsiteX4" fmla="*/ 44902 w 6579895"/>
                <a:gd name="connsiteY4" fmla="*/ 0 h 927927"/>
                <a:gd name="connsiteX5" fmla="*/ 5935542 w 6579895"/>
                <a:gd name="connsiteY5" fmla="*/ 0 h 927927"/>
                <a:gd name="connsiteX6" fmla="*/ 6016616 w 6579895"/>
                <a:gd name="connsiteY6" fmla="*/ 29571 h 927927"/>
                <a:gd name="connsiteX7" fmla="*/ 6579895 w 6579895"/>
                <a:gd name="connsiteY7" fmla="*/ 463964 h 927927"/>
                <a:gd name="connsiteX0" fmla="*/ 6131184 w 6579895"/>
                <a:gd name="connsiteY0" fmla="*/ 927927 h 927927"/>
                <a:gd name="connsiteX1" fmla="*/ 5434 w 6579895"/>
                <a:gd name="connsiteY1" fmla="*/ 927927 h 927927"/>
                <a:gd name="connsiteX2" fmla="*/ 567643 w 6579895"/>
                <a:gd name="connsiteY2" fmla="*/ 463964 h 927927"/>
                <a:gd name="connsiteX3" fmla="*/ 4364 w 6579895"/>
                <a:gd name="connsiteY3" fmla="*/ 29571 h 927927"/>
                <a:gd name="connsiteX4" fmla="*/ 44902 w 6579895"/>
                <a:gd name="connsiteY4" fmla="*/ 0 h 927927"/>
                <a:gd name="connsiteX5" fmla="*/ 5935542 w 6579895"/>
                <a:gd name="connsiteY5" fmla="*/ 0 h 927927"/>
                <a:gd name="connsiteX6" fmla="*/ 6016616 w 6579895"/>
                <a:gd name="connsiteY6" fmla="*/ 29571 h 927927"/>
                <a:gd name="connsiteX7" fmla="*/ 6579895 w 6579895"/>
                <a:gd name="connsiteY7" fmla="*/ 463964 h 927927"/>
                <a:gd name="connsiteX0" fmla="*/ 6131184 w 6579895"/>
                <a:gd name="connsiteY0" fmla="*/ 927927 h 927927"/>
                <a:gd name="connsiteX1" fmla="*/ 5434 w 6579895"/>
                <a:gd name="connsiteY1" fmla="*/ 927927 h 927927"/>
                <a:gd name="connsiteX2" fmla="*/ 567643 w 6579895"/>
                <a:gd name="connsiteY2" fmla="*/ 463964 h 927927"/>
                <a:gd name="connsiteX3" fmla="*/ 4363 w 6579895"/>
                <a:gd name="connsiteY3" fmla="*/ 62364 h 927927"/>
                <a:gd name="connsiteX4" fmla="*/ 44902 w 6579895"/>
                <a:gd name="connsiteY4" fmla="*/ 0 h 927927"/>
                <a:gd name="connsiteX5" fmla="*/ 5935542 w 6579895"/>
                <a:gd name="connsiteY5" fmla="*/ 0 h 927927"/>
                <a:gd name="connsiteX6" fmla="*/ 6016616 w 6579895"/>
                <a:gd name="connsiteY6" fmla="*/ 29571 h 927927"/>
                <a:gd name="connsiteX7" fmla="*/ 6579895 w 6579895"/>
                <a:gd name="connsiteY7" fmla="*/ 463964 h 927927"/>
                <a:gd name="connsiteX0" fmla="*/ 6131184 w 6579895"/>
                <a:gd name="connsiteY0" fmla="*/ 927927 h 927927"/>
                <a:gd name="connsiteX1" fmla="*/ 5434 w 6579895"/>
                <a:gd name="connsiteY1" fmla="*/ 927927 h 927927"/>
                <a:gd name="connsiteX2" fmla="*/ 1072718 w 6579895"/>
                <a:gd name="connsiteY2" fmla="*/ 463963 h 927927"/>
                <a:gd name="connsiteX3" fmla="*/ 4363 w 6579895"/>
                <a:gd name="connsiteY3" fmla="*/ 62364 h 927927"/>
                <a:gd name="connsiteX4" fmla="*/ 44902 w 6579895"/>
                <a:gd name="connsiteY4" fmla="*/ 0 h 927927"/>
                <a:gd name="connsiteX5" fmla="*/ 5935542 w 6579895"/>
                <a:gd name="connsiteY5" fmla="*/ 0 h 927927"/>
                <a:gd name="connsiteX6" fmla="*/ 6016616 w 6579895"/>
                <a:gd name="connsiteY6" fmla="*/ 29571 h 927927"/>
                <a:gd name="connsiteX7" fmla="*/ 6579895 w 6579895"/>
                <a:gd name="connsiteY7" fmla="*/ 463964 h 927927"/>
                <a:gd name="connsiteX0" fmla="*/ 6131184 w 6579895"/>
                <a:gd name="connsiteY0" fmla="*/ 927927 h 927927"/>
                <a:gd name="connsiteX1" fmla="*/ 5434 w 6579895"/>
                <a:gd name="connsiteY1" fmla="*/ 927927 h 927927"/>
                <a:gd name="connsiteX2" fmla="*/ 1072718 w 6579895"/>
                <a:gd name="connsiteY2" fmla="*/ 463963 h 927927"/>
                <a:gd name="connsiteX3" fmla="*/ 4363 w 6579895"/>
                <a:gd name="connsiteY3" fmla="*/ 62364 h 927927"/>
                <a:gd name="connsiteX4" fmla="*/ 44902 w 6579895"/>
                <a:gd name="connsiteY4" fmla="*/ 0 h 927927"/>
                <a:gd name="connsiteX5" fmla="*/ 5935542 w 6579895"/>
                <a:gd name="connsiteY5" fmla="*/ 0 h 927927"/>
                <a:gd name="connsiteX6" fmla="*/ 6016616 w 6579895"/>
                <a:gd name="connsiteY6" fmla="*/ 29571 h 927927"/>
                <a:gd name="connsiteX7" fmla="*/ 6579895 w 6579895"/>
                <a:gd name="connsiteY7" fmla="*/ 463964 h 927927"/>
                <a:gd name="connsiteX0" fmla="*/ 6131184 w 6579895"/>
                <a:gd name="connsiteY0" fmla="*/ 927927 h 927927"/>
                <a:gd name="connsiteX1" fmla="*/ 5434 w 6579895"/>
                <a:gd name="connsiteY1" fmla="*/ 927927 h 927927"/>
                <a:gd name="connsiteX2" fmla="*/ 1072718 w 6579895"/>
                <a:gd name="connsiteY2" fmla="*/ 463963 h 927927"/>
                <a:gd name="connsiteX3" fmla="*/ 4363 w 6579895"/>
                <a:gd name="connsiteY3" fmla="*/ 62364 h 927927"/>
                <a:gd name="connsiteX4" fmla="*/ 44902 w 6579895"/>
                <a:gd name="connsiteY4" fmla="*/ 0 h 927927"/>
                <a:gd name="connsiteX5" fmla="*/ 5935542 w 6579895"/>
                <a:gd name="connsiteY5" fmla="*/ 0 h 927927"/>
                <a:gd name="connsiteX6" fmla="*/ 6016616 w 6579895"/>
                <a:gd name="connsiteY6" fmla="*/ 29571 h 927927"/>
                <a:gd name="connsiteX7" fmla="*/ 6579895 w 6579895"/>
                <a:gd name="connsiteY7" fmla="*/ 463964 h 927927"/>
                <a:gd name="connsiteX0" fmla="*/ 6151949 w 6600660"/>
                <a:gd name="connsiteY0" fmla="*/ 927927 h 927927"/>
                <a:gd name="connsiteX1" fmla="*/ 26199 w 6600660"/>
                <a:gd name="connsiteY1" fmla="*/ 927927 h 927927"/>
                <a:gd name="connsiteX2" fmla="*/ 1093483 w 6600660"/>
                <a:gd name="connsiteY2" fmla="*/ 463963 h 927927"/>
                <a:gd name="connsiteX3" fmla="*/ 25128 w 6600660"/>
                <a:gd name="connsiteY3" fmla="*/ 62364 h 927927"/>
                <a:gd name="connsiteX4" fmla="*/ 65667 w 6600660"/>
                <a:gd name="connsiteY4" fmla="*/ 0 h 927927"/>
                <a:gd name="connsiteX5" fmla="*/ 5956307 w 6600660"/>
                <a:gd name="connsiteY5" fmla="*/ 0 h 927927"/>
                <a:gd name="connsiteX6" fmla="*/ 6037381 w 6600660"/>
                <a:gd name="connsiteY6" fmla="*/ 29571 h 927927"/>
                <a:gd name="connsiteX7" fmla="*/ 6600660 w 6600660"/>
                <a:gd name="connsiteY7" fmla="*/ 463964 h 927927"/>
                <a:gd name="connsiteX0" fmla="*/ 6145521 w 6594232"/>
                <a:gd name="connsiteY0" fmla="*/ 927927 h 927927"/>
                <a:gd name="connsiteX1" fmla="*/ 19771 w 6594232"/>
                <a:gd name="connsiteY1" fmla="*/ 927927 h 927927"/>
                <a:gd name="connsiteX2" fmla="*/ 1087055 w 6594232"/>
                <a:gd name="connsiteY2" fmla="*/ 463963 h 927927"/>
                <a:gd name="connsiteX3" fmla="*/ 18700 w 6594232"/>
                <a:gd name="connsiteY3" fmla="*/ 62364 h 927927"/>
                <a:gd name="connsiteX4" fmla="*/ 59239 w 6594232"/>
                <a:gd name="connsiteY4" fmla="*/ 0 h 927927"/>
                <a:gd name="connsiteX5" fmla="*/ 5949879 w 6594232"/>
                <a:gd name="connsiteY5" fmla="*/ 0 h 927927"/>
                <a:gd name="connsiteX6" fmla="*/ 6030953 w 6594232"/>
                <a:gd name="connsiteY6" fmla="*/ 29571 h 927927"/>
                <a:gd name="connsiteX7" fmla="*/ 6594232 w 6594232"/>
                <a:gd name="connsiteY7" fmla="*/ 463964 h 927927"/>
                <a:gd name="connsiteX0" fmla="*/ 6144601 w 6593312"/>
                <a:gd name="connsiteY0" fmla="*/ 927927 h 927927"/>
                <a:gd name="connsiteX1" fmla="*/ 18851 w 6593312"/>
                <a:gd name="connsiteY1" fmla="*/ 927927 h 927927"/>
                <a:gd name="connsiteX2" fmla="*/ 1086135 w 6593312"/>
                <a:gd name="connsiteY2" fmla="*/ 463963 h 927927"/>
                <a:gd name="connsiteX3" fmla="*/ 17780 w 6593312"/>
                <a:gd name="connsiteY3" fmla="*/ 62364 h 927927"/>
                <a:gd name="connsiteX4" fmla="*/ 182893 w 6593312"/>
                <a:gd name="connsiteY4" fmla="*/ 0 h 927927"/>
                <a:gd name="connsiteX5" fmla="*/ 5948959 w 6593312"/>
                <a:gd name="connsiteY5" fmla="*/ 0 h 927927"/>
                <a:gd name="connsiteX6" fmla="*/ 6030033 w 6593312"/>
                <a:gd name="connsiteY6" fmla="*/ 29571 h 927927"/>
                <a:gd name="connsiteX7" fmla="*/ 6593312 w 6593312"/>
                <a:gd name="connsiteY7" fmla="*/ 463964 h 927927"/>
                <a:gd name="connsiteX0" fmla="*/ 6144596 w 6593307"/>
                <a:gd name="connsiteY0" fmla="*/ 927927 h 927927"/>
                <a:gd name="connsiteX1" fmla="*/ 18846 w 6593307"/>
                <a:gd name="connsiteY1" fmla="*/ 927927 h 927927"/>
                <a:gd name="connsiteX2" fmla="*/ 1086130 w 6593307"/>
                <a:gd name="connsiteY2" fmla="*/ 463963 h 927927"/>
                <a:gd name="connsiteX3" fmla="*/ 17775 w 6593307"/>
                <a:gd name="connsiteY3" fmla="*/ 62364 h 927927"/>
                <a:gd name="connsiteX4" fmla="*/ 182888 w 6593307"/>
                <a:gd name="connsiteY4" fmla="*/ 0 h 927927"/>
                <a:gd name="connsiteX5" fmla="*/ 5948954 w 6593307"/>
                <a:gd name="connsiteY5" fmla="*/ 0 h 927927"/>
                <a:gd name="connsiteX6" fmla="*/ 6162113 w 6593307"/>
                <a:gd name="connsiteY6" fmla="*/ 62364 h 927927"/>
                <a:gd name="connsiteX7" fmla="*/ 6593307 w 6593307"/>
                <a:gd name="connsiteY7" fmla="*/ 463964 h 927927"/>
                <a:gd name="connsiteX0" fmla="*/ 6144596 w 7230467"/>
                <a:gd name="connsiteY0" fmla="*/ 927927 h 927927"/>
                <a:gd name="connsiteX1" fmla="*/ 18846 w 7230467"/>
                <a:gd name="connsiteY1" fmla="*/ 927927 h 927927"/>
                <a:gd name="connsiteX2" fmla="*/ 1086130 w 7230467"/>
                <a:gd name="connsiteY2" fmla="*/ 463963 h 927927"/>
                <a:gd name="connsiteX3" fmla="*/ 17775 w 7230467"/>
                <a:gd name="connsiteY3" fmla="*/ 62364 h 927927"/>
                <a:gd name="connsiteX4" fmla="*/ 182888 w 7230467"/>
                <a:gd name="connsiteY4" fmla="*/ 0 h 927927"/>
                <a:gd name="connsiteX5" fmla="*/ 5948954 w 7230467"/>
                <a:gd name="connsiteY5" fmla="*/ 0 h 927927"/>
                <a:gd name="connsiteX6" fmla="*/ 6162113 w 7230467"/>
                <a:gd name="connsiteY6" fmla="*/ 62364 h 927927"/>
                <a:gd name="connsiteX7" fmla="*/ 7230467 w 7230467"/>
                <a:gd name="connsiteY7" fmla="*/ 463963 h 927927"/>
                <a:gd name="connsiteX0" fmla="*/ 6144596 w 7230467"/>
                <a:gd name="connsiteY0" fmla="*/ 927927 h 927927"/>
                <a:gd name="connsiteX1" fmla="*/ 18846 w 7230467"/>
                <a:gd name="connsiteY1" fmla="*/ 927927 h 927927"/>
                <a:gd name="connsiteX2" fmla="*/ 1086130 w 7230467"/>
                <a:gd name="connsiteY2" fmla="*/ 463963 h 927927"/>
                <a:gd name="connsiteX3" fmla="*/ 17775 w 7230467"/>
                <a:gd name="connsiteY3" fmla="*/ 62364 h 927927"/>
                <a:gd name="connsiteX4" fmla="*/ 182888 w 7230467"/>
                <a:gd name="connsiteY4" fmla="*/ 0 h 927927"/>
                <a:gd name="connsiteX5" fmla="*/ 5948954 w 7230467"/>
                <a:gd name="connsiteY5" fmla="*/ 0 h 927927"/>
                <a:gd name="connsiteX6" fmla="*/ 6162113 w 7230467"/>
                <a:gd name="connsiteY6" fmla="*/ 62364 h 927927"/>
                <a:gd name="connsiteX7" fmla="*/ 7230467 w 7230467"/>
                <a:gd name="connsiteY7" fmla="*/ 463963 h 927927"/>
                <a:gd name="connsiteX0" fmla="*/ 6144596 w 7230467"/>
                <a:gd name="connsiteY0" fmla="*/ 927927 h 927927"/>
                <a:gd name="connsiteX1" fmla="*/ 18846 w 7230467"/>
                <a:gd name="connsiteY1" fmla="*/ 927927 h 927927"/>
                <a:gd name="connsiteX2" fmla="*/ 1086130 w 7230467"/>
                <a:gd name="connsiteY2" fmla="*/ 463963 h 927927"/>
                <a:gd name="connsiteX3" fmla="*/ 17775 w 7230467"/>
                <a:gd name="connsiteY3" fmla="*/ 62364 h 927927"/>
                <a:gd name="connsiteX4" fmla="*/ 182888 w 7230467"/>
                <a:gd name="connsiteY4" fmla="*/ 0 h 927927"/>
                <a:gd name="connsiteX5" fmla="*/ 5948954 w 7230467"/>
                <a:gd name="connsiteY5" fmla="*/ 0 h 927927"/>
                <a:gd name="connsiteX6" fmla="*/ 6162113 w 7230467"/>
                <a:gd name="connsiteY6" fmla="*/ 62364 h 927927"/>
                <a:gd name="connsiteX7" fmla="*/ 7230467 w 7230467"/>
                <a:gd name="connsiteY7" fmla="*/ 463963 h 927927"/>
                <a:gd name="connsiteX0" fmla="*/ 6144596 w 7230467"/>
                <a:gd name="connsiteY0" fmla="*/ 927927 h 927927"/>
                <a:gd name="connsiteX1" fmla="*/ 18846 w 7230467"/>
                <a:gd name="connsiteY1" fmla="*/ 927927 h 927927"/>
                <a:gd name="connsiteX2" fmla="*/ 1086130 w 7230467"/>
                <a:gd name="connsiteY2" fmla="*/ 463963 h 927927"/>
                <a:gd name="connsiteX3" fmla="*/ 17775 w 7230467"/>
                <a:gd name="connsiteY3" fmla="*/ 62364 h 927927"/>
                <a:gd name="connsiteX4" fmla="*/ 182888 w 7230467"/>
                <a:gd name="connsiteY4" fmla="*/ 0 h 927927"/>
                <a:gd name="connsiteX5" fmla="*/ 5831891 w 7230467"/>
                <a:gd name="connsiteY5" fmla="*/ 0 h 927927"/>
                <a:gd name="connsiteX6" fmla="*/ 6162113 w 7230467"/>
                <a:gd name="connsiteY6" fmla="*/ 62364 h 927927"/>
                <a:gd name="connsiteX7" fmla="*/ 7230467 w 7230467"/>
                <a:gd name="connsiteY7" fmla="*/ 463963 h 927927"/>
                <a:gd name="connsiteX0" fmla="*/ 6625486 w 7230467"/>
                <a:gd name="connsiteY0" fmla="*/ 927927 h 927927"/>
                <a:gd name="connsiteX1" fmla="*/ 18846 w 7230467"/>
                <a:gd name="connsiteY1" fmla="*/ 927927 h 927927"/>
                <a:gd name="connsiteX2" fmla="*/ 1086130 w 7230467"/>
                <a:gd name="connsiteY2" fmla="*/ 463963 h 927927"/>
                <a:gd name="connsiteX3" fmla="*/ 17775 w 7230467"/>
                <a:gd name="connsiteY3" fmla="*/ 62364 h 927927"/>
                <a:gd name="connsiteX4" fmla="*/ 182888 w 7230467"/>
                <a:gd name="connsiteY4" fmla="*/ 0 h 927927"/>
                <a:gd name="connsiteX5" fmla="*/ 5831891 w 7230467"/>
                <a:gd name="connsiteY5" fmla="*/ 0 h 927927"/>
                <a:gd name="connsiteX6" fmla="*/ 6162113 w 7230467"/>
                <a:gd name="connsiteY6" fmla="*/ 62364 h 927927"/>
                <a:gd name="connsiteX7" fmla="*/ 7230467 w 7230467"/>
                <a:gd name="connsiteY7" fmla="*/ 463963 h 927927"/>
                <a:gd name="connsiteX0" fmla="*/ 6625486 w 7230467"/>
                <a:gd name="connsiteY0" fmla="*/ 927927 h 927927"/>
                <a:gd name="connsiteX1" fmla="*/ 18846 w 7230467"/>
                <a:gd name="connsiteY1" fmla="*/ 927927 h 927927"/>
                <a:gd name="connsiteX2" fmla="*/ 1086130 w 7230467"/>
                <a:gd name="connsiteY2" fmla="*/ 463963 h 927927"/>
                <a:gd name="connsiteX3" fmla="*/ 17777 w 7230467"/>
                <a:gd name="connsiteY3" fmla="*/ 51020 h 927927"/>
                <a:gd name="connsiteX4" fmla="*/ 182888 w 7230467"/>
                <a:gd name="connsiteY4" fmla="*/ 0 h 927927"/>
                <a:gd name="connsiteX5" fmla="*/ 5831891 w 7230467"/>
                <a:gd name="connsiteY5" fmla="*/ 0 h 927927"/>
                <a:gd name="connsiteX6" fmla="*/ 6162113 w 7230467"/>
                <a:gd name="connsiteY6" fmla="*/ 62364 h 927927"/>
                <a:gd name="connsiteX7" fmla="*/ 7230467 w 7230467"/>
                <a:gd name="connsiteY7" fmla="*/ 463963 h 927927"/>
                <a:gd name="connsiteX0" fmla="*/ 6625486 w 7230467"/>
                <a:gd name="connsiteY0" fmla="*/ 927927 h 927927"/>
                <a:gd name="connsiteX1" fmla="*/ 18846 w 7230467"/>
                <a:gd name="connsiteY1" fmla="*/ 927927 h 927927"/>
                <a:gd name="connsiteX2" fmla="*/ 1166724 w 7230467"/>
                <a:gd name="connsiteY2" fmla="*/ 463963 h 927927"/>
                <a:gd name="connsiteX3" fmla="*/ 17777 w 7230467"/>
                <a:gd name="connsiteY3" fmla="*/ 51020 h 927927"/>
                <a:gd name="connsiteX4" fmla="*/ 182888 w 7230467"/>
                <a:gd name="connsiteY4" fmla="*/ 0 h 927927"/>
                <a:gd name="connsiteX5" fmla="*/ 5831891 w 7230467"/>
                <a:gd name="connsiteY5" fmla="*/ 0 h 927927"/>
                <a:gd name="connsiteX6" fmla="*/ 6162113 w 7230467"/>
                <a:gd name="connsiteY6" fmla="*/ 62364 h 927927"/>
                <a:gd name="connsiteX7" fmla="*/ 7230467 w 7230467"/>
                <a:gd name="connsiteY7" fmla="*/ 463963 h 927927"/>
                <a:gd name="connsiteX0" fmla="*/ 6625486 w 7230467"/>
                <a:gd name="connsiteY0" fmla="*/ 927927 h 927927"/>
                <a:gd name="connsiteX1" fmla="*/ 18846 w 7230467"/>
                <a:gd name="connsiteY1" fmla="*/ 927927 h 927927"/>
                <a:gd name="connsiteX2" fmla="*/ 1166724 w 7230467"/>
                <a:gd name="connsiteY2" fmla="*/ 463963 h 927927"/>
                <a:gd name="connsiteX3" fmla="*/ 17777 w 7230467"/>
                <a:gd name="connsiteY3" fmla="*/ 51020 h 927927"/>
                <a:gd name="connsiteX4" fmla="*/ 182888 w 7230467"/>
                <a:gd name="connsiteY4" fmla="*/ 0 h 927927"/>
                <a:gd name="connsiteX5" fmla="*/ 5831891 w 7230467"/>
                <a:gd name="connsiteY5" fmla="*/ 0 h 927927"/>
                <a:gd name="connsiteX6" fmla="*/ 6162113 w 7230467"/>
                <a:gd name="connsiteY6" fmla="*/ 62364 h 927927"/>
                <a:gd name="connsiteX7" fmla="*/ 7230467 w 7230467"/>
                <a:gd name="connsiteY7" fmla="*/ 463963 h 927927"/>
                <a:gd name="connsiteX0" fmla="*/ 6625486 w 7230467"/>
                <a:gd name="connsiteY0" fmla="*/ 927927 h 927927"/>
                <a:gd name="connsiteX1" fmla="*/ 18846 w 7230467"/>
                <a:gd name="connsiteY1" fmla="*/ 927927 h 927927"/>
                <a:gd name="connsiteX2" fmla="*/ 1166724 w 7230467"/>
                <a:gd name="connsiteY2" fmla="*/ 463963 h 927927"/>
                <a:gd name="connsiteX3" fmla="*/ 17777 w 7230467"/>
                <a:gd name="connsiteY3" fmla="*/ 51020 h 927927"/>
                <a:gd name="connsiteX4" fmla="*/ 182888 w 7230467"/>
                <a:gd name="connsiteY4" fmla="*/ 0 h 927927"/>
                <a:gd name="connsiteX5" fmla="*/ 5831891 w 7230467"/>
                <a:gd name="connsiteY5" fmla="*/ 0 h 927927"/>
                <a:gd name="connsiteX6" fmla="*/ 6162113 w 7230467"/>
                <a:gd name="connsiteY6" fmla="*/ 62364 h 927927"/>
                <a:gd name="connsiteX7" fmla="*/ 7230467 w 7230467"/>
                <a:gd name="connsiteY7" fmla="*/ 463963 h 927927"/>
                <a:gd name="connsiteX0" fmla="*/ 6622453 w 7227434"/>
                <a:gd name="connsiteY0" fmla="*/ 927927 h 927927"/>
                <a:gd name="connsiteX1" fmla="*/ 15813 w 7227434"/>
                <a:gd name="connsiteY1" fmla="*/ 927927 h 927927"/>
                <a:gd name="connsiteX2" fmla="*/ 1163691 w 7227434"/>
                <a:gd name="connsiteY2" fmla="*/ 463963 h 927927"/>
                <a:gd name="connsiteX3" fmla="*/ 14744 w 7227434"/>
                <a:gd name="connsiteY3" fmla="*/ 51020 h 927927"/>
                <a:gd name="connsiteX4" fmla="*/ 179855 w 7227434"/>
                <a:gd name="connsiteY4" fmla="*/ 0 h 927927"/>
                <a:gd name="connsiteX5" fmla="*/ 5828858 w 7227434"/>
                <a:gd name="connsiteY5" fmla="*/ 0 h 927927"/>
                <a:gd name="connsiteX6" fmla="*/ 6159080 w 7227434"/>
                <a:gd name="connsiteY6" fmla="*/ 62364 h 927927"/>
                <a:gd name="connsiteX7" fmla="*/ 7227434 w 7227434"/>
                <a:gd name="connsiteY7" fmla="*/ 463963 h 927927"/>
                <a:gd name="connsiteX0" fmla="*/ 6623117 w 7228098"/>
                <a:gd name="connsiteY0" fmla="*/ 927927 h 927927"/>
                <a:gd name="connsiteX1" fmla="*/ 16477 w 7228098"/>
                <a:gd name="connsiteY1" fmla="*/ 927927 h 927927"/>
                <a:gd name="connsiteX2" fmla="*/ 1164355 w 7228098"/>
                <a:gd name="connsiteY2" fmla="*/ 463963 h 927927"/>
                <a:gd name="connsiteX3" fmla="*/ 15408 w 7228098"/>
                <a:gd name="connsiteY3" fmla="*/ 51020 h 927927"/>
                <a:gd name="connsiteX4" fmla="*/ 180519 w 7228098"/>
                <a:gd name="connsiteY4" fmla="*/ 0 h 927927"/>
                <a:gd name="connsiteX5" fmla="*/ 5829522 w 7228098"/>
                <a:gd name="connsiteY5" fmla="*/ 0 h 927927"/>
                <a:gd name="connsiteX6" fmla="*/ 6159744 w 7228098"/>
                <a:gd name="connsiteY6" fmla="*/ 62364 h 927927"/>
                <a:gd name="connsiteX7" fmla="*/ 7228098 w 7228098"/>
                <a:gd name="connsiteY7" fmla="*/ 463963 h 927927"/>
                <a:gd name="connsiteX0" fmla="*/ 6623249 w 7228230"/>
                <a:gd name="connsiteY0" fmla="*/ 927927 h 927927"/>
                <a:gd name="connsiteX1" fmla="*/ 16609 w 7228230"/>
                <a:gd name="connsiteY1" fmla="*/ 927927 h 927927"/>
                <a:gd name="connsiteX2" fmla="*/ 1164487 w 7228230"/>
                <a:gd name="connsiteY2" fmla="*/ 463963 h 927927"/>
                <a:gd name="connsiteX3" fmla="*/ 15540 w 7228230"/>
                <a:gd name="connsiteY3" fmla="*/ 51020 h 927927"/>
                <a:gd name="connsiteX4" fmla="*/ 159892 w 7228230"/>
                <a:gd name="connsiteY4" fmla="*/ 0 h 927927"/>
                <a:gd name="connsiteX5" fmla="*/ 5829654 w 7228230"/>
                <a:gd name="connsiteY5" fmla="*/ 0 h 927927"/>
                <a:gd name="connsiteX6" fmla="*/ 6159876 w 7228230"/>
                <a:gd name="connsiteY6" fmla="*/ 62364 h 927927"/>
                <a:gd name="connsiteX7" fmla="*/ 7228230 w 7228230"/>
                <a:gd name="connsiteY7" fmla="*/ 463963 h 927927"/>
                <a:gd name="connsiteX0" fmla="*/ 6623249 w 7228230"/>
                <a:gd name="connsiteY0" fmla="*/ 927927 h 927927"/>
                <a:gd name="connsiteX1" fmla="*/ 16609 w 7228230"/>
                <a:gd name="connsiteY1" fmla="*/ 927927 h 927927"/>
                <a:gd name="connsiteX2" fmla="*/ 1164487 w 7228230"/>
                <a:gd name="connsiteY2" fmla="*/ 463963 h 927927"/>
                <a:gd name="connsiteX3" fmla="*/ 15540 w 7228230"/>
                <a:gd name="connsiteY3" fmla="*/ 51020 h 927927"/>
                <a:gd name="connsiteX4" fmla="*/ 159892 w 7228230"/>
                <a:gd name="connsiteY4" fmla="*/ 0 h 927927"/>
                <a:gd name="connsiteX5" fmla="*/ 5829654 w 7228230"/>
                <a:gd name="connsiteY5" fmla="*/ 0 h 927927"/>
                <a:gd name="connsiteX6" fmla="*/ 6275356 w 7228230"/>
                <a:gd name="connsiteY6" fmla="*/ 51020 h 927927"/>
                <a:gd name="connsiteX7" fmla="*/ 7228230 w 7228230"/>
                <a:gd name="connsiteY7" fmla="*/ 463963 h 927927"/>
                <a:gd name="connsiteX0" fmla="*/ 6623249 w 7424302"/>
                <a:gd name="connsiteY0" fmla="*/ 927927 h 927927"/>
                <a:gd name="connsiteX1" fmla="*/ 16609 w 7424302"/>
                <a:gd name="connsiteY1" fmla="*/ 927927 h 927927"/>
                <a:gd name="connsiteX2" fmla="*/ 1164487 w 7424302"/>
                <a:gd name="connsiteY2" fmla="*/ 463963 h 927927"/>
                <a:gd name="connsiteX3" fmla="*/ 15540 w 7424302"/>
                <a:gd name="connsiteY3" fmla="*/ 51020 h 927927"/>
                <a:gd name="connsiteX4" fmla="*/ 159892 w 7424302"/>
                <a:gd name="connsiteY4" fmla="*/ 0 h 927927"/>
                <a:gd name="connsiteX5" fmla="*/ 5829654 w 7424302"/>
                <a:gd name="connsiteY5" fmla="*/ 0 h 927927"/>
                <a:gd name="connsiteX6" fmla="*/ 6275356 w 7424302"/>
                <a:gd name="connsiteY6" fmla="*/ 51020 h 927927"/>
                <a:gd name="connsiteX7" fmla="*/ 7424302 w 7424302"/>
                <a:gd name="connsiteY7" fmla="*/ 463963 h 927927"/>
                <a:gd name="connsiteX0" fmla="*/ 6623249 w 7424302"/>
                <a:gd name="connsiteY0" fmla="*/ 927927 h 927927"/>
                <a:gd name="connsiteX1" fmla="*/ 16609 w 7424302"/>
                <a:gd name="connsiteY1" fmla="*/ 927927 h 927927"/>
                <a:gd name="connsiteX2" fmla="*/ 1164487 w 7424302"/>
                <a:gd name="connsiteY2" fmla="*/ 463963 h 927927"/>
                <a:gd name="connsiteX3" fmla="*/ 15540 w 7424302"/>
                <a:gd name="connsiteY3" fmla="*/ 51020 h 927927"/>
                <a:gd name="connsiteX4" fmla="*/ 159892 w 7424302"/>
                <a:gd name="connsiteY4" fmla="*/ 0 h 927927"/>
                <a:gd name="connsiteX5" fmla="*/ 5829654 w 7424302"/>
                <a:gd name="connsiteY5" fmla="*/ 0 h 927927"/>
                <a:gd name="connsiteX6" fmla="*/ 6275356 w 7424302"/>
                <a:gd name="connsiteY6" fmla="*/ 51020 h 927927"/>
                <a:gd name="connsiteX7" fmla="*/ 7424302 w 7424302"/>
                <a:gd name="connsiteY7" fmla="*/ 463963 h 927927"/>
                <a:gd name="connsiteX0" fmla="*/ 6623249 w 7424302"/>
                <a:gd name="connsiteY0" fmla="*/ 927927 h 927927"/>
                <a:gd name="connsiteX1" fmla="*/ 16609 w 7424302"/>
                <a:gd name="connsiteY1" fmla="*/ 927927 h 927927"/>
                <a:gd name="connsiteX2" fmla="*/ 1164487 w 7424302"/>
                <a:gd name="connsiteY2" fmla="*/ 463963 h 927927"/>
                <a:gd name="connsiteX3" fmla="*/ 15540 w 7424302"/>
                <a:gd name="connsiteY3" fmla="*/ 51020 h 927927"/>
                <a:gd name="connsiteX4" fmla="*/ 159892 w 7424302"/>
                <a:gd name="connsiteY4" fmla="*/ 0 h 927927"/>
                <a:gd name="connsiteX5" fmla="*/ 5829654 w 7424302"/>
                <a:gd name="connsiteY5" fmla="*/ 0 h 927927"/>
                <a:gd name="connsiteX6" fmla="*/ 6275356 w 7424302"/>
                <a:gd name="connsiteY6" fmla="*/ 51020 h 927927"/>
                <a:gd name="connsiteX7" fmla="*/ 7424302 w 7424302"/>
                <a:gd name="connsiteY7" fmla="*/ 463963 h 927927"/>
                <a:gd name="connsiteX0" fmla="*/ 6623249 w 7424302"/>
                <a:gd name="connsiteY0" fmla="*/ 927927 h 927927"/>
                <a:gd name="connsiteX1" fmla="*/ 16609 w 7424302"/>
                <a:gd name="connsiteY1" fmla="*/ 927927 h 927927"/>
                <a:gd name="connsiteX2" fmla="*/ 1164487 w 7424302"/>
                <a:gd name="connsiteY2" fmla="*/ 463963 h 927927"/>
                <a:gd name="connsiteX3" fmla="*/ 15540 w 7424302"/>
                <a:gd name="connsiteY3" fmla="*/ 51020 h 927927"/>
                <a:gd name="connsiteX4" fmla="*/ 159892 w 7424302"/>
                <a:gd name="connsiteY4" fmla="*/ 0 h 927927"/>
                <a:gd name="connsiteX5" fmla="*/ 5986652 w 7424302"/>
                <a:gd name="connsiteY5" fmla="*/ 0 h 927927"/>
                <a:gd name="connsiteX6" fmla="*/ 6275356 w 7424302"/>
                <a:gd name="connsiteY6" fmla="*/ 51020 h 927927"/>
                <a:gd name="connsiteX7" fmla="*/ 7424302 w 7424302"/>
                <a:gd name="connsiteY7" fmla="*/ 463963 h 927927"/>
                <a:gd name="connsiteX0" fmla="*/ 6680603 w 7424302"/>
                <a:gd name="connsiteY0" fmla="*/ 927927 h 927927"/>
                <a:gd name="connsiteX1" fmla="*/ 16609 w 7424302"/>
                <a:gd name="connsiteY1" fmla="*/ 927927 h 927927"/>
                <a:gd name="connsiteX2" fmla="*/ 1164487 w 7424302"/>
                <a:gd name="connsiteY2" fmla="*/ 463963 h 927927"/>
                <a:gd name="connsiteX3" fmla="*/ 15540 w 7424302"/>
                <a:gd name="connsiteY3" fmla="*/ 51020 h 927927"/>
                <a:gd name="connsiteX4" fmla="*/ 159892 w 7424302"/>
                <a:gd name="connsiteY4" fmla="*/ 0 h 927927"/>
                <a:gd name="connsiteX5" fmla="*/ 5986652 w 7424302"/>
                <a:gd name="connsiteY5" fmla="*/ 0 h 927927"/>
                <a:gd name="connsiteX6" fmla="*/ 6275356 w 7424302"/>
                <a:gd name="connsiteY6" fmla="*/ 51020 h 927927"/>
                <a:gd name="connsiteX7" fmla="*/ 7424302 w 7424302"/>
                <a:gd name="connsiteY7" fmla="*/ 463963 h 927927"/>
                <a:gd name="connsiteX0" fmla="*/ 6680603 w 7424302"/>
                <a:gd name="connsiteY0" fmla="*/ 927927 h 927927"/>
                <a:gd name="connsiteX1" fmla="*/ 16609 w 7424302"/>
                <a:gd name="connsiteY1" fmla="*/ 927927 h 927927"/>
                <a:gd name="connsiteX2" fmla="*/ 1164487 w 7424302"/>
                <a:gd name="connsiteY2" fmla="*/ 463963 h 927927"/>
                <a:gd name="connsiteX3" fmla="*/ 15540 w 7424302"/>
                <a:gd name="connsiteY3" fmla="*/ 51020 h 927927"/>
                <a:gd name="connsiteX4" fmla="*/ 159892 w 7424302"/>
                <a:gd name="connsiteY4" fmla="*/ 0 h 927927"/>
                <a:gd name="connsiteX5" fmla="*/ 5986652 w 7424302"/>
                <a:gd name="connsiteY5" fmla="*/ 0 h 927927"/>
                <a:gd name="connsiteX6" fmla="*/ 6275356 w 7424302"/>
                <a:gd name="connsiteY6" fmla="*/ 51020 h 927927"/>
                <a:gd name="connsiteX7" fmla="*/ 7424302 w 7424302"/>
                <a:gd name="connsiteY7" fmla="*/ 463963 h 927927"/>
                <a:gd name="connsiteX0" fmla="*/ 6680603 w 7424302"/>
                <a:gd name="connsiteY0" fmla="*/ 927927 h 927927"/>
                <a:gd name="connsiteX1" fmla="*/ 16609 w 7424302"/>
                <a:gd name="connsiteY1" fmla="*/ 927927 h 927927"/>
                <a:gd name="connsiteX2" fmla="*/ 1059717 w 7424302"/>
                <a:gd name="connsiteY2" fmla="*/ 463963 h 927927"/>
                <a:gd name="connsiteX3" fmla="*/ 15540 w 7424302"/>
                <a:gd name="connsiteY3" fmla="*/ 51020 h 927927"/>
                <a:gd name="connsiteX4" fmla="*/ 159892 w 7424302"/>
                <a:gd name="connsiteY4" fmla="*/ 0 h 927927"/>
                <a:gd name="connsiteX5" fmla="*/ 5986652 w 7424302"/>
                <a:gd name="connsiteY5" fmla="*/ 0 h 927927"/>
                <a:gd name="connsiteX6" fmla="*/ 6275356 w 7424302"/>
                <a:gd name="connsiteY6" fmla="*/ 51020 h 927927"/>
                <a:gd name="connsiteX7" fmla="*/ 7424302 w 7424302"/>
                <a:gd name="connsiteY7" fmla="*/ 463963 h 927927"/>
                <a:gd name="connsiteX0" fmla="*/ 6680603 w 7424302"/>
                <a:gd name="connsiteY0" fmla="*/ 927927 h 927927"/>
                <a:gd name="connsiteX1" fmla="*/ 16609 w 7424302"/>
                <a:gd name="connsiteY1" fmla="*/ 927927 h 927927"/>
                <a:gd name="connsiteX2" fmla="*/ 1059717 w 7424302"/>
                <a:gd name="connsiteY2" fmla="*/ 463963 h 927927"/>
                <a:gd name="connsiteX3" fmla="*/ 15540 w 7424302"/>
                <a:gd name="connsiteY3" fmla="*/ 51020 h 927927"/>
                <a:gd name="connsiteX4" fmla="*/ 159892 w 7424302"/>
                <a:gd name="connsiteY4" fmla="*/ 0 h 927927"/>
                <a:gd name="connsiteX5" fmla="*/ 5986652 w 7424302"/>
                <a:gd name="connsiteY5" fmla="*/ 0 h 927927"/>
                <a:gd name="connsiteX6" fmla="*/ 6275356 w 7424302"/>
                <a:gd name="connsiteY6" fmla="*/ 51020 h 927927"/>
                <a:gd name="connsiteX7" fmla="*/ 7424302 w 7424302"/>
                <a:gd name="connsiteY7" fmla="*/ 463963 h 927927"/>
                <a:gd name="connsiteX0" fmla="*/ 6680603 w 7424302"/>
                <a:gd name="connsiteY0" fmla="*/ 927927 h 927927"/>
                <a:gd name="connsiteX1" fmla="*/ 16609 w 7424302"/>
                <a:gd name="connsiteY1" fmla="*/ 927927 h 927927"/>
                <a:gd name="connsiteX2" fmla="*/ 1059717 w 7424302"/>
                <a:gd name="connsiteY2" fmla="*/ 463963 h 927927"/>
                <a:gd name="connsiteX3" fmla="*/ 15540 w 7424302"/>
                <a:gd name="connsiteY3" fmla="*/ 51020 h 927927"/>
                <a:gd name="connsiteX4" fmla="*/ 159892 w 7424302"/>
                <a:gd name="connsiteY4" fmla="*/ 0 h 927927"/>
                <a:gd name="connsiteX5" fmla="*/ 5986652 w 7424302"/>
                <a:gd name="connsiteY5" fmla="*/ 0 h 927927"/>
                <a:gd name="connsiteX6" fmla="*/ 6275356 w 7424302"/>
                <a:gd name="connsiteY6" fmla="*/ 51020 h 927927"/>
                <a:gd name="connsiteX7" fmla="*/ 7424302 w 7424302"/>
                <a:gd name="connsiteY7" fmla="*/ 463963 h 927927"/>
                <a:gd name="connsiteX0" fmla="*/ 6678673 w 7422372"/>
                <a:gd name="connsiteY0" fmla="*/ 927927 h 927927"/>
                <a:gd name="connsiteX1" fmla="*/ 14679 w 7422372"/>
                <a:gd name="connsiteY1" fmla="*/ 927927 h 927927"/>
                <a:gd name="connsiteX2" fmla="*/ 1057787 w 7422372"/>
                <a:gd name="connsiteY2" fmla="*/ 463963 h 927927"/>
                <a:gd name="connsiteX3" fmla="*/ 13610 w 7422372"/>
                <a:gd name="connsiteY3" fmla="*/ 51020 h 927927"/>
                <a:gd name="connsiteX4" fmla="*/ 157962 w 7422372"/>
                <a:gd name="connsiteY4" fmla="*/ 0 h 927927"/>
                <a:gd name="connsiteX5" fmla="*/ 5984722 w 7422372"/>
                <a:gd name="connsiteY5" fmla="*/ 0 h 927927"/>
                <a:gd name="connsiteX6" fmla="*/ 6273426 w 7422372"/>
                <a:gd name="connsiteY6" fmla="*/ 51020 h 927927"/>
                <a:gd name="connsiteX7" fmla="*/ 7422372 w 7422372"/>
                <a:gd name="connsiteY7" fmla="*/ 463963 h 927927"/>
                <a:gd name="connsiteX0" fmla="*/ 6679103 w 7422802"/>
                <a:gd name="connsiteY0" fmla="*/ 927927 h 927927"/>
                <a:gd name="connsiteX1" fmla="*/ 15109 w 7422802"/>
                <a:gd name="connsiteY1" fmla="*/ 927927 h 927927"/>
                <a:gd name="connsiteX2" fmla="*/ 1058217 w 7422802"/>
                <a:gd name="connsiteY2" fmla="*/ 463963 h 927927"/>
                <a:gd name="connsiteX3" fmla="*/ 14040 w 7422802"/>
                <a:gd name="connsiteY3" fmla="*/ 51020 h 927927"/>
                <a:gd name="connsiteX4" fmla="*/ 158392 w 7422802"/>
                <a:gd name="connsiteY4" fmla="*/ 0 h 927927"/>
                <a:gd name="connsiteX5" fmla="*/ 5985152 w 7422802"/>
                <a:gd name="connsiteY5" fmla="*/ 0 h 927927"/>
                <a:gd name="connsiteX6" fmla="*/ 6273856 w 7422802"/>
                <a:gd name="connsiteY6" fmla="*/ 51020 h 927927"/>
                <a:gd name="connsiteX7" fmla="*/ 7422802 w 7422802"/>
                <a:gd name="connsiteY7" fmla="*/ 463963 h 927927"/>
                <a:gd name="connsiteX0" fmla="*/ 6679186 w 7422885"/>
                <a:gd name="connsiteY0" fmla="*/ 927927 h 927927"/>
                <a:gd name="connsiteX1" fmla="*/ 15192 w 7422885"/>
                <a:gd name="connsiteY1" fmla="*/ 927927 h 927927"/>
                <a:gd name="connsiteX2" fmla="*/ 1058300 w 7422885"/>
                <a:gd name="connsiteY2" fmla="*/ 463963 h 927927"/>
                <a:gd name="connsiteX3" fmla="*/ 14123 w 7422885"/>
                <a:gd name="connsiteY3" fmla="*/ 51020 h 927927"/>
                <a:gd name="connsiteX4" fmla="*/ 145308 w 7422885"/>
                <a:gd name="connsiteY4" fmla="*/ 0 h 927927"/>
                <a:gd name="connsiteX5" fmla="*/ 5985235 w 7422885"/>
                <a:gd name="connsiteY5" fmla="*/ 0 h 927927"/>
                <a:gd name="connsiteX6" fmla="*/ 6273939 w 7422885"/>
                <a:gd name="connsiteY6" fmla="*/ 51020 h 927927"/>
                <a:gd name="connsiteX7" fmla="*/ 7422885 w 7422885"/>
                <a:gd name="connsiteY7" fmla="*/ 463963 h 927927"/>
                <a:gd name="connsiteX0" fmla="*/ 6679186 w 7422885"/>
                <a:gd name="connsiteY0" fmla="*/ 927927 h 927927"/>
                <a:gd name="connsiteX1" fmla="*/ 15192 w 7422885"/>
                <a:gd name="connsiteY1" fmla="*/ 927927 h 927927"/>
                <a:gd name="connsiteX2" fmla="*/ 1058300 w 7422885"/>
                <a:gd name="connsiteY2" fmla="*/ 463963 h 927927"/>
                <a:gd name="connsiteX3" fmla="*/ 14123 w 7422885"/>
                <a:gd name="connsiteY3" fmla="*/ 51020 h 927927"/>
                <a:gd name="connsiteX4" fmla="*/ 145308 w 7422885"/>
                <a:gd name="connsiteY4" fmla="*/ 0 h 927927"/>
                <a:gd name="connsiteX5" fmla="*/ 5985235 w 7422885"/>
                <a:gd name="connsiteY5" fmla="*/ 0 h 927927"/>
                <a:gd name="connsiteX6" fmla="*/ 6378890 w 7422885"/>
                <a:gd name="connsiteY6" fmla="*/ 51020 h 927927"/>
                <a:gd name="connsiteX7" fmla="*/ 7422885 w 7422885"/>
                <a:gd name="connsiteY7" fmla="*/ 463963 h 927927"/>
                <a:gd name="connsiteX0" fmla="*/ 6679186 w 7423067"/>
                <a:gd name="connsiteY0" fmla="*/ 927927 h 927927"/>
                <a:gd name="connsiteX1" fmla="*/ 15192 w 7423067"/>
                <a:gd name="connsiteY1" fmla="*/ 927927 h 927927"/>
                <a:gd name="connsiteX2" fmla="*/ 1058300 w 7423067"/>
                <a:gd name="connsiteY2" fmla="*/ 463963 h 927927"/>
                <a:gd name="connsiteX3" fmla="*/ 14123 w 7423067"/>
                <a:gd name="connsiteY3" fmla="*/ 51020 h 927927"/>
                <a:gd name="connsiteX4" fmla="*/ 145308 w 7423067"/>
                <a:gd name="connsiteY4" fmla="*/ 0 h 927927"/>
                <a:gd name="connsiteX5" fmla="*/ 5985235 w 7423067"/>
                <a:gd name="connsiteY5" fmla="*/ 0 h 927927"/>
                <a:gd name="connsiteX6" fmla="*/ 6378890 w 7423067"/>
                <a:gd name="connsiteY6" fmla="*/ 51020 h 927927"/>
                <a:gd name="connsiteX7" fmla="*/ 7423067 w 7423067"/>
                <a:gd name="connsiteY7" fmla="*/ 463963 h 927927"/>
                <a:gd name="connsiteX0" fmla="*/ 6679186 w 7423067"/>
                <a:gd name="connsiteY0" fmla="*/ 927927 h 927927"/>
                <a:gd name="connsiteX1" fmla="*/ 15192 w 7423067"/>
                <a:gd name="connsiteY1" fmla="*/ 927927 h 927927"/>
                <a:gd name="connsiteX2" fmla="*/ 1058300 w 7423067"/>
                <a:gd name="connsiteY2" fmla="*/ 463963 h 927927"/>
                <a:gd name="connsiteX3" fmla="*/ 14123 w 7423067"/>
                <a:gd name="connsiteY3" fmla="*/ 51020 h 927927"/>
                <a:gd name="connsiteX4" fmla="*/ 145308 w 7423067"/>
                <a:gd name="connsiteY4" fmla="*/ 0 h 927927"/>
                <a:gd name="connsiteX5" fmla="*/ 5985235 w 7423067"/>
                <a:gd name="connsiteY5" fmla="*/ 0 h 927927"/>
                <a:gd name="connsiteX6" fmla="*/ 6378890 w 7423067"/>
                <a:gd name="connsiteY6" fmla="*/ 51020 h 927927"/>
                <a:gd name="connsiteX7" fmla="*/ 7423067 w 7423067"/>
                <a:gd name="connsiteY7" fmla="*/ 463963 h 927927"/>
                <a:gd name="connsiteX0" fmla="*/ 6679186 w 7423067"/>
                <a:gd name="connsiteY0" fmla="*/ 927927 h 927927"/>
                <a:gd name="connsiteX1" fmla="*/ 15192 w 7423067"/>
                <a:gd name="connsiteY1" fmla="*/ 927927 h 927927"/>
                <a:gd name="connsiteX2" fmla="*/ 1058300 w 7423067"/>
                <a:gd name="connsiteY2" fmla="*/ 463963 h 927927"/>
                <a:gd name="connsiteX3" fmla="*/ 14123 w 7423067"/>
                <a:gd name="connsiteY3" fmla="*/ 51020 h 927927"/>
                <a:gd name="connsiteX4" fmla="*/ 145308 w 7423067"/>
                <a:gd name="connsiteY4" fmla="*/ 0 h 927927"/>
                <a:gd name="connsiteX5" fmla="*/ 5985235 w 7423067"/>
                <a:gd name="connsiteY5" fmla="*/ 0 h 927927"/>
                <a:gd name="connsiteX6" fmla="*/ 6378890 w 7423067"/>
                <a:gd name="connsiteY6" fmla="*/ 51020 h 927927"/>
                <a:gd name="connsiteX7" fmla="*/ 7423067 w 7423067"/>
                <a:gd name="connsiteY7" fmla="*/ 463963 h 927927"/>
                <a:gd name="connsiteX0" fmla="*/ 6679186 w 7423067"/>
                <a:gd name="connsiteY0" fmla="*/ 927927 h 927927"/>
                <a:gd name="connsiteX1" fmla="*/ 15192 w 7423067"/>
                <a:gd name="connsiteY1" fmla="*/ 927927 h 927927"/>
                <a:gd name="connsiteX2" fmla="*/ 1058300 w 7423067"/>
                <a:gd name="connsiteY2" fmla="*/ 463963 h 927927"/>
                <a:gd name="connsiteX3" fmla="*/ 14123 w 7423067"/>
                <a:gd name="connsiteY3" fmla="*/ 51020 h 927927"/>
                <a:gd name="connsiteX4" fmla="*/ 145308 w 7423067"/>
                <a:gd name="connsiteY4" fmla="*/ 0 h 927927"/>
                <a:gd name="connsiteX5" fmla="*/ 6116513 w 7423067"/>
                <a:gd name="connsiteY5" fmla="*/ 0 h 927927"/>
                <a:gd name="connsiteX6" fmla="*/ 6378890 w 7423067"/>
                <a:gd name="connsiteY6" fmla="*/ 51020 h 927927"/>
                <a:gd name="connsiteX7" fmla="*/ 7423067 w 7423067"/>
                <a:gd name="connsiteY7" fmla="*/ 463963 h 927927"/>
                <a:gd name="connsiteX0" fmla="*/ 6747292 w 7423067"/>
                <a:gd name="connsiteY0" fmla="*/ 927927 h 927927"/>
                <a:gd name="connsiteX1" fmla="*/ 15192 w 7423067"/>
                <a:gd name="connsiteY1" fmla="*/ 927927 h 927927"/>
                <a:gd name="connsiteX2" fmla="*/ 1058300 w 7423067"/>
                <a:gd name="connsiteY2" fmla="*/ 463963 h 927927"/>
                <a:gd name="connsiteX3" fmla="*/ 14123 w 7423067"/>
                <a:gd name="connsiteY3" fmla="*/ 51020 h 927927"/>
                <a:gd name="connsiteX4" fmla="*/ 145308 w 7423067"/>
                <a:gd name="connsiteY4" fmla="*/ 0 h 927927"/>
                <a:gd name="connsiteX5" fmla="*/ 6116513 w 7423067"/>
                <a:gd name="connsiteY5" fmla="*/ 0 h 927927"/>
                <a:gd name="connsiteX6" fmla="*/ 6378890 w 7423067"/>
                <a:gd name="connsiteY6" fmla="*/ 51020 h 927927"/>
                <a:gd name="connsiteX7" fmla="*/ 7423067 w 7423067"/>
                <a:gd name="connsiteY7" fmla="*/ 463963 h 927927"/>
                <a:gd name="connsiteX0" fmla="*/ 6747292 w 7423067"/>
                <a:gd name="connsiteY0" fmla="*/ 927927 h 927927"/>
                <a:gd name="connsiteX1" fmla="*/ 15192 w 7423067"/>
                <a:gd name="connsiteY1" fmla="*/ 927927 h 927927"/>
                <a:gd name="connsiteX2" fmla="*/ 1058300 w 7423067"/>
                <a:gd name="connsiteY2" fmla="*/ 463963 h 927927"/>
                <a:gd name="connsiteX3" fmla="*/ 14122 w 7423067"/>
                <a:gd name="connsiteY3" fmla="*/ 51020 h 927927"/>
                <a:gd name="connsiteX4" fmla="*/ 145308 w 7423067"/>
                <a:gd name="connsiteY4" fmla="*/ 0 h 927927"/>
                <a:gd name="connsiteX5" fmla="*/ 6116513 w 7423067"/>
                <a:gd name="connsiteY5" fmla="*/ 0 h 927927"/>
                <a:gd name="connsiteX6" fmla="*/ 6378890 w 7423067"/>
                <a:gd name="connsiteY6" fmla="*/ 51020 h 927927"/>
                <a:gd name="connsiteX7" fmla="*/ 7423067 w 7423067"/>
                <a:gd name="connsiteY7" fmla="*/ 463963 h 927927"/>
                <a:gd name="connsiteX0" fmla="*/ 6747292 w 7423067"/>
                <a:gd name="connsiteY0" fmla="*/ 927927 h 927927"/>
                <a:gd name="connsiteX1" fmla="*/ 15192 w 7423067"/>
                <a:gd name="connsiteY1" fmla="*/ 927927 h 927927"/>
                <a:gd name="connsiteX2" fmla="*/ 1044085 w 7423067"/>
                <a:gd name="connsiteY2" fmla="*/ 463963 h 927927"/>
                <a:gd name="connsiteX3" fmla="*/ 14122 w 7423067"/>
                <a:gd name="connsiteY3" fmla="*/ 51020 h 927927"/>
                <a:gd name="connsiteX4" fmla="*/ 145308 w 7423067"/>
                <a:gd name="connsiteY4" fmla="*/ 0 h 927927"/>
                <a:gd name="connsiteX5" fmla="*/ 6116513 w 7423067"/>
                <a:gd name="connsiteY5" fmla="*/ 0 h 927927"/>
                <a:gd name="connsiteX6" fmla="*/ 6378890 w 7423067"/>
                <a:gd name="connsiteY6" fmla="*/ 51020 h 927927"/>
                <a:gd name="connsiteX7" fmla="*/ 7423067 w 7423067"/>
                <a:gd name="connsiteY7" fmla="*/ 463963 h 927927"/>
                <a:gd name="connsiteX0" fmla="*/ 6747292 w 7423067"/>
                <a:gd name="connsiteY0" fmla="*/ 927927 h 927927"/>
                <a:gd name="connsiteX1" fmla="*/ 15192 w 7423067"/>
                <a:gd name="connsiteY1" fmla="*/ 927927 h 927927"/>
                <a:gd name="connsiteX2" fmla="*/ 1044085 w 7423067"/>
                <a:gd name="connsiteY2" fmla="*/ 463963 h 927927"/>
                <a:gd name="connsiteX3" fmla="*/ 14122 w 7423067"/>
                <a:gd name="connsiteY3" fmla="*/ 51020 h 927927"/>
                <a:gd name="connsiteX4" fmla="*/ 145308 w 7423067"/>
                <a:gd name="connsiteY4" fmla="*/ 0 h 927927"/>
                <a:gd name="connsiteX5" fmla="*/ 6116513 w 7423067"/>
                <a:gd name="connsiteY5" fmla="*/ 0 h 927927"/>
                <a:gd name="connsiteX6" fmla="*/ 6378890 w 7423067"/>
                <a:gd name="connsiteY6" fmla="*/ 51020 h 927927"/>
                <a:gd name="connsiteX7" fmla="*/ 7423067 w 7423067"/>
                <a:gd name="connsiteY7" fmla="*/ 463963 h 927927"/>
                <a:gd name="connsiteX0" fmla="*/ 6747292 w 7423067"/>
                <a:gd name="connsiteY0" fmla="*/ 927927 h 927927"/>
                <a:gd name="connsiteX1" fmla="*/ 15192 w 7423067"/>
                <a:gd name="connsiteY1" fmla="*/ 927927 h 927927"/>
                <a:gd name="connsiteX2" fmla="*/ 1044085 w 7423067"/>
                <a:gd name="connsiteY2" fmla="*/ 463963 h 927927"/>
                <a:gd name="connsiteX3" fmla="*/ 14122 w 7423067"/>
                <a:gd name="connsiteY3" fmla="*/ 51020 h 927927"/>
                <a:gd name="connsiteX4" fmla="*/ 145308 w 7423067"/>
                <a:gd name="connsiteY4" fmla="*/ 0 h 927927"/>
                <a:gd name="connsiteX5" fmla="*/ 6116513 w 7423067"/>
                <a:gd name="connsiteY5" fmla="*/ 0 h 927927"/>
                <a:gd name="connsiteX6" fmla="*/ 6378890 w 7423067"/>
                <a:gd name="connsiteY6" fmla="*/ 51020 h 927927"/>
                <a:gd name="connsiteX7" fmla="*/ 7423067 w 7423067"/>
                <a:gd name="connsiteY7" fmla="*/ 463963 h 927927"/>
                <a:gd name="connsiteX0" fmla="*/ 6747031 w 7422806"/>
                <a:gd name="connsiteY0" fmla="*/ 927927 h 927927"/>
                <a:gd name="connsiteX1" fmla="*/ 14931 w 7422806"/>
                <a:gd name="connsiteY1" fmla="*/ 927927 h 927927"/>
                <a:gd name="connsiteX2" fmla="*/ 1043824 w 7422806"/>
                <a:gd name="connsiteY2" fmla="*/ 463963 h 927927"/>
                <a:gd name="connsiteX3" fmla="*/ 13861 w 7422806"/>
                <a:gd name="connsiteY3" fmla="*/ 51020 h 927927"/>
                <a:gd name="connsiteX4" fmla="*/ 145047 w 7422806"/>
                <a:gd name="connsiteY4" fmla="*/ 0 h 927927"/>
                <a:gd name="connsiteX5" fmla="*/ 6116252 w 7422806"/>
                <a:gd name="connsiteY5" fmla="*/ 0 h 927927"/>
                <a:gd name="connsiteX6" fmla="*/ 6378629 w 7422806"/>
                <a:gd name="connsiteY6" fmla="*/ 51020 h 927927"/>
                <a:gd name="connsiteX7" fmla="*/ 7422806 w 7422806"/>
                <a:gd name="connsiteY7" fmla="*/ 463963 h 927927"/>
                <a:gd name="connsiteX0" fmla="*/ 6747088 w 7422863"/>
                <a:gd name="connsiteY0" fmla="*/ 927927 h 927927"/>
                <a:gd name="connsiteX1" fmla="*/ 14988 w 7422863"/>
                <a:gd name="connsiteY1" fmla="*/ 927927 h 927927"/>
                <a:gd name="connsiteX2" fmla="*/ 1043881 w 7422863"/>
                <a:gd name="connsiteY2" fmla="*/ 463963 h 927927"/>
                <a:gd name="connsiteX3" fmla="*/ 13918 w 7422863"/>
                <a:gd name="connsiteY3" fmla="*/ 51020 h 927927"/>
                <a:gd name="connsiteX4" fmla="*/ 145104 w 7422863"/>
                <a:gd name="connsiteY4" fmla="*/ 0 h 927927"/>
                <a:gd name="connsiteX5" fmla="*/ 6116309 w 7422863"/>
                <a:gd name="connsiteY5" fmla="*/ 0 h 927927"/>
                <a:gd name="connsiteX6" fmla="*/ 6378686 w 7422863"/>
                <a:gd name="connsiteY6" fmla="*/ 51020 h 927927"/>
                <a:gd name="connsiteX7" fmla="*/ 7422863 w 7422863"/>
                <a:gd name="connsiteY7" fmla="*/ 463963 h 927927"/>
                <a:gd name="connsiteX0" fmla="*/ 6747100 w 7422875"/>
                <a:gd name="connsiteY0" fmla="*/ 927927 h 927927"/>
                <a:gd name="connsiteX1" fmla="*/ 15000 w 7422875"/>
                <a:gd name="connsiteY1" fmla="*/ 927927 h 927927"/>
                <a:gd name="connsiteX2" fmla="*/ 1043893 w 7422875"/>
                <a:gd name="connsiteY2" fmla="*/ 463963 h 927927"/>
                <a:gd name="connsiteX3" fmla="*/ 13930 w 7422875"/>
                <a:gd name="connsiteY3" fmla="*/ 51020 h 927927"/>
                <a:gd name="connsiteX4" fmla="*/ 143333 w 7422875"/>
                <a:gd name="connsiteY4" fmla="*/ 0 h 927927"/>
                <a:gd name="connsiteX5" fmla="*/ 6116321 w 7422875"/>
                <a:gd name="connsiteY5" fmla="*/ 0 h 927927"/>
                <a:gd name="connsiteX6" fmla="*/ 6378698 w 7422875"/>
                <a:gd name="connsiteY6" fmla="*/ 51020 h 927927"/>
                <a:gd name="connsiteX7" fmla="*/ 7422875 w 7422875"/>
                <a:gd name="connsiteY7" fmla="*/ 463963 h 927927"/>
                <a:gd name="connsiteX0" fmla="*/ 6747100 w 7422875"/>
                <a:gd name="connsiteY0" fmla="*/ 927927 h 927927"/>
                <a:gd name="connsiteX1" fmla="*/ 15000 w 7422875"/>
                <a:gd name="connsiteY1" fmla="*/ 927927 h 927927"/>
                <a:gd name="connsiteX2" fmla="*/ 1043893 w 7422875"/>
                <a:gd name="connsiteY2" fmla="*/ 463963 h 927927"/>
                <a:gd name="connsiteX3" fmla="*/ 13930 w 7422875"/>
                <a:gd name="connsiteY3" fmla="*/ 51020 h 927927"/>
                <a:gd name="connsiteX4" fmla="*/ 143333 w 7422875"/>
                <a:gd name="connsiteY4" fmla="*/ 0 h 927927"/>
                <a:gd name="connsiteX5" fmla="*/ 6116321 w 7422875"/>
                <a:gd name="connsiteY5" fmla="*/ 0 h 927927"/>
                <a:gd name="connsiteX6" fmla="*/ 6482219 w 7422875"/>
                <a:gd name="connsiteY6" fmla="*/ 51020 h 927927"/>
                <a:gd name="connsiteX7" fmla="*/ 7422875 w 7422875"/>
                <a:gd name="connsiteY7" fmla="*/ 463963 h 927927"/>
                <a:gd name="connsiteX0" fmla="*/ 6747100 w 7512181"/>
                <a:gd name="connsiteY0" fmla="*/ 927927 h 927927"/>
                <a:gd name="connsiteX1" fmla="*/ 15000 w 7512181"/>
                <a:gd name="connsiteY1" fmla="*/ 927927 h 927927"/>
                <a:gd name="connsiteX2" fmla="*/ 1043893 w 7512181"/>
                <a:gd name="connsiteY2" fmla="*/ 463963 h 927927"/>
                <a:gd name="connsiteX3" fmla="*/ 13930 w 7512181"/>
                <a:gd name="connsiteY3" fmla="*/ 51020 h 927927"/>
                <a:gd name="connsiteX4" fmla="*/ 143333 w 7512181"/>
                <a:gd name="connsiteY4" fmla="*/ 0 h 927927"/>
                <a:gd name="connsiteX5" fmla="*/ 6116321 w 7512181"/>
                <a:gd name="connsiteY5" fmla="*/ 0 h 927927"/>
                <a:gd name="connsiteX6" fmla="*/ 6482219 w 7512181"/>
                <a:gd name="connsiteY6" fmla="*/ 51020 h 927927"/>
                <a:gd name="connsiteX7" fmla="*/ 7512181 w 7512181"/>
                <a:gd name="connsiteY7" fmla="*/ 463963 h 927927"/>
                <a:gd name="connsiteX0" fmla="*/ 6747100 w 7512181"/>
                <a:gd name="connsiteY0" fmla="*/ 927927 h 927927"/>
                <a:gd name="connsiteX1" fmla="*/ 15000 w 7512181"/>
                <a:gd name="connsiteY1" fmla="*/ 927927 h 927927"/>
                <a:gd name="connsiteX2" fmla="*/ 1043893 w 7512181"/>
                <a:gd name="connsiteY2" fmla="*/ 463963 h 927927"/>
                <a:gd name="connsiteX3" fmla="*/ 13930 w 7512181"/>
                <a:gd name="connsiteY3" fmla="*/ 51020 h 927927"/>
                <a:gd name="connsiteX4" fmla="*/ 143333 w 7512181"/>
                <a:gd name="connsiteY4" fmla="*/ 0 h 927927"/>
                <a:gd name="connsiteX5" fmla="*/ 6116321 w 7512181"/>
                <a:gd name="connsiteY5" fmla="*/ 0 h 927927"/>
                <a:gd name="connsiteX6" fmla="*/ 6482219 w 7512181"/>
                <a:gd name="connsiteY6" fmla="*/ 51020 h 927927"/>
                <a:gd name="connsiteX7" fmla="*/ 7512181 w 7512181"/>
                <a:gd name="connsiteY7" fmla="*/ 463963 h 927927"/>
                <a:gd name="connsiteX0" fmla="*/ 6747100 w 7512181"/>
                <a:gd name="connsiteY0" fmla="*/ 927927 h 927927"/>
                <a:gd name="connsiteX1" fmla="*/ 15000 w 7512181"/>
                <a:gd name="connsiteY1" fmla="*/ 927927 h 927927"/>
                <a:gd name="connsiteX2" fmla="*/ 1043893 w 7512181"/>
                <a:gd name="connsiteY2" fmla="*/ 463963 h 927927"/>
                <a:gd name="connsiteX3" fmla="*/ 13930 w 7512181"/>
                <a:gd name="connsiteY3" fmla="*/ 51020 h 927927"/>
                <a:gd name="connsiteX4" fmla="*/ 143333 w 7512181"/>
                <a:gd name="connsiteY4" fmla="*/ 0 h 927927"/>
                <a:gd name="connsiteX5" fmla="*/ 6116321 w 7512181"/>
                <a:gd name="connsiteY5" fmla="*/ 0 h 927927"/>
                <a:gd name="connsiteX6" fmla="*/ 6482219 w 7512181"/>
                <a:gd name="connsiteY6" fmla="*/ 51020 h 927927"/>
                <a:gd name="connsiteX7" fmla="*/ 7512181 w 7512181"/>
                <a:gd name="connsiteY7" fmla="*/ 463963 h 927927"/>
                <a:gd name="connsiteX0" fmla="*/ 6747100 w 7512181"/>
                <a:gd name="connsiteY0" fmla="*/ 927927 h 927927"/>
                <a:gd name="connsiteX1" fmla="*/ 15000 w 7512181"/>
                <a:gd name="connsiteY1" fmla="*/ 927927 h 927927"/>
                <a:gd name="connsiteX2" fmla="*/ 1043893 w 7512181"/>
                <a:gd name="connsiteY2" fmla="*/ 463963 h 927927"/>
                <a:gd name="connsiteX3" fmla="*/ 13930 w 7512181"/>
                <a:gd name="connsiteY3" fmla="*/ 51020 h 927927"/>
                <a:gd name="connsiteX4" fmla="*/ 143333 w 7512181"/>
                <a:gd name="connsiteY4" fmla="*/ 0 h 927927"/>
                <a:gd name="connsiteX5" fmla="*/ 6223413 w 7512181"/>
                <a:gd name="connsiteY5" fmla="*/ 0 h 927927"/>
                <a:gd name="connsiteX6" fmla="*/ 6482219 w 7512181"/>
                <a:gd name="connsiteY6" fmla="*/ 51020 h 927927"/>
                <a:gd name="connsiteX7" fmla="*/ 7512181 w 7512181"/>
                <a:gd name="connsiteY7" fmla="*/ 463963 h 927927"/>
                <a:gd name="connsiteX0" fmla="*/ 6845609 w 7512181"/>
                <a:gd name="connsiteY0" fmla="*/ 927927 h 927927"/>
                <a:gd name="connsiteX1" fmla="*/ 15000 w 7512181"/>
                <a:gd name="connsiteY1" fmla="*/ 927927 h 927927"/>
                <a:gd name="connsiteX2" fmla="*/ 1043893 w 7512181"/>
                <a:gd name="connsiteY2" fmla="*/ 463963 h 927927"/>
                <a:gd name="connsiteX3" fmla="*/ 13930 w 7512181"/>
                <a:gd name="connsiteY3" fmla="*/ 51020 h 927927"/>
                <a:gd name="connsiteX4" fmla="*/ 143333 w 7512181"/>
                <a:gd name="connsiteY4" fmla="*/ 0 h 927927"/>
                <a:gd name="connsiteX5" fmla="*/ 6223413 w 7512181"/>
                <a:gd name="connsiteY5" fmla="*/ 0 h 927927"/>
                <a:gd name="connsiteX6" fmla="*/ 6482219 w 7512181"/>
                <a:gd name="connsiteY6" fmla="*/ 51020 h 927927"/>
                <a:gd name="connsiteX7" fmla="*/ 7512181 w 7512181"/>
                <a:gd name="connsiteY7" fmla="*/ 463963 h 927927"/>
                <a:gd name="connsiteX0" fmla="*/ 6845609 w 7512181"/>
                <a:gd name="connsiteY0" fmla="*/ 927927 h 927927"/>
                <a:gd name="connsiteX1" fmla="*/ 15000 w 7512181"/>
                <a:gd name="connsiteY1" fmla="*/ 927927 h 927927"/>
                <a:gd name="connsiteX2" fmla="*/ 1043893 w 7512181"/>
                <a:gd name="connsiteY2" fmla="*/ 463963 h 927927"/>
                <a:gd name="connsiteX3" fmla="*/ 13929 w 7512181"/>
                <a:gd name="connsiteY3" fmla="*/ 51020 h 927927"/>
                <a:gd name="connsiteX4" fmla="*/ 143333 w 7512181"/>
                <a:gd name="connsiteY4" fmla="*/ 0 h 927927"/>
                <a:gd name="connsiteX5" fmla="*/ 6223413 w 7512181"/>
                <a:gd name="connsiteY5" fmla="*/ 0 h 927927"/>
                <a:gd name="connsiteX6" fmla="*/ 6482219 w 7512181"/>
                <a:gd name="connsiteY6" fmla="*/ 51020 h 927927"/>
                <a:gd name="connsiteX7" fmla="*/ 7512181 w 7512181"/>
                <a:gd name="connsiteY7" fmla="*/ 463963 h 927927"/>
                <a:gd name="connsiteX0" fmla="*/ 6845609 w 7512181"/>
                <a:gd name="connsiteY0" fmla="*/ 927927 h 927927"/>
                <a:gd name="connsiteX1" fmla="*/ 15000 w 7512181"/>
                <a:gd name="connsiteY1" fmla="*/ 927927 h 927927"/>
                <a:gd name="connsiteX2" fmla="*/ 1027138 w 7512181"/>
                <a:gd name="connsiteY2" fmla="*/ 463963 h 927927"/>
                <a:gd name="connsiteX3" fmla="*/ 13929 w 7512181"/>
                <a:gd name="connsiteY3" fmla="*/ 51020 h 927927"/>
                <a:gd name="connsiteX4" fmla="*/ 143333 w 7512181"/>
                <a:gd name="connsiteY4" fmla="*/ 0 h 927927"/>
                <a:gd name="connsiteX5" fmla="*/ 6223413 w 7512181"/>
                <a:gd name="connsiteY5" fmla="*/ 0 h 927927"/>
                <a:gd name="connsiteX6" fmla="*/ 6482219 w 7512181"/>
                <a:gd name="connsiteY6" fmla="*/ 51020 h 927927"/>
                <a:gd name="connsiteX7" fmla="*/ 7512181 w 7512181"/>
                <a:gd name="connsiteY7" fmla="*/ 463963 h 927927"/>
                <a:gd name="connsiteX0" fmla="*/ 6845609 w 7512181"/>
                <a:gd name="connsiteY0" fmla="*/ 927927 h 927927"/>
                <a:gd name="connsiteX1" fmla="*/ 15000 w 7512181"/>
                <a:gd name="connsiteY1" fmla="*/ 927927 h 927927"/>
                <a:gd name="connsiteX2" fmla="*/ 1027138 w 7512181"/>
                <a:gd name="connsiteY2" fmla="*/ 463963 h 927927"/>
                <a:gd name="connsiteX3" fmla="*/ 13929 w 7512181"/>
                <a:gd name="connsiteY3" fmla="*/ 51020 h 927927"/>
                <a:gd name="connsiteX4" fmla="*/ 143333 w 7512181"/>
                <a:gd name="connsiteY4" fmla="*/ 0 h 927927"/>
                <a:gd name="connsiteX5" fmla="*/ 6223413 w 7512181"/>
                <a:gd name="connsiteY5" fmla="*/ 0 h 927927"/>
                <a:gd name="connsiteX6" fmla="*/ 6482219 w 7512181"/>
                <a:gd name="connsiteY6" fmla="*/ 51020 h 927927"/>
                <a:gd name="connsiteX7" fmla="*/ 7512181 w 7512181"/>
                <a:gd name="connsiteY7" fmla="*/ 463963 h 927927"/>
                <a:gd name="connsiteX0" fmla="*/ 6845609 w 7512181"/>
                <a:gd name="connsiteY0" fmla="*/ 927927 h 927927"/>
                <a:gd name="connsiteX1" fmla="*/ 15000 w 7512181"/>
                <a:gd name="connsiteY1" fmla="*/ 927927 h 927927"/>
                <a:gd name="connsiteX2" fmla="*/ 1027138 w 7512181"/>
                <a:gd name="connsiteY2" fmla="*/ 463963 h 927927"/>
                <a:gd name="connsiteX3" fmla="*/ 13929 w 7512181"/>
                <a:gd name="connsiteY3" fmla="*/ 51020 h 927927"/>
                <a:gd name="connsiteX4" fmla="*/ 143333 w 7512181"/>
                <a:gd name="connsiteY4" fmla="*/ 0 h 927927"/>
                <a:gd name="connsiteX5" fmla="*/ 6223413 w 7512181"/>
                <a:gd name="connsiteY5" fmla="*/ 0 h 927927"/>
                <a:gd name="connsiteX6" fmla="*/ 6482219 w 7512181"/>
                <a:gd name="connsiteY6" fmla="*/ 51020 h 927927"/>
                <a:gd name="connsiteX7" fmla="*/ 7512181 w 7512181"/>
                <a:gd name="connsiteY7" fmla="*/ 463963 h 927927"/>
                <a:gd name="connsiteX0" fmla="*/ 6845300 w 7511872"/>
                <a:gd name="connsiteY0" fmla="*/ 927927 h 927927"/>
                <a:gd name="connsiteX1" fmla="*/ 14691 w 7511872"/>
                <a:gd name="connsiteY1" fmla="*/ 927927 h 927927"/>
                <a:gd name="connsiteX2" fmla="*/ 1026829 w 7511872"/>
                <a:gd name="connsiteY2" fmla="*/ 463963 h 927927"/>
                <a:gd name="connsiteX3" fmla="*/ 13620 w 7511872"/>
                <a:gd name="connsiteY3" fmla="*/ 51020 h 927927"/>
                <a:gd name="connsiteX4" fmla="*/ 143024 w 7511872"/>
                <a:gd name="connsiteY4" fmla="*/ 0 h 927927"/>
                <a:gd name="connsiteX5" fmla="*/ 6223104 w 7511872"/>
                <a:gd name="connsiteY5" fmla="*/ 0 h 927927"/>
                <a:gd name="connsiteX6" fmla="*/ 6481910 w 7511872"/>
                <a:gd name="connsiteY6" fmla="*/ 51020 h 927927"/>
                <a:gd name="connsiteX7" fmla="*/ 7511872 w 7511872"/>
                <a:gd name="connsiteY7" fmla="*/ 463963 h 927927"/>
                <a:gd name="connsiteX0" fmla="*/ 6845372 w 7511944"/>
                <a:gd name="connsiteY0" fmla="*/ 927927 h 927927"/>
                <a:gd name="connsiteX1" fmla="*/ 14763 w 7511944"/>
                <a:gd name="connsiteY1" fmla="*/ 927927 h 927927"/>
                <a:gd name="connsiteX2" fmla="*/ 1026901 w 7511944"/>
                <a:gd name="connsiteY2" fmla="*/ 463963 h 927927"/>
                <a:gd name="connsiteX3" fmla="*/ 13692 w 7511944"/>
                <a:gd name="connsiteY3" fmla="*/ 51020 h 927927"/>
                <a:gd name="connsiteX4" fmla="*/ 143096 w 7511944"/>
                <a:gd name="connsiteY4" fmla="*/ 0 h 927927"/>
                <a:gd name="connsiteX5" fmla="*/ 6223176 w 7511944"/>
                <a:gd name="connsiteY5" fmla="*/ 0 h 927927"/>
                <a:gd name="connsiteX6" fmla="*/ 6481982 w 7511944"/>
                <a:gd name="connsiteY6" fmla="*/ 51020 h 927927"/>
                <a:gd name="connsiteX7" fmla="*/ 7511944 w 7511944"/>
                <a:gd name="connsiteY7" fmla="*/ 463963 h 927927"/>
                <a:gd name="connsiteX0" fmla="*/ 6845384 w 7511956"/>
                <a:gd name="connsiteY0" fmla="*/ 927927 h 927927"/>
                <a:gd name="connsiteX1" fmla="*/ 14775 w 7511956"/>
                <a:gd name="connsiteY1" fmla="*/ 927927 h 927927"/>
                <a:gd name="connsiteX2" fmla="*/ 1026913 w 7511956"/>
                <a:gd name="connsiteY2" fmla="*/ 463963 h 927927"/>
                <a:gd name="connsiteX3" fmla="*/ 13704 w 7511956"/>
                <a:gd name="connsiteY3" fmla="*/ 51020 h 927927"/>
                <a:gd name="connsiteX4" fmla="*/ 141002 w 7511956"/>
                <a:gd name="connsiteY4" fmla="*/ 0 h 927927"/>
                <a:gd name="connsiteX5" fmla="*/ 6223188 w 7511956"/>
                <a:gd name="connsiteY5" fmla="*/ 0 h 927927"/>
                <a:gd name="connsiteX6" fmla="*/ 6481994 w 7511956"/>
                <a:gd name="connsiteY6" fmla="*/ 51020 h 927927"/>
                <a:gd name="connsiteX7" fmla="*/ 7511956 w 7511956"/>
                <a:gd name="connsiteY7" fmla="*/ 463963 h 927927"/>
                <a:gd name="connsiteX0" fmla="*/ 6845384 w 7511956"/>
                <a:gd name="connsiteY0" fmla="*/ 927927 h 927927"/>
                <a:gd name="connsiteX1" fmla="*/ 14775 w 7511956"/>
                <a:gd name="connsiteY1" fmla="*/ 927927 h 927927"/>
                <a:gd name="connsiteX2" fmla="*/ 1026913 w 7511956"/>
                <a:gd name="connsiteY2" fmla="*/ 463963 h 927927"/>
                <a:gd name="connsiteX3" fmla="*/ 13704 w 7511956"/>
                <a:gd name="connsiteY3" fmla="*/ 51020 h 927927"/>
                <a:gd name="connsiteX4" fmla="*/ 141002 w 7511956"/>
                <a:gd name="connsiteY4" fmla="*/ 0 h 927927"/>
                <a:gd name="connsiteX5" fmla="*/ 6223188 w 7511956"/>
                <a:gd name="connsiteY5" fmla="*/ 0 h 927927"/>
                <a:gd name="connsiteX6" fmla="*/ 6583834 w 7511956"/>
                <a:gd name="connsiteY6" fmla="*/ 51020 h 927927"/>
                <a:gd name="connsiteX7" fmla="*/ 7511956 w 7511956"/>
                <a:gd name="connsiteY7" fmla="*/ 463963 h 927927"/>
                <a:gd name="connsiteX0" fmla="*/ 6845384 w 7597043"/>
                <a:gd name="connsiteY0" fmla="*/ 927927 h 927927"/>
                <a:gd name="connsiteX1" fmla="*/ 14775 w 7597043"/>
                <a:gd name="connsiteY1" fmla="*/ 927927 h 927927"/>
                <a:gd name="connsiteX2" fmla="*/ 1026913 w 7597043"/>
                <a:gd name="connsiteY2" fmla="*/ 463963 h 927927"/>
                <a:gd name="connsiteX3" fmla="*/ 13704 w 7597043"/>
                <a:gd name="connsiteY3" fmla="*/ 51020 h 927927"/>
                <a:gd name="connsiteX4" fmla="*/ 141002 w 7597043"/>
                <a:gd name="connsiteY4" fmla="*/ 0 h 927927"/>
                <a:gd name="connsiteX5" fmla="*/ 6223188 w 7597043"/>
                <a:gd name="connsiteY5" fmla="*/ 0 h 927927"/>
                <a:gd name="connsiteX6" fmla="*/ 6583834 w 7597043"/>
                <a:gd name="connsiteY6" fmla="*/ 51020 h 927927"/>
                <a:gd name="connsiteX7" fmla="*/ 7597043 w 7597043"/>
                <a:gd name="connsiteY7" fmla="*/ 463963 h 927927"/>
                <a:gd name="connsiteX0" fmla="*/ 6845384 w 7597043"/>
                <a:gd name="connsiteY0" fmla="*/ 927927 h 927927"/>
                <a:gd name="connsiteX1" fmla="*/ 14775 w 7597043"/>
                <a:gd name="connsiteY1" fmla="*/ 927927 h 927927"/>
                <a:gd name="connsiteX2" fmla="*/ 1026913 w 7597043"/>
                <a:gd name="connsiteY2" fmla="*/ 463963 h 927927"/>
                <a:gd name="connsiteX3" fmla="*/ 13704 w 7597043"/>
                <a:gd name="connsiteY3" fmla="*/ 51020 h 927927"/>
                <a:gd name="connsiteX4" fmla="*/ 141002 w 7597043"/>
                <a:gd name="connsiteY4" fmla="*/ 0 h 927927"/>
                <a:gd name="connsiteX5" fmla="*/ 6223188 w 7597043"/>
                <a:gd name="connsiteY5" fmla="*/ 0 h 927927"/>
                <a:gd name="connsiteX6" fmla="*/ 6583834 w 7597043"/>
                <a:gd name="connsiteY6" fmla="*/ 51020 h 927927"/>
                <a:gd name="connsiteX7" fmla="*/ 7597043 w 7597043"/>
                <a:gd name="connsiteY7" fmla="*/ 463963 h 927927"/>
                <a:gd name="connsiteX0" fmla="*/ 6845384 w 7597043"/>
                <a:gd name="connsiteY0" fmla="*/ 927927 h 927927"/>
                <a:gd name="connsiteX1" fmla="*/ 14775 w 7597043"/>
                <a:gd name="connsiteY1" fmla="*/ 927927 h 927927"/>
                <a:gd name="connsiteX2" fmla="*/ 1026913 w 7597043"/>
                <a:gd name="connsiteY2" fmla="*/ 463963 h 927927"/>
                <a:gd name="connsiteX3" fmla="*/ 13704 w 7597043"/>
                <a:gd name="connsiteY3" fmla="*/ 51020 h 927927"/>
                <a:gd name="connsiteX4" fmla="*/ 141002 w 7597043"/>
                <a:gd name="connsiteY4" fmla="*/ 0 h 927927"/>
                <a:gd name="connsiteX5" fmla="*/ 6223188 w 7597043"/>
                <a:gd name="connsiteY5" fmla="*/ 0 h 927927"/>
                <a:gd name="connsiteX6" fmla="*/ 6583834 w 7597043"/>
                <a:gd name="connsiteY6" fmla="*/ 51020 h 927927"/>
                <a:gd name="connsiteX7" fmla="*/ 7597043 w 7597043"/>
                <a:gd name="connsiteY7" fmla="*/ 463963 h 927927"/>
                <a:gd name="connsiteX0" fmla="*/ 6845384 w 7597043"/>
                <a:gd name="connsiteY0" fmla="*/ 927927 h 927927"/>
                <a:gd name="connsiteX1" fmla="*/ 14775 w 7597043"/>
                <a:gd name="connsiteY1" fmla="*/ 927927 h 927927"/>
                <a:gd name="connsiteX2" fmla="*/ 1026913 w 7597043"/>
                <a:gd name="connsiteY2" fmla="*/ 463963 h 927927"/>
                <a:gd name="connsiteX3" fmla="*/ 13704 w 7597043"/>
                <a:gd name="connsiteY3" fmla="*/ 51020 h 927927"/>
                <a:gd name="connsiteX4" fmla="*/ 141002 w 7597043"/>
                <a:gd name="connsiteY4" fmla="*/ 0 h 927927"/>
                <a:gd name="connsiteX5" fmla="*/ 6329239 w 7597043"/>
                <a:gd name="connsiteY5" fmla="*/ 0 h 927927"/>
                <a:gd name="connsiteX6" fmla="*/ 6583834 w 7597043"/>
                <a:gd name="connsiteY6" fmla="*/ 51020 h 927927"/>
                <a:gd name="connsiteX7" fmla="*/ 7597043 w 7597043"/>
                <a:gd name="connsiteY7" fmla="*/ 463963 h 927927"/>
                <a:gd name="connsiteX0" fmla="*/ 6941342 w 7597043"/>
                <a:gd name="connsiteY0" fmla="*/ 927927 h 927927"/>
                <a:gd name="connsiteX1" fmla="*/ 14775 w 7597043"/>
                <a:gd name="connsiteY1" fmla="*/ 927927 h 927927"/>
                <a:gd name="connsiteX2" fmla="*/ 1026913 w 7597043"/>
                <a:gd name="connsiteY2" fmla="*/ 463963 h 927927"/>
                <a:gd name="connsiteX3" fmla="*/ 13704 w 7597043"/>
                <a:gd name="connsiteY3" fmla="*/ 51020 h 927927"/>
                <a:gd name="connsiteX4" fmla="*/ 141002 w 7597043"/>
                <a:gd name="connsiteY4" fmla="*/ 0 h 927927"/>
                <a:gd name="connsiteX5" fmla="*/ 6329239 w 7597043"/>
                <a:gd name="connsiteY5" fmla="*/ 0 h 927927"/>
                <a:gd name="connsiteX6" fmla="*/ 6583834 w 7597043"/>
                <a:gd name="connsiteY6" fmla="*/ 51020 h 927927"/>
                <a:gd name="connsiteX7" fmla="*/ 7597043 w 7597043"/>
                <a:gd name="connsiteY7" fmla="*/ 463963 h 927927"/>
                <a:gd name="connsiteX0" fmla="*/ 6941342 w 7597043"/>
                <a:gd name="connsiteY0" fmla="*/ 927927 h 927927"/>
                <a:gd name="connsiteX1" fmla="*/ 14775 w 7597043"/>
                <a:gd name="connsiteY1" fmla="*/ 927927 h 927927"/>
                <a:gd name="connsiteX2" fmla="*/ 1026913 w 7597043"/>
                <a:gd name="connsiteY2" fmla="*/ 463963 h 927927"/>
                <a:gd name="connsiteX3" fmla="*/ 13705 w 7597043"/>
                <a:gd name="connsiteY3" fmla="*/ 51020 h 927927"/>
                <a:gd name="connsiteX4" fmla="*/ 141002 w 7597043"/>
                <a:gd name="connsiteY4" fmla="*/ 0 h 927927"/>
                <a:gd name="connsiteX5" fmla="*/ 6329239 w 7597043"/>
                <a:gd name="connsiteY5" fmla="*/ 0 h 927927"/>
                <a:gd name="connsiteX6" fmla="*/ 6583834 w 7597043"/>
                <a:gd name="connsiteY6" fmla="*/ 51020 h 927927"/>
                <a:gd name="connsiteX7" fmla="*/ 7597043 w 7597043"/>
                <a:gd name="connsiteY7" fmla="*/ 463963 h 927927"/>
                <a:gd name="connsiteX0" fmla="*/ 6941342 w 7597043"/>
                <a:gd name="connsiteY0" fmla="*/ 927927 h 927927"/>
                <a:gd name="connsiteX1" fmla="*/ 14775 w 7597043"/>
                <a:gd name="connsiteY1" fmla="*/ 927927 h 927927"/>
                <a:gd name="connsiteX2" fmla="*/ 1046017 w 7597043"/>
                <a:gd name="connsiteY2" fmla="*/ 463963 h 927927"/>
                <a:gd name="connsiteX3" fmla="*/ 13705 w 7597043"/>
                <a:gd name="connsiteY3" fmla="*/ 51020 h 927927"/>
                <a:gd name="connsiteX4" fmla="*/ 141002 w 7597043"/>
                <a:gd name="connsiteY4" fmla="*/ 0 h 927927"/>
                <a:gd name="connsiteX5" fmla="*/ 6329239 w 7597043"/>
                <a:gd name="connsiteY5" fmla="*/ 0 h 927927"/>
                <a:gd name="connsiteX6" fmla="*/ 6583834 w 7597043"/>
                <a:gd name="connsiteY6" fmla="*/ 51020 h 927927"/>
                <a:gd name="connsiteX7" fmla="*/ 7597043 w 7597043"/>
                <a:gd name="connsiteY7" fmla="*/ 463963 h 927927"/>
                <a:gd name="connsiteX0" fmla="*/ 6941342 w 7597043"/>
                <a:gd name="connsiteY0" fmla="*/ 927927 h 927927"/>
                <a:gd name="connsiteX1" fmla="*/ 14775 w 7597043"/>
                <a:gd name="connsiteY1" fmla="*/ 927927 h 927927"/>
                <a:gd name="connsiteX2" fmla="*/ 1046017 w 7597043"/>
                <a:gd name="connsiteY2" fmla="*/ 463963 h 927927"/>
                <a:gd name="connsiteX3" fmla="*/ 13705 w 7597043"/>
                <a:gd name="connsiteY3" fmla="*/ 51020 h 927927"/>
                <a:gd name="connsiteX4" fmla="*/ 141002 w 7597043"/>
                <a:gd name="connsiteY4" fmla="*/ 0 h 927927"/>
                <a:gd name="connsiteX5" fmla="*/ 6329239 w 7597043"/>
                <a:gd name="connsiteY5" fmla="*/ 0 h 927927"/>
                <a:gd name="connsiteX6" fmla="*/ 6583834 w 7597043"/>
                <a:gd name="connsiteY6" fmla="*/ 51020 h 927927"/>
                <a:gd name="connsiteX7" fmla="*/ 7597043 w 7597043"/>
                <a:gd name="connsiteY7" fmla="*/ 463963 h 927927"/>
                <a:gd name="connsiteX0" fmla="*/ 6941342 w 7597043"/>
                <a:gd name="connsiteY0" fmla="*/ 927927 h 927927"/>
                <a:gd name="connsiteX1" fmla="*/ 14775 w 7597043"/>
                <a:gd name="connsiteY1" fmla="*/ 927927 h 927927"/>
                <a:gd name="connsiteX2" fmla="*/ 1046017 w 7597043"/>
                <a:gd name="connsiteY2" fmla="*/ 463963 h 927927"/>
                <a:gd name="connsiteX3" fmla="*/ 13705 w 7597043"/>
                <a:gd name="connsiteY3" fmla="*/ 51020 h 927927"/>
                <a:gd name="connsiteX4" fmla="*/ 141002 w 7597043"/>
                <a:gd name="connsiteY4" fmla="*/ 0 h 927927"/>
                <a:gd name="connsiteX5" fmla="*/ 6329239 w 7597043"/>
                <a:gd name="connsiteY5" fmla="*/ 0 h 927927"/>
                <a:gd name="connsiteX6" fmla="*/ 6583834 w 7597043"/>
                <a:gd name="connsiteY6" fmla="*/ 51020 h 927927"/>
                <a:gd name="connsiteX7" fmla="*/ 7597043 w 7597043"/>
                <a:gd name="connsiteY7" fmla="*/ 463963 h 927927"/>
                <a:gd name="connsiteX0" fmla="*/ 6941697 w 7597398"/>
                <a:gd name="connsiteY0" fmla="*/ 927927 h 927927"/>
                <a:gd name="connsiteX1" fmla="*/ 15130 w 7597398"/>
                <a:gd name="connsiteY1" fmla="*/ 927927 h 927927"/>
                <a:gd name="connsiteX2" fmla="*/ 1046372 w 7597398"/>
                <a:gd name="connsiteY2" fmla="*/ 463963 h 927927"/>
                <a:gd name="connsiteX3" fmla="*/ 14060 w 7597398"/>
                <a:gd name="connsiteY3" fmla="*/ 51020 h 927927"/>
                <a:gd name="connsiteX4" fmla="*/ 141357 w 7597398"/>
                <a:gd name="connsiteY4" fmla="*/ 0 h 927927"/>
                <a:gd name="connsiteX5" fmla="*/ 6329594 w 7597398"/>
                <a:gd name="connsiteY5" fmla="*/ 0 h 927927"/>
                <a:gd name="connsiteX6" fmla="*/ 6584189 w 7597398"/>
                <a:gd name="connsiteY6" fmla="*/ 51020 h 927927"/>
                <a:gd name="connsiteX7" fmla="*/ 7597398 w 7597398"/>
                <a:gd name="connsiteY7" fmla="*/ 463963 h 927927"/>
                <a:gd name="connsiteX0" fmla="*/ 6941615 w 7597316"/>
                <a:gd name="connsiteY0" fmla="*/ 927927 h 927927"/>
                <a:gd name="connsiteX1" fmla="*/ 15048 w 7597316"/>
                <a:gd name="connsiteY1" fmla="*/ 927927 h 927927"/>
                <a:gd name="connsiteX2" fmla="*/ 1046290 w 7597316"/>
                <a:gd name="connsiteY2" fmla="*/ 463963 h 927927"/>
                <a:gd name="connsiteX3" fmla="*/ 13978 w 7597316"/>
                <a:gd name="connsiteY3" fmla="*/ 51020 h 927927"/>
                <a:gd name="connsiteX4" fmla="*/ 141275 w 7597316"/>
                <a:gd name="connsiteY4" fmla="*/ 0 h 927927"/>
                <a:gd name="connsiteX5" fmla="*/ 6329512 w 7597316"/>
                <a:gd name="connsiteY5" fmla="*/ 0 h 927927"/>
                <a:gd name="connsiteX6" fmla="*/ 6584107 w 7597316"/>
                <a:gd name="connsiteY6" fmla="*/ 51020 h 927927"/>
                <a:gd name="connsiteX7" fmla="*/ 7597316 w 7597316"/>
                <a:gd name="connsiteY7" fmla="*/ 463963 h 927927"/>
                <a:gd name="connsiteX0" fmla="*/ 6941603 w 7597304"/>
                <a:gd name="connsiteY0" fmla="*/ 927927 h 927927"/>
                <a:gd name="connsiteX1" fmla="*/ 15036 w 7597304"/>
                <a:gd name="connsiteY1" fmla="*/ 927927 h 927927"/>
                <a:gd name="connsiteX2" fmla="*/ 1046278 w 7597304"/>
                <a:gd name="connsiteY2" fmla="*/ 463963 h 927927"/>
                <a:gd name="connsiteX3" fmla="*/ 13966 w 7597304"/>
                <a:gd name="connsiteY3" fmla="*/ 51020 h 927927"/>
                <a:gd name="connsiteX4" fmla="*/ 143669 w 7597304"/>
                <a:gd name="connsiteY4" fmla="*/ 0 h 927927"/>
                <a:gd name="connsiteX5" fmla="*/ 6329500 w 7597304"/>
                <a:gd name="connsiteY5" fmla="*/ 0 h 927927"/>
                <a:gd name="connsiteX6" fmla="*/ 6584095 w 7597304"/>
                <a:gd name="connsiteY6" fmla="*/ 51020 h 927927"/>
                <a:gd name="connsiteX7" fmla="*/ 7597304 w 7597304"/>
                <a:gd name="connsiteY7" fmla="*/ 463963 h 927927"/>
                <a:gd name="connsiteX0" fmla="*/ 6941603 w 7597304"/>
                <a:gd name="connsiteY0" fmla="*/ 927927 h 927927"/>
                <a:gd name="connsiteX1" fmla="*/ 15036 w 7597304"/>
                <a:gd name="connsiteY1" fmla="*/ 927927 h 927927"/>
                <a:gd name="connsiteX2" fmla="*/ 1046278 w 7597304"/>
                <a:gd name="connsiteY2" fmla="*/ 463963 h 927927"/>
                <a:gd name="connsiteX3" fmla="*/ 13966 w 7597304"/>
                <a:gd name="connsiteY3" fmla="*/ 51020 h 927927"/>
                <a:gd name="connsiteX4" fmla="*/ 143669 w 7597304"/>
                <a:gd name="connsiteY4" fmla="*/ 0 h 927927"/>
                <a:gd name="connsiteX5" fmla="*/ 6329500 w 7597304"/>
                <a:gd name="connsiteY5" fmla="*/ 0 h 927927"/>
                <a:gd name="connsiteX6" fmla="*/ 6687851 w 7597304"/>
                <a:gd name="connsiteY6" fmla="*/ 51020 h 927927"/>
                <a:gd name="connsiteX7" fmla="*/ 7597304 w 7597304"/>
                <a:gd name="connsiteY7" fmla="*/ 463963 h 927927"/>
                <a:gd name="connsiteX0" fmla="*/ 6941603 w 7720163"/>
                <a:gd name="connsiteY0" fmla="*/ 927927 h 927927"/>
                <a:gd name="connsiteX1" fmla="*/ 15036 w 7720163"/>
                <a:gd name="connsiteY1" fmla="*/ 927927 h 927927"/>
                <a:gd name="connsiteX2" fmla="*/ 1046278 w 7720163"/>
                <a:gd name="connsiteY2" fmla="*/ 463963 h 927927"/>
                <a:gd name="connsiteX3" fmla="*/ 13966 w 7720163"/>
                <a:gd name="connsiteY3" fmla="*/ 51020 h 927927"/>
                <a:gd name="connsiteX4" fmla="*/ 143669 w 7720163"/>
                <a:gd name="connsiteY4" fmla="*/ 0 h 927927"/>
                <a:gd name="connsiteX5" fmla="*/ 6329500 w 7720163"/>
                <a:gd name="connsiteY5" fmla="*/ 0 h 927927"/>
                <a:gd name="connsiteX6" fmla="*/ 6687851 w 7720163"/>
                <a:gd name="connsiteY6" fmla="*/ 51020 h 927927"/>
                <a:gd name="connsiteX7" fmla="*/ 7720163 w 7720163"/>
                <a:gd name="connsiteY7" fmla="*/ 463963 h 927927"/>
                <a:gd name="connsiteX0" fmla="*/ 6941603 w 7720163"/>
                <a:gd name="connsiteY0" fmla="*/ 927927 h 927927"/>
                <a:gd name="connsiteX1" fmla="*/ 15036 w 7720163"/>
                <a:gd name="connsiteY1" fmla="*/ 927927 h 927927"/>
                <a:gd name="connsiteX2" fmla="*/ 1046278 w 7720163"/>
                <a:gd name="connsiteY2" fmla="*/ 463963 h 927927"/>
                <a:gd name="connsiteX3" fmla="*/ 13966 w 7720163"/>
                <a:gd name="connsiteY3" fmla="*/ 51020 h 927927"/>
                <a:gd name="connsiteX4" fmla="*/ 143669 w 7720163"/>
                <a:gd name="connsiteY4" fmla="*/ 0 h 927927"/>
                <a:gd name="connsiteX5" fmla="*/ 6329500 w 7720163"/>
                <a:gd name="connsiteY5" fmla="*/ 0 h 927927"/>
                <a:gd name="connsiteX6" fmla="*/ 6687851 w 7720163"/>
                <a:gd name="connsiteY6" fmla="*/ 51020 h 927927"/>
                <a:gd name="connsiteX7" fmla="*/ 7720163 w 7720163"/>
                <a:gd name="connsiteY7" fmla="*/ 463963 h 927927"/>
                <a:gd name="connsiteX0" fmla="*/ 6941603 w 7720163"/>
                <a:gd name="connsiteY0" fmla="*/ 927927 h 927927"/>
                <a:gd name="connsiteX1" fmla="*/ 15036 w 7720163"/>
                <a:gd name="connsiteY1" fmla="*/ 927927 h 927927"/>
                <a:gd name="connsiteX2" fmla="*/ 1046278 w 7720163"/>
                <a:gd name="connsiteY2" fmla="*/ 463963 h 927927"/>
                <a:gd name="connsiteX3" fmla="*/ 13966 w 7720163"/>
                <a:gd name="connsiteY3" fmla="*/ 51020 h 927927"/>
                <a:gd name="connsiteX4" fmla="*/ 143669 w 7720163"/>
                <a:gd name="connsiteY4" fmla="*/ 0 h 927927"/>
                <a:gd name="connsiteX5" fmla="*/ 6329500 w 7720163"/>
                <a:gd name="connsiteY5" fmla="*/ 0 h 927927"/>
                <a:gd name="connsiteX6" fmla="*/ 6687851 w 7720163"/>
                <a:gd name="connsiteY6" fmla="*/ 51020 h 927927"/>
                <a:gd name="connsiteX7" fmla="*/ 7720163 w 7720163"/>
                <a:gd name="connsiteY7" fmla="*/ 463963 h 927927"/>
                <a:gd name="connsiteX0" fmla="*/ 6941603 w 7720163"/>
                <a:gd name="connsiteY0" fmla="*/ 927927 h 927927"/>
                <a:gd name="connsiteX1" fmla="*/ 15036 w 7720163"/>
                <a:gd name="connsiteY1" fmla="*/ 927927 h 927927"/>
                <a:gd name="connsiteX2" fmla="*/ 1046278 w 7720163"/>
                <a:gd name="connsiteY2" fmla="*/ 463963 h 927927"/>
                <a:gd name="connsiteX3" fmla="*/ 13966 w 7720163"/>
                <a:gd name="connsiteY3" fmla="*/ 51020 h 927927"/>
                <a:gd name="connsiteX4" fmla="*/ 143669 w 7720163"/>
                <a:gd name="connsiteY4" fmla="*/ 0 h 927927"/>
                <a:gd name="connsiteX5" fmla="*/ 6428456 w 7720163"/>
                <a:gd name="connsiteY5" fmla="*/ 0 h 927927"/>
                <a:gd name="connsiteX6" fmla="*/ 6687851 w 7720163"/>
                <a:gd name="connsiteY6" fmla="*/ 51020 h 927927"/>
                <a:gd name="connsiteX7" fmla="*/ 7720163 w 7720163"/>
                <a:gd name="connsiteY7" fmla="*/ 463963 h 927927"/>
                <a:gd name="connsiteX0" fmla="*/ 7052075 w 7720163"/>
                <a:gd name="connsiteY0" fmla="*/ 927927 h 927927"/>
                <a:gd name="connsiteX1" fmla="*/ 15036 w 7720163"/>
                <a:gd name="connsiteY1" fmla="*/ 927927 h 927927"/>
                <a:gd name="connsiteX2" fmla="*/ 1046278 w 7720163"/>
                <a:gd name="connsiteY2" fmla="*/ 463963 h 927927"/>
                <a:gd name="connsiteX3" fmla="*/ 13966 w 7720163"/>
                <a:gd name="connsiteY3" fmla="*/ 51020 h 927927"/>
                <a:gd name="connsiteX4" fmla="*/ 143669 w 7720163"/>
                <a:gd name="connsiteY4" fmla="*/ 0 h 927927"/>
                <a:gd name="connsiteX5" fmla="*/ 6428456 w 7720163"/>
                <a:gd name="connsiteY5" fmla="*/ 0 h 927927"/>
                <a:gd name="connsiteX6" fmla="*/ 6687851 w 7720163"/>
                <a:gd name="connsiteY6" fmla="*/ 51020 h 927927"/>
                <a:gd name="connsiteX7" fmla="*/ 7720163 w 7720163"/>
                <a:gd name="connsiteY7" fmla="*/ 463963 h 927927"/>
                <a:gd name="connsiteX0" fmla="*/ 7052075 w 7720163"/>
                <a:gd name="connsiteY0" fmla="*/ 927927 h 927927"/>
                <a:gd name="connsiteX1" fmla="*/ 15036 w 7720163"/>
                <a:gd name="connsiteY1" fmla="*/ 927927 h 927927"/>
                <a:gd name="connsiteX2" fmla="*/ 1046278 w 7720163"/>
                <a:gd name="connsiteY2" fmla="*/ 463963 h 927927"/>
                <a:gd name="connsiteX3" fmla="*/ 13966 w 7720163"/>
                <a:gd name="connsiteY3" fmla="*/ 51020 h 927927"/>
                <a:gd name="connsiteX4" fmla="*/ 143669 w 7720163"/>
                <a:gd name="connsiteY4" fmla="*/ 0 h 927927"/>
                <a:gd name="connsiteX5" fmla="*/ 6428456 w 7720163"/>
                <a:gd name="connsiteY5" fmla="*/ 0 h 927927"/>
                <a:gd name="connsiteX6" fmla="*/ 6687851 w 7720163"/>
                <a:gd name="connsiteY6" fmla="*/ 51020 h 927927"/>
                <a:gd name="connsiteX7" fmla="*/ 7720163 w 7720163"/>
                <a:gd name="connsiteY7" fmla="*/ 463963 h 927927"/>
                <a:gd name="connsiteX0" fmla="*/ 7052075 w 7720163"/>
                <a:gd name="connsiteY0" fmla="*/ 927927 h 927927"/>
                <a:gd name="connsiteX1" fmla="*/ 15036 w 7720163"/>
                <a:gd name="connsiteY1" fmla="*/ 927927 h 927927"/>
                <a:gd name="connsiteX2" fmla="*/ 1056578 w 7720163"/>
                <a:gd name="connsiteY2" fmla="*/ 463963 h 927927"/>
                <a:gd name="connsiteX3" fmla="*/ 13966 w 7720163"/>
                <a:gd name="connsiteY3" fmla="*/ 51020 h 927927"/>
                <a:gd name="connsiteX4" fmla="*/ 143669 w 7720163"/>
                <a:gd name="connsiteY4" fmla="*/ 0 h 927927"/>
                <a:gd name="connsiteX5" fmla="*/ 6428456 w 7720163"/>
                <a:gd name="connsiteY5" fmla="*/ 0 h 927927"/>
                <a:gd name="connsiteX6" fmla="*/ 6687851 w 7720163"/>
                <a:gd name="connsiteY6" fmla="*/ 51020 h 927927"/>
                <a:gd name="connsiteX7" fmla="*/ 7720163 w 7720163"/>
                <a:gd name="connsiteY7" fmla="*/ 463963 h 927927"/>
                <a:gd name="connsiteX0" fmla="*/ 7052075 w 7720163"/>
                <a:gd name="connsiteY0" fmla="*/ 927927 h 927927"/>
                <a:gd name="connsiteX1" fmla="*/ 15036 w 7720163"/>
                <a:gd name="connsiteY1" fmla="*/ 927927 h 927927"/>
                <a:gd name="connsiteX2" fmla="*/ 1056578 w 7720163"/>
                <a:gd name="connsiteY2" fmla="*/ 463963 h 927927"/>
                <a:gd name="connsiteX3" fmla="*/ 13966 w 7720163"/>
                <a:gd name="connsiteY3" fmla="*/ 51020 h 927927"/>
                <a:gd name="connsiteX4" fmla="*/ 143669 w 7720163"/>
                <a:gd name="connsiteY4" fmla="*/ 0 h 927927"/>
                <a:gd name="connsiteX5" fmla="*/ 6428456 w 7720163"/>
                <a:gd name="connsiteY5" fmla="*/ 0 h 927927"/>
                <a:gd name="connsiteX6" fmla="*/ 6687851 w 7720163"/>
                <a:gd name="connsiteY6" fmla="*/ 51020 h 927927"/>
                <a:gd name="connsiteX7" fmla="*/ 7720163 w 7720163"/>
                <a:gd name="connsiteY7" fmla="*/ 463963 h 927927"/>
                <a:gd name="connsiteX0" fmla="*/ 7052075 w 7720163"/>
                <a:gd name="connsiteY0" fmla="*/ 927927 h 927927"/>
                <a:gd name="connsiteX1" fmla="*/ 15036 w 7720163"/>
                <a:gd name="connsiteY1" fmla="*/ 927927 h 927927"/>
                <a:gd name="connsiteX2" fmla="*/ 1056578 w 7720163"/>
                <a:gd name="connsiteY2" fmla="*/ 463963 h 927927"/>
                <a:gd name="connsiteX3" fmla="*/ 13966 w 7720163"/>
                <a:gd name="connsiteY3" fmla="*/ 51020 h 927927"/>
                <a:gd name="connsiteX4" fmla="*/ 143669 w 7720163"/>
                <a:gd name="connsiteY4" fmla="*/ 0 h 927927"/>
                <a:gd name="connsiteX5" fmla="*/ 6428456 w 7720163"/>
                <a:gd name="connsiteY5" fmla="*/ 0 h 927927"/>
                <a:gd name="connsiteX6" fmla="*/ 6687851 w 7720163"/>
                <a:gd name="connsiteY6" fmla="*/ 51020 h 927927"/>
                <a:gd name="connsiteX7" fmla="*/ 7720163 w 7720163"/>
                <a:gd name="connsiteY7" fmla="*/ 463963 h 927927"/>
                <a:gd name="connsiteX0" fmla="*/ 7052265 w 7720353"/>
                <a:gd name="connsiteY0" fmla="*/ 927927 h 927927"/>
                <a:gd name="connsiteX1" fmla="*/ 15226 w 7720353"/>
                <a:gd name="connsiteY1" fmla="*/ 927927 h 927927"/>
                <a:gd name="connsiteX2" fmla="*/ 1056768 w 7720353"/>
                <a:gd name="connsiteY2" fmla="*/ 463963 h 927927"/>
                <a:gd name="connsiteX3" fmla="*/ 14156 w 7720353"/>
                <a:gd name="connsiteY3" fmla="*/ 51020 h 927927"/>
                <a:gd name="connsiteX4" fmla="*/ 143859 w 7720353"/>
                <a:gd name="connsiteY4" fmla="*/ 0 h 927927"/>
                <a:gd name="connsiteX5" fmla="*/ 6428646 w 7720353"/>
                <a:gd name="connsiteY5" fmla="*/ 0 h 927927"/>
                <a:gd name="connsiteX6" fmla="*/ 6688041 w 7720353"/>
                <a:gd name="connsiteY6" fmla="*/ 51020 h 927927"/>
                <a:gd name="connsiteX7" fmla="*/ 7720353 w 7720353"/>
                <a:gd name="connsiteY7" fmla="*/ 463963 h 927927"/>
                <a:gd name="connsiteX0" fmla="*/ 7052224 w 7720312"/>
                <a:gd name="connsiteY0" fmla="*/ 927927 h 927927"/>
                <a:gd name="connsiteX1" fmla="*/ 15185 w 7720312"/>
                <a:gd name="connsiteY1" fmla="*/ 927927 h 927927"/>
                <a:gd name="connsiteX2" fmla="*/ 1056727 w 7720312"/>
                <a:gd name="connsiteY2" fmla="*/ 463963 h 927927"/>
                <a:gd name="connsiteX3" fmla="*/ 14115 w 7720312"/>
                <a:gd name="connsiteY3" fmla="*/ 51020 h 927927"/>
                <a:gd name="connsiteX4" fmla="*/ 143818 w 7720312"/>
                <a:gd name="connsiteY4" fmla="*/ 0 h 927927"/>
                <a:gd name="connsiteX5" fmla="*/ 6428605 w 7720312"/>
                <a:gd name="connsiteY5" fmla="*/ 0 h 927927"/>
                <a:gd name="connsiteX6" fmla="*/ 6688000 w 7720312"/>
                <a:gd name="connsiteY6" fmla="*/ 51020 h 927927"/>
                <a:gd name="connsiteX7" fmla="*/ 7720312 w 7720312"/>
                <a:gd name="connsiteY7" fmla="*/ 463963 h 927927"/>
                <a:gd name="connsiteX0" fmla="*/ 7052212 w 7720300"/>
                <a:gd name="connsiteY0" fmla="*/ 927927 h 927927"/>
                <a:gd name="connsiteX1" fmla="*/ 15173 w 7720300"/>
                <a:gd name="connsiteY1" fmla="*/ 927927 h 927927"/>
                <a:gd name="connsiteX2" fmla="*/ 1056715 w 7720300"/>
                <a:gd name="connsiteY2" fmla="*/ 463963 h 927927"/>
                <a:gd name="connsiteX3" fmla="*/ 14103 w 7720300"/>
                <a:gd name="connsiteY3" fmla="*/ 51020 h 927927"/>
                <a:gd name="connsiteX4" fmla="*/ 145094 w 7720300"/>
                <a:gd name="connsiteY4" fmla="*/ 0 h 927927"/>
                <a:gd name="connsiteX5" fmla="*/ 6428593 w 7720300"/>
                <a:gd name="connsiteY5" fmla="*/ 0 h 927927"/>
                <a:gd name="connsiteX6" fmla="*/ 6687988 w 7720300"/>
                <a:gd name="connsiteY6" fmla="*/ 51020 h 927927"/>
                <a:gd name="connsiteX7" fmla="*/ 7720300 w 7720300"/>
                <a:gd name="connsiteY7" fmla="*/ 463963 h 927927"/>
                <a:gd name="connsiteX0" fmla="*/ 7052212 w 7720300"/>
                <a:gd name="connsiteY0" fmla="*/ 927927 h 927927"/>
                <a:gd name="connsiteX1" fmla="*/ 15173 w 7720300"/>
                <a:gd name="connsiteY1" fmla="*/ 927927 h 927927"/>
                <a:gd name="connsiteX2" fmla="*/ 1056715 w 7720300"/>
                <a:gd name="connsiteY2" fmla="*/ 463963 h 927927"/>
                <a:gd name="connsiteX3" fmla="*/ 14103 w 7720300"/>
                <a:gd name="connsiteY3" fmla="*/ 51020 h 927927"/>
                <a:gd name="connsiteX4" fmla="*/ 145094 w 7720300"/>
                <a:gd name="connsiteY4" fmla="*/ 0 h 927927"/>
                <a:gd name="connsiteX5" fmla="*/ 6428593 w 7720300"/>
                <a:gd name="connsiteY5" fmla="*/ 0 h 927927"/>
                <a:gd name="connsiteX6" fmla="*/ 6792783 w 7720300"/>
                <a:gd name="connsiteY6" fmla="*/ 51020 h 927927"/>
                <a:gd name="connsiteX7" fmla="*/ 7720300 w 7720300"/>
                <a:gd name="connsiteY7" fmla="*/ 463963 h 927927"/>
                <a:gd name="connsiteX0" fmla="*/ 7052212 w 7835395"/>
                <a:gd name="connsiteY0" fmla="*/ 927927 h 927927"/>
                <a:gd name="connsiteX1" fmla="*/ 15173 w 7835395"/>
                <a:gd name="connsiteY1" fmla="*/ 927927 h 927927"/>
                <a:gd name="connsiteX2" fmla="*/ 1056715 w 7835395"/>
                <a:gd name="connsiteY2" fmla="*/ 463963 h 927927"/>
                <a:gd name="connsiteX3" fmla="*/ 14103 w 7835395"/>
                <a:gd name="connsiteY3" fmla="*/ 51020 h 927927"/>
                <a:gd name="connsiteX4" fmla="*/ 145094 w 7835395"/>
                <a:gd name="connsiteY4" fmla="*/ 0 h 927927"/>
                <a:gd name="connsiteX5" fmla="*/ 6428593 w 7835395"/>
                <a:gd name="connsiteY5" fmla="*/ 0 h 927927"/>
                <a:gd name="connsiteX6" fmla="*/ 6792783 w 7835395"/>
                <a:gd name="connsiteY6" fmla="*/ 51020 h 927927"/>
                <a:gd name="connsiteX7" fmla="*/ 7835395 w 7835395"/>
                <a:gd name="connsiteY7" fmla="*/ 463963 h 927927"/>
                <a:gd name="connsiteX0" fmla="*/ 7052212 w 7835395"/>
                <a:gd name="connsiteY0" fmla="*/ 927927 h 927927"/>
                <a:gd name="connsiteX1" fmla="*/ 15173 w 7835395"/>
                <a:gd name="connsiteY1" fmla="*/ 927927 h 927927"/>
                <a:gd name="connsiteX2" fmla="*/ 1056715 w 7835395"/>
                <a:gd name="connsiteY2" fmla="*/ 463963 h 927927"/>
                <a:gd name="connsiteX3" fmla="*/ 14103 w 7835395"/>
                <a:gd name="connsiteY3" fmla="*/ 51020 h 927927"/>
                <a:gd name="connsiteX4" fmla="*/ 145094 w 7835395"/>
                <a:gd name="connsiteY4" fmla="*/ 0 h 927927"/>
                <a:gd name="connsiteX5" fmla="*/ 6428593 w 7835395"/>
                <a:gd name="connsiteY5" fmla="*/ 0 h 927927"/>
                <a:gd name="connsiteX6" fmla="*/ 6792783 w 7835395"/>
                <a:gd name="connsiteY6" fmla="*/ 51020 h 927927"/>
                <a:gd name="connsiteX7" fmla="*/ 7835395 w 7835395"/>
                <a:gd name="connsiteY7" fmla="*/ 463963 h 927927"/>
                <a:gd name="connsiteX0" fmla="*/ 7052212 w 7835395"/>
                <a:gd name="connsiteY0" fmla="*/ 927927 h 927927"/>
                <a:gd name="connsiteX1" fmla="*/ 15173 w 7835395"/>
                <a:gd name="connsiteY1" fmla="*/ 927927 h 927927"/>
                <a:gd name="connsiteX2" fmla="*/ 1056715 w 7835395"/>
                <a:gd name="connsiteY2" fmla="*/ 463963 h 927927"/>
                <a:gd name="connsiteX3" fmla="*/ 14103 w 7835395"/>
                <a:gd name="connsiteY3" fmla="*/ 51020 h 927927"/>
                <a:gd name="connsiteX4" fmla="*/ 145094 w 7835395"/>
                <a:gd name="connsiteY4" fmla="*/ 0 h 927927"/>
                <a:gd name="connsiteX5" fmla="*/ 6428593 w 7835395"/>
                <a:gd name="connsiteY5" fmla="*/ 0 h 927927"/>
                <a:gd name="connsiteX6" fmla="*/ 6792783 w 7835395"/>
                <a:gd name="connsiteY6" fmla="*/ 51020 h 927927"/>
                <a:gd name="connsiteX7" fmla="*/ 7835395 w 7835395"/>
                <a:gd name="connsiteY7" fmla="*/ 463963 h 927927"/>
                <a:gd name="connsiteX0" fmla="*/ 7052212 w 7835395"/>
                <a:gd name="connsiteY0" fmla="*/ 927927 h 927927"/>
                <a:gd name="connsiteX1" fmla="*/ 15173 w 7835395"/>
                <a:gd name="connsiteY1" fmla="*/ 927927 h 927927"/>
                <a:gd name="connsiteX2" fmla="*/ 1056715 w 7835395"/>
                <a:gd name="connsiteY2" fmla="*/ 463963 h 927927"/>
                <a:gd name="connsiteX3" fmla="*/ 14103 w 7835395"/>
                <a:gd name="connsiteY3" fmla="*/ 51020 h 927927"/>
                <a:gd name="connsiteX4" fmla="*/ 145094 w 7835395"/>
                <a:gd name="connsiteY4" fmla="*/ 0 h 927927"/>
                <a:gd name="connsiteX5" fmla="*/ 6530799 w 7835395"/>
                <a:gd name="connsiteY5" fmla="*/ 0 h 927927"/>
                <a:gd name="connsiteX6" fmla="*/ 6792783 w 7835395"/>
                <a:gd name="connsiteY6" fmla="*/ 51020 h 927927"/>
                <a:gd name="connsiteX7" fmla="*/ 7835395 w 7835395"/>
                <a:gd name="connsiteY7" fmla="*/ 463963 h 927927"/>
                <a:gd name="connsiteX0" fmla="*/ 7160636 w 7835395"/>
                <a:gd name="connsiteY0" fmla="*/ 927927 h 927927"/>
                <a:gd name="connsiteX1" fmla="*/ 15173 w 7835395"/>
                <a:gd name="connsiteY1" fmla="*/ 927927 h 927927"/>
                <a:gd name="connsiteX2" fmla="*/ 1056715 w 7835395"/>
                <a:gd name="connsiteY2" fmla="*/ 463963 h 927927"/>
                <a:gd name="connsiteX3" fmla="*/ 14103 w 7835395"/>
                <a:gd name="connsiteY3" fmla="*/ 51020 h 927927"/>
                <a:gd name="connsiteX4" fmla="*/ 145094 w 7835395"/>
                <a:gd name="connsiteY4" fmla="*/ 0 h 927927"/>
                <a:gd name="connsiteX5" fmla="*/ 6530799 w 7835395"/>
                <a:gd name="connsiteY5" fmla="*/ 0 h 927927"/>
                <a:gd name="connsiteX6" fmla="*/ 6792783 w 7835395"/>
                <a:gd name="connsiteY6" fmla="*/ 51020 h 927927"/>
                <a:gd name="connsiteX7" fmla="*/ 7835395 w 7835395"/>
                <a:gd name="connsiteY7" fmla="*/ 463963 h 927927"/>
                <a:gd name="connsiteX0" fmla="*/ 7160636 w 7835395"/>
                <a:gd name="connsiteY0" fmla="*/ 927927 h 927927"/>
                <a:gd name="connsiteX1" fmla="*/ 15173 w 7835395"/>
                <a:gd name="connsiteY1" fmla="*/ 927927 h 927927"/>
                <a:gd name="connsiteX2" fmla="*/ 1056715 w 7835395"/>
                <a:gd name="connsiteY2" fmla="*/ 463963 h 927927"/>
                <a:gd name="connsiteX3" fmla="*/ 14101 w 7835395"/>
                <a:gd name="connsiteY3" fmla="*/ 51020 h 927927"/>
                <a:gd name="connsiteX4" fmla="*/ 145094 w 7835395"/>
                <a:gd name="connsiteY4" fmla="*/ 0 h 927927"/>
                <a:gd name="connsiteX5" fmla="*/ 6530799 w 7835395"/>
                <a:gd name="connsiteY5" fmla="*/ 0 h 927927"/>
                <a:gd name="connsiteX6" fmla="*/ 6792783 w 7835395"/>
                <a:gd name="connsiteY6" fmla="*/ 51020 h 927927"/>
                <a:gd name="connsiteX7" fmla="*/ 7835395 w 7835395"/>
                <a:gd name="connsiteY7" fmla="*/ 463963 h 927927"/>
                <a:gd name="connsiteX0" fmla="*/ 7160636 w 7835395"/>
                <a:gd name="connsiteY0" fmla="*/ 927927 h 927927"/>
                <a:gd name="connsiteX1" fmla="*/ 15173 w 7835395"/>
                <a:gd name="connsiteY1" fmla="*/ 927927 h 927927"/>
                <a:gd name="connsiteX2" fmla="*/ 1078802 w 7835395"/>
                <a:gd name="connsiteY2" fmla="*/ 463963 h 927927"/>
                <a:gd name="connsiteX3" fmla="*/ 14101 w 7835395"/>
                <a:gd name="connsiteY3" fmla="*/ 51020 h 927927"/>
                <a:gd name="connsiteX4" fmla="*/ 145094 w 7835395"/>
                <a:gd name="connsiteY4" fmla="*/ 0 h 927927"/>
                <a:gd name="connsiteX5" fmla="*/ 6530799 w 7835395"/>
                <a:gd name="connsiteY5" fmla="*/ 0 h 927927"/>
                <a:gd name="connsiteX6" fmla="*/ 6792783 w 7835395"/>
                <a:gd name="connsiteY6" fmla="*/ 51020 h 927927"/>
                <a:gd name="connsiteX7" fmla="*/ 7835395 w 7835395"/>
                <a:gd name="connsiteY7" fmla="*/ 463963 h 927927"/>
                <a:gd name="connsiteX0" fmla="*/ 7160636 w 7835395"/>
                <a:gd name="connsiteY0" fmla="*/ 927927 h 927927"/>
                <a:gd name="connsiteX1" fmla="*/ 15173 w 7835395"/>
                <a:gd name="connsiteY1" fmla="*/ 927927 h 927927"/>
                <a:gd name="connsiteX2" fmla="*/ 1078802 w 7835395"/>
                <a:gd name="connsiteY2" fmla="*/ 463963 h 927927"/>
                <a:gd name="connsiteX3" fmla="*/ 14101 w 7835395"/>
                <a:gd name="connsiteY3" fmla="*/ 51020 h 927927"/>
                <a:gd name="connsiteX4" fmla="*/ 145094 w 7835395"/>
                <a:gd name="connsiteY4" fmla="*/ 0 h 927927"/>
                <a:gd name="connsiteX5" fmla="*/ 6530799 w 7835395"/>
                <a:gd name="connsiteY5" fmla="*/ 0 h 927927"/>
                <a:gd name="connsiteX6" fmla="*/ 6792783 w 7835395"/>
                <a:gd name="connsiteY6" fmla="*/ 51020 h 927927"/>
                <a:gd name="connsiteX7" fmla="*/ 7835395 w 7835395"/>
                <a:gd name="connsiteY7" fmla="*/ 463963 h 927927"/>
                <a:gd name="connsiteX0" fmla="*/ 7160636 w 7835395"/>
                <a:gd name="connsiteY0" fmla="*/ 927927 h 927927"/>
                <a:gd name="connsiteX1" fmla="*/ 15173 w 7835395"/>
                <a:gd name="connsiteY1" fmla="*/ 927927 h 927927"/>
                <a:gd name="connsiteX2" fmla="*/ 1078802 w 7835395"/>
                <a:gd name="connsiteY2" fmla="*/ 463963 h 927927"/>
                <a:gd name="connsiteX3" fmla="*/ 14101 w 7835395"/>
                <a:gd name="connsiteY3" fmla="*/ 51020 h 927927"/>
                <a:gd name="connsiteX4" fmla="*/ 145094 w 7835395"/>
                <a:gd name="connsiteY4" fmla="*/ 0 h 927927"/>
                <a:gd name="connsiteX5" fmla="*/ 6530799 w 7835395"/>
                <a:gd name="connsiteY5" fmla="*/ 0 h 927927"/>
                <a:gd name="connsiteX6" fmla="*/ 6792783 w 7835395"/>
                <a:gd name="connsiteY6" fmla="*/ 51020 h 927927"/>
                <a:gd name="connsiteX7" fmla="*/ 7835395 w 7835395"/>
                <a:gd name="connsiteY7" fmla="*/ 463963 h 927927"/>
                <a:gd name="connsiteX0" fmla="*/ 7161049 w 7835808"/>
                <a:gd name="connsiteY0" fmla="*/ 927927 h 927927"/>
                <a:gd name="connsiteX1" fmla="*/ 15586 w 7835808"/>
                <a:gd name="connsiteY1" fmla="*/ 927927 h 927927"/>
                <a:gd name="connsiteX2" fmla="*/ 1079215 w 7835808"/>
                <a:gd name="connsiteY2" fmla="*/ 463963 h 927927"/>
                <a:gd name="connsiteX3" fmla="*/ 14514 w 7835808"/>
                <a:gd name="connsiteY3" fmla="*/ 51020 h 927927"/>
                <a:gd name="connsiteX4" fmla="*/ 145507 w 7835808"/>
                <a:gd name="connsiteY4" fmla="*/ 0 h 927927"/>
                <a:gd name="connsiteX5" fmla="*/ 6531212 w 7835808"/>
                <a:gd name="connsiteY5" fmla="*/ 0 h 927927"/>
                <a:gd name="connsiteX6" fmla="*/ 6793196 w 7835808"/>
                <a:gd name="connsiteY6" fmla="*/ 51020 h 927927"/>
                <a:gd name="connsiteX7" fmla="*/ 7835808 w 7835808"/>
                <a:gd name="connsiteY7" fmla="*/ 463963 h 927927"/>
                <a:gd name="connsiteX0" fmla="*/ 7160956 w 7835715"/>
                <a:gd name="connsiteY0" fmla="*/ 927927 h 927927"/>
                <a:gd name="connsiteX1" fmla="*/ 15493 w 7835715"/>
                <a:gd name="connsiteY1" fmla="*/ 927927 h 927927"/>
                <a:gd name="connsiteX2" fmla="*/ 1079122 w 7835715"/>
                <a:gd name="connsiteY2" fmla="*/ 463963 h 927927"/>
                <a:gd name="connsiteX3" fmla="*/ 14421 w 7835715"/>
                <a:gd name="connsiteY3" fmla="*/ 51020 h 927927"/>
                <a:gd name="connsiteX4" fmla="*/ 145414 w 7835715"/>
                <a:gd name="connsiteY4" fmla="*/ 0 h 927927"/>
                <a:gd name="connsiteX5" fmla="*/ 6531119 w 7835715"/>
                <a:gd name="connsiteY5" fmla="*/ 0 h 927927"/>
                <a:gd name="connsiteX6" fmla="*/ 6793103 w 7835715"/>
                <a:gd name="connsiteY6" fmla="*/ 51020 h 927927"/>
                <a:gd name="connsiteX7" fmla="*/ 7835715 w 7835715"/>
                <a:gd name="connsiteY7" fmla="*/ 463963 h 927927"/>
                <a:gd name="connsiteX0" fmla="*/ 7160935 w 7835694"/>
                <a:gd name="connsiteY0" fmla="*/ 927927 h 927927"/>
                <a:gd name="connsiteX1" fmla="*/ 15472 w 7835694"/>
                <a:gd name="connsiteY1" fmla="*/ 927927 h 927927"/>
                <a:gd name="connsiteX2" fmla="*/ 1079101 w 7835694"/>
                <a:gd name="connsiteY2" fmla="*/ 463963 h 927927"/>
                <a:gd name="connsiteX3" fmla="*/ 14400 w 7835694"/>
                <a:gd name="connsiteY3" fmla="*/ 51020 h 927927"/>
                <a:gd name="connsiteX4" fmla="*/ 148167 w 7835694"/>
                <a:gd name="connsiteY4" fmla="*/ 0 h 927927"/>
                <a:gd name="connsiteX5" fmla="*/ 6531098 w 7835694"/>
                <a:gd name="connsiteY5" fmla="*/ 0 h 927927"/>
                <a:gd name="connsiteX6" fmla="*/ 6793082 w 7835694"/>
                <a:gd name="connsiteY6" fmla="*/ 51020 h 927927"/>
                <a:gd name="connsiteX7" fmla="*/ 7835694 w 7835694"/>
                <a:gd name="connsiteY7" fmla="*/ 463963 h 927927"/>
                <a:gd name="connsiteX0" fmla="*/ 7160935 w 7835694"/>
                <a:gd name="connsiteY0" fmla="*/ 927927 h 927927"/>
                <a:gd name="connsiteX1" fmla="*/ 15472 w 7835694"/>
                <a:gd name="connsiteY1" fmla="*/ 927927 h 927927"/>
                <a:gd name="connsiteX2" fmla="*/ 1079101 w 7835694"/>
                <a:gd name="connsiteY2" fmla="*/ 463963 h 927927"/>
                <a:gd name="connsiteX3" fmla="*/ 14400 w 7835694"/>
                <a:gd name="connsiteY3" fmla="*/ 51020 h 927927"/>
                <a:gd name="connsiteX4" fmla="*/ 148167 w 7835694"/>
                <a:gd name="connsiteY4" fmla="*/ 0 h 927927"/>
                <a:gd name="connsiteX5" fmla="*/ 6531098 w 7835694"/>
                <a:gd name="connsiteY5" fmla="*/ 0 h 927927"/>
                <a:gd name="connsiteX6" fmla="*/ 6900097 w 7835694"/>
                <a:gd name="connsiteY6" fmla="*/ 51020 h 927927"/>
                <a:gd name="connsiteX7" fmla="*/ 7835694 w 7835694"/>
                <a:gd name="connsiteY7" fmla="*/ 463963 h 927927"/>
                <a:gd name="connsiteX0" fmla="*/ 7160935 w 7964797"/>
                <a:gd name="connsiteY0" fmla="*/ 927927 h 927927"/>
                <a:gd name="connsiteX1" fmla="*/ 15472 w 7964797"/>
                <a:gd name="connsiteY1" fmla="*/ 927927 h 927927"/>
                <a:gd name="connsiteX2" fmla="*/ 1079101 w 7964797"/>
                <a:gd name="connsiteY2" fmla="*/ 463963 h 927927"/>
                <a:gd name="connsiteX3" fmla="*/ 14400 w 7964797"/>
                <a:gd name="connsiteY3" fmla="*/ 51020 h 927927"/>
                <a:gd name="connsiteX4" fmla="*/ 148167 w 7964797"/>
                <a:gd name="connsiteY4" fmla="*/ 0 h 927927"/>
                <a:gd name="connsiteX5" fmla="*/ 6531098 w 7964797"/>
                <a:gd name="connsiteY5" fmla="*/ 0 h 927927"/>
                <a:gd name="connsiteX6" fmla="*/ 6900097 w 7964797"/>
                <a:gd name="connsiteY6" fmla="*/ 51020 h 927927"/>
                <a:gd name="connsiteX7" fmla="*/ 7964797 w 7964797"/>
                <a:gd name="connsiteY7" fmla="*/ 463963 h 927927"/>
                <a:gd name="connsiteX0" fmla="*/ 7160935 w 7964797"/>
                <a:gd name="connsiteY0" fmla="*/ 927927 h 927927"/>
                <a:gd name="connsiteX1" fmla="*/ 15472 w 7964797"/>
                <a:gd name="connsiteY1" fmla="*/ 927927 h 927927"/>
                <a:gd name="connsiteX2" fmla="*/ 1079101 w 7964797"/>
                <a:gd name="connsiteY2" fmla="*/ 463963 h 927927"/>
                <a:gd name="connsiteX3" fmla="*/ 14400 w 7964797"/>
                <a:gd name="connsiteY3" fmla="*/ 51020 h 927927"/>
                <a:gd name="connsiteX4" fmla="*/ 148167 w 7964797"/>
                <a:gd name="connsiteY4" fmla="*/ 0 h 927927"/>
                <a:gd name="connsiteX5" fmla="*/ 6531098 w 7964797"/>
                <a:gd name="connsiteY5" fmla="*/ 0 h 927927"/>
                <a:gd name="connsiteX6" fmla="*/ 6900097 w 7964797"/>
                <a:gd name="connsiteY6" fmla="*/ 51020 h 927927"/>
                <a:gd name="connsiteX7" fmla="*/ 7964797 w 7964797"/>
                <a:gd name="connsiteY7" fmla="*/ 463963 h 927927"/>
                <a:gd name="connsiteX0" fmla="*/ 7160935 w 7964797"/>
                <a:gd name="connsiteY0" fmla="*/ 927927 h 927927"/>
                <a:gd name="connsiteX1" fmla="*/ 15472 w 7964797"/>
                <a:gd name="connsiteY1" fmla="*/ 927927 h 927927"/>
                <a:gd name="connsiteX2" fmla="*/ 1079101 w 7964797"/>
                <a:gd name="connsiteY2" fmla="*/ 463963 h 927927"/>
                <a:gd name="connsiteX3" fmla="*/ 14400 w 7964797"/>
                <a:gd name="connsiteY3" fmla="*/ 51020 h 927927"/>
                <a:gd name="connsiteX4" fmla="*/ 148167 w 7964797"/>
                <a:gd name="connsiteY4" fmla="*/ 0 h 927927"/>
                <a:gd name="connsiteX5" fmla="*/ 6531098 w 7964797"/>
                <a:gd name="connsiteY5" fmla="*/ 0 h 927927"/>
                <a:gd name="connsiteX6" fmla="*/ 6900097 w 7964797"/>
                <a:gd name="connsiteY6" fmla="*/ 51020 h 927927"/>
                <a:gd name="connsiteX7" fmla="*/ 7964797 w 7964797"/>
                <a:gd name="connsiteY7" fmla="*/ 463963 h 927927"/>
                <a:gd name="connsiteX0" fmla="*/ 7160935 w 7964797"/>
                <a:gd name="connsiteY0" fmla="*/ 927927 h 927927"/>
                <a:gd name="connsiteX1" fmla="*/ 15472 w 7964797"/>
                <a:gd name="connsiteY1" fmla="*/ 927927 h 927927"/>
                <a:gd name="connsiteX2" fmla="*/ 1079101 w 7964797"/>
                <a:gd name="connsiteY2" fmla="*/ 463963 h 927927"/>
                <a:gd name="connsiteX3" fmla="*/ 14400 w 7964797"/>
                <a:gd name="connsiteY3" fmla="*/ 51020 h 927927"/>
                <a:gd name="connsiteX4" fmla="*/ 148167 w 7964797"/>
                <a:gd name="connsiteY4" fmla="*/ 0 h 927927"/>
                <a:gd name="connsiteX5" fmla="*/ 6632559 w 7964797"/>
                <a:gd name="connsiteY5" fmla="*/ 0 h 927927"/>
                <a:gd name="connsiteX6" fmla="*/ 6900097 w 7964797"/>
                <a:gd name="connsiteY6" fmla="*/ 51020 h 927927"/>
                <a:gd name="connsiteX7" fmla="*/ 7964797 w 7964797"/>
                <a:gd name="connsiteY7" fmla="*/ 463963 h 927927"/>
                <a:gd name="connsiteX0" fmla="*/ 7275714 w 7964797"/>
                <a:gd name="connsiteY0" fmla="*/ 927927 h 927927"/>
                <a:gd name="connsiteX1" fmla="*/ 15472 w 7964797"/>
                <a:gd name="connsiteY1" fmla="*/ 927927 h 927927"/>
                <a:gd name="connsiteX2" fmla="*/ 1079101 w 7964797"/>
                <a:gd name="connsiteY2" fmla="*/ 463963 h 927927"/>
                <a:gd name="connsiteX3" fmla="*/ 14400 w 7964797"/>
                <a:gd name="connsiteY3" fmla="*/ 51020 h 927927"/>
                <a:gd name="connsiteX4" fmla="*/ 148167 w 7964797"/>
                <a:gd name="connsiteY4" fmla="*/ 0 h 927927"/>
                <a:gd name="connsiteX5" fmla="*/ 6632559 w 7964797"/>
                <a:gd name="connsiteY5" fmla="*/ 0 h 927927"/>
                <a:gd name="connsiteX6" fmla="*/ 6900097 w 7964797"/>
                <a:gd name="connsiteY6" fmla="*/ 51020 h 927927"/>
                <a:gd name="connsiteX7" fmla="*/ 7964797 w 7964797"/>
                <a:gd name="connsiteY7" fmla="*/ 463963 h 927927"/>
                <a:gd name="connsiteX0" fmla="*/ 7275714 w 7964797"/>
                <a:gd name="connsiteY0" fmla="*/ 927927 h 927927"/>
                <a:gd name="connsiteX1" fmla="*/ 15472 w 7964797"/>
                <a:gd name="connsiteY1" fmla="*/ 927927 h 927927"/>
                <a:gd name="connsiteX2" fmla="*/ 1079101 w 7964797"/>
                <a:gd name="connsiteY2" fmla="*/ 463963 h 927927"/>
                <a:gd name="connsiteX3" fmla="*/ 14400 w 7964797"/>
                <a:gd name="connsiteY3" fmla="*/ 51020 h 927927"/>
                <a:gd name="connsiteX4" fmla="*/ 148167 w 7964797"/>
                <a:gd name="connsiteY4" fmla="*/ 0 h 927927"/>
                <a:gd name="connsiteX5" fmla="*/ 6632559 w 7964797"/>
                <a:gd name="connsiteY5" fmla="*/ 0 h 927927"/>
                <a:gd name="connsiteX6" fmla="*/ 6900097 w 7964797"/>
                <a:gd name="connsiteY6" fmla="*/ 51020 h 927927"/>
                <a:gd name="connsiteX7" fmla="*/ 7964797 w 7964797"/>
                <a:gd name="connsiteY7" fmla="*/ 463963 h 927927"/>
                <a:gd name="connsiteX0" fmla="*/ 7275714 w 7964797"/>
                <a:gd name="connsiteY0" fmla="*/ 927927 h 927927"/>
                <a:gd name="connsiteX1" fmla="*/ 15472 w 7964797"/>
                <a:gd name="connsiteY1" fmla="*/ 927927 h 927927"/>
                <a:gd name="connsiteX2" fmla="*/ 1090050 w 7964797"/>
                <a:gd name="connsiteY2" fmla="*/ 463963 h 927927"/>
                <a:gd name="connsiteX3" fmla="*/ 14400 w 7964797"/>
                <a:gd name="connsiteY3" fmla="*/ 51020 h 927927"/>
                <a:gd name="connsiteX4" fmla="*/ 148167 w 7964797"/>
                <a:gd name="connsiteY4" fmla="*/ 0 h 927927"/>
                <a:gd name="connsiteX5" fmla="*/ 6632559 w 7964797"/>
                <a:gd name="connsiteY5" fmla="*/ 0 h 927927"/>
                <a:gd name="connsiteX6" fmla="*/ 6900097 w 7964797"/>
                <a:gd name="connsiteY6" fmla="*/ 51020 h 927927"/>
                <a:gd name="connsiteX7" fmla="*/ 7964797 w 7964797"/>
                <a:gd name="connsiteY7" fmla="*/ 463963 h 927927"/>
                <a:gd name="connsiteX0" fmla="*/ 7275714 w 7964797"/>
                <a:gd name="connsiteY0" fmla="*/ 927927 h 927927"/>
                <a:gd name="connsiteX1" fmla="*/ 15472 w 7964797"/>
                <a:gd name="connsiteY1" fmla="*/ 927927 h 927927"/>
                <a:gd name="connsiteX2" fmla="*/ 1090050 w 7964797"/>
                <a:gd name="connsiteY2" fmla="*/ 463963 h 927927"/>
                <a:gd name="connsiteX3" fmla="*/ 14400 w 7964797"/>
                <a:gd name="connsiteY3" fmla="*/ 51020 h 927927"/>
                <a:gd name="connsiteX4" fmla="*/ 148167 w 7964797"/>
                <a:gd name="connsiteY4" fmla="*/ 0 h 927927"/>
                <a:gd name="connsiteX5" fmla="*/ 6632559 w 7964797"/>
                <a:gd name="connsiteY5" fmla="*/ 0 h 927927"/>
                <a:gd name="connsiteX6" fmla="*/ 6900097 w 7964797"/>
                <a:gd name="connsiteY6" fmla="*/ 51020 h 927927"/>
                <a:gd name="connsiteX7" fmla="*/ 7964797 w 7964797"/>
                <a:gd name="connsiteY7" fmla="*/ 463963 h 927927"/>
                <a:gd name="connsiteX0" fmla="*/ 7275714 w 7964797"/>
                <a:gd name="connsiteY0" fmla="*/ 927927 h 927927"/>
                <a:gd name="connsiteX1" fmla="*/ 15472 w 7964797"/>
                <a:gd name="connsiteY1" fmla="*/ 927927 h 927927"/>
                <a:gd name="connsiteX2" fmla="*/ 1090050 w 7964797"/>
                <a:gd name="connsiteY2" fmla="*/ 463963 h 927927"/>
                <a:gd name="connsiteX3" fmla="*/ 14400 w 7964797"/>
                <a:gd name="connsiteY3" fmla="*/ 51020 h 927927"/>
                <a:gd name="connsiteX4" fmla="*/ 148167 w 7964797"/>
                <a:gd name="connsiteY4" fmla="*/ 0 h 927927"/>
                <a:gd name="connsiteX5" fmla="*/ 6632559 w 7964797"/>
                <a:gd name="connsiteY5" fmla="*/ 0 h 927927"/>
                <a:gd name="connsiteX6" fmla="*/ 6900097 w 7964797"/>
                <a:gd name="connsiteY6" fmla="*/ 51020 h 927927"/>
                <a:gd name="connsiteX7" fmla="*/ 7964797 w 7964797"/>
                <a:gd name="connsiteY7" fmla="*/ 463963 h 927927"/>
                <a:gd name="connsiteX0" fmla="*/ 7275918 w 7965001"/>
                <a:gd name="connsiteY0" fmla="*/ 927927 h 927927"/>
                <a:gd name="connsiteX1" fmla="*/ 15676 w 7965001"/>
                <a:gd name="connsiteY1" fmla="*/ 927927 h 927927"/>
                <a:gd name="connsiteX2" fmla="*/ 1090254 w 7965001"/>
                <a:gd name="connsiteY2" fmla="*/ 463963 h 927927"/>
                <a:gd name="connsiteX3" fmla="*/ 14604 w 7965001"/>
                <a:gd name="connsiteY3" fmla="*/ 51020 h 927927"/>
                <a:gd name="connsiteX4" fmla="*/ 148371 w 7965001"/>
                <a:gd name="connsiteY4" fmla="*/ 0 h 927927"/>
                <a:gd name="connsiteX5" fmla="*/ 6632763 w 7965001"/>
                <a:gd name="connsiteY5" fmla="*/ 0 h 927927"/>
                <a:gd name="connsiteX6" fmla="*/ 6900301 w 7965001"/>
                <a:gd name="connsiteY6" fmla="*/ 51020 h 927927"/>
                <a:gd name="connsiteX7" fmla="*/ 7965001 w 7965001"/>
                <a:gd name="connsiteY7" fmla="*/ 463963 h 927927"/>
                <a:gd name="connsiteX0" fmla="*/ 7275875 w 7964958"/>
                <a:gd name="connsiteY0" fmla="*/ 927927 h 927927"/>
                <a:gd name="connsiteX1" fmla="*/ 15633 w 7964958"/>
                <a:gd name="connsiteY1" fmla="*/ 927927 h 927927"/>
                <a:gd name="connsiteX2" fmla="*/ 1090211 w 7964958"/>
                <a:gd name="connsiteY2" fmla="*/ 463963 h 927927"/>
                <a:gd name="connsiteX3" fmla="*/ 14561 w 7964958"/>
                <a:gd name="connsiteY3" fmla="*/ 51020 h 927927"/>
                <a:gd name="connsiteX4" fmla="*/ 148328 w 7964958"/>
                <a:gd name="connsiteY4" fmla="*/ 0 h 927927"/>
                <a:gd name="connsiteX5" fmla="*/ 6632720 w 7964958"/>
                <a:gd name="connsiteY5" fmla="*/ 0 h 927927"/>
                <a:gd name="connsiteX6" fmla="*/ 6900258 w 7964958"/>
                <a:gd name="connsiteY6" fmla="*/ 51020 h 927927"/>
                <a:gd name="connsiteX7" fmla="*/ 7964958 w 7964958"/>
                <a:gd name="connsiteY7" fmla="*/ 463963 h 927927"/>
                <a:gd name="connsiteX0" fmla="*/ 7275866 w 7964949"/>
                <a:gd name="connsiteY0" fmla="*/ 927927 h 927927"/>
                <a:gd name="connsiteX1" fmla="*/ 15624 w 7964949"/>
                <a:gd name="connsiteY1" fmla="*/ 927927 h 927927"/>
                <a:gd name="connsiteX2" fmla="*/ 1090202 w 7964949"/>
                <a:gd name="connsiteY2" fmla="*/ 463963 h 927927"/>
                <a:gd name="connsiteX3" fmla="*/ 14552 w 7964949"/>
                <a:gd name="connsiteY3" fmla="*/ 51020 h 927927"/>
                <a:gd name="connsiteX4" fmla="*/ 149695 w 7964949"/>
                <a:gd name="connsiteY4" fmla="*/ 0 h 927927"/>
                <a:gd name="connsiteX5" fmla="*/ 6632711 w 7964949"/>
                <a:gd name="connsiteY5" fmla="*/ 0 h 927927"/>
                <a:gd name="connsiteX6" fmla="*/ 6900249 w 7964949"/>
                <a:gd name="connsiteY6" fmla="*/ 51020 h 927927"/>
                <a:gd name="connsiteX7" fmla="*/ 7964949 w 7964949"/>
                <a:gd name="connsiteY7" fmla="*/ 463963 h 927927"/>
                <a:gd name="connsiteX0" fmla="*/ 7275866 w 7964949"/>
                <a:gd name="connsiteY0" fmla="*/ 927927 h 927927"/>
                <a:gd name="connsiteX1" fmla="*/ 15624 w 7964949"/>
                <a:gd name="connsiteY1" fmla="*/ 927927 h 927927"/>
                <a:gd name="connsiteX2" fmla="*/ 1090202 w 7964949"/>
                <a:gd name="connsiteY2" fmla="*/ 463963 h 927927"/>
                <a:gd name="connsiteX3" fmla="*/ 14552 w 7964949"/>
                <a:gd name="connsiteY3" fmla="*/ 51020 h 927927"/>
                <a:gd name="connsiteX4" fmla="*/ 149695 w 7964949"/>
                <a:gd name="connsiteY4" fmla="*/ 0 h 927927"/>
                <a:gd name="connsiteX5" fmla="*/ 6632711 w 7964949"/>
                <a:gd name="connsiteY5" fmla="*/ 0 h 927927"/>
                <a:gd name="connsiteX6" fmla="*/ 7008365 w 7964949"/>
                <a:gd name="connsiteY6" fmla="*/ 51020 h 927927"/>
                <a:gd name="connsiteX7" fmla="*/ 7964949 w 7964949"/>
                <a:gd name="connsiteY7" fmla="*/ 463963 h 927927"/>
                <a:gd name="connsiteX0" fmla="*/ 7275866 w 8084015"/>
                <a:gd name="connsiteY0" fmla="*/ 927927 h 927927"/>
                <a:gd name="connsiteX1" fmla="*/ 15624 w 8084015"/>
                <a:gd name="connsiteY1" fmla="*/ 927927 h 927927"/>
                <a:gd name="connsiteX2" fmla="*/ 1090202 w 8084015"/>
                <a:gd name="connsiteY2" fmla="*/ 463963 h 927927"/>
                <a:gd name="connsiteX3" fmla="*/ 14552 w 8084015"/>
                <a:gd name="connsiteY3" fmla="*/ 51020 h 927927"/>
                <a:gd name="connsiteX4" fmla="*/ 149695 w 8084015"/>
                <a:gd name="connsiteY4" fmla="*/ 0 h 927927"/>
                <a:gd name="connsiteX5" fmla="*/ 6632711 w 8084015"/>
                <a:gd name="connsiteY5" fmla="*/ 0 h 927927"/>
                <a:gd name="connsiteX6" fmla="*/ 7008365 w 8084015"/>
                <a:gd name="connsiteY6" fmla="*/ 51020 h 927927"/>
                <a:gd name="connsiteX7" fmla="*/ 8084015 w 8084015"/>
                <a:gd name="connsiteY7" fmla="*/ 463963 h 927927"/>
                <a:gd name="connsiteX0" fmla="*/ 7275866 w 8084015"/>
                <a:gd name="connsiteY0" fmla="*/ 927927 h 927927"/>
                <a:gd name="connsiteX1" fmla="*/ 15624 w 8084015"/>
                <a:gd name="connsiteY1" fmla="*/ 927927 h 927927"/>
                <a:gd name="connsiteX2" fmla="*/ 1090202 w 8084015"/>
                <a:gd name="connsiteY2" fmla="*/ 463963 h 927927"/>
                <a:gd name="connsiteX3" fmla="*/ 14552 w 8084015"/>
                <a:gd name="connsiteY3" fmla="*/ 51020 h 927927"/>
                <a:gd name="connsiteX4" fmla="*/ 149695 w 8084015"/>
                <a:gd name="connsiteY4" fmla="*/ 0 h 927927"/>
                <a:gd name="connsiteX5" fmla="*/ 6632711 w 8084015"/>
                <a:gd name="connsiteY5" fmla="*/ 0 h 927927"/>
                <a:gd name="connsiteX6" fmla="*/ 7008365 w 8084015"/>
                <a:gd name="connsiteY6" fmla="*/ 51020 h 927927"/>
                <a:gd name="connsiteX7" fmla="*/ 8084015 w 8084015"/>
                <a:gd name="connsiteY7" fmla="*/ 463963 h 927927"/>
                <a:gd name="connsiteX0" fmla="*/ 7275866 w 8084015"/>
                <a:gd name="connsiteY0" fmla="*/ 927927 h 927927"/>
                <a:gd name="connsiteX1" fmla="*/ 15624 w 8084015"/>
                <a:gd name="connsiteY1" fmla="*/ 927927 h 927927"/>
                <a:gd name="connsiteX2" fmla="*/ 1090202 w 8084015"/>
                <a:gd name="connsiteY2" fmla="*/ 463963 h 927927"/>
                <a:gd name="connsiteX3" fmla="*/ 14552 w 8084015"/>
                <a:gd name="connsiteY3" fmla="*/ 51020 h 927927"/>
                <a:gd name="connsiteX4" fmla="*/ 149695 w 8084015"/>
                <a:gd name="connsiteY4" fmla="*/ 0 h 927927"/>
                <a:gd name="connsiteX5" fmla="*/ 6632711 w 8084015"/>
                <a:gd name="connsiteY5" fmla="*/ 0 h 927927"/>
                <a:gd name="connsiteX6" fmla="*/ 7008365 w 8084015"/>
                <a:gd name="connsiteY6" fmla="*/ 51020 h 927927"/>
                <a:gd name="connsiteX7" fmla="*/ 8084015 w 8084015"/>
                <a:gd name="connsiteY7" fmla="*/ 463963 h 927927"/>
                <a:gd name="connsiteX0" fmla="*/ 7275866 w 8084015"/>
                <a:gd name="connsiteY0" fmla="*/ 927927 h 927927"/>
                <a:gd name="connsiteX1" fmla="*/ 15624 w 8084015"/>
                <a:gd name="connsiteY1" fmla="*/ 927927 h 927927"/>
                <a:gd name="connsiteX2" fmla="*/ 1090202 w 8084015"/>
                <a:gd name="connsiteY2" fmla="*/ 463963 h 927927"/>
                <a:gd name="connsiteX3" fmla="*/ 14552 w 8084015"/>
                <a:gd name="connsiteY3" fmla="*/ 51020 h 927927"/>
                <a:gd name="connsiteX4" fmla="*/ 149695 w 8084015"/>
                <a:gd name="connsiteY4" fmla="*/ 0 h 927927"/>
                <a:gd name="connsiteX5" fmla="*/ 6738075 w 8084015"/>
                <a:gd name="connsiteY5" fmla="*/ 0 h 927927"/>
                <a:gd name="connsiteX6" fmla="*/ 7008365 w 8084015"/>
                <a:gd name="connsiteY6" fmla="*/ 51020 h 927927"/>
                <a:gd name="connsiteX7" fmla="*/ 8084015 w 8084015"/>
                <a:gd name="connsiteY7" fmla="*/ 463963 h 927927"/>
                <a:gd name="connsiteX0" fmla="*/ 7387837 w 8084015"/>
                <a:gd name="connsiteY0" fmla="*/ 927927 h 927927"/>
                <a:gd name="connsiteX1" fmla="*/ 15624 w 8084015"/>
                <a:gd name="connsiteY1" fmla="*/ 927927 h 927927"/>
                <a:gd name="connsiteX2" fmla="*/ 1090202 w 8084015"/>
                <a:gd name="connsiteY2" fmla="*/ 463963 h 927927"/>
                <a:gd name="connsiteX3" fmla="*/ 14552 w 8084015"/>
                <a:gd name="connsiteY3" fmla="*/ 51020 h 927927"/>
                <a:gd name="connsiteX4" fmla="*/ 149695 w 8084015"/>
                <a:gd name="connsiteY4" fmla="*/ 0 h 927927"/>
                <a:gd name="connsiteX5" fmla="*/ 6738075 w 8084015"/>
                <a:gd name="connsiteY5" fmla="*/ 0 h 927927"/>
                <a:gd name="connsiteX6" fmla="*/ 7008365 w 8084015"/>
                <a:gd name="connsiteY6" fmla="*/ 51020 h 927927"/>
                <a:gd name="connsiteX7" fmla="*/ 8084015 w 8084015"/>
                <a:gd name="connsiteY7" fmla="*/ 463963 h 927927"/>
                <a:gd name="connsiteX0" fmla="*/ 7387837 w 8084015"/>
                <a:gd name="connsiteY0" fmla="*/ 927927 h 927927"/>
                <a:gd name="connsiteX1" fmla="*/ 15624 w 8084015"/>
                <a:gd name="connsiteY1" fmla="*/ 927927 h 927927"/>
                <a:gd name="connsiteX2" fmla="*/ 1090202 w 8084015"/>
                <a:gd name="connsiteY2" fmla="*/ 463963 h 927927"/>
                <a:gd name="connsiteX3" fmla="*/ 14553 w 8084015"/>
                <a:gd name="connsiteY3" fmla="*/ 51020 h 927927"/>
                <a:gd name="connsiteX4" fmla="*/ 149695 w 8084015"/>
                <a:gd name="connsiteY4" fmla="*/ 0 h 927927"/>
                <a:gd name="connsiteX5" fmla="*/ 6738075 w 8084015"/>
                <a:gd name="connsiteY5" fmla="*/ 0 h 927927"/>
                <a:gd name="connsiteX6" fmla="*/ 7008365 w 8084015"/>
                <a:gd name="connsiteY6" fmla="*/ 51020 h 927927"/>
                <a:gd name="connsiteX7" fmla="*/ 8084015 w 8084015"/>
                <a:gd name="connsiteY7" fmla="*/ 463963 h 927927"/>
                <a:gd name="connsiteX0" fmla="*/ 7387837 w 8084015"/>
                <a:gd name="connsiteY0" fmla="*/ 927927 h 927927"/>
                <a:gd name="connsiteX1" fmla="*/ 15624 w 8084015"/>
                <a:gd name="connsiteY1" fmla="*/ 927927 h 927927"/>
                <a:gd name="connsiteX2" fmla="*/ 1126611 w 8084015"/>
                <a:gd name="connsiteY2" fmla="*/ 463963 h 927927"/>
                <a:gd name="connsiteX3" fmla="*/ 14553 w 8084015"/>
                <a:gd name="connsiteY3" fmla="*/ 51020 h 927927"/>
                <a:gd name="connsiteX4" fmla="*/ 149695 w 8084015"/>
                <a:gd name="connsiteY4" fmla="*/ 0 h 927927"/>
                <a:gd name="connsiteX5" fmla="*/ 6738075 w 8084015"/>
                <a:gd name="connsiteY5" fmla="*/ 0 h 927927"/>
                <a:gd name="connsiteX6" fmla="*/ 7008365 w 8084015"/>
                <a:gd name="connsiteY6" fmla="*/ 51020 h 927927"/>
                <a:gd name="connsiteX7" fmla="*/ 8084015 w 8084015"/>
                <a:gd name="connsiteY7" fmla="*/ 463963 h 927927"/>
                <a:gd name="connsiteX0" fmla="*/ 7387837 w 8084015"/>
                <a:gd name="connsiteY0" fmla="*/ 927927 h 927927"/>
                <a:gd name="connsiteX1" fmla="*/ 15624 w 8084015"/>
                <a:gd name="connsiteY1" fmla="*/ 927927 h 927927"/>
                <a:gd name="connsiteX2" fmla="*/ 1126611 w 8084015"/>
                <a:gd name="connsiteY2" fmla="*/ 463963 h 927927"/>
                <a:gd name="connsiteX3" fmla="*/ 14553 w 8084015"/>
                <a:gd name="connsiteY3" fmla="*/ 51020 h 927927"/>
                <a:gd name="connsiteX4" fmla="*/ 149695 w 8084015"/>
                <a:gd name="connsiteY4" fmla="*/ 0 h 927927"/>
                <a:gd name="connsiteX5" fmla="*/ 6738075 w 8084015"/>
                <a:gd name="connsiteY5" fmla="*/ 0 h 927927"/>
                <a:gd name="connsiteX6" fmla="*/ 7008365 w 8084015"/>
                <a:gd name="connsiteY6" fmla="*/ 51020 h 927927"/>
                <a:gd name="connsiteX7" fmla="*/ 8084015 w 8084015"/>
                <a:gd name="connsiteY7" fmla="*/ 463963 h 927927"/>
                <a:gd name="connsiteX0" fmla="*/ 7387837 w 8084015"/>
                <a:gd name="connsiteY0" fmla="*/ 927927 h 927927"/>
                <a:gd name="connsiteX1" fmla="*/ 15624 w 8084015"/>
                <a:gd name="connsiteY1" fmla="*/ 927927 h 927927"/>
                <a:gd name="connsiteX2" fmla="*/ 1126611 w 8084015"/>
                <a:gd name="connsiteY2" fmla="*/ 463963 h 927927"/>
                <a:gd name="connsiteX3" fmla="*/ 14553 w 8084015"/>
                <a:gd name="connsiteY3" fmla="*/ 51020 h 927927"/>
                <a:gd name="connsiteX4" fmla="*/ 149695 w 8084015"/>
                <a:gd name="connsiteY4" fmla="*/ 0 h 927927"/>
                <a:gd name="connsiteX5" fmla="*/ 6738075 w 8084015"/>
                <a:gd name="connsiteY5" fmla="*/ 0 h 927927"/>
                <a:gd name="connsiteX6" fmla="*/ 7008365 w 8084015"/>
                <a:gd name="connsiteY6" fmla="*/ 51020 h 927927"/>
                <a:gd name="connsiteX7" fmla="*/ 8084015 w 8084015"/>
                <a:gd name="connsiteY7" fmla="*/ 463963 h 927927"/>
                <a:gd name="connsiteX0" fmla="*/ 7388515 w 8084693"/>
                <a:gd name="connsiteY0" fmla="*/ 927927 h 927927"/>
                <a:gd name="connsiteX1" fmla="*/ 16302 w 8084693"/>
                <a:gd name="connsiteY1" fmla="*/ 927927 h 927927"/>
                <a:gd name="connsiteX2" fmla="*/ 1127289 w 8084693"/>
                <a:gd name="connsiteY2" fmla="*/ 463963 h 927927"/>
                <a:gd name="connsiteX3" fmla="*/ 15231 w 8084693"/>
                <a:gd name="connsiteY3" fmla="*/ 51020 h 927927"/>
                <a:gd name="connsiteX4" fmla="*/ 150373 w 8084693"/>
                <a:gd name="connsiteY4" fmla="*/ 0 h 927927"/>
                <a:gd name="connsiteX5" fmla="*/ 6738753 w 8084693"/>
                <a:gd name="connsiteY5" fmla="*/ 0 h 927927"/>
                <a:gd name="connsiteX6" fmla="*/ 7009043 w 8084693"/>
                <a:gd name="connsiteY6" fmla="*/ 51020 h 927927"/>
                <a:gd name="connsiteX7" fmla="*/ 8084693 w 8084693"/>
                <a:gd name="connsiteY7" fmla="*/ 463963 h 927927"/>
                <a:gd name="connsiteX0" fmla="*/ 7388357 w 8084535"/>
                <a:gd name="connsiteY0" fmla="*/ 927927 h 927927"/>
                <a:gd name="connsiteX1" fmla="*/ 16144 w 8084535"/>
                <a:gd name="connsiteY1" fmla="*/ 927927 h 927927"/>
                <a:gd name="connsiteX2" fmla="*/ 1127131 w 8084535"/>
                <a:gd name="connsiteY2" fmla="*/ 463963 h 927927"/>
                <a:gd name="connsiteX3" fmla="*/ 15073 w 8084535"/>
                <a:gd name="connsiteY3" fmla="*/ 51020 h 927927"/>
                <a:gd name="connsiteX4" fmla="*/ 150215 w 8084535"/>
                <a:gd name="connsiteY4" fmla="*/ 0 h 927927"/>
                <a:gd name="connsiteX5" fmla="*/ 6738595 w 8084535"/>
                <a:gd name="connsiteY5" fmla="*/ 0 h 927927"/>
                <a:gd name="connsiteX6" fmla="*/ 7008885 w 8084535"/>
                <a:gd name="connsiteY6" fmla="*/ 51020 h 927927"/>
                <a:gd name="connsiteX7" fmla="*/ 8084535 w 8084535"/>
                <a:gd name="connsiteY7" fmla="*/ 463963 h 927927"/>
                <a:gd name="connsiteX0" fmla="*/ 7388326 w 8084504"/>
                <a:gd name="connsiteY0" fmla="*/ 927927 h 927927"/>
                <a:gd name="connsiteX1" fmla="*/ 16113 w 8084504"/>
                <a:gd name="connsiteY1" fmla="*/ 927927 h 927927"/>
                <a:gd name="connsiteX2" fmla="*/ 1127100 w 8084504"/>
                <a:gd name="connsiteY2" fmla="*/ 463963 h 927927"/>
                <a:gd name="connsiteX3" fmla="*/ 15042 w 8084504"/>
                <a:gd name="connsiteY3" fmla="*/ 51020 h 927927"/>
                <a:gd name="connsiteX4" fmla="*/ 154758 w 8084504"/>
                <a:gd name="connsiteY4" fmla="*/ 0 h 927927"/>
                <a:gd name="connsiteX5" fmla="*/ 6738564 w 8084504"/>
                <a:gd name="connsiteY5" fmla="*/ 0 h 927927"/>
                <a:gd name="connsiteX6" fmla="*/ 7008854 w 8084504"/>
                <a:gd name="connsiteY6" fmla="*/ 51020 h 927927"/>
                <a:gd name="connsiteX7" fmla="*/ 8084504 w 8084504"/>
                <a:gd name="connsiteY7" fmla="*/ 463963 h 927927"/>
                <a:gd name="connsiteX0" fmla="*/ 7388326 w 8084504"/>
                <a:gd name="connsiteY0" fmla="*/ 927927 h 927927"/>
                <a:gd name="connsiteX1" fmla="*/ 16113 w 8084504"/>
                <a:gd name="connsiteY1" fmla="*/ 927927 h 927927"/>
                <a:gd name="connsiteX2" fmla="*/ 1127100 w 8084504"/>
                <a:gd name="connsiteY2" fmla="*/ 463963 h 927927"/>
                <a:gd name="connsiteX3" fmla="*/ 15042 w 8084504"/>
                <a:gd name="connsiteY3" fmla="*/ 51020 h 927927"/>
                <a:gd name="connsiteX4" fmla="*/ 154758 w 8084504"/>
                <a:gd name="connsiteY4" fmla="*/ 0 h 927927"/>
                <a:gd name="connsiteX5" fmla="*/ 6738564 w 8084504"/>
                <a:gd name="connsiteY5" fmla="*/ 0 h 927927"/>
                <a:gd name="connsiteX6" fmla="*/ 7120629 w 8084504"/>
                <a:gd name="connsiteY6" fmla="*/ 51020 h 927927"/>
                <a:gd name="connsiteX7" fmla="*/ 8084504 w 8084504"/>
                <a:gd name="connsiteY7" fmla="*/ 463963 h 927927"/>
                <a:gd name="connsiteX0" fmla="*/ 7388326 w 8232688"/>
                <a:gd name="connsiteY0" fmla="*/ 927927 h 927927"/>
                <a:gd name="connsiteX1" fmla="*/ 16113 w 8232688"/>
                <a:gd name="connsiteY1" fmla="*/ 927927 h 927927"/>
                <a:gd name="connsiteX2" fmla="*/ 1127100 w 8232688"/>
                <a:gd name="connsiteY2" fmla="*/ 463963 h 927927"/>
                <a:gd name="connsiteX3" fmla="*/ 15042 w 8232688"/>
                <a:gd name="connsiteY3" fmla="*/ 51020 h 927927"/>
                <a:gd name="connsiteX4" fmla="*/ 154758 w 8232688"/>
                <a:gd name="connsiteY4" fmla="*/ 0 h 927927"/>
                <a:gd name="connsiteX5" fmla="*/ 6738564 w 8232688"/>
                <a:gd name="connsiteY5" fmla="*/ 0 h 927927"/>
                <a:gd name="connsiteX6" fmla="*/ 7120629 w 8232688"/>
                <a:gd name="connsiteY6" fmla="*/ 51020 h 927927"/>
                <a:gd name="connsiteX7" fmla="*/ 8232688 w 8232688"/>
                <a:gd name="connsiteY7" fmla="*/ 463963 h 927927"/>
                <a:gd name="connsiteX0" fmla="*/ 7388326 w 8232688"/>
                <a:gd name="connsiteY0" fmla="*/ 927927 h 927927"/>
                <a:gd name="connsiteX1" fmla="*/ 16113 w 8232688"/>
                <a:gd name="connsiteY1" fmla="*/ 927927 h 927927"/>
                <a:gd name="connsiteX2" fmla="*/ 1127100 w 8232688"/>
                <a:gd name="connsiteY2" fmla="*/ 463963 h 927927"/>
                <a:gd name="connsiteX3" fmla="*/ 15042 w 8232688"/>
                <a:gd name="connsiteY3" fmla="*/ 51020 h 927927"/>
                <a:gd name="connsiteX4" fmla="*/ 154758 w 8232688"/>
                <a:gd name="connsiteY4" fmla="*/ 0 h 927927"/>
                <a:gd name="connsiteX5" fmla="*/ 6738564 w 8232688"/>
                <a:gd name="connsiteY5" fmla="*/ 0 h 927927"/>
                <a:gd name="connsiteX6" fmla="*/ 7120629 w 8232688"/>
                <a:gd name="connsiteY6" fmla="*/ 51020 h 927927"/>
                <a:gd name="connsiteX7" fmla="*/ 8232688 w 8232688"/>
                <a:gd name="connsiteY7" fmla="*/ 463963 h 927927"/>
                <a:gd name="connsiteX0" fmla="*/ 7388326 w 8232688"/>
                <a:gd name="connsiteY0" fmla="*/ 927927 h 927927"/>
                <a:gd name="connsiteX1" fmla="*/ 16113 w 8232688"/>
                <a:gd name="connsiteY1" fmla="*/ 927927 h 927927"/>
                <a:gd name="connsiteX2" fmla="*/ 1127100 w 8232688"/>
                <a:gd name="connsiteY2" fmla="*/ 463963 h 927927"/>
                <a:gd name="connsiteX3" fmla="*/ 15042 w 8232688"/>
                <a:gd name="connsiteY3" fmla="*/ 51020 h 927927"/>
                <a:gd name="connsiteX4" fmla="*/ 154758 w 8232688"/>
                <a:gd name="connsiteY4" fmla="*/ 0 h 927927"/>
                <a:gd name="connsiteX5" fmla="*/ 6738564 w 8232688"/>
                <a:gd name="connsiteY5" fmla="*/ 0 h 927927"/>
                <a:gd name="connsiteX6" fmla="*/ 7120629 w 8232688"/>
                <a:gd name="connsiteY6" fmla="*/ 51020 h 927927"/>
                <a:gd name="connsiteX7" fmla="*/ 8232688 w 8232688"/>
                <a:gd name="connsiteY7" fmla="*/ 463963 h 927927"/>
                <a:gd name="connsiteX0" fmla="*/ 7388326 w 8232688"/>
                <a:gd name="connsiteY0" fmla="*/ 927927 h 927927"/>
                <a:gd name="connsiteX1" fmla="*/ 16113 w 8232688"/>
                <a:gd name="connsiteY1" fmla="*/ 927927 h 927927"/>
                <a:gd name="connsiteX2" fmla="*/ 1127100 w 8232688"/>
                <a:gd name="connsiteY2" fmla="*/ 463963 h 927927"/>
                <a:gd name="connsiteX3" fmla="*/ 15042 w 8232688"/>
                <a:gd name="connsiteY3" fmla="*/ 51020 h 927927"/>
                <a:gd name="connsiteX4" fmla="*/ 154758 w 8232688"/>
                <a:gd name="connsiteY4" fmla="*/ 0 h 927927"/>
                <a:gd name="connsiteX5" fmla="*/ 6841196 w 8232688"/>
                <a:gd name="connsiteY5" fmla="*/ 0 h 927927"/>
                <a:gd name="connsiteX6" fmla="*/ 7120629 w 8232688"/>
                <a:gd name="connsiteY6" fmla="*/ 51020 h 927927"/>
                <a:gd name="connsiteX7" fmla="*/ 8232688 w 8232688"/>
                <a:gd name="connsiteY7" fmla="*/ 463963 h 927927"/>
                <a:gd name="connsiteX0" fmla="*/ 7512910 w 8232688"/>
                <a:gd name="connsiteY0" fmla="*/ 927927 h 927927"/>
                <a:gd name="connsiteX1" fmla="*/ 16113 w 8232688"/>
                <a:gd name="connsiteY1" fmla="*/ 927927 h 927927"/>
                <a:gd name="connsiteX2" fmla="*/ 1127100 w 8232688"/>
                <a:gd name="connsiteY2" fmla="*/ 463963 h 927927"/>
                <a:gd name="connsiteX3" fmla="*/ 15042 w 8232688"/>
                <a:gd name="connsiteY3" fmla="*/ 51020 h 927927"/>
                <a:gd name="connsiteX4" fmla="*/ 154758 w 8232688"/>
                <a:gd name="connsiteY4" fmla="*/ 0 h 927927"/>
                <a:gd name="connsiteX5" fmla="*/ 6841196 w 8232688"/>
                <a:gd name="connsiteY5" fmla="*/ 0 h 927927"/>
                <a:gd name="connsiteX6" fmla="*/ 7120629 w 8232688"/>
                <a:gd name="connsiteY6" fmla="*/ 51020 h 927927"/>
                <a:gd name="connsiteX7" fmla="*/ 8232688 w 8232688"/>
                <a:gd name="connsiteY7" fmla="*/ 463963 h 927927"/>
                <a:gd name="connsiteX0" fmla="*/ 7512910 w 8232688"/>
                <a:gd name="connsiteY0" fmla="*/ 927927 h 927927"/>
                <a:gd name="connsiteX1" fmla="*/ 16113 w 8232688"/>
                <a:gd name="connsiteY1" fmla="*/ 927927 h 927927"/>
                <a:gd name="connsiteX2" fmla="*/ 1127100 w 8232688"/>
                <a:gd name="connsiteY2" fmla="*/ 463963 h 927927"/>
                <a:gd name="connsiteX3" fmla="*/ 15042 w 8232688"/>
                <a:gd name="connsiteY3" fmla="*/ 51020 h 927927"/>
                <a:gd name="connsiteX4" fmla="*/ 154758 w 8232688"/>
                <a:gd name="connsiteY4" fmla="*/ 0 h 927927"/>
                <a:gd name="connsiteX5" fmla="*/ 6841196 w 8232688"/>
                <a:gd name="connsiteY5" fmla="*/ 0 h 927927"/>
                <a:gd name="connsiteX6" fmla="*/ 7120629 w 8232688"/>
                <a:gd name="connsiteY6" fmla="*/ 51020 h 927927"/>
                <a:gd name="connsiteX7" fmla="*/ 8232688 w 8232688"/>
                <a:gd name="connsiteY7" fmla="*/ 463963 h 927927"/>
                <a:gd name="connsiteX0" fmla="*/ 7512910 w 8232688"/>
                <a:gd name="connsiteY0" fmla="*/ 927927 h 927927"/>
                <a:gd name="connsiteX1" fmla="*/ 16113 w 8232688"/>
                <a:gd name="connsiteY1" fmla="*/ 927927 h 927927"/>
                <a:gd name="connsiteX2" fmla="*/ 1191512 w 8232688"/>
                <a:gd name="connsiteY2" fmla="*/ 463963 h 927927"/>
                <a:gd name="connsiteX3" fmla="*/ 15042 w 8232688"/>
                <a:gd name="connsiteY3" fmla="*/ 51020 h 927927"/>
                <a:gd name="connsiteX4" fmla="*/ 154758 w 8232688"/>
                <a:gd name="connsiteY4" fmla="*/ 0 h 927927"/>
                <a:gd name="connsiteX5" fmla="*/ 6841196 w 8232688"/>
                <a:gd name="connsiteY5" fmla="*/ 0 h 927927"/>
                <a:gd name="connsiteX6" fmla="*/ 7120629 w 8232688"/>
                <a:gd name="connsiteY6" fmla="*/ 51020 h 927927"/>
                <a:gd name="connsiteX7" fmla="*/ 8232688 w 8232688"/>
                <a:gd name="connsiteY7" fmla="*/ 463963 h 927927"/>
                <a:gd name="connsiteX0" fmla="*/ 7512910 w 8232688"/>
                <a:gd name="connsiteY0" fmla="*/ 927927 h 927927"/>
                <a:gd name="connsiteX1" fmla="*/ 16113 w 8232688"/>
                <a:gd name="connsiteY1" fmla="*/ 927927 h 927927"/>
                <a:gd name="connsiteX2" fmla="*/ 1191512 w 8232688"/>
                <a:gd name="connsiteY2" fmla="*/ 463963 h 927927"/>
                <a:gd name="connsiteX3" fmla="*/ 15042 w 8232688"/>
                <a:gd name="connsiteY3" fmla="*/ 51020 h 927927"/>
                <a:gd name="connsiteX4" fmla="*/ 154758 w 8232688"/>
                <a:gd name="connsiteY4" fmla="*/ 0 h 927927"/>
                <a:gd name="connsiteX5" fmla="*/ 6841196 w 8232688"/>
                <a:gd name="connsiteY5" fmla="*/ 0 h 927927"/>
                <a:gd name="connsiteX6" fmla="*/ 7120629 w 8232688"/>
                <a:gd name="connsiteY6" fmla="*/ 51020 h 927927"/>
                <a:gd name="connsiteX7" fmla="*/ 8232688 w 8232688"/>
                <a:gd name="connsiteY7" fmla="*/ 463963 h 927927"/>
                <a:gd name="connsiteX0" fmla="*/ 7512910 w 8232688"/>
                <a:gd name="connsiteY0" fmla="*/ 927927 h 927927"/>
                <a:gd name="connsiteX1" fmla="*/ 16113 w 8232688"/>
                <a:gd name="connsiteY1" fmla="*/ 927927 h 927927"/>
                <a:gd name="connsiteX2" fmla="*/ 1191512 w 8232688"/>
                <a:gd name="connsiteY2" fmla="*/ 463963 h 927927"/>
                <a:gd name="connsiteX3" fmla="*/ 15042 w 8232688"/>
                <a:gd name="connsiteY3" fmla="*/ 51020 h 927927"/>
                <a:gd name="connsiteX4" fmla="*/ 154758 w 8232688"/>
                <a:gd name="connsiteY4" fmla="*/ 0 h 927927"/>
                <a:gd name="connsiteX5" fmla="*/ 6841196 w 8232688"/>
                <a:gd name="connsiteY5" fmla="*/ 0 h 927927"/>
                <a:gd name="connsiteX6" fmla="*/ 7120629 w 8232688"/>
                <a:gd name="connsiteY6" fmla="*/ 51020 h 927927"/>
                <a:gd name="connsiteX7" fmla="*/ 8232688 w 8232688"/>
                <a:gd name="connsiteY7" fmla="*/ 463963 h 927927"/>
                <a:gd name="connsiteX0" fmla="*/ 7514116 w 8233894"/>
                <a:gd name="connsiteY0" fmla="*/ 927927 h 927927"/>
                <a:gd name="connsiteX1" fmla="*/ 17319 w 8233894"/>
                <a:gd name="connsiteY1" fmla="*/ 927927 h 927927"/>
                <a:gd name="connsiteX2" fmla="*/ 1192718 w 8233894"/>
                <a:gd name="connsiteY2" fmla="*/ 463963 h 927927"/>
                <a:gd name="connsiteX3" fmla="*/ 16248 w 8233894"/>
                <a:gd name="connsiteY3" fmla="*/ 51020 h 927927"/>
                <a:gd name="connsiteX4" fmla="*/ 155964 w 8233894"/>
                <a:gd name="connsiteY4" fmla="*/ 0 h 927927"/>
                <a:gd name="connsiteX5" fmla="*/ 6842402 w 8233894"/>
                <a:gd name="connsiteY5" fmla="*/ 0 h 927927"/>
                <a:gd name="connsiteX6" fmla="*/ 7121835 w 8233894"/>
                <a:gd name="connsiteY6" fmla="*/ 51020 h 927927"/>
                <a:gd name="connsiteX7" fmla="*/ 8233894 w 8233894"/>
                <a:gd name="connsiteY7" fmla="*/ 463963 h 927927"/>
                <a:gd name="connsiteX0" fmla="*/ 7513837 w 8233615"/>
                <a:gd name="connsiteY0" fmla="*/ 927927 h 927927"/>
                <a:gd name="connsiteX1" fmla="*/ 17040 w 8233615"/>
                <a:gd name="connsiteY1" fmla="*/ 927927 h 927927"/>
                <a:gd name="connsiteX2" fmla="*/ 1192439 w 8233615"/>
                <a:gd name="connsiteY2" fmla="*/ 463963 h 927927"/>
                <a:gd name="connsiteX3" fmla="*/ 15969 w 8233615"/>
                <a:gd name="connsiteY3" fmla="*/ 51020 h 927927"/>
                <a:gd name="connsiteX4" fmla="*/ 155685 w 8233615"/>
                <a:gd name="connsiteY4" fmla="*/ 0 h 927927"/>
                <a:gd name="connsiteX5" fmla="*/ 6842123 w 8233615"/>
                <a:gd name="connsiteY5" fmla="*/ 0 h 927927"/>
                <a:gd name="connsiteX6" fmla="*/ 7121556 w 8233615"/>
                <a:gd name="connsiteY6" fmla="*/ 51020 h 927927"/>
                <a:gd name="connsiteX7" fmla="*/ 8233615 w 8233615"/>
                <a:gd name="connsiteY7" fmla="*/ 463963 h 927927"/>
                <a:gd name="connsiteX0" fmla="*/ 7513781 w 8233559"/>
                <a:gd name="connsiteY0" fmla="*/ 927927 h 927927"/>
                <a:gd name="connsiteX1" fmla="*/ 16984 w 8233559"/>
                <a:gd name="connsiteY1" fmla="*/ 927927 h 927927"/>
                <a:gd name="connsiteX2" fmla="*/ 1192383 w 8233559"/>
                <a:gd name="connsiteY2" fmla="*/ 463963 h 927927"/>
                <a:gd name="connsiteX3" fmla="*/ 15913 w 8233559"/>
                <a:gd name="connsiteY3" fmla="*/ 51020 h 927927"/>
                <a:gd name="connsiteX4" fmla="*/ 163722 w 8233559"/>
                <a:gd name="connsiteY4" fmla="*/ 0 h 927927"/>
                <a:gd name="connsiteX5" fmla="*/ 6842067 w 8233559"/>
                <a:gd name="connsiteY5" fmla="*/ 0 h 927927"/>
                <a:gd name="connsiteX6" fmla="*/ 7121500 w 8233559"/>
                <a:gd name="connsiteY6" fmla="*/ 51020 h 927927"/>
                <a:gd name="connsiteX7" fmla="*/ 8233559 w 8233559"/>
                <a:gd name="connsiteY7" fmla="*/ 463963 h 927927"/>
                <a:gd name="connsiteX0" fmla="*/ 7513781 w 8233559"/>
                <a:gd name="connsiteY0" fmla="*/ 927927 h 927927"/>
                <a:gd name="connsiteX1" fmla="*/ 16984 w 8233559"/>
                <a:gd name="connsiteY1" fmla="*/ 927927 h 927927"/>
                <a:gd name="connsiteX2" fmla="*/ 1192383 w 8233559"/>
                <a:gd name="connsiteY2" fmla="*/ 463963 h 927927"/>
                <a:gd name="connsiteX3" fmla="*/ 15913 w 8233559"/>
                <a:gd name="connsiteY3" fmla="*/ 51020 h 927927"/>
                <a:gd name="connsiteX4" fmla="*/ 163722 w 8233559"/>
                <a:gd name="connsiteY4" fmla="*/ 0 h 927927"/>
                <a:gd name="connsiteX5" fmla="*/ 6842067 w 8233559"/>
                <a:gd name="connsiteY5" fmla="*/ 0 h 927927"/>
                <a:gd name="connsiteX6" fmla="*/ 7239749 w 8233559"/>
                <a:gd name="connsiteY6" fmla="*/ 51020 h 927927"/>
                <a:gd name="connsiteX7" fmla="*/ 8233559 w 8233559"/>
                <a:gd name="connsiteY7" fmla="*/ 463963 h 927927"/>
                <a:gd name="connsiteX0" fmla="*/ 7513781 w 8416224"/>
                <a:gd name="connsiteY0" fmla="*/ 927927 h 927927"/>
                <a:gd name="connsiteX1" fmla="*/ 16984 w 8416224"/>
                <a:gd name="connsiteY1" fmla="*/ 927927 h 927927"/>
                <a:gd name="connsiteX2" fmla="*/ 1192383 w 8416224"/>
                <a:gd name="connsiteY2" fmla="*/ 463963 h 927927"/>
                <a:gd name="connsiteX3" fmla="*/ 15913 w 8416224"/>
                <a:gd name="connsiteY3" fmla="*/ 51020 h 927927"/>
                <a:gd name="connsiteX4" fmla="*/ 163722 w 8416224"/>
                <a:gd name="connsiteY4" fmla="*/ 0 h 927927"/>
                <a:gd name="connsiteX5" fmla="*/ 6842067 w 8416224"/>
                <a:gd name="connsiteY5" fmla="*/ 0 h 927927"/>
                <a:gd name="connsiteX6" fmla="*/ 7239749 w 8416224"/>
                <a:gd name="connsiteY6" fmla="*/ 51020 h 927927"/>
                <a:gd name="connsiteX7" fmla="*/ 8416224 w 8416224"/>
                <a:gd name="connsiteY7" fmla="*/ 463963 h 927927"/>
                <a:gd name="connsiteX0" fmla="*/ 7513781 w 8416224"/>
                <a:gd name="connsiteY0" fmla="*/ 927927 h 927927"/>
                <a:gd name="connsiteX1" fmla="*/ 16984 w 8416224"/>
                <a:gd name="connsiteY1" fmla="*/ 927927 h 927927"/>
                <a:gd name="connsiteX2" fmla="*/ 1192383 w 8416224"/>
                <a:gd name="connsiteY2" fmla="*/ 463963 h 927927"/>
                <a:gd name="connsiteX3" fmla="*/ 15913 w 8416224"/>
                <a:gd name="connsiteY3" fmla="*/ 51020 h 927927"/>
                <a:gd name="connsiteX4" fmla="*/ 163722 w 8416224"/>
                <a:gd name="connsiteY4" fmla="*/ 0 h 927927"/>
                <a:gd name="connsiteX5" fmla="*/ 6842067 w 8416224"/>
                <a:gd name="connsiteY5" fmla="*/ 0 h 927927"/>
                <a:gd name="connsiteX6" fmla="*/ 7239749 w 8416224"/>
                <a:gd name="connsiteY6" fmla="*/ 51020 h 927927"/>
                <a:gd name="connsiteX7" fmla="*/ 8416224 w 8416224"/>
                <a:gd name="connsiteY7" fmla="*/ 463963 h 927927"/>
                <a:gd name="connsiteX0" fmla="*/ 7513781 w 8416224"/>
                <a:gd name="connsiteY0" fmla="*/ 927927 h 927927"/>
                <a:gd name="connsiteX1" fmla="*/ 16984 w 8416224"/>
                <a:gd name="connsiteY1" fmla="*/ 927927 h 927927"/>
                <a:gd name="connsiteX2" fmla="*/ 1192383 w 8416224"/>
                <a:gd name="connsiteY2" fmla="*/ 463963 h 927927"/>
                <a:gd name="connsiteX3" fmla="*/ 15913 w 8416224"/>
                <a:gd name="connsiteY3" fmla="*/ 51020 h 927927"/>
                <a:gd name="connsiteX4" fmla="*/ 163722 w 8416224"/>
                <a:gd name="connsiteY4" fmla="*/ 0 h 927927"/>
                <a:gd name="connsiteX5" fmla="*/ 6842067 w 8416224"/>
                <a:gd name="connsiteY5" fmla="*/ 0 h 927927"/>
                <a:gd name="connsiteX6" fmla="*/ 7239749 w 8416224"/>
                <a:gd name="connsiteY6" fmla="*/ 51020 h 927927"/>
                <a:gd name="connsiteX7" fmla="*/ 8416224 w 8416224"/>
                <a:gd name="connsiteY7" fmla="*/ 463963 h 927927"/>
                <a:gd name="connsiteX0" fmla="*/ 7513781 w 8416224"/>
                <a:gd name="connsiteY0" fmla="*/ 927927 h 927927"/>
                <a:gd name="connsiteX1" fmla="*/ 16984 w 8416224"/>
                <a:gd name="connsiteY1" fmla="*/ 927927 h 927927"/>
                <a:gd name="connsiteX2" fmla="*/ 1192383 w 8416224"/>
                <a:gd name="connsiteY2" fmla="*/ 463963 h 927927"/>
                <a:gd name="connsiteX3" fmla="*/ 15913 w 8416224"/>
                <a:gd name="connsiteY3" fmla="*/ 51020 h 927927"/>
                <a:gd name="connsiteX4" fmla="*/ 163722 w 8416224"/>
                <a:gd name="connsiteY4" fmla="*/ 0 h 927927"/>
                <a:gd name="connsiteX5" fmla="*/ 6944130 w 8416224"/>
                <a:gd name="connsiteY5" fmla="*/ 0 h 927927"/>
                <a:gd name="connsiteX6" fmla="*/ 7239749 w 8416224"/>
                <a:gd name="connsiteY6" fmla="*/ 51020 h 927927"/>
                <a:gd name="connsiteX7" fmla="*/ 8416224 w 8416224"/>
                <a:gd name="connsiteY7" fmla="*/ 463963 h 927927"/>
                <a:gd name="connsiteX0" fmla="*/ 7654686 w 8416224"/>
                <a:gd name="connsiteY0" fmla="*/ 927927 h 927927"/>
                <a:gd name="connsiteX1" fmla="*/ 16984 w 8416224"/>
                <a:gd name="connsiteY1" fmla="*/ 927927 h 927927"/>
                <a:gd name="connsiteX2" fmla="*/ 1192383 w 8416224"/>
                <a:gd name="connsiteY2" fmla="*/ 463963 h 927927"/>
                <a:gd name="connsiteX3" fmla="*/ 15913 w 8416224"/>
                <a:gd name="connsiteY3" fmla="*/ 51020 h 927927"/>
                <a:gd name="connsiteX4" fmla="*/ 163722 w 8416224"/>
                <a:gd name="connsiteY4" fmla="*/ 0 h 927927"/>
                <a:gd name="connsiteX5" fmla="*/ 6944130 w 8416224"/>
                <a:gd name="connsiteY5" fmla="*/ 0 h 927927"/>
                <a:gd name="connsiteX6" fmla="*/ 7239749 w 8416224"/>
                <a:gd name="connsiteY6" fmla="*/ 51020 h 927927"/>
                <a:gd name="connsiteX7" fmla="*/ 8416224 w 8416224"/>
                <a:gd name="connsiteY7" fmla="*/ 463963 h 927927"/>
                <a:gd name="connsiteX0" fmla="*/ 7654686 w 8416224"/>
                <a:gd name="connsiteY0" fmla="*/ 927927 h 927927"/>
                <a:gd name="connsiteX1" fmla="*/ 16984 w 8416224"/>
                <a:gd name="connsiteY1" fmla="*/ 927927 h 927927"/>
                <a:gd name="connsiteX2" fmla="*/ 1192383 w 8416224"/>
                <a:gd name="connsiteY2" fmla="*/ 463963 h 927927"/>
                <a:gd name="connsiteX3" fmla="*/ 15912 w 8416224"/>
                <a:gd name="connsiteY3" fmla="*/ 51020 h 927927"/>
                <a:gd name="connsiteX4" fmla="*/ 163722 w 8416224"/>
                <a:gd name="connsiteY4" fmla="*/ 0 h 927927"/>
                <a:gd name="connsiteX5" fmla="*/ 6944130 w 8416224"/>
                <a:gd name="connsiteY5" fmla="*/ 0 h 927927"/>
                <a:gd name="connsiteX6" fmla="*/ 7239749 w 8416224"/>
                <a:gd name="connsiteY6" fmla="*/ 51020 h 927927"/>
                <a:gd name="connsiteX7" fmla="*/ 8416224 w 8416224"/>
                <a:gd name="connsiteY7" fmla="*/ 463963 h 927927"/>
                <a:gd name="connsiteX0" fmla="*/ 7654686 w 8416224"/>
                <a:gd name="connsiteY0" fmla="*/ 927927 h 927927"/>
                <a:gd name="connsiteX1" fmla="*/ 16984 w 8416224"/>
                <a:gd name="connsiteY1" fmla="*/ 927927 h 927927"/>
                <a:gd name="connsiteX2" fmla="*/ 1192382 w 8416224"/>
                <a:gd name="connsiteY2" fmla="*/ 463963 h 927927"/>
                <a:gd name="connsiteX3" fmla="*/ 15912 w 8416224"/>
                <a:gd name="connsiteY3" fmla="*/ 51020 h 927927"/>
                <a:gd name="connsiteX4" fmla="*/ 163722 w 8416224"/>
                <a:gd name="connsiteY4" fmla="*/ 0 h 927927"/>
                <a:gd name="connsiteX5" fmla="*/ 6944130 w 8416224"/>
                <a:gd name="connsiteY5" fmla="*/ 0 h 927927"/>
                <a:gd name="connsiteX6" fmla="*/ 7239749 w 8416224"/>
                <a:gd name="connsiteY6" fmla="*/ 51020 h 927927"/>
                <a:gd name="connsiteX7" fmla="*/ 8416224 w 8416224"/>
                <a:gd name="connsiteY7" fmla="*/ 463963 h 927927"/>
                <a:gd name="connsiteX0" fmla="*/ 7654686 w 8416224"/>
                <a:gd name="connsiteY0" fmla="*/ 927927 h 927927"/>
                <a:gd name="connsiteX1" fmla="*/ 16984 w 8416224"/>
                <a:gd name="connsiteY1" fmla="*/ 927927 h 927927"/>
                <a:gd name="connsiteX2" fmla="*/ 1192382 w 8416224"/>
                <a:gd name="connsiteY2" fmla="*/ 463963 h 927927"/>
                <a:gd name="connsiteX3" fmla="*/ 15912 w 8416224"/>
                <a:gd name="connsiteY3" fmla="*/ 51020 h 927927"/>
                <a:gd name="connsiteX4" fmla="*/ 163722 w 8416224"/>
                <a:gd name="connsiteY4" fmla="*/ 0 h 927927"/>
                <a:gd name="connsiteX5" fmla="*/ 6944130 w 8416224"/>
                <a:gd name="connsiteY5" fmla="*/ 0 h 927927"/>
                <a:gd name="connsiteX6" fmla="*/ 7239749 w 8416224"/>
                <a:gd name="connsiteY6" fmla="*/ 51020 h 927927"/>
                <a:gd name="connsiteX7" fmla="*/ 8416224 w 8416224"/>
                <a:gd name="connsiteY7" fmla="*/ 463963 h 927927"/>
                <a:gd name="connsiteX0" fmla="*/ 7654686 w 8416224"/>
                <a:gd name="connsiteY0" fmla="*/ 927927 h 927927"/>
                <a:gd name="connsiteX1" fmla="*/ 16984 w 8416224"/>
                <a:gd name="connsiteY1" fmla="*/ 927927 h 927927"/>
                <a:gd name="connsiteX2" fmla="*/ 1192382 w 8416224"/>
                <a:gd name="connsiteY2" fmla="*/ 463963 h 927927"/>
                <a:gd name="connsiteX3" fmla="*/ 15912 w 8416224"/>
                <a:gd name="connsiteY3" fmla="*/ 51020 h 927927"/>
                <a:gd name="connsiteX4" fmla="*/ 163722 w 8416224"/>
                <a:gd name="connsiteY4" fmla="*/ 0 h 927927"/>
                <a:gd name="connsiteX5" fmla="*/ 6944130 w 8416224"/>
                <a:gd name="connsiteY5" fmla="*/ 0 h 927927"/>
                <a:gd name="connsiteX6" fmla="*/ 7239749 w 8416224"/>
                <a:gd name="connsiteY6" fmla="*/ 51020 h 927927"/>
                <a:gd name="connsiteX7" fmla="*/ 8416224 w 8416224"/>
                <a:gd name="connsiteY7" fmla="*/ 463963 h 927927"/>
                <a:gd name="connsiteX0" fmla="*/ 7654686 w 8416224"/>
                <a:gd name="connsiteY0" fmla="*/ 927927 h 927927"/>
                <a:gd name="connsiteX1" fmla="*/ 16984 w 8416224"/>
                <a:gd name="connsiteY1" fmla="*/ 927927 h 927927"/>
                <a:gd name="connsiteX2" fmla="*/ 1192382 w 8416224"/>
                <a:gd name="connsiteY2" fmla="*/ 463963 h 927927"/>
                <a:gd name="connsiteX3" fmla="*/ 15912 w 8416224"/>
                <a:gd name="connsiteY3" fmla="*/ 51020 h 927927"/>
                <a:gd name="connsiteX4" fmla="*/ 163722 w 8416224"/>
                <a:gd name="connsiteY4" fmla="*/ 0 h 927927"/>
                <a:gd name="connsiteX5" fmla="*/ 6944130 w 8416224"/>
                <a:gd name="connsiteY5" fmla="*/ 0 h 927927"/>
                <a:gd name="connsiteX6" fmla="*/ 7239749 w 8416224"/>
                <a:gd name="connsiteY6" fmla="*/ 51020 h 927927"/>
                <a:gd name="connsiteX7" fmla="*/ 8416224 w 8416224"/>
                <a:gd name="connsiteY7" fmla="*/ 463963 h 927927"/>
                <a:gd name="connsiteX0" fmla="*/ 7654686 w 8416224"/>
                <a:gd name="connsiteY0" fmla="*/ 927927 h 927927"/>
                <a:gd name="connsiteX1" fmla="*/ 16984 w 8416224"/>
                <a:gd name="connsiteY1" fmla="*/ 927927 h 927927"/>
                <a:gd name="connsiteX2" fmla="*/ 1192382 w 8416224"/>
                <a:gd name="connsiteY2" fmla="*/ 463963 h 927927"/>
                <a:gd name="connsiteX3" fmla="*/ 15912 w 8416224"/>
                <a:gd name="connsiteY3" fmla="*/ 51020 h 927927"/>
                <a:gd name="connsiteX4" fmla="*/ 163722 w 8416224"/>
                <a:gd name="connsiteY4" fmla="*/ 0 h 927927"/>
                <a:gd name="connsiteX5" fmla="*/ 6944130 w 8416224"/>
                <a:gd name="connsiteY5" fmla="*/ 0 h 927927"/>
                <a:gd name="connsiteX6" fmla="*/ 7239749 w 8416224"/>
                <a:gd name="connsiteY6" fmla="*/ 51020 h 927927"/>
                <a:gd name="connsiteX7" fmla="*/ 8416224 w 8416224"/>
                <a:gd name="connsiteY7" fmla="*/ 463963 h 927927"/>
                <a:gd name="connsiteX0" fmla="*/ 7654686 w 8416224"/>
                <a:gd name="connsiteY0" fmla="*/ 927927 h 927927"/>
                <a:gd name="connsiteX1" fmla="*/ 16984 w 8416224"/>
                <a:gd name="connsiteY1" fmla="*/ 927927 h 927927"/>
                <a:gd name="connsiteX2" fmla="*/ 1192382 w 8416224"/>
                <a:gd name="connsiteY2" fmla="*/ 463963 h 927927"/>
                <a:gd name="connsiteX3" fmla="*/ 15912 w 8416224"/>
                <a:gd name="connsiteY3" fmla="*/ 51020 h 927927"/>
                <a:gd name="connsiteX4" fmla="*/ 163722 w 8416224"/>
                <a:gd name="connsiteY4" fmla="*/ 0 h 927927"/>
                <a:gd name="connsiteX5" fmla="*/ 6944130 w 8416224"/>
                <a:gd name="connsiteY5" fmla="*/ 0 h 927927"/>
                <a:gd name="connsiteX6" fmla="*/ 7239749 w 8416224"/>
                <a:gd name="connsiteY6" fmla="*/ 51020 h 927927"/>
                <a:gd name="connsiteX7" fmla="*/ 8416224 w 8416224"/>
                <a:gd name="connsiteY7" fmla="*/ 463963 h 927927"/>
                <a:gd name="connsiteX0" fmla="*/ 7654686 w 8416224"/>
                <a:gd name="connsiteY0" fmla="*/ 927927 h 927927"/>
                <a:gd name="connsiteX1" fmla="*/ 16984 w 8416224"/>
                <a:gd name="connsiteY1" fmla="*/ 927927 h 927927"/>
                <a:gd name="connsiteX2" fmla="*/ 1192382 w 8416224"/>
                <a:gd name="connsiteY2" fmla="*/ 463963 h 927927"/>
                <a:gd name="connsiteX3" fmla="*/ 15912 w 8416224"/>
                <a:gd name="connsiteY3" fmla="*/ 51020 h 927927"/>
                <a:gd name="connsiteX4" fmla="*/ 163722 w 8416224"/>
                <a:gd name="connsiteY4" fmla="*/ 0 h 927927"/>
                <a:gd name="connsiteX5" fmla="*/ 6944130 w 8416224"/>
                <a:gd name="connsiteY5" fmla="*/ 0 h 927927"/>
                <a:gd name="connsiteX6" fmla="*/ 7357997 w 8416224"/>
                <a:gd name="connsiteY6" fmla="*/ 51020 h 927927"/>
                <a:gd name="connsiteX7" fmla="*/ 8416224 w 8416224"/>
                <a:gd name="connsiteY7" fmla="*/ 463963 h 927927"/>
                <a:gd name="connsiteX0" fmla="*/ 7654686 w 8534472"/>
                <a:gd name="connsiteY0" fmla="*/ 927927 h 927927"/>
                <a:gd name="connsiteX1" fmla="*/ 16984 w 8534472"/>
                <a:gd name="connsiteY1" fmla="*/ 927927 h 927927"/>
                <a:gd name="connsiteX2" fmla="*/ 1192382 w 8534472"/>
                <a:gd name="connsiteY2" fmla="*/ 463963 h 927927"/>
                <a:gd name="connsiteX3" fmla="*/ 15912 w 8534472"/>
                <a:gd name="connsiteY3" fmla="*/ 51020 h 927927"/>
                <a:gd name="connsiteX4" fmla="*/ 163722 w 8534472"/>
                <a:gd name="connsiteY4" fmla="*/ 0 h 927927"/>
                <a:gd name="connsiteX5" fmla="*/ 6944130 w 8534472"/>
                <a:gd name="connsiteY5" fmla="*/ 0 h 927927"/>
                <a:gd name="connsiteX6" fmla="*/ 7357997 w 8534472"/>
                <a:gd name="connsiteY6" fmla="*/ 51020 h 927927"/>
                <a:gd name="connsiteX7" fmla="*/ 8534472 w 8534472"/>
                <a:gd name="connsiteY7" fmla="*/ 463963 h 927927"/>
                <a:gd name="connsiteX0" fmla="*/ 7654686 w 8534472"/>
                <a:gd name="connsiteY0" fmla="*/ 927927 h 927927"/>
                <a:gd name="connsiteX1" fmla="*/ 16984 w 8534472"/>
                <a:gd name="connsiteY1" fmla="*/ 927927 h 927927"/>
                <a:gd name="connsiteX2" fmla="*/ 1192382 w 8534472"/>
                <a:gd name="connsiteY2" fmla="*/ 463963 h 927927"/>
                <a:gd name="connsiteX3" fmla="*/ 15912 w 8534472"/>
                <a:gd name="connsiteY3" fmla="*/ 51020 h 927927"/>
                <a:gd name="connsiteX4" fmla="*/ 163722 w 8534472"/>
                <a:gd name="connsiteY4" fmla="*/ 0 h 927927"/>
                <a:gd name="connsiteX5" fmla="*/ 6944130 w 8534472"/>
                <a:gd name="connsiteY5" fmla="*/ 0 h 927927"/>
                <a:gd name="connsiteX6" fmla="*/ 7357997 w 8534472"/>
                <a:gd name="connsiteY6" fmla="*/ 51020 h 927927"/>
                <a:gd name="connsiteX7" fmla="*/ 8534472 w 8534472"/>
                <a:gd name="connsiteY7" fmla="*/ 463963 h 927927"/>
                <a:gd name="connsiteX0" fmla="*/ 7654686 w 8534472"/>
                <a:gd name="connsiteY0" fmla="*/ 927927 h 927927"/>
                <a:gd name="connsiteX1" fmla="*/ 16984 w 8534472"/>
                <a:gd name="connsiteY1" fmla="*/ 927927 h 927927"/>
                <a:gd name="connsiteX2" fmla="*/ 1192382 w 8534472"/>
                <a:gd name="connsiteY2" fmla="*/ 463963 h 927927"/>
                <a:gd name="connsiteX3" fmla="*/ 15912 w 8534472"/>
                <a:gd name="connsiteY3" fmla="*/ 51020 h 927927"/>
                <a:gd name="connsiteX4" fmla="*/ 163722 w 8534472"/>
                <a:gd name="connsiteY4" fmla="*/ 0 h 927927"/>
                <a:gd name="connsiteX5" fmla="*/ 6944130 w 8534472"/>
                <a:gd name="connsiteY5" fmla="*/ 0 h 927927"/>
                <a:gd name="connsiteX6" fmla="*/ 7357997 w 8534472"/>
                <a:gd name="connsiteY6" fmla="*/ 51020 h 927927"/>
                <a:gd name="connsiteX7" fmla="*/ 8534472 w 8534472"/>
                <a:gd name="connsiteY7" fmla="*/ 463963 h 927927"/>
                <a:gd name="connsiteX0" fmla="*/ 7654686 w 8534472"/>
                <a:gd name="connsiteY0" fmla="*/ 927927 h 927927"/>
                <a:gd name="connsiteX1" fmla="*/ 16984 w 8534472"/>
                <a:gd name="connsiteY1" fmla="*/ 927927 h 927927"/>
                <a:gd name="connsiteX2" fmla="*/ 1192382 w 8534472"/>
                <a:gd name="connsiteY2" fmla="*/ 463963 h 927927"/>
                <a:gd name="connsiteX3" fmla="*/ 15912 w 8534472"/>
                <a:gd name="connsiteY3" fmla="*/ 51020 h 927927"/>
                <a:gd name="connsiteX4" fmla="*/ 163722 w 8534472"/>
                <a:gd name="connsiteY4" fmla="*/ 0 h 927927"/>
                <a:gd name="connsiteX5" fmla="*/ 7062378 w 8534472"/>
                <a:gd name="connsiteY5" fmla="*/ 0 h 927927"/>
                <a:gd name="connsiteX6" fmla="*/ 7357997 w 8534472"/>
                <a:gd name="connsiteY6" fmla="*/ 51020 h 927927"/>
                <a:gd name="connsiteX7" fmla="*/ 8534472 w 8534472"/>
                <a:gd name="connsiteY7" fmla="*/ 463963 h 927927"/>
                <a:gd name="connsiteX0" fmla="*/ 7772934 w 8534472"/>
                <a:gd name="connsiteY0" fmla="*/ 927927 h 927927"/>
                <a:gd name="connsiteX1" fmla="*/ 16984 w 8534472"/>
                <a:gd name="connsiteY1" fmla="*/ 927927 h 927927"/>
                <a:gd name="connsiteX2" fmla="*/ 1192382 w 8534472"/>
                <a:gd name="connsiteY2" fmla="*/ 463963 h 927927"/>
                <a:gd name="connsiteX3" fmla="*/ 15912 w 8534472"/>
                <a:gd name="connsiteY3" fmla="*/ 51020 h 927927"/>
                <a:gd name="connsiteX4" fmla="*/ 163722 w 8534472"/>
                <a:gd name="connsiteY4" fmla="*/ 0 h 927927"/>
                <a:gd name="connsiteX5" fmla="*/ 7062378 w 8534472"/>
                <a:gd name="connsiteY5" fmla="*/ 0 h 927927"/>
                <a:gd name="connsiteX6" fmla="*/ 7357997 w 8534472"/>
                <a:gd name="connsiteY6" fmla="*/ 51020 h 927927"/>
                <a:gd name="connsiteX7" fmla="*/ 8534472 w 8534472"/>
                <a:gd name="connsiteY7" fmla="*/ 463963 h 927927"/>
                <a:gd name="connsiteX0" fmla="*/ 7772934 w 8534472"/>
                <a:gd name="connsiteY0" fmla="*/ 927927 h 927927"/>
                <a:gd name="connsiteX1" fmla="*/ 16984 w 8534472"/>
                <a:gd name="connsiteY1" fmla="*/ 927927 h 927927"/>
                <a:gd name="connsiteX2" fmla="*/ 1192382 w 8534472"/>
                <a:gd name="connsiteY2" fmla="*/ 463963 h 927927"/>
                <a:gd name="connsiteX3" fmla="*/ 15912 w 8534472"/>
                <a:gd name="connsiteY3" fmla="*/ 51020 h 927927"/>
                <a:gd name="connsiteX4" fmla="*/ 163722 w 8534472"/>
                <a:gd name="connsiteY4" fmla="*/ 0 h 927927"/>
                <a:gd name="connsiteX5" fmla="*/ 7062378 w 8534472"/>
                <a:gd name="connsiteY5" fmla="*/ 0 h 927927"/>
                <a:gd name="connsiteX6" fmla="*/ 7357997 w 8534472"/>
                <a:gd name="connsiteY6" fmla="*/ 51020 h 927927"/>
                <a:gd name="connsiteX7" fmla="*/ 8534472 w 8534472"/>
                <a:gd name="connsiteY7" fmla="*/ 463963 h 927927"/>
                <a:gd name="connsiteX0" fmla="*/ 7772934 w 8534472"/>
                <a:gd name="connsiteY0" fmla="*/ 927927 h 927927"/>
                <a:gd name="connsiteX1" fmla="*/ 16984 w 8534472"/>
                <a:gd name="connsiteY1" fmla="*/ 927927 h 927927"/>
                <a:gd name="connsiteX2" fmla="*/ 1192382 w 8534472"/>
                <a:gd name="connsiteY2" fmla="*/ 463963 h 927927"/>
                <a:gd name="connsiteX3" fmla="*/ 15912 w 8534472"/>
                <a:gd name="connsiteY3" fmla="*/ 51020 h 927927"/>
                <a:gd name="connsiteX4" fmla="*/ 163722 w 8534472"/>
                <a:gd name="connsiteY4" fmla="*/ 0 h 927927"/>
                <a:gd name="connsiteX5" fmla="*/ 7062378 w 8534472"/>
                <a:gd name="connsiteY5" fmla="*/ 0 h 927927"/>
                <a:gd name="connsiteX6" fmla="*/ 7357997 w 8534472"/>
                <a:gd name="connsiteY6" fmla="*/ 51020 h 927927"/>
                <a:gd name="connsiteX7" fmla="*/ 8534472 w 8534472"/>
                <a:gd name="connsiteY7" fmla="*/ 463963 h 927927"/>
                <a:gd name="connsiteX0" fmla="*/ 7772934 w 8534472"/>
                <a:gd name="connsiteY0" fmla="*/ 927927 h 927927"/>
                <a:gd name="connsiteX1" fmla="*/ 16984 w 8534472"/>
                <a:gd name="connsiteY1" fmla="*/ 927927 h 927927"/>
                <a:gd name="connsiteX2" fmla="*/ 1192382 w 8534472"/>
                <a:gd name="connsiteY2" fmla="*/ 463963 h 927927"/>
                <a:gd name="connsiteX3" fmla="*/ 15912 w 8534472"/>
                <a:gd name="connsiteY3" fmla="*/ 51020 h 927927"/>
                <a:gd name="connsiteX4" fmla="*/ 163722 w 8534472"/>
                <a:gd name="connsiteY4" fmla="*/ 0 h 927927"/>
                <a:gd name="connsiteX5" fmla="*/ 7062378 w 8534472"/>
                <a:gd name="connsiteY5" fmla="*/ 0 h 927927"/>
                <a:gd name="connsiteX6" fmla="*/ 7357997 w 8534472"/>
                <a:gd name="connsiteY6" fmla="*/ 51020 h 927927"/>
                <a:gd name="connsiteX7" fmla="*/ 8534472 w 8534472"/>
                <a:gd name="connsiteY7" fmla="*/ 463963 h 927927"/>
                <a:gd name="connsiteX0" fmla="*/ 7772934 w 8534472"/>
                <a:gd name="connsiteY0" fmla="*/ 927927 h 927927"/>
                <a:gd name="connsiteX1" fmla="*/ 16984 w 8534472"/>
                <a:gd name="connsiteY1" fmla="*/ 927927 h 927927"/>
                <a:gd name="connsiteX2" fmla="*/ 1192382 w 8534472"/>
                <a:gd name="connsiteY2" fmla="*/ 463963 h 927927"/>
                <a:gd name="connsiteX3" fmla="*/ 15912 w 8534472"/>
                <a:gd name="connsiteY3" fmla="*/ 51020 h 927927"/>
                <a:gd name="connsiteX4" fmla="*/ 163722 w 8534472"/>
                <a:gd name="connsiteY4" fmla="*/ 0 h 927927"/>
                <a:gd name="connsiteX5" fmla="*/ 7062378 w 8534472"/>
                <a:gd name="connsiteY5" fmla="*/ 0 h 927927"/>
                <a:gd name="connsiteX6" fmla="*/ 7357997 w 8534472"/>
                <a:gd name="connsiteY6" fmla="*/ 51020 h 927927"/>
                <a:gd name="connsiteX7" fmla="*/ 8534472 w 8534472"/>
                <a:gd name="connsiteY7" fmla="*/ 463963 h 927927"/>
                <a:gd name="connsiteX0" fmla="*/ 7772934 w 8534472"/>
                <a:gd name="connsiteY0" fmla="*/ 927927 h 927927"/>
                <a:gd name="connsiteX1" fmla="*/ 16984 w 8534472"/>
                <a:gd name="connsiteY1" fmla="*/ 927927 h 927927"/>
                <a:gd name="connsiteX2" fmla="*/ 1192382 w 8534472"/>
                <a:gd name="connsiteY2" fmla="*/ 463963 h 927927"/>
                <a:gd name="connsiteX3" fmla="*/ 15912 w 8534472"/>
                <a:gd name="connsiteY3" fmla="*/ 51020 h 927927"/>
                <a:gd name="connsiteX4" fmla="*/ 163722 w 8534472"/>
                <a:gd name="connsiteY4" fmla="*/ 0 h 927927"/>
                <a:gd name="connsiteX5" fmla="*/ 7062378 w 8534472"/>
                <a:gd name="connsiteY5" fmla="*/ 0 h 927927"/>
                <a:gd name="connsiteX6" fmla="*/ 7357997 w 8534472"/>
                <a:gd name="connsiteY6" fmla="*/ 51020 h 927927"/>
                <a:gd name="connsiteX7" fmla="*/ 8534472 w 8534472"/>
                <a:gd name="connsiteY7" fmla="*/ 463963 h 927927"/>
                <a:gd name="connsiteX0" fmla="*/ 7772934 w 8534472"/>
                <a:gd name="connsiteY0" fmla="*/ 927927 h 927927"/>
                <a:gd name="connsiteX1" fmla="*/ 16984 w 8534472"/>
                <a:gd name="connsiteY1" fmla="*/ 927927 h 927927"/>
                <a:gd name="connsiteX2" fmla="*/ 1192382 w 8534472"/>
                <a:gd name="connsiteY2" fmla="*/ 463963 h 927927"/>
                <a:gd name="connsiteX3" fmla="*/ 15912 w 8534472"/>
                <a:gd name="connsiteY3" fmla="*/ 51020 h 927927"/>
                <a:gd name="connsiteX4" fmla="*/ 163722 w 8534472"/>
                <a:gd name="connsiteY4" fmla="*/ 0 h 927927"/>
                <a:gd name="connsiteX5" fmla="*/ 7062378 w 8534472"/>
                <a:gd name="connsiteY5" fmla="*/ 0 h 927927"/>
                <a:gd name="connsiteX6" fmla="*/ 7357997 w 8534472"/>
                <a:gd name="connsiteY6" fmla="*/ 51020 h 927927"/>
                <a:gd name="connsiteX7" fmla="*/ 8534472 w 8534472"/>
                <a:gd name="connsiteY7" fmla="*/ 463963 h 927927"/>
                <a:gd name="connsiteX0" fmla="*/ 7772934 w 8534472"/>
                <a:gd name="connsiteY0" fmla="*/ 927927 h 927927"/>
                <a:gd name="connsiteX1" fmla="*/ 16984 w 8534472"/>
                <a:gd name="connsiteY1" fmla="*/ 927927 h 927927"/>
                <a:gd name="connsiteX2" fmla="*/ 1192382 w 8534472"/>
                <a:gd name="connsiteY2" fmla="*/ 463963 h 927927"/>
                <a:gd name="connsiteX3" fmla="*/ 15912 w 8534472"/>
                <a:gd name="connsiteY3" fmla="*/ 51020 h 927927"/>
                <a:gd name="connsiteX4" fmla="*/ 163722 w 8534472"/>
                <a:gd name="connsiteY4" fmla="*/ 0 h 927927"/>
                <a:gd name="connsiteX5" fmla="*/ 7062378 w 8534472"/>
                <a:gd name="connsiteY5" fmla="*/ 0 h 927927"/>
                <a:gd name="connsiteX6" fmla="*/ 7357997 w 8534472"/>
                <a:gd name="connsiteY6" fmla="*/ 51020 h 927927"/>
                <a:gd name="connsiteX7" fmla="*/ 8534472 w 8534472"/>
                <a:gd name="connsiteY7" fmla="*/ 463963 h 927927"/>
                <a:gd name="connsiteX0" fmla="*/ 7772934 w 8534472"/>
                <a:gd name="connsiteY0" fmla="*/ 927927 h 927927"/>
                <a:gd name="connsiteX1" fmla="*/ 16984 w 8534472"/>
                <a:gd name="connsiteY1" fmla="*/ 927927 h 927927"/>
                <a:gd name="connsiteX2" fmla="*/ 1192382 w 8534472"/>
                <a:gd name="connsiteY2" fmla="*/ 463963 h 927927"/>
                <a:gd name="connsiteX3" fmla="*/ 15912 w 8534472"/>
                <a:gd name="connsiteY3" fmla="*/ 51020 h 927927"/>
                <a:gd name="connsiteX4" fmla="*/ 163722 w 8534472"/>
                <a:gd name="connsiteY4" fmla="*/ 0 h 927927"/>
                <a:gd name="connsiteX5" fmla="*/ 7062378 w 8534472"/>
                <a:gd name="connsiteY5" fmla="*/ 0 h 927927"/>
                <a:gd name="connsiteX6" fmla="*/ 7476245 w 8534472"/>
                <a:gd name="connsiteY6" fmla="*/ 51020 h 927927"/>
                <a:gd name="connsiteX7" fmla="*/ 8534472 w 8534472"/>
                <a:gd name="connsiteY7" fmla="*/ 463963 h 927927"/>
                <a:gd name="connsiteX0" fmla="*/ 7772934 w 8652720"/>
                <a:gd name="connsiteY0" fmla="*/ 927927 h 927927"/>
                <a:gd name="connsiteX1" fmla="*/ 16984 w 8652720"/>
                <a:gd name="connsiteY1" fmla="*/ 927927 h 927927"/>
                <a:gd name="connsiteX2" fmla="*/ 1192382 w 8652720"/>
                <a:gd name="connsiteY2" fmla="*/ 463963 h 927927"/>
                <a:gd name="connsiteX3" fmla="*/ 15912 w 8652720"/>
                <a:gd name="connsiteY3" fmla="*/ 51020 h 927927"/>
                <a:gd name="connsiteX4" fmla="*/ 163722 w 8652720"/>
                <a:gd name="connsiteY4" fmla="*/ 0 h 927927"/>
                <a:gd name="connsiteX5" fmla="*/ 7062378 w 8652720"/>
                <a:gd name="connsiteY5" fmla="*/ 0 h 927927"/>
                <a:gd name="connsiteX6" fmla="*/ 7476245 w 8652720"/>
                <a:gd name="connsiteY6" fmla="*/ 51020 h 927927"/>
                <a:gd name="connsiteX7" fmla="*/ 8652720 w 8652720"/>
                <a:gd name="connsiteY7" fmla="*/ 463963 h 927927"/>
                <a:gd name="connsiteX0" fmla="*/ 7772934 w 8652720"/>
                <a:gd name="connsiteY0" fmla="*/ 927927 h 927927"/>
                <a:gd name="connsiteX1" fmla="*/ 16984 w 8652720"/>
                <a:gd name="connsiteY1" fmla="*/ 927927 h 927927"/>
                <a:gd name="connsiteX2" fmla="*/ 1192382 w 8652720"/>
                <a:gd name="connsiteY2" fmla="*/ 463963 h 927927"/>
                <a:gd name="connsiteX3" fmla="*/ 15912 w 8652720"/>
                <a:gd name="connsiteY3" fmla="*/ 51020 h 927927"/>
                <a:gd name="connsiteX4" fmla="*/ 163722 w 8652720"/>
                <a:gd name="connsiteY4" fmla="*/ 0 h 927927"/>
                <a:gd name="connsiteX5" fmla="*/ 7062378 w 8652720"/>
                <a:gd name="connsiteY5" fmla="*/ 0 h 927927"/>
                <a:gd name="connsiteX6" fmla="*/ 7476245 w 8652720"/>
                <a:gd name="connsiteY6" fmla="*/ 51020 h 927927"/>
                <a:gd name="connsiteX7" fmla="*/ 8652720 w 8652720"/>
                <a:gd name="connsiteY7" fmla="*/ 463963 h 927927"/>
                <a:gd name="connsiteX0" fmla="*/ 7772934 w 8652720"/>
                <a:gd name="connsiteY0" fmla="*/ 927927 h 927927"/>
                <a:gd name="connsiteX1" fmla="*/ 16984 w 8652720"/>
                <a:gd name="connsiteY1" fmla="*/ 927927 h 927927"/>
                <a:gd name="connsiteX2" fmla="*/ 1192382 w 8652720"/>
                <a:gd name="connsiteY2" fmla="*/ 463963 h 927927"/>
                <a:gd name="connsiteX3" fmla="*/ 15912 w 8652720"/>
                <a:gd name="connsiteY3" fmla="*/ 51020 h 927927"/>
                <a:gd name="connsiteX4" fmla="*/ 163722 w 8652720"/>
                <a:gd name="connsiteY4" fmla="*/ 0 h 927927"/>
                <a:gd name="connsiteX5" fmla="*/ 7062378 w 8652720"/>
                <a:gd name="connsiteY5" fmla="*/ 0 h 927927"/>
                <a:gd name="connsiteX6" fmla="*/ 7476245 w 8652720"/>
                <a:gd name="connsiteY6" fmla="*/ 51020 h 927927"/>
                <a:gd name="connsiteX7" fmla="*/ 8652720 w 8652720"/>
                <a:gd name="connsiteY7" fmla="*/ 463963 h 927927"/>
                <a:gd name="connsiteX0" fmla="*/ 7772934 w 8652720"/>
                <a:gd name="connsiteY0" fmla="*/ 927927 h 927927"/>
                <a:gd name="connsiteX1" fmla="*/ 16984 w 8652720"/>
                <a:gd name="connsiteY1" fmla="*/ 927927 h 927927"/>
                <a:gd name="connsiteX2" fmla="*/ 1192382 w 8652720"/>
                <a:gd name="connsiteY2" fmla="*/ 463963 h 927927"/>
                <a:gd name="connsiteX3" fmla="*/ 15912 w 8652720"/>
                <a:gd name="connsiteY3" fmla="*/ 51020 h 927927"/>
                <a:gd name="connsiteX4" fmla="*/ 163722 w 8652720"/>
                <a:gd name="connsiteY4" fmla="*/ 0 h 927927"/>
                <a:gd name="connsiteX5" fmla="*/ 7180626 w 8652720"/>
                <a:gd name="connsiteY5" fmla="*/ 0 h 927927"/>
                <a:gd name="connsiteX6" fmla="*/ 7476245 w 8652720"/>
                <a:gd name="connsiteY6" fmla="*/ 51020 h 927927"/>
                <a:gd name="connsiteX7" fmla="*/ 8652720 w 8652720"/>
                <a:gd name="connsiteY7" fmla="*/ 463963 h 927927"/>
                <a:gd name="connsiteX0" fmla="*/ 7891182 w 8652720"/>
                <a:gd name="connsiteY0" fmla="*/ 927927 h 927927"/>
                <a:gd name="connsiteX1" fmla="*/ 16984 w 8652720"/>
                <a:gd name="connsiteY1" fmla="*/ 927927 h 927927"/>
                <a:gd name="connsiteX2" fmla="*/ 1192382 w 8652720"/>
                <a:gd name="connsiteY2" fmla="*/ 463963 h 927927"/>
                <a:gd name="connsiteX3" fmla="*/ 15912 w 8652720"/>
                <a:gd name="connsiteY3" fmla="*/ 51020 h 927927"/>
                <a:gd name="connsiteX4" fmla="*/ 163722 w 8652720"/>
                <a:gd name="connsiteY4" fmla="*/ 0 h 927927"/>
                <a:gd name="connsiteX5" fmla="*/ 7180626 w 8652720"/>
                <a:gd name="connsiteY5" fmla="*/ 0 h 927927"/>
                <a:gd name="connsiteX6" fmla="*/ 7476245 w 8652720"/>
                <a:gd name="connsiteY6" fmla="*/ 51020 h 927927"/>
                <a:gd name="connsiteX7" fmla="*/ 8652720 w 8652720"/>
                <a:gd name="connsiteY7" fmla="*/ 463963 h 927927"/>
                <a:gd name="connsiteX0" fmla="*/ 7891186 w 8652724"/>
                <a:gd name="connsiteY0" fmla="*/ 927927 h 927927"/>
                <a:gd name="connsiteX1" fmla="*/ 16988 w 8652724"/>
                <a:gd name="connsiteY1" fmla="*/ 927927 h 927927"/>
                <a:gd name="connsiteX2" fmla="*/ 1192386 w 8652724"/>
                <a:gd name="connsiteY2" fmla="*/ 463963 h 927927"/>
                <a:gd name="connsiteX3" fmla="*/ 15914 w 8652724"/>
                <a:gd name="connsiteY3" fmla="*/ 51020 h 927927"/>
                <a:gd name="connsiteX4" fmla="*/ 163726 w 8652724"/>
                <a:gd name="connsiteY4" fmla="*/ 0 h 927927"/>
                <a:gd name="connsiteX5" fmla="*/ 7180630 w 8652724"/>
                <a:gd name="connsiteY5" fmla="*/ 0 h 927927"/>
                <a:gd name="connsiteX6" fmla="*/ 7476249 w 8652724"/>
                <a:gd name="connsiteY6" fmla="*/ 51020 h 927927"/>
                <a:gd name="connsiteX7" fmla="*/ 8652724 w 8652724"/>
                <a:gd name="connsiteY7" fmla="*/ 463963 h 927927"/>
                <a:gd name="connsiteX0" fmla="*/ 7891186 w 8652724"/>
                <a:gd name="connsiteY0" fmla="*/ 927927 h 927927"/>
                <a:gd name="connsiteX1" fmla="*/ 16988 w 8652724"/>
                <a:gd name="connsiteY1" fmla="*/ 927927 h 927927"/>
                <a:gd name="connsiteX2" fmla="*/ 1115375 w 8652724"/>
                <a:gd name="connsiteY2" fmla="*/ 463963 h 927927"/>
                <a:gd name="connsiteX3" fmla="*/ 15914 w 8652724"/>
                <a:gd name="connsiteY3" fmla="*/ 51020 h 927927"/>
                <a:gd name="connsiteX4" fmla="*/ 163726 w 8652724"/>
                <a:gd name="connsiteY4" fmla="*/ 0 h 927927"/>
                <a:gd name="connsiteX5" fmla="*/ 7180630 w 8652724"/>
                <a:gd name="connsiteY5" fmla="*/ 0 h 927927"/>
                <a:gd name="connsiteX6" fmla="*/ 7476249 w 8652724"/>
                <a:gd name="connsiteY6" fmla="*/ 51020 h 927927"/>
                <a:gd name="connsiteX7" fmla="*/ 8652724 w 8652724"/>
                <a:gd name="connsiteY7" fmla="*/ 463963 h 927927"/>
                <a:gd name="connsiteX0" fmla="*/ 7891186 w 8652724"/>
                <a:gd name="connsiteY0" fmla="*/ 927927 h 927927"/>
                <a:gd name="connsiteX1" fmla="*/ 16988 w 8652724"/>
                <a:gd name="connsiteY1" fmla="*/ 927927 h 927927"/>
                <a:gd name="connsiteX2" fmla="*/ 1115375 w 8652724"/>
                <a:gd name="connsiteY2" fmla="*/ 463963 h 927927"/>
                <a:gd name="connsiteX3" fmla="*/ 15914 w 8652724"/>
                <a:gd name="connsiteY3" fmla="*/ 51020 h 927927"/>
                <a:gd name="connsiteX4" fmla="*/ 163726 w 8652724"/>
                <a:gd name="connsiteY4" fmla="*/ 0 h 927927"/>
                <a:gd name="connsiteX5" fmla="*/ 7180630 w 8652724"/>
                <a:gd name="connsiteY5" fmla="*/ 0 h 927927"/>
                <a:gd name="connsiteX6" fmla="*/ 7476249 w 8652724"/>
                <a:gd name="connsiteY6" fmla="*/ 51020 h 927927"/>
                <a:gd name="connsiteX7" fmla="*/ 8652724 w 8652724"/>
                <a:gd name="connsiteY7" fmla="*/ 463963 h 927927"/>
                <a:gd name="connsiteX0" fmla="*/ 7891186 w 8652724"/>
                <a:gd name="connsiteY0" fmla="*/ 927927 h 927927"/>
                <a:gd name="connsiteX1" fmla="*/ 16988 w 8652724"/>
                <a:gd name="connsiteY1" fmla="*/ 927927 h 927927"/>
                <a:gd name="connsiteX2" fmla="*/ 1115375 w 8652724"/>
                <a:gd name="connsiteY2" fmla="*/ 463963 h 927927"/>
                <a:gd name="connsiteX3" fmla="*/ 15914 w 8652724"/>
                <a:gd name="connsiteY3" fmla="*/ 51020 h 927927"/>
                <a:gd name="connsiteX4" fmla="*/ 163726 w 8652724"/>
                <a:gd name="connsiteY4" fmla="*/ 0 h 927927"/>
                <a:gd name="connsiteX5" fmla="*/ 7180630 w 8652724"/>
                <a:gd name="connsiteY5" fmla="*/ 0 h 927927"/>
                <a:gd name="connsiteX6" fmla="*/ 7476249 w 8652724"/>
                <a:gd name="connsiteY6" fmla="*/ 51020 h 927927"/>
                <a:gd name="connsiteX7" fmla="*/ 8652724 w 8652724"/>
                <a:gd name="connsiteY7" fmla="*/ 463963 h 927927"/>
                <a:gd name="connsiteX0" fmla="*/ 7889759 w 8651297"/>
                <a:gd name="connsiteY0" fmla="*/ 927927 h 927927"/>
                <a:gd name="connsiteX1" fmla="*/ 15561 w 8651297"/>
                <a:gd name="connsiteY1" fmla="*/ 927927 h 927927"/>
                <a:gd name="connsiteX2" fmla="*/ 1113948 w 8651297"/>
                <a:gd name="connsiteY2" fmla="*/ 463963 h 927927"/>
                <a:gd name="connsiteX3" fmla="*/ 14487 w 8651297"/>
                <a:gd name="connsiteY3" fmla="*/ 51020 h 927927"/>
                <a:gd name="connsiteX4" fmla="*/ 162299 w 8651297"/>
                <a:gd name="connsiteY4" fmla="*/ 0 h 927927"/>
                <a:gd name="connsiteX5" fmla="*/ 7179203 w 8651297"/>
                <a:gd name="connsiteY5" fmla="*/ 0 h 927927"/>
                <a:gd name="connsiteX6" fmla="*/ 7474822 w 8651297"/>
                <a:gd name="connsiteY6" fmla="*/ 51020 h 927927"/>
                <a:gd name="connsiteX7" fmla="*/ 8651297 w 8651297"/>
                <a:gd name="connsiteY7" fmla="*/ 463963 h 927927"/>
                <a:gd name="connsiteX0" fmla="*/ 7890081 w 8651619"/>
                <a:gd name="connsiteY0" fmla="*/ 927927 h 927927"/>
                <a:gd name="connsiteX1" fmla="*/ 15883 w 8651619"/>
                <a:gd name="connsiteY1" fmla="*/ 927927 h 927927"/>
                <a:gd name="connsiteX2" fmla="*/ 1114270 w 8651619"/>
                <a:gd name="connsiteY2" fmla="*/ 463963 h 927927"/>
                <a:gd name="connsiteX3" fmla="*/ 14809 w 8651619"/>
                <a:gd name="connsiteY3" fmla="*/ 51020 h 927927"/>
                <a:gd name="connsiteX4" fmla="*/ 162621 w 8651619"/>
                <a:gd name="connsiteY4" fmla="*/ 0 h 927927"/>
                <a:gd name="connsiteX5" fmla="*/ 7179525 w 8651619"/>
                <a:gd name="connsiteY5" fmla="*/ 0 h 927927"/>
                <a:gd name="connsiteX6" fmla="*/ 7475144 w 8651619"/>
                <a:gd name="connsiteY6" fmla="*/ 51020 h 927927"/>
                <a:gd name="connsiteX7" fmla="*/ 8651619 w 8651619"/>
                <a:gd name="connsiteY7" fmla="*/ 463963 h 927927"/>
                <a:gd name="connsiteX0" fmla="*/ 7890142 w 8651680"/>
                <a:gd name="connsiteY0" fmla="*/ 927927 h 927927"/>
                <a:gd name="connsiteX1" fmla="*/ 15944 w 8651680"/>
                <a:gd name="connsiteY1" fmla="*/ 927927 h 927927"/>
                <a:gd name="connsiteX2" fmla="*/ 1114331 w 8651680"/>
                <a:gd name="connsiteY2" fmla="*/ 463963 h 927927"/>
                <a:gd name="connsiteX3" fmla="*/ 14870 w 8651680"/>
                <a:gd name="connsiteY3" fmla="*/ 51020 h 927927"/>
                <a:gd name="connsiteX4" fmla="*/ 153005 w 8651680"/>
                <a:gd name="connsiteY4" fmla="*/ 0 h 927927"/>
                <a:gd name="connsiteX5" fmla="*/ 7179586 w 8651680"/>
                <a:gd name="connsiteY5" fmla="*/ 0 h 927927"/>
                <a:gd name="connsiteX6" fmla="*/ 7475205 w 8651680"/>
                <a:gd name="connsiteY6" fmla="*/ 51020 h 927927"/>
                <a:gd name="connsiteX7" fmla="*/ 8651680 w 8651680"/>
                <a:gd name="connsiteY7" fmla="*/ 463963 h 927927"/>
                <a:gd name="connsiteX0" fmla="*/ 7890142 w 8651680"/>
                <a:gd name="connsiteY0" fmla="*/ 927927 h 927927"/>
                <a:gd name="connsiteX1" fmla="*/ 15944 w 8651680"/>
                <a:gd name="connsiteY1" fmla="*/ 927927 h 927927"/>
                <a:gd name="connsiteX2" fmla="*/ 1114331 w 8651680"/>
                <a:gd name="connsiteY2" fmla="*/ 463963 h 927927"/>
                <a:gd name="connsiteX3" fmla="*/ 14870 w 8651680"/>
                <a:gd name="connsiteY3" fmla="*/ 51020 h 927927"/>
                <a:gd name="connsiteX4" fmla="*/ 153005 w 8651680"/>
                <a:gd name="connsiteY4" fmla="*/ 0 h 927927"/>
                <a:gd name="connsiteX5" fmla="*/ 7179586 w 8651680"/>
                <a:gd name="connsiteY5" fmla="*/ 0 h 927927"/>
                <a:gd name="connsiteX6" fmla="*/ 7552220 w 8651680"/>
                <a:gd name="connsiteY6" fmla="*/ 51020 h 927927"/>
                <a:gd name="connsiteX7" fmla="*/ 8651680 w 8651680"/>
                <a:gd name="connsiteY7" fmla="*/ 463963 h 927927"/>
                <a:gd name="connsiteX0" fmla="*/ 7890142 w 8651680"/>
                <a:gd name="connsiteY0" fmla="*/ 927927 h 927927"/>
                <a:gd name="connsiteX1" fmla="*/ 15944 w 8651680"/>
                <a:gd name="connsiteY1" fmla="*/ 927927 h 927927"/>
                <a:gd name="connsiteX2" fmla="*/ 1114331 w 8651680"/>
                <a:gd name="connsiteY2" fmla="*/ 463963 h 927927"/>
                <a:gd name="connsiteX3" fmla="*/ 14870 w 8651680"/>
                <a:gd name="connsiteY3" fmla="*/ 51020 h 927927"/>
                <a:gd name="connsiteX4" fmla="*/ 153005 w 8651680"/>
                <a:gd name="connsiteY4" fmla="*/ 0 h 927927"/>
                <a:gd name="connsiteX5" fmla="*/ 7179586 w 8651680"/>
                <a:gd name="connsiteY5" fmla="*/ 0 h 927927"/>
                <a:gd name="connsiteX6" fmla="*/ 7552220 w 8651680"/>
                <a:gd name="connsiteY6" fmla="*/ 51020 h 927927"/>
                <a:gd name="connsiteX7" fmla="*/ 8651680 w 8651680"/>
                <a:gd name="connsiteY7" fmla="*/ 463963 h 927927"/>
                <a:gd name="connsiteX0" fmla="*/ 7890142 w 8651680"/>
                <a:gd name="connsiteY0" fmla="*/ 927927 h 927927"/>
                <a:gd name="connsiteX1" fmla="*/ 15944 w 8651680"/>
                <a:gd name="connsiteY1" fmla="*/ 927927 h 927927"/>
                <a:gd name="connsiteX2" fmla="*/ 1114331 w 8651680"/>
                <a:gd name="connsiteY2" fmla="*/ 463963 h 927927"/>
                <a:gd name="connsiteX3" fmla="*/ 14870 w 8651680"/>
                <a:gd name="connsiteY3" fmla="*/ 51020 h 927927"/>
                <a:gd name="connsiteX4" fmla="*/ 153005 w 8651680"/>
                <a:gd name="connsiteY4" fmla="*/ 0 h 927927"/>
                <a:gd name="connsiteX5" fmla="*/ 7179586 w 8651680"/>
                <a:gd name="connsiteY5" fmla="*/ 0 h 927927"/>
                <a:gd name="connsiteX6" fmla="*/ 7552220 w 8651680"/>
                <a:gd name="connsiteY6" fmla="*/ 51020 h 927927"/>
                <a:gd name="connsiteX7" fmla="*/ 8651680 w 8651680"/>
                <a:gd name="connsiteY7" fmla="*/ 463963 h 927927"/>
                <a:gd name="connsiteX0" fmla="*/ 7890142 w 8651680"/>
                <a:gd name="connsiteY0" fmla="*/ 927927 h 927927"/>
                <a:gd name="connsiteX1" fmla="*/ 15944 w 8651680"/>
                <a:gd name="connsiteY1" fmla="*/ 927927 h 927927"/>
                <a:gd name="connsiteX2" fmla="*/ 1114331 w 8651680"/>
                <a:gd name="connsiteY2" fmla="*/ 463963 h 927927"/>
                <a:gd name="connsiteX3" fmla="*/ 14870 w 8651680"/>
                <a:gd name="connsiteY3" fmla="*/ 51020 h 927927"/>
                <a:gd name="connsiteX4" fmla="*/ 153005 w 8651680"/>
                <a:gd name="connsiteY4" fmla="*/ 0 h 927927"/>
                <a:gd name="connsiteX5" fmla="*/ 7179586 w 8651680"/>
                <a:gd name="connsiteY5" fmla="*/ 0 h 927927"/>
                <a:gd name="connsiteX6" fmla="*/ 7552220 w 8651680"/>
                <a:gd name="connsiteY6" fmla="*/ 51020 h 927927"/>
                <a:gd name="connsiteX7" fmla="*/ 8651680 w 8651680"/>
                <a:gd name="connsiteY7" fmla="*/ 463963 h 927927"/>
                <a:gd name="connsiteX0" fmla="*/ 7890142 w 8651680"/>
                <a:gd name="connsiteY0" fmla="*/ 927927 h 927927"/>
                <a:gd name="connsiteX1" fmla="*/ 15944 w 8651680"/>
                <a:gd name="connsiteY1" fmla="*/ 927927 h 927927"/>
                <a:gd name="connsiteX2" fmla="*/ 1114331 w 8651680"/>
                <a:gd name="connsiteY2" fmla="*/ 463963 h 927927"/>
                <a:gd name="connsiteX3" fmla="*/ 14870 w 8651680"/>
                <a:gd name="connsiteY3" fmla="*/ 51020 h 927927"/>
                <a:gd name="connsiteX4" fmla="*/ 153005 w 8651680"/>
                <a:gd name="connsiteY4" fmla="*/ 0 h 927927"/>
                <a:gd name="connsiteX5" fmla="*/ 7275951 w 8651680"/>
                <a:gd name="connsiteY5" fmla="*/ 0 h 927927"/>
                <a:gd name="connsiteX6" fmla="*/ 7552220 w 8651680"/>
                <a:gd name="connsiteY6" fmla="*/ 51020 h 927927"/>
                <a:gd name="connsiteX7" fmla="*/ 8651680 w 8651680"/>
                <a:gd name="connsiteY7" fmla="*/ 463963 h 927927"/>
                <a:gd name="connsiteX0" fmla="*/ 7940070 w 8651680"/>
                <a:gd name="connsiteY0" fmla="*/ 927927 h 927927"/>
                <a:gd name="connsiteX1" fmla="*/ 15944 w 8651680"/>
                <a:gd name="connsiteY1" fmla="*/ 927927 h 927927"/>
                <a:gd name="connsiteX2" fmla="*/ 1114331 w 8651680"/>
                <a:gd name="connsiteY2" fmla="*/ 463963 h 927927"/>
                <a:gd name="connsiteX3" fmla="*/ 14870 w 8651680"/>
                <a:gd name="connsiteY3" fmla="*/ 51020 h 927927"/>
                <a:gd name="connsiteX4" fmla="*/ 153005 w 8651680"/>
                <a:gd name="connsiteY4" fmla="*/ 0 h 927927"/>
                <a:gd name="connsiteX5" fmla="*/ 7275951 w 8651680"/>
                <a:gd name="connsiteY5" fmla="*/ 0 h 927927"/>
                <a:gd name="connsiteX6" fmla="*/ 7552220 w 8651680"/>
                <a:gd name="connsiteY6" fmla="*/ 51020 h 927927"/>
                <a:gd name="connsiteX7" fmla="*/ 8651680 w 8651680"/>
                <a:gd name="connsiteY7" fmla="*/ 463963 h 927927"/>
                <a:gd name="connsiteX0" fmla="*/ 7940070 w 8651680"/>
                <a:gd name="connsiteY0" fmla="*/ 927927 h 927927"/>
                <a:gd name="connsiteX1" fmla="*/ 15944 w 8651680"/>
                <a:gd name="connsiteY1" fmla="*/ 927927 h 927927"/>
                <a:gd name="connsiteX2" fmla="*/ 1114331 w 8651680"/>
                <a:gd name="connsiteY2" fmla="*/ 463963 h 927927"/>
                <a:gd name="connsiteX3" fmla="*/ 14869 w 8651680"/>
                <a:gd name="connsiteY3" fmla="*/ 51020 h 927927"/>
                <a:gd name="connsiteX4" fmla="*/ 153005 w 8651680"/>
                <a:gd name="connsiteY4" fmla="*/ 0 h 927927"/>
                <a:gd name="connsiteX5" fmla="*/ 7275951 w 8651680"/>
                <a:gd name="connsiteY5" fmla="*/ 0 h 927927"/>
                <a:gd name="connsiteX6" fmla="*/ 7552220 w 8651680"/>
                <a:gd name="connsiteY6" fmla="*/ 51020 h 927927"/>
                <a:gd name="connsiteX7" fmla="*/ 8651680 w 8651680"/>
                <a:gd name="connsiteY7" fmla="*/ 463963 h 927927"/>
                <a:gd name="connsiteX0" fmla="*/ 7940070 w 8651680"/>
                <a:gd name="connsiteY0" fmla="*/ 927927 h 927927"/>
                <a:gd name="connsiteX1" fmla="*/ 15944 w 8651680"/>
                <a:gd name="connsiteY1" fmla="*/ 927927 h 927927"/>
                <a:gd name="connsiteX2" fmla="*/ 1295961 w 8651680"/>
                <a:gd name="connsiteY2" fmla="*/ 463963 h 927927"/>
                <a:gd name="connsiteX3" fmla="*/ 14869 w 8651680"/>
                <a:gd name="connsiteY3" fmla="*/ 51020 h 927927"/>
                <a:gd name="connsiteX4" fmla="*/ 153005 w 8651680"/>
                <a:gd name="connsiteY4" fmla="*/ 0 h 927927"/>
                <a:gd name="connsiteX5" fmla="*/ 7275951 w 8651680"/>
                <a:gd name="connsiteY5" fmla="*/ 0 h 927927"/>
                <a:gd name="connsiteX6" fmla="*/ 7552220 w 8651680"/>
                <a:gd name="connsiteY6" fmla="*/ 51020 h 927927"/>
                <a:gd name="connsiteX7" fmla="*/ 8651680 w 8651680"/>
                <a:gd name="connsiteY7" fmla="*/ 463963 h 927927"/>
                <a:gd name="connsiteX0" fmla="*/ 7940070 w 8651680"/>
                <a:gd name="connsiteY0" fmla="*/ 927927 h 927927"/>
                <a:gd name="connsiteX1" fmla="*/ 15944 w 8651680"/>
                <a:gd name="connsiteY1" fmla="*/ 927927 h 927927"/>
                <a:gd name="connsiteX2" fmla="*/ 1295961 w 8651680"/>
                <a:gd name="connsiteY2" fmla="*/ 463963 h 927927"/>
                <a:gd name="connsiteX3" fmla="*/ 14869 w 8651680"/>
                <a:gd name="connsiteY3" fmla="*/ 51020 h 927927"/>
                <a:gd name="connsiteX4" fmla="*/ 153005 w 8651680"/>
                <a:gd name="connsiteY4" fmla="*/ 0 h 927927"/>
                <a:gd name="connsiteX5" fmla="*/ 7275951 w 8651680"/>
                <a:gd name="connsiteY5" fmla="*/ 0 h 927927"/>
                <a:gd name="connsiteX6" fmla="*/ 7552220 w 8651680"/>
                <a:gd name="connsiteY6" fmla="*/ 51020 h 927927"/>
                <a:gd name="connsiteX7" fmla="*/ 8651680 w 8651680"/>
                <a:gd name="connsiteY7" fmla="*/ 463963 h 927927"/>
                <a:gd name="connsiteX0" fmla="*/ 7940070 w 8651680"/>
                <a:gd name="connsiteY0" fmla="*/ 927927 h 927927"/>
                <a:gd name="connsiteX1" fmla="*/ 15944 w 8651680"/>
                <a:gd name="connsiteY1" fmla="*/ 927927 h 927927"/>
                <a:gd name="connsiteX2" fmla="*/ 1295961 w 8651680"/>
                <a:gd name="connsiteY2" fmla="*/ 463963 h 927927"/>
                <a:gd name="connsiteX3" fmla="*/ 14869 w 8651680"/>
                <a:gd name="connsiteY3" fmla="*/ 51020 h 927927"/>
                <a:gd name="connsiteX4" fmla="*/ 153005 w 8651680"/>
                <a:gd name="connsiteY4" fmla="*/ 0 h 927927"/>
                <a:gd name="connsiteX5" fmla="*/ 7275951 w 8651680"/>
                <a:gd name="connsiteY5" fmla="*/ 0 h 927927"/>
                <a:gd name="connsiteX6" fmla="*/ 7552220 w 8651680"/>
                <a:gd name="connsiteY6" fmla="*/ 51020 h 927927"/>
                <a:gd name="connsiteX7" fmla="*/ 8651680 w 8651680"/>
                <a:gd name="connsiteY7" fmla="*/ 463963 h 927927"/>
                <a:gd name="connsiteX0" fmla="*/ 7943512 w 8655122"/>
                <a:gd name="connsiteY0" fmla="*/ 927927 h 927927"/>
                <a:gd name="connsiteX1" fmla="*/ 19386 w 8655122"/>
                <a:gd name="connsiteY1" fmla="*/ 927927 h 927927"/>
                <a:gd name="connsiteX2" fmla="*/ 1299403 w 8655122"/>
                <a:gd name="connsiteY2" fmla="*/ 463963 h 927927"/>
                <a:gd name="connsiteX3" fmla="*/ 18311 w 8655122"/>
                <a:gd name="connsiteY3" fmla="*/ 51020 h 927927"/>
                <a:gd name="connsiteX4" fmla="*/ 156447 w 8655122"/>
                <a:gd name="connsiteY4" fmla="*/ 0 h 927927"/>
                <a:gd name="connsiteX5" fmla="*/ 7279393 w 8655122"/>
                <a:gd name="connsiteY5" fmla="*/ 0 h 927927"/>
                <a:gd name="connsiteX6" fmla="*/ 7555662 w 8655122"/>
                <a:gd name="connsiteY6" fmla="*/ 51020 h 927927"/>
                <a:gd name="connsiteX7" fmla="*/ 8655122 w 8655122"/>
                <a:gd name="connsiteY7" fmla="*/ 463963 h 927927"/>
                <a:gd name="connsiteX0" fmla="*/ 7942681 w 8654291"/>
                <a:gd name="connsiteY0" fmla="*/ 927927 h 927927"/>
                <a:gd name="connsiteX1" fmla="*/ 18555 w 8654291"/>
                <a:gd name="connsiteY1" fmla="*/ 927927 h 927927"/>
                <a:gd name="connsiteX2" fmla="*/ 1298572 w 8654291"/>
                <a:gd name="connsiteY2" fmla="*/ 463963 h 927927"/>
                <a:gd name="connsiteX3" fmla="*/ 17480 w 8654291"/>
                <a:gd name="connsiteY3" fmla="*/ 51020 h 927927"/>
                <a:gd name="connsiteX4" fmla="*/ 155616 w 8654291"/>
                <a:gd name="connsiteY4" fmla="*/ 0 h 927927"/>
                <a:gd name="connsiteX5" fmla="*/ 7278562 w 8654291"/>
                <a:gd name="connsiteY5" fmla="*/ 0 h 927927"/>
                <a:gd name="connsiteX6" fmla="*/ 7554831 w 8654291"/>
                <a:gd name="connsiteY6" fmla="*/ 51020 h 927927"/>
                <a:gd name="connsiteX7" fmla="*/ 8654291 w 8654291"/>
                <a:gd name="connsiteY7" fmla="*/ 463963 h 927927"/>
                <a:gd name="connsiteX0" fmla="*/ 7942529 w 8654139"/>
                <a:gd name="connsiteY0" fmla="*/ 927927 h 927927"/>
                <a:gd name="connsiteX1" fmla="*/ 18403 w 8654139"/>
                <a:gd name="connsiteY1" fmla="*/ 927927 h 927927"/>
                <a:gd name="connsiteX2" fmla="*/ 1298420 w 8654139"/>
                <a:gd name="connsiteY2" fmla="*/ 463963 h 927927"/>
                <a:gd name="connsiteX3" fmla="*/ 17328 w 8654139"/>
                <a:gd name="connsiteY3" fmla="*/ 51020 h 927927"/>
                <a:gd name="connsiteX4" fmla="*/ 178286 w 8654139"/>
                <a:gd name="connsiteY4" fmla="*/ 0 h 927927"/>
                <a:gd name="connsiteX5" fmla="*/ 7278410 w 8654139"/>
                <a:gd name="connsiteY5" fmla="*/ 0 h 927927"/>
                <a:gd name="connsiteX6" fmla="*/ 7554679 w 8654139"/>
                <a:gd name="connsiteY6" fmla="*/ 51020 h 927927"/>
                <a:gd name="connsiteX7" fmla="*/ 8654139 w 8654139"/>
                <a:gd name="connsiteY7" fmla="*/ 463963 h 927927"/>
                <a:gd name="connsiteX0" fmla="*/ 7942529 w 8654139"/>
                <a:gd name="connsiteY0" fmla="*/ 927927 h 927927"/>
                <a:gd name="connsiteX1" fmla="*/ 18403 w 8654139"/>
                <a:gd name="connsiteY1" fmla="*/ 927927 h 927927"/>
                <a:gd name="connsiteX2" fmla="*/ 1298420 w 8654139"/>
                <a:gd name="connsiteY2" fmla="*/ 463963 h 927927"/>
                <a:gd name="connsiteX3" fmla="*/ 17328 w 8654139"/>
                <a:gd name="connsiteY3" fmla="*/ 51020 h 927927"/>
                <a:gd name="connsiteX4" fmla="*/ 178286 w 8654139"/>
                <a:gd name="connsiteY4" fmla="*/ 0 h 927927"/>
                <a:gd name="connsiteX5" fmla="*/ 7278410 w 8654139"/>
                <a:gd name="connsiteY5" fmla="*/ 0 h 927927"/>
                <a:gd name="connsiteX6" fmla="*/ 7373047 w 8654139"/>
                <a:gd name="connsiteY6" fmla="*/ 51020 h 927927"/>
                <a:gd name="connsiteX7" fmla="*/ 8654139 w 8654139"/>
                <a:gd name="connsiteY7" fmla="*/ 463963 h 927927"/>
                <a:gd name="connsiteX0" fmla="*/ 7942529 w 8654139"/>
                <a:gd name="connsiteY0" fmla="*/ 927927 h 927927"/>
                <a:gd name="connsiteX1" fmla="*/ 18403 w 8654139"/>
                <a:gd name="connsiteY1" fmla="*/ 927927 h 927927"/>
                <a:gd name="connsiteX2" fmla="*/ 1298420 w 8654139"/>
                <a:gd name="connsiteY2" fmla="*/ 463963 h 927927"/>
                <a:gd name="connsiteX3" fmla="*/ 17328 w 8654139"/>
                <a:gd name="connsiteY3" fmla="*/ 51020 h 927927"/>
                <a:gd name="connsiteX4" fmla="*/ 178286 w 8654139"/>
                <a:gd name="connsiteY4" fmla="*/ 0 h 927927"/>
                <a:gd name="connsiteX5" fmla="*/ 7278410 w 8654139"/>
                <a:gd name="connsiteY5" fmla="*/ 0 h 927927"/>
                <a:gd name="connsiteX6" fmla="*/ 7373047 w 8654139"/>
                <a:gd name="connsiteY6" fmla="*/ 51020 h 927927"/>
                <a:gd name="connsiteX7" fmla="*/ 8654139 w 8654139"/>
                <a:gd name="connsiteY7" fmla="*/ 463963 h 927927"/>
                <a:gd name="connsiteX0" fmla="*/ 7942529 w 8654139"/>
                <a:gd name="connsiteY0" fmla="*/ 927927 h 927927"/>
                <a:gd name="connsiteX1" fmla="*/ 18403 w 8654139"/>
                <a:gd name="connsiteY1" fmla="*/ 927927 h 927927"/>
                <a:gd name="connsiteX2" fmla="*/ 1298420 w 8654139"/>
                <a:gd name="connsiteY2" fmla="*/ 463963 h 927927"/>
                <a:gd name="connsiteX3" fmla="*/ 17328 w 8654139"/>
                <a:gd name="connsiteY3" fmla="*/ 51020 h 927927"/>
                <a:gd name="connsiteX4" fmla="*/ 178286 w 8654139"/>
                <a:gd name="connsiteY4" fmla="*/ 0 h 927927"/>
                <a:gd name="connsiteX5" fmla="*/ 7278410 w 8654139"/>
                <a:gd name="connsiteY5" fmla="*/ 0 h 927927"/>
                <a:gd name="connsiteX6" fmla="*/ 7373047 w 8654139"/>
                <a:gd name="connsiteY6" fmla="*/ 51020 h 927927"/>
                <a:gd name="connsiteX7" fmla="*/ 8654139 w 8654139"/>
                <a:gd name="connsiteY7" fmla="*/ 463963 h 927927"/>
                <a:gd name="connsiteX0" fmla="*/ 7942529 w 8654139"/>
                <a:gd name="connsiteY0" fmla="*/ 927927 h 927927"/>
                <a:gd name="connsiteX1" fmla="*/ 18403 w 8654139"/>
                <a:gd name="connsiteY1" fmla="*/ 927927 h 927927"/>
                <a:gd name="connsiteX2" fmla="*/ 1298420 w 8654139"/>
                <a:gd name="connsiteY2" fmla="*/ 463963 h 927927"/>
                <a:gd name="connsiteX3" fmla="*/ 17328 w 8654139"/>
                <a:gd name="connsiteY3" fmla="*/ 51020 h 927927"/>
                <a:gd name="connsiteX4" fmla="*/ 178286 w 8654139"/>
                <a:gd name="connsiteY4" fmla="*/ 0 h 927927"/>
                <a:gd name="connsiteX5" fmla="*/ 7278410 w 8654139"/>
                <a:gd name="connsiteY5" fmla="*/ 0 h 927927"/>
                <a:gd name="connsiteX6" fmla="*/ 7373047 w 8654139"/>
                <a:gd name="connsiteY6" fmla="*/ 51020 h 927927"/>
                <a:gd name="connsiteX7" fmla="*/ 8654139 w 8654139"/>
                <a:gd name="connsiteY7" fmla="*/ 463963 h 927927"/>
                <a:gd name="connsiteX0" fmla="*/ 7942529 w 8654139"/>
                <a:gd name="connsiteY0" fmla="*/ 927927 h 927927"/>
                <a:gd name="connsiteX1" fmla="*/ 18403 w 8654139"/>
                <a:gd name="connsiteY1" fmla="*/ 927927 h 927927"/>
                <a:gd name="connsiteX2" fmla="*/ 1298420 w 8654139"/>
                <a:gd name="connsiteY2" fmla="*/ 463963 h 927927"/>
                <a:gd name="connsiteX3" fmla="*/ 17328 w 8654139"/>
                <a:gd name="connsiteY3" fmla="*/ 51020 h 927927"/>
                <a:gd name="connsiteX4" fmla="*/ 178286 w 8654139"/>
                <a:gd name="connsiteY4" fmla="*/ 0 h 927927"/>
                <a:gd name="connsiteX5" fmla="*/ 7051139 w 8654139"/>
                <a:gd name="connsiteY5" fmla="*/ 0 h 927927"/>
                <a:gd name="connsiteX6" fmla="*/ 7373047 w 8654139"/>
                <a:gd name="connsiteY6" fmla="*/ 51020 h 927927"/>
                <a:gd name="connsiteX7" fmla="*/ 8654139 w 8654139"/>
                <a:gd name="connsiteY7" fmla="*/ 463963 h 927927"/>
                <a:gd name="connsiteX0" fmla="*/ 7824787 w 8654139"/>
                <a:gd name="connsiteY0" fmla="*/ 927927 h 927927"/>
                <a:gd name="connsiteX1" fmla="*/ 18403 w 8654139"/>
                <a:gd name="connsiteY1" fmla="*/ 927927 h 927927"/>
                <a:gd name="connsiteX2" fmla="*/ 1298420 w 8654139"/>
                <a:gd name="connsiteY2" fmla="*/ 463963 h 927927"/>
                <a:gd name="connsiteX3" fmla="*/ 17328 w 8654139"/>
                <a:gd name="connsiteY3" fmla="*/ 51020 h 927927"/>
                <a:gd name="connsiteX4" fmla="*/ 178286 w 8654139"/>
                <a:gd name="connsiteY4" fmla="*/ 0 h 927927"/>
                <a:gd name="connsiteX5" fmla="*/ 7051139 w 8654139"/>
                <a:gd name="connsiteY5" fmla="*/ 0 h 927927"/>
                <a:gd name="connsiteX6" fmla="*/ 7373047 w 8654139"/>
                <a:gd name="connsiteY6" fmla="*/ 51020 h 927927"/>
                <a:gd name="connsiteX7" fmla="*/ 8654139 w 8654139"/>
                <a:gd name="connsiteY7" fmla="*/ 463963 h 927927"/>
                <a:gd name="connsiteX0" fmla="*/ 7824787 w 8654139"/>
                <a:gd name="connsiteY0" fmla="*/ 927927 h 927927"/>
                <a:gd name="connsiteX1" fmla="*/ 18403 w 8654139"/>
                <a:gd name="connsiteY1" fmla="*/ 927927 h 927927"/>
                <a:gd name="connsiteX2" fmla="*/ 1298420 w 8654139"/>
                <a:gd name="connsiteY2" fmla="*/ 463963 h 927927"/>
                <a:gd name="connsiteX3" fmla="*/ 17328 w 8654139"/>
                <a:gd name="connsiteY3" fmla="*/ 51020 h 927927"/>
                <a:gd name="connsiteX4" fmla="*/ 178286 w 8654139"/>
                <a:gd name="connsiteY4" fmla="*/ 0 h 927927"/>
                <a:gd name="connsiteX5" fmla="*/ 7051139 w 8654139"/>
                <a:gd name="connsiteY5" fmla="*/ 0 h 927927"/>
                <a:gd name="connsiteX6" fmla="*/ 7373047 w 8654139"/>
                <a:gd name="connsiteY6" fmla="*/ 51020 h 927927"/>
                <a:gd name="connsiteX7" fmla="*/ 8654139 w 8654139"/>
                <a:gd name="connsiteY7" fmla="*/ 463963 h 927927"/>
                <a:gd name="connsiteX0" fmla="*/ 7824787 w 8654139"/>
                <a:gd name="connsiteY0" fmla="*/ 927927 h 927927"/>
                <a:gd name="connsiteX1" fmla="*/ 18403 w 8654139"/>
                <a:gd name="connsiteY1" fmla="*/ 927927 h 927927"/>
                <a:gd name="connsiteX2" fmla="*/ 903061 w 8654139"/>
                <a:gd name="connsiteY2" fmla="*/ 463963 h 927927"/>
                <a:gd name="connsiteX3" fmla="*/ 17328 w 8654139"/>
                <a:gd name="connsiteY3" fmla="*/ 51020 h 927927"/>
                <a:gd name="connsiteX4" fmla="*/ 178286 w 8654139"/>
                <a:gd name="connsiteY4" fmla="*/ 0 h 927927"/>
                <a:gd name="connsiteX5" fmla="*/ 7051139 w 8654139"/>
                <a:gd name="connsiteY5" fmla="*/ 0 h 927927"/>
                <a:gd name="connsiteX6" fmla="*/ 7373047 w 8654139"/>
                <a:gd name="connsiteY6" fmla="*/ 51020 h 927927"/>
                <a:gd name="connsiteX7" fmla="*/ 8654139 w 8654139"/>
                <a:gd name="connsiteY7" fmla="*/ 463963 h 927927"/>
                <a:gd name="connsiteX0" fmla="*/ 7824787 w 8654139"/>
                <a:gd name="connsiteY0" fmla="*/ 927927 h 927927"/>
                <a:gd name="connsiteX1" fmla="*/ 18403 w 8654139"/>
                <a:gd name="connsiteY1" fmla="*/ 927927 h 927927"/>
                <a:gd name="connsiteX2" fmla="*/ 903061 w 8654139"/>
                <a:gd name="connsiteY2" fmla="*/ 463963 h 927927"/>
                <a:gd name="connsiteX3" fmla="*/ 17328 w 8654139"/>
                <a:gd name="connsiteY3" fmla="*/ 51020 h 927927"/>
                <a:gd name="connsiteX4" fmla="*/ 178286 w 8654139"/>
                <a:gd name="connsiteY4" fmla="*/ 0 h 927927"/>
                <a:gd name="connsiteX5" fmla="*/ 7051139 w 8654139"/>
                <a:gd name="connsiteY5" fmla="*/ 0 h 927927"/>
                <a:gd name="connsiteX6" fmla="*/ 7373047 w 8654139"/>
                <a:gd name="connsiteY6" fmla="*/ 51020 h 927927"/>
                <a:gd name="connsiteX7" fmla="*/ 8654139 w 8654139"/>
                <a:gd name="connsiteY7" fmla="*/ 463963 h 927927"/>
                <a:gd name="connsiteX0" fmla="*/ 7824787 w 8654139"/>
                <a:gd name="connsiteY0" fmla="*/ 927927 h 927927"/>
                <a:gd name="connsiteX1" fmla="*/ 18403 w 8654139"/>
                <a:gd name="connsiteY1" fmla="*/ 927927 h 927927"/>
                <a:gd name="connsiteX2" fmla="*/ 903061 w 8654139"/>
                <a:gd name="connsiteY2" fmla="*/ 463963 h 927927"/>
                <a:gd name="connsiteX3" fmla="*/ 17328 w 8654139"/>
                <a:gd name="connsiteY3" fmla="*/ 51020 h 927927"/>
                <a:gd name="connsiteX4" fmla="*/ 178286 w 8654139"/>
                <a:gd name="connsiteY4" fmla="*/ 0 h 927927"/>
                <a:gd name="connsiteX5" fmla="*/ 7051139 w 8654139"/>
                <a:gd name="connsiteY5" fmla="*/ 0 h 927927"/>
                <a:gd name="connsiteX6" fmla="*/ 7373047 w 8654139"/>
                <a:gd name="connsiteY6" fmla="*/ 51020 h 927927"/>
                <a:gd name="connsiteX7" fmla="*/ 8654139 w 8654139"/>
                <a:gd name="connsiteY7" fmla="*/ 463963 h 927927"/>
                <a:gd name="connsiteX0" fmla="*/ 7817725 w 8647077"/>
                <a:gd name="connsiteY0" fmla="*/ 927927 h 927927"/>
                <a:gd name="connsiteX1" fmla="*/ 11341 w 8647077"/>
                <a:gd name="connsiteY1" fmla="*/ 927927 h 927927"/>
                <a:gd name="connsiteX2" fmla="*/ 895999 w 8647077"/>
                <a:gd name="connsiteY2" fmla="*/ 463963 h 927927"/>
                <a:gd name="connsiteX3" fmla="*/ 10266 w 8647077"/>
                <a:gd name="connsiteY3" fmla="*/ 51020 h 927927"/>
                <a:gd name="connsiteX4" fmla="*/ 171224 w 8647077"/>
                <a:gd name="connsiteY4" fmla="*/ 0 h 927927"/>
                <a:gd name="connsiteX5" fmla="*/ 7044077 w 8647077"/>
                <a:gd name="connsiteY5" fmla="*/ 0 h 927927"/>
                <a:gd name="connsiteX6" fmla="*/ 7365985 w 8647077"/>
                <a:gd name="connsiteY6" fmla="*/ 51020 h 927927"/>
                <a:gd name="connsiteX7" fmla="*/ 8647077 w 8647077"/>
                <a:gd name="connsiteY7" fmla="*/ 463963 h 927927"/>
                <a:gd name="connsiteX0" fmla="*/ 7819134 w 8648486"/>
                <a:gd name="connsiteY0" fmla="*/ 927927 h 927927"/>
                <a:gd name="connsiteX1" fmla="*/ 12750 w 8648486"/>
                <a:gd name="connsiteY1" fmla="*/ 927927 h 927927"/>
                <a:gd name="connsiteX2" fmla="*/ 897408 w 8648486"/>
                <a:gd name="connsiteY2" fmla="*/ 463963 h 927927"/>
                <a:gd name="connsiteX3" fmla="*/ 11675 w 8648486"/>
                <a:gd name="connsiteY3" fmla="*/ 51020 h 927927"/>
                <a:gd name="connsiteX4" fmla="*/ 172633 w 8648486"/>
                <a:gd name="connsiteY4" fmla="*/ 0 h 927927"/>
                <a:gd name="connsiteX5" fmla="*/ 7045486 w 8648486"/>
                <a:gd name="connsiteY5" fmla="*/ 0 h 927927"/>
                <a:gd name="connsiteX6" fmla="*/ 7367394 w 8648486"/>
                <a:gd name="connsiteY6" fmla="*/ 51020 h 927927"/>
                <a:gd name="connsiteX7" fmla="*/ 8648486 w 8648486"/>
                <a:gd name="connsiteY7" fmla="*/ 463963 h 927927"/>
                <a:gd name="connsiteX0" fmla="*/ 7819439 w 8648791"/>
                <a:gd name="connsiteY0" fmla="*/ 927927 h 927927"/>
                <a:gd name="connsiteX1" fmla="*/ 13055 w 8648791"/>
                <a:gd name="connsiteY1" fmla="*/ 927927 h 927927"/>
                <a:gd name="connsiteX2" fmla="*/ 897713 w 8648791"/>
                <a:gd name="connsiteY2" fmla="*/ 463963 h 927927"/>
                <a:gd name="connsiteX3" fmla="*/ 11980 w 8648791"/>
                <a:gd name="connsiteY3" fmla="*/ 51020 h 927927"/>
                <a:gd name="connsiteX4" fmla="*/ 123258 w 8648791"/>
                <a:gd name="connsiteY4" fmla="*/ 0 h 927927"/>
                <a:gd name="connsiteX5" fmla="*/ 7045791 w 8648791"/>
                <a:gd name="connsiteY5" fmla="*/ 0 h 927927"/>
                <a:gd name="connsiteX6" fmla="*/ 7367699 w 8648791"/>
                <a:gd name="connsiteY6" fmla="*/ 51020 h 927927"/>
                <a:gd name="connsiteX7" fmla="*/ 8648791 w 8648791"/>
                <a:gd name="connsiteY7" fmla="*/ 463963 h 927927"/>
                <a:gd name="connsiteX0" fmla="*/ 7819439 w 8648791"/>
                <a:gd name="connsiteY0" fmla="*/ 927927 h 927927"/>
                <a:gd name="connsiteX1" fmla="*/ 13055 w 8648791"/>
                <a:gd name="connsiteY1" fmla="*/ 927927 h 927927"/>
                <a:gd name="connsiteX2" fmla="*/ 897713 w 8648791"/>
                <a:gd name="connsiteY2" fmla="*/ 463963 h 927927"/>
                <a:gd name="connsiteX3" fmla="*/ 11980 w 8648791"/>
                <a:gd name="connsiteY3" fmla="*/ 51020 h 927927"/>
                <a:gd name="connsiteX4" fmla="*/ 123258 w 8648791"/>
                <a:gd name="connsiteY4" fmla="*/ 0 h 927927"/>
                <a:gd name="connsiteX5" fmla="*/ 7045791 w 8648791"/>
                <a:gd name="connsiteY5" fmla="*/ 0 h 927927"/>
                <a:gd name="connsiteX6" fmla="*/ 7763058 w 8648791"/>
                <a:gd name="connsiteY6" fmla="*/ 51020 h 927927"/>
                <a:gd name="connsiteX7" fmla="*/ 8648791 w 8648791"/>
                <a:gd name="connsiteY7" fmla="*/ 463963 h 927927"/>
                <a:gd name="connsiteX0" fmla="*/ 7819439 w 8648791"/>
                <a:gd name="connsiteY0" fmla="*/ 927927 h 927927"/>
                <a:gd name="connsiteX1" fmla="*/ 13055 w 8648791"/>
                <a:gd name="connsiteY1" fmla="*/ 927927 h 927927"/>
                <a:gd name="connsiteX2" fmla="*/ 897713 w 8648791"/>
                <a:gd name="connsiteY2" fmla="*/ 463963 h 927927"/>
                <a:gd name="connsiteX3" fmla="*/ 11980 w 8648791"/>
                <a:gd name="connsiteY3" fmla="*/ 51020 h 927927"/>
                <a:gd name="connsiteX4" fmla="*/ 123258 w 8648791"/>
                <a:gd name="connsiteY4" fmla="*/ 0 h 927927"/>
                <a:gd name="connsiteX5" fmla="*/ 7045791 w 8648791"/>
                <a:gd name="connsiteY5" fmla="*/ 0 h 927927"/>
                <a:gd name="connsiteX6" fmla="*/ 7763058 w 8648791"/>
                <a:gd name="connsiteY6" fmla="*/ 51020 h 927927"/>
                <a:gd name="connsiteX7" fmla="*/ 8648791 w 8648791"/>
                <a:gd name="connsiteY7" fmla="*/ 463963 h 927927"/>
                <a:gd name="connsiteX0" fmla="*/ 7819439 w 8648791"/>
                <a:gd name="connsiteY0" fmla="*/ 927927 h 927927"/>
                <a:gd name="connsiteX1" fmla="*/ 13055 w 8648791"/>
                <a:gd name="connsiteY1" fmla="*/ 927927 h 927927"/>
                <a:gd name="connsiteX2" fmla="*/ 897713 w 8648791"/>
                <a:gd name="connsiteY2" fmla="*/ 463963 h 927927"/>
                <a:gd name="connsiteX3" fmla="*/ 11980 w 8648791"/>
                <a:gd name="connsiteY3" fmla="*/ 51020 h 927927"/>
                <a:gd name="connsiteX4" fmla="*/ 123258 w 8648791"/>
                <a:gd name="connsiteY4" fmla="*/ 0 h 927927"/>
                <a:gd name="connsiteX5" fmla="*/ 7045791 w 8648791"/>
                <a:gd name="connsiteY5" fmla="*/ 0 h 927927"/>
                <a:gd name="connsiteX6" fmla="*/ 7763058 w 8648791"/>
                <a:gd name="connsiteY6" fmla="*/ 51020 h 927927"/>
                <a:gd name="connsiteX7" fmla="*/ 8648791 w 8648791"/>
                <a:gd name="connsiteY7" fmla="*/ 463963 h 927927"/>
                <a:gd name="connsiteX0" fmla="*/ 7819439 w 8648791"/>
                <a:gd name="connsiteY0" fmla="*/ 927927 h 927927"/>
                <a:gd name="connsiteX1" fmla="*/ 13055 w 8648791"/>
                <a:gd name="connsiteY1" fmla="*/ 927927 h 927927"/>
                <a:gd name="connsiteX2" fmla="*/ 897713 w 8648791"/>
                <a:gd name="connsiteY2" fmla="*/ 463963 h 927927"/>
                <a:gd name="connsiteX3" fmla="*/ 11980 w 8648791"/>
                <a:gd name="connsiteY3" fmla="*/ 51020 h 927927"/>
                <a:gd name="connsiteX4" fmla="*/ 123258 w 8648791"/>
                <a:gd name="connsiteY4" fmla="*/ 0 h 927927"/>
                <a:gd name="connsiteX5" fmla="*/ 7045791 w 8648791"/>
                <a:gd name="connsiteY5" fmla="*/ 0 h 927927"/>
                <a:gd name="connsiteX6" fmla="*/ 7763058 w 8648791"/>
                <a:gd name="connsiteY6" fmla="*/ 51020 h 927927"/>
                <a:gd name="connsiteX7" fmla="*/ 8648791 w 8648791"/>
                <a:gd name="connsiteY7" fmla="*/ 463963 h 927927"/>
                <a:gd name="connsiteX0" fmla="*/ 7819439 w 8648791"/>
                <a:gd name="connsiteY0" fmla="*/ 927927 h 927927"/>
                <a:gd name="connsiteX1" fmla="*/ 13055 w 8648791"/>
                <a:gd name="connsiteY1" fmla="*/ 927927 h 927927"/>
                <a:gd name="connsiteX2" fmla="*/ 897713 w 8648791"/>
                <a:gd name="connsiteY2" fmla="*/ 463963 h 927927"/>
                <a:gd name="connsiteX3" fmla="*/ 11980 w 8648791"/>
                <a:gd name="connsiteY3" fmla="*/ 51020 h 927927"/>
                <a:gd name="connsiteX4" fmla="*/ 123258 w 8648791"/>
                <a:gd name="connsiteY4" fmla="*/ 0 h 927927"/>
                <a:gd name="connsiteX5" fmla="*/ 7540494 w 8648791"/>
                <a:gd name="connsiteY5" fmla="*/ 0 h 927927"/>
                <a:gd name="connsiteX6" fmla="*/ 7763058 w 8648791"/>
                <a:gd name="connsiteY6" fmla="*/ 51020 h 927927"/>
                <a:gd name="connsiteX7" fmla="*/ 8648791 w 8648791"/>
                <a:gd name="connsiteY7" fmla="*/ 463963 h 927927"/>
                <a:gd name="connsiteX0" fmla="*/ 8075723 w 8648791"/>
                <a:gd name="connsiteY0" fmla="*/ 927927 h 927927"/>
                <a:gd name="connsiteX1" fmla="*/ 13055 w 8648791"/>
                <a:gd name="connsiteY1" fmla="*/ 927927 h 927927"/>
                <a:gd name="connsiteX2" fmla="*/ 897713 w 8648791"/>
                <a:gd name="connsiteY2" fmla="*/ 463963 h 927927"/>
                <a:gd name="connsiteX3" fmla="*/ 11980 w 8648791"/>
                <a:gd name="connsiteY3" fmla="*/ 51020 h 927927"/>
                <a:gd name="connsiteX4" fmla="*/ 123258 w 8648791"/>
                <a:gd name="connsiteY4" fmla="*/ 0 h 927927"/>
                <a:gd name="connsiteX5" fmla="*/ 7540494 w 8648791"/>
                <a:gd name="connsiteY5" fmla="*/ 0 h 927927"/>
                <a:gd name="connsiteX6" fmla="*/ 7763058 w 8648791"/>
                <a:gd name="connsiteY6" fmla="*/ 51020 h 927927"/>
                <a:gd name="connsiteX7" fmla="*/ 8648791 w 8648791"/>
                <a:gd name="connsiteY7" fmla="*/ 463963 h 927927"/>
                <a:gd name="connsiteX0" fmla="*/ 8075723 w 8648791"/>
                <a:gd name="connsiteY0" fmla="*/ 927927 h 927927"/>
                <a:gd name="connsiteX1" fmla="*/ 13055 w 8648791"/>
                <a:gd name="connsiteY1" fmla="*/ 927927 h 927927"/>
                <a:gd name="connsiteX2" fmla="*/ 897713 w 8648791"/>
                <a:gd name="connsiteY2" fmla="*/ 463963 h 927927"/>
                <a:gd name="connsiteX3" fmla="*/ 11980 w 8648791"/>
                <a:gd name="connsiteY3" fmla="*/ 51020 h 927927"/>
                <a:gd name="connsiteX4" fmla="*/ 123258 w 8648791"/>
                <a:gd name="connsiteY4" fmla="*/ 0 h 927927"/>
                <a:gd name="connsiteX5" fmla="*/ 7540494 w 8648791"/>
                <a:gd name="connsiteY5" fmla="*/ 0 h 927927"/>
                <a:gd name="connsiteX6" fmla="*/ 7763058 w 8648791"/>
                <a:gd name="connsiteY6" fmla="*/ 51020 h 927927"/>
                <a:gd name="connsiteX7" fmla="*/ 8648791 w 8648791"/>
                <a:gd name="connsiteY7" fmla="*/ 463963 h 927927"/>
                <a:gd name="connsiteX0" fmla="*/ 8075723 w 8648791"/>
                <a:gd name="connsiteY0" fmla="*/ 927927 h 927927"/>
                <a:gd name="connsiteX1" fmla="*/ 13055 w 8648791"/>
                <a:gd name="connsiteY1" fmla="*/ 927927 h 927927"/>
                <a:gd name="connsiteX2" fmla="*/ 1159624 w 8648791"/>
                <a:gd name="connsiteY2" fmla="*/ 463963 h 927927"/>
                <a:gd name="connsiteX3" fmla="*/ 11980 w 8648791"/>
                <a:gd name="connsiteY3" fmla="*/ 51020 h 927927"/>
                <a:gd name="connsiteX4" fmla="*/ 123258 w 8648791"/>
                <a:gd name="connsiteY4" fmla="*/ 0 h 927927"/>
                <a:gd name="connsiteX5" fmla="*/ 7540494 w 8648791"/>
                <a:gd name="connsiteY5" fmla="*/ 0 h 927927"/>
                <a:gd name="connsiteX6" fmla="*/ 7763058 w 8648791"/>
                <a:gd name="connsiteY6" fmla="*/ 51020 h 927927"/>
                <a:gd name="connsiteX7" fmla="*/ 8648791 w 8648791"/>
                <a:gd name="connsiteY7" fmla="*/ 463963 h 927927"/>
                <a:gd name="connsiteX0" fmla="*/ 8075723 w 8648791"/>
                <a:gd name="connsiteY0" fmla="*/ 927927 h 927927"/>
                <a:gd name="connsiteX1" fmla="*/ 13055 w 8648791"/>
                <a:gd name="connsiteY1" fmla="*/ 927927 h 927927"/>
                <a:gd name="connsiteX2" fmla="*/ 1159624 w 8648791"/>
                <a:gd name="connsiteY2" fmla="*/ 463963 h 927927"/>
                <a:gd name="connsiteX3" fmla="*/ 11980 w 8648791"/>
                <a:gd name="connsiteY3" fmla="*/ 51020 h 927927"/>
                <a:gd name="connsiteX4" fmla="*/ 123258 w 8648791"/>
                <a:gd name="connsiteY4" fmla="*/ 0 h 927927"/>
                <a:gd name="connsiteX5" fmla="*/ 7540494 w 8648791"/>
                <a:gd name="connsiteY5" fmla="*/ 0 h 927927"/>
                <a:gd name="connsiteX6" fmla="*/ 7763058 w 8648791"/>
                <a:gd name="connsiteY6" fmla="*/ 51020 h 927927"/>
                <a:gd name="connsiteX7" fmla="*/ 8648791 w 8648791"/>
                <a:gd name="connsiteY7" fmla="*/ 463963 h 927927"/>
                <a:gd name="connsiteX0" fmla="*/ 8075723 w 8648791"/>
                <a:gd name="connsiteY0" fmla="*/ 927927 h 927927"/>
                <a:gd name="connsiteX1" fmla="*/ 13055 w 8648791"/>
                <a:gd name="connsiteY1" fmla="*/ 927927 h 927927"/>
                <a:gd name="connsiteX2" fmla="*/ 1159624 w 8648791"/>
                <a:gd name="connsiteY2" fmla="*/ 463963 h 927927"/>
                <a:gd name="connsiteX3" fmla="*/ 11980 w 8648791"/>
                <a:gd name="connsiteY3" fmla="*/ 51020 h 927927"/>
                <a:gd name="connsiteX4" fmla="*/ 123258 w 8648791"/>
                <a:gd name="connsiteY4" fmla="*/ 0 h 927927"/>
                <a:gd name="connsiteX5" fmla="*/ 7540494 w 8648791"/>
                <a:gd name="connsiteY5" fmla="*/ 0 h 927927"/>
                <a:gd name="connsiteX6" fmla="*/ 7763058 w 8648791"/>
                <a:gd name="connsiteY6" fmla="*/ 51020 h 927927"/>
                <a:gd name="connsiteX7" fmla="*/ 8648791 w 8648791"/>
                <a:gd name="connsiteY7" fmla="*/ 463963 h 927927"/>
                <a:gd name="connsiteX0" fmla="*/ 8080741 w 8653809"/>
                <a:gd name="connsiteY0" fmla="*/ 927927 h 927927"/>
                <a:gd name="connsiteX1" fmla="*/ 18073 w 8653809"/>
                <a:gd name="connsiteY1" fmla="*/ 927927 h 927927"/>
                <a:gd name="connsiteX2" fmla="*/ 1164642 w 8653809"/>
                <a:gd name="connsiteY2" fmla="*/ 463963 h 927927"/>
                <a:gd name="connsiteX3" fmla="*/ 16998 w 8653809"/>
                <a:gd name="connsiteY3" fmla="*/ 51020 h 927927"/>
                <a:gd name="connsiteX4" fmla="*/ 128276 w 8653809"/>
                <a:gd name="connsiteY4" fmla="*/ 0 h 927927"/>
                <a:gd name="connsiteX5" fmla="*/ 7545512 w 8653809"/>
                <a:gd name="connsiteY5" fmla="*/ 0 h 927927"/>
                <a:gd name="connsiteX6" fmla="*/ 7768076 w 8653809"/>
                <a:gd name="connsiteY6" fmla="*/ 51020 h 927927"/>
                <a:gd name="connsiteX7" fmla="*/ 8653809 w 8653809"/>
                <a:gd name="connsiteY7" fmla="*/ 463963 h 927927"/>
                <a:gd name="connsiteX0" fmla="*/ 8079492 w 8652560"/>
                <a:gd name="connsiteY0" fmla="*/ 927927 h 927927"/>
                <a:gd name="connsiteX1" fmla="*/ 16824 w 8652560"/>
                <a:gd name="connsiteY1" fmla="*/ 927927 h 927927"/>
                <a:gd name="connsiteX2" fmla="*/ 1163393 w 8652560"/>
                <a:gd name="connsiteY2" fmla="*/ 463963 h 927927"/>
                <a:gd name="connsiteX3" fmla="*/ 15749 w 8652560"/>
                <a:gd name="connsiteY3" fmla="*/ 51020 h 927927"/>
                <a:gd name="connsiteX4" fmla="*/ 127027 w 8652560"/>
                <a:gd name="connsiteY4" fmla="*/ 0 h 927927"/>
                <a:gd name="connsiteX5" fmla="*/ 7544263 w 8652560"/>
                <a:gd name="connsiteY5" fmla="*/ 0 h 927927"/>
                <a:gd name="connsiteX6" fmla="*/ 7766827 w 8652560"/>
                <a:gd name="connsiteY6" fmla="*/ 51020 h 927927"/>
                <a:gd name="connsiteX7" fmla="*/ 8652560 w 8652560"/>
                <a:gd name="connsiteY7" fmla="*/ 463963 h 927927"/>
                <a:gd name="connsiteX0" fmla="*/ 8079269 w 8652337"/>
                <a:gd name="connsiteY0" fmla="*/ 927927 h 927927"/>
                <a:gd name="connsiteX1" fmla="*/ 16601 w 8652337"/>
                <a:gd name="connsiteY1" fmla="*/ 927927 h 927927"/>
                <a:gd name="connsiteX2" fmla="*/ 1163170 w 8652337"/>
                <a:gd name="connsiteY2" fmla="*/ 463963 h 927927"/>
                <a:gd name="connsiteX3" fmla="*/ 15526 w 8652337"/>
                <a:gd name="connsiteY3" fmla="*/ 51020 h 927927"/>
                <a:gd name="connsiteX4" fmla="*/ 159714 w 8652337"/>
                <a:gd name="connsiteY4" fmla="*/ 0 h 927927"/>
                <a:gd name="connsiteX5" fmla="*/ 7544040 w 8652337"/>
                <a:gd name="connsiteY5" fmla="*/ 0 h 927927"/>
                <a:gd name="connsiteX6" fmla="*/ 7766604 w 8652337"/>
                <a:gd name="connsiteY6" fmla="*/ 51020 h 927927"/>
                <a:gd name="connsiteX7" fmla="*/ 8652337 w 8652337"/>
                <a:gd name="connsiteY7" fmla="*/ 463963 h 927927"/>
                <a:gd name="connsiteX0" fmla="*/ 8079269 w 8652337"/>
                <a:gd name="connsiteY0" fmla="*/ 927927 h 927927"/>
                <a:gd name="connsiteX1" fmla="*/ 16601 w 8652337"/>
                <a:gd name="connsiteY1" fmla="*/ 927927 h 927927"/>
                <a:gd name="connsiteX2" fmla="*/ 1163170 w 8652337"/>
                <a:gd name="connsiteY2" fmla="*/ 463963 h 927927"/>
                <a:gd name="connsiteX3" fmla="*/ 15526 w 8652337"/>
                <a:gd name="connsiteY3" fmla="*/ 51020 h 927927"/>
                <a:gd name="connsiteX4" fmla="*/ 159714 w 8652337"/>
                <a:gd name="connsiteY4" fmla="*/ 0 h 927927"/>
                <a:gd name="connsiteX5" fmla="*/ 7544040 w 8652337"/>
                <a:gd name="connsiteY5" fmla="*/ 0 h 927927"/>
                <a:gd name="connsiteX6" fmla="*/ 7504689 w 8652337"/>
                <a:gd name="connsiteY6" fmla="*/ 51020 h 927927"/>
                <a:gd name="connsiteX7" fmla="*/ 8652337 w 8652337"/>
                <a:gd name="connsiteY7" fmla="*/ 463963 h 927927"/>
                <a:gd name="connsiteX0" fmla="*/ 8079269 w 8652337"/>
                <a:gd name="connsiteY0" fmla="*/ 927927 h 927927"/>
                <a:gd name="connsiteX1" fmla="*/ 16601 w 8652337"/>
                <a:gd name="connsiteY1" fmla="*/ 927927 h 927927"/>
                <a:gd name="connsiteX2" fmla="*/ 1163170 w 8652337"/>
                <a:gd name="connsiteY2" fmla="*/ 463963 h 927927"/>
                <a:gd name="connsiteX3" fmla="*/ 15526 w 8652337"/>
                <a:gd name="connsiteY3" fmla="*/ 51020 h 927927"/>
                <a:gd name="connsiteX4" fmla="*/ 159714 w 8652337"/>
                <a:gd name="connsiteY4" fmla="*/ 0 h 927927"/>
                <a:gd name="connsiteX5" fmla="*/ 7544040 w 8652337"/>
                <a:gd name="connsiteY5" fmla="*/ 0 h 927927"/>
                <a:gd name="connsiteX6" fmla="*/ 7504689 w 8652337"/>
                <a:gd name="connsiteY6" fmla="*/ 51020 h 927927"/>
                <a:gd name="connsiteX7" fmla="*/ 8652337 w 8652337"/>
                <a:gd name="connsiteY7" fmla="*/ 463963 h 927927"/>
                <a:gd name="connsiteX0" fmla="*/ 8079269 w 8652337"/>
                <a:gd name="connsiteY0" fmla="*/ 927927 h 927927"/>
                <a:gd name="connsiteX1" fmla="*/ 16601 w 8652337"/>
                <a:gd name="connsiteY1" fmla="*/ 927927 h 927927"/>
                <a:gd name="connsiteX2" fmla="*/ 1163170 w 8652337"/>
                <a:gd name="connsiteY2" fmla="*/ 463963 h 927927"/>
                <a:gd name="connsiteX3" fmla="*/ 15526 w 8652337"/>
                <a:gd name="connsiteY3" fmla="*/ 51020 h 927927"/>
                <a:gd name="connsiteX4" fmla="*/ 159714 w 8652337"/>
                <a:gd name="connsiteY4" fmla="*/ 0 h 927927"/>
                <a:gd name="connsiteX5" fmla="*/ 7544040 w 8652337"/>
                <a:gd name="connsiteY5" fmla="*/ 0 h 927927"/>
                <a:gd name="connsiteX6" fmla="*/ 7504689 w 8652337"/>
                <a:gd name="connsiteY6" fmla="*/ 51020 h 927927"/>
                <a:gd name="connsiteX7" fmla="*/ 8652337 w 8652337"/>
                <a:gd name="connsiteY7" fmla="*/ 463963 h 927927"/>
                <a:gd name="connsiteX0" fmla="*/ 8079269 w 8652337"/>
                <a:gd name="connsiteY0" fmla="*/ 927927 h 927927"/>
                <a:gd name="connsiteX1" fmla="*/ 16601 w 8652337"/>
                <a:gd name="connsiteY1" fmla="*/ 927927 h 927927"/>
                <a:gd name="connsiteX2" fmla="*/ 1163170 w 8652337"/>
                <a:gd name="connsiteY2" fmla="*/ 463963 h 927927"/>
                <a:gd name="connsiteX3" fmla="*/ 15526 w 8652337"/>
                <a:gd name="connsiteY3" fmla="*/ 51020 h 927927"/>
                <a:gd name="connsiteX4" fmla="*/ 159714 w 8652337"/>
                <a:gd name="connsiteY4" fmla="*/ 0 h 927927"/>
                <a:gd name="connsiteX5" fmla="*/ 7544040 w 8652337"/>
                <a:gd name="connsiteY5" fmla="*/ 0 h 927927"/>
                <a:gd name="connsiteX6" fmla="*/ 7504689 w 8652337"/>
                <a:gd name="connsiteY6" fmla="*/ 51020 h 927927"/>
                <a:gd name="connsiteX7" fmla="*/ 8652337 w 8652337"/>
                <a:gd name="connsiteY7" fmla="*/ 463963 h 927927"/>
                <a:gd name="connsiteX0" fmla="*/ 8079269 w 8652337"/>
                <a:gd name="connsiteY0" fmla="*/ 927927 h 927927"/>
                <a:gd name="connsiteX1" fmla="*/ 16601 w 8652337"/>
                <a:gd name="connsiteY1" fmla="*/ 927927 h 927927"/>
                <a:gd name="connsiteX2" fmla="*/ 1163170 w 8652337"/>
                <a:gd name="connsiteY2" fmla="*/ 463963 h 927927"/>
                <a:gd name="connsiteX3" fmla="*/ 15526 w 8652337"/>
                <a:gd name="connsiteY3" fmla="*/ 51020 h 927927"/>
                <a:gd name="connsiteX4" fmla="*/ 159714 w 8652337"/>
                <a:gd name="connsiteY4" fmla="*/ 0 h 927927"/>
                <a:gd name="connsiteX5" fmla="*/ 7216313 w 8652337"/>
                <a:gd name="connsiteY5" fmla="*/ 0 h 927927"/>
                <a:gd name="connsiteX6" fmla="*/ 7504689 w 8652337"/>
                <a:gd name="connsiteY6" fmla="*/ 51020 h 927927"/>
                <a:gd name="connsiteX7" fmla="*/ 8652337 w 8652337"/>
                <a:gd name="connsiteY7" fmla="*/ 463963 h 927927"/>
                <a:gd name="connsiteX0" fmla="*/ 7909495 w 8652337"/>
                <a:gd name="connsiteY0" fmla="*/ 927927 h 927927"/>
                <a:gd name="connsiteX1" fmla="*/ 16601 w 8652337"/>
                <a:gd name="connsiteY1" fmla="*/ 927927 h 927927"/>
                <a:gd name="connsiteX2" fmla="*/ 1163170 w 8652337"/>
                <a:gd name="connsiteY2" fmla="*/ 463963 h 927927"/>
                <a:gd name="connsiteX3" fmla="*/ 15526 w 8652337"/>
                <a:gd name="connsiteY3" fmla="*/ 51020 h 927927"/>
                <a:gd name="connsiteX4" fmla="*/ 159714 w 8652337"/>
                <a:gd name="connsiteY4" fmla="*/ 0 h 927927"/>
                <a:gd name="connsiteX5" fmla="*/ 7216313 w 8652337"/>
                <a:gd name="connsiteY5" fmla="*/ 0 h 927927"/>
                <a:gd name="connsiteX6" fmla="*/ 7504689 w 8652337"/>
                <a:gd name="connsiteY6" fmla="*/ 51020 h 927927"/>
                <a:gd name="connsiteX7" fmla="*/ 8652337 w 8652337"/>
                <a:gd name="connsiteY7" fmla="*/ 463963 h 927927"/>
                <a:gd name="connsiteX0" fmla="*/ 7909495 w 8652337"/>
                <a:gd name="connsiteY0" fmla="*/ 927927 h 927927"/>
                <a:gd name="connsiteX1" fmla="*/ 16601 w 8652337"/>
                <a:gd name="connsiteY1" fmla="*/ 927927 h 927927"/>
                <a:gd name="connsiteX2" fmla="*/ 1163170 w 8652337"/>
                <a:gd name="connsiteY2" fmla="*/ 463963 h 927927"/>
                <a:gd name="connsiteX3" fmla="*/ 15522 w 8652337"/>
                <a:gd name="connsiteY3" fmla="*/ 51020 h 927927"/>
                <a:gd name="connsiteX4" fmla="*/ 159714 w 8652337"/>
                <a:gd name="connsiteY4" fmla="*/ 0 h 927927"/>
                <a:gd name="connsiteX5" fmla="*/ 7216313 w 8652337"/>
                <a:gd name="connsiteY5" fmla="*/ 0 h 927927"/>
                <a:gd name="connsiteX6" fmla="*/ 7504689 w 8652337"/>
                <a:gd name="connsiteY6" fmla="*/ 51020 h 927927"/>
                <a:gd name="connsiteX7" fmla="*/ 8652337 w 8652337"/>
                <a:gd name="connsiteY7" fmla="*/ 463963 h 927927"/>
                <a:gd name="connsiteX0" fmla="*/ 7909495 w 8652337"/>
                <a:gd name="connsiteY0" fmla="*/ 927927 h 927927"/>
                <a:gd name="connsiteX1" fmla="*/ 16601 w 8652337"/>
                <a:gd name="connsiteY1" fmla="*/ 927927 h 927927"/>
                <a:gd name="connsiteX2" fmla="*/ 4503653 w 8652337"/>
                <a:gd name="connsiteY2" fmla="*/ 463963 h 927927"/>
                <a:gd name="connsiteX3" fmla="*/ 15522 w 8652337"/>
                <a:gd name="connsiteY3" fmla="*/ 51020 h 927927"/>
                <a:gd name="connsiteX4" fmla="*/ 159714 w 8652337"/>
                <a:gd name="connsiteY4" fmla="*/ 0 h 927927"/>
                <a:gd name="connsiteX5" fmla="*/ 7216313 w 8652337"/>
                <a:gd name="connsiteY5" fmla="*/ 0 h 927927"/>
                <a:gd name="connsiteX6" fmla="*/ 7504689 w 8652337"/>
                <a:gd name="connsiteY6" fmla="*/ 51020 h 927927"/>
                <a:gd name="connsiteX7" fmla="*/ 8652337 w 8652337"/>
                <a:gd name="connsiteY7" fmla="*/ 463963 h 927927"/>
                <a:gd name="connsiteX0" fmla="*/ 7909495 w 8652337"/>
                <a:gd name="connsiteY0" fmla="*/ 927927 h 927927"/>
                <a:gd name="connsiteX1" fmla="*/ 16601 w 8652337"/>
                <a:gd name="connsiteY1" fmla="*/ 927927 h 927927"/>
                <a:gd name="connsiteX2" fmla="*/ 4503653 w 8652337"/>
                <a:gd name="connsiteY2" fmla="*/ 463963 h 927927"/>
                <a:gd name="connsiteX3" fmla="*/ 15522 w 8652337"/>
                <a:gd name="connsiteY3" fmla="*/ 51020 h 927927"/>
                <a:gd name="connsiteX4" fmla="*/ 159714 w 8652337"/>
                <a:gd name="connsiteY4" fmla="*/ 0 h 927927"/>
                <a:gd name="connsiteX5" fmla="*/ 7216313 w 8652337"/>
                <a:gd name="connsiteY5" fmla="*/ 0 h 927927"/>
                <a:gd name="connsiteX6" fmla="*/ 7504689 w 8652337"/>
                <a:gd name="connsiteY6" fmla="*/ 51020 h 927927"/>
                <a:gd name="connsiteX7" fmla="*/ 8652337 w 8652337"/>
                <a:gd name="connsiteY7" fmla="*/ 463963 h 927927"/>
                <a:gd name="connsiteX0" fmla="*/ 7909495 w 8652337"/>
                <a:gd name="connsiteY0" fmla="*/ 927927 h 927927"/>
                <a:gd name="connsiteX1" fmla="*/ 16601 w 8652337"/>
                <a:gd name="connsiteY1" fmla="*/ 927927 h 927927"/>
                <a:gd name="connsiteX2" fmla="*/ 4503653 w 8652337"/>
                <a:gd name="connsiteY2" fmla="*/ 463963 h 927927"/>
                <a:gd name="connsiteX3" fmla="*/ 15522 w 8652337"/>
                <a:gd name="connsiteY3" fmla="*/ 51020 h 927927"/>
                <a:gd name="connsiteX4" fmla="*/ 159714 w 8652337"/>
                <a:gd name="connsiteY4" fmla="*/ 0 h 927927"/>
                <a:gd name="connsiteX5" fmla="*/ 7216313 w 8652337"/>
                <a:gd name="connsiteY5" fmla="*/ 0 h 927927"/>
                <a:gd name="connsiteX6" fmla="*/ 7504689 w 8652337"/>
                <a:gd name="connsiteY6" fmla="*/ 51020 h 927927"/>
                <a:gd name="connsiteX7" fmla="*/ 8652337 w 8652337"/>
                <a:gd name="connsiteY7" fmla="*/ 463963 h 927927"/>
                <a:gd name="connsiteX0" fmla="*/ 7979292 w 8722134"/>
                <a:gd name="connsiteY0" fmla="*/ 927927 h 927927"/>
                <a:gd name="connsiteX1" fmla="*/ 86398 w 8722134"/>
                <a:gd name="connsiteY1" fmla="*/ 927927 h 927927"/>
                <a:gd name="connsiteX2" fmla="*/ 4573450 w 8722134"/>
                <a:gd name="connsiteY2" fmla="*/ 463963 h 927927"/>
                <a:gd name="connsiteX3" fmla="*/ 85319 w 8722134"/>
                <a:gd name="connsiteY3" fmla="*/ 51020 h 927927"/>
                <a:gd name="connsiteX4" fmla="*/ 229511 w 8722134"/>
                <a:gd name="connsiteY4" fmla="*/ 0 h 927927"/>
                <a:gd name="connsiteX5" fmla="*/ 7286110 w 8722134"/>
                <a:gd name="connsiteY5" fmla="*/ 0 h 927927"/>
                <a:gd name="connsiteX6" fmla="*/ 7574486 w 8722134"/>
                <a:gd name="connsiteY6" fmla="*/ 51020 h 927927"/>
                <a:gd name="connsiteX7" fmla="*/ 8722134 w 8722134"/>
                <a:gd name="connsiteY7" fmla="*/ 463963 h 927927"/>
                <a:gd name="connsiteX0" fmla="*/ 7957802 w 8700644"/>
                <a:gd name="connsiteY0" fmla="*/ 927927 h 927927"/>
                <a:gd name="connsiteX1" fmla="*/ 64908 w 8700644"/>
                <a:gd name="connsiteY1" fmla="*/ 927927 h 927927"/>
                <a:gd name="connsiteX2" fmla="*/ 4551960 w 8700644"/>
                <a:gd name="connsiteY2" fmla="*/ 463963 h 927927"/>
                <a:gd name="connsiteX3" fmla="*/ 63829 w 8700644"/>
                <a:gd name="connsiteY3" fmla="*/ 51020 h 927927"/>
                <a:gd name="connsiteX4" fmla="*/ 208021 w 8700644"/>
                <a:gd name="connsiteY4" fmla="*/ 0 h 927927"/>
                <a:gd name="connsiteX5" fmla="*/ 7264620 w 8700644"/>
                <a:gd name="connsiteY5" fmla="*/ 0 h 927927"/>
                <a:gd name="connsiteX6" fmla="*/ 7552996 w 8700644"/>
                <a:gd name="connsiteY6" fmla="*/ 51020 h 927927"/>
                <a:gd name="connsiteX7" fmla="*/ 8700644 w 8700644"/>
                <a:gd name="connsiteY7" fmla="*/ 463963 h 927927"/>
                <a:gd name="connsiteX0" fmla="*/ 7954676 w 8697518"/>
                <a:gd name="connsiteY0" fmla="*/ 927927 h 927927"/>
                <a:gd name="connsiteX1" fmla="*/ 61782 w 8697518"/>
                <a:gd name="connsiteY1" fmla="*/ 927927 h 927927"/>
                <a:gd name="connsiteX2" fmla="*/ 4548834 w 8697518"/>
                <a:gd name="connsiteY2" fmla="*/ 463963 h 927927"/>
                <a:gd name="connsiteX3" fmla="*/ 60703 w 8697518"/>
                <a:gd name="connsiteY3" fmla="*/ 51020 h 927927"/>
                <a:gd name="connsiteX4" fmla="*/ 624584 w 8697518"/>
                <a:gd name="connsiteY4" fmla="*/ 0 h 927927"/>
                <a:gd name="connsiteX5" fmla="*/ 7261494 w 8697518"/>
                <a:gd name="connsiteY5" fmla="*/ 0 h 927927"/>
                <a:gd name="connsiteX6" fmla="*/ 7549870 w 8697518"/>
                <a:gd name="connsiteY6" fmla="*/ 51020 h 927927"/>
                <a:gd name="connsiteX7" fmla="*/ 8697518 w 8697518"/>
                <a:gd name="connsiteY7" fmla="*/ 463963 h 927927"/>
                <a:gd name="connsiteX0" fmla="*/ 7954676 w 8697518"/>
                <a:gd name="connsiteY0" fmla="*/ 927927 h 927927"/>
                <a:gd name="connsiteX1" fmla="*/ 61782 w 8697518"/>
                <a:gd name="connsiteY1" fmla="*/ 927927 h 927927"/>
                <a:gd name="connsiteX2" fmla="*/ 4548834 w 8697518"/>
                <a:gd name="connsiteY2" fmla="*/ 463963 h 927927"/>
                <a:gd name="connsiteX3" fmla="*/ 60703 w 8697518"/>
                <a:gd name="connsiteY3" fmla="*/ 51020 h 927927"/>
                <a:gd name="connsiteX4" fmla="*/ 624584 w 8697518"/>
                <a:gd name="connsiteY4" fmla="*/ 0 h 927927"/>
                <a:gd name="connsiteX5" fmla="*/ 7261494 w 8697518"/>
                <a:gd name="connsiteY5" fmla="*/ 0 h 927927"/>
                <a:gd name="connsiteX6" fmla="*/ 4209387 w 8697518"/>
                <a:gd name="connsiteY6" fmla="*/ 51020 h 927927"/>
                <a:gd name="connsiteX7" fmla="*/ 8697518 w 8697518"/>
                <a:gd name="connsiteY7" fmla="*/ 463963 h 927927"/>
                <a:gd name="connsiteX0" fmla="*/ 7954676 w 8697518"/>
                <a:gd name="connsiteY0" fmla="*/ 927927 h 927927"/>
                <a:gd name="connsiteX1" fmla="*/ 61782 w 8697518"/>
                <a:gd name="connsiteY1" fmla="*/ 927927 h 927927"/>
                <a:gd name="connsiteX2" fmla="*/ 4548834 w 8697518"/>
                <a:gd name="connsiteY2" fmla="*/ 463963 h 927927"/>
                <a:gd name="connsiteX3" fmla="*/ 60703 w 8697518"/>
                <a:gd name="connsiteY3" fmla="*/ 51020 h 927927"/>
                <a:gd name="connsiteX4" fmla="*/ 624584 w 8697518"/>
                <a:gd name="connsiteY4" fmla="*/ 0 h 927927"/>
                <a:gd name="connsiteX5" fmla="*/ 7261494 w 8697518"/>
                <a:gd name="connsiteY5" fmla="*/ 0 h 927927"/>
                <a:gd name="connsiteX6" fmla="*/ 4209387 w 8697518"/>
                <a:gd name="connsiteY6" fmla="*/ 51020 h 927927"/>
                <a:gd name="connsiteX7" fmla="*/ 8697518 w 8697518"/>
                <a:gd name="connsiteY7" fmla="*/ 463963 h 927927"/>
                <a:gd name="connsiteX0" fmla="*/ 7954676 w 8697518"/>
                <a:gd name="connsiteY0" fmla="*/ 927927 h 927927"/>
                <a:gd name="connsiteX1" fmla="*/ 61782 w 8697518"/>
                <a:gd name="connsiteY1" fmla="*/ 927927 h 927927"/>
                <a:gd name="connsiteX2" fmla="*/ 4548834 w 8697518"/>
                <a:gd name="connsiteY2" fmla="*/ 463963 h 927927"/>
                <a:gd name="connsiteX3" fmla="*/ 60703 w 8697518"/>
                <a:gd name="connsiteY3" fmla="*/ 51020 h 927927"/>
                <a:gd name="connsiteX4" fmla="*/ 624584 w 8697518"/>
                <a:gd name="connsiteY4" fmla="*/ 0 h 927927"/>
                <a:gd name="connsiteX5" fmla="*/ 7261494 w 8697518"/>
                <a:gd name="connsiteY5" fmla="*/ 0 h 927927"/>
                <a:gd name="connsiteX6" fmla="*/ 4209387 w 8697518"/>
                <a:gd name="connsiteY6" fmla="*/ 51020 h 927927"/>
                <a:gd name="connsiteX7" fmla="*/ 8697518 w 8697518"/>
                <a:gd name="connsiteY7" fmla="*/ 463963 h 927927"/>
                <a:gd name="connsiteX0" fmla="*/ 7954676 w 8697518"/>
                <a:gd name="connsiteY0" fmla="*/ 927927 h 927927"/>
                <a:gd name="connsiteX1" fmla="*/ 61782 w 8697518"/>
                <a:gd name="connsiteY1" fmla="*/ 927927 h 927927"/>
                <a:gd name="connsiteX2" fmla="*/ 4548834 w 8697518"/>
                <a:gd name="connsiteY2" fmla="*/ 463963 h 927927"/>
                <a:gd name="connsiteX3" fmla="*/ 60703 w 8697518"/>
                <a:gd name="connsiteY3" fmla="*/ 51020 h 927927"/>
                <a:gd name="connsiteX4" fmla="*/ 624584 w 8697518"/>
                <a:gd name="connsiteY4" fmla="*/ 0 h 927927"/>
                <a:gd name="connsiteX5" fmla="*/ 7261494 w 8697518"/>
                <a:gd name="connsiteY5" fmla="*/ 0 h 927927"/>
                <a:gd name="connsiteX6" fmla="*/ 4209387 w 8697518"/>
                <a:gd name="connsiteY6" fmla="*/ 51020 h 927927"/>
                <a:gd name="connsiteX7" fmla="*/ 8697518 w 8697518"/>
                <a:gd name="connsiteY7" fmla="*/ 463963 h 927927"/>
                <a:gd name="connsiteX0" fmla="*/ 7954676 w 8697518"/>
                <a:gd name="connsiteY0" fmla="*/ 927927 h 927927"/>
                <a:gd name="connsiteX1" fmla="*/ 61782 w 8697518"/>
                <a:gd name="connsiteY1" fmla="*/ 927927 h 927927"/>
                <a:gd name="connsiteX2" fmla="*/ 4548834 w 8697518"/>
                <a:gd name="connsiteY2" fmla="*/ 463963 h 927927"/>
                <a:gd name="connsiteX3" fmla="*/ 60703 w 8697518"/>
                <a:gd name="connsiteY3" fmla="*/ 51020 h 927927"/>
                <a:gd name="connsiteX4" fmla="*/ 624584 w 8697518"/>
                <a:gd name="connsiteY4" fmla="*/ 0 h 927927"/>
                <a:gd name="connsiteX5" fmla="*/ 3081627 w 8697518"/>
                <a:gd name="connsiteY5" fmla="*/ 0 h 927927"/>
                <a:gd name="connsiteX6" fmla="*/ 4209387 w 8697518"/>
                <a:gd name="connsiteY6" fmla="*/ 51020 h 927927"/>
                <a:gd name="connsiteX7" fmla="*/ 8697518 w 8697518"/>
                <a:gd name="connsiteY7" fmla="*/ 463963 h 927927"/>
                <a:gd name="connsiteX0" fmla="*/ 5789335 w 8697518"/>
                <a:gd name="connsiteY0" fmla="*/ 927927 h 927927"/>
                <a:gd name="connsiteX1" fmla="*/ 61782 w 8697518"/>
                <a:gd name="connsiteY1" fmla="*/ 927927 h 927927"/>
                <a:gd name="connsiteX2" fmla="*/ 4548834 w 8697518"/>
                <a:gd name="connsiteY2" fmla="*/ 463963 h 927927"/>
                <a:gd name="connsiteX3" fmla="*/ 60703 w 8697518"/>
                <a:gd name="connsiteY3" fmla="*/ 51020 h 927927"/>
                <a:gd name="connsiteX4" fmla="*/ 624584 w 8697518"/>
                <a:gd name="connsiteY4" fmla="*/ 0 h 927927"/>
                <a:gd name="connsiteX5" fmla="*/ 3081627 w 8697518"/>
                <a:gd name="connsiteY5" fmla="*/ 0 h 927927"/>
                <a:gd name="connsiteX6" fmla="*/ 4209387 w 8697518"/>
                <a:gd name="connsiteY6" fmla="*/ 51020 h 927927"/>
                <a:gd name="connsiteX7" fmla="*/ 8697518 w 8697518"/>
                <a:gd name="connsiteY7" fmla="*/ 463963 h 927927"/>
                <a:gd name="connsiteX0" fmla="*/ 5789344 w 8697527"/>
                <a:gd name="connsiteY0" fmla="*/ 927927 h 927927"/>
                <a:gd name="connsiteX1" fmla="*/ 61791 w 8697527"/>
                <a:gd name="connsiteY1" fmla="*/ 927927 h 927927"/>
                <a:gd name="connsiteX2" fmla="*/ 4548843 w 8697527"/>
                <a:gd name="connsiteY2" fmla="*/ 463963 h 927927"/>
                <a:gd name="connsiteX3" fmla="*/ 60710 w 8697527"/>
                <a:gd name="connsiteY3" fmla="*/ 51020 h 927927"/>
                <a:gd name="connsiteX4" fmla="*/ 624593 w 8697527"/>
                <a:gd name="connsiteY4" fmla="*/ 0 h 927927"/>
                <a:gd name="connsiteX5" fmla="*/ 3081636 w 8697527"/>
                <a:gd name="connsiteY5" fmla="*/ 0 h 927927"/>
                <a:gd name="connsiteX6" fmla="*/ 4209396 w 8697527"/>
                <a:gd name="connsiteY6" fmla="*/ 51020 h 927927"/>
                <a:gd name="connsiteX7" fmla="*/ 8697527 w 8697527"/>
                <a:gd name="connsiteY7" fmla="*/ 463963 h 927927"/>
                <a:gd name="connsiteX0" fmla="*/ 5789344 w 8697527"/>
                <a:gd name="connsiteY0" fmla="*/ 927927 h 927927"/>
                <a:gd name="connsiteX1" fmla="*/ 61791 w 8697527"/>
                <a:gd name="connsiteY1" fmla="*/ 927927 h 927927"/>
                <a:gd name="connsiteX2" fmla="*/ 1221850 w 8697527"/>
                <a:gd name="connsiteY2" fmla="*/ 463963 h 927927"/>
                <a:gd name="connsiteX3" fmla="*/ 60710 w 8697527"/>
                <a:gd name="connsiteY3" fmla="*/ 51020 h 927927"/>
                <a:gd name="connsiteX4" fmla="*/ 624593 w 8697527"/>
                <a:gd name="connsiteY4" fmla="*/ 0 h 927927"/>
                <a:gd name="connsiteX5" fmla="*/ 3081636 w 8697527"/>
                <a:gd name="connsiteY5" fmla="*/ 0 h 927927"/>
                <a:gd name="connsiteX6" fmla="*/ 4209396 w 8697527"/>
                <a:gd name="connsiteY6" fmla="*/ 51020 h 927927"/>
                <a:gd name="connsiteX7" fmla="*/ 8697527 w 8697527"/>
                <a:gd name="connsiteY7" fmla="*/ 463963 h 927927"/>
                <a:gd name="connsiteX0" fmla="*/ 5789344 w 8697527"/>
                <a:gd name="connsiteY0" fmla="*/ 927927 h 927927"/>
                <a:gd name="connsiteX1" fmla="*/ 61791 w 8697527"/>
                <a:gd name="connsiteY1" fmla="*/ 927927 h 927927"/>
                <a:gd name="connsiteX2" fmla="*/ 1221850 w 8697527"/>
                <a:gd name="connsiteY2" fmla="*/ 463963 h 927927"/>
                <a:gd name="connsiteX3" fmla="*/ 60710 w 8697527"/>
                <a:gd name="connsiteY3" fmla="*/ 51020 h 927927"/>
                <a:gd name="connsiteX4" fmla="*/ 624593 w 8697527"/>
                <a:gd name="connsiteY4" fmla="*/ 0 h 927927"/>
                <a:gd name="connsiteX5" fmla="*/ 3081636 w 8697527"/>
                <a:gd name="connsiteY5" fmla="*/ 0 h 927927"/>
                <a:gd name="connsiteX6" fmla="*/ 4209396 w 8697527"/>
                <a:gd name="connsiteY6" fmla="*/ 51020 h 927927"/>
                <a:gd name="connsiteX7" fmla="*/ 8697527 w 8697527"/>
                <a:gd name="connsiteY7" fmla="*/ 463963 h 927927"/>
                <a:gd name="connsiteX0" fmla="*/ 5789344 w 8697527"/>
                <a:gd name="connsiteY0" fmla="*/ 927927 h 927927"/>
                <a:gd name="connsiteX1" fmla="*/ 61791 w 8697527"/>
                <a:gd name="connsiteY1" fmla="*/ 927927 h 927927"/>
                <a:gd name="connsiteX2" fmla="*/ 1221850 w 8697527"/>
                <a:gd name="connsiteY2" fmla="*/ 463963 h 927927"/>
                <a:gd name="connsiteX3" fmla="*/ 60710 w 8697527"/>
                <a:gd name="connsiteY3" fmla="*/ 51020 h 927927"/>
                <a:gd name="connsiteX4" fmla="*/ 624593 w 8697527"/>
                <a:gd name="connsiteY4" fmla="*/ 0 h 927927"/>
                <a:gd name="connsiteX5" fmla="*/ 3081636 w 8697527"/>
                <a:gd name="connsiteY5" fmla="*/ 0 h 927927"/>
                <a:gd name="connsiteX6" fmla="*/ 4209396 w 8697527"/>
                <a:gd name="connsiteY6" fmla="*/ 51020 h 927927"/>
                <a:gd name="connsiteX7" fmla="*/ 8697527 w 8697527"/>
                <a:gd name="connsiteY7" fmla="*/ 463963 h 927927"/>
                <a:gd name="connsiteX0" fmla="*/ 5736284 w 8644467"/>
                <a:gd name="connsiteY0" fmla="*/ 927927 h 927927"/>
                <a:gd name="connsiteX1" fmla="*/ 8731 w 8644467"/>
                <a:gd name="connsiteY1" fmla="*/ 927927 h 927927"/>
                <a:gd name="connsiteX2" fmla="*/ 1168790 w 8644467"/>
                <a:gd name="connsiteY2" fmla="*/ 463963 h 927927"/>
                <a:gd name="connsiteX3" fmla="*/ 7650 w 8644467"/>
                <a:gd name="connsiteY3" fmla="*/ 51020 h 927927"/>
                <a:gd name="connsiteX4" fmla="*/ 571533 w 8644467"/>
                <a:gd name="connsiteY4" fmla="*/ 0 h 927927"/>
                <a:gd name="connsiteX5" fmla="*/ 3028576 w 8644467"/>
                <a:gd name="connsiteY5" fmla="*/ 0 h 927927"/>
                <a:gd name="connsiteX6" fmla="*/ 4156336 w 8644467"/>
                <a:gd name="connsiteY6" fmla="*/ 51020 h 927927"/>
                <a:gd name="connsiteX7" fmla="*/ 8644467 w 8644467"/>
                <a:gd name="connsiteY7" fmla="*/ 463963 h 927927"/>
                <a:gd name="connsiteX0" fmla="*/ 5742358 w 8650541"/>
                <a:gd name="connsiteY0" fmla="*/ 927927 h 927927"/>
                <a:gd name="connsiteX1" fmla="*/ 14805 w 8650541"/>
                <a:gd name="connsiteY1" fmla="*/ 927927 h 927927"/>
                <a:gd name="connsiteX2" fmla="*/ 1174864 w 8650541"/>
                <a:gd name="connsiteY2" fmla="*/ 463963 h 927927"/>
                <a:gd name="connsiteX3" fmla="*/ 13724 w 8650541"/>
                <a:gd name="connsiteY3" fmla="*/ 51020 h 927927"/>
                <a:gd name="connsiteX4" fmla="*/ 577607 w 8650541"/>
                <a:gd name="connsiteY4" fmla="*/ 0 h 927927"/>
                <a:gd name="connsiteX5" fmla="*/ 3034650 w 8650541"/>
                <a:gd name="connsiteY5" fmla="*/ 0 h 927927"/>
                <a:gd name="connsiteX6" fmla="*/ 4162410 w 8650541"/>
                <a:gd name="connsiteY6" fmla="*/ 51020 h 927927"/>
                <a:gd name="connsiteX7" fmla="*/ 8650541 w 8650541"/>
                <a:gd name="connsiteY7" fmla="*/ 463963 h 927927"/>
                <a:gd name="connsiteX0" fmla="*/ 5744338 w 8652521"/>
                <a:gd name="connsiteY0" fmla="*/ 927927 h 927927"/>
                <a:gd name="connsiteX1" fmla="*/ 16785 w 8652521"/>
                <a:gd name="connsiteY1" fmla="*/ 927927 h 927927"/>
                <a:gd name="connsiteX2" fmla="*/ 1176844 w 8652521"/>
                <a:gd name="connsiteY2" fmla="*/ 463963 h 927927"/>
                <a:gd name="connsiteX3" fmla="*/ 15704 w 8652521"/>
                <a:gd name="connsiteY3" fmla="*/ 51020 h 927927"/>
                <a:gd name="connsiteX4" fmla="*/ 161588 w 8652521"/>
                <a:gd name="connsiteY4" fmla="*/ 0 h 927927"/>
                <a:gd name="connsiteX5" fmla="*/ 3036630 w 8652521"/>
                <a:gd name="connsiteY5" fmla="*/ 0 h 927927"/>
                <a:gd name="connsiteX6" fmla="*/ 4164390 w 8652521"/>
                <a:gd name="connsiteY6" fmla="*/ 51020 h 927927"/>
                <a:gd name="connsiteX7" fmla="*/ 8652521 w 8652521"/>
                <a:gd name="connsiteY7" fmla="*/ 463963 h 927927"/>
                <a:gd name="connsiteX0" fmla="*/ 5744338 w 8652521"/>
                <a:gd name="connsiteY0" fmla="*/ 927927 h 927927"/>
                <a:gd name="connsiteX1" fmla="*/ 16785 w 8652521"/>
                <a:gd name="connsiteY1" fmla="*/ 927927 h 927927"/>
                <a:gd name="connsiteX2" fmla="*/ 1176844 w 8652521"/>
                <a:gd name="connsiteY2" fmla="*/ 463963 h 927927"/>
                <a:gd name="connsiteX3" fmla="*/ 15704 w 8652521"/>
                <a:gd name="connsiteY3" fmla="*/ 51020 h 927927"/>
                <a:gd name="connsiteX4" fmla="*/ 161588 w 8652521"/>
                <a:gd name="connsiteY4" fmla="*/ 0 h 927927"/>
                <a:gd name="connsiteX5" fmla="*/ 3036630 w 8652521"/>
                <a:gd name="connsiteY5" fmla="*/ 0 h 927927"/>
                <a:gd name="connsiteX6" fmla="*/ 7491381 w 8652521"/>
                <a:gd name="connsiteY6" fmla="*/ 51020 h 927927"/>
                <a:gd name="connsiteX7" fmla="*/ 8652521 w 8652521"/>
                <a:gd name="connsiteY7" fmla="*/ 463963 h 927927"/>
                <a:gd name="connsiteX0" fmla="*/ 5744338 w 8652521"/>
                <a:gd name="connsiteY0" fmla="*/ 927927 h 927927"/>
                <a:gd name="connsiteX1" fmla="*/ 16785 w 8652521"/>
                <a:gd name="connsiteY1" fmla="*/ 927927 h 927927"/>
                <a:gd name="connsiteX2" fmla="*/ 1176844 w 8652521"/>
                <a:gd name="connsiteY2" fmla="*/ 463963 h 927927"/>
                <a:gd name="connsiteX3" fmla="*/ 15704 w 8652521"/>
                <a:gd name="connsiteY3" fmla="*/ 51020 h 927927"/>
                <a:gd name="connsiteX4" fmla="*/ 161588 w 8652521"/>
                <a:gd name="connsiteY4" fmla="*/ 0 h 927927"/>
                <a:gd name="connsiteX5" fmla="*/ 3036630 w 8652521"/>
                <a:gd name="connsiteY5" fmla="*/ 0 h 927927"/>
                <a:gd name="connsiteX6" fmla="*/ 7491381 w 8652521"/>
                <a:gd name="connsiteY6" fmla="*/ 51020 h 927927"/>
                <a:gd name="connsiteX7" fmla="*/ 8652521 w 8652521"/>
                <a:gd name="connsiteY7" fmla="*/ 463963 h 927927"/>
                <a:gd name="connsiteX0" fmla="*/ 5744338 w 8652521"/>
                <a:gd name="connsiteY0" fmla="*/ 927927 h 927927"/>
                <a:gd name="connsiteX1" fmla="*/ 16785 w 8652521"/>
                <a:gd name="connsiteY1" fmla="*/ 927927 h 927927"/>
                <a:gd name="connsiteX2" fmla="*/ 1176844 w 8652521"/>
                <a:gd name="connsiteY2" fmla="*/ 463963 h 927927"/>
                <a:gd name="connsiteX3" fmla="*/ 15704 w 8652521"/>
                <a:gd name="connsiteY3" fmla="*/ 51020 h 927927"/>
                <a:gd name="connsiteX4" fmla="*/ 161588 w 8652521"/>
                <a:gd name="connsiteY4" fmla="*/ 0 h 927927"/>
                <a:gd name="connsiteX5" fmla="*/ 3036630 w 8652521"/>
                <a:gd name="connsiteY5" fmla="*/ 0 h 927927"/>
                <a:gd name="connsiteX6" fmla="*/ 7491381 w 8652521"/>
                <a:gd name="connsiteY6" fmla="*/ 51020 h 927927"/>
                <a:gd name="connsiteX7" fmla="*/ 8652521 w 8652521"/>
                <a:gd name="connsiteY7" fmla="*/ 463963 h 927927"/>
                <a:gd name="connsiteX0" fmla="*/ 5744338 w 8652521"/>
                <a:gd name="connsiteY0" fmla="*/ 927927 h 927927"/>
                <a:gd name="connsiteX1" fmla="*/ 16785 w 8652521"/>
                <a:gd name="connsiteY1" fmla="*/ 927927 h 927927"/>
                <a:gd name="connsiteX2" fmla="*/ 1176844 w 8652521"/>
                <a:gd name="connsiteY2" fmla="*/ 463963 h 927927"/>
                <a:gd name="connsiteX3" fmla="*/ 15704 w 8652521"/>
                <a:gd name="connsiteY3" fmla="*/ 51020 h 927927"/>
                <a:gd name="connsiteX4" fmla="*/ 161588 w 8652521"/>
                <a:gd name="connsiteY4" fmla="*/ 0 h 927927"/>
                <a:gd name="connsiteX5" fmla="*/ 3036630 w 8652521"/>
                <a:gd name="connsiteY5" fmla="*/ 0 h 927927"/>
                <a:gd name="connsiteX6" fmla="*/ 7491381 w 8652521"/>
                <a:gd name="connsiteY6" fmla="*/ 51020 h 927927"/>
                <a:gd name="connsiteX7" fmla="*/ 8652521 w 8652521"/>
                <a:gd name="connsiteY7" fmla="*/ 463963 h 927927"/>
                <a:gd name="connsiteX0" fmla="*/ 5744338 w 8652521"/>
                <a:gd name="connsiteY0" fmla="*/ 927927 h 927927"/>
                <a:gd name="connsiteX1" fmla="*/ 16785 w 8652521"/>
                <a:gd name="connsiteY1" fmla="*/ 927927 h 927927"/>
                <a:gd name="connsiteX2" fmla="*/ 1176844 w 8652521"/>
                <a:gd name="connsiteY2" fmla="*/ 463963 h 927927"/>
                <a:gd name="connsiteX3" fmla="*/ 15704 w 8652521"/>
                <a:gd name="connsiteY3" fmla="*/ 51020 h 927927"/>
                <a:gd name="connsiteX4" fmla="*/ 161588 w 8652521"/>
                <a:gd name="connsiteY4" fmla="*/ 0 h 927927"/>
                <a:gd name="connsiteX5" fmla="*/ 7199614 w 8652521"/>
                <a:gd name="connsiteY5" fmla="*/ 0 h 927927"/>
                <a:gd name="connsiteX6" fmla="*/ 7491381 w 8652521"/>
                <a:gd name="connsiteY6" fmla="*/ 51020 h 927927"/>
                <a:gd name="connsiteX7" fmla="*/ 8652521 w 8652521"/>
                <a:gd name="connsiteY7" fmla="*/ 463963 h 927927"/>
                <a:gd name="connsiteX0" fmla="*/ 7900930 w 8652521"/>
                <a:gd name="connsiteY0" fmla="*/ 927927 h 927927"/>
                <a:gd name="connsiteX1" fmla="*/ 16785 w 8652521"/>
                <a:gd name="connsiteY1" fmla="*/ 927927 h 927927"/>
                <a:gd name="connsiteX2" fmla="*/ 1176844 w 8652521"/>
                <a:gd name="connsiteY2" fmla="*/ 463963 h 927927"/>
                <a:gd name="connsiteX3" fmla="*/ 15704 w 8652521"/>
                <a:gd name="connsiteY3" fmla="*/ 51020 h 927927"/>
                <a:gd name="connsiteX4" fmla="*/ 161588 w 8652521"/>
                <a:gd name="connsiteY4" fmla="*/ 0 h 927927"/>
                <a:gd name="connsiteX5" fmla="*/ 7199614 w 8652521"/>
                <a:gd name="connsiteY5" fmla="*/ 0 h 927927"/>
                <a:gd name="connsiteX6" fmla="*/ 7491381 w 8652521"/>
                <a:gd name="connsiteY6" fmla="*/ 51020 h 927927"/>
                <a:gd name="connsiteX7" fmla="*/ 8652521 w 8652521"/>
                <a:gd name="connsiteY7" fmla="*/ 463963 h 927927"/>
                <a:gd name="connsiteX0" fmla="*/ 7900932 w 8652523"/>
                <a:gd name="connsiteY0" fmla="*/ 927927 h 927927"/>
                <a:gd name="connsiteX1" fmla="*/ 16787 w 8652523"/>
                <a:gd name="connsiteY1" fmla="*/ 927927 h 927927"/>
                <a:gd name="connsiteX2" fmla="*/ 1176846 w 8652523"/>
                <a:gd name="connsiteY2" fmla="*/ 463963 h 927927"/>
                <a:gd name="connsiteX3" fmla="*/ 15706 w 8652523"/>
                <a:gd name="connsiteY3" fmla="*/ 10203 h 927927"/>
                <a:gd name="connsiteX4" fmla="*/ 161590 w 8652523"/>
                <a:gd name="connsiteY4" fmla="*/ 0 h 927927"/>
                <a:gd name="connsiteX5" fmla="*/ 7199616 w 8652523"/>
                <a:gd name="connsiteY5" fmla="*/ 0 h 927927"/>
                <a:gd name="connsiteX6" fmla="*/ 7491383 w 8652523"/>
                <a:gd name="connsiteY6" fmla="*/ 51020 h 927927"/>
                <a:gd name="connsiteX7" fmla="*/ 8652523 w 8652523"/>
                <a:gd name="connsiteY7" fmla="*/ 463963 h 927927"/>
                <a:gd name="connsiteX0" fmla="*/ 7900932 w 8652523"/>
                <a:gd name="connsiteY0" fmla="*/ 927927 h 927927"/>
                <a:gd name="connsiteX1" fmla="*/ 16787 w 8652523"/>
                <a:gd name="connsiteY1" fmla="*/ 927927 h 927927"/>
                <a:gd name="connsiteX2" fmla="*/ 1361621 w 8652523"/>
                <a:gd name="connsiteY2" fmla="*/ 463964 h 927927"/>
                <a:gd name="connsiteX3" fmla="*/ 15706 w 8652523"/>
                <a:gd name="connsiteY3" fmla="*/ 10203 h 927927"/>
                <a:gd name="connsiteX4" fmla="*/ 161590 w 8652523"/>
                <a:gd name="connsiteY4" fmla="*/ 0 h 927927"/>
                <a:gd name="connsiteX5" fmla="*/ 7199616 w 8652523"/>
                <a:gd name="connsiteY5" fmla="*/ 0 h 927927"/>
                <a:gd name="connsiteX6" fmla="*/ 7491383 w 8652523"/>
                <a:gd name="connsiteY6" fmla="*/ 51020 h 927927"/>
                <a:gd name="connsiteX7" fmla="*/ 8652523 w 8652523"/>
                <a:gd name="connsiteY7" fmla="*/ 463963 h 927927"/>
                <a:gd name="connsiteX0" fmla="*/ 7900932 w 8652523"/>
                <a:gd name="connsiteY0" fmla="*/ 927927 h 927927"/>
                <a:gd name="connsiteX1" fmla="*/ 16787 w 8652523"/>
                <a:gd name="connsiteY1" fmla="*/ 927927 h 927927"/>
                <a:gd name="connsiteX2" fmla="*/ 1361621 w 8652523"/>
                <a:gd name="connsiteY2" fmla="*/ 463964 h 927927"/>
                <a:gd name="connsiteX3" fmla="*/ 15706 w 8652523"/>
                <a:gd name="connsiteY3" fmla="*/ 10203 h 927927"/>
                <a:gd name="connsiteX4" fmla="*/ 161590 w 8652523"/>
                <a:gd name="connsiteY4" fmla="*/ 0 h 927927"/>
                <a:gd name="connsiteX5" fmla="*/ 7199616 w 8652523"/>
                <a:gd name="connsiteY5" fmla="*/ 0 h 927927"/>
                <a:gd name="connsiteX6" fmla="*/ 7491383 w 8652523"/>
                <a:gd name="connsiteY6" fmla="*/ 51020 h 927927"/>
                <a:gd name="connsiteX7" fmla="*/ 8652523 w 8652523"/>
                <a:gd name="connsiteY7" fmla="*/ 463963 h 927927"/>
                <a:gd name="connsiteX0" fmla="*/ 7900932 w 8652523"/>
                <a:gd name="connsiteY0" fmla="*/ 927927 h 927927"/>
                <a:gd name="connsiteX1" fmla="*/ 16787 w 8652523"/>
                <a:gd name="connsiteY1" fmla="*/ 927927 h 927927"/>
                <a:gd name="connsiteX2" fmla="*/ 1361621 w 8652523"/>
                <a:gd name="connsiteY2" fmla="*/ 463964 h 927927"/>
                <a:gd name="connsiteX3" fmla="*/ 15706 w 8652523"/>
                <a:gd name="connsiteY3" fmla="*/ 10203 h 927927"/>
                <a:gd name="connsiteX4" fmla="*/ 161590 w 8652523"/>
                <a:gd name="connsiteY4" fmla="*/ 0 h 927927"/>
                <a:gd name="connsiteX5" fmla="*/ 7199616 w 8652523"/>
                <a:gd name="connsiteY5" fmla="*/ 0 h 927927"/>
                <a:gd name="connsiteX6" fmla="*/ 7491383 w 8652523"/>
                <a:gd name="connsiteY6" fmla="*/ 51020 h 927927"/>
                <a:gd name="connsiteX7" fmla="*/ 8652523 w 8652523"/>
                <a:gd name="connsiteY7" fmla="*/ 463963 h 927927"/>
                <a:gd name="connsiteX0" fmla="*/ 7886808 w 8638399"/>
                <a:gd name="connsiteY0" fmla="*/ 927927 h 927927"/>
                <a:gd name="connsiteX1" fmla="*/ 2663 w 8638399"/>
                <a:gd name="connsiteY1" fmla="*/ 927927 h 927927"/>
                <a:gd name="connsiteX2" fmla="*/ 1347497 w 8638399"/>
                <a:gd name="connsiteY2" fmla="*/ 463964 h 927927"/>
                <a:gd name="connsiteX3" fmla="*/ 1582 w 8638399"/>
                <a:gd name="connsiteY3" fmla="*/ 10203 h 927927"/>
                <a:gd name="connsiteX4" fmla="*/ 147466 w 8638399"/>
                <a:gd name="connsiteY4" fmla="*/ 0 h 927927"/>
                <a:gd name="connsiteX5" fmla="*/ 7185492 w 8638399"/>
                <a:gd name="connsiteY5" fmla="*/ 0 h 927927"/>
                <a:gd name="connsiteX6" fmla="*/ 7477259 w 8638399"/>
                <a:gd name="connsiteY6" fmla="*/ 51020 h 927927"/>
                <a:gd name="connsiteX7" fmla="*/ 8638399 w 8638399"/>
                <a:gd name="connsiteY7" fmla="*/ 463963 h 927927"/>
                <a:gd name="connsiteX0" fmla="*/ 7888275 w 8639866"/>
                <a:gd name="connsiteY0" fmla="*/ 927927 h 927927"/>
                <a:gd name="connsiteX1" fmla="*/ 4130 w 8639866"/>
                <a:gd name="connsiteY1" fmla="*/ 927927 h 927927"/>
                <a:gd name="connsiteX2" fmla="*/ 1348964 w 8639866"/>
                <a:gd name="connsiteY2" fmla="*/ 463964 h 927927"/>
                <a:gd name="connsiteX3" fmla="*/ 3049 w 8639866"/>
                <a:gd name="connsiteY3" fmla="*/ 10203 h 927927"/>
                <a:gd name="connsiteX4" fmla="*/ 148933 w 8639866"/>
                <a:gd name="connsiteY4" fmla="*/ 0 h 927927"/>
                <a:gd name="connsiteX5" fmla="*/ 7186959 w 8639866"/>
                <a:gd name="connsiteY5" fmla="*/ 0 h 927927"/>
                <a:gd name="connsiteX6" fmla="*/ 7478726 w 8639866"/>
                <a:gd name="connsiteY6" fmla="*/ 51020 h 927927"/>
                <a:gd name="connsiteX7" fmla="*/ 8639866 w 8639866"/>
                <a:gd name="connsiteY7" fmla="*/ 463963 h 927927"/>
                <a:gd name="connsiteX0" fmla="*/ 7888786 w 8640377"/>
                <a:gd name="connsiteY0" fmla="*/ 927927 h 927927"/>
                <a:gd name="connsiteX1" fmla="*/ 4641 w 8640377"/>
                <a:gd name="connsiteY1" fmla="*/ 927927 h 927927"/>
                <a:gd name="connsiteX2" fmla="*/ 1349475 w 8640377"/>
                <a:gd name="connsiteY2" fmla="*/ 463964 h 927927"/>
                <a:gd name="connsiteX3" fmla="*/ 3560 w 8640377"/>
                <a:gd name="connsiteY3" fmla="*/ 10203 h 927927"/>
                <a:gd name="connsiteX4" fmla="*/ 36627 w 8640377"/>
                <a:gd name="connsiteY4" fmla="*/ 0 h 927927"/>
                <a:gd name="connsiteX5" fmla="*/ 7187470 w 8640377"/>
                <a:gd name="connsiteY5" fmla="*/ 0 h 927927"/>
                <a:gd name="connsiteX6" fmla="*/ 7479237 w 8640377"/>
                <a:gd name="connsiteY6" fmla="*/ 51020 h 927927"/>
                <a:gd name="connsiteX7" fmla="*/ 8640377 w 8640377"/>
                <a:gd name="connsiteY7" fmla="*/ 463963 h 927927"/>
                <a:gd name="connsiteX0" fmla="*/ 7888786 w 8640377"/>
                <a:gd name="connsiteY0" fmla="*/ 927927 h 927927"/>
                <a:gd name="connsiteX1" fmla="*/ 4641 w 8640377"/>
                <a:gd name="connsiteY1" fmla="*/ 927927 h 927927"/>
                <a:gd name="connsiteX2" fmla="*/ 1349475 w 8640377"/>
                <a:gd name="connsiteY2" fmla="*/ 463964 h 927927"/>
                <a:gd name="connsiteX3" fmla="*/ 3560 w 8640377"/>
                <a:gd name="connsiteY3" fmla="*/ 10203 h 927927"/>
                <a:gd name="connsiteX4" fmla="*/ 36627 w 8640377"/>
                <a:gd name="connsiteY4" fmla="*/ 0 h 927927"/>
                <a:gd name="connsiteX5" fmla="*/ 7187470 w 8640377"/>
                <a:gd name="connsiteY5" fmla="*/ 0 h 927927"/>
                <a:gd name="connsiteX6" fmla="*/ 7294461 w 8640377"/>
                <a:gd name="connsiteY6" fmla="*/ 10203 h 927927"/>
                <a:gd name="connsiteX7" fmla="*/ 8640377 w 8640377"/>
                <a:gd name="connsiteY7" fmla="*/ 463963 h 927927"/>
                <a:gd name="connsiteX0" fmla="*/ 7888786 w 8640377"/>
                <a:gd name="connsiteY0" fmla="*/ 927927 h 927927"/>
                <a:gd name="connsiteX1" fmla="*/ 4641 w 8640377"/>
                <a:gd name="connsiteY1" fmla="*/ 927927 h 927927"/>
                <a:gd name="connsiteX2" fmla="*/ 1349475 w 8640377"/>
                <a:gd name="connsiteY2" fmla="*/ 463964 h 927927"/>
                <a:gd name="connsiteX3" fmla="*/ 3560 w 8640377"/>
                <a:gd name="connsiteY3" fmla="*/ 10203 h 927927"/>
                <a:gd name="connsiteX4" fmla="*/ 36627 w 8640377"/>
                <a:gd name="connsiteY4" fmla="*/ 0 h 927927"/>
                <a:gd name="connsiteX5" fmla="*/ 7187470 w 8640377"/>
                <a:gd name="connsiteY5" fmla="*/ 0 h 927927"/>
                <a:gd name="connsiteX6" fmla="*/ 7294461 w 8640377"/>
                <a:gd name="connsiteY6" fmla="*/ 10203 h 927927"/>
                <a:gd name="connsiteX7" fmla="*/ 8640377 w 8640377"/>
                <a:gd name="connsiteY7" fmla="*/ 463964 h 927927"/>
                <a:gd name="connsiteX0" fmla="*/ 7888786 w 8640377"/>
                <a:gd name="connsiteY0" fmla="*/ 927927 h 927927"/>
                <a:gd name="connsiteX1" fmla="*/ 4641 w 8640377"/>
                <a:gd name="connsiteY1" fmla="*/ 927927 h 927927"/>
                <a:gd name="connsiteX2" fmla="*/ 1349475 w 8640377"/>
                <a:gd name="connsiteY2" fmla="*/ 463964 h 927927"/>
                <a:gd name="connsiteX3" fmla="*/ 3560 w 8640377"/>
                <a:gd name="connsiteY3" fmla="*/ 10203 h 927927"/>
                <a:gd name="connsiteX4" fmla="*/ 36627 w 8640377"/>
                <a:gd name="connsiteY4" fmla="*/ 0 h 927927"/>
                <a:gd name="connsiteX5" fmla="*/ 7187470 w 8640377"/>
                <a:gd name="connsiteY5" fmla="*/ 0 h 927927"/>
                <a:gd name="connsiteX6" fmla="*/ 7294461 w 8640377"/>
                <a:gd name="connsiteY6" fmla="*/ 10203 h 927927"/>
                <a:gd name="connsiteX7" fmla="*/ 8640377 w 8640377"/>
                <a:gd name="connsiteY7" fmla="*/ 463964 h 927927"/>
                <a:gd name="connsiteX0" fmla="*/ 7888786 w 8640377"/>
                <a:gd name="connsiteY0" fmla="*/ 927927 h 927927"/>
                <a:gd name="connsiteX1" fmla="*/ 4641 w 8640377"/>
                <a:gd name="connsiteY1" fmla="*/ 927927 h 927927"/>
                <a:gd name="connsiteX2" fmla="*/ 1349475 w 8640377"/>
                <a:gd name="connsiteY2" fmla="*/ 463964 h 927927"/>
                <a:gd name="connsiteX3" fmla="*/ 3560 w 8640377"/>
                <a:gd name="connsiteY3" fmla="*/ 10203 h 927927"/>
                <a:gd name="connsiteX4" fmla="*/ 36627 w 8640377"/>
                <a:gd name="connsiteY4" fmla="*/ 0 h 927927"/>
                <a:gd name="connsiteX5" fmla="*/ 7187470 w 8640377"/>
                <a:gd name="connsiteY5" fmla="*/ 0 h 927927"/>
                <a:gd name="connsiteX6" fmla="*/ 7294461 w 8640377"/>
                <a:gd name="connsiteY6" fmla="*/ 10203 h 927927"/>
                <a:gd name="connsiteX7" fmla="*/ 8640377 w 8640377"/>
                <a:gd name="connsiteY7" fmla="*/ 463964 h 927927"/>
                <a:gd name="connsiteX0" fmla="*/ 7888786 w 8640377"/>
                <a:gd name="connsiteY0" fmla="*/ 927927 h 927927"/>
                <a:gd name="connsiteX1" fmla="*/ 4641 w 8640377"/>
                <a:gd name="connsiteY1" fmla="*/ 927927 h 927927"/>
                <a:gd name="connsiteX2" fmla="*/ 1349475 w 8640377"/>
                <a:gd name="connsiteY2" fmla="*/ 463964 h 927927"/>
                <a:gd name="connsiteX3" fmla="*/ 3560 w 8640377"/>
                <a:gd name="connsiteY3" fmla="*/ 10203 h 927927"/>
                <a:gd name="connsiteX4" fmla="*/ 36627 w 8640377"/>
                <a:gd name="connsiteY4" fmla="*/ 0 h 927927"/>
                <a:gd name="connsiteX5" fmla="*/ 7228327 w 8640377"/>
                <a:gd name="connsiteY5" fmla="*/ 0 h 927927"/>
                <a:gd name="connsiteX6" fmla="*/ 7294461 w 8640377"/>
                <a:gd name="connsiteY6" fmla="*/ 10203 h 927927"/>
                <a:gd name="connsiteX7" fmla="*/ 8640377 w 8640377"/>
                <a:gd name="connsiteY7" fmla="*/ 463964 h 927927"/>
                <a:gd name="connsiteX0" fmla="*/ 7388130 w 8640377"/>
                <a:gd name="connsiteY0" fmla="*/ 927927 h 927927"/>
                <a:gd name="connsiteX1" fmla="*/ 4641 w 8640377"/>
                <a:gd name="connsiteY1" fmla="*/ 927927 h 927927"/>
                <a:gd name="connsiteX2" fmla="*/ 1349475 w 8640377"/>
                <a:gd name="connsiteY2" fmla="*/ 463964 h 927927"/>
                <a:gd name="connsiteX3" fmla="*/ 3560 w 8640377"/>
                <a:gd name="connsiteY3" fmla="*/ 10203 h 927927"/>
                <a:gd name="connsiteX4" fmla="*/ 36627 w 8640377"/>
                <a:gd name="connsiteY4" fmla="*/ 0 h 927927"/>
                <a:gd name="connsiteX5" fmla="*/ 7228327 w 8640377"/>
                <a:gd name="connsiteY5" fmla="*/ 0 h 927927"/>
                <a:gd name="connsiteX6" fmla="*/ 7294461 w 8640377"/>
                <a:gd name="connsiteY6" fmla="*/ 10203 h 927927"/>
                <a:gd name="connsiteX7" fmla="*/ 8640377 w 8640377"/>
                <a:gd name="connsiteY7" fmla="*/ 463964 h 927927"/>
                <a:gd name="connsiteX0" fmla="*/ 7388130 w 8640377"/>
                <a:gd name="connsiteY0" fmla="*/ 927927 h 927927"/>
                <a:gd name="connsiteX1" fmla="*/ 4641 w 8640377"/>
                <a:gd name="connsiteY1" fmla="*/ 927927 h 927927"/>
                <a:gd name="connsiteX2" fmla="*/ 1349475 w 8640377"/>
                <a:gd name="connsiteY2" fmla="*/ 463964 h 927927"/>
                <a:gd name="connsiteX3" fmla="*/ 3560 w 8640377"/>
                <a:gd name="connsiteY3" fmla="*/ 10203 h 927927"/>
                <a:gd name="connsiteX4" fmla="*/ 36627 w 8640377"/>
                <a:gd name="connsiteY4" fmla="*/ 0 h 927927"/>
                <a:gd name="connsiteX5" fmla="*/ 7228327 w 8640377"/>
                <a:gd name="connsiteY5" fmla="*/ 0 h 927927"/>
                <a:gd name="connsiteX6" fmla="*/ 7294461 w 8640377"/>
                <a:gd name="connsiteY6" fmla="*/ 10203 h 927927"/>
                <a:gd name="connsiteX7" fmla="*/ 8640377 w 8640377"/>
                <a:gd name="connsiteY7" fmla="*/ 463964 h 927927"/>
                <a:gd name="connsiteX0" fmla="*/ 7388130 w 8640377"/>
                <a:gd name="connsiteY0" fmla="*/ 927927 h 927927"/>
                <a:gd name="connsiteX1" fmla="*/ 4641 w 8640377"/>
                <a:gd name="connsiteY1" fmla="*/ 927927 h 927927"/>
                <a:gd name="connsiteX2" fmla="*/ 5539405 w 8640377"/>
                <a:gd name="connsiteY2" fmla="*/ 463964 h 927927"/>
                <a:gd name="connsiteX3" fmla="*/ 3560 w 8640377"/>
                <a:gd name="connsiteY3" fmla="*/ 10203 h 927927"/>
                <a:gd name="connsiteX4" fmla="*/ 36627 w 8640377"/>
                <a:gd name="connsiteY4" fmla="*/ 0 h 927927"/>
                <a:gd name="connsiteX5" fmla="*/ 7228327 w 8640377"/>
                <a:gd name="connsiteY5" fmla="*/ 0 h 927927"/>
                <a:gd name="connsiteX6" fmla="*/ 7294461 w 8640377"/>
                <a:gd name="connsiteY6" fmla="*/ 10203 h 927927"/>
                <a:gd name="connsiteX7" fmla="*/ 8640377 w 8640377"/>
                <a:gd name="connsiteY7" fmla="*/ 463964 h 927927"/>
                <a:gd name="connsiteX0" fmla="*/ 7388130 w 8640377"/>
                <a:gd name="connsiteY0" fmla="*/ 927927 h 927927"/>
                <a:gd name="connsiteX1" fmla="*/ 4641 w 8640377"/>
                <a:gd name="connsiteY1" fmla="*/ 927927 h 927927"/>
                <a:gd name="connsiteX2" fmla="*/ 5539405 w 8640377"/>
                <a:gd name="connsiteY2" fmla="*/ 463964 h 927927"/>
                <a:gd name="connsiteX3" fmla="*/ 3560 w 8640377"/>
                <a:gd name="connsiteY3" fmla="*/ 10203 h 927927"/>
                <a:gd name="connsiteX4" fmla="*/ 36627 w 8640377"/>
                <a:gd name="connsiteY4" fmla="*/ 0 h 927927"/>
                <a:gd name="connsiteX5" fmla="*/ 7228327 w 8640377"/>
                <a:gd name="connsiteY5" fmla="*/ 0 h 927927"/>
                <a:gd name="connsiteX6" fmla="*/ 7294461 w 8640377"/>
                <a:gd name="connsiteY6" fmla="*/ 10203 h 927927"/>
                <a:gd name="connsiteX7" fmla="*/ 8640377 w 8640377"/>
                <a:gd name="connsiteY7" fmla="*/ 463964 h 927927"/>
                <a:gd name="connsiteX0" fmla="*/ 7388130 w 8640377"/>
                <a:gd name="connsiteY0" fmla="*/ 927927 h 927927"/>
                <a:gd name="connsiteX1" fmla="*/ 4641 w 8640377"/>
                <a:gd name="connsiteY1" fmla="*/ 927927 h 927927"/>
                <a:gd name="connsiteX2" fmla="*/ 5539405 w 8640377"/>
                <a:gd name="connsiteY2" fmla="*/ 463964 h 927927"/>
                <a:gd name="connsiteX3" fmla="*/ 3560 w 8640377"/>
                <a:gd name="connsiteY3" fmla="*/ 10203 h 927927"/>
                <a:gd name="connsiteX4" fmla="*/ 36627 w 8640377"/>
                <a:gd name="connsiteY4" fmla="*/ 0 h 927927"/>
                <a:gd name="connsiteX5" fmla="*/ 7228327 w 8640377"/>
                <a:gd name="connsiteY5" fmla="*/ 0 h 927927"/>
                <a:gd name="connsiteX6" fmla="*/ 7294461 w 8640377"/>
                <a:gd name="connsiteY6" fmla="*/ 10203 h 927927"/>
                <a:gd name="connsiteX7" fmla="*/ 8640377 w 8640377"/>
                <a:gd name="connsiteY7" fmla="*/ 463964 h 927927"/>
                <a:gd name="connsiteX0" fmla="*/ 7405299 w 8657546"/>
                <a:gd name="connsiteY0" fmla="*/ 927927 h 927927"/>
                <a:gd name="connsiteX1" fmla="*/ 21810 w 8657546"/>
                <a:gd name="connsiteY1" fmla="*/ 927927 h 927927"/>
                <a:gd name="connsiteX2" fmla="*/ 5556574 w 8657546"/>
                <a:gd name="connsiteY2" fmla="*/ 463964 h 927927"/>
                <a:gd name="connsiteX3" fmla="*/ 20729 w 8657546"/>
                <a:gd name="connsiteY3" fmla="*/ 10203 h 927927"/>
                <a:gd name="connsiteX4" fmla="*/ 53796 w 8657546"/>
                <a:gd name="connsiteY4" fmla="*/ 0 h 927927"/>
                <a:gd name="connsiteX5" fmla="*/ 7245496 w 8657546"/>
                <a:gd name="connsiteY5" fmla="*/ 0 h 927927"/>
                <a:gd name="connsiteX6" fmla="*/ 7311630 w 8657546"/>
                <a:gd name="connsiteY6" fmla="*/ 10203 h 927927"/>
                <a:gd name="connsiteX7" fmla="*/ 8657546 w 8657546"/>
                <a:gd name="connsiteY7" fmla="*/ 463964 h 927927"/>
                <a:gd name="connsiteX0" fmla="*/ 7399979 w 8652226"/>
                <a:gd name="connsiteY0" fmla="*/ 927927 h 927927"/>
                <a:gd name="connsiteX1" fmla="*/ 16490 w 8652226"/>
                <a:gd name="connsiteY1" fmla="*/ 927927 h 927927"/>
                <a:gd name="connsiteX2" fmla="*/ 5551254 w 8652226"/>
                <a:gd name="connsiteY2" fmla="*/ 463964 h 927927"/>
                <a:gd name="connsiteX3" fmla="*/ 15409 w 8652226"/>
                <a:gd name="connsiteY3" fmla="*/ 10203 h 927927"/>
                <a:gd name="connsiteX4" fmla="*/ 48476 w 8652226"/>
                <a:gd name="connsiteY4" fmla="*/ 0 h 927927"/>
                <a:gd name="connsiteX5" fmla="*/ 7240176 w 8652226"/>
                <a:gd name="connsiteY5" fmla="*/ 0 h 927927"/>
                <a:gd name="connsiteX6" fmla="*/ 7306310 w 8652226"/>
                <a:gd name="connsiteY6" fmla="*/ 10203 h 927927"/>
                <a:gd name="connsiteX7" fmla="*/ 8652226 w 8652226"/>
                <a:gd name="connsiteY7" fmla="*/ 463964 h 927927"/>
                <a:gd name="connsiteX0" fmla="*/ 7399212 w 8651459"/>
                <a:gd name="connsiteY0" fmla="*/ 927927 h 927927"/>
                <a:gd name="connsiteX1" fmla="*/ 15723 w 8651459"/>
                <a:gd name="connsiteY1" fmla="*/ 927927 h 927927"/>
                <a:gd name="connsiteX2" fmla="*/ 5550487 w 8651459"/>
                <a:gd name="connsiteY2" fmla="*/ 463964 h 927927"/>
                <a:gd name="connsiteX3" fmla="*/ 14642 w 8651459"/>
                <a:gd name="connsiteY3" fmla="*/ 10203 h 927927"/>
                <a:gd name="connsiteX4" fmla="*/ 150649 w 8651459"/>
                <a:gd name="connsiteY4" fmla="*/ 0 h 927927"/>
                <a:gd name="connsiteX5" fmla="*/ 7239409 w 8651459"/>
                <a:gd name="connsiteY5" fmla="*/ 0 h 927927"/>
                <a:gd name="connsiteX6" fmla="*/ 7305543 w 8651459"/>
                <a:gd name="connsiteY6" fmla="*/ 10203 h 927927"/>
                <a:gd name="connsiteX7" fmla="*/ 8651459 w 8651459"/>
                <a:gd name="connsiteY7" fmla="*/ 463964 h 927927"/>
                <a:gd name="connsiteX0" fmla="*/ 7399212 w 8651459"/>
                <a:gd name="connsiteY0" fmla="*/ 927927 h 927927"/>
                <a:gd name="connsiteX1" fmla="*/ 15723 w 8651459"/>
                <a:gd name="connsiteY1" fmla="*/ 927927 h 927927"/>
                <a:gd name="connsiteX2" fmla="*/ 5550487 w 8651459"/>
                <a:gd name="connsiteY2" fmla="*/ 463964 h 927927"/>
                <a:gd name="connsiteX3" fmla="*/ 14642 w 8651459"/>
                <a:gd name="connsiteY3" fmla="*/ 10203 h 927927"/>
                <a:gd name="connsiteX4" fmla="*/ 150649 w 8651459"/>
                <a:gd name="connsiteY4" fmla="*/ 0 h 927927"/>
                <a:gd name="connsiteX5" fmla="*/ 7239409 w 8651459"/>
                <a:gd name="connsiteY5" fmla="*/ 0 h 927927"/>
                <a:gd name="connsiteX6" fmla="*/ 3115614 w 8651459"/>
                <a:gd name="connsiteY6" fmla="*/ 10203 h 927927"/>
                <a:gd name="connsiteX7" fmla="*/ 8651459 w 8651459"/>
                <a:gd name="connsiteY7" fmla="*/ 463964 h 927927"/>
                <a:gd name="connsiteX0" fmla="*/ 7399212 w 8651459"/>
                <a:gd name="connsiteY0" fmla="*/ 927927 h 927927"/>
                <a:gd name="connsiteX1" fmla="*/ 15723 w 8651459"/>
                <a:gd name="connsiteY1" fmla="*/ 927927 h 927927"/>
                <a:gd name="connsiteX2" fmla="*/ 5550487 w 8651459"/>
                <a:gd name="connsiteY2" fmla="*/ 463964 h 927927"/>
                <a:gd name="connsiteX3" fmla="*/ 14642 w 8651459"/>
                <a:gd name="connsiteY3" fmla="*/ 10203 h 927927"/>
                <a:gd name="connsiteX4" fmla="*/ 150649 w 8651459"/>
                <a:gd name="connsiteY4" fmla="*/ 0 h 927927"/>
                <a:gd name="connsiteX5" fmla="*/ 7239409 w 8651459"/>
                <a:gd name="connsiteY5" fmla="*/ 0 h 927927"/>
                <a:gd name="connsiteX6" fmla="*/ 3115614 w 8651459"/>
                <a:gd name="connsiteY6" fmla="*/ 10203 h 927927"/>
                <a:gd name="connsiteX7" fmla="*/ 8651459 w 8651459"/>
                <a:gd name="connsiteY7" fmla="*/ 463964 h 927927"/>
                <a:gd name="connsiteX0" fmla="*/ 7399212 w 8651459"/>
                <a:gd name="connsiteY0" fmla="*/ 927927 h 927927"/>
                <a:gd name="connsiteX1" fmla="*/ 15723 w 8651459"/>
                <a:gd name="connsiteY1" fmla="*/ 927927 h 927927"/>
                <a:gd name="connsiteX2" fmla="*/ 5550487 w 8651459"/>
                <a:gd name="connsiteY2" fmla="*/ 463964 h 927927"/>
                <a:gd name="connsiteX3" fmla="*/ 14642 w 8651459"/>
                <a:gd name="connsiteY3" fmla="*/ 10203 h 927927"/>
                <a:gd name="connsiteX4" fmla="*/ 150649 w 8651459"/>
                <a:gd name="connsiteY4" fmla="*/ 0 h 927927"/>
                <a:gd name="connsiteX5" fmla="*/ 7239409 w 8651459"/>
                <a:gd name="connsiteY5" fmla="*/ 0 h 927927"/>
                <a:gd name="connsiteX6" fmla="*/ 3115614 w 8651459"/>
                <a:gd name="connsiteY6" fmla="*/ 10203 h 927927"/>
                <a:gd name="connsiteX7" fmla="*/ 8651459 w 8651459"/>
                <a:gd name="connsiteY7" fmla="*/ 463964 h 927927"/>
                <a:gd name="connsiteX0" fmla="*/ 7399212 w 8651459"/>
                <a:gd name="connsiteY0" fmla="*/ 927927 h 927927"/>
                <a:gd name="connsiteX1" fmla="*/ 15723 w 8651459"/>
                <a:gd name="connsiteY1" fmla="*/ 927927 h 927927"/>
                <a:gd name="connsiteX2" fmla="*/ 5550487 w 8651459"/>
                <a:gd name="connsiteY2" fmla="*/ 463964 h 927927"/>
                <a:gd name="connsiteX3" fmla="*/ 14642 w 8651459"/>
                <a:gd name="connsiteY3" fmla="*/ 10203 h 927927"/>
                <a:gd name="connsiteX4" fmla="*/ 150649 w 8651459"/>
                <a:gd name="connsiteY4" fmla="*/ 0 h 927927"/>
                <a:gd name="connsiteX5" fmla="*/ 7239409 w 8651459"/>
                <a:gd name="connsiteY5" fmla="*/ 0 h 927927"/>
                <a:gd name="connsiteX6" fmla="*/ 3115614 w 8651459"/>
                <a:gd name="connsiteY6" fmla="*/ 10203 h 927927"/>
                <a:gd name="connsiteX7" fmla="*/ 8651459 w 8651459"/>
                <a:gd name="connsiteY7" fmla="*/ 463964 h 927927"/>
                <a:gd name="connsiteX0" fmla="*/ 7399212 w 8651459"/>
                <a:gd name="connsiteY0" fmla="*/ 927927 h 927927"/>
                <a:gd name="connsiteX1" fmla="*/ 15723 w 8651459"/>
                <a:gd name="connsiteY1" fmla="*/ 927927 h 927927"/>
                <a:gd name="connsiteX2" fmla="*/ 5550487 w 8651459"/>
                <a:gd name="connsiteY2" fmla="*/ 463964 h 927927"/>
                <a:gd name="connsiteX3" fmla="*/ 14642 w 8651459"/>
                <a:gd name="connsiteY3" fmla="*/ 10203 h 927927"/>
                <a:gd name="connsiteX4" fmla="*/ 150649 w 8651459"/>
                <a:gd name="connsiteY4" fmla="*/ 0 h 927927"/>
                <a:gd name="connsiteX5" fmla="*/ 2843599 w 8651459"/>
                <a:gd name="connsiteY5" fmla="*/ 0 h 927927"/>
                <a:gd name="connsiteX6" fmla="*/ 3115614 w 8651459"/>
                <a:gd name="connsiteY6" fmla="*/ 10203 h 927927"/>
                <a:gd name="connsiteX7" fmla="*/ 8651459 w 8651459"/>
                <a:gd name="connsiteY7" fmla="*/ 463964 h 927927"/>
                <a:gd name="connsiteX0" fmla="*/ 3497519 w 8651459"/>
                <a:gd name="connsiteY0" fmla="*/ 927927 h 927927"/>
                <a:gd name="connsiteX1" fmla="*/ 15723 w 8651459"/>
                <a:gd name="connsiteY1" fmla="*/ 927927 h 927927"/>
                <a:gd name="connsiteX2" fmla="*/ 5550487 w 8651459"/>
                <a:gd name="connsiteY2" fmla="*/ 463964 h 927927"/>
                <a:gd name="connsiteX3" fmla="*/ 14642 w 8651459"/>
                <a:gd name="connsiteY3" fmla="*/ 10203 h 927927"/>
                <a:gd name="connsiteX4" fmla="*/ 150649 w 8651459"/>
                <a:gd name="connsiteY4" fmla="*/ 0 h 927927"/>
                <a:gd name="connsiteX5" fmla="*/ 2843599 w 8651459"/>
                <a:gd name="connsiteY5" fmla="*/ 0 h 927927"/>
                <a:gd name="connsiteX6" fmla="*/ 3115614 w 8651459"/>
                <a:gd name="connsiteY6" fmla="*/ 10203 h 927927"/>
                <a:gd name="connsiteX7" fmla="*/ 8651459 w 8651459"/>
                <a:gd name="connsiteY7" fmla="*/ 463964 h 927927"/>
                <a:gd name="connsiteX0" fmla="*/ 3497519 w 8651459"/>
                <a:gd name="connsiteY0" fmla="*/ 927927 h 927927"/>
                <a:gd name="connsiteX1" fmla="*/ 15723 w 8651459"/>
                <a:gd name="connsiteY1" fmla="*/ 927927 h 927927"/>
                <a:gd name="connsiteX2" fmla="*/ 5550487 w 8651459"/>
                <a:gd name="connsiteY2" fmla="*/ 463964 h 927927"/>
                <a:gd name="connsiteX3" fmla="*/ 14643 w 8651459"/>
                <a:gd name="connsiteY3" fmla="*/ 79593 h 927927"/>
                <a:gd name="connsiteX4" fmla="*/ 150649 w 8651459"/>
                <a:gd name="connsiteY4" fmla="*/ 0 h 927927"/>
                <a:gd name="connsiteX5" fmla="*/ 2843599 w 8651459"/>
                <a:gd name="connsiteY5" fmla="*/ 0 h 927927"/>
                <a:gd name="connsiteX6" fmla="*/ 3115614 w 8651459"/>
                <a:gd name="connsiteY6" fmla="*/ 10203 h 927927"/>
                <a:gd name="connsiteX7" fmla="*/ 8651459 w 8651459"/>
                <a:gd name="connsiteY7" fmla="*/ 463964 h 927927"/>
                <a:gd name="connsiteX0" fmla="*/ 3497519 w 8651459"/>
                <a:gd name="connsiteY0" fmla="*/ 927927 h 927927"/>
                <a:gd name="connsiteX1" fmla="*/ 15723 w 8651459"/>
                <a:gd name="connsiteY1" fmla="*/ 927927 h 927927"/>
                <a:gd name="connsiteX2" fmla="*/ 505065 w 8651459"/>
                <a:gd name="connsiteY2" fmla="*/ 463964 h 927927"/>
                <a:gd name="connsiteX3" fmla="*/ 14643 w 8651459"/>
                <a:gd name="connsiteY3" fmla="*/ 79593 h 927927"/>
                <a:gd name="connsiteX4" fmla="*/ 150649 w 8651459"/>
                <a:gd name="connsiteY4" fmla="*/ 0 h 927927"/>
                <a:gd name="connsiteX5" fmla="*/ 2843599 w 8651459"/>
                <a:gd name="connsiteY5" fmla="*/ 0 h 927927"/>
                <a:gd name="connsiteX6" fmla="*/ 3115614 w 8651459"/>
                <a:gd name="connsiteY6" fmla="*/ 10203 h 927927"/>
                <a:gd name="connsiteX7" fmla="*/ 8651459 w 8651459"/>
                <a:gd name="connsiteY7" fmla="*/ 463964 h 927927"/>
                <a:gd name="connsiteX0" fmla="*/ 3497519 w 8651459"/>
                <a:gd name="connsiteY0" fmla="*/ 927927 h 927927"/>
                <a:gd name="connsiteX1" fmla="*/ 15723 w 8651459"/>
                <a:gd name="connsiteY1" fmla="*/ 927927 h 927927"/>
                <a:gd name="connsiteX2" fmla="*/ 505065 w 8651459"/>
                <a:gd name="connsiteY2" fmla="*/ 463964 h 927927"/>
                <a:gd name="connsiteX3" fmla="*/ 14643 w 8651459"/>
                <a:gd name="connsiteY3" fmla="*/ 79593 h 927927"/>
                <a:gd name="connsiteX4" fmla="*/ 150649 w 8651459"/>
                <a:gd name="connsiteY4" fmla="*/ 0 h 927927"/>
                <a:gd name="connsiteX5" fmla="*/ 2843599 w 8651459"/>
                <a:gd name="connsiteY5" fmla="*/ 0 h 927927"/>
                <a:gd name="connsiteX6" fmla="*/ 3115614 w 8651459"/>
                <a:gd name="connsiteY6" fmla="*/ 10203 h 927927"/>
                <a:gd name="connsiteX7" fmla="*/ 8651459 w 8651459"/>
                <a:gd name="connsiteY7" fmla="*/ 463964 h 927927"/>
                <a:gd name="connsiteX0" fmla="*/ 3497519 w 8651459"/>
                <a:gd name="connsiteY0" fmla="*/ 927927 h 927927"/>
                <a:gd name="connsiteX1" fmla="*/ 15723 w 8651459"/>
                <a:gd name="connsiteY1" fmla="*/ 927927 h 927927"/>
                <a:gd name="connsiteX2" fmla="*/ 505065 w 8651459"/>
                <a:gd name="connsiteY2" fmla="*/ 463964 h 927927"/>
                <a:gd name="connsiteX3" fmla="*/ 14643 w 8651459"/>
                <a:gd name="connsiteY3" fmla="*/ 79593 h 927927"/>
                <a:gd name="connsiteX4" fmla="*/ 150649 w 8651459"/>
                <a:gd name="connsiteY4" fmla="*/ 0 h 927927"/>
                <a:gd name="connsiteX5" fmla="*/ 2843599 w 8651459"/>
                <a:gd name="connsiteY5" fmla="*/ 0 h 927927"/>
                <a:gd name="connsiteX6" fmla="*/ 3115614 w 8651459"/>
                <a:gd name="connsiteY6" fmla="*/ 10203 h 927927"/>
                <a:gd name="connsiteX7" fmla="*/ 8651459 w 8651459"/>
                <a:gd name="connsiteY7" fmla="*/ 463964 h 927927"/>
                <a:gd name="connsiteX0" fmla="*/ 3492043 w 8645983"/>
                <a:gd name="connsiteY0" fmla="*/ 927927 h 927927"/>
                <a:gd name="connsiteX1" fmla="*/ 10247 w 8645983"/>
                <a:gd name="connsiteY1" fmla="*/ 927927 h 927927"/>
                <a:gd name="connsiteX2" fmla="*/ 499589 w 8645983"/>
                <a:gd name="connsiteY2" fmla="*/ 463964 h 927927"/>
                <a:gd name="connsiteX3" fmla="*/ 9167 w 8645983"/>
                <a:gd name="connsiteY3" fmla="*/ 79593 h 927927"/>
                <a:gd name="connsiteX4" fmla="*/ 145173 w 8645983"/>
                <a:gd name="connsiteY4" fmla="*/ 0 h 927927"/>
                <a:gd name="connsiteX5" fmla="*/ 2838123 w 8645983"/>
                <a:gd name="connsiteY5" fmla="*/ 0 h 927927"/>
                <a:gd name="connsiteX6" fmla="*/ 3110138 w 8645983"/>
                <a:gd name="connsiteY6" fmla="*/ 10203 h 927927"/>
                <a:gd name="connsiteX7" fmla="*/ 8645983 w 8645983"/>
                <a:gd name="connsiteY7" fmla="*/ 463964 h 927927"/>
                <a:gd name="connsiteX0" fmla="*/ 3493154 w 8647094"/>
                <a:gd name="connsiteY0" fmla="*/ 927927 h 927927"/>
                <a:gd name="connsiteX1" fmla="*/ 11358 w 8647094"/>
                <a:gd name="connsiteY1" fmla="*/ 927927 h 927927"/>
                <a:gd name="connsiteX2" fmla="*/ 500700 w 8647094"/>
                <a:gd name="connsiteY2" fmla="*/ 463964 h 927927"/>
                <a:gd name="connsiteX3" fmla="*/ 10278 w 8647094"/>
                <a:gd name="connsiteY3" fmla="*/ 79593 h 927927"/>
                <a:gd name="connsiteX4" fmla="*/ 146284 w 8647094"/>
                <a:gd name="connsiteY4" fmla="*/ 0 h 927927"/>
                <a:gd name="connsiteX5" fmla="*/ 2839234 w 8647094"/>
                <a:gd name="connsiteY5" fmla="*/ 0 h 927927"/>
                <a:gd name="connsiteX6" fmla="*/ 3111249 w 8647094"/>
                <a:gd name="connsiteY6" fmla="*/ 10203 h 927927"/>
                <a:gd name="connsiteX7" fmla="*/ 8647094 w 8647094"/>
                <a:gd name="connsiteY7" fmla="*/ 463964 h 927927"/>
                <a:gd name="connsiteX0" fmla="*/ 3493391 w 8647331"/>
                <a:gd name="connsiteY0" fmla="*/ 927927 h 927927"/>
                <a:gd name="connsiteX1" fmla="*/ 11595 w 8647331"/>
                <a:gd name="connsiteY1" fmla="*/ 927927 h 927927"/>
                <a:gd name="connsiteX2" fmla="*/ 500937 w 8647331"/>
                <a:gd name="connsiteY2" fmla="*/ 463964 h 927927"/>
                <a:gd name="connsiteX3" fmla="*/ 10515 w 8647331"/>
                <a:gd name="connsiteY3" fmla="*/ 79593 h 927927"/>
                <a:gd name="connsiteX4" fmla="*/ 108187 w 8647331"/>
                <a:gd name="connsiteY4" fmla="*/ 0 h 927927"/>
                <a:gd name="connsiteX5" fmla="*/ 2839471 w 8647331"/>
                <a:gd name="connsiteY5" fmla="*/ 0 h 927927"/>
                <a:gd name="connsiteX6" fmla="*/ 3111486 w 8647331"/>
                <a:gd name="connsiteY6" fmla="*/ 10203 h 927927"/>
                <a:gd name="connsiteX7" fmla="*/ 8647331 w 8647331"/>
                <a:gd name="connsiteY7" fmla="*/ 463964 h 927927"/>
                <a:gd name="connsiteX0" fmla="*/ 3493391 w 8647331"/>
                <a:gd name="connsiteY0" fmla="*/ 927927 h 927927"/>
                <a:gd name="connsiteX1" fmla="*/ 11595 w 8647331"/>
                <a:gd name="connsiteY1" fmla="*/ 927927 h 927927"/>
                <a:gd name="connsiteX2" fmla="*/ 500937 w 8647331"/>
                <a:gd name="connsiteY2" fmla="*/ 463964 h 927927"/>
                <a:gd name="connsiteX3" fmla="*/ 10515 w 8647331"/>
                <a:gd name="connsiteY3" fmla="*/ 79593 h 927927"/>
                <a:gd name="connsiteX4" fmla="*/ 108187 w 8647331"/>
                <a:gd name="connsiteY4" fmla="*/ 0 h 927927"/>
                <a:gd name="connsiteX5" fmla="*/ 2839471 w 8647331"/>
                <a:gd name="connsiteY5" fmla="*/ 0 h 927927"/>
                <a:gd name="connsiteX6" fmla="*/ 8156906 w 8647331"/>
                <a:gd name="connsiteY6" fmla="*/ 79593 h 927927"/>
                <a:gd name="connsiteX7" fmla="*/ 8647331 w 8647331"/>
                <a:gd name="connsiteY7" fmla="*/ 463964 h 927927"/>
                <a:gd name="connsiteX0" fmla="*/ 3493391 w 8647331"/>
                <a:gd name="connsiteY0" fmla="*/ 927927 h 927927"/>
                <a:gd name="connsiteX1" fmla="*/ 11595 w 8647331"/>
                <a:gd name="connsiteY1" fmla="*/ 927927 h 927927"/>
                <a:gd name="connsiteX2" fmla="*/ 500937 w 8647331"/>
                <a:gd name="connsiteY2" fmla="*/ 463964 h 927927"/>
                <a:gd name="connsiteX3" fmla="*/ 10515 w 8647331"/>
                <a:gd name="connsiteY3" fmla="*/ 79593 h 927927"/>
                <a:gd name="connsiteX4" fmla="*/ 108187 w 8647331"/>
                <a:gd name="connsiteY4" fmla="*/ 0 h 927927"/>
                <a:gd name="connsiteX5" fmla="*/ 2839471 w 8647331"/>
                <a:gd name="connsiteY5" fmla="*/ 0 h 927927"/>
                <a:gd name="connsiteX6" fmla="*/ 8156906 w 8647331"/>
                <a:gd name="connsiteY6" fmla="*/ 79593 h 927927"/>
                <a:gd name="connsiteX7" fmla="*/ 8647331 w 8647331"/>
                <a:gd name="connsiteY7" fmla="*/ 463964 h 927927"/>
                <a:gd name="connsiteX0" fmla="*/ 3493391 w 8647331"/>
                <a:gd name="connsiteY0" fmla="*/ 927927 h 927927"/>
                <a:gd name="connsiteX1" fmla="*/ 11595 w 8647331"/>
                <a:gd name="connsiteY1" fmla="*/ 927927 h 927927"/>
                <a:gd name="connsiteX2" fmla="*/ 500937 w 8647331"/>
                <a:gd name="connsiteY2" fmla="*/ 463964 h 927927"/>
                <a:gd name="connsiteX3" fmla="*/ 10515 w 8647331"/>
                <a:gd name="connsiteY3" fmla="*/ 79593 h 927927"/>
                <a:gd name="connsiteX4" fmla="*/ 108187 w 8647331"/>
                <a:gd name="connsiteY4" fmla="*/ 0 h 927927"/>
                <a:gd name="connsiteX5" fmla="*/ 2839471 w 8647331"/>
                <a:gd name="connsiteY5" fmla="*/ 0 h 927927"/>
                <a:gd name="connsiteX6" fmla="*/ 8156906 w 8647331"/>
                <a:gd name="connsiteY6" fmla="*/ 79593 h 927927"/>
                <a:gd name="connsiteX7" fmla="*/ 8647331 w 8647331"/>
                <a:gd name="connsiteY7" fmla="*/ 463964 h 927927"/>
                <a:gd name="connsiteX0" fmla="*/ 3493391 w 8647331"/>
                <a:gd name="connsiteY0" fmla="*/ 927927 h 927927"/>
                <a:gd name="connsiteX1" fmla="*/ 11595 w 8647331"/>
                <a:gd name="connsiteY1" fmla="*/ 927927 h 927927"/>
                <a:gd name="connsiteX2" fmla="*/ 500937 w 8647331"/>
                <a:gd name="connsiteY2" fmla="*/ 463964 h 927927"/>
                <a:gd name="connsiteX3" fmla="*/ 10515 w 8647331"/>
                <a:gd name="connsiteY3" fmla="*/ 79593 h 927927"/>
                <a:gd name="connsiteX4" fmla="*/ 108187 w 8647331"/>
                <a:gd name="connsiteY4" fmla="*/ 0 h 927927"/>
                <a:gd name="connsiteX5" fmla="*/ 2839471 w 8647331"/>
                <a:gd name="connsiteY5" fmla="*/ 0 h 927927"/>
                <a:gd name="connsiteX6" fmla="*/ 8156906 w 8647331"/>
                <a:gd name="connsiteY6" fmla="*/ 79593 h 927927"/>
                <a:gd name="connsiteX7" fmla="*/ 8647331 w 8647331"/>
                <a:gd name="connsiteY7" fmla="*/ 463964 h 927927"/>
                <a:gd name="connsiteX0" fmla="*/ 3493391 w 8647331"/>
                <a:gd name="connsiteY0" fmla="*/ 927927 h 927927"/>
                <a:gd name="connsiteX1" fmla="*/ 11595 w 8647331"/>
                <a:gd name="connsiteY1" fmla="*/ 927927 h 927927"/>
                <a:gd name="connsiteX2" fmla="*/ 500937 w 8647331"/>
                <a:gd name="connsiteY2" fmla="*/ 463964 h 927927"/>
                <a:gd name="connsiteX3" fmla="*/ 10515 w 8647331"/>
                <a:gd name="connsiteY3" fmla="*/ 79593 h 927927"/>
                <a:gd name="connsiteX4" fmla="*/ 108187 w 8647331"/>
                <a:gd name="connsiteY4" fmla="*/ 0 h 927927"/>
                <a:gd name="connsiteX5" fmla="*/ 7961568 w 8647331"/>
                <a:gd name="connsiteY5" fmla="*/ 0 h 927927"/>
                <a:gd name="connsiteX6" fmla="*/ 8156906 w 8647331"/>
                <a:gd name="connsiteY6" fmla="*/ 79593 h 927927"/>
                <a:gd name="connsiteX7" fmla="*/ 8647331 w 8647331"/>
                <a:gd name="connsiteY7" fmla="*/ 463964 h 927927"/>
                <a:gd name="connsiteX0" fmla="*/ 8431456 w 8647331"/>
                <a:gd name="connsiteY0" fmla="*/ 927927 h 927927"/>
                <a:gd name="connsiteX1" fmla="*/ 11595 w 8647331"/>
                <a:gd name="connsiteY1" fmla="*/ 927927 h 927927"/>
                <a:gd name="connsiteX2" fmla="*/ 500937 w 8647331"/>
                <a:gd name="connsiteY2" fmla="*/ 463964 h 927927"/>
                <a:gd name="connsiteX3" fmla="*/ 10515 w 8647331"/>
                <a:gd name="connsiteY3" fmla="*/ 79593 h 927927"/>
                <a:gd name="connsiteX4" fmla="*/ 108187 w 8647331"/>
                <a:gd name="connsiteY4" fmla="*/ 0 h 927927"/>
                <a:gd name="connsiteX5" fmla="*/ 7961568 w 8647331"/>
                <a:gd name="connsiteY5" fmla="*/ 0 h 927927"/>
                <a:gd name="connsiteX6" fmla="*/ 8156906 w 8647331"/>
                <a:gd name="connsiteY6" fmla="*/ 79593 h 927927"/>
                <a:gd name="connsiteX7" fmla="*/ 8647331 w 8647331"/>
                <a:gd name="connsiteY7" fmla="*/ 463964 h 927927"/>
                <a:gd name="connsiteX0" fmla="*/ 8431456 w 8647331"/>
                <a:gd name="connsiteY0" fmla="*/ 927927 h 927927"/>
                <a:gd name="connsiteX1" fmla="*/ 11595 w 8647331"/>
                <a:gd name="connsiteY1" fmla="*/ 927927 h 927927"/>
                <a:gd name="connsiteX2" fmla="*/ 500937 w 8647331"/>
                <a:gd name="connsiteY2" fmla="*/ 463964 h 927927"/>
                <a:gd name="connsiteX3" fmla="*/ 10515 w 8647331"/>
                <a:gd name="connsiteY3" fmla="*/ 79593 h 927927"/>
                <a:gd name="connsiteX4" fmla="*/ 108187 w 8647331"/>
                <a:gd name="connsiteY4" fmla="*/ 0 h 927927"/>
                <a:gd name="connsiteX5" fmla="*/ 7961568 w 8647331"/>
                <a:gd name="connsiteY5" fmla="*/ 0 h 927927"/>
                <a:gd name="connsiteX6" fmla="*/ 8156906 w 8647331"/>
                <a:gd name="connsiteY6" fmla="*/ 79593 h 927927"/>
                <a:gd name="connsiteX7" fmla="*/ 8647331 w 8647331"/>
                <a:gd name="connsiteY7" fmla="*/ 463964 h 927927"/>
                <a:gd name="connsiteX0" fmla="*/ 8431456 w 8647331"/>
                <a:gd name="connsiteY0" fmla="*/ 927927 h 927927"/>
                <a:gd name="connsiteX1" fmla="*/ 11595 w 8647331"/>
                <a:gd name="connsiteY1" fmla="*/ 927927 h 927927"/>
                <a:gd name="connsiteX2" fmla="*/ 223636 w 8647331"/>
                <a:gd name="connsiteY2" fmla="*/ 463964 h 927927"/>
                <a:gd name="connsiteX3" fmla="*/ 10515 w 8647331"/>
                <a:gd name="connsiteY3" fmla="*/ 79593 h 927927"/>
                <a:gd name="connsiteX4" fmla="*/ 108187 w 8647331"/>
                <a:gd name="connsiteY4" fmla="*/ 0 h 927927"/>
                <a:gd name="connsiteX5" fmla="*/ 7961568 w 8647331"/>
                <a:gd name="connsiteY5" fmla="*/ 0 h 927927"/>
                <a:gd name="connsiteX6" fmla="*/ 8156906 w 8647331"/>
                <a:gd name="connsiteY6" fmla="*/ 79593 h 927927"/>
                <a:gd name="connsiteX7" fmla="*/ 8647331 w 8647331"/>
                <a:gd name="connsiteY7" fmla="*/ 463964 h 927927"/>
                <a:gd name="connsiteX0" fmla="*/ 8431456 w 8647331"/>
                <a:gd name="connsiteY0" fmla="*/ 927927 h 927927"/>
                <a:gd name="connsiteX1" fmla="*/ 11595 w 8647331"/>
                <a:gd name="connsiteY1" fmla="*/ 927927 h 927927"/>
                <a:gd name="connsiteX2" fmla="*/ 223636 w 8647331"/>
                <a:gd name="connsiteY2" fmla="*/ 463964 h 927927"/>
                <a:gd name="connsiteX3" fmla="*/ 10515 w 8647331"/>
                <a:gd name="connsiteY3" fmla="*/ 79593 h 927927"/>
                <a:gd name="connsiteX4" fmla="*/ 108187 w 8647331"/>
                <a:gd name="connsiteY4" fmla="*/ 0 h 927927"/>
                <a:gd name="connsiteX5" fmla="*/ 7961568 w 8647331"/>
                <a:gd name="connsiteY5" fmla="*/ 0 h 927927"/>
                <a:gd name="connsiteX6" fmla="*/ 8156906 w 8647331"/>
                <a:gd name="connsiteY6" fmla="*/ 79593 h 927927"/>
                <a:gd name="connsiteX7" fmla="*/ 8647331 w 8647331"/>
                <a:gd name="connsiteY7" fmla="*/ 463964 h 927927"/>
                <a:gd name="connsiteX0" fmla="*/ 8431456 w 8647331"/>
                <a:gd name="connsiteY0" fmla="*/ 927927 h 927927"/>
                <a:gd name="connsiteX1" fmla="*/ 11595 w 8647331"/>
                <a:gd name="connsiteY1" fmla="*/ 927927 h 927927"/>
                <a:gd name="connsiteX2" fmla="*/ 223636 w 8647331"/>
                <a:gd name="connsiteY2" fmla="*/ 463964 h 927927"/>
                <a:gd name="connsiteX3" fmla="*/ 10515 w 8647331"/>
                <a:gd name="connsiteY3" fmla="*/ 79593 h 927927"/>
                <a:gd name="connsiteX4" fmla="*/ 108187 w 8647331"/>
                <a:gd name="connsiteY4" fmla="*/ 0 h 927927"/>
                <a:gd name="connsiteX5" fmla="*/ 7961568 w 8647331"/>
                <a:gd name="connsiteY5" fmla="*/ 0 h 927927"/>
                <a:gd name="connsiteX6" fmla="*/ 8156906 w 8647331"/>
                <a:gd name="connsiteY6" fmla="*/ 79593 h 927927"/>
                <a:gd name="connsiteX7" fmla="*/ 8647331 w 8647331"/>
                <a:gd name="connsiteY7" fmla="*/ 463964 h 927927"/>
                <a:gd name="connsiteX0" fmla="*/ 8424023 w 8639898"/>
                <a:gd name="connsiteY0" fmla="*/ 927927 h 927927"/>
                <a:gd name="connsiteX1" fmla="*/ 4162 w 8639898"/>
                <a:gd name="connsiteY1" fmla="*/ 927927 h 927927"/>
                <a:gd name="connsiteX2" fmla="*/ 216203 w 8639898"/>
                <a:gd name="connsiteY2" fmla="*/ 463964 h 927927"/>
                <a:gd name="connsiteX3" fmla="*/ 3082 w 8639898"/>
                <a:gd name="connsiteY3" fmla="*/ 79593 h 927927"/>
                <a:gd name="connsiteX4" fmla="*/ 100754 w 8639898"/>
                <a:gd name="connsiteY4" fmla="*/ 0 h 927927"/>
                <a:gd name="connsiteX5" fmla="*/ 7954135 w 8639898"/>
                <a:gd name="connsiteY5" fmla="*/ 0 h 927927"/>
                <a:gd name="connsiteX6" fmla="*/ 8149473 w 8639898"/>
                <a:gd name="connsiteY6" fmla="*/ 79593 h 927927"/>
                <a:gd name="connsiteX7" fmla="*/ 8639898 w 8639898"/>
                <a:gd name="connsiteY7" fmla="*/ 463964 h 927927"/>
                <a:gd name="connsiteX0" fmla="*/ 8425203 w 8641078"/>
                <a:gd name="connsiteY0" fmla="*/ 927927 h 927927"/>
                <a:gd name="connsiteX1" fmla="*/ 5342 w 8641078"/>
                <a:gd name="connsiteY1" fmla="*/ 927927 h 927927"/>
                <a:gd name="connsiteX2" fmla="*/ 217383 w 8641078"/>
                <a:gd name="connsiteY2" fmla="*/ 463964 h 927927"/>
                <a:gd name="connsiteX3" fmla="*/ 4262 w 8641078"/>
                <a:gd name="connsiteY3" fmla="*/ 79593 h 927927"/>
                <a:gd name="connsiteX4" fmla="*/ 101934 w 8641078"/>
                <a:gd name="connsiteY4" fmla="*/ 0 h 927927"/>
                <a:gd name="connsiteX5" fmla="*/ 7955315 w 8641078"/>
                <a:gd name="connsiteY5" fmla="*/ 0 h 927927"/>
                <a:gd name="connsiteX6" fmla="*/ 8150653 w 8641078"/>
                <a:gd name="connsiteY6" fmla="*/ 79593 h 927927"/>
                <a:gd name="connsiteX7" fmla="*/ 8641078 w 8641078"/>
                <a:gd name="connsiteY7" fmla="*/ 463964 h 927927"/>
                <a:gd name="connsiteX0" fmla="*/ 8425510 w 8641385"/>
                <a:gd name="connsiteY0" fmla="*/ 927927 h 927927"/>
                <a:gd name="connsiteX1" fmla="*/ 5649 w 8641385"/>
                <a:gd name="connsiteY1" fmla="*/ 927927 h 927927"/>
                <a:gd name="connsiteX2" fmla="*/ 217690 w 8641385"/>
                <a:gd name="connsiteY2" fmla="*/ 463964 h 927927"/>
                <a:gd name="connsiteX3" fmla="*/ 4569 w 8641385"/>
                <a:gd name="connsiteY3" fmla="*/ 79593 h 927927"/>
                <a:gd name="connsiteX4" fmla="*/ 47015 w 8641385"/>
                <a:gd name="connsiteY4" fmla="*/ 0 h 927927"/>
                <a:gd name="connsiteX5" fmla="*/ 7955622 w 8641385"/>
                <a:gd name="connsiteY5" fmla="*/ 0 h 927927"/>
                <a:gd name="connsiteX6" fmla="*/ 8150960 w 8641385"/>
                <a:gd name="connsiteY6" fmla="*/ 79593 h 927927"/>
                <a:gd name="connsiteX7" fmla="*/ 8641385 w 8641385"/>
                <a:gd name="connsiteY7" fmla="*/ 463964 h 927927"/>
                <a:gd name="connsiteX0" fmla="*/ 8425510 w 8641385"/>
                <a:gd name="connsiteY0" fmla="*/ 927927 h 927927"/>
                <a:gd name="connsiteX1" fmla="*/ 5649 w 8641385"/>
                <a:gd name="connsiteY1" fmla="*/ 927927 h 927927"/>
                <a:gd name="connsiteX2" fmla="*/ 217690 w 8641385"/>
                <a:gd name="connsiteY2" fmla="*/ 463964 h 927927"/>
                <a:gd name="connsiteX3" fmla="*/ 4569 w 8641385"/>
                <a:gd name="connsiteY3" fmla="*/ 79593 h 927927"/>
                <a:gd name="connsiteX4" fmla="*/ 47015 w 8641385"/>
                <a:gd name="connsiteY4" fmla="*/ 0 h 927927"/>
                <a:gd name="connsiteX5" fmla="*/ 7955622 w 8641385"/>
                <a:gd name="connsiteY5" fmla="*/ 0 h 927927"/>
                <a:gd name="connsiteX6" fmla="*/ 8428263 w 8641385"/>
                <a:gd name="connsiteY6" fmla="*/ 79593 h 927927"/>
                <a:gd name="connsiteX7" fmla="*/ 8641385 w 8641385"/>
                <a:gd name="connsiteY7" fmla="*/ 463964 h 927927"/>
                <a:gd name="connsiteX0" fmla="*/ 8425510 w 8641385"/>
                <a:gd name="connsiteY0" fmla="*/ 927927 h 927927"/>
                <a:gd name="connsiteX1" fmla="*/ 5649 w 8641385"/>
                <a:gd name="connsiteY1" fmla="*/ 927927 h 927927"/>
                <a:gd name="connsiteX2" fmla="*/ 217690 w 8641385"/>
                <a:gd name="connsiteY2" fmla="*/ 463964 h 927927"/>
                <a:gd name="connsiteX3" fmla="*/ 4569 w 8641385"/>
                <a:gd name="connsiteY3" fmla="*/ 79593 h 927927"/>
                <a:gd name="connsiteX4" fmla="*/ 47015 w 8641385"/>
                <a:gd name="connsiteY4" fmla="*/ 0 h 927927"/>
                <a:gd name="connsiteX5" fmla="*/ 7955622 w 8641385"/>
                <a:gd name="connsiteY5" fmla="*/ 0 h 927927"/>
                <a:gd name="connsiteX6" fmla="*/ 8428263 w 8641385"/>
                <a:gd name="connsiteY6" fmla="*/ 79593 h 927927"/>
                <a:gd name="connsiteX7" fmla="*/ 8641385 w 8641385"/>
                <a:gd name="connsiteY7" fmla="*/ 463964 h 927927"/>
                <a:gd name="connsiteX0" fmla="*/ 8425510 w 8641385"/>
                <a:gd name="connsiteY0" fmla="*/ 927927 h 927927"/>
                <a:gd name="connsiteX1" fmla="*/ 5649 w 8641385"/>
                <a:gd name="connsiteY1" fmla="*/ 927927 h 927927"/>
                <a:gd name="connsiteX2" fmla="*/ 217690 w 8641385"/>
                <a:gd name="connsiteY2" fmla="*/ 463964 h 927927"/>
                <a:gd name="connsiteX3" fmla="*/ 4569 w 8641385"/>
                <a:gd name="connsiteY3" fmla="*/ 79593 h 927927"/>
                <a:gd name="connsiteX4" fmla="*/ 47015 w 8641385"/>
                <a:gd name="connsiteY4" fmla="*/ 0 h 927927"/>
                <a:gd name="connsiteX5" fmla="*/ 7955622 w 8641385"/>
                <a:gd name="connsiteY5" fmla="*/ 0 h 927927"/>
                <a:gd name="connsiteX6" fmla="*/ 8428263 w 8641385"/>
                <a:gd name="connsiteY6" fmla="*/ 79593 h 927927"/>
                <a:gd name="connsiteX7" fmla="*/ 8641385 w 8641385"/>
                <a:gd name="connsiteY7" fmla="*/ 463964 h 927927"/>
                <a:gd name="connsiteX0" fmla="*/ 8425510 w 8641385"/>
                <a:gd name="connsiteY0" fmla="*/ 927927 h 927927"/>
                <a:gd name="connsiteX1" fmla="*/ 5649 w 8641385"/>
                <a:gd name="connsiteY1" fmla="*/ 927927 h 927927"/>
                <a:gd name="connsiteX2" fmla="*/ 217690 w 8641385"/>
                <a:gd name="connsiteY2" fmla="*/ 463964 h 927927"/>
                <a:gd name="connsiteX3" fmla="*/ 4569 w 8641385"/>
                <a:gd name="connsiteY3" fmla="*/ 79593 h 927927"/>
                <a:gd name="connsiteX4" fmla="*/ 47015 w 8641385"/>
                <a:gd name="connsiteY4" fmla="*/ 0 h 927927"/>
                <a:gd name="connsiteX5" fmla="*/ 7955622 w 8641385"/>
                <a:gd name="connsiteY5" fmla="*/ 0 h 927927"/>
                <a:gd name="connsiteX6" fmla="*/ 8428263 w 8641385"/>
                <a:gd name="connsiteY6" fmla="*/ 79593 h 927927"/>
                <a:gd name="connsiteX7" fmla="*/ 8641385 w 8641385"/>
                <a:gd name="connsiteY7" fmla="*/ 463964 h 927927"/>
                <a:gd name="connsiteX0" fmla="*/ 8425510 w 8641385"/>
                <a:gd name="connsiteY0" fmla="*/ 927927 h 927927"/>
                <a:gd name="connsiteX1" fmla="*/ 5649 w 8641385"/>
                <a:gd name="connsiteY1" fmla="*/ 927927 h 927927"/>
                <a:gd name="connsiteX2" fmla="*/ 217690 w 8641385"/>
                <a:gd name="connsiteY2" fmla="*/ 463964 h 927927"/>
                <a:gd name="connsiteX3" fmla="*/ 4569 w 8641385"/>
                <a:gd name="connsiteY3" fmla="*/ 79593 h 927927"/>
                <a:gd name="connsiteX4" fmla="*/ 47015 w 8641385"/>
                <a:gd name="connsiteY4" fmla="*/ 0 h 927927"/>
                <a:gd name="connsiteX5" fmla="*/ 8343376 w 8641385"/>
                <a:gd name="connsiteY5" fmla="*/ 0 h 927927"/>
                <a:gd name="connsiteX6" fmla="*/ 8428263 w 8641385"/>
                <a:gd name="connsiteY6" fmla="*/ 79593 h 927927"/>
                <a:gd name="connsiteX7" fmla="*/ 8641385 w 8641385"/>
                <a:gd name="connsiteY7" fmla="*/ 463964 h 927927"/>
                <a:gd name="connsiteX0" fmla="*/ 8548184 w 8641385"/>
                <a:gd name="connsiteY0" fmla="*/ 927927 h 927927"/>
                <a:gd name="connsiteX1" fmla="*/ 5649 w 8641385"/>
                <a:gd name="connsiteY1" fmla="*/ 927927 h 927927"/>
                <a:gd name="connsiteX2" fmla="*/ 217690 w 8641385"/>
                <a:gd name="connsiteY2" fmla="*/ 463964 h 927927"/>
                <a:gd name="connsiteX3" fmla="*/ 4569 w 8641385"/>
                <a:gd name="connsiteY3" fmla="*/ 79593 h 927927"/>
                <a:gd name="connsiteX4" fmla="*/ 47015 w 8641385"/>
                <a:gd name="connsiteY4" fmla="*/ 0 h 927927"/>
                <a:gd name="connsiteX5" fmla="*/ 8343376 w 8641385"/>
                <a:gd name="connsiteY5" fmla="*/ 0 h 927927"/>
                <a:gd name="connsiteX6" fmla="*/ 8428263 w 8641385"/>
                <a:gd name="connsiteY6" fmla="*/ 79593 h 927927"/>
                <a:gd name="connsiteX7" fmla="*/ 8641385 w 8641385"/>
                <a:gd name="connsiteY7" fmla="*/ 463964 h 927927"/>
                <a:gd name="connsiteX0" fmla="*/ 8548184 w 8641385"/>
                <a:gd name="connsiteY0" fmla="*/ 927927 h 927927"/>
                <a:gd name="connsiteX1" fmla="*/ 5649 w 8641385"/>
                <a:gd name="connsiteY1" fmla="*/ 927927 h 927927"/>
                <a:gd name="connsiteX2" fmla="*/ 217690 w 8641385"/>
                <a:gd name="connsiteY2" fmla="*/ 463964 h 927927"/>
                <a:gd name="connsiteX3" fmla="*/ 4569 w 8641385"/>
                <a:gd name="connsiteY3" fmla="*/ 79593 h 927927"/>
                <a:gd name="connsiteX4" fmla="*/ 47015 w 8641385"/>
                <a:gd name="connsiteY4" fmla="*/ 0 h 927927"/>
                <a:gd name="connsiteX5" fmla="*/ 8343376 w 8641385"/>
                <a:gd name="connsiteY5" fmla="*/ 0 h 927927"/>
                <a:gd name="connsiteX6" fmla="*/ 8428263 w 8641385"/>
                <a:gd name="connsiteY6" fmla="*/ 79593 h 927927"/>
                <a:gd name="connsiteX7" fmla="*/ 8641385 w 8641385"/>
                <a:gd name="connsiteY7" fmla="*/ 463964 h 927927"/>
                <a:gd name="connsiteX0" fmla="*/ 8548184 w 8641385"/>
                <a:gd name="connsiteY0" fmla="*/ 927927 h 927927"/>
                <a:gd name="connsiteX1" fmla="*/ 5649 w 8641385"/>
                <a:gd name="connsiteY1" fmla="*/ 927927 h 927927"/>
                <a:gd name="connsiteX2" fmla="*/ 213767 w 8641385"/>
                <a:gd name="connsiteY2" fmla="*/ 463964 h 927927"/>
                <a:gd name="connsiteX3" fmla="*/ 4569 w 8641385"/>
                <a:gd name="connsiteY3" fmla="*/ 79593 h 927927"/>
                <a:gd name="connsiteX4" fmla="*/ 47015 w 8641385"/>
                <a:gd name="connsiteY4" fmla="*/ 0 h 927927"/>
                <a:gd name="connsiteX5" fmla="*/ 8343376 w 8641385"/>
                <a:gd name="connsiteY5" fmla="*/ 0 h 927927"/>
                <a:gd name="connsiteX6" fmla="*/ 8428263 w 8641385"/>
                <a:gd name="connsiteY6" fmla="*/ 79593 h 927927"/>
                <a:gd name="connsiteX7" fmla="*/ 8641385 w 8641385"/>
                <a:gd name="connsiteY7" fmla="*/ 463964 h 927927"/>
                <a:gd name="connsiteX0" fmla="*/ 8548184 w 8641385"/>
                <a:gd name="connsiteY0" fmla="*/ 927927 h 927927"/>
                <a:gd name="connsiteX1" fmla="*/ 5649 w 8641385"/>
                <a:gd name="connsiteY1" fmla="*/ 927927 h 927927"/>
                <a:gd name="connsiteX2" fmla="*/ 213767 w 8641385"/>
                <a:gd name="connsiteY2" fmla="*/ 463964 h 927927"/>
                <a:gd name="connsiteX3" fmla="*/ 4569 w 8641385"/>
                <a:gd name="connsiteY3" fmla="*/ 79593 h 927927"/>
                <a:gd name="connsiteX4" fmla="*/ 47015 w 8641385"/>
                <a:gd name="connsiteY4" fmla="*/ 0 h 927927"/>
                <a:gd name="connsiteX5" fmla="*/ 8343376 w 8641385"/>
                <a:gd name="connsiteY5" fmla="*/ 0 h 927927"/>
                <a:gd name="connsiteX6" fmla="*/ 8428263 w 8641385"/>
                <a:gd name="connsiteY6" fmla="*/ 79593 h 927927"/>
                <a:gd name="connsiteX7" fmla="*/ 8641385 w 8641385"/>
                <a:gd name="connsiteY7" fmla="*/ 463964 h 927927"/>
                <a:gd name="connsiteX0" fmla="*/ 8548184 w 8641385"/>
                <a:gd name="connsiteY0" fmla="*/ 927927 h 927927"/>
                <a:gd name="connsiteX1" fmla="*/ 5649 w 8641385"/>
                <a:gd name="connsiteY1" fmla="*/ 927927 h 927927"/>
                <a:gd name="connsiteX2" fmla="*/ 213767 w 8641385"/>
                <a:gd name="connsiteY2" fmla="*/ 463964 h 927927"/>
                <a:gd name="connsiteX3" fmla="*/ 4569 w 8641385"/>
                <a:gd name="connsiteY3" fmla="*/ 79593 h 927927"/>
                <a:gd name="connsiteX4" fmla="*/ 47015 w 8641385"/>
                <a:gd name="connsiteY4" fmla="*/ 0 h 927927"/>
                <a:gd name="connsiteX5" fmla="*/ 8343376 w 8641385"/>
                <a:gd name="connsiteY5" fmla="*/ 0 h 927927"/>
                <a:gd name="connsiteX6" fmla="*/ 8428263 w 8641385"/>
                <a:gd name="connsiteY6" fmla="*/ 79593 h 927927"/>
                <a:gd name="connsiteX7" fmla="*/ 8641385 w 8641385"/>
                <a:gd name="connsiteY7" fmla="*/ 463964 h 927927"/>
                <a:gd name="connsiteX0" fmla="*/ 8548070 w 8641271"/>
                <a:gd name="connsiteY0" fmla="*/ 927927 h 927927"/>
                <a:gd name="connsiteX1" fmla="*/ 5535 w 8641271"/>
                <a:gd name="connsiteY1" fmla="*/ 927927 h 927927"/>
                <a:gd name="connsiteX2" fmla="*/ 213653 w 8641271"/>
                <a:gd name="connsiteY2" fmla="*/ 463964 h 927927"/>
                <a:gd name="connsiteX3" fmla="*/ 4455 w 8641271"/>
                <a:gd name="connsiteY3" fmla="*/ 79593 h 927927"/>
                <a:gd name="connsiteX4" fmla="*/ 46901 w 8641271"/>
                <a:gd name="connsiteY4" fmla="*/ 0 h 927927"/>
                <a:gd name="connsiteX5" fmla="*/ 8343262 w 8641271"/>
                <a:gd name="connsiteY5" fmla="*/ 0 h 927927"/>
                <a:gd name="connsiteX6" fmla="*/ 8428149 w 8641271"/>
                <a:gd name="connsiteY6" fmla="*/ 79593 h 927927"/>
                <a:gd name="connsiteX7" fmla="*/ 8641271 w 8641271"/>
                <a:gd name="connsiteY7" fmla="*/ 463964 h 927927"/>
                <a:gd name="connsiteX0" fmla="*/ 8548095 w 8641296"/>
                <a:gd name="connsiteY0" fmla="*/ 927927 h 927927"/>
                <a:gd name="connsiteX1" fmla="*/ 5560 w 8641296"/>
                <a:gd name="connsiteY1" fmla="*/ 927927 h 927927"/>
                <a:gd name="connsiteX2" fmla="*/ 213678 w 8641296"/>
                <a:gd name="connsiteY2" fmla="*/ 463964 h 927927"/>
                <a:gd name="connsiteX3" fmla="*/ 4480 w 8641296"/>
                <a:gd name="connsiteY3" fmla="*/ 79593 h 927927"/>
                <a:gd name="connsiteX4" fmla="*/ 46926 w 8641296"/>
                <a:gd name="connsiteY4" fmla="*/ 0 h 927927"/>
                <a:gd name="connsiteX5" fmla="*/ 8343287 w 8641296"/>
                <a:gd name="connsiteY5" fmla="*/ 0 h 927927"/>
                <a:gd name="connsiteX6" fmla="*/ 8428174 w 8641296"/>
                <a:gd name="connsiteY6" fmla="*/ 79593 h 927927"/>
                <a:gd name="connsiteX7" fmla="*/ 8641296 w 8641296"/>
                <a:gd name="connsiteY7" fmla="*/ 463964 h 927927"/>
                <a:gd name="connsiteX0" fmla="*/ 8548100 w 8641301"/>
                <a:gd name="connsiteY0" fmla="*/ 927927 h 927927"/>
                <a:gd name="connsiteX1" fmla="*/ 5565 w 8641301"/>
                <a:gd name="connsiteY1" fmla="*/ 927927 h 927927"/>
                <a:gd name="connsiteX2" fmla="*/ 213683 w 8641301"/>
                <a:gd name="connsiteY2" fmla="*/ 463964 h 927927"/>
                <a:gd name="connsiteX3" fmla="*/ 4485 w 8641301"/>
                <a:gd name="connsiteY3" fmla="*/ 79593 h 927927"/>
                <a:gd name="connsiteX4" fmla="*/ 46146 w 8641301"/>
                <a:gd name="connsiteY4" fmla="*/ 0 h 927927"/>
                <a:gd name="connsiteX5" fmla="*/ 8343292 w 8641301"/>
                <a:gd name="connsiteY5" fmla="*/ 0 h 927927"/>
                <a:gd name="connsiteX6" fmla="*/ 8428179 w 8641301"/>
                <a:gd name="connsiteY6" fmla="*/ 79593 h 927927"/>
                <a:gd name="connsiteX7" fmla="*/ 8641301 w 8641301"/>
                <a:gd name="connsiteY7" fmla="*/ 463964 h 927927"/>
                <a:gd name="connsiteX0" fmla="*/ 8548100 w 8641301"/>
                <a:gd name="connsiteY0" fmla="*/ 927927 h 927927"/>
                <a:gd name="connsiteX1" fmla="*/ 5565 w 8641301"/>
                <a:gd name="connsiteY1" fmla="*/ 927927 h 927927"/>
                <a:gd name="connsiteX2" fmla="*/ 213683 w 8641301"/>
                <a:gd name="connsiteY2" fmla="*/ 463964 h 927927"/>
                <a:gd name="connsiteX3" fmla="*/ 4485 w 8641301"/>
                <a:gd name="connsiteY3" fmla="*/ 79593 h 927927"/>
                <a:gd name="connsiteX4" fmla="*/ 46146 w 8641301"/>
                <a:gd name="connsiteY4" fmla="*/ 0 h 927927"/>
                <a:gd name="connsiteX5" fmla="*/ 8343292 w 8641301"/>
                <a:gd name="connsiteY5" fmla="*/ 0 h 927927"/>
                <a:gd name="connsiteX6" fmla="*/ 8432102 w 8641301"/>
                <a:gd name="connsiteY6" fmla="*/ 79593 h 927927"/>
                <a:gd name="connsiteX7" fmla="*/ 8641301 w 8641301"/>
                <a:gd name="connsiteY7" fmla="*/ 463964 h 927927"/>
                <a:gd name="connsiteX0" fmla="*/ 8548100 w 8641301"/>
                <a:gd name="connsiteY0" fmla="*/ 927927 h 927927"/>
                <a:gd name="connsiteX1" fmla="*/ 5565 w 8641301"/>
                <a:gd name="connsiteY1" fmla="*/ 927927 h 927927"/>
                <a:gd name="connsiteX2" fmla="*/ 213683 w 8641301"/>
                <a:gd name="connsiteY2" fmla="*/ 463964 h 927927"/>
                <a:gd name="connsiteX3" fmla="*/ 4485 w 8641301"/>
                <a:gd name="connsiteY3" fmla="*/ 79593 h 927927"/>
                <a:gd name="connsiteX4" fmla="*/ 46146 w 8641301"/>
                <a:gd name="connsiteY4" fmla="*/ 0 h 927927"/>
                <a:gd name="connsiteX5" fmla="*/ 8343292 w 8641301"/>
                <a:gd name="connsiteY5" fmla="*/ 0 h 927927"/>
                <a:gd name="connsiteX6" fmla="*/ 8432102 w 8641301"/>
                <a:gd name="connsiteY6" fmla="*/ 79593 h 927927"/>
                <a:gd name="connsiteX7" fmla="*/ 8641301 w 8641301"/>
                <a:gd name="connsiteY7" fmla="*/ 463964 h 927927"/>
                <a:gd name="connsiteX0" fmla="*/ 8548100 w 8641301"/>
                <a:gd name="connsiteY0" fmla="*/ 927927 h 927927"/>
                <a:gd name="connsiteX1" fmla="*/ 5565 w 8641301"/>
                <a:gd name="connsiteY1" fmla="*/ 927927 h 927927"/>
                <a:gd name="connsiteX2" fmla="*/ 213683 w 8641301"/>
                <a:gd name="connsiteY2" fmla="*/ 463964 h 927927"/>
                <a:gd name="connsiteX3" fmla="*/ 4485 w 8641301"/>
                <a:gd name="connsiteY3" fmla="*/ 79593 h 927927"/>
                <a:gd name="connsiteX4" fmla="*/ 46146 w 8641301"/>
                <a:gd name="connsiteY4" fmla="*/ 0 h 927927"/>
                <a:gd name="connsiteX5" fmla="*/ 8343292 w 8641301"/>
                <a:gd name="connsiteY5" fmla="*/ 0 h 927927"/>
                <a:gd name="connsiteX6" fmla="*/ 8432102 w 8641301"/>
                <a:gd name="connsiteY6" fmla="*/ 79593 h 927927"/>
                <a:gd name="connsiteX7" fmla="*/ 8641301 w 8641301"/>
                <a:gd name="connsiteY7" fmla="*/ 463964 h 927927"/>
                <a:gd name="connsiteX0" fmla="*/ 8548100 w 8641301"/>
                <a:gd name="connsiteY0" fmla="*/ 927927 h 927927"/>
                <a:gd name="connsiteX1" fmla="*/ 5565 w 8641301"/>
                <a:gd name="connsiteY1" fmla="*/ 927927 h 927927"/>
                <a:gd name="connsiteX2" fmla="*/ 213683 w 8641301"/>
                <a:gd name="connsiteY2" fmla="*/ 463964 h 927927"/>
                <a:gd name="connsiteX3" fmla="*/ 4485 w 8641301"/>
                <a:gd name="connsiteY3" fmla="*/ 79593 h 927927"/>
                <a:gd name="connsiteX4" fmla="*/ 46146 w 8641301"/>
                <a:gd name="connsiteY4" fmla="*/ 0 h 927927"/>
                <a:gd name="connsiteX5" fmla="*/ 8343292 w 8641301"/>
                <a:gd name="connsiteY5" fmla="*/ 0 h 927927"/>
                <a:gd name="connsiteX6" fmla="*/ 8432102 w 8641301"/>
                <a:gd name="connsiteY6" fmla="*/ 79593 h 927927"/>
                <a:gd name="connsiteX7" fmla="*/ 8641301 w 8641301"/>
                <a:gd name="connsiteY7" fmla="*/ 463964 h 927927"/>
                <a:gd name="connsiteX0" fmla="*/ 8548100 w 8641301"/>
                <a:gd name="connsiteY0" fmla="*/ 927927 h 927927"/>
                <a:gd name="connsiteX1" fmla="*/ 5565 w 8641301"/>
                <a:gd name="connsiteY1" fmla="*/ 927927 h 927927"/>
                <a:gd name="connsiteX2" fmla="*/ 213683 w 8641301"/>
                <a:gd name="connsiteY2" fmla="*/ 463964 h 927927"/>
                <a:gd name="connsiteX3" fmla="*/ 4485 w 8641301"/>
                <a:gd name="connsiteY3" fmla="*/ 79593 h 927927"/>
                <a:gd name="connsiteX4" fmla="*/ 46146 w 8641301"/>
                <a:gd name="connsiteY4" fmla="*/ 0 h 927927"/>
                <a:gd name="connsiteX5" fmla="*/ 8348777 w 8641301"/>
                <a:gd name="connsiteY5" fmla="*/ 0 h 927927"/>
                <a:gd name="connsiteX6" fmla="*/ 8432102 w 8641301"/>
                <a:gd name="connsiteY6" fmla="*/ 79593 h 927927"/>
                <a:gd name="connsiteX7" fmla="*/ 8641301 w 8641301"/>
                <a:gd name="connsiteY7" fmla="*/ 463964 h 927927"/>
                <a:gd name="connsiteX0" fmla="*/ 8549839 w 8641301"/>
                <a:gd name="connsiteY0" fmla="*/ 927927 h 927927"/>
                <a:gd name="connsiteX1" fmla="*/ 5565 w 8641301"/>
                <a:gd name="connsiteY1" fmla="*/ 927927 h 927927"/>
                <a:gd name="connsiteX2" fmla="*/ 213683 w 8641301"/>
                <a:gd name="connsiteY2" fmla="*/ 463964 h 927927"/>
                <a:gd name="connsiteX3" fmla="*/ 4485 w 8641301"/>
                <a:gd name="connsiteY3" fmla="*/ 79593 h 927927"/>
                <a:gd name="connsiteX4" fmla="*/ 46146 w 8641301"/>
                <a:gd name="connsiteY4" fmla="*/ 0 h 927927"/>
                <a:gd name="connsiteX5" fmla="*/ 8348777 w 8641301"/>
                <a:gd name="connsiteY5" fmla="*/ 0 h 927927"/>
                <a:gd name="connsiteX6" fmla="*/ 8432102 w 8641301"/>
                <a:gd name="connsiteY6" fmla="*/ 79593 h 927927"/>
                <a:gd name="connsiteX7" fmla="*/ 8641301 w 8641301"/>
                <a:gd name="connsiteY7" fmla="*/ 463964 h 927927"/>
                <a:gd name="connsiteX0" fmla="*/ 8549839 w 8641301"/>
                <a:gd name="connsiteY0" fmla="*/ 927927 h 927927"/>
                <a:gd name="connsiteX1" fmla="*/ 5565 w 8641301"/>
                <a:gd name="connsiteY1" fmla="*/ 927927 h 927927"/>
                <a:gd name="connsiteX2" fmla="*/ 213683 w 8641301"/>
                <a:gd name="connsiteY2" fmla="*/ 463964 h 927927"/>
                <a:gd name="connsiteX3" fmla="*/ 4488 w 8641301"/>
                <a:gd name="connsiteY3" fmla="*/ 79593 h 927927"/>
                <a:gd name="connsiteX4" fmla="*/ 46146 w 8641301"/>
                <a:gd name="connsiteY4" fmla="*/ 0 h 927927"/>
                <a:gd name="connsiteX5" fmla="*/ 8348777 w 8641301"/>
                <a:gd name="connsiteY5" fmla="*/ 0 h 927927"/>
                <a:gd name="connsiteX6" fmla="*/ 8432102 w 8641301"/>
                <a:gd name="connsiteY6" fmla="*/ 79593 h 927927"/>
                <a:gd name="connsiteX7" fmla="*/ 8641301 w 8641301"/>
                <a:gd name="connsiteY7" fmla="*/ 463964 h 927927"/>
                <a:gd name="connsiteX0" fmla="*/ 8549839 w 8641301"/>
                <a:gd name="connsiteY0" fmla="*/ 927927 h 927927"/>
                <a:gd name="connsiteX1" fmla="*/ 5565 w 8641301"/>
                <a:gd name="connsiteY1" fmla="*/ 927927 h 927927"/>
                <a:gd name="connsiteX2" fmla="*/ 1223488 w 8641301"/>
                <a:gd name="connsiteY2" fmla="*/ 463964 h 927927"/>
                <a:gd name="connsiteX3" fmla="*/ 4488 w 8641301"/>
                <a:gd name="connsiteY3" fmla="*/ 79593 h 927927"/>
                <a:gd name="connsiteX4" fmla="*/ 46146 w 8641301"/>
                <a:gd name="connsiteY4" fmla="*/ 0 h 927927"/>
                <a:gd name="connsiteX5" fmla="*/ 8348777 w 8641301"/>
                <a:gd name="connsiteY5" fmla="*/ 0 h 927927"/>
                <a:gd name="connsiteX6" fmla="*/ 8432102 w 8641301"/>
                <a:gd name="connsiteY6" fmla="*/ 79593 h 927927"/>
                <a:gd name="connsiteX7" fmla="*/ 8641301 w 8641301"/>
                <a:gd name="connsiteY7" fmla="*/ 463964 h 927927"/>
                <a:gd name="connsiteX0" fmla="*/ 8549839 w 8641301"/>
                <a:gd name="connsiteY0" fmla="*/ 927927 h 927927"/>
                <a:gd name="connsiteX1" fmla="*/ 5565 w 8641301"/>
                <a:gd name="connsiteY1" fmla="*/ 927927 h 927927"/>
                <a:gd name="connsiteX2" fmla="*/ 1223488 w 8641301"/>
                <a:gd name="connsiteY2" fmla="*/ 463964 h 927927"/>
                <a:gd name="connsiteX3" fmla="*/ 4488 w 8641301"/>
                <a:gd name="connsiteY3" fmla="*/ 79593 h 927927"/>
                <a:gd name="connsiteX4" fmla="*/ 46146 w 8641301"/>
                <a:gd name="connsiteY4" fmla="*/ 0 h 927927"/>
                <a:gd name="connsiteX5" fmla="*/ 8348777 w 8641301"/>
                <a:gd name="connsiteY5" fmla="*/ 0 h 927927"/>
                <a:gd name="connsiteX6" fmla="*/ 8432102 w 8641301"/>
                <a:gd name="connsiteY6" fmla="*/ 79593 h 927927"/>
                <a:gd name="connsiteX7" fmla="*/ 8641301 w 8641301"/>
                <a:gd name="connsiteY7" fmla="*/ 463964 h 927927"/>
                <a:gd name="connsiteX0" fmla="*/ 8549839 w 8641301"/>
                <a:gd name="connsiteY0" fmla="*/ 927927 h 927927"/>
                <a:gd name="connsiteX1" fmla="*/ 5565 w 8641301"/>
                <a:gd name="connsiteY1" fmla="*/ 927927 h 927927"/>
                <a:gd name="connsiteX2" fmla="*/ 1223488 w 8641301"/>
                <a:gd name="connsiteY2" fmla="*/ 463964 h 927927"/>
                <a:gd name="connsiteX3" fmla="*/ 4488 w 8641301"/>
                <a:gd name="connsiteY3" fmla="*/ 79593 h 927927"/>
                <a:gd name="connsiteX4" fmla="*/ 46146 w 8641301"/>
                <a:gd name="connsiteY4" fmla="*/ 0 h 927927"/>
                <a:gd name="connsiteX5" fmla="*/ 8348777 w 8641301"/>
                <a:gd name="connsiteY5" fmla="*/ 0 h 927927"/>
                <a:gd name="connsiteX6" fmla="*/ 8432102 w 8641301"/>
                <a:gd name="connsiteY6" fmla="*/ 79593 h 927927"/>
                <a:gd name="connsiteX7" fmla="*/ 8641301 w 8641301"/>
                <a:gd name="connsiteY7" fmla="*/ 463964 h 927927"/>
                <a:gd name="connsiteX0" fmla="*/ 8583941 w 8675403"/>
                <a:gd name="connsiteY0" fmla="*/ 927927 h 927927"/>
                <a:gd name="connsiteX1" fmla="*/ 39667 w 8675403"/>
                <a:gd name="connsiteY1" fmla="*/ 927927 h 927927"/>
                <a:gd name="connsiteX2" fmla="*/ 1257590 w 8675403"/>
                <a:gd name="connsiteY2" fmla="*/ 463964 h 927927"/>
                <a:gd name="connsiteX3" fmla="*/ 38590 w 8675403"/>
                <a:gd name="connsiteY3" fmla="*/ 79593 h 927927"/>
                <a:gd name="connsiteX4" fmla="*/ 80248 w 8675403"/>
                <a:gd name="connsiteY4" fmla="*/ 0 h 927927"/>
                <a:gd name="connsiteX5" fmla="*/ 8382879 w 8675403"/>
                <a:gd name="connsiteY5" fmla="*/ 0 h 927927"/>
                <a:gd name="connsiteX6" fmla="*/ 8466204 w 8675403"/>
                <a:gd name="connsiteY6" fmla="*/ 79593 h 927927"/>
                <a:gd name="connsiteX7" fmla="*/ 8675403 w 8675403"/>
                <a:gd name="connsiteY7" fmla="*/ 463964 h 927927"/>
                <a:gd name="connsiteX0" fmla="*/ 8573007 w 8664469"/>
                <a:gd name="connsiteY0" fmla="*/ 927927 h 927927"/>
                <a:gd name="connsiteX1" fmla="*/ 28733 w 8664469"/>
                <a:gd name="connsiteY1" fmla="*/ 927927 h 927927"/>
                <a:gd name="connsiteX2" fmla="*/ 1246656 w 8664469"/>
                <a:gd name="connsiteY2" fmla="*/ 463964 h 927927"/>
                <a:gd name="connsiteX3" fmla="*/ 27656 w 8664469"/>
                <a:gd name="connsiteY3" fmla="*/ 79593 h 927927"/>
                <a:gd name="connsiteX4" fmla="*/ 69314 w 8664469"/>
                <a:gd name="connsiteY4" fmla="*/ 0 h 927927"/>
                <a:gd name="connsiteX5" fmla="*/ 8371945 w 8664469"/>
                <a:gd name="connsiteY5" fmla="*/ 0 h 927927"/>
                <a:gd name="connsiteX6" fmla="*/ 8455270 w 8664469"/>
                <a:gd name="connsiteY6" fmla="*/ 79593 h 927927"/>
                <a:gd name="connsiteX7" fmla="*/ 8664469 w 8664469"/>
                <a:gd name="connsiteY7" fmla="*/ 463964 h 927927"/>
                <a:gd name="connsiteX0" fmla="*/ 8571485 w 8662947"/>
                <a:gd name="connsiteY0" fmla="*/ 927927 h 927927"/>
                <a:gd name="connsiteX1" fmla="*/ 27211 w 8662947"/>
                <a:gd name="connsiteY1" fmla="*/ 927927 h 927927"/>
                <a:gd name="connsiteX2" fmla="*/ 1245134 w 8662947"/>
                <a:gd name="connsiteY2" fmla="*/ 463964 h 927927"/>
                <a:gd name="connsiteX3" fmla="*/ 26134 w 8662947"/>
                <a:gd name="connsiteY3" fmla="*/ 79593 h 927927"/>
                <a:gd name="connsiteX4" fmla="*/ 268902 w 8662947"/>
                <a:gd name="connsiteY4" fmla="*/ 0 h 927927"/>
                <a:gd name="connsiteX5" fmla="*/ 8370423 w 8662947"/>
                <a:gd name="connsiteY5" fmla="*/ 0 h 927927"/>
                <a:gd name="connsiteX6" fmla="*/ 8453748 w 8662947"/>
                <a:gd name="connsiteY6" fmla="*/ 79593 h 927927"/>
                <a:gd name="connsiteX7" fmla="*/ 8662947 w 8662947"/>
                <a:gd name="connsiteY7" fmla="*/ 463964 h 927927"/>
                <a:gd name="connsiteX0" fmla="*/ 8571485 w 8662947"/>
                <a:gd name="connsiteY0" fmla="*/ 927927 h 927927"/>
                <a:gd name="connsiteX1" fmla="*/ 27211 w 8662947"/>
                <a:gd name="connsiteY1" fmla="*/ 927927 h 927927"/>
                <a:gd name="connsiteX2" fmla="*/ 1245134 w 8662947"/>
                <a:gd name="connsiteY2" fmla="*/ 463964 h 927927"/>
                <a:gd name="connsiteX3" fmla="*/ 26134 w 8662947"/>
                <a:gd name="connsiteY3" fmla="*/ 79593 h 927927"/>
                <a:gd name="connsiteX4" fmla="*/ 268902 w 8662947"/>
                <a:gd name="connsiteY4" fmla="*/ 0 h 927927"/>
                <a:gd name="connsiteX5" fmla="*/ 8370423 w 8662947"/>
                <a:gd name="connsiteY5" fmla="*/ 0 h 927927"/>
                <a:gd name="connsiteX6" fmla="*/ 7443947 w 8662947"/>
                <a:gd name="connsiteY6" fmla="*/ 79593 h 927927"/>
                <a:gd name="connsiteX7" fmla="*/ 8662947 w 8662947"/>
                <a:gd name="connsiteY7" fmla="*/ 463964 h 927927"/>
                <a:gd name="connsiteX0" fmla="*/ 8571485 w 8662947"/>
                <a:gd name="connsiteY0" fmla="*/ 927927 h 927927"/>
                <a:gd name="connsiteX1" fmla="*/ 27211 w 8662947"/>
                <a:gd name="connsiteY1" fmla="*/ 927927 h 927927"/>
                <a:gd name="connsiteX2" fmla="*/ 1245134 w 8662947"/>
                <a:gd name="connsiteY2" fmla="*/ 463964 h 927927"/>
                <a:gd name="connsiteX3" fmla="*/ 26134 w 8662947"/>
                <a:gd name="connsiteY3" fmla="*/ 79593 h 927927"/>
                <a:gd name="connsiteX4" fmla="*/ 268902 w 8662947"/>
                <a:gd name="connsiteY4" fmla="*/ 0 h 927927"/>
                <a:gd name="connsiteX5" fmla="*/ 8370423 w 8662947"/>
                <a:gd name="connsiteY5" fmla="*/ 0 h 927927"/>
                <a:gd name="connsiteX6" fmla="*/ 7443947 w 8662947"/>
                <a:gd name="connsiteY6" fmla="*/ 79593 h 927927"/>
                <a:gd name="connsiteX7" fmla="*/ 8662947 w 8662947"/>
                <a:gd name="connsiteY7" fmla="*/ 463964 h 927927"/>
                <a:gd name="connsiteX0" fmla="*/ 8571485 w 8662947"/>
                <a:gd name="connsiteY0" fmla="*/ 927927 h 927927"/>
                <a:gd name="connsiteX1" fmla="*/ 27211 w 8662947"/>
                <a:gd name="connsiteY1" fmla="*/ 927927 h 927927"/>
                <a:gd name="connsiteX2" fmla="*/ 1245134 w 8662947"/>
                <a:gd name="connsiteY2" fmla="*/ 463964 h 927927"/>
                <a:gd name="connsiteX3" fmla="*/ 26134 w 8662947"/>
                <a:gd name="connsiteY3" fmla="*/ 79593 h 927927"/>
                <a:gd name="connsiteX4" fmla="*/ 268902 w 8662947"/>
                <a:gd name="connsiteY4" fmla="*/ 0 h 927927"/>
                <a:gd name="connsiteX5" fmla="*/ 8370423 w 8662947"/>
                <a:gd name="connsiteY5" fmla="*/ 0 h 927927"/>
                <a:gd name="connsiteX6" fmla="*/ 7443947 w 8662947"/>
                <a:gd name="connsiteY6" fmla="*/ 79593 h 927927"/>
                <a:gd name="connsiteX7" fmla="*/ 8662947 w 8662947"/>
                <a:gd name="connsiteY7" fmla="*/ 463964 h 927927"/>
                <a:gd name="connsiteX0" fmla="*/ 8571485 w 8662947"/>
                <a:gd name="connsiteY0" fmla="*/ 927927 h 927927"/>
                <a:gd name="connsiteX1" fmla="*/ 27211 w 8662947"/>
                <a:gd name="connsiteY1" fmla="*/ 927927 h 927927"/>
                <a:gd name="connsiteX2" fmla="*/ 1245134 w 8662947"/>
                <a:gd name="connsiteY2" fmla="*/ 463964 h 927927"/>
                <a:gd name="connsiteX3" fmla="*/ 26134 w 8662947"/>
                <a:gd name="connsiteY3" fmla="*/ 79593 h 927927"/>
                <a:gd name="connsiteX4" fmla="*/ 268902 w 8662947"/>
                <a:gd name="connsiteY4" fmla="*/ 0 h 927927"/>
                <a:gd name="connsiteX5" fmla="*/ 8370423 w 8662947"/>
                <a:gd name="connsiteY5" fmla="*/ 0 h 927927"/>
                <a:gd name="connsiteX6" fmla="*/ 7443947 w 8662947"/>
                <a:gd name="connsiteY6" fmla="*/ 79593 h 927927"/>
                <a:gd name="connsiteX7" fmla="*/ 8662947 w 8662947"/>
                <a:gd name="connsiteY7" fmla="*/ 463964 h 927927"/>
                <a:gd name="connsiteX0" fmla="*/ 8571485 w 8662947"/>
                <a:gd name="connsiteY0" fmla="*/ 927927 h 927927"/>
                <a:gd name="connsiteX1" fmla="*/ 27211 w 8662947"/>
                <a:gd name="connsiteY1" fmla="*/ 927927 h 927927"/>
                <a:gd name="connsiteX2" fmla="*/ 1245134 w 8662947"/>
                <a:gd name="connsiteY2" fmla="*/ 463964 h 927927"/>
                <a:gd name="connsiteX3" fmla="*/ 26134 w 8662947"/>
                <a:gd name="connsiteY3" fmla="*/ 79593 h 927927"/>
                <a:gd name="connsiteX4" fmla="*/ 268902 w 8662947"/>
                <a:gd name="connsiteY4" fmla="*/ 0 h 927927"/>
                <a:gd name="connsiteX5" fmla="*/ 6958412 w 8662947"/>
                <a:gd name="connsiteY5" fmla="*/ 0 h 927927"/>
                <a:gd name="connsiteX6" fmla="*/ 7443947 w 8662947"/>
                <a:gd name="connsiteY6" fmla="*/ 79593 h 927927"/>
                <a:gd name="connsiteX7" fmla="*/ 8662947 w 8662947"/>
                <a:gd name="connsiteY7" fmla="*/ 463964 h 927927"/>
                <a:gd name="connsiteX0" fmla="*/ 8124783 w 8662947"/>
                <a:gd name="connsiteY0" fmla="*/ 927927 h 927927"/>
                <a:gd name="connsiteX1" fmla="*/ 27211 w 8662947"/>
                <a:gd name="connsiteY1" fmla="*/ 927927 h 927927"/>
                <a:gd name="connsiteX2" fmla="*/ 1245134 w 8662947"/>
                <a:gd name="connsiteY2" fmla="*/ 463964 h 927927"/>
                <a:gd name="connsiteX3" fmla="*/ 26134 w 8662947"/>
                <a:gd name="connsiteY3" fmla="*/ 79593 h 927927"/>
                <a:gd name="connsiteX4" fmla="*/ 268902 w 8662947"/>
                <a:gd name="connsiteY4" fmla="*/ 0 h 927927"/>
                <a:gd name="connsiteX5" fmla="*/ 6958412 w 8662947"/>
                <a:gd name="connsiteY5" fmla="*/ 0 h 927927"/>
                <a:gd name="connsiteX6" fmla="*/ 7443947 w 8662947"/>
                <a:gd name="connsiteY6" fmla="*/ 79593 h 927927"/>
                <a:gd name="connsiteX7" fmla="*/ 8662947 w 8662947"/>
                <a:gd name="connsiteY7" fmla="*/ 463964 h 927927"/>
                <a:gd name="connsiteX0" fmla="*/ 8124788 w 8662952"/>
                <a:gd name="connsiteY0" fmla="*/ 927927 h 927927"/>
                <a:gd name="connsiteX1" fmla="*/ 27216 w 8662952"/>
                <a:gd name="connsiteY1" fmla="*/ 927927 h 927927"/>
                <a:gd name="connsiteX2" fmla="*/ 1245139 w 8662952"/>
                <a:gd name="connsiteY2" fmla="*/ 463964 h 927927"/>
                <a:gd name="connsiteX3" fmla="*/ 26139 w 8662952"/>
                <a:gd name="connsiteY3" fmla="*/ 51020 h 927927"/>
                <a:gd name="connsiteX4" fmla="*/ 268907 w 8662952"/>
                <a:gd name="connsiteY4" fmla="*/ 0 h 927927"/>
                <a:gd name="connsiteX5" fmla="*/ 6958417 w 8662952"/>
                <a:gd name="connsiteY5" fmla="*/ 0 h 927927"/>
                <a:gd name="connsiteX6" fmla="*/ 7443952 w 8662952"/>
                <a:gd name="connsiteY6" fmla="*/ 79593 h 927927"/>
                <a:gd name="connsiteX7" fmla="*/ 8662952 w 8662952"/>
                <a:gd name="connsiteY7" fmla="*/ 463964 h 927927"/>
                <a:gd name="connsiteX0" fmla="*/ 8124788 w 8662952"/>
                <a:gd name="connsiteY0" fmla="*/ 927927 h 927927"/>
                <a:gd name="connsiteX1" fmla="*/ 27216 w 8662952"/>
                <a:gd name="connsiteY1" fmla="*/ 927927 h 927927"/>
                <a:gd name="connsiteX2" fmla="*/ 1196074 w 8662952"/>
                <a:gd name="connsiteY2" fmla="*/ 463963 h 927927"/>
                <a:gd name="connsiteX3" fmla="*/ 26139 w 8662952"/>
                <a:gd name="connsiteY3" fmla="*/ 51020 h 927927"/>
                <a:gd name="connsiteX4" fmla="*/ 268907 w 8662952"/>
                <a:gd name="connsiteY4" fmla="*/ 0 h 927927"/>
                <a:gd name="connsiteX5" fmla="*/ 6958417 w 8662952"/>
                <a:gd name="connsiteY5" fmla="*/ 0 h 927927"/>
                <a:gd name="connsiteX6" fmla="*/ 7443952 w 8662952"/>
                <a:gd name="connsiteY6" fmla="*/ 79593 h 927927"/>
                <a:gd name="connsiteX7" fmla="*/ 8662952 w 8662952"/>
                <a:gd name="connsiteY7" fmla="*/ 463964 h 927927"/>
                <a:gd name="connsiteX0" fmla="*/ 8124788 w 8662952"/>
                <a:gd name="connsiteY0" fmla="*/ 927927 h 927927"/>
                <a:gd name="connsiteX1" fmla="*/ 27216 w 8662952"/>
                <a:gd name="connsiteY1" fmla="*/ 927927 h 927927"/>
                <a:gd name="connsiteX2" fmla="*/ 1196074 w 8662952"/>
                <a:gd name="connsiteY2" fmla="*/ 463963 h 927927"/>
                <a:gd name="connsiteX3" fmla="*/ 26139 w 8662952"/>
                <a:gd name="connsiteY3" fmla="*/ 51020 h 927927"/>
                <a:gd name="connsiteX4" fmla="*/ 268907 w 8662952"/>
                <a:gd name="connsiteY4" fmla="*/ 0 h 927927"/>
                <a:gd name="connsiteX5" fmla="*/ 6958417 w 8662952"/>
                <a:gd name="connsiteY5" fmla="*/ 0 h 927927"/>
                <a:gd name="connsiteX6" fmla="*/ 7443952 w 8662952"/>
                <a:gd name="connsiteY6" fmla="*/ 79593 h 927927"/>
                <a:gd name="connsiteX7" fmla="*/ 8662952 w 8662952"/>
                <a:gd name="connsiteY7" fmla="*/ 463964 h 927927"/>
                <a:gd name="connsiteX0" fmla="*/ 8124788 w 8662952"/>
                <a:gd name="connsiteY0" fmla="*/ 927927 h 927927"/>
                <a:gd name="connsiteX1" fmla="*/ 27216 w 8662952"/>
                <a:gd name="connsiteY1" fmla="*/ 927927 h 927927"/>
                <a:gd name="connsiteX2" fmla="*/ 1196074 w 8662952"/>
                <a:gd name="connsiteY2" fmla="*/ 463963 h 927927"/>
                <a:gd name="connsiteX3" fmla="*/ 26139 w 8662952"/>
                <a:gd name="connsiteY3" fmla="*/ 51020 h 927927"/>
                <a:gd name="connsiteX4" fmla="*/ 268907 w 8662952"/>
                <a:gd name="connsiteY4" fmla="*/ 0 h 927927"/>
                <a:gd name="connsiteX5" fmla="*/ 6958417 w 8662952"/>
                <a:gd name="connsiteY5" fmla="*/ 0 h 927927"/>
                <a:gd name="connsiteX6" fmla="*/ 7443952 w 8662952"/>
                <a:gd name="connsiteY6" fmla="*/ 79593 h 927927"/>
                <a:gd name="connsiteX7" fmla="*/ 8662952 w 8662952"/>
                <a:gd name="connsiteY7" fmla="*/ 463964 h 927927"/>
                <a:gd name="connsiteX0" fmla="*/ 8111376 w 8649540"/>
                <a:gd name="connsiteY0" fmla="*/ 927927 h 927927"/>
                <a:gd name="connsiteX1" fmla="*/ 13804 w 8649540"/>
                <a:gd name="connsiteY1" fmla="*/ 927927 h 927927"/>
                <a:gd name="connsiteX2" fmla="*/ 1182662 w 8649540"/>
                <a:gd name="connsiteY2" fmla="*/ 463963 h 927927"/>
                <a:gd name="connsiteX3" fmla="*/ 12727 w 8649540"/>
                <a:gd name="connsiteY3" fmla="*/ 51020 h 927927"/>
                <a:gd name="connsiteX4" fmla="*/ 255495 w 8649540"/>
                <a:gd name="connsiteY4" fmla="*/ 0 h 927927"/>
                <a:gd name="connsiteX5" fmla="*/ 6945005 w 8649540"/>
                <a:gd name="connsiteY5" fmla="*/ 0 h 927927"/>
                <a:gd name="connsiteX6" fmla="*/ 7430540 w 8649540"/>
                <a:gd name="connsiteY6" fmla="*/ 79593 h 927927"/>
                <a:gd name="connsiteX7" fmla="*/ 8649540 w 8649540"/>
                <a:gd name="connsiteY7" fmla="*/ 463964 h 927927"/>
                <a:gd name="connsiteX0" fmla="*/ 8113899 w 8652063"/>
                <a:gd name="connsiteY0" fmla="*/ 927927 h 927927"/>
                <a:gd name="connsiteX1" fmla="*/ 16327 w 8652063"/>
                <a:gd name="connsiteY1" fmla="*/ 927927 h 927927"/>
                <a:gd name="connsiteX2" fmla="*/ 1185185 w 8652063"/>
                <a:gd name="connsiteY2" fmla="*/ 463963 h 927927"/>
                <a:gd name="connsiteX3" fmla="*/ 15250 w 8652063"/>
                <a:gd name="connsiteY3" fmla="*/ 51020 h 927927"/>
                <a:gd name="connsiteX4" fmla="*/ 258018 w 8652063"/>
                <a:gd name="connsiteY4" fmla="*/ 0 h 927927"/>
                <a:gd name="connsiteX5" fmla="*/ 6947528 w 8652063"/>
                <a:gd name="connsiteY5" fmla="*/ 0 h 927927"/>
                <a:gd name="connsiteX6" fmla="*/ 7433063 w 8652063"/>
                <a:gd name="connsiteY6" fmla="*/ 79593 h 927927"/>
                <a:gd name="connsiteX7" fmla="*/ 8652063 w 8652063"/>
                <a:gd name="connsiteY7" fmla="*/ 463964 h 927927"/>
                <a:gd name="connsiteX0" fmla="*/ 8114473 w 8652637"/>
                <a:gd name="connsiteY0" fmla="*/ 927927 h 927927"/>
                <a:gd name="connsiteX1" fmla="*/ 16901 w 8652637"/>
                <a:gd name="connsiteY1" fmla="*/ 927927 h 927927"/>
                <a:gd name="connsiteX2" fmla="*/ 1185759 w 8652637"/>
                <a:gd name="connsiteY2" fmla="*/ 463963 h 927927"/>
                <a:gd name="connsiteX3" fmla="*/ 15824 w 8652637"/>
                <a:gd name="connsiteY3" fmla="*/ 51020 h 927927"/>
                <a:gd name="connsiteX4" fmla="*/ 162812 w 8652637"/>
                <a:gd name="connsiteY4" fmla="*/ 0 h 927927"/>
                <a:gd name="connsiteX5" fmla="*/ 6948102 w 8652637"/>
                <a:gd name="connsiteY5" fmla="*/ 0 h 927927"/>
                <a:gd name="connsiteX6" fmla="*/ 7433637 w 8652637"/>
                <a:gd name="connsiteY6" fmla="*/ 79593 h 927927"/>
                <a:gd name="connsiteX7" fmla="*/ 8652637 w 8652637"/>
                <a:gd name="connsiteY7" fmla="*/ 463964 h 927927"/>
                <a:gd name="connsiteX0" fmla="*/ 8114473 w 8652637"/>
                <a:gd name="connsiteY0" fmla="*/ 927927 h 927927"/>
                <a:gd name="connsiteX1" fmla="*/ 16901 w 8652637"/>
                <a:gd name="connsiteY1" fmla="*/ 927927 h 927927"/>
                <a:gd name="connsiteX2" fmla="*/ 1185759 w 8652637"/>
                <a:gd name="connsiteY2" fmla="*/ 463963 h 927927"/>
                <a:gd name="connsiteX3" fmla="*/ 15824 w 8652637"/>
                <a:gd name="connsiteY3" fmla="*/ 51020 h 927927"/>
                <a:gd name="connsiteX4" fmla="*/ 162812 w 8652637"/>
                <a:gd name="connsiteY4" fmla="*/ 0 h 927927"/>
                <a:gd name="connsiteX5" fmla="*/ 6948102 w 8652637"/>
                <a:gd name="connsiteY5" fmla="*/ 0 h 927927"/>
                <a:gd name="connsiteX6" fmla="*/ 7482701 w 8652637"/>
                <a:gd name="connsiteY6" fmla="*/ 51020 h 927927"/>
                <a:gd name="connsiteX7" fmla="*/ 8652637 w 8652637"/>
                <a:gd name="connsiteY7" fmla="*/ 463964 h 927927"/>
                <a:gd name="connsiteX0" fmla="*/ 8114473 w 8652637"/>
                <a:gd name="connsiteY0" fmla="*/ 927927 h 927927"/>
                <a:gd name="connsiteX1" fmla="*/ 16901 w 8652637"/>
                <a:gd name="connsiteY1" fmla="*/ 927927 h 927927"/>
                <a:gd name="connsiteX2" fmla="*/ 1185759 w 8652637"/>
                <a:gd name="connsiteY2" fmla="*/ 463963 h 927927"/>
                <a:gd name="connsiteX3" fmla="*/ 15824 w 8652637"/>
                <a:gd name="connsiteY3" fmla="*/ 51020 h 927927"/>
                <a:gd name="connsiteX4" fmla="*/ 162812 w 8652637"/>
                <a:gd name="connsiteY4" fmla="*/ 0 h 927927"/>
                <a:gd name="connsiteX5" fmla="*/ 6948102 w 8652637"/>
                <a:gd name="connsiteY5" fmla="*/ 0 h 927927"/>
                <a:gd name="connsiteX6" fmla="*/ 7482701 w 8652637"/>
                <a:gd name="connsiteY6" fmla="*/ 51020 h 927927"/>
                <a:gd name="connsiteX7" fmla="*/ 8652637 w 8652637"/>
                <a:gd name="connsiteY7" fmla="*/ 463963 h 927927"/>
                <a:gd name="connsiteX0" fmla="*/ 8114473 w 8652637"/>
                <a:gd name="connsiteY0" fmla="*/ 927927 h 927927"/>
                <a:gd name="connsiteX1" fmla="*/ 16901 w 8652637"/>
                <a:gd name="connsiteY1" fmla="*/ 927927 h 927927"/>
                <a:gd name="connsiteX2" fmla="*/ 1185759 w 8652637"/>
                <a:gd name="connsiteY2" fmla="*/ 463963 h 927927"/>
                <a:gd name="connsiteX3" fmla="*/ 15824 w 8652637"/>
                <a:gd name="connsiteY3" fmla="*/ 51020 h 927927"/>
                <a:gd name="connsiteX4" fmla="*/ 162812 w 8652637"/>
                <a:gd name="connsiteY4" fmla="*/ 0 h 927927"/>
                <a:gd name="connsiteX5" fmla="*/ 6948102 w 8652637"/>
                <a:gd name="connsiteY5" fmla="*/ 0 h 927927"/>
                <a:gd name="connsiteX6" fmla="*/ 7482701 w 8652637"/>
                <a:gd name="connsiteY6" fmla="*/ 51020 h 927927"/>
                <a:gd name="connsiteX7" fmla="*/ 8652637 w 8652637"/>
                <a:gd name="connsiteY7" fmla="*/ 463963 h 927927"/>
                <a:gd name="connsiteX0" fmla="*/ 8114473 w 8652637"/>
                <a:gd name="connsiteY0" fmla="*/ 927927 h 927927"/>
                <a:gd name="connsiteX1" fmla="*/ 16901 w 8652637"/>
                <a:gd name="connsiteY1" fmla="*/ 927927 h 927927"/>
                <a:gd name="connsiteX2" fmla="*/ 1185759 w 8652637"/>
                <a:gd name="connsiteY2" fmla="*/ 463963 h 927927"/>
                <a:gd name="connsiteX3" fmla="*/ 15824 w 8652637"/>
                <a:gd name="connsiteY3" fmla="*/ 51020 h 927927"/>
                <a:gd name="connsiteX4" fmla="*/ 162812 w 8652637"/>
                <a:gd name="connsiteY4" fmla="*/ 0 h 927927"/>
                <a:gd name="connsiteX5" fmla="*/ 6948102 w 8652637"/>
                <a:gd name="connsiteY5" fmla="*/ 0 h 927927"/>
                <a:gd name="connsiteX6" fmla="*/ 7482701 w 8652637"/>
                <a:gd name="connsiteY6" fmla="*/ 51020 h 927927"/>
                <a:gd name="connsiteX7" fmla="*/ 8652637 w 8652637"/>
                <a:gd name="connsiteY7" fmla="*/ 463963 h 927927"/>
                <a:gd name="connsiteX0" fmla="*/ 8114473 w 8652637"/>
                <a:gd name="connsiteY0" fmla="*/ 927927 h 927927"/>
                <a:gd name="connsiteX1" fmla="*/ 16901 w 8652637"/>
                <a:gd name="connsiteY1" fmla="*/ 927927 h 927927"/>
                <a:gd name="connsiteX2" fmla="*/ 1185759 w 8652637"/>
                <a:gd name="connsiteY2" fmla="*/ 463963 h 927927"/>
                <a:gd name="connsiteX3" fmla="*/ 15824 w 8652637"/>
                <a:gd name="connsiteY3" fmla="*/ 51020 h 927927"/>
                <a:gd name="connsiteX4" fmla="*/ 162812 w 8652637"/>
                <a:gd name="connsiteY4" fmla="*/ 0 h 927927"/>
                <a:gd name="connsiteX5" fmla="*/ 7188724 w 8652637"/>
                <a:gd name="connsiteY5" fmla="*/ 0 h 927927"/>
                <a:gd name="connsiteX6" fmla="*/ 7482701 w 8652637"/>
                <a:gd name="connsiteY6" fmla="*/ 51020 h 927927"/>
                <a:gd name="connsiteX7" fmla="*/ 8652637 w 8652637"/>
                <a:gd name="connsiteY7" fmla="*/ 463963 h 927927"/>
                <a:gd name="connsiteX0" fmla="*/ 7895348 w 8652637"/>
                <a:gd name="connsiteY0" fmla="*/ 927927 h 927927"/>
                <a:gd name="connsiteX1" fmla="*/ 16901 w 8652637"/>
                <a:gd name="connsiteY1" fmla="*/ 927927 h 927927"/>
                <a:gd name="connsiteX2" fmla="*/ 1185759 w 8652637"/>
                <a:gd name="connsiteY2" fmla="*/ 463963 h 927927"/>
                <a:gd name="connsiteX3" fmla="*/ 15824 w 8652637"/>
                <a:gd name="connsiteY3" fmla="*/ 51020 h 927927"/>
                <a:gd name="connsiteX4" fmla="*/ 162812 w 8652637"/>
                <a:gd name="connsiteY4" fmla="*/ 0 h 927927"/>
                <a:gd name="connsiteX5" fmla="*/ 7188724 w 8652637"/>
                <a:gd name="connsiteY5" fmla="*/ 0 h 927927"/>
                <a:gd name="connsiteX6" fmla="*/ 7482701 w 8652637"/>
                <a:gd name="connsiteY6" fmla="*/ 51020 h 927927"/>
                <a:gd name="connsiteX7" fmla="*/ 8652637 w 8652637"/>
                <a:gd name="connsiteY7" fmla="*/ 463963 h 927927"/>
                <a:gd name="connsiteX0" fmla="*/ 7895348 w 8652637"/>
                <a:gd name="connsiteY0" fmla="*/ 927927 h 927927"/>
                <a:gd name="connsiteX1" fmla="*/ 16901 w 8652637"/>
                <a:gd name="connsiteY1" fmla="*/ 927927 h 927927"/>
                <a:gd name="connsiteX2" fmla="*/ 1185759 w 8652637"/>
                <a:gd name="connsiteY2" fmla="*/ 463963 h 927927"/>
                <a:gd name="connsiteX3" fmla="*/ 15822 w 8652637"/>
                <a:gd name="connsiteY3" fmla="*/ 51020 h 927927"/>
                <a:gd name="connsiteX4" fmla="*/ 162812 w 8652637"/>
                <a:gd name="connsiteY4" fmla="*/ 0 h 927927"/>
                <a:gd name="connsiteX5" fmla="*/ 7188724 w 8652637"/>
                <a:gd name="connsiteY5" fmla="*/ 0 h 927927"/>
                <a:gd name="connsiteX6" fmla="*/ 7482701 w 8652637"/>
                <a:gd name="connsiteY6" fmla="*/ 51020 h 927927"/>
                <a:gd name="connsiteX7" fmla="*/ 8652637 w 8652637"/>
                <a:gd name="connsiteY7" fmla="*/ 463963 h 927927"/>
                <a:gd name="connsiteX0" fmla="*/ 7895348 w 8652637"/>
                <a:gd name="connsiteY0" fmla="*/ 927927 h 927927"/>
                <a:gd name="connsiteX1" fmla="*/ 16901 w 8652637"/>
                <a:gd name="connsiteY1" fmla="*/ 927927 h 927927"/>
                <a:gd name="connsiteX2" fmla="*/ 3214610 w 8652637"/>
                <a:gd name="connsiteY2" fmla="*/ 463963 h 927927"/>
                <a:gd name="connsiteX3" fmla="*/ 15822 w 8652637"/>
                <a:gd name="connsiteY3" fmla="*/ 51020 h 927927"/>
                <a:gd name="connsiteX4" fmla="*/ 162812 w 8652637"/>
                <a:gd name="connsiteY4" fmla="*/ 0 h 927927"/>
                <a:gd name="connsiteX5" fmla="*/ 7188724 w 8652637"/>
                <a:gd name="connsiteY5" fmla="*/ 0 h 927927"/>
                <a:gd name="connsiteX6" fmla="*/ 7482701 w 8652637"/>
                <a:gd name="connsiteY6" fmla="*/ 51020 h 927927"/>
                <a:gd name="connsiteX7" fmla="*/ 8652637 w 8652637"/>
                <a:gd name="connsiteY7" fmla="*/ 463963 h 927927"/>
                <a:gd name="connsiteX0" fmla="*/ 7895348 w 8652637"/>
                <a:gd name="connsiteY0" fmla="*/ 927927 h 927927"/>
                <a:gd name="connsiteX1" fmla="*/ 16901 w 8652637"/>
                <a:gd name="connsiteY1" fmla="*/ 927927 h 927927"/>
                <a:gd name="connsiteX2" fmla="*/ 3214610 w 8652637"/>
                <a:gd name="connsiteY2" fmla="*/ 463963 h 927927"/>
                <a:gd name="connsiteX3" fmla="*/ 15822 w 8652637"/>
                <a:gd name="connsiteY3" fmla="*/ 51020 h 927927"/>
                <a:gd name="connsiteX4" fmla="*/ 162812 w 8652637"/>
                <a:gd name="connsiteY4" fmla="*/ 0 h 927927"/>
                <a:gd name="connsiteX5" fmla="*/ 7188724 w 8652637"/>
                <a:gd name="connsiteY5" fmla="*/ 0 h 927927"/>
                <a:gd name="connsiteX6" fmla="*/ 7482701 w 8652637"/>
                <a:gd name="connsiteY6" fmla="*/ 51020 h 927927"/>
                <a:gd name="connsiteX7" fmla="*/ 8652637 w 8652637"/>
                <a:gd name="connsiteY7" fmla="*/ 463963 h 927927"/>
                <a:gd name="connsiteX0" fmla="*/ 7895348 w 8652637"/>
                <a:gd name="connsiteY0" fmla="*/ 927927 h 927927"/>
                <a:gd name="connsiteX1" fmla="*/ 16901 w 8652637"/>
                <a:gd name="connsiteY1" fmla="*/ 927927 h 927927"/>
                <a:gd name="connsiteX2" fmla="*/ 3214610 w 8652637"/>
                <a:gd name="connsiteY2" fmla="*/ 463963 h 927927"/>
                <a:gd name="connsiteX3" fmla="*/ 15822 w 8652637"/>
                <a:gd name="connsiteY3" fmla="*/ 51020 h 927927"/>
                <a:gd name="connsiteX4" fmla="*/ 162812 w 8652637"/>
                <a:gd name="connsiteY4" fmla="*/ 0 h 927927"/>
                <a:gd name="connsiteX5" fmla="*/ 7188724 w 8652637"/>
                <a:gd name="connsiteY5" fmla="*/ 0 h 927927"/>
                <a:gd name="connsiteX6" fmla="*/ 7482701 w 8652637"/>
                <a:gd name="connsiteY6" fmla="*/ 51020 h 927927"/>
                <a:gd name="connsiteX7" fmla="*/ 8652637 w 8652637"/>
                <a:gd name="connsiteY7" fmla="*/ 463963 h 927927"/>
                <a:gd name="connsiteX0" fmla="*/ 7936803 w 8694092"/>
                <a:gd name="connsiteY0" fmla="*/ 927927 h 927927"/>
                <a:gd name="connsiteX1" fmla="*/ 58356 w 8694092"/>
                <a:gd name="connsiteY1" fmla="*/ 927927 h 927927"/>
                <a:gd name="connsiteX2" fmla="*/ 3256065 w 8694092"/>
                <a:gd name="connsiteY2" fmla="*/ 463963 h 927927"/>
                <a:gd name="connsiteX3" fmla="*/ 57277 w 8694092"/>
                <a:gd name="connsiteY3" fmla="*/ 51020 h 927927"/>
                <a:gd name="connsiteX4" fmla="*/ 204267 w 8694092"/>
                <a:gd name="connsiteY4" fmla="*/ 0 h 927927"/>
                <a:gd name="connsiteX5" fmla="*/ 7230179 w 8694092"/>
                <a:gd name="connsiteY5" fmla="*/ 0 h 927927"/>
                <a:gd name="connsiteX6" fmla="*/ 7524156 w 8694092"/>
                <a:gd name="connsiteY6" fmla="*/ 51020 h 927927"/>
                <a:gd name="connsiteX7" fmla="*/ 8694092 w 8694092"/>
                <a:gd name="connsiteY7" fmla="*/ 463963 h 927927"/>
                <a:gd name="connsiteX0" fmla="*/ 7924651 w 8681940"/>
                <a:gd name="connsiteY0" fmla="*/ 927927 h 927927"/>
                <a:gd name="connsiteX1" fmla="*/ 46204 w 8681940"/>
                <a:gd name="connsiteY1" fmla="*/ 927927 h 927927"/>
                <a:gd name="connsiteX2" fmla="*/ 3243913 w 8681940"/>
                <a:gd name="connsiteY2" fmla="*/ 463963 h 927927"/>
                <a:gd name="connsiteX3" fmla="*/ 45125 w 8681940"/>
                <a:gd name="connsiteY3" fmla="*/ 51020 h 927927"/>
                <a:gd name="connsiteX4" fmla="*/ 192115 w 8681940"/>
                <a:gd name="connsiteY4" fmla="*/ 0 h 927927"/>
                <a:gd name="connsiteX5" fmla="*/ 7218027 w 8681940"/>
                <a:gd name="connsiteY5" fmla="*/ 0 h 927927"/>
                <a:gd name="connsiteX6" fmla="*/ 7512004 w 8681940"/>
                <a:gd name="connsiteY6" fmla="*/ 51020 h 927927"/>
                <a:gd name="connsiteX7" fmla="*/ 8681940 w 8681940"/>
                <a:gd name="connsiteY7" fmla="*/ 463963 h 927927"/>
                <a:gd name="connsiteX0" fmla="*/ 7922790 w 8680079"/>
                <a:gd name="connsiteY0" fmla="*/ 927927 h 927927"/>
                <a:gd name="connsiteX1" fmla="*/ 44343 w 8680079"/>
                <a:gd name="connsiteY1" fmla="*/ 927927 h 927927"/>
                <a:gd name="connsiteX2" fmla="*/ 3242052 w 8680079"/>
                <a:gd name="connsiteY2" fmla="*/ 463963 h 927927"/>
                <a:gd name="connsiteX3" fmla="*/ 43264 w 8680079"/>
                <a:gd name="connsiteY3" fmla="*/ 51020 h 927927"/>
                <a:gd name="connsiteX4" fmla="*/ 445167 w 8680079"/>
                <a:gd name="connsiteY4" fmla="*/ 0 h 927927"/>
                <a:gd name="connsiteX5" fmla="*/ 7216166 w 8680079"/>
                <a:gd name="connsiteY5" fmla="*/ 0 h 927927"/>
                <a:gd name="connsiteX6" fmla="*/ 7510143 w 8680079"/>
                <a:gd name="connsiteY6" fmla="*/ 51020 h 927927"/>
                <a:gd name="connsiteX7" fmla="*/ 8680079 w 8680079"/>
                <a:gd name="connsiteY7" fmla="*/ 463963 h 927927"/>
                <a:gd name="connsiteX0" fmla="*/ 7922790 w 8680079"/>
                <a:gd name="connsiteY0" fmla="*/ 927927 h 927927"/>
                <a:gd name="connsiteX1" fmla="*/ 44343 w 8680079"/>
                <a:gd name="connsiteY1" fmla="*/ 927927 h 927927"/>
                <a:gd name="connsiteX2" fmla="*/ 3242052 w 8680079"/>
                <a:gd name="connsiteY2" fmla="*/ 463963 h 927927"/>
                <a:gd name="connsiteX3" fmla="*/ 43264 w 8680079"/>
                <a:gd name="connsiteY3" fmla="*/ 51020 h 927927"/>
                <a:gd name="connsiteX4" fmla="*/ 445167 w 8680079"/>
                <a:gd name="connsiteY4" fmla="*/ 0 h 927927"/>
                <a:gd name="connsiteX5" fmla="*/ 7216166 w 8680079"/>
                <a:gd name="connsiteY5" fmla="*/ 0 h 927927"/>
                <a:gd name="connsiteX6" fmla="*/ 5481292 w 8680079"/>
                <a:gd name="connsiteY6" fmla="*/ 51020 h 927927"/>
                <a:gd name="connsiteX7" fmla="*/ 8680079 w 8680079"/>
                <a:gd name="connsiteY7" fmla="*/ 463963 h 927927"/>
                <a:gd name="connsiteX0" fmla="*/ 7922790 w 8680079"/>
                <a:gd name="connsiteY0" fmla="*/ 927927 h 927927"/>
                <a:gd name="connsiteX1" fmla="*/ 44343 w 8680079"/>
                <a:gd name="connsiteY1" fmla="*/ 927927 h 927927"/>
                <a:gd name="connsiteX2" fmla="*/ 3242052 w 8680079"/>
                <a:gd name="connsiteY2" fmla="*/ 463963 h 927927"/>
                <a:gd name="connsiteX3" fmla="*/ 43264 w 8680079"/>
                <a:gd name="connsiteY3" fmla="*/ 51020 h 927927"/>
                <a:gd name="connsiteX4" fmla="*/ 445167 w 8680079"/>
                <a:gd name="connsiteY4" fmla="*/ 0 h 927927"/>
                <a:gd name="connsiteX5" fmla="*/ 7216166 w 8680079"/>
                <a:gd name="connsiteY5" fmla="*/ 0 h 927927"/>
                <a:gd name="connsiteX6" fmla="*/ 5481292 w 8680079"/>
                <a:gd name="connsiteY6" fmla="*/ 51020 h 927927"/>
                <a:gd name="connsiteX7" fmla="*/ 8680079 w 8680079"/>
                <a:gd name="connsiteY7" fmla="*/ 463963 h 927927"/>
                <a:gd name="connsiteX0" fmla="*/ 7922790 w 8680079"/>
                <a:gd name="connsiteY0" fmla="*/ 927927 h 927927"/>
                <a:gd name="connsiteX1" fmla="*/ 44343 w 8680079"/>
                <a:gd name="connsiteY1" fmla="*/ 927927 h 927927"/>
                <a:gd name="connsiteX2" fmla="*/ 3242052 w 8680079"/>
                <a:gd name="connsiteY2" fmla="*/ 463963 h 927927"/>
                <a:gd name="connsiteX3" fmla="*/ 43264 w 8680079"/>
                <a:gd name="connsiteY3" fmla="*/ 51020 h 927927"/>
                <a:gd name="connsiteX4" fmla="*/ 445167 w 8680079"/>
                <a:gd name="connsiteY4" fmla="*/ 0 h 927927"/>
                <a:gd name="connsiteX5" fmla="*/ 7216166 w 8680079"/>
                <a:gd name="connsiteY5" fmla="*/ 0 h 927927"/>
                <a:gd name="connsiteX6" fmla="*/ 5481292 w 8680079"/>
                <a:gd name="connsiteY6" fmla="*/ 51020 h 927927"/>
                <a:gd name="connsiteX7" fmla="*/ 8680079 w 8680079"/>
                <a:gd name="connsiteY7" fmla="*/ 463963 h 927927"/>
                <a:gd name="connsiteX0" fmla="*/ 7922790 w 8680079"/>
                <a:gd name="connsiteY0" fmla="*/ 927927 h 927927"/>
                <a:gd name="connsiteX1" fmla="*/ 44343 w 8680079"/>
                <a:gd name="connsiteY1" fmla="*/ 927927 h 927927"/>
                <a:gd name="connsiteX2" fmla="*/ 3242052 w 8680079"/>
                <a:gd name="connsiteY2" fmla="*/ 463963 h 927927"/>
                <a:gd name="connsiteX3" fmla="*/ 43264 w 8680079"/>
                <a:gd name="connsiteY3" fmla="*/ 51020 h 927927"/>
                <a:gd name="connsiteX4" fmla="*/ 445167 w 8680079"/>
                <a:gd name="connsiteY4" fmla="*/ 0 h 927927"/>
                <a:gd name="connsiteX5" fmla="*/ 7216166 w 8680079"/>
                <a:gd name="connsiteY5" fmla="*/ 0 h 927927"/>
                <a:gd name="connsiteX6" fmla="*/ 5481292 w 8680079"/>
                <a:gd name="connsiteY6" fmla="*/ 51020 h 927927"/>
                <a:gd name="connsiteX7" fmla="*/ 8680079 w 8680079"/>
                <a:gd name="connsiteY7" fmla="*/ 463963 h 927927"/>
                <a:gd name="connsiteX0" fmla="*/ 7922790 w 8680079"/>
                <a:gd name="connsiteY0" fmla="*/ 927927 h 927927"/>
                <a:gd name="connsiteX1" fmla="*/ 44343 w 8680079"/>
                <a:gd name="connsiteY1" fmla="*/ 927927 h 927927"/>
                <a:gd name="connsiteX2" fmla="*/ 3242052 w 8680079"/>
                <a:gd name="connsiteY2" fmla="*/ 463963 h 927927"/>
                <a:gd name="connsiteX3" fmla="*/ 43264 w 8680079"/>
                <a:gd name="connsiteY3" fmla="*/ 51020 h 927927"/>
                <a:gd name="connsiteX4" fmla="*/ 445167 w 8680079"/>
                <a:gd name="connsiteY4" fmla="*/ 0 h 927927"/>
                <a:gd name="connsiteX5" fmla="*/ 4677513 w 8680079"/>
                <a:gd name="connsiteY5" fmla="*/ 0 h 927927"/>
                <a:gd name="connsiteX6" fmla="*/ 5481292 w 8680079"/>
                <a:gd name="connsiteY6" fmla="*/ 51020 h 927927"/>
                <a:gd name="connsiteX7" fmla="*/ 8680079 w 8680079"/>
                <a:gd name="connsiteY7" fmla="*/ 463963 h 927927"/>
                <a:gd name="connsiteX0" fmla="*/ 6607658 w 8680079"/>
                <a:gd name="connsiteY0" fmla="*/ 927927 h 927927"/>
                <a:gd name="connsiteX1" fmla="*/ 44343 w 8680079"/>
                <a:gd name="connsiteY1" fmla="*/ 927927 h 927927"/>
                <a:gd name="connsiteX2" fmla="*/ 3242052 w 8680079"/>
                <a:gd name="connsiteY2" fmla="*/ 463963 h 927927"/>
                <a:gd name="connsiteX3" fmla="*/ 43264 w 8680079"/>
                <a:gd name="connsiteY3" fmla="*/ 51020 h 927927"/>
                <a:gd name="connsiteX4" fmla="*/ 445167 w 8680079"/>
                <a:gd name="connsiteY4" fmla="*/ 0 h 927927"/>
                <a:gd name="connsiteX5" fmla="*/ 4677513 w 8680079"/>
                <a:gd name="connsiteY5" fmla="*/ 0 h 927927"/>
                <a:gd name="connsiteX6" fmla="*/ 5481292 w 8680079"/>
                <a:gd name="connsiteY6" fmla="*/ 51020 h 927927"/>
                <a:gd name="connsiteX7" fmla="*/ 8680079 w 8680079"/>
                <a:gd name="connsiteY7" fmla="*/ 463963 h 927927"/>
                <a:gd name="connsiteX0" fmla="*/ 6607662 w 8680083"/>
                <a:gd name="connsiteY0" fmla="*/ 927927 h 927927"/>
                <a:gd name="connsiteX1" fmla="*/ 44347 w 8680083"/>
                <a:gd name="connsiteY1" fmla="*/ 927927 h 927927"/>
                <a:gd name="connsiteX2" fmla="*/ 3242056 w 8680083"/>
                <a:gd name="connsiteY2" fmla="*/ 463963 h 927927"/>
                <a:gd name="connsiteX3" fmla="*/ 43268 w 8680083"/>
                <a:gd name="connsiteY3" fmla="*/ 51020 h 927927"/>
                <a:gd name="connsiteX4" fmla="*/ 445171 w 8680083"/>
                <a:gd name="connsiteY4" fmla="*/ 0 h 927927"/>
                <a:gd name="connsiteX5" fmla="*/ 4677517 w 8680083"/>
                <a:gd name="connsiteY5" fmla="*/ 0 h 927927"/>
                <a:gd name="connsiteX6" fmla="*/ 5481296 w 8680083"/>
                <a:gd name="connsiteY6" fmla="*/ 51020 h 927927"/>
                <a:gd name="connsiteX7" fmla="*/ 8680083 w 8680083"/>
                <a:gd name="connsiteY7" fmla="*/ 463963 h 927927"/>
                <a:gd name="connsiteX0" fmla="*/ 6607662 w 8680083"/>
                <a:gd name="connsiteY0" fmla="*/ 927927 h 927927"/>
                <a:gd name="connsiteX1" fmla="*/ 44347 w 8680083"/>
                <a:gd name="connsiteY1" fmla="*/ 927927 h 927927"/>
                <a:gd name="connsiteX2" fmla="*/ 1149870 w 8680083"/>
                <a:gd name="connsiteY2" fmla="*/ 463963 h 927927"/>
                <a:gd name="connsiteX3" fmla="*/ 43268 w 8680083"/>
                <a:gd name="connsiteY3" fmla="*/ 51020 h 927927"/>
                <a:gd name="connsiteX4" fmla="*/ 445171 w 8680083"/>
                <a:gd name="connsiteY4" fmla="*/ 0 h 927927"/>
                <a:gd name="connsiteX5" fmla="*/ 4677517 w 8680083"/>
                <a:gd name="connsiteY5" fmla="*/ 0 h 927927"/>
                <a:gd name="connsiteX6" fmla="*/ 5481296 w 8680083"/>
                <a:gd name="connsiteY6" fmla="*/ 51020 h 927927"/>
                <a:gd name="connsiteX7" fmla="*/ 8680083 w 8680083"/>
                <a:gd name="connsiteY7" fmla="*/ 463963 h 927927"/>
                <a:gd name="connsiteX0" fmla="*/ 6607662 w 8680083"/>
                <a:gd name="connsiteY0" fmla="*/ 927927 h 927927"/>
                <a:gd name="connsiteX1" fmla="*/ 44347 w 8680083"/>
                <a:gd name="connsiteY1" fmla="*/ 927927 h 927927"/>
                <a:gd name="connsiteX2" fmla="*/ 1149870 w 8680083"/>
                <a:gd name="connsiteY2" fmla="*/ 463963 h 927927"/>
                <a:gd name="connsiteX3" fmla="*/ 43268 w 8680083"/>
                <a:gd name="connsiteY3" fmla="*/ 51020 h 927927"/>
                <a:gd name="connsiteX4" fmla="*/ 445171 w 8680083"/>
                <a:gd name="connsiteY4" fmla="*/ 0 h 927927"/>
                <a:gd name="connsiteX5" fmla="*/ 4677517 w 8680083"/>
                <a:gd name="connsiteY5" fmla="*/ 0 h 927927"/>
                <a:gd name="connsiteX6" fmla="*/ 5481296 w 8680083"/>
                <a:gd name="connsiteY6" fmla="*/ 51020 h 927927"/>
                <a:gd name="connsiteX7" fmla="*/ 8680083 w 8680083"/>
                <a:gd name="connsiteY7" fmla="*/ 463963 h 927927"/>
                <a:gd name="connsiteX0" fmla="*/ 6607662 w 8680083"/>
                <a:gd name="connsiteY0" fmla="*/ 927927 h 927927"/>
                <a:gd name="connsiteX1" fmla="*/ 44347 w 8680083"/>
                <a:gd name="connsiteY1" fmla="*/ 927927 h 927927"/>
                <a:gd name="connsiteX2" fmla="*/ 1149870 w 8680083"/>
                <a:gd name="connsiteY2" fmla="*/ 463963 h 927927"/>
                <a:gd name="connsiteX3" fmla="*/ 43268 w 8680083"/>
                <a:gd name="connsiteY3" fmla="*/ 51020 h 927927"/>
                <a:gd name="connsiteX4" fmla="*/ 445171 w 8680083"/>
                <a:gd name="connsiteY4" fmla="*/ 0 h 927927"/>
                <a:gd name="connsiteX5" fmla="*/ 4677517 w 8680083"/>
                <a:gd name="connsiteY5" fmla="*/ 0 h 927927"/>
                <a:gd name="connsiteX6" fmla="*/ 5481296 w 8680083"/>
                <a:gd name="connsiteY6" fmla="*/ 51020 h 927927"/>
                <a:gd name="connsiteX7" fmla="*/ 8680083 w 8680083"/>
                <a:gd name="connsiteY7" fmla="*/ 463963 h 927927"/>
                <a:gd name="connsiteX0" fmla="*/ 6573209 w 8645630"/>
                <a:gd name="connsiteY0" fmla="*/ 927927 h 927927"/>
                <a:gd name="connsiteX1" fmla="*/ 9894 w 8645630"/>
                <a:gd name="connsiteY1" fmla="*/ 927927 h 927927"/>
                <a:gd name="connsiteX2" fmla="*/ 1115417 w 8645630"/>
                <a:gd name="connsiteY2" fmla="*/ 463963 h 927927"/>
                <a:gd name="connsiteX3" fmla="*/ 8815 w 8645630"/>
                <a:gd name="connsiteY3" fmla="*/ 51020 h 927927"/>
                <a:gd name="connsiteX4" fmla="*/ 410718 w 8645630"/>
                <a:gd name="connsiteY4" fmla="*/ 0 h 927927"/>
                <a:gd name="connsiteX5" fmla="*/ 4643064 w 8645630"/>
                <a:gd name="connsiteY5" fmla="*/ 0 h 927927"/>
                <a:gd name="connsiteX6" fmla="*/ 5446843 w 8645630"/>
                <a:gd name="connsiteY6" fmla="*/ 51020 h 927927"/>
                <a:gd name="connsiteX7" fmla="*/ 8645630 w 8645630"/>
                <a:gd name="connsiteY7" fmla="*/ 463963 h 927927"/>
                <a:gd name="connsiteX0" fmla="*/ 6577995 w 8650416"/>
                <a:gd name="connsiteY0" fmla="*/ 927927 h 927927"/>
                <a:gd name="connsiteX1" fmla="*/ 14680 w 8650416"/>
                <a:gd name="connsiteY1" fmla="*/ 927927 h 927927"/>
                <a:gd name="connsiteX2" fmla="*/ 1120203 w 8650416"/>
                <a:gd name="connsiteY2" fmla="*/ 463963 h 927927"/>
                <a:gd name="connsiteX3" fmla="*/ 13601 w 8650416"/>
                <a:gd name="connsiteY3" fmla="*/ 51020 h 927927"/>
                <a:gd name="connsiteX4" fmla="*/ 415504 w 8650416"/>
                <a:gd name="connsiteY4" fmla="*/ 0 h 927927"/>
                <a:gd name="connsiteX5" fmla="*/ 4647850 w 8650416"/>
                <a:gd name="connsiteY5" fmla="*/ 0 h 927927"/>
                <a:gd name="connsiteX6" fmla="*/ 5451629 w 8650416"/>
                <a:gd name="connsiteY6" fmla="*/ 51020 h 927927"/>
                <a:gd name="connsiteX7" fmla="*/ 8650416 w 8650416"/>
                <a:gd name="connsiteY7" fmla="*/ 463963 h 927927"/>
                <a:gd name="connsiteX0" fmla="*/ 6579361 w 8651782"/>
                <a:gd name="connsiteY0" fmla="*/ 927927 h 927927"/>
                <a:gd name="connsiteX1" fmla="*/ 16046 w 8651782"/>
                <a:gd name="connsiteY1" fmla="*/ 927927 h 927927"/>
                <a:gd name="connsiteX2" fmla="*/ 1121569 w 8651782"/>
                <a:gd name="connsiteY2" fmla="*/ 463963 h 927927"/>
                <a:gd name="connsiteX3" fmla="*/ 14967 w 8651782"/>
                <a:gd name="connsiteY3" fmla="*/ 51020 h 927927"/>
                <a:gd name="connsiteX4" fmla="*/ 154003 w 8651782"/>
                <a:gd name="connsiteY4" fmla="*/ 0 h 927927"/>
                <a:gd name="connsiteX5" fmla="*/ 4649216 w 8651782"/>
                <a:gd name="connsiteY5" fmla="*/ 0 h 927927"/>
                <a:gd name="connsiteX6" fmla="*/ 5452995 w 8651782"/>
                <a:gd name="connsiteY6" fmla="*/ 51020 h 927927"/>
                <a:gd name="connsiteX7" fmla="*/ 8651782 w 8651782"/>
                <a:gd name="connsiteY7" fmla="*/ 463963 h 927927"/>
                <a:gd name="connsiteX0" fmla="*/ 6579361 w 8651782"/>
                <a:gd name="connsiteY0" fmla="*/ 927927 h 927927"/>
                <a:gd name="connsiteX1" fmla="*/ 16046 w 8651782"/>
                <a:gd name="connsiteY1" fmla="*/ 927927 h 927927"/>
                <a:gd name="connsiteX2" fmla="*/ 1121569 w 8651782"/>
                <a:gd name="connsiteY2" fmla="*/ 463963 h 927927"/>
                <a:gd name="connsiteX3" fmla="*/ 14967 w 8651782"/>
                <a:gd name="connsiteY3" fmla="*/ 51020 h 927927"/>
                <a:gd name="connsiteX4" fmla="*/ 154003 w 8651782"/>
                <a:gd name="connsiteY4" fmla="*/ 0 h 927927"/>
                <a:gd name="connsiteX5" fmla="*/ 4649216 w 8651782"/>
                <a:gd name="connsiteY5" fmla="*/ 0 h 927927"/>
                <a:gd name="connsiteX6" fmla="*/ 7545180 w 8651782"/>
                <a:gd name="connsiteY6" fmla="*/ 51020 h 927927"/>
                <a:gd name="connsiteX7" fmla="*/ 8651782 w 8651782"/>
                <a:gd name="connsiteY7" fmla="*/ 463963 h 927927"/>
                <a:gd name="connsiteX0" fmla="*/ 6579361 w 8651782"/>
                <a:gd name="connsiteY0" fmla="*/ 927927 h 927927"/>
                <a:gd name="connsiteX1" fmla="*/ 16046 w 8651782"/>
                <a:gd name="connsiteY1" fmla="*/ 927927 h 927927"/>
                <a:gd name="connsiteX2" fmla="*/ 1121569 w 8651782"/>
                <a:gd name="connsiteY2" fmla="*/ 463963 h 927927"/>
                <a:gd name="connsiteX3" fmla="*/ 14967 w 8651782"/>
                <a:gd name="connsiteY3" fmla="*/ 51020 h 927927"/>
                <a:gd name="connsiteX4" fmla="*/ 154003 w 8651782"/>
                <a:gd name="connsiteY4" fmla="*/ 0 h 927927"/>
                <a:gd name="connsiteX5" fmla="*/ 4649216 w 8651782"/>
                <a:gd name="connsiteY5" fmla="*/ 0 h 927927"/>
                <a:gd name="connsiteX6" fmla="*/ 7545180 w 8651782"/>
                <a:gd name="connsiteY6" fmla="*/ 51020 h 927927"/>
                <a:gd name="connsiteX7" fmla="*/ 8651782 w 8651782"/>
                <a:gd name="connsiteY7" fmla="*/ 463963 h 927927"/>
                <a:gd name="connsiteX0" fmla="*/ 6579361 w 8651782"/>
                <a:gd name="connsiteY0" fmla="*/ 927927 h 927927"/>
                <a:gd name="connsiteX1" fmla="*/ 16046 w 8651782"/>
                <a:gd name="connsiteY1" fmla="*/ 927927 h 927927"/>
                <a:gd name="connsiteX2" fmla="*/ 1121569 w 8651782"/>
                <a:gd name="connsiteY2" fmla="*/ 463963 h 927927"/>
                <a:gd name="connsiteX3" fmla="*/ 14967 w 8651782"/>
                <a:gd name="connsiteY3" fmla="*/ 51020 h 927927"/>
                <a:gd name="connsiteX4" fmla="*/ 154003 w 8651782"/>
                <a:gd name="connsiteY4" fmla="*/ 0 h 927927"/>
                <a:gd name="connsiteX5" fmla="*/ 4649216 w 8651782"/>
                <a:gd name="connsiteY5" fmla="*/ 0 h 927927"/>
                <a:gd name="connsiteX6" fmla="*/ 7545180 w 8651782"/>
                <a:gd name="connsiteY6" fmla="*/ 51020 h 927927"/>
                <a:gd name="connsiteX7" fmla="*/ 8651782 w 8651782"/>
                <a:gd name="connsiteY7" fmla="*/ 463963 h 927927"/>
                <a:gd name="connsiteX0" fmla="*/ 6579361 w 8651782"/>
                <a:gd name="connsiteY0" fmla="*/ 927927 h 927927"/>
                <a:gd name="connsiteX1" fmla="*/ 16046 w 8651782"/>
                <a:gd name="connsiteY1" fmla="*/ 927927 h 927927"/>
                <a:gd name="connsiteX2" fmla="*/ 1121569 w 8651782"/>
                <a:gd name="connsiteY2" fmla="*/ 463963 h 927927"/>
                <a:gd name="connsiteX3" fmla="*/ 14967 w 8651782"/>
                <a:gd name="connsiteY3" fmla="*/ 51020 h 927927"/>
                <a:gd name="connsiteX4" fmla="*/ 154003 w 8651782"/>
                <a:gd name="connsiteY4" fmla="*/ 0 h 927927"/>
                <a:gd name="connsiteX5" fmla="*/ 4649216 w 8651782"/>
                <a:gd name="connsiteY5" fmla="*/ 0 h 927927"/>
                <a:gd name="connsiteX6" fmla="*/ 7545180 w 8651782"/>
                <a:gd name="connsiteY6" fmla="*/ 51020 h 927927"/>
                <a:gd name="connsiteX7" fmla="*/ 8651782 w 8651782"/>
                <a:gd name="connsiteY7" fmla="*/ 463963 h 927927"/>
                <a:gd name="connsiteX0" fmla="*/ 6579361 w 8651782"/>
                <a:gd name="connsiteY0" fmla="*/ 927927 h 927927"/>
                <a:gd name="connsiteX1" fmla="*/ 16046 w 8651782"/>
                <a:gd name="connsiteY1" fmla="*/ 927927 h 927927"/>
                <a:gd name="connsiteX2" fmla="*/ 1121569 w 8651782"/>
                <a:gd name="connsiteY2" fmla="*/ 463963 h 927927"/>
                <a:gd name="connsiteX3" fmla="*/ 14967 w 8651782"/>
                <a:gd name="connsiteY3" fmla="*/ 51020 h 927927"/>
                <a:gd name="connsiteX4" fmla="*/ 154003 w 8651782"/>
                <a:gd name="connsiteY4" fmla="*/ 0 h 927927"/>
                <a:gd name="connsiteX5" fmla="*/ 7267117 w 8651782"/>
                <a:gd name="connsiteY5" fmla="*/ 0 h 927927"/>
                <a:gd name="connsiteX6" fmla="*/ 7545180 w 8651782"/>
                <a:gd name="connsiteY6" fmla="*/ 51020 h 927927"/>
                <a:gd name="connsiteX7" fmla="*/ 8651782 w 8651782"/>
                <a:gd name="connsiteY7" fmla="*/ 463963 h 927927"/>
                <a:gd name="connsiteX0" fmla="*/ 7935541 w 8651782"/>
                <a:gd name="connsiteY0" fmla="*/ 927927 h 927927"/>
                <a:gd name="connsiteX1" fmla="*/ 16046 w 8651782"/>
                <a:gd name="connsiteY1" fmla="*/ 927927 h 927927"/>
                <a:gd name="connsiteX2" fmla="*/ 1121569 w 8651782"/>
                <a:gd name="connsiteY2" fmla="*/ 463963 h 927927"/>
                <a:gd name="connsiteX3" fmla="*/ 14967 w 8651782"/>
                <a:gd name="connsiteY3" fmla="*/ 51020 h 927927"/>
                <a:gd name="connsiteX4" fmla="*/ 154003 w 8651782"/>
                <a:gd name="connsiteY4" fmla="*/ 0 h 927927"/>
                <a:gd name="connsiteX5" fmla="*/ 7267117 w 8651782"/>
                <a:gd name="connsiteY5" fmla="*/ 0 h 927927"/>
                <a:gd name="connsiteX6" fmla="*/ 7545180 w 8651782"/>
                <a:gd name="connsiteY6" fmla="*/ 51020 h 927927"/>
                <a:gd name="connsiteX7" fmla="*/ 8651782 w 8651782"/>
                <a:gd name="connsiteY7" fmla="*/ 463963 h 927927"/>
                <a:gd name="connsiteX0" fmla="*/ 7935542 w 8651783"/>
                <a:gd name="connsiteY0" fmla="*/ 927927 h 927927"/>
                <a:gd name="connsiteX1" fmla="*/ 16047 w 8651783"/>
                <a:gd name="connsiteY1" fmla="*/ 927927 h 927927"/>
                <a:gd name="connsiteX2" fmla="*/ 1121570 w 8651783"/>
                <a:gd name="connsiteY2" fmla="*/ 463963 h 927927"/>
                <a:gd name="connsiteX3" fmla="*/ 14968 w 8651783"/>
                <a:gd name="connsiteY3" fmla="*/ 51020 h 927927"/>
                <a:gd name="connsiteX4" fmla="*/ 154004 w 8651783"/>
                <a:gd name="connsiteY4" fmla="*/ 0 h 927927"/>
                <a:gd name="connsiteX5" fmla="*/ 7267118 w 8651783"/>
                <a:gd name="connsiteY5" fmla="*/ 0 h 927927"/>
                <a:gd name="connsiteX6" fmla="*/ 7545181 w 8651783"/>
                <a:gd name="connsiteY6" fmla="*/ 51020 h 927927"/>
                <a:gd name="connsiteX7" fmla="*/ 8651783 w 8651783"/>
                <a:gd name="connsiteY7" fmla="*/ 463963 h 927927"/>
                <a:gd name="connsiteX0" fmla="*/ 7935542 w 8651783"/>
                <a:gd name="connsiteY0" fmla="*/ 927927 h 927927"/>
                <a:gd name="connsiteX1" fmla="*/ 16047 w 8651783"/>
                <a:gd name="connsiteY1" fmla="*/ 927927 h 927927"/>
                <a:gd name="connsiteX2" fmla="*/ 380230 w 8651783"/>
                <a:gd name="connsiteY2" fmla="*/ 463964 h 927927"/>
                <a:gd name="connsiteX3" fmla="*/ 14968 w 8651783"/>
                <a:gd name="connsiteY3" fmla="*/ 51020 h 927927"/>
                <a:gd name="connsiteX4" fmla="*/ 154004 w 8651783"/>
                <a:gd name="connsiteY4" fmla="*/ 0 h 927927"/>
                <a:gd name="connsiteX5" fmla="*/ 7267118 w 8651783"/>
                <a:gd name="connsiteY5" fmla="*/ 0 h 927927"/>
                <a:gd name="connsiteX6" fmla="*/ 7545181 w 8651783"/>
                <a:gd name="connsiteY6" fmla="*/ 51020 h 927927"/>
                <a:gd name="connsiteX7" fmla="*/ 8651783 w 8651783"/>
                <a:gd name="connsiteY7" fmla="*/ 463963 h 927927"/>
                <a:gd name="connsiteX0" fmla="*/ 7935542 w 8651783"/>
                <a:gd name="connsiteY0" fmla="*/ 927927 h 927927"/>
                <a:gd name="connsiteX1" fmla="*/ 16047 w 8651783"/>
                <a:gd name="connsiteY1" fmla="*/ 927927 h 927927"/>
                <a:gd name="connsiteX2" fmla="*/ 380230 w 8651783"/>
                <a:gd name="connsiteY2" fmla="*/ 463964 h 927927"/>
                <a:gd name="connsiteX3" fmla="*/ 14968 w 8651783"/>
                <a:gd name="connsiteY3" fmla="*/ 51020 h 927927"/>
                <a:gd name="connsiteX4" fmla="*/ 154004 w 8651783"/>
                <a:gd name="connsiteY4" fmla="*/ 0 h 927927"/>
                <a:gd name="connsiteX5" fmla="*/ 7267118 w 8651783"/>
                <a:gd name="connsiteY5" fmla="*/ 0 h 927927"/>
                <a:gd name="connsiteX6" fmla="*/ 7545181 w 8651783"/>
                <a:gd name="connsiteY6" fmla="*/ 51020 h 927927"/>
                <a:gd name="connsiteX7" fmla="*/ 8651783 w 8651783"/>
                <a:gd name="connsiteY7" fmla="*/ 463963 h 927927"/>
                <a:gd name="connsiteX0" fmla="*/ 7935542 w 8651783"/>
                <a:gd name="connsiteY0" fmla="*/ 927927 h 927927"/>
                <a:gd name="connsiteX1" fmla="*/ 16047 w 8651783"/>
                <a:gd name="connsiteY1" fmla="*/ 927927 h 927927"/>
                <a:gd name="connsiteX2" fmla="*/ 380230 w 8651783"/>
                <a:gd name="connsiteY2" fmla="*/ 463964 h 927927"/>
                <a:gd name="connsiteX3" fmla="*/ 14968 w 8651783"/>
                <a:gd name="connsiteY3" fmla="*/ 51020 h 927927"/>
                <a:gd name="connsiteX4" fmla="*/ 154004 w 8651783"/>
                <a:gd name="connsiteY4" fmla="*/ 0 h 927927"/>
                <a:gd name="connsiteX5" fmla="*/ 7267118 w 8651783"/>
                <a:gd name="connsiteY5" fmla="*/ 0 h 927927"/>
                <a:gd name="connsiteX6" fmla="*/ 7545181 w 8651783"/>
                <a:gd name="connsiteY6" fmla="*/ 51020 h 927927"/>
                <a:gd name="connsiteX7" fmla="*/ 8651783 w 8651783"/>
                <a:gd name="connsiteY7" fmla="*/ 463963 h 927927"/>
                <a:gd name="connsiteX0" fmla="*/ 7923399 w 8639640"/>
                <a:gd name="connsiteY0" fmla="*/ 927927 h 927927"/>
                <a:gd name="connsiteX1" fmla="*/ 3904 w 8639640"/>
                <a:gd name="connsiteY1" fmla="*/ 927927 h 927927"/>
                <a:gd name="connsiteX2" fmla="*/ 368087 w 8639640"/>
                <a:gd name="connsiteY2" fmla="*/ 463964 h 927927"/>
                <a:gd name="connsiteX3" fmla="*/ 2825 w 8639640"/>
                <a:gd name="connsiteY3" fmla="*/ 51020 h 927927"/>
                <a:gd name="connsiteX4" fmla="*/ 141861 w 8639640"/>
                <a:gd name="connsiteY4" fmla="*/ 0 h 927927"/>
                <a:gd name="connsiteX5" fmla="*/ 7254975 w 8639640"/>
                <a:gd name="connsiteY5" fmla="*/ 0 h 927927"/>
                <a:gd name="connsiteX6" fmla="*/ 7533038 w 8639640"/>
                <a:gd name="connsiteY6" fmla="*/ 51020 h 927927"/>
                <a:gd name="connsiteX7" fmla="*/ 8639640 w 8639640"/>
                <a:gd name="connsiteY7" fmla="*/ 463963 h 927927"/>
                <a:gd name="connsiteX0" fmla="*/ 7925037 w 8641278"/>
                <a:gd name="connsiteY0" fmla="*/ 927927 h 927927"/>
                <a:gd name="connsiteX1" fmla="*/ 5542 w 8641278"/>
                <a:gd name="connsiteY1" fmla="*/ 927927 h 927927"/>
                <a:gd name="connsiteX2" fmla="*/ 369725 w 8641278"/>
                <a:gd name="connsiteY2" fmla="*/ 463964 h 927927"/>
                <a:gd name="connsiteX3" fmla="*/ 4463 w 8641278"/>
                <a:gd name="connsiteY3" fmla="*/ 51020 h 927927"/>
                <a:gd name="connsiteX4" fmla="*/ 143499 w 8641278"/>
                <a:gd name="connsiteY4" fmla="*/ 0 h 927927"/>
                <a:gd name="connsiteX5" fmla="*/ 7256613 w 8641278"/>
                <a:gd name="connsiteY5" fmla="*/ 0 h 927927"/>
                <a:gd name="connsiteX6" fmla="*/ 7534676 w 8641278"/>
                <a:gd name="connsiteY6" fmla="*/ 51020 h 927927"/>
                <a:gd name="connsiteX7" fmla="*/ 8641278 w 8641278"/>
                <a:gd name="connsiteY7" fmla="*/ 463963 h 927927"/>
                <a:gd name="connsiteX0" fmla="*/ 7925514 w 8641755"/>
                <a:gd name="connsiteY0" fmla="*/ 927927 h 927927"/>
                <a:gd name="connsiteX1" fmla="*/ 6019 w 8641755"/>
                <a:gd name="connsiteY1" fmla="*/ 927927 h 927927"/>
                <a:gd name="connsiteX2" fmla="*/ 370202 w 8641755"/>
                <a:gd name="connsiteY2" fmla="*/ 463964 h 927927"/>
                <a:gd name="connsiteX3" fmla="*/ 4940 w 8641755"/>
                <a:gd name="connsiteY3" fmla="*/ 51020 h 927927"/>
                <a:gd name="connsiteX4" fmla="*/ 50831 w 8641755"/>
                <a:gd name="connsiteY4" fmla="*/ 0 h 927927"/>
                <a:gd name="connsiteX5" fmla="*/ 7257090 w 8641755"/>
                <a:gd name="connsiteY5" fmla="*/ 0 h 927927"/>
                <a:gd name="connsiteX6" fmla="*/ 7535153 w 8641755"/>
                <a:gd name="connsiteY6" fmla="*/ 51020 h 927927"/>
                <a:gd name="connsiteX7" fmla="*/ 8641755 w 8641755"/>
                <a:gd name="connsiteY7" fmla="*/ 463963 h 927927"/>
                <a:gd name="connsiteX0" fmla="*/ 7925514 w 8641755"/>
                <a:gd name="connsiteY0" fmla="*/ 927927 h 927927"/>
                <a:gd name="connsiteX1" fmla="*/ 6019 w 8641755"/>
                <a:gd name="connsiteY1" fmla="*/ 927927 h 927927"/>
                <a:gd name="connsiteX2" fmla="*/ 370202 w 8641755"/>
                <a:gd name="connsiteY2" fmla="*/ 463964 h 927927"/>
                <a:gd name="connsiteX3" fmla="*/ 4940 w 8641755"/>
                <a:gd name="connsiteY3" fmla="*/ 51020 h 927927"/>
                <a:gd name="connsiteX4" fmla="*/ 50831 w 8641755"/>
                <a:gd name="connsiteY4" fmla="*/ 0 h 927927"/>
                <a:gd name="connsiteX5" fmla="*/ 7257090 w 8641755"/>
                <a:gd name="connsiteY5" fmla="*/ 0 h 927927"/>
                <a:gd name="connsiteX6" fmla="*/ 8336765 w 8641755"/>
                <a:gd name="connsiteY6" fmla="*/ 51020 h 927927"/>
                <a:gd name="connsiteX7" fmla="*/ 8641755 w 8641755"/>
                <a:gd name="connsiteY7" fmla="*/ 463963 h 927927"/>
                <a:gd name="connsiteX0" fmla="*/ 7925514 w 8702026"/>
                <a:gd name="connsiteY0" fmla="*/ 927927 h 927927"/>
                <a:gd name="connsiteX1" fmla="*/ 6019 w 8702026"/>
                <a:gd name="connsiteY1" fmla="*/ 927927 h 927927"/>
                <a:gd name="connsiteX2" fmla="*/ 370202 w 8702026"/>
                <a:gd name="connsiteY2" fmla="*/ 463964 h 927927"/>
                <a:gd name="connsiteX3" fmla="*/ 4940 w 8702026"/>
                <a:gd name="connsiteY3" fmla="*/ 51020 h 927927"/>
                <a:gd name="connsiteX4" fmla="*/ 50831 w 8702026"/>
                <a:gd name="connsiteY4" fmla="*/ 0 h 927927"/>
                <a:gd name="connsiteX5" fmla="*/ 7257090 w 8702026"/>
                <a:gd name="connsiteY5" fmla="*/ 0 h 927927"/>
                <a:gd name="connsiteX6" fmla="*/ 8336765 w 8702026"/>
                <a:gd name="connsiteY6" fmla="*/ 51020 h 927927"/>
                <a:gd name="connsiteX7" fmla="*/ 8702026 w 8702026"/>
                <a:gd name="connsiteY7" fmla="*/ 463964 h 927927"/>
                <a:gd name="connsiteX0" fmla="*/ 7925514 w 8702026"/>
                <a:gd name="connsiteY0" fmla="*/ 927927 h 927927"/>
                <a:gd name="connsiteX1" fmla="*/ 6019 w 8702026"/>
                <a:gd name="connsiteY1" fmla="*/ 927927 h 927927"/>
                <a:gd name="connsiteX2" fmla="*/ 370202 w 8702026"/>
                <a:gd name="connsiteY2" fmla="*/ 463964 h 927927"/>
                <a:gd name="connsiteX3" fmla="*/ 4940 w 8702026"/>
                <a:gd name="connsiteY3" fmla="*/ 51020 h 927927"/>
                <a:gd name="connsiteX4" fmla="*/ 50831 w 8702026"/>
                <a:gd name="connsiteY4" fmla="*/ 0 h 927927"/>
                <a:gd name="connsiteX5" fmla="*/ 7257090 w 8702026"/>
                <a:gd name="connsiteY5" fmla="*/ 0 h 927927"/>
                <a:gd name="connsiteX6" fmla="*/ 8336765 w 8702026"/>
                <a:gd name="connsiteY6" fmla="*/ 51020 h 927927"/>
                <a:gd name="connsiteX7" fmla="*/ 8702026 w 8702026"/>
                <a:gd name="connsiteY7" fmla="*/ 463964 h 927927"/>
                <a:gd name="connsiteX0" fmla="*/ 7925514 w 8702026"/>
                <a:gd name="connsiteY0" fmla="*/ 927927 h 927927"/>
                <a:gd name="connsiteX1" fmla="*/ 6019 w 8702026"/>
                <a:gd name="connsiteY1" fmla="*/ 927927 h 927927"/>
                <a:gd name="connsiteX2" fmla="*/ 370202 w 8702026"/>
                <a:gd name="connsiteY2" fmla="*/ 463964 h 927927"/>
                <a:gd name="connsiteX3" fmla="*/ 4940 w 8702026"/>
                <a:gd name="connsiteY3" fmla="*/ 51020 h 927927"/>
                <a:gd name="connsiteX4" fmla="*/ 50831 w 8702026"/>
                <a:gd name="connsiteY4" fmla="*/ 0 h 927927"/>
                <a:gd name="connsiteX5" fmla="*/ 7257090 w 8702026"/>
                <a:gd name="connsiteY5" fmla="*/ 0 h 927927"/>
                <a:gd name="connsiteX6" fmla="*/ 8336765 w 8702026"/>
                <a:gd name="connsiteY6" fmla="*/ 51020 h 927927"/>
                <a:gd name="connsiteX7" fmla="*/ 8702026 w 8702026"/>
                <a:gd name="connsiteY7" fmla="*/ 463964 h 927927"/>
                <a:gd name="connsiteX0" fmla="*/ 7925514 w 8702026"/>
                <a:gd name="connsiteY0" fmla="*/ 927927 h 927927"/>
                <a:gd name="connsiteX1" fmla="*/ 6019 w 8702026"/>
                <a:gd name="connsiteY1" fmla="*/ 927927 h 927927"/>
                <a:gd name="connsiteX2" fmla="*/ 370202 w 8702026"/>
                <a:gd name="connsiteY2" fmla="*/ 463964 h 927927"/>
                <a:gd name="connsiteX3" fmla="*/ 4940 w 8702026"/>
                <a:gd name="connsiteY3" fmla="*/ 51020 h 927927"/>
                <a:gd name="connsiteX4" fmla="*/ 50831 w 8702026"/>
                <a:gd name="connsiteY4" fmla="*/ 0 h 927927"/>
                <a:gd name="connsiteX5" fmla="*/ 8244982 w 8702026"/>
                <a:gd name="connsiteY5" fmla="*/ 0 h 927927"/>
                <a:gd name="connsiteX6" fmla="*/ 8336765 w 8702026"/>
                <a:gd name="connsiteY6" fmla="*/ 51020 h 927927"/>
                <a:gd name="connsiteX7" fmla="*/ 8702026 w 8702026"/>
                <a:gd name="connsiteY7" fmla="*/ 463964 h 927927"/>
                <a:gd name="connsiteX0" fmla="*/ 8466337 w 8702026"/>
                <a:gd name="connsiteY0" fmla="*/ 927927 h 927927"/>
                <a:gd name="connsiteX1" fmla="*/ 6019 w 8702026"/>
                <a:gd name="connsiteY1" fmla="*/ 927927 h 927927"/>
                <a:gd name="connsiteX2" fmla="*/ 370202 w 8702026"/>
                <a:gd name="connsiteY2" fmla="*/ 463964 h 927927"/>
                <a:gd name="connsiteX3" fmla="*/ 4940 w 8702026"/>
                <a:gd name="connsiteY3" fmla="*/ 51020 h 927927"/>
                <a:gd name="connsiteX4" fmla="*/ 50831 w 8702026"/>
                <a:gd name="connsiteY4" fmla="*/ 0 h 927927"/>
                <a:gd name="connsiteX5" fmla="*/ 8244982 w 8702026"/>
                <a:gd name="connsiteY5" fmla="*/ 0 h 927927"/>
                <a:gd name="connsiteX6" fmla="*/ 8336765 w 8702026"/>
                <a:gd name="connsiteY6" fmla="*/ 51020 h 927927"/>
                <a:gd name="connsiteX7" fmla="*/ 8702026 w 8702026"/>
                <a:gd name="connsiteY7" fmla="*/ 463964 h 927927"/>
                <a:gd name="connsiteX0" fmla="*/ 8466337 w 8702026"/>
                <a:gd name="connsiteY0" fmla="*/ 927927 h 927927"/>
                <a:gd name="connsiteX1" fmla="*/ 6019 w 8702026"/>
                <a:gd name="connsiteY1" fmla="*/ 927927 h 927927"/>
                <a:gd name="connsiteX2" fmla="*/ 370202 w 8702026"/>
                <a:gd name="connsiteY2" fmla="*/ 463964 h 927927"/>
                <a:gd name="connsiteX3" fmla="*/ 4943 w 8702026"/>
                <a:gd name="connsiteY3" fmla="*/ 51020 h 927927"/>
                <a:gd name="connsiteX4" fmla="*/ 50831 w 8702026"/>
                <a:gd name="connsiteY4" fmla="*/ 0 h 927927"/>
                <a:gd name="connsiteX5" fmla="*/ 8244982 w 8702026"/>
                <a:gd name="connsiteY5" fmla="*/ 0 h 927927"/>
                <a:gd name="connsiteX6" fmla="*/ 8336765 w 8702026"/>
                <a:gd name="connsiteY6" fmla="*/ 51020 h 927927"/>
                <a:gd name="connsiteX7" fmla="*/ 8702026 w 8702026"/>
                <a:gd name="connsiteY7" fmla="*/ 463964 h 927927"/>
                <a:gd name="connsiteX0" fmla="*/ 8466337 w 8702026"/>
                <a:gd name="connsiteY0" fmla="*/ 927927 h 927927"/>
                <a:gd name="connsiteX1" fmla="*/ 6019 w 8702026"/>
                <a:gd name="connsiteY1" fmla="*/ 927927 h 927927"/>
                <a:gd name="connsiteX2" fmla="*/ 3207857 w 8702026"/>
                <a:gd name="connsiteY2" fmla="*/ 463964 h 927927"/>
                <a:gd name="connsiteX3" fmla="*/ 4943 w 8702026"/>
                <a:gd name="connsiteY3" fmla="*/ 51020 h 927927"/>
                <a:gd name="connsiteX4" fmla="*/ 50831 w 8702026"/>
                <a:gd name="connsiteY4" fmla="*/ 0 h 927927"/>
                <a:gd name="connsiteX5" fmla="*/ 8244982 w 8702026"/>
                <a:gd name="connsiteY5" fmla="*/ 0 h 927927"/>
                <a:gd name="connsiteX6" fmla="*/ 8336765 w 8702026"/>
                <a:gd name="connsiteY6" fmla="*/ 51020 h 927927"/>
                <a:gd name="connsiteX7" fmla="*/ 8702026 w 8702026"/>
                <a:gd name="connsiteY7" fmla="*/ 463964 h 927927"/>
                <a:gd name="connsiteX0" fmla="*/ 8466337 w 8702026"/>
                <a:gd name="connsiteY0" fmla="*/ 927927 h 927927"/>
                <a:gd name="connsiteX1" fmla="*/ 6019 w 8702026"/>
                <a:gd name="connsiteY1" fmla="*/ 927927 h 927927"/>
                <a:gd name="connsiteX2" fmla="*/ 3207857 w 8702026"/>
                <a:gd name="connsiteY2" fmla="*/ 463964 h 927927"/>
                <a:gd name="connsiteX3" fmla="*/ 4943 w 8702026"/>
                <a:gd name="connsiteY3" fmla="*/ 51020 h 927927"/>
                <a:gd name="connsiteX4" fmla="*/ 50831 w 8702026"/>
                <a:gd name="connsiteY4" fmla="*/ 0 h 927927"/>
                <a:gd name="connsiteX5" fmla="*/ 8244982 w 8702026"/>
                <a:gd name="connsiteY5" fmla="*/ 0 h 927927"/>
                <a:gd name="connsiteX6" fmla="*/ 8336765 w 8702026"/>
                <a:gd name="connsiteY6" fmla="*/ 51020 h 927927"/>
                <a:gd name="connsiteX7" fmla="*/ 8702026 w 8702026"/>
                <a:gd name="connsiteY7" fmla="*/ 463964 h 927927"/>
                <a:gd name="connsiteX0" fmla="*/ 8466337 w 8702026"/>
                <a:gd name="connsiteY0" fmla="*/ 927927 h 927927"/>
                <a:gd name="connsiteX1" fmla="*/ 6019 w 8702026"/>
                <a:gd name="connsiteY1" fmla="*/ 927927 h 927927"/>
                <a:gd name="connsiteX2" fmla="*/ 3207857 w 8702026"/>
                <a:gd name="connsiteY2" fmla="*/ 463964 h 927927"/>
                <a:gd name="connsiteX3" fmla="*/ 4943 w 8702026"/>
                <a:gd name="connsiteY3" fmla="*/ 51020 h 927927"/>
                <a:gd name="connsiteX4" fmla="*/ 50831 w 8702026"/>
                <a:gd name="connsiteY4" fmla="*/ 0 h 927927"/>
                <a:gd name="connsiteX5" fmla="*/ 8244982 w 8702026"/>
                <a:gd name="connsiteY5" fmla="*/ 0 h 927927"/>
                <a:gd name="connsiteX6" fmla="*/ 8336765 w 8702026"/>
                <a:gd name="connsiteY6" fmla="*/ 51020 h 927927"/>
                <a:gd name="connsiteX7" fmla="*/ 8702026 w 8702026"/>
                <a:gd name="connsiteY7" fmla="*/ 463964 h 927927"/>
                <a:gd name="connsiteX0" fmla="*/ 8527680 w 8763369"/>
                <a:gd name="connsiteY0" fmla="*/ 927927 h 927927"/>
                <a:gd name="connsiteX1" fmla="*/ 67362 w 8763369"/>
                <a:gd name="connsiteY1" fmla="*/ 927927 h 927927"/>
                <a:gd name="connsiteX2" fmla="*/ 3269200 w 8763369"/>
                <a:gd name="connsiteY2" fmla="*/ 463964 h 927927"/>
                <a:gd name="connsiteX3" fmla="*/ 66286 w 8763369"/>
                <a:gd name="connsiteY3" fmla="*/ 51020 h 927927"/>
                <a:gd name="connsiteX4" fmla="*/ 112174 w 8763369"/>
                <a:gd name="connsiteY4" fmla="*/ 0 h 927927"/>
                <a:gd name="connsiteX5" fmla="*/ 8306325 w 8763369"/>
                <a:gd name="connsiteY5" fmla="*/ 0 h 927927"/>
                <a:gd name="connsiteX6" fmla="*/ 8398108 w 8763369"/>
                <a:gd name="connsiteY6" fmla="*/ 51020 h 927927"/>
                <a:gd name="connsiteX7" fmla="*/ 8763369 w 8763369"/>
                <a:gd name="connsiteY7" fmla="*/ 463964 h 927927"/>
                <a:gd name="connsiteX0" fmla="*/ 8507439 w 8743128"/>
                <a:gd name="connsiteY0" fmla="*/ 927927 h 927927"/>
                <a:gd name="connsiteX1" fmla="*/ 47121 w 8743128"/>
                <a:gd name="connsiteY1" fmla="*/ 927927 h 927927"/>
                <a:gd name="connsiteX2" fmla="*/ 3248959 w 8743128"/>
                <a:gd name="connsiteY2" fmla="*/ 463964 h 927927"/>
                <a:gd name="connsiteX3" fmla="*/ 46045 w 8743128"/>
                <a:gd name="connsiteY3" fmla="*/ 51020 h 927927"/>
                <a:gd name="connsiteX4" fmla="*/ 91933 w 8743128"/>
                <a:gd name="connsiteY4" fmla="*/ 0 h 927927"/>
                <a:gd name="connsiteX5" fmla="*/ 8286084 w 8743128"/>
                <a:gd name="connsiteY5" fmla="*/ 0 h 927927"/>
                <a:gd name="connsiteX6" fmla="*/ 8377867 w 8743128"/>
                <a:gd name="connsiteY6" fmla="*/ 51020 h 927927"/>
                <a:gd name="connsiteX7" fmla="*/ 8743128 w 8743128"/>
                <a:gd name="connsiteY7" fmla="*/ 463964 h 927927"/>
                <a:gd name="connsiteX0" fmla="*/ 8504714 w 8740403"/>
                <a:gd name="connsiteY0" fmla="*/ 927927 h 927927"/>
                <a:gd name="connsiteX1" fmla="*/ 44396 w 8740403"/>
                <a:gd name="connsiteY1" fmla="*/ 927927 h 927927"/>
                <a:gd name="connsiteX2" fmla="*/ 3246234 w 8740403"/>
                <a:gd name="connsiteY2" fmla="*/ 463964 h 927927"/>
                <a:gd name="connsiteX3" fmla="*/ 43320 w 8740403"/>
                <a:gd name="connsiteY3" fmla="*/ 51020 h 927927"/>
                <a:gd name="connsiteX4" fmla="*/ 445729 w 8740403"/>
                <a:gd name="connsiteY4" fmla="*/ 0 h 927927"/>
                <a:gd name="connsiteX5" fmla="*/ 8283359 w 8740403"/>
                <a:gd name="connsiteY5" fmla="*/ 0 h 927927"/>
                <a:gd name="connsiteX6" fmla="*/ 8375142 w 8740403"/>
                <a:gd name="connsiteY6" fmla="*/ 51020 h 927927"/>
                <a:gd name="connsiteX7" fmla="*/ 8740403 w 8740403"/>
                <a:gd name="connsiteY7" fmla="*/ 463964 h 927927"/>
                <a:gd name="connsiteX0" fmla="*/ 8504714 w 8740403"/>
                <a:gd name="connsiteY0" fmla="*/ 927927 h 927927"/>
                <a:gd name="connsiteX1" fmla="*/ 44396 w 8740403"/>
                <a:gd name="connsiteY1" fmla="*/ 927927 h 927927"/>
                <a:gd name="connsiteX2" fmla="*/ 3246234 w 8740403"/>
                <a:gd name="connsiteY2" fmla="*/ 463964 h 927927"/>
                <a:gd name="connsiteX3" fmla="*/ 43320 w 8740403"/>
                <a:gd name="connsiteY3" fmla="*/ 51020 h 927927"/>
                <a:gd name="connsiteX4" fmla="*/ 445729 w 8740403"/>
                <a:gd name="connsiteY4" fmla="*/ 0 h 927927"/>
                <a:gd name="connsiteX5" fmla="*/ 8283359 w 8740403"/>
                <a:gd name="connsiteY5" fmla="*/ 0 h 927927"/>
                <a:gd name="connsiteX6" fmla="*/ 5537489 w 8740403"/>
                <a:gd name="connsiteY6" fmla="*/ 51020 h 927927"/>
                <a:gd name="connsiteX7" fmla="*/ 8740403 w 8740403"/>
                <a:gd name="connsiteY7" fmla="*/ 463964 h 927927"/>
                <a:gd name="connsiteX0" fmla="*/ 8504714 w 8740403"/>
                <a:gd name="connsiteY0" fmla="*/ 927927 h 927927"/>
                <a:gd name="connsiteX1" fmla="*/ 44396 w 8740403"/>
                <a:gd name="connsiteY1" fmla="*/ 927927 h 927927"/>
                <a:gd name="connsiteX2" fmla="*/ 3246234 w 8740403"/>
                <a:gd name="connsiteY2" fmla="*/ 463964 h 927927"/>
                <a:gd name="connsiteX3" fmla="*/ 43320 w 8740403"/>
                <a:gd name="connsiteY3" fmla="*/ 51020 h 927927"/>
                <a:gd name="connsiteX4" fmla="*/ 445729 w 8740403"/>
                <a:gd name="connsiteY4" fmla="*/ 0 h 927927"/>
                <a:gd name="connsiteX5" fmla="*/ 8283359 w 8740403"/>
                <a:gd name="connsiteY5" fmla="*/ 0 h 927927"/>
                <a:gd name="connsiteX6" fmla="*/ 5537489 w 8740403"/>
                <a:gd name="connsiteY6" fmla="*/ 51020 h 927927"/>
                <a:gd name="connsiteX7" fmla="*/ 8740403 w 8740403"/>
                <a:gd name="connsiteY7" fmla="*/ 463964 h 927927"/>
                <a:gd name="connsiteX0" fmla="*/ 8504714 w 8740403"/>
                <a:gd name="connsiteY0" fmla="*/ 927927 h 927927"/>
                <a:gd name="connsiteX1" fmla="*/ 44396 w 8740403"/>
                <a:gd name="connsiteY1" fmla="*/ 927927 h 927927"/>
                <a:gd name="connsiteX2" fmla="*/ 3246234 w 8740403"/>
                <a:gd name="connsiteY2" fmla="*/ 463964 h 927927"/>
                <a:gd name="connsiteX3" fmla="*/ 43320 w 8740403"/>
                <a:gd name="connsiteY3" fmla="*/ 51020 h 927927"/>
                <a:gd name="connsiteX4" fmla="*/ 445729 w 8740403"/>
                <a:gd name="connsiteY4" fmla="*/ 0 h 927927"/>
                <a:gd name="connsiteX5" fmla="*/ 8283359 w 8740403"/>
                <a:gd name="connsiteY5" fmla="*/ 0 h 927927"/>
                <a:gd name="connsiteX6" fmla="*/ 5537489 w 8740403"/>
                <a:gd name="connsiteY6" fmla="*/ 51020 h 927927"/>
                <a:gd name="connsiteX7" fmla="*/ 8740403 w 8740403"/>
                <a:gd name="connsiteY7" fmla="*/ 463964 h 927927"/>
                <a:gd name="connsiteX0" fmla="*/ 8504714 w 8740403"/>
                <a:gd name="connsiteY0" fmla="*/ 927927 h 927927"/>
                <a:gd name="connsiteX1" fmla="*/ 44396 w 8740403"/>
                <a:gd name="connsiteY1" fmla="*/ 927927 h 927927"/>
                <a:gd name="connsiteX2" fmla="*/ 3246234 w 8740403"/>
                <a:gd name="connsiteY2" fmla="*/ 463964 h 927927"/>
                <a:gd name="connsiteX3" fmla="*/ 43320 w 8740403"/>
                <a:gd name="connsiteY3" fmla="*/ 51020 h 927927"/>
                <a:gd name="connsiteX4" fmla="*/ 445729 w 8740403"/>
                <a:gd name="connsiteY4" fmla="*/ 0 h 927927"/>
                <a:gd name="connsiteX5" fmla="*/ 8283359 w 8740403"/>
                <a:gd name="connsiteY5" fmla="*/ 0 h 927927"/>
                <a:gd name="connsiteX6" fmla="*/ 5537489 w 8740403"/>
                <a:gd name="connsiteY6" fmla="*/ 51020 h 927927"/>
                <a:gd name="connsiteX7" fmla="*/ 8740403 w 8740403"/>
                <a:gd name="connsiteY7" fmla="*/ 463964 h 927927"/>
                <a:gd name="connsiteX0" fmla="*/ 8504714 w 8740403"/>
                <a:gd name="connsiteY0" fmla="*/ 927927 h 927927"/>
                <a:gd name="connsiteX1" fmla="*/ 44396 w 8740403"/>
                <a:gd name="connsiteY1" fmla="*/ 927927 h 927927"/>
                <a:gd name="connsiteX2" fmla="*/ 3246234 w 8740403"/>
                <a:gd name="connsiteY2" fmla="*/ 463964 h 927927"/>
                <a:gd name="connsiteX3" fmla="*/ 43320 w 8740403"/>
                <a:gd name="connsiteY3" fmla="*/ 51020 h 927927"/>
                <a:gd name="connsiteX4" fmla="*/ 445729 w 8740403"/>
                <a:gd name="connsiteY4" fmla="*/ 0 h 927927"/>
                <a:gd name="connsiteX5" fmla="*/ 4732673 w 8740403"/>
                <a:gd name="connsiteY5" fmla="*/ 0 h 927927"/>
                <a:gd name="connsiteX6" fmla="*/ 5537489 w 8740403"/>
                <a:gd name="connsiteY6" fmla="*/ 51020 h 927927"/>
                <a:gd name="connsiteX7" fmla="*/ 8740403 w 8740403"/>
                <a:gd name="connsiteY7" fmla="*/ 463964 h 927927"/>
                <a:gd name="connsiteX0" fmla="*/ 6665321 w 8740403"/>
                <a:gd name="connsiteY0" fmla="*/ 927927 h 927927"/>
                <a:gd name="connsiteX1" fmla="*/ 44396 w 8740403"/>
                <a:gd name="connsiteY1" fmla="*/ 927927 h 927927"/>
                <a:gd name="connsiteX2" fmla="*/ 3246234 w 8740403"/>
                <a:gd name="connsiteY2" fmla="*/ 463964 h 927927"/>
                <a:gd name="connsiteX3" fmla="*/ 43320 w 8740403"/>
                <a:gd name="connsiteY3" fmla="*/ 51020 h 927927"/>
                <a:gd name="connsiteX4" fmla="*/ 445729 w 8740403"/>
                <a:gd name="connsiteY4" fmla="*/ 0 h 927927"/>
                <a:gd name="connsiteX5" fmla="*/ 4732673 w 8740403"/>
                <a:gd name="connsiteY5" fmla="*/ 0 h 927927"/>
                <a:gd name="connsiteX6" fmla="*/ 5537489 w 8740403"/>
                <a:gd name="connsiteY6" fmla="*/ 51020 h 927927"/>
                <a:gd name="connsiteX7" fmla="*/ 8740403 w 8740403"/>
                <a:gd name="connsiteY7" fmla="*/ 463964 h 927927"/>
                <a:gd name="connsiteX0" fmla="*/ 6665326 w 8740408"/>
                <a:gd name="connsiteY0" fmla="*/ 927927 h 927927"/>
                <a:gd name="connsiteX1" fmla="*/ 44401 w 8740408"/>
                <a:gd name="connsiteY1" fmla="*/ 927927 h 927927"/>
                <a:gd name="connsiteX2" fmla="*/ 3246239 w 8740408"/>
                <a:gd name="connsiteY2" fmla="*/ 463964 h 927927"/>
                <a:gd name="connsiteX3" fmla="*/ 43323 w 8740408"/>
                <a:gd name="connsiteY3" fmla="*/ 51020 h 927927"/>
                <a:gd name="connsiteX4" fmla="*/ 445734 w 8740408"/>
                <a:gd name="connsiteY4" fmla="*/ 0 h 927927"/>
                <a:gd name="connsiteX5" fmla="*/ 4732678 w 8740408"/>
                <a:gd name="connsiteY5" fmla="*/ 0 h 927927"/>
                <a:gd name="connsiteX6" fmla="*/ 5537494 w 8740408"/>
                <a:gd name="connsiteY6" fmla="*/ 51020 h 927927"/>
                <a:gd name="connsiteX7" fmla="*/ 8740408 w 8740408"/>
                <a:gd name="connsiteY7" fmla="*/ 463964 h 927927"/>
                <a:gd name="connsiteX0" fmla="*/ 6665326 w 8740408"/>
                <a:gd name="connsiteY0" fmla="*/ 927927 h 927927"/>
                <a:gd name="connsiteX1" fmla="*/ 44401 w 8740408"/>
                <a:gd name="connsiteY1" fmla="*/ 927927 h 927927"/>
                <a:gd name="connsiteX2" fmla="*/ 1230999 w 8740408"/>
                <a:gd name="connsiteY2" fmla="*/ 463964 h 927927"/>
                <a:gd name="connsiteX3" fmla="*/ 43323 w 8740408"/>
                <a:gd name="connsiteY3" fmla="*/ 51020 h 927927"/>
                <a:gd name="connsiteX4" fmla="*/ 445734 w 8740408"/>
                <a:gd name="connsiteY4" fmla="*/ 0 h 927927"/>
                <a:gd name="connsiteX5" fmla="*/ 4732678 w 8740408"/>
                <a:gd name="connsiteY5" fmla="*/ 0 h 927927"/>
                <a:gd name="connsiteX6" fmla="*/ 5537494 w 8740408"/>
                <a:gd name="connsiteY6" fmla="*/ 51020 h 927927"/>
                <a:gd name="connsiteX7" fmla="*/ 8740408 w 8740408"/>
                <a:gd name="connsiteY7" fmla="*/ 463964 h 927927"/>
                <a:gd name="connsiteX0" fmla="*/ 6665326 w 8740408"/>
                <a:gd name="connsiteY0" fmla="*/ 927927 h 927927"/>
                <a:gd name="connsiteX1" fmla="*/ 44401 w 8740408"/>
                <a:gd name="connsiteY1" fmla="*/ 927927 h 927927"/>
                <a:gd name="connsiteX2" fmla="*/ 1230999 w 8740408"/>
                <a:gd name="connsiteY2" fmla="*/ 463964 h 927927"/>
                <a:gd name="connsiteX3" fmla="*/ 43323 w 8740408"/>
                <a:gd name="connsiteY3" fmla="*/ 51020 h 927927"/>
                <a:gd name="connsiteX4" fmla="*/ 445734 w 8740408"/>
                <a:gd name="connsiteY4" fmla="*/ 0 h 927927"/>
                <a:gd name="connsiteX5" fmla="*/ 4732678 w 8740408"/>
                <a:gd name="connsiteY5" fmla="*/ 0 h 927927"/>
                <a:gd name="connsiteX6" fmla="*/ 5537494 w 8740408"/>
                <a:gd name="connsiteY6" fmla="*/ 51020 h 927927"/>
                <a:gd name="connsiteX7" fmla="*/ 8740408 w 8740408"/>
                <a:gd name="connsiteY7" fmla="*/ 463964 h 927927"/>
                <a:gd name="connsiteX0" fmla="*/ 6665326 w 8740408"/>
                <a:gd name="connsiteY0" fmla="*/ 927927 h 927927"/>
                <a:gd name="connsiteX1" fmla="*/ 44401 w 8740408"/>
                <a:gd name="connsiteY1" fmla="*/ 927927 h 927927"/>
                <a:gd name="connsiteX2" fmla="*/ 1230999 w 8740408"/>
                <a:gd name="connsiteY2" fmla="*/ 463964 h 927927"/>
                <a:gd name="connsiteX3" fmla="*/ 43323 w 8740408"/>
                <a:gd name="connsiteY3" fmla="*/ 51020 h 927927"/>
                <a:gd name="connsiteX4" fmla="*/ 445734 w 8740408"/>
                <a:gd name="connsiteY4" fmla="*/ 0 h 927927"/>
                <a:gd name="connsiteX5" fmla="*/ 4732678 w 8740408"/>
                <a:gd name="connsiteY5" fmla="*/ 0 h 927927"/>
                <a:gd name="connsiteX6" fmla="*/ 5537494 w 8740408"/>
                <a:gd name="connsiteY6" fmla="*/ 51020 h 927927"/>
                <a:gd name="connsiteX7" fmla="*/ 8740408 w 8740408"/>
                <a:gd name="connsiteY7" fmla="*/ 463964 h 927927"/>
                <a:gd name="connsiteX0" fmla="*/ 6631873 w 8706955"/>
                <a:gd name="connsiteY0" fmla="*/ 927927 h 927927"/>
                <a:gd name="connsiteX1" fmla="*/ 10948 w 8706955"/>
                <a:gd name="connsiteY1" fmla="*/ 927927 h 927927"/>
                <a:gd name="connsiteX2" fmla="*/ 1197546 w 8706955"/>
                <a:gd name="connsiteY2" fmla="*/ 463964 h 927927"/>
                <a:gd name="connsiteX3" fmla="*/ 9870 w 8706955"/>
                <a:gd name="connsiteY3" fmla="*/ 51020 h 927927"/>
                <a:gd name="connsiteX4" fmla="*/ 412281 w 8706955"/>
                <a:gd name="connsiteY4" fmla="*/ 0 h 927927"/>
                <a:gd name="connsiteX5" fmla="*/ 4699225 w 8706955"/>
                <a:gd name="connsiteY5" fmla="*/ 0 h 927927"/>
                <a:gd name="connsiteX6" fmla="*/ 5504041 w 8706955"/>
                <a:gd name="connsiteY6" fmla="*/ 51020 h 927927"/>
                <a:gd name="connsiteX7" fmla="*/ 8706955 w 8706955"/>
                <a:gd name="connsiteY7" fmla="*/ 463964 h 927927"/>
                <a:gd name="connsiteX0" fmla="*/ 6636728 w 8711810"/>
                <a:gd name="connsiteY0" fmla="*/ 927927 h 927927"/>
                <a:gd name="connsiteX1" fmla="*/ 15803 w 8711810"/>
                <a:gd name="connsiteY1" fmla="*/ 927927 h 927927"/>
                <a:gd name="connsiteX2" fmla="*/ 1202401 w 8711810"/>
                <a:gd name="connsiteY2" fmla="*/ 463964 h 927927"/>
                <a:gd name="connsiteX3" fmla="*/ 14725 w 8711810"/>
                <a:gd name="connsiteY3" fmla="*/ 51020 h 927927"/>
                <a:gd name="connsiteX4" fmla="*/ 417136 w 8711810"/>
                <a:gd name="connsiteY4" fmla="*/ 0 h 927927"/>
                <a:gd name="connsiteX5" fmla="*/ 4704080 w 8711810"/>
                <a:gd name="connsiteY5" fmla="*/ 0 h 927927"/>
                <a:gd name="connsiteX6" fmla="*/ 5508896 w 8711810"/>
                <a:gd name="connsiteY6" fmla="*/ 51020 h 927927"/>
                <a:gd name="connsiteX7" fmla="*/ 8711810 w 8711810"/>
                <a:gd name="connsiteY7" fmla="*/ 463964 h 927927"/>
                <a:gd name="connsiteX0" fmla="*/ 6638067 w 8713149"/>
                <a:gd name="connsiteY0" fmla="*/ 927927 h 927927"/>
                <a:gd name="connsiteX1" fmla="*/ 17142 w 8713149"/>
                <a:gd name="connsiteY1" fmla="*/ 927927 h 927927"/>
                <a:gd name="connsiteX2" fmla="*/ 1203740 w 8713149"/>
                <a:gd name="connsiteY2" fmla="*/ 463964 h 927927"/>
                <a:gd name="connsiteX3" fmla="*/ 16064 w 8713149"/>
                <a:gd name="connsiteY3" fmla="*/ 51020 h 927927"/>
                <a:gd name="connsiteX4" fmla="*/ 165285 w 8713149"/>
                <a:gd name="connsiteY4" fmla="*/ 0 h 927927"/>
                <a:gd name="connsiteX5" fmla="*/ 4705419 w 8713149"/>
                <a:gd name="connsiteY5" fmla="*/ 0 h 927927"/>
                <a:gd name="connsiteX6" fmla="*/ 5510235 w 8713149"/>
                <a:gd name="connsiteY6" fmla="*/ 51020 h 927927"/>
                <a:gd name="connsiteX7" fmla="*/ 8713149 w 8713149"/>
                <a:gd name="connsiteY7" fmla="*/ 463964 h 927927"/>
                <a:gd name="connsiteX0" fmla="*/ 6638067 w 8713149"/>
                <a:gd name="connsiteY0" fmla="*/ 927927 h 927927"/>
                <a:gd name="connsiteX1" fmla="*/ 17142 w 8713149"/>
                <a:gd name="connsiteY1" fmla="*/ 927927 h 927927"/>
                <a:gd name="connsiteX2" fmla="*/ 1203740 w 8713149"/>
                <a:gd name="connsiteY2" fmla="*/ 463964 h 927927"/>
                <a:gd name="connsiteX3" fmla="*/ 16064 w 8713149"/>
                <a:gd name="connsiteY3" fmla="*/ 51020 h 927927"/>
                <a:gd name="connsiteX4" fmla="*/ 165285 w 8713149"/>
                <a:gd name="connsiteY4" fmla="*/ 0 h 927927"/>
                <a:gd name="connsiteX5" fmla="*/ 4705419 w 8713149"/>
                <a:gd name="connsiteY5" fmla="*/ 0 h 927927"/>
                <a:gd name="connsiteX6" fmla="*/ 7525473 w 8713149"/>
                <a:gd name="connsiteY6" fmla="*/ 51020 h 927927"/>
                <a:gd name="connsiteX7" fmla="*/ 8713149 w 8713149"/>
                <a:gd name="connsiteY7" fmla="*/ 463964 h 927927"/>
                <a:gd name="connsiteX0" fmla="*/ 6638067 w 8713149"/>
                <a:gd name="connsiteY0" fmla="*/ 927927 h 927927"/>
                <a:gd name="connsiteX1" fmla="*/ 17142 w 8713149"/>
                <a:gd name="connsiteY1" fmla="*/ 927927 h 927927"/>
                <a:gd name="connsiteX2" fmla="*/ 1203740 w 8713149"/>
                <a:gd name="connsiteY2" fmla="*/ 463964 h 927927"/>
                <a:gd name="connsiteX3" fmla="*/ 16064 w 8713149"/>
                <a:gd name="connsiteY3" fmla="*/ 51020 h 927927"/>
                <a:gd name="connsiteX4" fmla="*/ 165285 w 8713149"/>
                <a:gd name="connsiteY4" fmla="*/ 0 h 927927"/>
                <a:gd name="connsiteX5" fmla="*/ 4705419 w 8713149"/>
                <a:gd name="connsiteY5" fmla="*/ 0 h 927927"/>
                <a:gd name="connsiteX6" fmla="*/ 7525473 w 8713149"/>
                <a:gd name="connsiteY6" fmla="*/ 51020 h 927927"/>
                <a:gd name="connsiteX7" fmla="*/ 8713149 w 8713149"/>
                <a:gd name="connsiteY7" fmla="*/ 463964 h 927927"/>
                <a:gd name="connsiteX0" fmla="*/ 6638067 w 8713149"/>
                <a:gd name="connsiteY0" fmla="*/ 927927 h 927927"/>
                <a:gd name="connsiteX1" fmla="*/ 17142 w 8713149"/>
                <a:gd name="connsiteY1" fmla="*/ 927927 h 927927"/>
                <a:gd name="connsiteX2" fmla="*/ 1203740 w 8713149"/>
                <a:gd name="connsiteY2" fmla="*/ 463964 h 927927"/>
                <a:gd name="connsiteX3" fmla="*/ 16064 w 8713149"/>
                <a:gd name="connsiteY3" fmla="*/ 51020 h 927927"/>
                <a:gd name="connsiteX4" fmla="*/ 165285 w 8713149"/>
                <a:gd name="connsiteY4" fmla="*/ 0 h 927927"/>
                <a:gd name="connsiteX5" fmla="*/ 4705419 w 8713149"/>
                <a:gd name="connsiteY5" fmla="*/ 0 h 927927"/>
                <a:gd name="connsiteX6" fmla="*/ 7525473 w 8713149"/>
                <a:gd name="connsiteY6" fmla="*/ 51020 h 927927"/>
                <a:gd name="connsiteX7" fmla="*/ 8713149 w 8713149"/>
                <a:gd name="connsiteY7" fmla="*/ 463964 h 927927"/>
                <a:gd name="connsiteX0" fmla="*/ 6638067 w 8713149"/>
                <a:gd name="connsiteY0" fmla="*/ 927927 h 927927"/>
                <a:gd name="connsiteX1" fmla="*/ 17142 w 8713149"/>
                <a:gd name="connsiteY1" fmla="*/ 927927 h 927927"/>
                <a:gd name="connsiteX2" fmla="*/ 1203740 w 8713149"/>
                <a:gd name="connsiteY2" fmla="*/ 463964 h 927927"/>
                <a:gd name="connsiteX3" fmla="*/ 16064 w 8713149"/>
                <a:gd name="connsiteY3" fmla="*/ 51020 h 927927"/>
                <a:gd name="connsiteX4" fmla="*/ 165285 w 8713149"/>
                <a:gd name="connsiteY4" fmla="*/ 0 h 927927"/>
                <a:gd name="connsiteX5" fmla="*/ 4705419 w 8713149"/>
                <a:gd name="connsiteY5" fmla="*/ 0 h 927927"/>
                <a:gd name="connsiteX6" fmla="*/ 7525473 w 8713149"/>
                <a:gd name="connsiteY6" fmla="*/ 51020 h 927927"/>
                <a:gd name="connsiteX7" fmla="*/ 8713149 w 8713149"/>
                <a:gd name="connsiteY7" fmla="*/ 463964 h 927927"/>
                <a:gd name="connsiteX0" fmla="*/ 6638067 w 8713149"/>
                <a:gd name="connsiteY0" fmla="*/ 927927 h 927927"/>
                <a:gd name="connsiteX1" fmla="*/ 17142 w 8713149"/>
                <a:gd name="connsiteY1" fmla="*/ 927927 h 927927"/>
                <a:gd name="connsiteX2" fmla="*/ 1203740 w 8713149"/>
                <a:gd name="connsiteY2" fmla="*/ 463964 h 927927"/>
                <a:gd name="connsiteX3" fmla="*/ 16064 w 8713149"/>
                <a:gd name="connsiteY3" fmla="*/ 51020 h 927927"/>
                <a:gd name="connsiteX4" fmla="*/ 165285 w 8713149"/>
                <a:gd name="connsiteY4" fmla="*/ 0 h 927927"/>
                <a:gd name="connsiteX5" fmla="*/ 7227038 w 8713149"/>
                <a:gd name="connsiteY5" fmla="*/ 0 h 927927"/>
                <a:gd name="connsiteX6" fmla="*/ 7525473 w 8713149"/>
                <a:gd name="connsiteY6" fmla="*/ 51020 h 927927"/>
                <a:gd name="connsiteX7" fmla="*/ 8713149 w 8713149"/>
                <a:gd name="connsiteY7" fmla="*/ 463964 h 927927"/>
                <a:gd name="connsiteX0" fmla="*/ 7944353 w 8713149"/>
                <a:gd name="connsiteY0" fmla="*/ 927927 h 927927"/>
                <a:gd name="connsiteX1" fmla="*/ 17142 w 8713149"/>
                <a:gd name="connsiteY1" fmla="*/ 927927 h 927927"/>
                <a:gd name="connsiteX2" fmla="*/ 1203740 w 8713149"/>
                <a:gd name="connsiteY2" fmla="*/ 463964 h 927927"/>
                <a:gd name="connsiteX3" fmla="*/ 16064 w 8713149"/>
                <a:gd name="connsiteY3" fmla="*/ 51020 h 927927"/>
                <a:gd name="connsiteX4" fmla="*/ 165285 w 8713149"/>
                <a:gd name="connsiteY4" fmla="*/ 0 h 927927"/>
                <a:gd name="connsiteX5" fmla="*/ 7227038 w 8713149"/>
                <a:gd name="connsiteY5" fmla="*/ 0 h 927927"/>
                <a:gd name="connsiteX6" fmla="*/ 7525473 w 8713149"/>
                <a:gd name="connsiteY6" fmla="*/ 51020 h 927927"/>
                <a:gd name="connsiteX7" fmla="*/ 8713149 w 8713149"/>
                <a:gd name="connsiteY7" fmla="*/ 463964 h 927927"/>
                <a:gd name="connsiteX0" fmla="*/ 7944353 w 8713149"/>
                <a:gd name="connsiteY0" fmla="*/ 927927 h 927927"/>
                <a:gd name="connsiteX1" fmla="*/ 17142 w 8713149"/>
                <a:gd name="connsiteY1" fmla="*/ 927927 h 927927"/>
                <a:gd name="connsiteX2" fmla="*/ 1203740 w 8713149"/>
                <a:gd name="connsiteY2" fmla="*/ 463964 h 927927"/>
                <a:gd name="connsiteX3" fmla="*/ 16065 w 8713149"/>
                <a:gd name="connsiteY3" fmla="*/ 51020 h 927927"/>
                <a:gd name="connsiteX4" fmla="*/ 165285 w 8713149"/>
                <a:gd name="connsiteY4" fmla="*/ 0 h 927927"/>
                <a:gd name="connsiteX5" fmla="*/ 7227038 w 8713149"/>
                <a:gd name="connsiteY5" fmla="*/ 0 h 927927"/>
                <a:gd name="connsiteX6" fmla="*/ 7525473 w 8713149"/>
                <a:gd name="connsiteY6" fmla="*/ 51020 h 927927"/>
                <a:gd name="connsiteX7" fmla="*/ 8713149 w 8713149"/>
                <a:gd name="connsiteY7" fmla="*/ 463964 h 927927"/>
                <a:gd name="connsiteX0" fmla="*/ 7944353 w 8713149"/>
                <a:gd name="connsiteY0" fmla="*/ 927927 h 927927"/>
                <a:gd name="connsiteX1" fmla="*/ 17142 w 8713149"/>
                <a:gd name="connsiteY1" fmla="*/ 927927 h 927927"/>
                <a:gd name="connsiteX2" fmla="*/ 1200038 w 8713149"/>
                <a:gd name="connsiteY2" fmla="*/ 463964 h 927927"/>
                <a:gd name="connsiteX3" fmla="*/ 16065 w 8713149"/>
                <a:gd name="connsiteY3" fmla="*/ 51020 h 927927"/>
                <a:gd name="connsiteX4" fmla="*/ 165285 w 8713149"/>
                <a:gd name="connsiteY4" fmla="*/ 0 h 927927"/>
                <a:gd name="connsiteX5" fmla="*/ 7227038 w 8713149"/>
                <a:gd name="connsiteY5" fmla="*/ 0 h 927927"/>
                <a:gd name="connsiteX6" fmla="*/ 7525473 w 8713149"/>
                <a:gd name="connsiteY6" fmla="*/ 51020 h 927927"/>
                <a:gd name="connsiteX7" fmla="*/ 8713149 w 8713149"/>
                <a:gd name="connsiteY7" fmla="*/ 463964 h 927927"/>
                <a:gd name="connsiteX0" fmla="*/ 7944353 w 8713149"/>
                <a:gd name="connsiteY0" fmla="*/ 927927 h 927927"/>
                <a:gd name="connsiteX1" fmla="*/ 17142 w 8713149"/>
                <a:gd name="connsiteY1" fmla="*/ 927927 h 927927"/>
                <a:gd name="connsiteX2" fmla="*/ 1200038 w 8713149"/>
                <a:gd name="connsiteY2" fmla="*/ 463964 h 927927"/>
                <a:gd name="connsiteX3" fmla="*/ 16065 w 8713149"/>
                <a:gd name="connsiteY3" fmla="*/ 51020 h 927927"/>
                <a:gd name="connsiteX4" fmla="*/ 165285 w 8713149"/>
                <a:gd name="connsiteY4" fmla="*/ 0 h 927927"/>
                <a:gd name="connsiteX5" fmla="*/ 7227038 w 8713149"/>
                <a:gd name="connsiteY5" fmla="*/ 0 h 927927"/>
                <a:gd name="connsiteX6" fmla="*/ 7525473 w 8713149"/>
                <a:gd name="connsiteY6" fmla="*/ 51020 h 927927"/>
                <a:gd name="connsiteX7" fmla="*/ 8713149 w 8713149"/>
                <a:gd name="connsiteY7" fmla="*/ 463964 h 927927"/>
                <a:gd name="connsiteX0" fmla="*/ 7944353 w 8713149"/>
                <a:gd name="connsiteY0" fmla="*/ 927927 h 927927"/>
                <a:gd name="connsiteX1" fmla="*/ 17142 w 8713149"/>
                <a:gd name="connsiteY1" fmla="*/ 927927 h 927927"/>
                <a:gd name="connsiteX2" fmla="*/ 1200038 w 8713149"/>
                <a:gd name="connsiteY2" fmla="*/ 463964 h 927927"/>
                <a:gd name="connsiteX3" fmla="*/ 16065 w 8713149"/>
                <a:gd name="connsiteY3" fmla="*/ 51020 h 927927"/>
                <a:gd name="connsiteX4" fmla="*/ 165285 w 8713149"/>
                <a:gd name="connsiteY4" fmla="*/ 0 h 927927"/>
                <a:gd name="connsiteX5" fmla="*/ 7227038 w 8713149"/>
                <a:gd name="connsiteY5" fmla="*/ 0 h 927927"/>
                <a:gd name="connsiteX6" fmla="*/ 7525473 w 8713149"/>
                <a:gd name="connsiteY6" fmla="*/ 51020 h 927927"/>
                <a:gd name="connsiteX7" fmla="*/ 8713149 w 8713149"/>
                <a:gd name="connsiteY7" fmla="*/ 463964 h 927927"/>
                <a:gd name="connsiteX0" fmla="*/ 7944283 w 8713079"/>
                <a:gd name="connsiteY0" fmla="*/ 927927 h 927927"/>
                <a:gd name="connsiteX1" fmla="*/ 17072 w 8713079"/>
                <a:gd name="connsiteY1" fmla="*/ 927927 h 927927"/>
                <a:gd name="connsiteX2" fmla="*/ 1199968 w 8713079"/>
                <a:gd name="connsiteY2" fmla="*/ 463964 h 927927"/>
                <a:gd name="connsiteX3" fmla="*/ 15995 w 8713079"/>
                <a:gd name="connsiteY3" fmla="*/ 51020 h 927927"/>
                <a:gd name="connsiteX4" fmla="*/ 165215 w 8713079"/>
                <a:gd name="connsiteY4" fmla="*/ 0 h 927927"/>
                <a:gd name="connsiteX5" fmla="*/ 7226968 w 8713079"/>
                <a:gd name="connsiteY5" fmla="*/ 0 h 927927"/>
                <a:gd name="connsiteX6" fmla="*/ 7525403 w 8713079"/>
                <a:gd name="connsiteY6" fmla="*/ 51020 h 927927"/>
                <a:gd name="connsiteX7" fmla="*/ 8713079 w 8713079"/>
                <a:gd name="connsiteY7" fmla="*/ 463964 h 927927"/>
                <a:gd name="connsiteX0" fmla="*/ 7944302 w 8713098"/>
                <a:gd name="connsiteY0" fmla="*/ 927927 h 927927"/>
                <a:gd name="connsiteX1" fmla="*/ 17091 w 8713098"/>
                <a:gd name="connsiteY1" fmla="*/ 927927 h 927927"/>
                <a:gd name="connsiteX2" fmla="*/ 1199987 w 8713098"/>
                <a:gd name="connsiteY2" fmla="*/ 463964 h 927927"/>
                <a:gd name="connsiteX3" fmla="*/ 16014 w 8713098"/>
                <a:gd name="connsiteY3" fmla="*/ 51020 h 927927"/>
                <a:gd name="connsiteX4" fmla="*/ 165234 w 8713098"/>
                <a:gd name="connsiteY4" fmla="*/ 0 h 927927"/>
                <a:gd name="connsiteX5" fmla="*/ 7226987 w 8713098"/>
                <a:gd name="connsiteY5" fmla="*/ 0 h 927927"/>
                <a:gd name="connsiteX6" fmla="*/ 7525422 w 8713098"/>
                <a:gd name="connsiteY6" fmla="*/ 51020 h 927927"/>
                <a:gd name="connsiteX7" fmla="*/ 8713098 w 8713098"/>
                <a:gd name="connsiteY7" fmla="*/ 463964 h 927927"/>
                <a:gd name="connsiteX0" fmla="*/ 7944302 w 8713098"/>
                <a:gd name="connsiteY0" fmla="*/ 927927 h 927927"/>
                <a:gd name="connsiteX1" fmla="*/ 17091 w 8713098"/>
                <a:gd name="connsiteY1" fmla="*/ 927927 h 927927"/>
                <a:gd name="connsiteX2" fmla="*/ 1199987 w 8713098"/>
                <a:gd name="connsiteY2" fmla="*/ 463964 h 927927"/>
                <a:gd name="connsiteX3" fmla="*/ 16014 w 8713098"/>
                <a:gd name="connsiteY3" fmla="*/ 51020 h 927927"/>
                <a:gd name="connsiteX4" fmla="*/ 164761 w 8713098"/>
                <a:gd name="connsiteY4" fmla="*/ 0 h 927927"/>
                <a:gd name="connsiteX5" fmla="*/ 7226987 w 8713098"/>
                <a:gd name="connsiteY5" fmla="*/ 0 h 927927"/>
                <a:gd name="connsiteX6" fmla="*/ 7525422 w 8713098"/>
                <a:gd name="connsiteY6" fmla="*/ 51020 h 927927"/>
                <a:gd name="connsiteX7" fmla="*/ 8713098 w 8713098"/>
                <a:gd name="connsiteY7" fmla="*/ 463964 h 927927"/>
                <a:gd name="connsiteX0" fmla="*/ 7944302 w 8713098"/>
                <a:gd name="connsiteY0" fmla="*/ 927927 h 927927"/>
                <a:gd name="connsiteX1" fmla="*/ 17091 w 8713098"/>
                <a:gd name="connsiteY1" fmla="*/ 927927 h 927927"/>
                <a:gd name="connsiteX2" fmla="*/ 1199987 w 8713098"/>
                <a:gd name="connsiteY2" fmla="*/ 463964 h 927927"/>
                <a:gd name="connsiteX3" fmla="*/ 16014 w 8713098"/>
                <a:gd name="connsiteY3" fmla="*/ 51020 h 927927"/>
                <a:gd name="connsiteX4" fmla="*/ 164761 w 8713098"/>
                <a:gd name="connsiteY4" fmla="*/ 0 h 927927"/>
                <a:gd name="connsiteX5" fmla="*/ 7226987 w 8713098"/>
                <a:gd name="connsiteY5" fmla="*/ 0 h 927927"/>
                <a:gd name="connsiteX6" fmla="*/ 7529125 w 8713098"/>
                <a:gd name="connsiteY6" fmla="*/ 51020 h 927927"/>
                <a:gd name="connsiteX7" fmla="*/ 8713098 w 8713098"/>
                <a:gd name="connsiteY7" fmla="*/ 463964 h 927927"/>
                <a:gd name="connsiteX0" fmla="*/ 7944302 w 8713098"/>
                <a:gd name="connsiteY0" fmla="*/ 927927 h 927927"/>
                <a:gd name="connsiteX1" fmla="*/ 17091 w 8713098"/>
                <a:gd name="connsiteY1" fmla="*/ 927927 h 927927"/>
                <a:gd name="connsiteX2" fmla="*/ 1199987 w 8713098"/>
                <a:gd name="connsiteY2" fmla="*/ 463964 h 927927"/>
                <a:gd name="connsiteX3" fmla="*/ 16014 w 8713098"/>
                <a:gd name="connsiteY3" fmla="*/ 51020 h 927927"/>
                <a:gd name="connsiteX4" fmla="*/ 164761 w 8713098"/>
                <a:gd name="connsiteY4" fmla="*/ 0 h 927927"/>
                <a:gd name="connsiteX5" fmla="*/ 7226987 w 8713098"/>
                <a:gd name="connsiteY5" fmla="*/ 0 h 927927"/>
                <a:gd name="connsiteX6" fmla="*/ 7529125 w 8713098"/>
                <a:gd name="connsiteY6" fmla="*/ 51020 h 927927"/>
                <a:gd name="connsiteX7" fmla="*/ 8713098 w 8713098"/>
                <a:gd name="connsiteY7" fmla="*/ 463964 h 927927"/>
                <a:gd name="connsiteX0" fmla="*/ 7944302 w 8713098"/>
                <a:gd name="connsiteY0" fmla="*/ 927927 h 927927"/>
                <a:gd name="connsiteX1" fmla="*/ 17091 w 8713098"/>
                <a:gd name="connsiteY1" fmla="*/ 927927 h 927927"/>
                <a:gd name="connsiteX2" fmla="*/ 1199987 w 8713098"/>
                <a:gd name="connsiteY2" fmla="*/ 463964 h 927927"/>
                <a:gd name="connsiteX3" fmla="*/ 16014 w 8713098"/>
                <a:gd name="connsiteY3" fmla="*/ 51020 h 927927"/>
                <a:gd name="connsiteX4" fmla="*/ 164761 w 8713098"/>
                <a:gd name="connsiteY4" fmla="*/ 0 h 927927"/>
                <a:gd name="connsiteX5" fmla="*/ 7226987 w 8713098"/>
                <a:gd name="connsiteY5" fmla="*/ 0 h 927927"/>
                <a:gd name="connsiteX6" fmla="*/ 7529125 w 8713098"/>
                <a:gd name="connsiteY6" fmla="*/ 51020 h 927927"/>
                <a:gd name="connsiteX7" fmla="*/ 8713098 w 8713098"/>
                <a:gd name="connsiteY7" fmla="*/ 463964 h 927927"/>
                <a:gd name="connsiteX0" fmla="*/ 7944302 w 8713098"/>
                <a:gd name="connsiteY0" fmla="*/ 927927 h 927927"/>
                <a:gd name="connsiteX1" fmla="*/ 17091 w 8713098"/>
                <a:gd name="connsiteY1" fmla="*/ 927927 h 927927"/>
                <a:gd name="connsiteX2" fmla="*/ 1199987 w 8713098"/>
                <a:gd name="connsiteY2" fmla="*/ 463964 h 927927"/>
                <a:gd name="connsiteX3" fmla="*/ 16014 w 8713098"/>
                <a:gd name="connsiteY3" fmla="*/ 51020 h 927927"/>
                <a:gd name="connsiteX4" fmla="*/ 164761 w 8713098"/>
                <a:gd name="connsiteY4" fmla="*/ 0 h 927927"/>
                <a:gd name="connsiteX5" fmla="*/ 7226987 w 8713098"/>
                <a:gd name="connsiteY5" fmla="*/ 0 h 927927"/>
                <a:gd name="connsiteX6" fmla="*/ 7529125 w 8713098"/>
                <a:gd name="connsiteY6" fmla="*/ 51020 h 927927"/>
                <a:gd name="connsiteX7" fmla="*/ 8713098 w 8713098"/>
                <a:gd name="connsiteY7" fmla="*/ 463964 h 927927"/>
                <a:gd name="connsiteX0" fmla="*/ 7944302 w 8713098"/>
                <a:gd name="connsiteY0" fmla="*/ 927927 h 927927"/>
                <a:gd name="connsiteX1" fmla="*/ 17091 w 8713098"/>
                <a:gd name="connsiteY1" fmla="*/ 927927 h 927927"/>
                <a:gd name="connsiteX2" fmla="*/ 1199987 w 8713098"/>
                <a:gd name="connsiteY2" fmla="*/ 463964 h 927927"/>
                <a:gd name="connsiteX3" fmla="*/ 16014 w 8713098"/>
                <a:gd name="connsiteY3" fmla="*/ 51020 h 927927"/>
                <a:gd name="connsiteX4" fmla="*/ 164761 w 8713098"/>
                <a:gd name="connsiteY4" fmla="*/ 0 h 927927"/>
                <a:gd name="connsiteX5" fmla="*/ 7231621 w 8713098"/>
                <a:gd name="connsiteY5" fmla="*/ 0 h 927927"/>
                <a:gd name="connsiteX6" fmla="*/ 7529125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199987 w 8713098"/>
                <a:gd name="connsiteY2" fmla="*/ 463964 h 927927"/>
                <a:gd name="connsiteX3" fmla="*/ 16014 w 8713098"/>
                <a:gd name="connsiteY3" fmla="*/ 51020 h 927927"/>
                <a:gd name="connsiteX4" fmla="*/ 164761 w 8713098"/>
                <a:gd name="connsiteY4" fmla="*/ 0 h 927927"/>
                <a:gd name="connsiteX5" fmla="*/ 7231621 w 8713098"/>
                <a:gd name="connsiteY5" fmla="*/ 0 h 927927"/>
                <a:gd name="connsiteX6" fmla="*/ 7529125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199987 w 8713098"/>
                <a:gd name="connsiteY2" fmla="*/ 463964 h 927927"/>
                <a:gd name="connsiteX3" fmla="*/ 16014 w 8713098"/>
                <a:gd name="connsiteY3" fmla="*/ 51020 h 927927"/>
                <a:gd name="connsiteX4" fmla="*/ 164761 w 8713098"/>
                <a:gd name="connsiteY4" fmla="*/ 0 h 927927"/>
                <a:gd name="connsiteX5" fmla="*/ 7231621 w 8713098"/>
                <a:gd name="connsiteY5" fmla="*/ 0 h 927927"/>
                <a:gd name="connsiteX6" fmla="*/ 7529125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199979 w 8713098"/>
                <a:gd name="connsiteY2" fmla="*/ 463964 h 927927"/>
                <a:gd name="connsiteX3" fmla="*/ 16014 w 8713098"/>
                <a:gd name="connsiteY3" fmla="*/ 51020 h 927927"/>
                <a:gd name="connsiteX4" fmla="*/ 164761 w 8713098"/>
                <a:gd name="connsiteY4" fmla="*/ 0 h 927927"/>
                <a:gd name="connsiteX5" fmla="*/ 7231621 w 8713098"/>
                <a:gd name="connsiteY5" fmla="*/ 0 h 927927"/>
                <a:gd name="connsiteX6" fmla="*/ 7529125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199979 w 8713098"/>
                <a:gd name="connsiteY2" fmla="*/ 463964 h 927927"/>
                <a:gd name="connsiteX3" fmla="*/ 16014 w 8713098"/>
                <a:gd name="connsiteY3" fmla="*/ 51020 h 927927"/>
                <a:gd name="connsiteX4" fmla="*/ 164761 w 8713098"/>
                <a:gd name="connsiteY4" fmla="*/ 0 h 927927"/>
                <a:gd name="connsiteX5" fmla="*/ 7231621 w 8713098"/>
                <a:gd name="connsiteY5" fmla="*/ 0 h 927927"/>
                <a:gd name="connsiteX6" fmla="*/ 7529125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199979 w 8713098"/>
                <a:gd name="connsiteY2" fmla="*/ 463964 h 927927"/>
                <a:gd name="connsiteX3" fmla="*/ 16014 w 8713098"/>
                <a:gd name="connsiteY3" fmla="*/ 51020 h 927927"/>
                <a:gd name="connsiteX4" fmla="*/ 164761 w 8713098"/>
                <a:gd name="connsiteY4" fmla="*/ 0 h 927927"/>
                <a:gd name="connsiteX5" fmla="*/ 7231621 w 8713098"/>
                <a:gd name="connsiteY5" fmla="*/ 0 h 927927"/>
                <a:gd name="connsiteX6" fmla="*/ 7529125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199979 w 8713098"/>
                <a:gd name="connsiteY2" fmla="*/ 463964 h 927927"/>
                <a:gd name="connsiteX3" fmla="*/ 16014 w 8713098"/>
                <a:gd name="connsiteY3" fmla="*/ 51020 h 927927"/>
                <a:gd name="connsiteX4" fmla="*/ 164761 w 8713098"/>
                <a:gd name="connsiteY4" fmla="*/ 0 h 927927"/>
                <a:gd name="connsiteX5" fmla="*/ 7231621 w 8713098"/>
                <a:gd name="connsiteY5" fmla="*/ 0 h 927927"/>
                <a:gd name="connsiteX6" fmla="*/ 7529125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199979 w 8713098"/>
                <a:gd name="connsiteY2" fmla="*/ 463964 h 927927"/>
                <a:gd name="connsiteX3" fmla="*/ 16014 w 8713098"/>
                <a:gd name="connsiteY3" fmla="*/ 51020 h 927927"/>
                <a:gd name="connsiteX4" fmla="*/ 164761 w 8713098"/>
                <a:gd name="connsiteY4" fmla="*/ 0 h 927927"/>
                <a:gd name="connsiteX5" fmla="*/ 7231621 w 8713098"/>
                <a:gd name="connsiteY5" fmla="*/ 0 h 927927"/>
                <a:gd name="connsiteX6" fmla="*/ 7529125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199979 w 8713098"/>
                <a:gd name="connsiteY2" fmla="*/ 463964 h 927927"/>
                <a:gd name="connsiteX3" fmla="*/ 16014 w 8713098"/>
                <a:gd name="connsiteY3" fmla="*/ 51020 h 927927"/>
                <a:gd name="connsiteX4" fmla="*/ 164765 w 8713098"/>
                <a:gd name="connsiteY4" fmla="*/ 0 h 927927"/>
                <a:gd name="connsiteX5" fmla="*/ 7231621 w 8713098"/>
                <a:gd name="connsiteY5" fmla="*/ 0 h 927927"/>
                <a:gd name="connsiteX6" fmla="*/ 7529125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199979 w 8713098"/>
                <a:gd name="connsiteY2" fmla="*/ 463964 h 927927"/>
                <a:gd name="connsiteX3" fmla="*/ 16014 w 8713098"/>
                <a:gd name="connsiteY3" fmla="*/ 51020 h 927927"/>
                <a:gd name="connsiteX4" fmla="*/ 164765 w 8713098"/>
                <a:gd name="connsiteY4" fmla="*/ 0 h 927927"/>
                <a:gd name="connsiteX5" fmla="*/ 7231621 w 8713098"/>
                <a:gd name="connsiteY5" fmla="*/ 0 h 927927"/>
                <a:gd name="connsiteX6" fmla="*/ 7529132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199979 w 8713098"/>
                <a:gd name="connsiteY2" fmla="*/ 463964 h 927927"/>
                <a:gd name="connsiteX3" fmla="*/ 16014 w 8713098"/>
                <a:gd name="connsiteY3" fmla="*/ 51020 h 927927"/>
                <a:gd name="connsiteX4" fmla="*/ 164765 w 8713098"/>
                <a:gd name="connsiteY4" fmla="*/ 0 h 927927"/>
                <a:gd name="connsiteX5" fmla="*/ 7231621 w 8713098"/>
                <a:gd name="connsiteY5" fmla="*/ 0 h 927927"/>
                <a:gd name="connsiteX6" fmla="*/ 7529132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199979 w 8713098"/>
                <a:gd name="connsiteY2" fmla="*/ 463964 h 927927"/>
                <a:gd name="connsiteX3" fmla="*/ 16014 w 8713098"/>
                <a:gd name="connsiteY3" fmla="*/ 51020 h 927927"/>
                <a:gd name="connsiteX4" fmla="*/ 164765 w 8713098"/>
                <a:gd name="connsiteY4" fmla="*/ 0 h 927927"/>
                <a:gd name="connsiteX5" fmla="*/ 7231621 w 8713098"/>
                <a:gd name="connsiteY5" fmla="*/ 0 h 927927"/>
                <a:gd name="connsiteX6" fmla="*/ 7529132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199979 w 8713098"/>
                <a:gd name="connsiteY2" fmla="*/ 463964 h 927927"/>
                <a:gd name="connsiteX3" fmla="*/ 16014 w 8713098"/>
                <a:gd name="connsiteY3" fmla="*/ 51020 h 927927"/>
                <a:gd name="connsiteX4" fmla="*/ 164765 w 8713098"/>
                <a:gd name="connsiteY4" fmla="*/ 0 h 927927"/>
                <a:gd name="connsiteX5" fmla="*/ 7231621 w 8713098"/>
                <a:gd name="connsiteY5" fmla="*/ 0 h 927927"/>
                <a:gd name="connsiteX6" fmla="*/ 7529132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199979 w 8713098"/>
                <a:gd name="connsiteY2" fmla="*/ 463964 h 927927"/>
                <a:gd name="connsiteX3" fmla="*/ 16014 w 8713098"/>
                <a:gd name="connsiteY3" fmla="*/ 51020 h 927927"/>
                <a:gd name="connsiteX4" fmla="*/ 164765 w 8713098"/>
                <a:gd name="connsiteY4" fmla="*/ 0 h 927927"/>
                <a:gd name="connsiteX5" fmla="*/ 7231630 w 8713098"/>
                <a:gd name="connsiteY5" fmla="*/ 0 h 927927"/>
                <a:gd name="connsiteX6" fmla="*/ 7529132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199979 w 8713098"/>
                <a:gd name="connsiteY2" fmla="*/ 463964 h 927927"/>
                <a:gd name="connsiteX3" fmla="*/ 16014 w 8713098"/>
                <a:gd name="connsiteY3" fmla="*/ 51020 h 927927"/>
                <a:gd name="connsiteX4" fmla="*/ 164765 w 8713098"/>
                <a:gd name="connsiteY4" fmla="*/ 0 h 927927"/>
                <a:gd name="connsiteX5" fmla="*/ 7231630 w 8713098"/>
                <a:gd name="connsiteY5" fmla="*/ 0 h 927927"/>
                <a:gd name="connsiteX6" fmla="*/ 7529132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199979 w 8713098"/>
                <a:gd name="connsiteY2" fmla="*/ 463964 h 927927"/>
                <a:gd name="connsiteX3" fmla="*/ 16014 w 8713098"/>
                <a:gd name="connsiteY3" fmla="*/ 49212 h 927927"/>
                <a:gd name="connsiteX4" fmla="*/ 164765 w 8713098"/>
                <a:gd name="connsiteY4" fmla="*/ 0 h 927927"/>
                <a:gd name="connsiteX5" fmla="*/ 7231630 w 8713098"/>
                <a:gd name="connsiteY5" fmla="*/ 0 h 927927"/>
                <a:gd name="connsiteX6" fmla="*/ 7529132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244703 w 8713098"/>
                <a:gd name="connsiteY2" fmla="*/ 463964 h 927927"/>
                <a:gd name="connsiteX3" fmla="*/ 16014 w 8713098"/>
                <a:gd name="connsiteY3" fmla="*/ 49212 h 927927"/>
                <a:gd name="connsiteX4" fmla="*/ 164765 w 8713098"/>
                <a:gd name="connsiteY4" fmla="*/ 0 h 927927"/>
                <a:gd name="connsiteX5" fmla="*/ 7231630 w 8713098"/>
                <a:gd name="connsiteY5" fmla="*/ 0 h 927927"/>
                <a:gd name="connsiteX6" fmla="*/ 7529132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244703 w 8713098"/>
                <a:gd name="connsiteY2" fmla="*/ 463964 h 927927"/>
                <a:gd name="connsiteX3" fmla="*/ 16014 w 8713098"/>
                <a:gd name="connsiteY3" fmla="*/ 49212 h 927927"/>
                <a:gd name="connsiteX4" fmla="*/ 164765 w 8713098"/>
                <a:gd name="connsiteY4" fmla="*/ 0 h 927927"/>
                <a:gd name="connsiteX5" fmla="*/ 7231630 w 8713098"/>
                <a:gd name="connsiteY5" fmla="*/ 0 h 927927"/>
                <a:gd name="connsiteX6" fmla="*/ 7529132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244703 w 8713098"/>
                <a:gd name="connsiteY2" fmla="*/ 463964 h 927927"/>
                <a:gd name="connsiteX3" fmla="*/ 16014 w 8713098"/>
                <a:gd name="connsiteY3" fmla="*/ 49212 h 927927"/>
                <a:gd name="connsiteX4" fmla="*/ 164765 w 8713098"/>
                <a:gd name="connsiteY4" fmla="*/ 0 h 927927"/>
                <a:gd name="connsiteX5" fmla="*/ 7231630 w 8713098"/>
                <a:gd name="connsiteY5" fmla="*/ 0 h 927927"/>
                <a:gd name="connsiteX6" fmla="*/ 7529132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244703 w 8713098"/>
                <a:gd name="connsiteY2" fmla="*/ 463964 h 927927"/>
                <a:gd name="connsiteX3" fmla="*/ 16014 w 8713098"/>
                <a:gd name="connsiteY3" fmla="*/ 49212 h 927927"/>
                <a:gd name="connsiteX4" fmla="*/ 164765 w 8713098"/>
                <a:gd name="connsiteY4" fmla="*/ 0 h 927927"/>
                <a:gd name="connsiteX5" fmla="*/ 7231630 w 8713098"/>
                <a:gd name="connsiteY5" fmla="*/ 0 h 927927"/>
                <a:gd name="connsiteX6" fmla="*/ 7529132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244703 w 8713098"/>
                <a:gd name="connsiteY2" fmla="*/ 463964 h 927927"/>
                <a:gd name="connsiteX3" fmla="*/ 16014 w 8713098"/>
                <a:gd name="connsiteY3" fmla="*/ 49212 h 927927"/>
                <a:gd name="connsiteX4" fmla="*/ 164765 w 8713098"/>
                <a:gd name="connsiteY4" fmla="*/ 0 h 927927"/>
                <a:gd name="connsiteX5" fmla="*/ 7231630 w 8713098"/>
                <a:gd name="connsiteY5" fmla="*/ 0 h 927927"/>
                <a:gd name="connsiteX6" fmla="*/ 7529132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244703 w 8713098"/>
                <a:gd name="connsiteY2" fmla="*/ 463964 h 927927"/>
                <a:gd name="connsiteX3" fmla="*/ 16014 w 8713098"/>
                <a:gd name="connsiteY3" fmla="*/ 49212 h 927927"/>
                <a:gd name="connsiteX4" fmla="*/ 164765 w 8713098"/>
                <a:gd name="connsiteY4" fmla="*/ 0 h 927927"/>
                <a:gd name="connsiteX5" fmla="*/ 7231630 w 8713098"/>
                <a:gd name="connsiteY5" fmla="*/ 0 h 927927"/>
                <a:gd name="connsiteX6" fmla="*/ 7529132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244703 w 8713098"/>
                <a:gd name="connsiteY2" fmla="*/ 463964 h 927927"/>
                <a:gd name="connsiteX3" fmla="*/ 16014 w 8713098"/>
                <a:gd name="connsiteY3" fmla="*/ 49212 h 927927"/>
                <a:gd name="connsiteX4" fmla="*/ 164765 w 8713098"/>
                <a:gd name="connsiteY4" fmla="*/ 0 h 927927"/>
                <a:gd name="connsiteX5" fmla="*/ 7231630 w 8713098"/>
                <a:gd name="connsiteY5" fmla="*/ 0 h 927927"/>
                <a:gd name="connsiteX6" fmla="*/ 7484409 w 8713098"/>
                <a:gd name="connsiteY6" fmla="*/ 49212 h 927927"/>
                <a:gd name="connsiteX7" fmla="*/ 8713098 w 8713098"/>
                <a:gd name="connsiteY7" fmla="*/ 463964 h 927927"/>
                <a:gd name="connsiteX0" fmla="*/ 7946713 w 8713103"/>
                <a:gd name="connsiteY0" fmla="*/ 927927 h 927927"/>
                <a:gd name="connsiteX1" fmla="*/ 17091 w 8713103"/>
                <a:gd name="connsiteY1" fmla="*/ 927927 h 927927"/>
                <a:gd name="connsiteX2" fmla="*/ 1244703 w 8713103"/>
                <a:gd name="connsiteY2" fmla="*/ 463964 h 927927"/>
                <a:gd name="connsiteX3" fmla="*/ 16014 w 8713103"/>
                <a:gd name="connsiteY3" fmla="*/ 49212 h 927927"/>
                <a:gd name="connsiteX4" fmla="*/ 164765 w 8713103"/>
                <a:gd name="connsiteY4" fmla="*/ 0 h 927927"/>
                <a:gd name="connsiteX5" fmla="*/ 7231630 w 8713103"/>
                <a:gd name="connsiteY5" fmla="*/ 0 h 927927"/>
                <a:gd name="connsiteX6" fmla="*/ 7484409 w 8713103"/>
                <a:gd name="connsiteY6" fmla="*/ 49212 h 927927"/>
                <a:gd name="connsiteX7" fmla="*/ 8713103 w 8713103"/>
                <a:gd name="connsiteY7" fmla="*/ 463964 h 927927"/>
                <a:gd name="connsiteX0" fmla="*/ 7946713 w 8713103"/>
                <a:gd name="connsiteY0" fmla="*/ 927927 h 927927"/>
                <a:gd name="connsiteX1" fmla="*/ 17091 w 8713103"/>
                <a:gd name="connsiteY1" fmla="*/ 927927 h 927927"/>
                <a:gd name="connsiteX2" fmla="*/ 1244703 w 8713103"/>
                <a:gd name="connsiteY2" fmla="*/ 463964 h 927927"/>
                <a:gd name="connsiteX3" fmla="*/ 16014 w 8713103"/>
                <a:gd name="connsiteY3" fmla="*/ 49212 h 927927"/>
                <a:gd name="connsiteX4" fmla="*/ 164765 w 8713103"/>
                <a:gd name="connsiteY4" fmla="*/ 0 h 927927"/>
                <a:gd name="connsiteX5" fmla="*/ 7231630 w 8713103"/>
                <a:gd name="connsiteY5" fmla="*/ 0 h 927927"/>
                <a:gd name="connsiteX6" fmla="*/ 7484409 w 8713103"/>
                <a:gd name="connsiteY6" fmla="*/ 49212 h 927927"/>
                <a:gd name="connsiteX7" fmla="*/ 8713103 w 8713103"/>
                <a:gd name="connsiteY7" fmla="*/ 463964 h 927927"/>
                <a:gd name="connsiteX0" fmla="*/ 7946713 w 8713103"/>
                <a:gd name="connsiteY0" fmla="*/ 927927 h 927927"/>
                <a:gd name="connsiteX1" fmla="*/ 17091 w 8713103"/>
                <a:gd name="connsiteY1" fmla="*/ 927927 h 927927"/>
                <a:gd name="connsiteX2" fmla="*/ 1244703 w 8713103"/>
                <a:gd name="connsiteY2" fmla="*/ 463964 h 927927"/>
                <a:gd name="connsiteX3" fmla="*/ 16014 w 8713103"/>
                <a:gd name="connsiteY3" fmla="*/ 49212 h 927927"/>
                <a:gd name="connsiteX4" fmla="*/ 164765 w 8713103"/>
                <a:gd name="connsiteY4" fmla="*/ 0 h 927927"/>
                <a:gd name="connsiteX5" fmla="*/ 7231630 w 8713103"/>
                <a:gd name="connsiteY5" fmla="*/ 0 h 927927"/>
                <a:gd name="connsiteX6" fmla="*/ 7484409 w 8713103"/>
                <a:gd name="connsiteY6" fmla="*/ 49212 h 927927"/>
                <a:gd name="connsiteX7" fmla="*/ 8713103 w 8713103"/>
                <a:gd name="connsiteY7" fmla="*/ 463964 h 927927"/>
                <a:gd name="connsiteX0" fmla="*/ 7946713 w 8713103"/>
                <a:gd name="connsiteY0" fmla="*/ 927927 h 927927"/>
                <a:gd name="connsiteX1" fmla="*/ 17091 w 8713103"/>
                <a:gd name="connsiteY1" fmla="*/ 927927 h 927927"/>
                <a:gd name="connsiteX2" fmla="*/ 1244703 w 8713103"/>
                <a:gd name="connsiteY2" fmla="*/ 463964 h 927927"/>
                <a:gd name="connsiteX3" fmla="*/ 16014 w 8713103"/>
                <a:gd name="connsiteY3" fmla="*/ 49212 h 927927"/>
                <a:gd name="connsiteX4" fmla="*/ 164765 w 8713103"/>
                <a:gd name="connsiteY4" fmla="*/ 0 h 927927"/>
                <a:gd name="connsiteX5" fmla="*/ 7186907 w 8713103"/>
                <a:gd name="connsiteY5" fmla="*/ 0 h 927927"/>
                <a:gd name="connsiteX6" fmla="*/ 7484409 w 8713103"/>
                <a:gd name="connsiteY6" fmla="*/ 49212 h 927927"/>
                <a:gd name="connsiteX7" fmla="*/ 8713103 w 8713103"/>
                <a:gd name="connsiteY7" fmla="*/ 463964 h 927927"/>
                <a:gd name="connsiteX0" fmla="*/ 7901990 w 8713103"/>
                <a:gd name="connsiteY0" fmla="*/ 927927 h 927927"/>
                <a:gd name="connsiteX1" fmla="*/ 17091 w 8713103"/>
                <a:gd name="connsiteY1" fmla="*/ 927927 h 927927"/>
                <a:gd name="connsiteX2" fmla="*/ 1244703 w 8713103"/>
                <a:gd name="connsiteY2" fmla="*/ 463964 h 927927"/>
                <a:gd name="connsiteX3" fmla="*/ 16014 w 8713103"/>
                <a:gd name="connsiteY3" fmla="*/ 49212 h 927927"/>
                <a:gd name="connsiteX4" fmla="*/ 164765 w 8713103"/>
                <a:gd name="connsiteY4" fmla="*/ 0 h 927927"/>
                <a:gd name="connsiteX5" fmla="*/ 7186907 w 8713103"/>
                <a:gd name="connsiteY5" fmla="*/ 0 h 927927"/>
                <a:gd name="connsiteX6" fmla="*/ 7484409 w 8713103"/>
                <a:gd name="connsiteY6" fmla="*/ 49212 h 927927"/>
                <a:gd name="connsiteX7" fmla="*/ 8713103 w 8713103"/>
                <a:gd name="connsiteY7" fmla="*/ 463964 h 927927"/>
                <a:gd name="connsiteX0" fmla="*/ 7901990 w 8713103"/>
                <a:gd name="connsiteY0" fmla="*/ 927927 h 927927"/>
                <a:gd name="connsiteX1" fmla="*/ 17091 w 8713103"/>
                <a:gd name="connsiteY1" fmla="*/ 927927 h 927927"/>
                <a:gd name="connsiteX2" fmla="*/ 1244703 w 8713103"/>
                <a:gd name="connsiteY2" fmla="*/ 463964 h 927927"/>
                <a:gd name="connsiteX3" fmla="*/ 16014 w 8713103"/>
                <a:gd name="connsiteY3" fmla="*/ 21748 h 927927"/>
                <a:gd name="connsiteX4" fmla="*/ 164765 w 8713103"/>
                <a:gd name="connsiteY4" fmla="*/ 0 h 927927"/>
                <a:gd name="connsiteX5" fmla="*/ 7186907 w 8713103"/>
                <a:gd name="connsiteY5" fmla="*/ 0 h 927927"/>
                <a:gd name="connsiteX6" fmla="*/ 7484409 w 8713103"/>
                <a:gd name="connsiteY6" fmla="*/ 49212 h 927927"/>
                <a:gd name="connsiteX7" fmla="*/ 8713103 w 8713103"/>
                <a:gd name="connsiteY7" fmla="*/ 463964 h 927927"/>
                <a:gd name="connsiteX0" fmla="*/ 7901990 w 8713103"/>
                <a:gd name="connsiteY0" fmla="*/ 927927 h 927927"/>
                <a:gd name="connsiteX1" fmla="*/ 17091 w 8713103"/>
                <a:gd name="connsiteY1" fmla="*/ 927927 h 927927"/>
                <a:gd name="connsiteX2" fmla="*/ 2838664 w 8713103"/>
                <a:gd name="connsiteY2" fmla="*/ 463964 h 927927"/>
                <a:gd name="connsiteX3" fmla="*/ 16014 w 8713103"/>
                <a:gd name="connsiteY3" fmla="*/ 21748 h 927927"/>
                <a:gd name="connsiteX4" fmla="*/ 164765 w 8713103"/>
                <a:gd name="connsiteY4" fmla="*/ 0 h 927927"/>
                <a:gd name="connsiteX5" fmla="*/ 7186907 w 8713103"/>
                <a:gd name="connsiteY5" fmla="*/ 0 h 927927"/>
                <a:gd name="connsiteX6" fmla="*/ 7484409 w 8713103"/>
                <a:gd name="connsiteY6" fmla="*/ 49212 h 927927"/>
                <a:gd name="connsiteX7" fmla="*/ 8713103 w 8713103"/>
                <a:gd name="connsiteY7" fmla="*/ 463964 h 927927"/>
                <a:gd name="connsiteX0" fmla="*/ 7901990 w 8713103"/>
                <a:gd name="connsiteY0" fmla="*/ 927927 h 927927"/>
                <a:gd name="connsiteX1" fmla="*/ 17091 w 8713103"/>
                <a:gd name="connsiteY1" fmla="*/ 927927 h 927927"/>
                <a:gd name="connsiteX2" fmla="*/ 2838664 w 8713103"/>
                <a:gd name="connsiteY2" fmla="*/ 463964 h 927927"/>
                <a:gd name="connsiteX3" fmla="*/ 16014 w 8713103"/>
                <a:gd name="connsiteY3" fmla="*/ 21748 h 927927"/>
                <a:gd name="connsiteX4" fmla="*/ 164765 w 8713103"/>
                <a:gd name="connsiteY4" fmla="*/ 0 h 927927"/>
                <a:gd name="connsiteX5" fmla="*/ 7186907 w 8713103"/>
                <a:gd name="connsiteY5" fmla="*/ 0 h 927927"/>
                <a:gd name="connsiteX6" fmla="*/ 7484409 w 8713103"/>
                <a:gd name="connsiteY6" fmla="*/ 49212 h 927927"/>
                <a:gd name="connsiteX7" fmla="*/ 8713103 w 8713103"/>
                <a:gd name="connsiteY7" fmla="*/ 463964 h 927927"/>
                <a:gd name="connsiteX0" fmla="*/ 7901990 w 8713103"/>
                <a:gd name="connsiteY0" fmla="*/ 927927 h 927927"/>
                <a:gd name="connsiteX1" fmla="*/ 17091 w 8713103"/>
                <a:gd name="connsiteY1" fmla="*/ 927927 h 927927"/>
                <a:gd name="connsiteX2" fmla="*/ 2838664 w 8713103"/>
                <a:gd name="connsiteY2" fmla="*/ 463964 h 927927"/>
                <a:gd name="connsiteX3" fmla="*/ 16014 w 8713103"/>
                <a:gd name="connsiteY3" fmla="*/ 21748 h 927927"/>
                <a:gd name="connsiteX4" fmla="*/ 164765 w 8713103"/>
                <a:gd name="connsiteY4" fmla="*/ 0 h 927927"/>
                <a:gd name="connsiteX5" fmla="*/ 7186907 w 8713103"/>
                <a:gd name="connsiteY5" fmla="*/ 0 h 927927"/>
                <a:gd name="connsiteX6" fmla="*/ 7484409 w 8713103"/>
                <a:gd name="connsiteY6" fmla="*/ 49212 h 927927"/>
                <a:gd name="connsiteX7" fmla="*/ 8713103 w 8713103"/>
                <a:gd name="connsiteY7" fmla="*/ 463964 h 927927"/>
                <a:gd name="connsiteX0" fmla="*/ 7901990 w 8713103"/>
                <a:gd name="connsiteY0" fmla="*/ 927927 h 927927"/>
                <a:gd name="connsiteX1" fmla="*/ 17091 w 8713103"/>
                <a:gd name="connsiteY1" fmla="*/ 927927 h 927927"/>
                <a:gd name="connsiteX2" fmla="*/ 2838664 w 8713103"/>
                <a:gd name="connsiteY2" fmla="*/ 463964 h 927927"/>
                <a:gd name="connsiteX3" fmla="*/ 16014 w 8713103"/>
                <a:gd name="connsiteY3" fmla="*/ 21748 h 927927"/>
                <a:gd name="connsiteX4" fmla="*/ 164765 w 8713103"/>
                <a:gd name="connsiteY4" fmla="*/ 0 h 927927"/>
                <a:gd name="connsiteX5" fmla="*/ 7186907 w 8713103"/>
                <a:gd name="connsiteY5" fmla="*/ 0 h 927927"/>
                <a:gd name="connsiteX6" fmla="*/ 7484409 w 8713103"/>
                <a:gd name="connsiteY6" fmla="*/ 49212 h 927927"/>
                <a:gd name="connsiteX7" fmla="*/ 8713103 w 8713103"/>
                <a:gd name="connsiteY7" fmla="*/ 463964 h 927927"/>
                <a:gd name="connsiteX0" fmla="*/ 7901990 w 8713103"/>
                <a:gd name="connsiteY0" fmla="*/ 927927 h 927927"/>
                <a:gd name="connsiteX1" fmla="*/ 17091 w 8713103"/>
                <a:gd name="connsiteY1" fmla="*/ 927927 h 927927"/>
                <a:gd name="connsiteX2" fmla="*/ 2838664 w 8713103"/>
                <a:gd name="connsiteY2" fmla="*/ 463964 h 927927"/>
                <a:gd name="connsiteX3" fmla="*/ 16014 w 8713103"/>
                <a:gd name="connsiteY3" fmla="*/ 21748 h 927927"/>
                <a:gd name="connsiteX4" fmla="*/ 164765 w 8713103"/>
                <a:gd name="connsiteY4" fmla="*/ 0 h 927927"/>
                <a:gd name="connsiteX5" fmla="*/ 7186907 w 8713103"/>
                <a:gd name="connsiteY5" fmla="*/ 0 h 927927"/>
                <a:gd name="connsiteX6" fmla="*/ 7484409 w 8713103"/>
                <a:gd name="connsiteY6" fmla="*/ 49212 h 927927"/>
                <a:gd name="connsiteX7" fmla="*/ 8713103 w 8713103"/>
                <a:gd name="connsiteY7" fmla="*/ 463964 h 927927"/>
                <a:gd name="connsiteX0" fmla="*/ 7901990 w 8713103"/>
                <a:gd name="connsiteY0" fmla="*/ 927927 h 927927"/>
                <a:gd name="connsiteX1" fmla="*/ 17091 w 8713103"/>
                <a:gd name="connsiteY1" fmla="*/ 927927 h 927927"/>
                <a:gd name="connsiteX2" fmla="*/ 2838664 w 8713103"/>
                <a:gd name="connsiteY2" fmla="*/ 463964 h 927927"/>
                <a:gd name="connsiteX3" fmla="*/ 16014 w 8713103"/>
                <a:gd name="connsiteY3" fmla="*/ 21748 h 927927"/>
                <a:gd name="connsiteX4" fmla="*/ 164765 w 8713103"/>
                <a:gd name="connsiteY4" fmla="*/ 0 h 927927"/>
                <a:gd name="connsiteX5" fmla="*/ 7186907 w 8713103"/>
                <a:gd name="connsiteY5" fmla="*/ 0 h 927927"/>
                <a:gd name="connsiteX6" fmla="*/ 7484409 w 8713103"/>
                <a:gd name="connsiteY6" fmla="*/ 49212 h 927927"/>
                <a:gd name="connsiteX7" fmla="*/ 8713103 w 8713103"/>
                <a:gd name="connsiteY7" fmla="*/ 463964 h 927927"/>
                <a:gd name="connsiteX0" fmla="*/ 7901990 w 8713103"/>
                <a:gd name="connsiteY0" fmla="*/ 927927 h 927927"/>
                <a:gd name="connsiteX1" fmla="*/ 17091 w 8713103"/>
                <a:gd name="connsiteY1" fmla="*/ 927927 h 927927"/>
                <a:gd name="connsiteX2" fmla="*/ 2838664 w 8713103"/>
                <a:gd name="connsiteY2" fmla="*/ 463964 h 927927"/>
                <a:gd name="connsiteX3" fmla="*/ 16014 w 8713103"/>
                <a:gd name="connsiteY3" fmla="*/ 21748 h 927927"/>
                <a:gd name="connsiteX4" fmla="*/ 164765 w 8713103"/>
                <a:gd name="connsiteY4" fmla="*/ 0 h 927927"/>
                <a:gd name="connsiteX5" fmla="*/ 7186907 w 8713103"/>
                <a:gd name="connsiteY5" fmla="*/ 0 h 927927"/>
                <a:gd name="connsiteX6" fmla="*/ 5890452 w 8713103"/>
                <a:gd name="connsiteY6" fmla="*/ 21748 h 927927"/>
                <a:gd name="connsiteX7" fmla="*/ 8713103 w 8713103"/>
                <a:gd name="connsiteY7" fmla="*/ 463964 h 927927"/>
                <a:gd name="connsiteX0" fmla="*/ 7901990 w 8713103"/>
                <a:gd name="connsiteY0" fmla="*/ 927927 h 927927"/>
                <a:gd name="connsiteX1" fmla="*/ 17091 w 8713103"/>
                <a:gd name="connsiteY1" fmla="*/ 927927 h 927927"/>
                <a:gd name="connsiteX2" fmla="*/ 2838664 w 8713103"/>
                <a:gd name="connsiteY2" fmla="*/ 463964 h 927927"/>
                <a:gd name="connsiteX3" fmla="*/ 16014 w 8713103"/>
                <a:gd name="connsiteY3" fmla="*/ 21748 h 927927"/>
                <a:gd name="connsiteX4" fmla="*/ 164765 w 8713103"/>
                <a:gd name="connsiteY4" fmla="*/ 0 h 927927"/>
                <a:gd name="connsiteX5" fmla="*/ 7186907 w 8713103"/>
                <a:gd name="connsiteY5" fmla="*/ 0 h 927927"/>
                <a:gd name="connsiteX6" fmla="*/ 5890452 w 8713103"/>
                <a:gd name="connsiteY6" fmla="*/ 21748 h 927927"/>
                <a:gd name="connsiteX7" fmla="*/ 8713103 w 8713103"/>
                <a:gd name="connsiteY7" fmla="*/ 463964 h 927927"/>
                <a:gd name="connsiteX0" fmla="*/ 7901990 w 8713103"/>
                <a:gd name="connsiteY0" fmla="*/ 927927 h 927927"/>
                <a:gd name="connsiteX1" fmla="*/ 17091 w 8713103"/>
                <a:gd name="connsiteY1" fmla="*/ 927927 h 927927"/>
                <a:gd name="connsiteX2" fmla="*/ 2838664 w 8713103"/>
                <a:gd name="connsiteY2" fmla="*/ 463964 h 927927"/>
                <a:gd name="connsiteX3" fmla="*/ 16014 w 8713103"/>
                <a:gd name="connsiteY3" fmla="*/ 21748 h 927927"/>
                <a:gd name="connsiteX4" fmla="*/ 164765 w 8713103"/>
                <a:gd name="connsiteY4" fmla="*/ 0 h 927927"/>
                <a:gd name="connsiteX5" fmla="*/ 7186907 w 8713103"/>
                <a:gd name="connsiteY5" fmla="*/ 0 h 927927"/>
                <a:gd name="connsiteX6" fmla="*/ 5890452 w 8713103"/>
                <a:gd name="connsiteY6" fmla="*/ 21748 h 927927"/>
                <a:gd name="connsiteX7" fmla="*/ 8713103 w 8713103"/>
                <a:gd name="connsiteY7" fmla="*/ 463964 h 927927"/>
                <a:gd name="connsiteX0" fmla="*/ 7901990 w 8713103"/>
                <a:gd name="connsiteY0" fmla="*/ 927927 h 927927"/>
                <a:gd name="connsiteX1" fmla="*/ 17091 w 8713103"/>
                <a:gd name="connsiteY1" fmla="*/ 927927 h 927927"/>
                <a:gd name="connsiteX2" fmla="*/ 2838664 w 8713103"/>
                <a:gd name="connsiteY2" fmla="*/ 463964 h 927927"/>
                <a:gd name="connsiteX3" fmla="*/ 16014 w 8713103"/>
                <a:gd name="connsiteY3" fmla="*/ 21748 h 927927"/>
                <a:gd name="connsiteX4" fmla="*/ 164765 w 8713103"/>
                <a:gd name="connsiteY4" fmla="*/ 0 h 927927"/>
                <a:gd name="connsiteX5" fmla="*/ 7186907 w 8713103"/>
                <a:gd name="connsiteY5" fmla="*/ 0 h 927927"/>
                <a:gd name="connsiteX6" fmla="*/ 5890452 w 8713103"/>
                <a:gd name="connsiteY6" fmla="*/ 21748 h 927927"/>
                <a:gd name="connsiteX7" fmla="*/ 8713103 w 8713103"/>
                <a:gd name="connsiteY7" fmla="*/ 463964 h 927927"/>
                <a:gd name="connsiteX0" fmla="*/ 7901990 w 8713103"/>
                <a:gd name="connsiteY0" fmla="*/ 927927 h 927927"/>
                <a:gd name="connsiteX1" fmla="*/ 17091 w 8713103"/>
                <a:gd name="connsiteY1" fmla="*/ 927927 h 927927"/>
                <a:gd name="connsiteX2" fmla="*/ 2838664 w 8713103"/>
                <a:gd name="connsiteY2" fmla="*/ 463964 h 927927"/>
                <a:gd name="connsiteX3" fmla="*/ 16014 w 8713103"/>
                <a:gd name="connsiteY3" fmla="*/ 21748 h 927927"/>
                <a:gd name="connsiteX4" fmla="*/ 164765 w 8713103"/>
                <a:gd name="connsiteY4" fmla="*/ 0 h 927927"/>
                <a:gd name="connsiteX5" fmla="*/ 5592950 w 8713103"/>
                <a:gd name="connsiteY5" fmla="*/ 0 h 927927"/>
                <a:gd name="connsiteX6" fmla="*/ 5890452 w 8713103"/>
                <a:gd name="connsiteY6" fmla="*/ 21748 h 927927"/>
                <a:gd name="connsiteX7" fmla="*/ 8713103 w 8713103"/>
                <a:gd name="connsiteY7" fmla="*/ 463964 h 927927"/>
                <a:gd name="connsiteX0" fmla="*/ 6308033 w 8713103"/>
                <a:gd name="connsiteY0" fmla="*/ 927927 h 927927"/>
                <a:gd name="connsiteX1" fmla="*/ 17091 w 8713103"/>
                <a:gd name="connsiteY1" fmla="*/ 927927 h 927927"/>
                <a:gd name="connsiteX2" fmla="*/ 2838664 w 8713103"/>
                <a:gd name="connsiteY2" fmla="*/ 463964 h 927927"/>
                <a:gd name="connsiteX3" fmla="*/ 16014 w 8713103"/>
                <a:gd name="connsiteY3" fmla="*/ 21748 h 927927"/>
                <a:gd name="connsiteX4" fmla="*/ 164765 w 8713103"/>
                <a:gd name="connsiteY4" fmla="*/ 0 h 927927"/>
                <a:gd name="connsiteX5" fmla="*/ 5592950 w 8713103"/>
                <a:gd name="connsiteY5" fmla="*/ 0 h 927927"/>
                <a:gd name="connsiteX6" fmla="*/ 5890452 w 8713103"/>
                <a:gd name="connsiteY6" fmla="*/ 21748 h 927927"/>
                <a:gd name="connsiteX7" fmla="*/ 8713103 w 8713103"/>
                <a:gd name="connsiteY7" fmla="*/ 463964 h 927927"/>
                <a:gd name="connsiteX0" fmla="*/ 6308033 w 8713103"/>
                <a:gd name="connsiteY0" fmla="*/ 927927 h 927927"/>
                <a:gd name="connsiteX1" fmla="*/ 17091 w 8713103"/>
                <a:gd name="connsiteY1" fmla="*/ 927927 h 927927"/>
                <a:gd name="connsiteX2" fmla="*/ 2838664 w 8713103"/>
                <a:gd name="connsiteY2" fmla="*/ 463964 h 927927"/>
                <a:gd name="connsiteX3" fmla="*/ 16015 w 8713103"/>
                <a:gd name="connsiteY3" fmla="*/ 21748 h 927927"/>
                <a:gd name="connsiteX4" fmla="*/ 164765 w 8713103"/>
                <a:gd name="connsiteY4" fmla="*/ 0 h 927927"/>
                <a:gd name="connsiteX5" fmla="*/ 5592950 w 8713103"/>
                <a:gd name="connsiteY5" fmla="*/ 0 h 927927"/>
                <a:gd name="connsiteX6" fmla="*/ 5890452 w 8713103"/>
                <a:gd name="connsiteY6" fmla="*/ 21748 h 927927"/>
                <a:gd name="connsiteX7" fmla="*/ 8713103 w 8713103"/>
                <a:gd name="connsiteY7" fmla="*/ 463964 h 927927"/>
                <a:gd name="connsiteX0" fmla="*/ 6308033 w 8713103"/>
                <a:gd name="connsiteY0" fmla="*/ 927927 h 927927"/>
                <a:gd name="connsiteX1" fmla="*/ 17091 w 8713103"/>
                <a:gd name="connsiteY1" fmla="*/ 927927 h 927927"/>
                <a:gd name="connsiteX2" fmla="*/ 2756378 w 8713103"/>
                <a:gd name="connsiteY2" fmla="*/ 463964 h 927927"/>
                <a:gd name="connsiteX3" fmla="*/ 16015 w 8713103"/>
                <a:gd name="connsiteY3" fmla="*/ 21748 h 927927"/>
                <a:gd name="connsiteX4" fmla="*/ 164765 w 8713103"/>
                <a:gd name="connsiteY4" fmla="*/ 0 h 927927"/>
                <a:gd name="connsiteX5" fmla="*/ 5592950 w 8713103"/>
                <a:gd name="connsiteY5" fmla="*/ 0 h 927927"/>
                <a:gd name="connsiteX6" fmla="*/ 5890452 w 8713103"/>
                <a:gd name="connsiteY6" fmla="*/ 21748 h 927927"/>
                <a:gd name="connsiteX7" fmla="*/ 8713103 w 8713103"/>
                <a:gd name="connsiteY7" fmla="*/ 463964 h 927927"/>
                <a:gd name="connsiteX0" fmla="*/ 6308033 w 8713103"/>
                <a:gd name="connsiteY0" fmla="*/ 927927 h 927927"/>
                <a:gd name="connsiteX1" fmla="*/ 17091 w 8713103"/>
                <a:gd name="connsiteY1" fmla="*/ 927927 h 927927"/>
                <a:gd name="connsiteX2" fmla="*/ 2756378 w 8713103"/>
                <a:gd name="connsiteY2" fmla="*/ 463964 h 927927"/>
                <a:gd name="connsiteX3" fmla="*/ 16015 w 8713103"/>
                <a:gd name="connsiteY3" fmla="*/ 21748 h 927927"/>
                <a:gd name="connsiteX4" fmla="*/ 164765 w 8713103"/>
                <a:gd name="connsiteY4" fmla="*/ 0 h 927927"/>
                <a:gd name="connsiteX5" fmla="*/ 5592950 w 8713103"/>
                <a:gd name="connsiteY5" fmla="*/ 0 h 927927"/>
                <a:gd name="connsiteX6" fmla="*/ 5890452 w 8713103"/>
                <a:gd name="connsiteY6" fmla="*/ 21748 h 927927"/>
                <a:gd name="connsiteX7" fmla="*/ 8713103 w 8713103"/>
                <a:gd name="connsiteY7" fmla="*/ 463964 h 927927"/>
                <a:gd name="connsiteX0" fmla="*/ 6308033 w 8713103"/>
                <a:gd name="connsiteY0" fmla="*/ 927927 h 927927"/>
                <a:gd name="connsiteX1" fmla="*/ 17091 w 8713103"/>
                <a:gd name="connsiteY1" fmla="*/ 927927 h 927927"/>
                <a:gd name="connsiteX2" fmla="*/ 2756378 w 8713103"/>
                <a:gd name="connsiteY2" fmla="*/ 463964 h 927927"/>
                <a:gd name="connsiteX3" fmla="*/ 16015 w 8713103"/>
                <a:gd name="connsiteY3" fmla="*/ 21748 h 927927"/>
                <a:gd name="connsiteX4" fmla="*/ 164765 w 8713103"/>
                <a:gd name="connsiteY4" fmla="*/ 0 h 927927"/>
                <a:gd name="connsiteX5" fmla="*/ 5592950 w 8713103"/>
                <a:gd name="connsiteY5" fmla="*/ 0 h 927927"/>
                <a:gd name="connsiteX6" fmla="*/ 5890452 w 8713103"/>
                <a:gd name="connsiteY6" fmla="*/ 21748 h 927927"/>
                <a:gd name="connsiteX7" fmla="*/ 8713103 w 8713103"/>
                <a:gd name="connsiteY7" fmla="*/ 463964 h 927927"/>
                <a:gd name="connsiteX0" fmla="*/ 6307392 w 8712462"/>
                <a:gd name="connsiteY0" fmla="*/ 927927 h 927927"/>
                <a:gd name="connsiteX1" fmla="*/ 16450 w 8712462"/>
                <a:gd name="connsiteY1" fmla="*/ 927927 h 927927"/>
                <a:gd name="connsiteX2" fmla="*/ 2755737 w 8712462"/>
                <a:gd name="connsiteY2" fmla="*/ 463964 h 927927"/>
                <a:gd name="connsiteX3" fmla="*/ 15374 w 8712462"/>
                <a:gd name="connsiteY3" fmla="*/ 21748 h 927927"/>
                <a:gd name="connsiteX4" fmla="*/ 164124 w 8712462"/>
                <a:gd name="connsiteY4" fmla="*/ 0 h 927927"/>
                <a:gd name="connsiteX5" fmla="*/ 5592309 w 8712462"/>
                <a:gd name="connsiteY5" fmla="*/ 0 h 927927"/>
                <a:gd name="connsiteX6" fmla="*/ 5889811 w 8712462"/>
                <a:gd name="connsiteY6" fmla="*/ 21748 h 927927"/>
                <a:gd name="connsiteX7" fmla="*/ 8712462 w 8712462"/>
                <a:gd name="connsiteY7" fmla="*/ 463964 h 927927"/>
                <a:gd name="connsiteX0" fmla="*/ 6307538 w 8712608"/>
                <a:gd name="connsiteY0" fmla="*/ 927927 h 927927"/>
                <a:gd name="connsiteX1" fmla="*/ 16596 w 8712608"/>
                <a:gd name="connsiteY1" fmla="*/ 927927 h 927927"/>
                <a:gd name="connsiteX2" fmla="*/ 2755883 w 8712608"/>
                <a:gd name="connsiteY2" fmla="*/ 463964 h 927927"/>
                <a:gd name="connsiteX3" fmla="*/ 15520 w 8712608"/>
                <a:gd name="connsiteY3" fmla="*/ 21748 h 927927"/>
                <a:gd name="connsiteX4" fmla="*/ 164270 w 8712608"/>
                <a:gd name="connsiteY4" fmla="*/ 0 h 927927"/>
                <a:gd name="connsiteX5" fmla="*/ 5592455 w 8712608"/>
                <a:gd name="connsiteY5" fmla="*/ 0 h 927927"/>
                <a:gd name="connsiteX6" fmla="*/ 5889957 w 8712608"/>
                <a:gd name="connsiteY6" fmla="*/ 21748 h 927927"/>
                <a:gd name="connsiteX7" fmla="*/ 8712608 w 8712608"/>
                <a:gd name="connsiteY7" fmla="*/ 463964 h 927927"/>
                <a:gd name="connsiteX0" fmla="*/ 6307565 w 8712635"/>
                <a:gd name="connsiteY0" fmla="*/ 927927 h 927927"/>
                <a:gd name="connsiteX1" fmla="*/ 16623 w 8712635"/>
                <a:gd name="connsiteY1" fmla="*/ 927927 h 927927"/>
                <a:gd name="connsiteX2" fmla="*/ 2755910 w 8712635"/>
                <a:gd name="connsiteY2" fmla="*/ 463964 h 927927"/>
                <a:gd name="connsiteX3" fmla="*/ 15547 w 8712635"/>
                <a:gd name="connsiteY3" fmla="*/ 21748 h 927927"/>
                <a:gd name="connsiteX4" fmla="*/ 159956 w 8712635"/>
                <a:gd name="connsiteY4" fmla="*/ 0 h 927927"/>
                <a:gd name="connsiteX5" fmla="*/ 5592482 w 8712635"/>
                <a:gd name="connsiteY5" fmla="*/ 0 h 927927"/>
                <a:gd name="connsiteX6" fmla="*/ 5889984 w 8712635"/>
                <a:gd name="connsiteY6" fmla="*/ 21748 h 927927"/>
                <a:gd name="connsiteX7" fmla="*/ 8712635 w 8712635"/>
                <a:gd name="connsiteY7" fmla="*/ 463964 h 927927"/>
                <a:gd name="connsiteX0" fmla="*/ 6307565 w 8712635"/>
                <a:gd name="connsiteY0" fmla="*/ 927927 h 927927"/>
                <a:gd name="connsiteX1" fmla="*/ 16623 w 8712635"/>
                <a:gd name="connsiteY1" fmla="*/ 927927 h 927927"/>
                <a:gd name="connsiteX2" fmla="*/ 2755910 w 8712635"/>
                <a:gd name="connsiteY2" fmla="*/ 463964 h 927927"/>
                <a:gd name="connsiteX3" fmla="*/ 15547 w 8712635"/>
                <a:gd name="connsiteY3" fmla="*/ 21748 h 927927"/>
                <a:gd name="connsiteX4" fmla="*/ 159956 w 8712635"/>
                <a:gd name="connsiteY4" fmla="*/ 0 h 927927"/>
                <a:gd name="connsiteX5" fmla="*/ 5592482 w 8712635"/>
                <a:gd name="connsiteY5" fmla="*/ 0 h 927927"/>
                <a:gd name="connsiteX6" fmla="*/ 5972276 w 8712635"/>
                <a:gd name="connsiteY6" fmla="*/ 21748 h 927927"/>
                <a:gd name="connsiteX7" fmla="*/ 8712635 w 8712635"/>
                <a:gd name="connsiteY7" fmla="*/ 463964 h 927927"/>
                <a:gd name="connsiteX0" fmla="*/ 6307565 w 8712635"/>
                <a:gd name="connsiteY0" fmla="*/ 927927 h 927927"/>
                <a:gd name="connsiteX1" fmla="*/ 16623 w 8712635"/>
                <a:gd name="connsiteY1" fmla="*/ 927927 h 927927"/>
                <a:gd name="connsiteX2" fmla="*/ 2755910 w 8712635"/>
                <a:gd name="connsiteY2" fmla="*/ 463964 h 927927"/>
                <a:gd name="connsiteX3" fmla="*/ 15547 w 8712635"/>
                <a:gd name="connsiteY3" fmla="*/ 21748 h 927927"/>
                <a:gd name="connsiteX4" fmla="*/ 159956 w 8712635"/>
                <a:gd name="connsiteY4" fmla="*/ 0 h 927927"/>
                <a:gd name="connsiteX5" fmla="*/ 5592482 w 8712635"/>
                <a:gd name="connsiteY5" fmla="*/ 0 h 927927"/>
                <a:gd name="connsiteX6" fmla="*/ 5972276 w 8712635"/>
                <a:gd name="connsiteY6" fmla="*/ 21748 h 927927"/>
                <a:gd name="connsiteX7" fmla="*/ 8712635 w 8712635"/>
                <a:gd name="connsiteY7" fmla="*/ 463964 h 927927"/>
                <a:gd name="connsiteX0" fmla="*/ 6307565 w 8712635"/>
                <a:gd name="connsiteY0" fmla="*/ 927927 h 927927"/>
                <a:gd name="connsiteX1" fmla="*/ 16623 w 8712635"/>
                <a:gd name="connsiteY1" fmla="*/ 927927 h 927927"/>
                <a:gd name="connsiteX2" fmla="*/ 2755910 w 8712635"/>
                <a:gd name="connsiteY2" fmla="*/ 463964 h 927927"/>
                <a:gd name="connsiteX3" fmla="*/ 15547 w 8712635"/>
                <a:gd name="connsiteY3" fmla="*/ 21748 h 927927"/>
                <a:gd name="connsiteX4" fmla="*/ 159956 w 8712635"/>
                <a:gd name="connsiteY4" fmla="*/ 0 h 927927"/>
                <a:gd name="connsiteX5" fmla="*/ 5592482 w 8712635"/>
                <a:gd name="connsiteY5" fmla="*/ 0 h 927927"/>
                <a:gd name="connsiteX6" fmla="*/ 5972276 w 8712635"/>
                <a:gd name="connsiteY6" fmla="*/ 21748 h 927927"/>
                <a:gd name="connsiteX7" fmla="*/ 8712635 w 8712635"/>
                <a:gd name="connsiteY7" fmla="*/ 463964 h 927927"/>
                <a:gd name="connsiteX0" fmla="*/ 6307565 w 8712635"/>
                <a:gd name="connsiteY0" fmla="*/ 927927 h 927927"/>
                <a:gd name="connsiteX1" fmla="*/ 16623 w 8712635"/>
                <a:gd name="connsiteY1" fmla="*/ 927927 h 927927"/>
                <a:gd name="connsiteX2" fmla="*/ 2755910 w 8712635"/>
                <a:gd name="connsiteY2" fmla="*/ 463964 h 927927"/>
                <a:gd name="connsiteX3" fmla="*/ 15547 w 8712635"/>
                <a:gd name="connsiteY3" fmla="*/ 21748 h 927927"/>
                <a:gd name="connsiteX4" fmla="*/ 159956 w 8712635"/>
                <a:gd name="connsiteY4" fmla="*/ 0 h 927927"/>
                <a:gd name="connsiteX5" fmla="*/ 5592482 w 8712635"/>
                <a:gd name="connsiteY5" fmla="*/ 0 h 927927"/>
                <a:gd name="connsiteX6" fmla="*/ 5972276 w 8712635"/>
                <a:gd name="connsiteY6" fmla="*/ 21748 h 927927"/>
                <a:gd name="connsiteX7" fmla="*/ 8712635 w 8712635"/>
                <a:gd name="connsiteY7" fmla="*/ 463964 h 927927"/>
                <a:gd name="connsiteX0" fmla="*/ 6307565 w 8712635"/>
                <a:gd name="connsiteY0" fmla="*/ 927927 h 927927"/>
                <a:gd name="connsiteX1" fmla="*/ 16623 w 8712635"/>
                <a:gd name="connsiteY1" fmla="*/ 927927 h 927927"/>
                <a:gd name="connsiteX2" fmla="*/ 2755910 w 8712635"/>
                <a:gd name="connsiteY2" fmla="*/ 463964 h 927927"/>
                <a:gd name="connsiteX3" fmla="*/ 15547 w 8712635"/>
                <a:gd name="connsiteY3" fmla="*/ 21748 h 927927"/>
                <a:gd name="connsiteX4" fmla="*/ 159956 w 8712635"/>
                <a:gd name="connsiteY4" fmla="*/ 0 h 927927"/>
                <a:gd name="connsiteX5" fmla="*/ 5683448 w 8712635"/>
                <a:gd name="connsiteY5" fmla="*/ 0 h 927927"/>
                <a:gd name="connsiteX6" fmla="*/ 5972276 w 8712635"/>
                <a:gd name="connsiteY6" fmla="*/ 21748 h 927927"/>
                <a:gd name="connsiteX7" fmla="*/ 8712635 w 8712635"/>
                <a:gd name="connsiteY7" fmla="*/ 463964 h 927927"/>
                <a:gd name="connsiteX0" fmla="*/ 6377719 w 8712635"/>
                <a:gd name="connsiteY0" fmla="*/ 927927 h 927927"/>
                <a:gd name="connsiteX1" fmla="*/ 16623 w 8712635"/>
                <a:gd name="connsiteY1" fmla="*/ 927927 h 927927"/>
                <a:gd name="connsiteX2" fmla="*/ 2755910 w 8712635"/>
                <a:gd name="connsiteY2" fmla="*/ 463964 h 927927"/>
                <a:gd name="connsiteX3" fmla="*/ 15547 w 8712635"/>
                <a:gd name="connsiteY3" fmla="*/ 21748 h 927927"/>
                <a:gd name="connsiteX4" fmla="*/ 159956 w 8712635"/>
                <a:gd name="connsiteY4" fmla="*/ 0 h 927927"/>
                <a:gd name="connsiteX5" fmla="*/ 5683448 w 8712635"/>
                <a:gd name="connsiteY5" fmla="*/ 0 h 927927"/>
                <a:gd name="connsiteX6" fmla="*/ 5972276 w 8712635"/>
                <a:gd name="connsiteY6" fmla="*/ 21748 h 927927"/>
                <a:gd name="connsiteX7" fmla="*/ 8712635 w 8712635"/>
                <a:gd name="connsiteY7" fmla="*/ 463964 h 927927"/>
                <a:gd name="connsiteX0" fmla="*/ 6377719 w 8712635"/>
                <a:gd name="connsiteY0" fmla="*/ 927927 h 927927"/>
                <a:gd name="connsiteX1" fmla="*/ 16623 w 8712635"/>
                <a:gd name="connsiteY1" fmla="*/ 927927 h 927927"/>
                <a:gd name="connsiteX2" fmla="*/ 2755910 w 8712635"/>
                <a:gd name="connsiteY2" fmla="*/ 463964 h 927927"/>
                <a:gd name="connsiteX3" fmla="*/ 15548 w 8712635"/>
                <a:gd name="connsiteY3" fmla="*/ 21748 h 927927"/>
                <a:gd name="connsiteX4" fmla="*/ 159956 w 8712635"/>
                <a:gd name="connsiteY4" fmla="*/ 0 h 927927"/>
                <a:gd name="connsiteX5" fmla="*/ 5683448 w 8712635"/>
                <a:gd name="connsiteY5" fmla="*/ 0 h 927927"/>
                <a:gd name="connsiteX6" fmla="*/ 5972276 w 8712635"/>
                <a:gd name="connsiteY6" fmla="*/ 21748 h 927927"/>
                <a:gd name="connsiteX7" fmla="*/ 8712635 w 8712635"/>
                <a:gd name="connsiteY7" fmla="*/ 463964 h 927927"/>
                <a:gd name="connsiteX0" fmla="*/ 6377719 w 8712635"/>
                <a:gd name="connsiteY0" fmla="*/ 927927 h 927927"/>
                <a:gd name="connsiteX1" fmla="*/ 16623 w 8712635"/>
                <a:gd name="connsiteY1" fmla="*/ 927927 h 927927"/>
                <a:gd name="connsiteX2" fmla="*/ 1609688 w 8712635"/>
                <a:gd name="connsiteY2" fmla="*/ 463964 h 927927"/>
                <a:gd name="connsiteX3" fmla="*/ 15548 w 8712635"/>
                <a:gd name="connsiteY3" fmla="*/ 21748 h 927927"/>
                <a:gd name="connsiteX4" fmla="*/ 159956 w 8712635"/>
                <a:gd name="connsiteY4" fmla="*/ 0 h 927927"/>
                <a:gd name="connsiteX5" fmla="*/ 5683448 w 8712635"/>
                <a:gd name="connsiteY5" fmla="*/ 0 h 927927"/>
                <a:gd name="connsiteX6" fmla="*/ 5972276 w 8712635"/>
                <a:gd name="connsiteY6" fmla="*/ 21748 h 927927"/>
                <a:gd name="connsiteX7" fmla="*/ 8712635 w 8712635"/>
                <a:gd name="connsiteY7" fmla="*/ 463964 h 927927"/>
                <a:gd name="connsiteX0" fmla="*/ 6377719 w 8712635"/>
                <a:gd name="connsiteY0" fmla="*/ 927927 h 927927"/>
                <a:gd name="connsiteX1" fmla="*/ 16623 w 8712635"/>
                <a:gd name="connsiteY1" fmla="*/ 927927 h 927927"/>
                <a:gd name="connsiteX2" fmla="*/ 1609688 w 8712635"/>
                <a:gd name="connsiteY2" fmla="*/ 463964 h 927927"/>
                <a:gd name="connsiteX3" fmla="*/ 15548 w 8712635"/>
                <a:gd name="connsiteY3" fmla="*/ 21748 h 927927"/>
                <a:gd name="connsiteX4" fmla="*/ 159956 w 8712635"/>
                <a:gd name="connsiteY4" fmla="*/ 0 h 927927"/>
                <a:gd name="connsiteX5" fmla="*/ 5683448 w 8712635"/>
                <a:gd name="connsiteY5" fmla="*/ 0 h 927927"/>
                <a:gd name="connsiteX6" fmla="*/ 5972276 w 8712635"/>
                <a:gd name="connsiteY6" fmla="*/ 21748 h 927927"/>
                <a:gd name="connsiteX7" fmla="*/ 8712635 w 8712635"/>
                <a:gd name="connsiteY7" fmla="*/ 463964 h 927927"/>
                <a:gd name="connsiteX0" fmla="*/ 6377719 w 8712635"/>
                <a:gd name="connsiteY0" fmla="*/ 927927 h 927927"/>
                <a:gd name="connsiteX1" fmla="*/ 16623 w 8712635"/>
                <a:gd name="connsiteY1" fmla="*/ 927927 h 927927"/>
                <a:gd name="connsiteX2" fmla="*/ 1609688 w 8712635"/>
                <a:gd name="connsiteY2" fmla="*/ 463964 h 927927"/>
                <a:gd name="connsiteX3" fmla="*/ 15548 w 8712635"/>
                <a:gd name="connsiteY3" fmla="*/ 21748 h 927927"/>
                <a:gd name="connsiteX4" fmla="*/ 159956 w 8712635"/>
                <a:gd name="connsiteY4" fmla="*/ 0 h 927927"/>
                <a:gd name="connsiteX5" fmla="*/ 5683448 w 8712635"/>
                <a:gd name="connsiteY5" fmla="*/ 0 h 927927"/>
                <a:gd name="connsiteX6" fmla="*/ 5972276 w 8712635"/>
                <a:gd name="connsiteY6" fmla="*/ 21748 h 927927"/>
                <a:gd name="connsiteX7" fmla="*/ 8712635 w 8712635"/>
                <a:gd name="connsiteY7" fmla="*/ 463964 h 927927"/>
                <a:gd name="connsiteX0" fmla="*/ 6369302 w 8704218"/>
                <a:gd name="connsiteY0" fmla="*/ 927927 h 927927"/>
                <a:gd name="connsiteX1" fmla="*/ 8206 w 8704218"/>
                <a:gd name="connsiteY1" fmla="*/ 927927 h 927927"/>
                <a:gd name="connsiteX2" fmla="*/ 1601271 w 8704218"/>
                <a:gd name="connsiteY2" fmla="*/ 463964 h 927927"/>
                <a:gd name="connsiteX3" fmla="*/ 7131 w 8704218"/>
                <a:gd name="connsiteY3" fmla="*/ 21748 h 927927"/>
                <a:gd name="connsiteX4" fmla="*/ 151539 w 8704218"/>
                <a:gd name="connsiteY4" fmla="*/ 0 h 927927"/>
                <a:gd name="connsiteX5" fmla="*/ 5675031 w 8704218"/>
                <a:gd name="connsiteY5" fmla="*/ 0 h 927927"/>
                <a:gd name="connsiteX6" fmla="*/ 5963859 w 8704218"/>
                <a:gd name="connsiteY6" fmla="*/ 21748 h 927927"/>
                <a:gd name="connsiteX7" fmla="*/ 8704218 w 8704218"/>
                <a:gd name="connsiteY7" fmla="*/ 463964 h 927927"/>
                <a:gd name="connsiteX0" fmla="*/ 6370858 w 8705774"/>
                <a:gd name="connsiteY0" fmla="*/ 927927 h 927927"/>
                <a:gd name="connsiteX1" fmla="*/ 9762 w 8705774"/>
                <a:gd name="connsiteY1" fmla="*/ 927927 h 927927"/>
                <a:gd name="connsiteX2" fmla="*/ 1602827 w 8705774"/>
                <a:gd name="connsiteY2" fmla="*/ 463964 h 927927"/>
                <a:gd name="connsiteX3" fmla="*/ 8687 w 8705774"/>
                <a:gd name="connsiteY3" fmla="*/ 21748 h 927927"/>
                <a:gd name="connsiteX4" fmla="*/ 153095 w 8705774"/>
                <a:gd name="connsiteY4" fmla="*/ 0 h 927927"/>
                <a:gd name="connsiteX5" fmla="*/ 5676587 w 8705774"/>
                <a:gd name="connsiteY5" fmla="*/ 0 h 927927"/>
                <a:gd name="connsiteX6" fmla="*/ 5965415 w 8705774"/>
                <a:gd name="connsiteY6" fmla="*/ 21748 h 927927"/>
                <a:gd name="connsiteX7" fmla="*/ 8705774 w 8705774"/>
                <a:gd name="connsiteY7" fmla="*/ 463964 h 927927"/>
                <a:gd name="connsiteX0" fmla="*/ 6371215 w 8706131"/>
                <a:gd name="connsiteY0" fmla="*/ 927927 h 927927"/>
                <a:gd name="connsiteX1" fmla="*/ 10119 w 8706131"/>
                <a:gd name="connsiteY1" fmla="*/ 927927 h 927927"/>
                <a:gd name="connsiteX2" fmla="*/ 1603184 w 8706131"/>
                <a:gd name="connsiteY2" fmla="*/ 463964 h 927927"/>
                <a:gd name="connsiteX3" fmla="*/ 9044 w 8706131"/>
                <a:gd name="connsiteY3" fmla="*/ 21748 h 927927"/>
                <a:gd name="connsiteX4" fmla="*/ 93053 w 8706131"/>
                <a:gd name="connsiteY4" fmla="*/ 0 h 927927"/>
                <a:gd name="connsiteX5" fmla="*/ 5676944 w 8706131"/>
                <a:gd name="connsiteY5" fmla="*/ 0 h 927927"/>
                <a:gd name="connsiteX6" fmla="*/ 5965772 w 8706131"/>
                <a:gd name="connsiteY6" fmla="*/ 21748 h 927927"/>
                <a:gd name="connsiteX7" fmla="*/ 8706131 w 8706131"/>
                <a:gd name="connsiteY7" fmla="*/ 463964 h 927927"/>
                <a:gd name="connsiteX0" fmla="*/ 6371215 w 8706131"/>
                <a:gd name="connsiteY0" fmla="*/ 927927 h 927927"/>
                <a:gd name="connsiteX1" fmla="*/ 10119 w 8706131"/>
                <a:gd name="connsiteY1" fmla="*/ 927927 h 927927"/>
                <a:gd name="connsiteX2" fmla="*/ 1603184 w 8706131"/>
                <a:gd name="connsiteY2" fmla="*/ 463964 h 927927"/>
                <a:gd name="connsiteX3" fmla="*/ 9044 w 8706131"/>
                <a:gd name="connsiteY3" fmla="*/ 21748 h 927927"/>
                <a:gd name="connsiteX4" fmla="*/ 93053 w 8706131"/>
                <a:gd name="connsiteY4" fmla="*/ 0 h 927927"/>
                <a:gd name="connsiteX5" fmla="*/ 5676944 w 8706131"/>
                <a:gd name="connsiteY5" fmla="*/ 0 h 927927"/>
                <a:gd name="connsiteX6" fmla="*/ 7111994 w 8706131"/>
                <a:gd name="connsiteY6" fmla="*/ 21748 h 927927"/>
                <a:gd name="connsiteX7" fmla="*/ 8706131 w 8706131"/>
                <a:gd name="connsiteY7" fmla="*/ 463964 h 927927"/>
                <a:gd name="connsiteX0" fmla="*/ 6371215 w 8706131"/>
                <a:gd name="connsiteY0" fmla="*/ 927927 h 927927"/>
                <a:gd name="connsiteX1" fmla="*/ 10119 w 8706131"/>
                <a:gd name="connsiteY1" fmla="*/ 927927 h 927927"/>
                <a:gd name="connsiteX2" fmla="*/ 1603184 w 8706131"/>
                <a:gd name="connsiteY2" fmla="*/ 463964 h 927927"/>
                <a:gd name="connsiteX3" fmla="*/ 9044 w 8706131"/>
                <a:gd name="connsiteY3" fmla="*/ 21748 h 927927"/>
                <a:gd name="connsiteX4" fmla="*/ 93053 w 8706131"/>
                <a:gd name="connsiteY4" fmla="*/ 0 h 927927"/>
                <a:gd name="connsiteX5" fmla="*/ 5676944 w 8706131"/>
                <a:gd name="connsiteY5" fmla="*/ 0 h 927927"/>
                <a:gd name="connsiteX6" fmla="*/ 7111994 w 8706131"/>
                <a:gd name="connsiteY6" fmla="*/ 21748 h 927927"/>
                <a:gd name="connsiteX7" fmla="*/ 8706131 w 8706131"/>
                <a:gd name="connsiteY7" fmla="*/ 463964 h 927927"/>
                <a:gd name="connsiteX0" fmla="*/ 6371215 w 8706131"/>
                <a:gd name="connsiteY0" fmla="*/ 927927 h 927927"/>
                <a:gd name="connsiteX1" fmla="*/ 10119 w 8706131"/>
                <a:gd name="connsiteY1" fmla="*/ 927927 h 927927"/>
                <a:gd name="connsiteX2" fmla="*/ 1603184 w 8706131"/>
                <a:gd name="connsiteY2" fmla="*/ 463964 h 927927"/>
                <a:gd name="connsiteX3" fmla="*/ 9044 w 8706131"/>
                <a:gd name="connsiteY3" fmla="*/ 21748 h 927927"/>
                <a:gd name="connsiteX4" fmla="*/ 93053 w 8706131"/>
                <a:gd name="connsiteY4" fmla="*/ 0 h 927927"/>
                <a:gd name="connsiteX5" fmla="*/ 5676944 w 8706131"/>
                <a:gd name="connsiteY5" fmla="*/ 0 h 927927"/>
                <a:gd name="connsiteX6" fmla="*/ 7111994 w 8706131"/>
                <a:gd name="connsiteY6" fmla="*/ 21748 h 927927"/>
                <a:gd name="connsiteX7" fmla="*/ 8706131 w 8706131"/>
                <a:gd name="connsiteY7" fmla="*/ 463964 h 927927"/>
                <a:gd name="connsiteX0" fmla="*/ 6371215 w 8706131"/>
                <a:gd name="connsiteY0" fmla="*/ 927927 h 927927"/>
                <a:gd name="connsiteX1" fmla="*/ 10119 w 8706131"/>
                <a:gd name="connsiteY1" fmla="*/ 927927 h 927927"/>
                <a:gd name="connsiteX2" fmla="*/ 1603184 w 8706131"/>
                <a:gd name="connsiteY2" fmla="*/ 463964 h 927927"/>
                <a:gd name="connsiteX3" fmla="*/ 9044 w 8706131"/>
                <a:gd name="connsiteY3" fmla="*/ 21748 h 927927"/>
                <a:gd name="connsiteX4" fmla="*/ 93053 w 8706131"/>
                <a:gd name="connsiteY4" fmla="*/ 0 h 927927"/>
                <a:gd name="connsiteX5" fmla="*/ 5676944 w 8706131"/>
                <a:gd name="connsiteY5" fmla="*/ 0 h 927927"/>
                <a:gd name="connsiteX6" fmla="*/ 7111994 w 8706131"/>
                <a:gd name="connsiteY6" fmla="*/ 21748 h 927927"/>
                <a:gd name="connsiteX7" fmla="*/ 8706131 w 8706131"/>
                <a:gd name="connsiteY7" fmla="*/ 463964 h 927927"/>
                <a:gd name="connsiteX0" fmla="*/ 6371215 w 8706131"/>
                <a:gd name="connsiteY0" fmla="*/ 927927 h 927927"/>
                <a:gd name="connsiteX1" fmla="*/ 10119 w 8706131"/>
                <a:gd name="connsiteY1" fmla="*/ 927927 h 927927"/>
                <a:gd name="connsiteX2" fmla="*/ 1603184 w 8706131"/>
                <a:gd name="connsiteY2" fmla="*/ 463964 h 927927"/>
                <a:gd name="connsiteX3" fmla="*/ 9044 w 8706131"/>
                <a:gd name="connsiteY3" fmla="*/ 21748 h 927927"/>
                <a:gd name="connsiteX4" fmla="*/ 93053 w 8706131"/>
                <a:gd name="connsiteY4" fmla="*/ 0 h 927927"/>
                <a:gd name="connsiteX5" fmla="*/ 6943975 w 8706131"/>
                <a:gd name="connsiteY5" fmla="*/ 0 h 927927"/>
                <a:gd name="connsiteX6" fmla="*/ 7111994 w 8706131"/>
                <a:gd name="connsiteY6" fmla="*/ 21748 h 927927"/>
                <a:gd name="connsiteX7" fmla="*/ 8706131 w 8706131"/>
                <a:gd name="connsiteY7" fmla="*/ 463964 h 927927"/>
                <a:gd name="connsiteX0" fmla="*/ 7348295 w 8706131"/>
                <a:gd name="connsiteY0" fmla="*/ 927927 h 927927"/>
                <a:gd name="connsiteX1" fmla="*/ 10119 w 8706131"/>
                <a:gd name="connsiteY1" fmla="*/ 927927 h 927927"/>
                <a:gd name="connsiteX2" fmla="*/ 1603184 w 8706131"/>
                <a:gd name="connsiteY2" fmla="*/ 463964 h 927927"/>
                <a:gd name="connsiteX3" fmla="*/ 9044 w 8706131"/>
                <a:gd name="connsiteY3" fmla="*/ 21748 h 927927"/>
                <a:gd name="connsiteX4" fmla="*/ 93053 w 8706131"/>
                <a:gd name="connsiteY4" fmla="*/ 0 h 927927"/>
                <a:gd name="connsiteX5" fmla="*/ 6943975 w 8706131"/>
                <a:gd name="connsiteY5" fmla="*/ 0 h 927927"/>
                <a:gd name="connsiteX6" fmla="*/ 7111994 w 8706131"/>
                <a:gd name="connsiteY6" fmla="*/ 21748 h 927927"/>
                <a:gd name="connsiteX7" fmla="*/ 8706131 w 8706131"/>
                <a:gd name="connsiteY7" fmla="*/ 463964 h 927927"/>
                <a:gd name="connsiteX0" fmla="*/ 7348295 w 8706131"/>
                <a:gd name="connsiteY0" fmla="*/ 927927 h 927927"/>
                <a:gd name="connsiteX1" fmla="*/ 10119 w 8706131"/>
                <a:gd name="connsiteY1" fmla="*/ 927927 h 927927"/>
                <a:gd name="connsiteX2" fmla="*/ 1603184 w 8706131"/>
                <a:gd name="connsiteY2" fmla="*/ 463964 h 927927"/>
                <a:gd name="connsiteX3" fmla="*/ 9044 w 8706131"/>
                <a:gd name="connsiteY3" fmla="*/ 27275 h 927927"/>
                <a:gd name="connsiteX4" fmla="*/ 93053 w 8706131"/>
                <a:gd name="connsiteY4" fmla="*/ 0 h 927927"/>
                <a:gd name="connsiteX5" fmla="*/ 6943975 w 8706131"/>
                <a:gd name="connsiteY5" fmla="*/ 0 h 927927"/>
                <a:gd name="connsiteX6" fmla="*/ 7111994 w 8706131"/>
                <a:gd name="connsiteY6" fmla="*/ 21748 h 927927"/>
                <a:gd name="connsiteX7" fmla="*/ 8706131 w 8706131"/>
                <a:gd name="connsiteY7" fmla="*/ 463964 h 927927"/>
                <a:gd name="connsiteX0" fmla="*/ 7348295 w 8706131"/>
                <a:gd name="connsiteY0" fmla="*/ 927927 h 927927"/>
                <a:gd name="connsiteX1" fmla="*/ 10119 w 8706131"/>
                <a:gd name="connsiteY1" fmla="*/ 927927 h 927927"/>
                <a:gd name="connsiteX2" fmla="*/ 1276285 w 8706131"/>
                <a:gd name="connsiteY2" fmla="*/ 463964 h 927927"/>
                <a:gd name="connsiteX3" fmla="*/ 9044 w 8706131"/>
                <a:gd name="connsiteY3" fmla="*/ 27275 h 927927"/>
                <a:gd name="connsiteX4" fmla="*/ 93053 w 8706131"/>
                <a:gd name="connsiteY4" fmla="*/ 0 h 927927"/>
                <a:gd name="connsiteX5" fmla="*/ 6943975 w 8706131"/>
                <a:gd name="connsiteY5" fmla="*/ 0 h 927927"/>
                <a:gd name="connsiteX6" fmla="*/ 7111994 w 8706131"/>
                <a:gd name="connsiteY6" fmla="*/ 21748 h 927927"/>
                <a:gd name="connsiteX7" fmla="*/ 8706131 w 8706131"/>
                <a:gd name="connsiteY7" fmla="*/ 463964 h 927927"/>
                <a:gd name="connsiteX0" fmla="*/ 7348295 w 8706131"/>
                <a:gd name="connsiteY0" fmla="*/ 927927 h 927927"/>
                <a:gd name="connsiteX1" fmla="*/ 10119 w 8706131"/>
                <a:gd name="connsiteY1" fmla="*/ 927927 h 927927"/>
                <a:gd name="connsiteX2" fmla="*/ 1276285 w 8706131"/>
                <a:gd name="connsiteY2" fmla="*/ 463964 h 927927"/>
                <a:gd name="connsiteX3" fmla="*/ 9044 w 8706131"/>
                <a:gd name="connsiteY3" fmla="*/ 27275 h 927927"/>
                <a:gd name="connsiteX4" fmla="*/ 93053 w 8706131"/>
                <a:gd name="connsiteY4" fmla="*/ 0 h 927927"/>
                <a:gd name="connsiteX5" fmla="*/ 6943975 w 8706131"/>
                <a:gd name="connsiteY5" fmla="*/ 0 h 927927"/>
                <a:gd name="connsiteX6" fmla="*/ 7111994 w 8706131"/>
                <a:gd name="connsiteY6" fmla="*/ 21748 h 927927"/>
                <a:gd name="connsiteX7" fmla="*/ 8706131 w 8706131"/>
                <a:gd name="connsiteY7" fmla="*/ 463964 h 927927"/>
                <a:gd name="connsiteX0" fmla="*/ 7348295 w 8706131"/>
                <a:gd name="connsiteY0" fmla="*/ 927927 h 927927"/>
                <a:gd name="connsiteX1" fmla="*/ 10119 w 8706131"/>
                <a:gd name="connsiteY1" fmla="*/ 927927 h 927927"/>
                <a:gd name="connsiteX2" fmla="*/ 1276285 w 8706131"/>
                <a:gd name="connsiteY2" fmla="*/ 463964 h 927927"/>
                <a:gd name="connsiteX3" fmla="*/ 9044 w 8706131"/>
                <a:gd name="connsiteY3" fmla="*/ 27275 h 927927"/>
                <a:gd name="connsiteX4" fmla="*/ 93053 w 8706131"/>
                <a:gd name="connsiteY4" fmla="*/ 0 h 927927"/>
                <a:gd name="connsiteX5" fmla="*/ 6943975 w 8706131"/>
                <a:gd name="connsiteY5" fmla="*/ 0 h 927927"/>
                <a:gd name="connsiteX6" fmla="*/ 7111994 w 8706131"/>
                <a:gd name="connsiteY6" fmla="*/ 21748 h 927927"/>
                <a:gd name="connsiteX7" fmla="*/ 8706131 w 8706131"/>
                <a:gd name="connsiteY7" fmla="*/ 463964 h 927927"/>
                <a:gd name="connsiteX0" fmla="*/ 7348295 w 8706131"/>
                <a:gd name="connsiteY0" fmla="*/ 927927 h 927927"/>
                <a:gd name="connsiteX1" fmla="*/ 10119 w 8706131"/>
                <a:gd name="connsiteY1" fmla="*/ 927927 h 927927"/>
                <a:gd name="connsiteX2" fmla="*/ 1276285 w 8706131"/>
                <a:gd name="connsiteY2" fmla="*/ 463964 h 927927"/>
                <a:gd name="connsiteX3" fmla="*/ 9044 w 8706131"/>
                <a:gd name="connsiteY3" fmla="*/ 27275 h 927927"/>
                <a:gd name="connsiteX4" fmla="*/ 93053 w 8706131"/>
                <a:gd name="connsiteY4" fmla="*/ 0 h 927927"/>
                <a:gd name="connsiteX5" fmla="*/ 6943975 w 8706131"/>
                <a:gd name="connsiteY5" fmla="*/ 0 h 927927"/>
                <a:gd name="connsiteX6" fmla="*/ 7111994 w 8706131"/>
                <a:gd name="connsiteY6" fmla="*/ 21748 h 927927"/>
                <a:gd name="connsiteX7" fmla="*/ 8706131 w 8706131"/>
                <a:gd name="connsiteY7" fmla="*/ 463964 h 927927"/>
                <a:gd name="connsiteX0" fmla="*/ 7348295 w 8706131"/>
                <a:gd name="connsiteY0" fmla="*/ 927927 h 927927"/>
                <a:gd name="connsiteX1" fmla="*/ 10119 w 8706131"/>
                <a:gd name="connsiteY1" fmla="*/ 927927 h 927927"/>
                <a:gd name="connsiteX2" fmla="*/ 1276285 w 8706131"/>
                <a:gd name="connsiteY2" fmla="*/ 463964 h 927927"/>
                <a:gd name="connsiteX3" fmla="*/ 9044 w 8706131"/>
                <a:gd name="connsiteY3" fmla="*/ 27275 h 927927"/>
                <a:gd name="connsiteX4" fmla="*/ 93053 w 8706131"/>
                <a:gd name="connsiteY4" fmla="*/ 0 h 927927"/>
                <a:gd name="connsiteX5" fmla="*/ 6943975 w 8706131"/>
                <a:gd name="connsiteY5" fmla="*/ 0 h 927927"/>
                <a:gd name="connsiteX6" fmla="*/ 7111994 w 8706131"/>
                <a:gd name="connsiteY6" fmla="*/ 21748 h 927927"/>
                <a:gd name="connsiteX7" fmla="*/ 8706131 w 8706131"/>
                <a:gd name="connsiteY7" fmla="*/ 463964 h 927927"/>
                <a:gd name="connsiteX0" fmla="*/ 7348295 w 8706131"/>
                <a:gd name="connsiteY0" fmla="*/ 927927 h 927927"/>
                <a:gd name="connsiteX1" fmla="*/ 10119 w 8706131"/>
                <a:gd name="connsiteY1" fmla="*/ 927927 h 927927"/>
                <a:gd name="connsiteX2" fmla="*/ 1276285 w 8706131"/>
                <a:gd name="connsiteY2" fmla="*/ 463964 h 927927"/>
                <a:gd name="connsiteX3" fmla="*/ 9044 w 8706131"/>
                <a:gd name="connsiteY3" fmla="*/ 27275 h 927927"/>
                <a:gd name="connsiteX4" fmla="*/ 93054 w 8706131"/>
                <a:gd name="connsiteY4" fmla="*/ 0 h 927927"/>
                <a:gd name="connsiteX5" fmla="*/ 6943975 w 8706131"/>
                <a:gd name="connsiteY5" fmla="*/ 0 h 927927"/>
                <a:gd name="connsiteX6" fmla="*/ 7111994 w 8706131"/>
                <a:gd name="connsiteY6" fmla="*/ 21748 h 927927"/>
                <a:gd name="connsiteX7" fmla="*/ 8706131 w 8706131"/>
                <a:gd name="connsiteY7" fmla="*/ 463964 h 927927"/>
                <a:gd name="connsiteX0" fmla="*/ 7348295 w 8706131"/>
                <a:gd name="connsiteY0" fmla="*/ 927927 h 927927"/>
                <a:gd name="connsiteX1" fmla="*/ 10119 w 8706131"/>
                <a:gd name="connsiteY1" fmla="*/ 927927 h 927927"/>
                <a:gd name="connsiteX2" fmla="*/ 1276285 w 8706131"/>
                <a:gd name="connsiteY2" fmla="*/ 463964 h 927927"/>
                <a:gd name="connsiteX3" fmla="*/ 9044 w 8706131"/>
                <a:gd name="connsiteY3" fmla="*/ 27275 h 927927"/>
                <a:gd name="connsiteX4" fmla="*/ 93054 w 8706131"/>
                <a:gd name="connsiteY4" fmla="*/ 0 h 927927"/>
                <a:gd name="connsiteX5" fmla="*/ 6943975 w 8706131"/>
                <a:gd name="connsiteY5" fmla="*/ 0 h 927927"/>
                <a:gd name="connsiteX6" fmla="*/ 7438890 w 8706131"/>
                <a:gd name="connsiteY6" fmla="*/ 27275 h 927927"/>
                <a:gd name="connsiteX7" fmla="*/ 8706131 w 8706131"/>
                <a:gd name="connsiteY7" fmla="*/ 463964 h 927927"/>
                <a:gd name="connsiteX0" fmla="*/ 7348295 w 8706131"/>
                <a:gd name="connsiteY0" fmla="*/ 927927 h 927927"/>
                <a:gd name="connsiteX1" fmla="*/ 10119 w 8706131"/>
                <a:gd name="connsiteY1" fmla="*/ 927927 h 927927"/>
                <a:gd name="connsiteX2" fmla="*/ 1276285 w 8706131"/>
                <a:gd name="connsiteY2" fmla="*/ 463964 h 927927"/>
                <a:gd name="connsiteX3" fmla="*/ 9044 w 8706131"/>
                <a:gd name="connsiteY3" fmla="*/ 27275 h 927927"/>
                <a:gd name="connsiteX4" fmla="*/ 93054 w 8706131"/>
                <a:gd name="connsiteY4" fmla="*/ 0 h 927927"/>
                <a:gd name="connsiteX5" fmla="*/ 6943975 w 8706131"/>
                <a:gd name="connsiteY5" fmla="*/ 0 h 927927"/>
                <a:gd name="connsiteX6" fmla="*/ 7438890 w 8706131"/>
                <a:gd name="connsiteY6" fmla="*/ 27275 h 927927"/>
                <a:gd name="connsiteX7" fmla="*/ 8706131 w 8706131"/>
                <a:gd name="connsiteY7" fmla="*/ 463964 h 927927"/>
                <a:gd name="connsiteX0" fmla="*/ 7348295 w 8706131"/>
                <a:gd name="connsiteY0" fmla="*/ 927927 h 927927"/>
                <a:gd name="connsiteX1" fmla="*/ 10119 w 8706131"/>
                <a:gd name="connsiteY1" fmla="*/ 927927 h 927927"/>
                <a:gd name="connsiteX2" fmla="*/ 1276285 w 8706131"/>
                <a:gd name="connsiteY2" fmla="*/ 463964 h 927927"/>
                <a:gd name="connsiteX3" fmla="*/ 9044 w 8706131"/>
                <a:gd name="connsiteY3" fmla="*/ 27275 h 927927"/>
                <a:gd name="connsiteX4" fmla="*/ 93054 w 8706131"/>
                <a:gd name="connsiteY4" fmla="*/ 0 h 927927"/>
                <a:gd name="connsiteX5" fmla="*/ 6943975 w 8706131"/>
                <a:gd name="connsiteY5" fmla="*/ 0 h 927927"/>
                <a:gd name="connsiteX6" fmla="*/ 7438890 w 8706131"/>
                <a:gd name="connsiteY6" fmla="*/ 27275 h 927927"/>
                <a:gd name="connsiteX7" fmla="*/ 8706131 w 8706131"/>
                <a:gd name="connsiteY7" fmla="*/ 463964 h 927927"/>
                <a:gd name="connsiteX0" fmla="*/ 7348295 w 8706131"/>
                <a:gd name="connsiteY0" fmla="*/ 927927 h 927927"/>
                <a:gd name="connsiteX1" fmla="*/ 10119 w 8706131"/>
                <a:gd name="connsiteY1" fmla="*/ 927927 h 927927"/>
                <a:gd name="connsiteX2" fmla="*/ 1276285 w 8706131"/>
                <a:gd name="connsiteY2" fmla="*/ 463964 h 927927"/>
                <a:gd name="connsiteX3" fmla="*/ 9044 w 8706131"/>
                <a:gd name="connsiteY3" fmla="*/ 27275 h 927927"/>
                <a:gd name="connsiteX4" fmla="*/ 93054 w 8706131"/>
                <a:gd name="connsiteY4" fmla="*/ 0 h 927927"/>
                <a:gd name="connsiteX5" fmla="*/ 6943975 w 8706131"/>
                <a:gd name="connsiteY5" fmla="*/ 0 h 927927"/>
                <a:gd name="connsiteX6" fmla="*/ 7438890 w 8706131"/>
                <a:gd name="connsiteY6" fmla="*/ 27275 h 927927"/>
                <a:gd name="connsiteX7" fmla="*/ 8706131 w 8706131"/>
                <a:gd name="connsiteY7" fmla="*/ 463964 h 927927"/>
                <a:gd name="connsiteX0" fmla="*/ 7348295 w 8706131"/>
                <a:gd name="connsiteY0" fmla="*/ 927927 h 927927"/>
                <a:gd name="connsiteX1" fmla="*/ 10119 w 8706131"/>
                <a:gd name="connsiteY1" fmla="*/ 927927 h 927927"/>
                <a:gd name="connsiteX2" fmla="*/ 1276285 w 8706131"/>
                <a:gd name="connsiteY2" fmla="*/ 463964 h 927927"/>
                <a:gd name="connsiteX3" fmla="*/ 9044 w 8706131"/>
                <a:gd name="connsiteY3" fmla="*/ 27275 h 927927"/>
                <a:gd name="connsiteX4" fmla="*/ 93054 w 8706131"/>
                <a:gd name="connsiteY4" fmla="*/ 0 h 927927"/>
                <a:gd name="connsiteX5" fmla="*/ 7270871 w 8706131"/>
                <a:gd name="connsiteY5" fmla="*/ 0 h 927927"/>
                <a:gd name="connsiteX6" fmla="*/ 7438890 w 8706131"/>
                <a:gd name="connsiteY6" fmla="*/ 27275 h 927927"/>
                <a:gd name="connsiteX7" fmla="*/ 8706131 w 8706131"/>
                <a:gd name="connsiteY7" fmla="*/ 463964 h 927927"/>
                <a:gd name="connsiteX0" fmla="*/ 7675192 w 8706131"/>
                <a:gd name="connsiteY0" fmla="*/ 927927 h 927927"/>
                <a:gd name="connsiteX1" fmla="*/ 10119 w 8706131"/>
                <a:gd name="connsiteY1" fmla="*/ 927927 h 927927"/>
                <a:gd name="connsiteX2" fmla="*/ 1276285 w 8706131"/>
                <a:gd name="connsiteY2" fmla="*/ 463964 h 927927"/>
                <a:gd name="connsiteX3" fmla="*/ 9044 w 8706131"/>
                <a:gd name="connsiteY3" fmla="*/ 27275 h 927927"/>
                <a:gd name="connsiteX4" fmla="*/ 93054 w 8706131"/>
                <a:gd name="connsiteY4" fmla="*/ 0 h 927927"/>
                <a:gd name="connsiteX5" fmla="*/ 7270871 w 8706131"/>
                <a:gd name="connsiteY5" fmla="*/ 0 h 927927"/>
                <a:gd name="connsiteX6" fmla="*/ 7438890 w 8706131"/>
                <a:gd name="connsiteY6" fmla="*/ 27275 h 927927"/>
                <a:gd name="connsiteX7" fmla="*/ 8706131 w 8706131"/>
                <a:gd name="connsiteY7" fmla="*/ 463964 h 927927"/>
                <a:gd name="connsiteX0" fmla="*/ 7675192 w 8706131"/>
                <a:gd name="connsiteY0" fmla="*/ 927927 h 927927"/>
                <a:gd name="connsiteX1" fmla="*/ 10119 w 8706131"/>
                <a:gd name="connsiteY1" fmla="*/ 927927 h 927927"/>
                <a:gd name="connsiteX2" fmla="*/ 1276285 w 8706131"/>
                <a:gd name="connsiteY2" fmla="*/ 463964 h 927927"/>
                <a:gd name="connsiteX3" fmla="*/ 9043 w 8706131"/>
                <a:gd name="connsiteY3" fmla="*/ 27275 h 927927"/>
                <a:gd name="connsiteX4" fmla="*/ 93054 w 8706131"/>
                <a:gd name="connsiteY4" fmla="*/ 0 h 927927"/>
                <a:gd name="connsiteX5" fmla="*/ 7270871 w 8706131"/>
                <a:gd name="connsiteY5" fmla="*/ 0 h 927927"/>
                <a:gd name="connsiteX6" fmla="*/ 7438890 w 8706131"/>
                <a:gd name="connsiteY6" fmla="*/ 27275 h 927927"/>
                <a:gd name="connsiteX7" fmla="*/ 8706131 w 8706131"/>
                <a:gd name="connsiteY7" fmla="*/ 463964 h 927927"/>
                <a:gd name="connsiteX0" fmla="*/ 7675192 w 8706131"/>
                <a:gd name="connsiteY0" fmla="*/ 927927 h 927927"/>
                <a:gd name="connsiteX1" fmla="*/ 10119 w 8706131"/>
                <a:gd name="connsiteY1" fmla="*/ 927927 h 927927"/>
                <a:gd name="connsiteX2" fmla="*/ 2508042 w 8706131"/>
                <a:gd name="connsiteY2" fmla="*/ 463964 h 927927"/>
                <a:gd name="connsiteX3" fmla="*/ 9043 w 8706131"/>
                <a:gd name="connsiteY3" fmla="*/ 27275 h 927927"/>
                <a:gd name="connsiteX4" fmla="*/ 93054 w 8706131"/>
                <a:gd name="connsiteY4" fmla="*/ 0 h 927927"/>
                <a:gd name="connsiteX5" fmla="*/ 7270871 w 8706131"/>
                <a:gd name="connsiteY5" fmla="*/ 0 h 927927"/>
                <a:gd name="connsiteX6" fmla="*/ 7438890 w 8706131"/>
                <a:gd name="connsiteY6" fmla="*/ 27275 h 927927"/>
                <a:gd name="connsiteX7" fmla="*/ 8706131 w 8706131"/>
                <a:gd name="connsiteY7" fmla="*/ 463964 h 927927"/>
                <a:gd name="connsiteX0" fmla="*/ 7675192 w 8706131"/>
                <a:gd name="connsiteY0" fmla="*/ 927927 h 927927"/>
                <a:gd name="connsiteX1" fmla="*/ 10119 w 8706131"/>
                <a:gd name="connsiteY1" fmla="*/ 927927 h 927927"/>
                <a:gd name="connsiteX2" fmla="*/ 2508042 w 8706131"/>
                <a:gd name="connsiteY2" fmla="*/ 463964 h 927927"/>
                <a:gd name="connsiteX3" fmla="*/ 9043 w 8706131"/>
                <a:gd name="connsiteY3" fmla="*/ 27275 h 927927"/>
                <a:gd name="connsiteX4" fmla="*/ 93054 w 8706131"/>
                <a:gd name="connsiteY4" fmla="*/ 0 h 927927"/>
                <a:gd name="connsiteX5" fmla="*/ 7270871 w 8706131"/>
                <a:gd name="connsiteY5" fmla="*/ 0 h 927927"/>
                <a:gd name="connsiteX6" fmla="*/ 7438890 w 8706131"/>
                <a:gd name="connsiteY6" fmla="*/ 27275 h 927927"/>
                <a:gd name="connsiteX7" fmla="*/ 8706131 w 8706131"/>
                <a:gd name="connsiteY7" fmla="*/ 463964 h 927927"/>
                <a:gd name="connsiteX0" fmla="*/ 7675192 w 8706131"/>
                <a:gd name="connsiteY0" fmla="*/ 927927 h 927927"/>
                <a:gd name="connsiteX1" fmla="*/ 10119 w 8706131"/>
                <a:gd name="connsiteY1" fmla="*/ 927927 h 927927"/>
                <a:gd name="connsiteX2" fmla="*/ 2508042 w 8706131"/>
                <a:gd name="connsiteY2" fmla="*/ 463964 h 927927"/>
                <a:gd name="connsiteX3" fmla="*/ 9043 w 8706131"/>
                <a:gd name="connsiteY3" fmla="*/ 27275 h 927927"/>
                <a:gd name="connsiteX4" fmla="*/ 93054 w 8706131"/>
                <a:gd name="connsiteY4" fmla="*/ 0 h 927927"/>
                <a:gd name="connsiteX5" fmla="*/ 7270871 w 8706131"/>
                <a:gd name="connsiteY5" fmla="*/ 0 h 927927"/>
                <a:gd name="connsiteX6" fmla="*/ 7438890 w 8706131"/>
                <a:gd name="connsiteY6" fmla="*/ 27275 h 927927"/>
                <a:gd name="connsiteX7" fmla="*/ 8706131 w 8706131"/>
                <a:gd name="connsiteY7" fmla="*/ 463964 h 927927"/>
                <a:gd name="connsiteX0" fmla="*/ 7688138 w 8719077"/>
                <a:gd name="connsiteY0" fmla="*/ 927927 h 927927"/>
                <a:gd name="connsiteX1" fmla="*/ 23065 w 8719077"/>
                <a:gd name="connsiteY1" fmla="*/ 927927 h 927927"/>
                <a:gd name="connsiteX2" fmla="*/ 2520988 w 8719077"/>
                <a:gd name="connsiteY2" fmla="*/ 463964 h 927927"/>
                <a:gd name="connsiteX3" fmla="*/ 21989 w 8719077"/>
                <a:gd name="connsiteY3" fmla="*/ 27275 h 927927"/>
                <a:gd name="connsiteX4" fmla="*/ 106000 w 8719077"/>
                <a:gd name="connsiteY4" fmla="*/ 0 h 927927"/>
                <a:gd name="connsiteX5" fmla="*/ 7283817 w 8719077"/>
                <a:gd name="connsiteY5" fmla="*/ 0 h 927927"/>
                <a:gd name="connsiteX6" fmla="*/ 7451836 w 8719077"/>
                <a:gd name="connsiteY6" fmla="*/ 27275 h 927927"/>
                <a:gd name="connsiteX7" fmla="*/ 8719077 w 8719077"/>
                <a:gd name="connsiteY7" fmla="*/ 463964 h 927927"/>
                <a:gd name="connsiteX0" fmla="*/ 7684564 w 8715503"/>
                <a:gd name="connsiteY0" fmla="*/ 927927 h 927927"/>
                <a:gd name="connsiteX1" fmla="*/ 19491 w 8715503"/>
                <a:gd name="connsiteY1" fmla="*/ 927927 h 927927"/>
                <a:gd name="connsiteX2" fmla="*/ 2517414 w 8715503"/>
                <a:gd name="connsiteY2" fmla="*/ 463964 h 927927"/>
                <a:gd name="connsiteX3" fmla="*/ 18415 w 8715503"/>
                <a:gd name="connsiteY3" fmla="*/ 27275 h 927927"/>
                <a:gd name="connsiteX4" fmla="*/ 102426 w 8715503"/>
                <a:gd name="connsiteY4" fmla="*/ 0 h 927927"/>
                <a:gd name="connsiteX5" fmla="*/ 7280243 w 8715503"/>
                <a:gd name="connsiteY5" fmla="*/ 0 h 927927"/>
                <a:gd name="connsiteX6" fmla="*/ 7448262 w 8715503"/>
                <a:gd name="connsiteY6" fmla="*/ 27275 h 927927"/>
                <a:gd name="connsiteX7" fmla="*/ 8715503 w 8715503"/>
                <a:gd name="connsiteY7" fmla="*/ 463964 h 927927"/>
                <a:gd name="connsiteX0" fmla="*/ 7683985 w 8714924"/>
                <a:gd name="connsiteY0" fmla="*/ 927927 h 927927"/>
                <a:gd name="connsiteX1" fmla="*/ 18912 w 8714924"/>
                <a:gd name="connsiteY1" fmla="*/ 927927 h 927927"/>
                <a:gd name="connsiteX2" fmla="*/ 2516835 w 8714924"/>
                <a:gd name="connsiteY2" fmla="*/ 463964 h 927927"/>
                <a:gd name="connsiteX3" fmla="*/ 17836 w 8714924"/>
                <a:gd name="connsiteY3" fmla="*/ 27275 h 927927"/>
                <a:gd name="connsiteX4" fmla="*/ 183502 w 8714924"/>
                <a:gd name="connsiteY4" fmla="*/ 0 h 927927"/>
                <a:gd name="connsiteX5" fmla="*/ 7279664 w 8714924"/>
                <a:gd name="connsiteY5" fmla="*/ 0 h 927927"/>
                <a:gd name="connsiteX6" fmla="*/ 7447683 w 8714924"/>
                <a:gd name="connsiteY6" fmla="*/ 27275 h 927927"/>
                <a:gd name="connsiteX7" fmla="*/ 8714924 w 8714924"/>
                <a:gd name="connsiteY7" fmla="*/ 463964 h 927927"/>
                <a:gd name="connsiteX0" fmla="*/ 7683985 w 8714924"/>
                <a:gd name="connsiteY0" fmla="*/ 927927 h 927927"/>
                <a:gd name="connsiteX1" fmla="*/ 18912 w 8714924"/>
                <a:gd name="connsiteY1" fmla="*/ 927927 h 927927"/>
                <a:gd name="connsiteX2" fmla="*/ 2516835 w 8714924"/>
                <a:gd name="connsiteY2" fmla="*/ 463964 h 927927"/>
                <a:gd name="connsiteX3" fmla="*/ 17836 w 8714924"/>
                <a:gd name="connsiteY3" fmla="*/ 27275 h 927927"/>
                <a:gd name="connsiteX4" fmla="*/ 183502 w 8714924"/>
                <a:gd name="connsiteY4" fmla="*/ 0 h 927927"/>
                <a:gd name="connsiteX5" fmla="*/ 7279664 w 8714924"/>
                <a:gd name="connsiteY5" fmla="*/ 0 h 927927"/>
                <a:gd name="connsiteX6" fmla="*/ 6215925 w 8714924"/>
                <a:gd name="connsiteY6" fmla="*/ 27275 h 927927"/>
                <a:gd name="connsiteX7" fmla="*/ 8714924 w 8714924"/>
                <a:gd name="connsiteY7" fmla="*/ 463964 h 927927"/>
                <a:gd name="connsiteX0" fmla="*/ 7683985 w 8714924"/>
                <a:gd name="connsiteY0" fmla="*/ 927927 h 927927"/>
                <a:gd name="connsiteX1" fmla="*/ 18912 w 8714924"/>
                <a:gd name="connsiteY1" fmla="*/ 927927 h 927927"/>
                <a:gd name="connsiteX2" fmla="*/ 2516835 w 8714924"/>
                <a:gd name="connsiteY2" fmla="*/ 463964 h 927927"/>
                <a:gd name="connsiteX3" fmla="*/ 17836 w 8714924"/>
                <a:gd name="connsiteY3" fmla="*/ 27275 h 927927"/>
                <a:gd name="connsiteX4" fmla="*/ 183502 w 8714924"/>
                <a:gd name="connsiteY4" fmla="*/ 0 h 927927"/>
                <a:gd name="connsiteX5" fmla="*/ 7279664 w 8714924"/>
                <a:gd name="connsiteY5" fmla="*/ 0 h 927927"/>
                <a:gd name="connsiteX6" fmla="*/ 6215925 w 8714924"/>
                <a:gd name="connsiteY6" fmla="*/ 27275 h 927927"/>
                <a:gd name="connsiteX7" fmla="*/ 8714924 w 8714924"/>
                <a:gd name="connsiteY7" fmla="*/ 463964 h 927927"/>
                <a:gd name="connsiteX0" fmla="*/ 7683985 w 8714924"/>
                <a:gd name="connsiteY0" fmla="*/ 927927 h 927927"/>
                <a:gd name="connsiteX1" fmla="*/ 18912 w 8714924"/>
                <a:gd name="connsiteY1" fmla="*/ 927927 h 927927"/>
                <a:gd name="connsiteX2" fmla="*/ 2516835 w 8714924"/>
                <a:gd name="connsiteY2" fmla="*/ 463964 h 927927"/>
                <a:gd name="connsiteX3" fmla="*/ 17836 w 8714924"/>
                <a:gd name="connsiteY3" fmla="*/ 27275 h 927927"/>
                <a:gd name="connsiteX4" fmla="*/ 183502 w 8714924"/>
                <a:gd name="connsiteY4" fmla="*/ 0 h 927927"/>
                <a:gd name="connsiteX5" fmla="*/ 7279664 w 8714924"/>
                <a:gd name="connsiteY5" fmla="*/ 0 h 927927"/>
                <a:gd name="connsiteX6" fmla="*/ 6215925 w 8714924"/>
                <a:gd name="connsiteY6" fmla="*/ 27275 h 927927"/>
                <a:gd name="connsiteX7" fmla="*/ 8714924 w 8714924"/>
                <a:gd name="connsiteY7" fmla="*/ 463964 h 927927"/>
                <a:gd name="connsiteX0" fmla="*/ 7683985 w 8714924"/>
                <a:gd name="connsiteY0" fmla="*/ 927927 h 927927"/>
                <a:gd name="connsiteX1" fmla="*/ 18912 w 8714924"/>
                <a:gd name="connsiteY1" fmla="*/ 927927 h 927927"/>
                <a:gd name="connsiteX2" fmla="*/ 2516835 w 8714924"/>
                <a:gd name="connsiteY2" fmla="*/ 463964 h 927927"/>
                <a:gd name="connsiteX3" fmla="*/ 17836 w 8714924"/>
                <a:gd name="connsiteY3" fmla="*/ 27275 h 927927"/>
                <a:gd name="connsiteX4" fmla="*/ 183502 w 8714924"/>
                <a:gd name="connsiteY4" fmla="*/ 0 h 927927"/>
                <a:gd name="connsiteX5" fmla="*/ 7279664 w 8714924"/>
                <a:gd name="connsiteY5" fmla="*/ 0 h 927927"/>
                <a:gd name="connsiteX6" fmla="*/ 6215925 w 8714924"/>
                <a:gd name="connsiteY6" fmla="*/ 27275 h 927927"/>
                <a:gd name="connsiteX7" fmla="*/ 8714924 w 8714924"/>
                <a:gd name="connsiteY7" fmla="*/ 463964 h 927927"/>
                <a:gd name="connsiteX0" fmla="*/ 7683985 w 8714924"/>
                <a:gd name="connsiteY0" fmla="*/ 927927 h 927927"/>
                <a:gd name="connsiteX1" fmla="*/ 18912 w 8714924"/>
                <a:gd name="connsiteY1" fmla="*/ 927927 h 927927"/>
                <a:gd name="connsiteX2" fmla="*/ 2516835 w 8714924"/>
                <a:gd name="connsiteY2" fmla="*/ 463964 h 927927"/>
                <a:gd name="connsiteX3" fmla="*/ 17836 w 8714924"/>
                <a:gd name="connsiteY3" fmla="*/ 27275 h 927927"/>
                <a:gd name="connsiteX4" fmla="*/ 183502 w 8714924"/>
                <a:gd name="connsiteY4" fmla="*/ 0 h 927927"/>
                <a:gd name="connsiteX5" fmla="*/ 5884591 w 8714924"/>
                <a:gd name="connsiteY5" fmla="*/ 0 h 927927"/>
                <a:gd name="connsiteX6" fmla="*/ 6215925 w 8714924"/>
                <a:gd name="connsiteY6" fmla="*/ 27275 h 927927"/>
                <a:gd name="connsiteX7" fmla="*/ 8714924 w 8714924"/>
                <a:gd name="connsiteY7" fmla="*/ 463964 h 927927"/>
                <a:gd name="connsiteX0" fmla="*/ 6680867 w 8714924"/>
                <a:gd name="connsiteY0" fmla="*/ 927927 h 927927"/>
                <a:gd name="connsiteX1" fmla="*/ 18912 w 8714924"/>
                <a:gd name="connsiteY1" fmla="*/ 927927 h 927927"/>
                <a:gd name="connsiteX2" fmla="*/ 2516835 w 8714924"/>
                <a:gd name="connsiteY2" fmla="*/ 463964 h 927927"/>
                <a:gd name="connsiteX3" fmla="*/ 17836 w 8714924"/>
                <a:gd name="connsiteY3" fmla="*/ 27275 h 927927"/>
                <a:gd name="connsiteX4" fmla="*/ 183502 w 8714924"/>
                <a:gd name="connsiteY4" fmla="*/ 0 h 927927"/>
                <a:gd name="connsiteX5" fmla="*/ 5884591 w 8714924"/>
                <a:gd name="connsiteY5" fmla="*/ 0 h 927927"/>
                <a:gd name="connsiteX6" fmla="*/ 6215925 w 8714924"/>
                <a:gd name="connsiteY6" fmla="*/ 27275 h 927927"/>
                <a:gd name="connsiteX7" fmla="*/ 8714924 w 8714924"/>
                <a:gd name="connsiteY7" fmla="*/ 463964 h 927927"/>
                <a:gd name="connsiteX0" fmla="*/ 6680867 w 8714924"/>
                <a:gd name="connsiteY0" fmla="*/ 927927 h 927927"/>
                <a:gd name="connsiteX1" fmla="*/ 18912 w 8714924"/>
                <a:gd name="connsiteY1" fmla="*/ 927927 h 927927"/>
                <a:gd name="connsiteX2" fmla="*/ 2516835 w 8714924"/>
                <a:gd name="connsiteY2" fmla="*/ 463964 h 927927"/>
                <a:gd name="connsiteX3" fmla="*/ 17835 w 8714924"/>
                <a:gd name="connsiteY3" fmla="*/ 51020 h 927927"/>
                <a:gd name="connsiteX4" fmla="*/ 183502 w 8714924"/>
                <a:gd name="connsiteY4" fmla="*/ 0 h 927927"/>
                <a:gd name="connsiteX5" fmla="*/ 5884591 w 8714924"/>
                <a:gd name="connsiteY5" fmla="*/ 0 h 927927"/>
                <a:gd name="connsiteX6" fmla="*/ 6215925 w 8714924"/>
                <a:gd name="connsiteY6" fmla="*/ 27275 h 927927"/>
                <a:gd name="connsiteX7" fmla="*/ 8714924 w 8714924"/>
                <a:gd name="connsiteY7" fmla="*/ 463964 h 927927"/>
                <a:gd name="connsiteX0" fmla="*/ 6680867 w 8714924"/>
                <a:gd name="connsiteY0" fmla="*/ 927927 h 927927"/>
                <a:gd name="connsiteX1" fmla="*/ 18912 w 8714924"/>
                <a:gd name="connsiteY1" fmla="*/ 927927 h 927927"/>
                <a:gd name="connsiteX2" fmla="*/ 1336440 w 8714924"/>
                <a:gd name="connsiteY2" fmla="*/ 463963 h 927927"/>
                <a:gd name="connsiteX3" fmla="*/ 17835 w 8714924"/>
                <a:gd name="connsiteY3" fmla="*/ 51020 h 927927"/>
                <a:gd name="connsiteX4" fmla="*/ 183502 w 8714924"/>
                <a:gd name="connsiteY4" fmla="*/ 0 h 927927"/>
                <a:gd name="connsiteX5" fmla="*/ 5884591 w 8714924"/>
                <a:gd name="connsiteY5" fmla="*/ 0 h 927927"/>
                <a:gd name="connsiteX6" fmla="*/ 6215925 w 8714924"/>
                <a:gd name="connsiteY6" fmla="*/ 27275 h 927927"/>
                <a:gd name="connsiteX7" fmla="*/ 8714924 w 8714924"/>
                <a:gd name="connsiteY7" fmla="*/ 463964 h 927927"/>
                <a:gd name="connsiteX0" fmla="*/ 6680867 w 8714924"/>
                <a:gd name="connsiteY0" fmla="*/ 927927 h 927927"/>
                <a:gd name="connsiteX1" fmla="*/ 18912 w 8714924"/>
                <a:gd name="connsiteY1" fmla="*/ 927927 h 927927"/>
                <a:gd name="connsiteX2" fmla="*/ 1336440 w 8714924"/>
                <a:gd name="connsiteY2" fmla="*/ 463963 h 927927"/>
                <a:gd name="connsiteX3" fmla="*/ 17835 w 8714924"/>
                <a:gd name="connsiteY3" fmla="*/ 51020 h 927927"/>
                <a:gd name="connsiteX4" fmla="*/ 183502 w 8714924"/>
                <a:gd name="connsiteY4" fmla="*/ 0 h 927927"/>
                <a:gd name="connsiteX5" fmla="*/ 5884591 w 8714924"/>
                <a:gd name="connsiteY5" fmla="*/ 0 h 927927"/>
                <a:gd name="connsiteX6" fmla="*/ 6215925 w 8714924"/>
                <a:gd name="connsiteY6" fmla="*/ 27275 h 927927"/>
                <a:gd name="connsiteX7" fmla="*/ 8714924 w 8714924"/>
                <a:gd name="connsiteY7" fmla="*/ 463964 h 927927"/>
                <a:gd name="connsiteX0" fmla="*/ 6680867 w 8714924"/>
                <a:gd name="connsiteY0" fmla="*/ 927927 h 927927"/>
                <a:gd name="connsiteX1" fmla="*/ 18912 w 8714924"/>
                <a:gd name="connsiteY1" fmla="*/ 927927 h 927927"/>
                <a:gd name="connsiteX2" fmla="*/ 1336440 w 8714924"/>
                <a:gd name="connsiteY2" fmla="*/ 463963 h 927927"/>
                <a:gd name="connsiteX3" fmla="*/ 17835 w 8714924"/>
                <a:gd name="connsiteY3" fmla="*/ 51020 h 927927"/>
                <a:gd name="connsiteX4" fmla="*/ 183502 w 8714924"/>
                <a:gd name="connsiteY4" fmla="*/ 0 h 927927"/>
                <a:gd name="connsiteX5" fmla="*/ 5884591 w 8714924"/>
                <a:gd name="connsiteY5" fmla="*/ 0 h 927927"/>
                <a:gd name="connsiteX6" fmla="*/ 6215925 w 8714924"/>
                <a:gd name="connsiteY6" fmla="*/ 27275 h 927927"/>
                <a:gd name="connsiteX7" fmla="*/ 8714924 w 8714924"/>
                <a:gd name="connsiteY7" fmla="*/ 463964 h 927927"/>
                <a:gd name="connsiteX0" fmla="*/ 6680867 w 8714924"/>
                <a:gd name="connsiteY0" fmla="*/ 927927 h 927927"/>
                <a:gd name="connsiteX1" fmla="*/ 18912 w 8714924"/>
                <a:gd name="connsiteY1" fmla="*/ 927927 h 927927"/>
                <a:gd name="connsiteX2" fmla="*/ 1336440 w 8714924"/>
                <a:gd name="connsiteY2" fmla="*/ 463963 h 927927"/>
                <a:gd name="connsiteX3" fmla="*/ 17835 w 8714924"/>
                <a:gd name="connsiteY3" fmla="*/ 51020 h 927927"/>
                <a:gd name="connsiteX4" fmla="*/ 183502 w 8714924"/>
                <a:gd name="connsiteY4" fmla="*/ 0 h 927927"/>
                <a:gd name="connsiteX5" fmla="*/ 5884591 w 8714924"/>
                <a:gd name="connsiteY5" fmla="*/ 0 h 927927"/>
                <a:gd name="connsiteX6" fmla="*/ 6215925 w 8714924"/>
                <a:gd name="connsiteY6" fmla="*/ 27275 h 927927"/>
                <a:gd name="connsiteX7" fmla="*/ 8714924 w 8714924"/>
                <a:gd name="connsiteY7" fmla="*/ 463964 h 927927"/>
                <a:gd name="connsiteX0" fmla="*/ 6680867 w 8714924"/>
                <a:gd name="connsiteY0" fmla="*/ 927927 h 927927"/>
                <a:gd name="connsiteX1" fmla="*/ 18912 w 8714924"/>
                <a:gd name="connsiteY1" fmla="*/ 927927 h 927927"/>
                <a:gd name="connsiteX2" fmla="*/ 1336440 w 8714924"/>
                <a:gd name="connsiteY2" fmla="*/ 463963 h 927927"/>
                <a:gd name="connsiteX3" fmla="*/ 17835 w 8714924"/>
                <a:gd name="connsiteY3" fmla="*/ 51020 h 927927"/>
                <a:gd name="connsiteX4" fmla="*/ 183502 w 8714924"/>
                <a:gd name="connsiteY4" fmla="*/ 0 h 927927"/>
                <a:gd name="connsiteX5" fmla="*/ 5884591 w 8714924"/>
                <a:gd name="connsiteY5" fmla="*/ 0 h 927927"/>
                <a:gd name="connsiteX6" fmla="*/ 6215925 w 8714924"/>
                <a:gd name="connsiteY6" fmla="*/ 27275 h 927927"/>
                <a:gd name="connsiteX7" fmla="*/ 8714924 w 8714924"/>
                <a:gd name="connsiteY7" fmla="*/ 463964 h 927927"/>
                <a:gd name="connsiteX0" fmla="*/ 6680867 w 8714924"/>
                <a:gd name="connsiteY0" fmla="*/ 927927 h 927927"/>
                <a:gd name="connsiteX1" fmla="*/ 18912 w 8714924"/>
                <a:gd name="connsiteY1" fmla="*/ 927927 h 927927"/>
                <a:gd name="connsiteX2" fmla="*/ 1336440 w 8714924"/>
                <a:gd name="connsiteY2" fmla="*/ 463963 h 927927"/>
                <a:gd name="connsiteX3" fmla="*/ 17835 w 8714924"/>
                <a:gd name="connsiteY3" fmla="*/ 51020 h 927927"/>
                <a:gd name="connsiteX4" fmla="*/ 183502 w 8714924"/>
                <a:gd name="connsiteY4" fmla="*/ 0 h 927927"/>
                <a:gd name="connsiteX5" fmla="*/ 5884591 w 8714924"/>
                <a:gd name="connsiteY5" fmla="*/ 0 h 927927"/>
                <a:gd name="connsiteX6" fmla="*/ 6215925 w 8714924"/>
                <a:gd name="connsiteY6" fmla="*/ 27275 h 927927"/>
                <a:gd name="connsiteX7" fmla="*/ 8714924 w 8714924"/>
                <a:gd name="connsiteY7" fmla="*/ 463964 h 927927"/>
                <a:gd name="connsiteX0" fmla="*/ 6680867 w 8714924"/>
                <a:gd name="connsiteY0" fmla="*/ 927927 h 927927"/>
                <a:gd name="connsiteX1" fmla="*/ 18912 w 8714924"/>
                <a:gd name="connsiteY1" fmla="*/ 927927 h 927927"/>
                <a:gd name="connsiteX2" fmla="*/ 1336440 w 8714924"/>
                <a:gd name="connsiteY2" fmla="*/ 463963 h 927927"/>
                <a:gd name="connsiteX3" fmla="*/ 17835 w 8714924"/>
                <a:gd name="connsiteY3" fmla="*/ 51020 h 927927"/>
                <a:gd name="connsiteX4" fmla="*/ 183502 w 8714924"/>
                <a:gd name="connsiteY4" fmla="*/ 0 h 927927"/>
                <a:gd name="connsiteX5" fmla="*/ 5884591 w 8714924"/>
                <a:gd name="connsiteY5" fmla="*/ 0 h 927927"/>
                <a:gd name="connsiteX6" fmla="*/ 7396319 w 8714924"/>
                <a:gd name="connsiteY6" fmla="*/ 51020 h 927927"/>
                <a:gd name="connsiteX7" fmla="*/ 8714924 w 8714924"/>
                <a:gd name="connsiteY7" fmla="*/ 463964 h 927927"/>
                <a:gd name="connsiteX0" fmla="*/ 6680867 w 8714924"/>
                <a:gd name="connsiteY0" fmla="*/ 927927 h 927927"/>
                <a:gd name="connsiteX1" fmla="*/ 18912 w 8714924"/>
                <a:gd name="connsiteY1" fmla="*/ 927927 h 927927"/>
                <a:gd name="connsiteX2" fmla="*/ 1336440 w 8714924"/>
                <a:gd name="connsiteY2" fmla="*/ 463963 h 927927"/>
                <a:gd name="connsiteX3" fmla="*/ 17835 w 8714924"/>
                <a:gd name="connsiteY3" fmla="*/ 51020 h 927927"/>
                <a:gd name="connsiteX4" fmla="*/ 183502 w 8714924"/>
                <a:gd name="connsiteY4" fmla="*/ 0 h 927927"/>
                <a:gd name="connsiteX5" fmla="*/ 5884591 w 8714924"/>
                <a:gd name="connsiteY5" fmla="*/ 0 h 927927"/>
                <a:gd name="connsiteX6" fmla="*/ 7396319 w 8714924"/>
                <a:gd name="connsiteY6" fmla="*/ 51020 h 927927"/>
                <a:gd name="connsiteX7" fmla="*/ 8714924 w 8714924"/>
                <a:gd name="connsiteY7" fmla="*/ 463963 h 927927"/>
                <a:gd name="connsiteX0" fmla="*/ 6680867 w 8714924"/>
                <a:gd name="connsiteY0" fmla="*/ 927927 h 927927"/>
                <a:gd name="connsiteX1" fmla="*/ 18912 w 8714924"/>
                <a:gd name="connsiteY1" fmla="*/ 927927 h 927927"/>
                <a:gd name="connsiteX2" fmla="*/ 1336440 w 8714924"/>
                <a:gd name="connsiteY2" fmla="*/ 463963 h 927927"/>
                <a:gd name="connsiteX3" fmla="*/ 17835 w 8714924"/>
                <a:gd name="connsiteY3" fmla="*/ 51020 h 927927"/>
                <a:gd name="connsiteX4" fmla="*/ 183502 w 8714924"/>
                <a:gd name="connsiteY4" fmla="*/ 0 h 927927"/>
                <a:gd name="connsiteX5" fmla="*/ 5884591 w 8714924"/>
                <a:gd name="connsiteY5" fmla="*/ 0 h 927927"/>
                <a:gd name="connsiteX6" fmla="*/ 7396319 w 8714924"/>
                <a:gd name="connsiteY6" fmla="*/ 51020 h 927927"/>
                <a:gd name="connsiteX7" fmla="*/ 8714924 w 8714924"/>
                <a:gd name="connsiteY7" fmla="*/ 463963 h 927927"/>
                <a:gd name="connsiteX0" fmla="*/ 6680867 w 8714924"/>
                <a:gd name="connsiteY0" fmla="*/ 927927 h 927927"/>
                <a:gd name="connsiteX1" fmla="*/ 18912 w 8714924"/>
                <a:gd name="connsiteY1" fmla="*/ 927927 h 927927"/>
                <a:gd name="connsiteX2" fmla="*/ 1336440 w 8714924"/>
                <a:gd name="connsiteY2" fmla="*/ 463963 h 927927"/>
                <a:gd name="connsiteX3" fmla="*/ 17835 w 8714924"/>
                <a:gd name="connsiteY3" fmla="*/ 51020 h 927927"/>
                <a:gd name="connsiteX4" fmla="*/ 183502 w 8714924"/>
                <a:gd name="connsiteY4" fmla="*/ 0 h 927927"/>
                <a:gd name="connsiteX5" fmla="*/ 5884591 w 8714924"/>
                <a:gd name="connsiteY5" fmla="*/ 0 h 927927"/>
                <a:gd name="connsiteX6" fmla="*/ 7396319 w 8714924"/>
                <a:gd name="connsiteY6" fmla="*/ 51020 h 927927"/>
                <a:gd name="connsiteX7" fmla="*/ 8714924 w 8714924"/>
                <a:gd name="connsiteY7" fmla="*/ 463963 h 927927"/>
                <a:gd name="connsiteX0" fmla="*/ 6680867 w 8714924"/>
                <a:gd name="connsiteY0" fmla="*/ 927927 h 927927"/>
                <a:gd name="connsiteX1" fmla="*/ 18912 w 8714924"/>
                <a:gd name="connsiteY1" fmla="*/ 927927 h 927927"/>
                <a:gd name="connsiteX2" fmla="*/ 1336440 w 8714924"/>
                <a:gd name="connsiteY2" fmla="*/ 463963 h 927927"/>
                <a:gd name="connsiteX3" fmla="*/ 17835 w 8714924"/>
                <a:gd name="connsiteY3" fmla="*/ 51020 h 927927"/>
                <a:gd name="connsiteX4" fmla="*/ 183502 w 8714924"/>
                <a:gd name="connsiteY4" fmla="*/ 0 h 927927"/>
                <a:gd name="connsiteX5" fmla="*/ 7064985 w 8714924"/>
                <a:gd name="connsiteY5" fmla="*/ 0 h 927927"/>
                <a:gd name="connsiteX6" fmla="*/ 7396319 w 8714924"/>
                <a:gd name="connsiteY6" fmla="*/ 51020 h 927927"/>
                <a:gd name="connsiteX7" fmla="*/ 8714924 w 8714924"/>
                <a:gd name="connsiteY7" fmla="*/ 463963 h 927927"/>
                <a:gd name="connsiteX0" fmla="*/ 7861262 w 8714924"/>
                <a:gd name="connsiteY0" fmla="*/ 927927 h 927927"/>
                <a:gd name="connsiteX1" fmla="*/ 18912 w 8714924"/>
                <a:gd name="connsiteY1" fmla="*/ 927927 h 927927"/>
                <a:gd name="connsiteX2" fmla="*/ 1336440 w 8714924"/>
                <a:gd name="connsiteY2" fmla="*/ 463963 h 927927"/>
                <a:gd name="connsiteX3" fmla="*/ 17835 w 8714924"/>
                <a:gd name="connsiteY3" fmla="*/ 51020 h 927927"/>
                <a:gd name="connsiteX4" fmla="*/ 183502 w 8714924"/>
                <a:gd name="connsiteY4" fmla="*/ 0 h 927927"/>
                <a:gd name="connsiteX5" fmla="*/ 7064985 w 8714924"/>
                <a:gd name="connsiteY5" fmla="*/ 0 h 927927"/>
                <a:gd name="connsiteX6" fmla="*/ 7396319 w 8714924"/>
                <a:gd name="connsiteY6" fmla="*/ 51020 h 927927"/>
                <a:gd name="connsiteX7" fmla="*/ 8714924 w 8714924"/>
                <a:gd name="connsiteY7" fmla="*/ 463963 h 927927"/>
                <a:gd name="connsiteX0" fmla="*/ 7861262 w 8714924"/>
                <a:gd name="connsiteY0" fmla="*/ 927927 h 927927"/>
                <a:gd name="connsiteX1" fmla="*/ 18912 w 8714924"/>
                <a:gd name="connsiteY1" fmla="*/ 927927 h 927927"/>
                <a:gd name="connsiteX2" fmla="*/ 1336440 w 8714924"/>
                <a:gd name="connsiteY2" fmla="*/ 463963 h 927927"/>
                <a:gd name="connsiteX3" fmla="*/ 17835 w 8714924"/>
                <a:gd name="connsiteY3" fmla="*/ 51020 h 927927"/>
                <a:gd name="connsiteX4" fmla="*/ 183502 w 8714924"/>
                <a:gd name="connsiteY4" fmla="*/ 0 h 927927"/>
                <a:gd name="connsiteX5" fmla="*/ 7064985 w 8714924"/>
                <a:gd name="connsiteY5" fmla="*/ 0 h 927927"/>
                <a:gd name="connsiteX6" fmla="*/ 7396319 w 8714924"/>
                <a:gd name="connsiteY6" fmla="*/ 51020 h 927927"/>
                <a:gd name="connsiteX7" fmla="*/ 8714924 w 8714924"/>
                <a:gd name="connsiteY7" fmla="*/ 463963 h 927927"/>
                <a:gd name="connsiteX0" fmla="*/ 7861262 w 8714924"/>
                <a:gd name="connsiteY0" fmla="*/ 927927 h 927927"/>
                <a:gd name="connsiteX1" fmla="*/ 18912 w 8714924"/>
                <a:gd name="connsiteY1" fmla="*/ 927927 h 927927"/>
                <a:gd name="connsiteX2" fmla="*/ 1202049 w 8714924"/>
                <a:gd name="connsiteY2" fmla="*/ 463963 h 927927"/>
                <a:gd name="connsiteX3" fmla="*/ 17835 w 8714924"/>
                <a:gd name="connsiteY3" fmla="*/ 51020 h 927927"/>
                <a:gd name="connsiteX4" fmla="*/ 183502 w 8714924"/>
                <a:gd name="connsiteY4" fmla="*/ 0 h 927927"/>
                <a:gd name="connsiteX5" fmla="*/ 7064985 w 8714924"/>
                <a:gd name="connsiteY5" fmla="*/ 0 h 927927"/>
                <a:gd name="connsiteX6" fmla="*/ 7396319 w 8714924"/>
                <a:gd name="connsiteY6" fmla="*/ 51020 h 927927"/>
                <a:gd name="connsiteX7" fmla="*/ 8714924 w 8714924"/>
                <a:gd name="connsiteY7" fmla="*/ 463963 h 927927"/>
                <a:gd name="connsiteX0" fmla="*/ 7861262 w 8714924"/>
                <a:gd name="connsiteY0" fmla="*/ 927927 h 927927"/>
                <a:gd name="connsiteX1" fmla="*/ 18912 w 8714924"/>
                <a:gd name="connsiteY1" fmla="*/ 927927 h 927927"/>
                <a:gd name="connsiteX2" fmla="*/ 1202049 w 8714924"/>
                <a:gd name="connsiteY2" fmla="*/ 463963 h 927927"/>
                <a:gd name="connsiteX3" fmla="*/ 17835 w 8714924"/>
                <a:gd name="connsiteY3" fmla="*/ 51020 h 927927"/>
                <a:gd name="connsiteX4" fmla="*/ 183502 w 8714924"/>
                <a:gd name="connsiteY4" fmla="*/ 0 h 927927"/>
                <a:gd name="connsiteX5" fmla="*/ 7064985 w 8714924"/>
                <a:gd name="connsiteY5" fmla="*/ 0 h 927927"/>
                <a:gd name="connsiteX6" fmla="*/ 7396319 w 8714924"/>
                <a:gd name="connsiteY6" fmla="*/ 51020 h 927927"/>
                <a:gd name="connsiteX7" fmla="*/ 8714924 w 8714924"/>
                <a:gd name="connsiteY7" fmla="*/ 463963 h 927927"/>
                <a:gd name="connsiteX0" fmla="*/ 7861262 w 8714924"/>
                <a:gd name="connsiteY0" fmla="*/ 927927 h 927927"/>
                <a:gd name="connsiteX1" fmla="*/ 18912 w 8714924"/>
                <a:gd name="connsiteY1" fmla="*/ 927927 h 927927"/>
                <a:gd name="connsiteX2" fmla="*/ 1202049 w 8714924"/>
                <a:gd name="connsiteY2" fmla="*/ 463963 h 927927"/>
                <a:gd name="connsiteX3" fmla="*/ 17835 w 8714924"/>
                <a:gd name="connsiteY3" fmla="*/ 51020 h 927927"/>
                <a:gd name="connsiteX4" fmla="*/ 183502 w 8714924"/>
                <a:gd name="connsiteY4" fmla="*/ 0 h 927927"/>
                <a:gd name="connsiteX5" fmla="*/ 7064985 w 8714924"/>
                <a:gd name="connsiteY5" fmla="*/ 0 h 927927"/>
                <a:gd name="connsiteX6" fmla="*/ 7396319 w 8714924"/>
                <a:gd name="connsiteY6" fmla="*/ 51020 h 927927"/>
                <a:gd name="connsiteX7" fmla="*/ 8714924 w 8714924"/>
                <a:gd name="connsiteY7" fmla="*/ 463963 h 927927"/>
                <a:gd name="connsiteX0" fmla="*/ 7858788 w 8712450"/>
                <a:gd name="connsiteY0" fmla="*/ 927927 h 927927"/>
                <a:gd name="connsiteX1" fmla="*/ 16438 w 8712450"/>
                <a:gd name="connsiteY1" fmla="*/ 927927 h 927927"/>
                <a:gd name="connsiteX2" fmla="*/ 1199575 w 8712450"/>
                <a:gd name="connsiteY2" fmla="*/ 463963 h 927927"/>
                <a:gd name="connsiteX3" fmla="*/ 15361 w 8712450"/>
                <a:gd name="connsiteY3" fmla="*/ 51020 h 927927"/>
                <a:gd name="connsiteX4" fmla="*/ 181028 w 8712450"/>
                <a:gd name="connsiteY4" fmla="*/ 0 h 927927"/>
                <a:gd name="connsiteX5" fmla="*/ 7062511 w 8712450"/>
                <a:gd name="connsiteY5" fmla="*/ 0 h 927927"/>
                <a:gd name="connsiteX6" fmla="*/ 7393845 w 8712450"/>
                <a:gd name="connsiteY6" fmla="*/ 51020 h 927927"/>
                <a:gd name="connsiteX7" fmla="*/ 8712450 w 8712450"/>
                <a:gd name="connsiteY7" fmla="*/ 463963 h 927927"/>
                <a:gd name="connsiteX0" fmla="*/ 7859336 w 8712998"/>
                <a:gd name="connsiteY0" fmla="*/ 927927 h 927927"/>
                <a:gd name="connsiteX1" fmla="*/ 16986 w 8712998"/>
                <a:gd name="connsiteY1" fmla="*/ 927927 h 927927"/>
                <a:gd name="connsiteX2" fmla="*/ 1200123 w 8712998"/>
                <a:gd name="connsiteY2" fmla="*/ 463963 h 927927"/>
                <a:gd name="connsiteX3" fmla="*/ 15909 w 8712998"/>
                <a:gd name="connsiteY3" fmla="*/ 51020 h 927927"/>
                <a:gd name="connsiteX4" fmla="*/ 181576 w 8712998"/>
                <a:gd name="connsiteY4" fmla="*/ 0 h 927927"/>
                <a:gd name="connsiteX5" fmla="*/ 7063059 w 8712998"/>
                <a:gd name="connsiteY5" fmla="*/ 0 h 927927"/>
                <a:gd name="connsiteX6" fmla="*/ 7394393 w 8712998"/>
                <a:gd name="connsiteY6" fmla="*/ 51020 h 927927"/>
                <a:gd name="connsiteX7" fmla="*/ 8712998 w 8712998"/>
                <a:gd name="connsiteY7" fmla="*/ 463963 h 927927"/>
                <a:gd name="connsiteX0" fmla="*/ 7859444 w 8713106"/>
                <a:gd name="connsiteY0" fmla="*/ 927927 h 927927"/>
                <a:gd name="connsiteX1" fmla="*/ 17094 w 8713106"/>
                <a:gd name="connsiteY1" fmla="*/ 927927 h 927927"/>
                <a:gd name="connsiteX2" fmla="*/ 1200231 w 8713106"/>
                <a:gd name="connsiteY2" fmla="*/ 463963 h 927927"/>
                <a:gd name="connsiteX3" fmla="*/ 16017 w 8713106"/>
                <a:gd name="connsiteY3" fmla="*/ 51020 h 927927"/>
                <a:gd name="connsiteX4" fmla="*/ 164804 w 8713106"/>
                <a:gd name="connsiteY4" fmla="*/ 0 h 927927"/>
                <a:gd name="connsiteX5" fmla="*/ 7063167 w 8713106"/>
                <a:gd name="connsiteY5" fmla="*/ 0 h 927927"/>
                <a:gd name="connsiteX6" fmla="*/ 7394501 w 8713106"/>
                <a:gd name="connsiteY6" fmla="*/ 51020 h 927927"/>
                <a:gd name="connsiteX7" fmla="*/ 8713106 w 8713106"/>
                <a:gd name="connsiteY7" fmla="*/ 463963 h 927927"/>
                <a:gd name="connsiteX0" fmla="*/ 7859444 w 8713106"/>
                <a:gd name="connsiteY0" fmla="*/ 927927 h 927927"/>
                <a:gd name="connsiteX1" fmla="*/ 17094 w 8713106"/>
                <a:gd name="connsiteY1" fmla="*/ 927927 h 927927"/>
                <a:gd name="connsiteX2" fmla="*/ 1200231 w 8713106"/>
                <a:gd name="connsiteY2" fmla="*/ 463963 h 927927"/>
                <a:gd name="connsiteX3" fmla="*/ 16017 w 8713106"/>
                <a:gd name="connsiteY3" fmla="*/ 51020 h 927927"/>
                <a:gd name="connsiteX4" fmla="*/ 164804 w 8713106"/>
                <a:gd name="connsiteY4" fmla="*/ 0 h 927927"/>
                <a:gd name="connsiteX5" fmla="*/ 7063167 w 8713106"/>
                <a:gd name="connsiteY5" fmla="*/ 0 h 927927"/>
                <a:gd name="connsiteX6" fmla="*/ 7528892 w 8713106"/>
                <a:gd name="connsiteY6" fmla="*/ 51020 h 927927"/>
                <a:gd name="connsiteX7" fmla="*/ 8713106 w 8713106"/>
                <a:gd name="connsiteY7" fmla="*/ 463963 h 927927"/>
                <a:gd name="connsiteX0" fmla="*/ 7859444 w 8713106"/>
                <a:gd name="connsiteY0" fmla="*/ 927927 h 927927"/>
                <a:gd name="connsiteX1" fmla="*/ 17094 w 8713106"/>
                <a:gd name="connsiteY1" fmla="*/ 927927 h 927927"/>
                <a:gd name="connsiteX2" fmla="*/ 1200231 w 8713106"/>
                <a:gd name="connsiteY2" fmla="*/ 463963 h 927927"/>
                <a:gd name="connsiteX3" fmla="*/ 16017 w 8713106"/>
                <a:gd name="connsiteY3" fmla="*/ 51020 h 927927"/>
                <a:gd name="connsiteX4" fmla="*/ 164804 w 8713106"/>
                <a:gd name="connsiteY4" fmla="*/ 0 h 927927"/>
                <a:gd name="connsiteX5" fmla="*/ 7063167 w 8713106"/>
                <a:gd name="connsiteY5" fmla="*/ 0 h 927927"/>
                <a:gd name="connsiteX6" fmla="*/ 7528892 w 8713106"/>
                <a:gd name="connsiteY6" fmla="*/ 51020 h 927927"/>
                <a:gd name="connsiteX7" fmla="*/ 8713106 w 8713106"/>
                <a:gd name="connsiteY7" fmla="*/ 463963 h 927927"/>
                <a:gd name="connsiteX0" fmla="*/ 7859444 w 8713106"/>
                <a:gd name="connsiteY0" fmla="*/ 927927 h 927927"/>
                <a:gd name="connsiteX1" fmla="*/ 17094 w 8713106"/>
                <a:gd name="connsiteY1" fmla="*/ 927927 h 927927"/>
                <a:gd name="connsiteX2" fmla="*/ 1200231 w 8713106"/>
                <a:gd name="connsiteY2" fmla="*/ 463963 h 927927"/>
                <a:gd name="connsiteX3" fmla="*/ 16017 w 8713106"/>
                <a:gd name="connsiteY3" fmla="*/ 51020 h 927927"/>
                <a:gd name="connsiteX4" fmla="*/ 164804 w 8713106"/>
                <a:gd name="connsiteY4" fmla="*/ 0 h 927927"/>
                <a:gd name="connsiteX5" fmla="*/ 7063167 w 8713106"/>
                <a:gd name="connsiteY5" fmla="*/ 0 h 927927"/>
                <a:gd name="connsiteX6" fmla="*/ 7528892 w 8713106"/>
                <a:gd name="connsiteY6" fmla="*/ 51020 h 927927"/>
                <a:gd name="connsiteX7" fmla="*/ 8713106 w 8713106"/>
                <a:gd name="connsiteY7" fmla="*/ 463963 h 927927"/>
                <a:gd name="connsiteX0" fmla="*/ 7859444 w 8713106"/>
                <a:gd name="connsiteY0" fmla="*/ 927927 h 927927"/>
                <a:gd name="connsiteX1" fmla="*/ 17094 w 8713106"/>
                <a:gd name="connsiteY1" fmla="*/ 927927 h 927927"/>
                <a:gd name="connsiteX2" fmla="*/ 1200231 w 8713106"/>
                <a:gd name="connsiteY2" fmla="*/ 463963 h 927927"/>
                <a:gd name="connsiteX3" fmla="*/ 16017 w 8713106"/>
                <a:gd name="connsiteY3" fmla="*/ 51020 h 927927"/>
                <a:gd name="connsiteX4" fmla="*/ 164804 w 8713106"/>
                <a:gd name="connsiteY4" fmla="*/ 0 h 927927"/>
                <a:gd name="connsiteX5" fmla="*/ 7063167 w 8713106"/>
                <a:gd name="connsiteY5" fmla="*/ 0 h 927927"/>
                <a:gd name="connsiteX6" fmla="*/ 7528892 w 8713106"/>
                <a:gd name="connsiteY6" fmla="*/ 51020 h 927927"/>
                <a:gd name="connsiteX7" fmla="*/ 8713106 w 8713106"/>
                <a:gd name="connsiteY7" fmla="*/ 463963 h 927927"/>
                <a:gd name="connsiteX0" fmla="*/ 7859444 w 8713106"/>
                <a:gd name="connsiteY0" fmla="*/ 927927 h 927927"/>
                <a:gd name="connsiteX1" fmla="*/ 17094 w 8713106"/>
                <a:gd name="connsiteY1" fmla="*/ 927927 h 927927"/>
                <a:gd name="connsiteX2" fmla="*/ 1200231 w 8713106"/>
                <a:gd name="connsiteY2" fmla="*/ 463963 h 927927"/>
                <a:gd name="connsiteX3" fmla="*/ 16017 w 8713106"/>
                <a:gd name="connsiteY3" fmla="*/ 51020 h 927927"/>
                <a:gd name="connsiteX4" fmla="*/ 164804 w 8713106"/>
                <a:gd name="connsiteY4" fmla="*/ 0 h 927927"/>
                <a:gd name="connsiteX5" fmla="*/ 7231328 w 8713106"/>
                <a:gd name="connsiteY5" fmla="*/ 0 h 927927"/>
                <a:gd name="connsiteX6" fmla="*/ 7528892 w 8713106"/>
                <a:gd name="connsiteY6" fmla="*/ 51020 h 927927"/>
                <a:gd name="connsiteX7" fmla="*/ 8713106 w 8713106"/>
                <a:gd name="connsiteY7" fmla="*/ 463963 h 927927"/>
                <a:gd name="connsiteX0" fmla="*/ 7946551 w 8713106"/>
                <a:gd name="connsiteY0" fmla="*/ 927927 h 927927"/>
                <a:gd name="connsiteX1" fmla="*/ 17094 w 8713106"/>
                <a:gd name="connsiteY1" fmla="*/ 927927 h 927927"/>
                <a:gd name="connsiteX2" fmla="*/ 1200231 w 8713106"/>
                <a:gd name="connsiteY2" fmla="*/ 463963 h 927927"/>
                <a:gd name="connsiteX3" fmla="*/ 16017 w 8713106"/>
                <a:gd name="connsiteY3" fmla="*/ 51020 h 927927"/>
                <a:gd name="connsiteX4" fmla="*/ 164804 w 8713106"/>
                <a:gd name="connsiteY4" fmla="*/ 0 h 927927"/>
                <a:gd name="connsiteX5" fmla="*/ 7231328 w 8713106"/>
                <a:gd name="connsiteY5" fmla="*/ 0 h 927927"/>
                <a:gd name="connsiteX6" fmla="*/ 7528892 w 8713106"/>
                <a:gd name="connsiteY6" fmla="*/ 51020 h 927927"/>
                <a:gd name="connsiteX7" fmla="*/ 8713106 w 8713106"/>
                <a:gd name="connsiteY7" fmla="*/ 463963 h 927927"/>
                <a:gd name="connsiteX0" fmla="*/ 7946551 w 8713106"/>
                <a:gd name="connsiteY0" fmla="*/ 927927 h 927927"/>
                <a:gd name="connsiteX1" fmla="*/ 17094 w 8713106"/>
                <a:gd name="connsiteY1" fmla="*/ 927927 h 927927"/>
                <a:gd name="connsiteX2" fmla="*/ 1200231 w 8713106"/>
                <a:gd name="connsiteY2" fmla="*/ 463963 h 927927"/>
                <a:gd name="connsiteX3" fmla="*/ 16017 w 8713106"/>
                <a:gd name="connsiteY3" fmla="*/ 51020 h 927927"/>
                <a:gd name="connsiteX4" fmla="*/ 164804 w 8713106"/>
                <a:gd name="connsiteY4" fmla="*/ 0 h 927927"/>
                <a:gd name="connsiteX5" fmla="*/ 7231328 w 8713106"/>
                <a:gd name="connsiteY5" fmla="*/ 0 h 927927"/>
                <a:gd name="connsiteX6" fmla="*/ 7528892 w 8713106"/>
                <a:gd name="connsiteY6" fmla="*/ 51020 h 927927"/>
                <a:gd name="connsiteX7" fmla="*/ 8713106 w 8713106"/>
                <a:gd name="connsiteY7" fmla="*/ 463963 h 927927"/>
                <a:gd name="connsiteX0" fmla="*/ 7948170 w 8714725"/>
                <a:gd name="connsiteY0" fmla="*/ 927927 h 927927"/>
                <a:gd name="connsiteX1" fmla="*/ 18713 w 8714725"/>
                <a:gd name="connsiteY1" fmla="*/ 927927 h 927927"/>
                <a:gd name="connsiteX2" fmla="*/ 1201850 w 8714725"/>
                <a:gd name="connsiteY2" fmla="*/ 463963 h 927927"/>
                <a:gd name="connsiteX3" fmla="*/ 17636 w 8714725"/>
                <a:gd name="connsiteY3" fmla="*/ 51020 h 927927"/>
                <a:gd name="connsiteX4" fmla="*/ 166423 w 8714725"/>
                <a:gd name="connsiteY4" fmla="*/ 0 h 927927"/>
                <a:gd name="connsiteX5" fmla="*/ 7232947 w 8714725"/>
                <a:gd name="connsiteY5" fmla="*/ 0 h 927927"/>
                <a:gd name="connsiteX6" fmla="*/ 7530511 w 8714725"/>
                <a:gd name="connsiteY6" fmla="*/ 51020 h 927927"/>
                <a:gd name="connsiteX7" fmla="*/ 8714725 w 8714725"/>
                <a:gd name="connsiteY7" fmla="*/ 463963 h 927927"/>
                <a:gd name="connsiteX0" fmla="*/ 7948344 w 8714899"/>
                <a:gd name="connsiteY0" fmla="*/ 927927 h 927927"/>
                <a:gd name="connsiteX1" fmla="*/ 18887 w 8714899"/>
                <a:gd name="connsiteY1" fmla="*/ 927927 h 927927"/>
                <a:gd name="connsiteX2" fmla="*/ 1202024 w 8714899"/>
                <a:gd name="connsiteY2" fmla="*/ 463963 h 927927"/>
                <a:gd name="connsiteX3" fmla="*/ 17810 w 8714899"/>
                <a:gd name="connsiteY3" fmla="*/ 51020 h 927927"/>
                <a:gd name="connsiteX4" fmla="*/ 146984 w 8714899"/>
                <a:gd name="connsiteY4" fmla="*/ 0 h 927927"/>
                <a:gd name="connsiteX5" fmla="*/ 7233121 w 8714899"/>
                <a:gd name="connsiteY5" fmla="*/ 0 h 927927"/>
                <a:gd name="connsiteX6" fmla="*/ 7530685 w 8714899"/>
                <a:gd name="connsiteY6" fmla="*/ 51020 h 927927"/>
                <a:gd name="connsiteX7" fmla="*/ 8714899 w 8714899"/>
                <a:gd name="connsiteY7" fmla="*/ 463963 h 927927"/>
                <a:gd name="connsiteX0" fmla="*/ 7948344 w 8714899"/>
                <a:gd name="connsiteY0" fmla="*/ 927927 h 927927"/>
                <a:gd name="connsiteX1" fmla="*/ 18887 w 8714899"/>
                <a:gd name="connsiteY1" fmla="*/ 927927 h 927927"/>
                <a:gd name="connsiteX2" fmla="*/ 1202024 w 8714899"/>
                <a:gd name="connsiteY2" fmla="*/ 463963 h 927927"/>
                <a:gd name="connsiteX3" fmla="*/ 17810 w 8714899"/>
                <a:gd name="connsiteY3" fmla="*/ 51020 h 927927"/>
                <a:gd name="connsiteX4" fmla="*/ 146984 w 8714899"/>
                <a:gd name="connsiteY4" fmla="*/ 0 h 927927"/>
                <a:gd name="connsiteX5" fmla="*/ 7233121 w 8714899"/>
                <a:gd name="connsiteY5" fmla="*/ 0 h 927927"/>
                <a:gd name="connsiteX6" fmla="*/ 8714899 w 8714899"/>
                <a:gd name="connsiteY6" fmla="*/ 51020 h 927927"/>
                <a:gd name="connsiteX7" fmla="*/ 8714899 w 8714899"/>
                <a:gd name="connsiteY7" fmla="*/ 463963 h 927927"/>
                <a:gd name="connsiteX0" fmla="*/ 7948344 w 8714899"/>
                <a:gd name="connsiteY0" fmla="*/ 927927 h 927927"/>
                <a:gd name="connsiteX1" fmla="*/ 18887 w 8714899"/>
                <a:gd name="connsiteY1" fmla="*/ 927927 h 927927"/>
                <a:gd name="connsiteX2" fmla="*/ 1202024 w 8714899"/>
                <a:gd name="connsiteY2" fmla="*/ 463963 h 927927"/>
                <a:gd name="connsiteX3" fmla="*/ 17810 w 8714899"/>
                <a:gd name="connsiteY3" fmla="*/ 51020 h 927927"/>
                <a:gd name="connsiteX4" fmla="*/ 146984 w 8714899"/>
                <a:gd name="connsiteY4" fmla="*/ 0 h 927927"/>
                <a:gd name="connsiteX5" fmla="*/ 7233121 w 8714899"/>
                <a:gd name="connsiteY5" fmla="*/ 0 h 927927"/>
                <a:gd name="connsiteX6" fmla="*/ 8714899 w 8714899"/>
                <a:gd name="connsiteY6" fmla="*/ 51020 h 927927"/>
                <a:gd name="connsiteX7" fmla="*/ 8714899 w 8714899"/>
                <a:gd name="connsiteY7" fmla="*/ 229590 h 927927"/>
                <a:gd name="connsiteX0" fmla="*/ 7948344 w 8714899"/>
                <a:gd name="connsiteY0" fmla="*/ 927927 h 927927"/>
                <a:gd name="connsiteX1" fmla="*/ 18887 w 8714899"/>
                <a:gd name="connsiteY1" fmla="*/ 927927 h 927927"/>
                <a:gd name="connsiteX2" fmla="*/ 1202024 w 8714899"/>
                <a:gd name="connsiteY2" fmla="*/ 463963 h 927927"/>
                <a:gd name="connsiteX3" fmla="*/ 17810 w 8714899"/>
                <a:gd name="connsiteY3" fmla="*/ 51020 h 927927"/>
                <a:gd name="connsiteX4" fmla="*/ 146984 w 8714899"/>
                <a:gd name="connsiteY4" fmla="*/ 0 h 927927"/>
                <a:gd name="connsiteX5" fmla="*/ 7233121 w 8714899"/>
                <a:gd name="connsiteY5" fmla="*/ 0 h 927927"/>
                <a:gd name="connsiteX6" fmla="*/ 8714899 w 8714899"/>
                <a:gd name="connsiteY6" fmla="*/ 51020 h 927927"/>
                <a:gd name="connsiteX7" fmla="*/ 8714899 w 8714899"/>
                <a:gd name="connsiteY7" fmla="*/ 229590 h 927927"/>
                <a:gd name="connsiteX0" fmla="*/ 7948344 w 8714899"/>
                <a:gd name="connsiteY0" fmla="*/ 927927 h 927927"/>
                <a:gd name="connsiteX1" fmla="*/ 18887 w 8714899"/>
                <a:gd name="connsiteY1" fmla="*/ 927927 h 927927"/>
                <a:gd name="connsiteX2" fmla="*/ 1202024 w 8714899"/>
                <a:gd name="connsiteY2" fmla="*/ 463963 h 927927"/>
                <a:gd name="connsiteX3" fmla="*/ 17810 w 8714899"/>
                <a:gd name="connsiteY3" fmla="*/ 51020 h 927927"/>
                <a:gd name="connsiteX4" fmla="*/ 146984 w 8714899"/>
                <a:gd name="connsiteY4" fmla="*/ 0 h 927927"/>
                <a:gd name="connsiteX5" fmla="*/ 7233121 w 8714899"/>
                <a:gd name="connsiteY5" fmla="*/ 0 h 927927"/>
                <a:gd name="connsiteX6" fmla="*/ 8714899 w 8714899"/>
                <a:gd name="connsiteY6" fmla="*/ 51020 h 927927"/>
                <a:gd name="connsiteX7" fmla="*/ 8714899 w 8714899"/>
                <a:gd name="connsiteY7" fmla="*/ 229590 h 927927"/>
                <a:gd name="connsiteX0" fmla="*/ 7948344 w 8714899"/>
                <a:gd name="connsiteY0" fmla="*/ 927927 h 927927"/>
                <a:gd name="connsiteX1" fmla="*/ 18887 w 8714899"/>
                <a:gd name="connsiteY1" fmla="*/ 927927 h 927927"/>
                <a:gd name="connsiteX2" fmla="*/ 1202024 w 8714899"/>
                <a:gd name="connsiteY2" fmla="*/ 463963 h 927927"/>
                <a:gd name="connsiteX3" fmla="*/ 17810 w 8714899"/>
                <a:gd name="connsiteY3" fmla="*/ 51020 h 927927"/>
                <a:gd name="connsiteX4" fmla="*/ 146984 w 8714899"/>
                <a:gd name="connsiteY4" fmla="*/ 0 h 927927"/>
                <a:gd name="connsiteX5" fmla="*/ 8424462 w 8714899"/>
                <a:gd name="connsiteY5" fmla="*/ 0 h 927927"/>
                <a:gd name="connsiteX6" fmla="*/ 8714899 w 8714899"/>
                <a:gd name="connsiteY6" fmla="*/ 51020 h 927927"/>
                <a:gd name="connsiteX7" fmla="*/ 8714899 w 8714899"/>
                <a:gd name="connsiteY7" fmla="*/ 229590 h 927927"/>
                <a:gd name="connsiteX0" fmla="*/ 7948344 w 8714899"/>
                <a:gd name="connsiteY0" fmla="*/ 927927 h 927927"/>
                <a:gd name="connsiteX1" fmla="*/ 18887 w 8714899"/>
                <a:gd name="connsiteY1" fmla="*/ 927927 h 927927"/>
                <a:gd name="connsiteX2" fmla="*/ 1202024 w 8714899"/>
                <a:gd name="connsiteY2" fmla="*/ 463963 h 927927"/>
                <a:gd name="connsiteX3" fmla="*/ 17810 w 8714899"/>
                <a:gd name="connsiteY3" fmla="*/ 51020 h 927927"/>
                <a:gd name="connsiteX4" fmla="*/ 146984 w 8714899"/>
                <a:gd name="connsiteY4" fmla="*/ 0 h 927927"/>
                <a:gd name="connsiteX5" fmla="*/ 8424462 w 8714899"/>
                <a:gd name="connsiteY5" fmla="*/ 0 h 927927"/>
                <a:gd name="connsiteX6" fmla="*/ 8714899 w 8714899"/>
                <a:gd name="connsiteY6" fmla="*/ 51020 h 927927"/>
                <a:gd name="connsiteX7" fmla="*/ 8714899 w 8714899"/>
                <a:gd name="connsiteY7" fmla="*/ 229590 h 927927"/>
                <a:gd name="connsiteX0" fmla="*/ 7948344 w 8714899"/>
                <a:gd name="connsiteY0" fmla="*/ 927927 h 927927"/>
                <a:gd name="connsiteX1" fmla="*/ 18887 w 8714899"/>
                <a:gd name="connsiteY1" fmla="*/ 927927 h 927927"/>
                <a:gd name="connsiteX2" fmla="*/ 1202024 w 8714899"/>
                <a:gd name="connsiteY2" fmla="*/ 463963 h 927927"/>
                <a:gd name="connsiteX3" fmla="*/ 17810 w 8714899"/>
                <a:gd name="connsiteY3" fmla="*/ 51020 h 927927"/>
                <a:gd name="connsiteX4" fmla="*/ 146984 w 8714899"/>
                <a:gd name="connsiteY4" fmla="*/ 0 h 927927"/>
                <a:gd name="connsiteX5" fmla="*/ 8424462 w 8714899"/>
                <a:gd name="connsiteY5" fmla="*/ 0 h 927927"/>
                <a:gd name="connsiteX6" fmla="*/ 8714899 w 8714899"/>
                <a:gd name="connsiteY6" fmla="*/ 51020 h 927927"/>
                <a:gd name="connsiteX7" fmla="*/ 8714899 w 8714899"/>
                <a:gd name="connsiteY7" fmla="*/ 229590 h 927927"/>
                <a:gd name="connsiteX0" fmla="*/ 7948344 w 8714899"/>
                <a:gd name="connsiteY0" fmla="*/ 927927 h 927927"/>
                <a:gd name="connsiteX1" fmla="*/ 18887 w 8714899"/>
                <a:gd name="connsiteY1" fmla="*/ 927927 h 927927"/>
                <a:gd name="connsiteX2" fmla="*/ 1202024 w 8714899"/>
                <a:gd name="connsiteY2" fmla="*/ 463963 h 927927"/>
                <a:gd name="connsiteX3" fmla="*/ 17810 w 8714899"/>
                <a:gd name="connsiteY3" fmla="*/ 51020 h 927927"/>
                <a:gd name="connsiteX4" fmla="*/ 146984 w 8714899"/>
                <a:gd name="connsiteY4" fmla="*/ 0 h 927927"/>
                <a:gd name="connsiteX5" fmla="*/ 8424462 w 8714899"/>
                <a:gd name="connsiteY5" fmla="*/ 0 h 927927"/>
                <a:gd name="connsiteX6" fmla="*/ 8714899 w 8714899"/>
                <a:gd name="connsiteY6" fmla="*/ 51020 h 927927"/>
                <a:gd name="connsiteX7" fmla="*/ 8714899 w 8714899"/>
                <a:gd name="connsiteY7" fmla="*/ 229590 h 927927"/>
                <a:gd name="connsiteX0" fmla="*/ 7948344 w 8714899"/>
                <a:gd name="connsiteY0" fmla="*/ 927927 h 927927"/>
                <a:gd name="connsiteX1" fmla="*/ 18887 w 8714899"/>
                <a:gd name="connsiteY1" fmla="*/ 927927 h 927927"/>
                <a:gd name="connsiteX2" fmla="*/ 1202024 w 8714899"/>
                <a:gd name="connsiteY2" fmla="*/ 463963 h 927927"/>
                <a:gd name="connsiteX3" fmla="*/ 17810 w 8714899"/>
                <a:gd name="connsiteY3" fmla="*/ 51020 h 927927"/>
                <a:gd name="connsiteX4" fmla="*/ 146984 w 8714899"/>
                <a:gd name="connsiteY4" fmla="*/ 0 h 927927"/>
                <a:gd name="connsiteX5" fmla="*/ 8482550 w 8714899"/>
                <a:gd name="connsiteY5" fmla="*/ 0 h 927927"/>
                <a:gd name="connsiteX6" fmla="*/ 8714899 w 8714899"/>
                <a:gd name="connsiteY6" fmla="*/ 51020 h 927927"/>
                <a:gd name="connsiteX7" fmla="*/ 8714899 w 8714899"/>
                <a:gd name="connsiteY7" fmla="*/ 229590 h 927927"/>
                <a:gd name="connsiteX0" fmla="*/ 8714899 w 8714899"/>
                <a:gd name="connsiteY0" fmla="*/ 927927 h 927927"/>
                <a:gd name="connsiteX1" fmla="*/ 18887 w 8714899"/>
                <a:gd name="connsiteY1" fmla="*/ 927927 h 927927"/>
                <a:gd name="connsiteX2" fmla="*/ 1202024 w 8714899"/>
                <a:gd name="connsiteY2" fmla="*/ 463963 h 927927"/>
                <a:gd name="connsiteX3" fmla="*/ 17810 w 8714899"/>
                <a:gd name="connsiteY3" fmla="*/ 51020 h 927927"/>
                <a:gd name="connsiteX4" fmla="*/ 146984 w 8714899"/>
                <a:gd name="connsiteY4" fmla="*/ 0 h 927927"/>
                <a:gd name="connsiteX5" fmla="*/ 8482550 w 8714899"/>
                <a:gd name="connsiteY5" fmla="*/ 0 h 927927"/>
                <a:gd name="connsiteX6" fmla="*/ 8714899 w 8714899"/>
                <a:gd name="connsiteY6" fmla="*/ 51020 h 927927"/>
                <a:gd name="connsiteX7" fmla="*/ 8714899 w 8714899"/>
                <a:gd name="connsiteY7" fmla="*/ 229590 h 927927"/>
                <a:gd name="connsiteX0" fmla="*/ 8724561 w 8724561"/>
                <a:gd name="connsiteY0" fmla="*/ 927927 h 927927"/>
                <a:gd name="connsiteX1" fmla="*/ 28549 w 8724561"/>
                <a:gd name="connsiteY1" fmla="*/ 927927 h 927927"/>
                <a:gd name="connsiteX2" fmla="*/ 1211686 w 8724561"/>
                <a:gd name="connsiteY2" fmla="*/ 463963 h 927927"/>
                <a:gd name="connsiteX3" fmla="*/ 9662 w 8724561"/>
                <a:gd name="connsiteY3" fmla="*/ 51020 h 927927"/>
                <a:gd name="connsiteX4" fmla="*/ 156646 w 8724561"/>
                <a:gd name="connsiteY4" fmla="*/ 0 h 927927"/>
                <a:gd name="connsiteX5" fmla="*/ 8492212 w 8724561"/>
                <a:gd name="connsiteY5" fmla="*/ 0 h 927927"/>
                <a:gd name="connsiteX6" fmla="*/ 8724561 w 8724561"/>
                <a:gd name="connsiteY6" fmla="*/ 51020 h 927927"/>
                <a:gd name="connsiteX7" fmla="*/ 8724561 w 8724561"/>
                <a:gd name="connsiteY7" fmla="*/ 229590 h 927927"/>
                <a:gd name="connsiteX0" fmla="*/ 8724561 w 8724561"/>
                <a:gd name="connsiteY0" fmla="*/ 927927 h 927927"/>
                <a:gd name="connsiteX1" fmla="*/ 28549 w 8724561"/>
                <a:gd name="connsiteY1" fmla="*/ 927927 h 927927"/>
                <a:gd name="connsiteX2" fmla="*/ 1152812 w 8724561"/>
                <a:gd name="connsiteY2" fmla="*/ 463964 h 927927"/>
                <a:gd name="connsiteX3" fmla="*/ 9662 w 8724561"/>
                <a:gd name="connsiteY3" fmla="*/ 51020 h 927927"/>
                <a:gd name="connsiteX4" fmla="*/ 156646 w 8724561"/>
                <a:gd name="connsiteY4" fmla="*/ 0 h 927927"/>
                <a:gd name="connsiteX5" fmla="*/ 8492212 w 8724561"/>
                <a:gd name="connsiteY5" fmla="*/ 0 h 927927"/>
                <a:gd name="connsiteX6" fmla="*/ 8724561 w 8724561"/>
                <a:gd name="connsiteY6" fmla="*/ 51020 h 927927"/>
                <a:gd name="connsiteX7" fmla="*/ 8724561 w 8724561"/>
                <a:gd name="connsiteY7" fmla="*/ 229590 h 927927"/>
                <a:gd name="connsiteX0" fmla="*/ 8724561 w 8724561"/>
                <a:gd name="connsiteY0" fmla="*/ 927927 h 927927"/>
                <a:gd name="connsiteX1" fmla="*/ 28549 w 8724561"/>
                <a:gd name="connsiteY1" fmla="*/ 927927 h 927927"/>
                <a:gd name="connsiteX2" fmla="*/ 1152812 w 8724561"/>
                <a:gd name="connsiteY2" fmla="*/ 463964 h 927927"/>
                <a:gd name="connsiteX3" fmla="*/ 9662 w 8724561"/>
                <a:gd name="connsiteY3" fmla="*/ 51020 h 927927"/>
                <a:gd name="connsiteX4" fmla="*/ 156646 w 8724561"/>
                <a:gd name="connsiteY4" fmla="*/ 0 h 927927"/>
                <a:gd name="connsiteX5" fmla="*/ 8492212 w 8724561"/>
                <a:gd name="connsiteY5" fmla="*/ 0 h 927927"/>
                <a:gd name="connsiteX6" fmla="*/ 8724561 w 8724561"/>
                <a:gd name="connsiteY6" fmla="*/ 51020 h 927927"/>
                <a:gd name="connsiteX7" fmla="*/ 8724561 w 8724561"/>
                <a:gd name="connsiteY7" fmla="*/ 229590 h 927927"/>
                <a:gd name="connsiteX0" fmla="*/ 8730139 w 8730139"/>
                <a:gd name="connsiteY0" fmla="*/ 927927 h 927927"/>
                <a:gd name="connsiteX1" fmla="*/ 34127 w 8730139"/>
                <a:gd name="connsiteY1" fmla="*/ 927927 h 927927"/>
                <a:gd name="connsiteX2" fmla="*/ 1158390 w 8730139"/>
                <a:gd name="connsiteY2" fmla="*/ 463964 h 927927"/>
                <a:gd name="connsiteX3" fmla="*/ 15240 w 8730139"/>
                <a:gd name="connsiteY3" fmla="*/ 51020 h 927927"/>
                <a:gd name="connsiteX4" fmla="*/ 162224 w 8730139"/>
                <a:gd name="connsiteY4" fmla="*/ 0 h 927927"/>
                <a:gd name="connsiteX5" fmla="*/ 8497790 w 8730139"/>
                <a:gd name="connsiteY5" fmla="*/ 0 h 927927"/>
                <a:gd name="connsiteX6" fmla="*/ 8730139 w 8730139"/>
                <a:gd name="connsiteY6" fmla="*/ 51020 h 927927"/>
                <a:gd name="connsiteX7" fmla="*/ 8730139 w 8730139"/>
                <a:gd name="connsiteY7" fmla="*/ 229590 h 927927"/>
                <a:gd name="connsiteX0" fmla="*/ 8730338 w 8730338"/>
                <a:gd name="connsiteY0" fmla="*/ 927927 h 927927"/>
                <a:gd name="connsiteX1" fmla="*/ 34326 w 8730338"/>
                <a:gd name="connsiteY1" fmla="*/ 927927 h 927927"/>
                <a:gd name="connsiteX2" fmla="*/ 1158589 w 8730338"/>
                <a:gd name="connsiteY2" fmla="*/ 463964 h 927927"/>
                <a:gd name="connsiteX3" fmla="*/ 15439 w 8730338"/>
                <a:gd name="connsiteY3" fmla="*/ 51020 h 927927"/>
                <a:gd name="connsiteX4" fmla="*/ 162423 w 8730338"/>
                <a:gd name="connsiteY4" fmla="*/ 0 h 927927"/>
                <a:gd name="connsiteX5" fmla="*/ 8497989 w 8730338"/>
                <a:gd name="connsiteY5" fmla="*/ 0 h 927927"/>
                <a:gd name="connsiteX6" fmla="*/ 8730338 w 8730338"/>
                <a:gd name="connsiteY6" fmla="*/ 51020 h 927927"/>
                <a:gd name="connsiteX7" fmla="*/ 8730338 w 8730338"/>
                <a:gd name="connsiteY7" fmla="*/ 229590 h 927927"/>
                <a:gd name="connsiteX0" fmla="*/ 8730361 w 8730361"/>
                <a:gd name="connsiteY0" fmla="*/ 927927 h 927927"/>
                <a:gd name="connsiteX1" fmla="*/ 34349 w 8730361"/>
                <a:gd name="connsiteY1" fmla="*/ 927927 h 927927"/>
                <a:gd name="connsiteX2" fmla="*/ 1158612 w 8730361"/>
                <a:gd name="connsiteY2" fmla="*/ 463964 h 927927"/>
                <a:gd name="connsiteX3" fmla="*/ 15462 w 8730361"/>
                <a:gd name="connsiteY3" fmla="*/ 51020 h 927927"/>
                <a:gd name="connsiteX4" fmla="*/ 159076 w 8730361"/>
                <a:gd name="connsiteY4" fmla="*/ 0 h 927927"/>
                <a:gd name="connsiteX5" fmla="*/ 8498012 w 8730361"/>
                <a:gd name="connsiteY5" fmla="*/ 0 h 927927"/>
                <a:gd name="connsiteX6" fmla="*/ 8730361 w 8730361"/>
                <a:gd name="connsiteY6" fmla="*/ 51020 h 927927"/>
                <a:gd name="connsiteX7" fmla="*/ 8730361 w 8730361"/>
                <a:gd name="connsiteY7" fmla="*/ 229590 h 927927"/>
                <a:gd name="connsiteX0" fmla="*/ 8730361 w 8730361"/>
                <a:gd name="connsiteY0" fmla="*/ 927927 h 927927"/>
                <a:gd name="connsiteX1" fmla="*/ 34349 w 8730361"/>
                <a:gd name="connsiteY1" fmla="*/ 927927 h 927927"/>
                <a:gd name="connsiteX2" fmla="*/ 1158612 w 8730361"/>
                <a:gd name="connsiteY2" fmla="*/ 463964 h 927927"/>
                <a:gd name="connsiteX3" fmla="*/ 15462 w 8730361"/>
                <a:gd name="connsiteY3" fmla="*/ 51020 h 927927"/>
                <a:gd name="connsiteX4" fmla="*/ 159076 w 8730361"/>
                <a:gd name="connsiteY4" fmla="*/ 0 h 927927"/>
                <a:gd name="connsiteX5" fmla="*/ 8498012 w 8730361"/>
                <a:gd name="connsiteY5" fmla="*/ 0 h 927927"/>
                <a:gd name="connsiteX6" fmla="*/ 8730361 w 8730361"/>
                <a:gd name="connsiteY6" fmla="*/ 51020 h 927927"/>
                <a:gd name="connsiteX7" fmla="*/ 8730361 w 8730361"/>
                <a:gd name="connsiteY7" fmla="*/ 229590 h 927927"/>
                <a:gd name="connsiteX0" fmla="*/ 8730361 w 8730361"/>
                <a:gd name="connsiteY0" fmla="*/ 927927 h 927927"/>
                <a:gd name="connsiteX1" fmla="*/ 34349 w 8730361"/>
                <a:gd name="connsiteY1" fmla="*/ 927927 h 927927"/>
                <a:gd name="connsiteX2" fmla="*/ 1158612 w 8730361"/>
                <a:gd name="connsiteY2" fmla="*/ 463964 h 927927"/>
                <a:gd name="connsiteX3" fmla="*/ 15462 w 8730361"/>
                <a:gd name="connsiteY3" fmla="*/ 51020 h 927927"/>
                <a:gd name="connsiteX4" fmla="*/ 159076 w 8730361"/>
                <a:gd name="connsiteY4" fmla="*/ 0 h 927927"/>
                <a:gd name="connsiteX5" fmla="*/ 8498012 w 8730361"/>
                <a:gd name="connsiteY5" fmla="*/ 0 h 927927"/>
                <a:gd name="connsiteX6" fmla="*/ 8730361 w 8730361"/>
                <a:gd name="connsiteY6" fmla="*/ 51020 h 927927"/>
                <a:gd name="connsiteX7" fmla="*/ 8730361 w 8730361"/>
                <a:gd name="connsiteY7" fmla="*/ 229590 h 927927"/>
                <a:gd name="connsiteX0" fmla="*/ 8730361 w 8730361"/>
                <a:gd name="connsiteY0" fmla="*/ 927927 h 927927"/>
                <a:gd name="connsiteX1" fmla="*/ 34349 w 8730361"/>
                <a:gd name="connsiteY1" fmla="*/ 927927 h 927927"/>
                <a:gd name="connsiteX2" fmla="*/ 1158612 w 8730361"/>
                <a:gd name="connsiteY2" fmla="*/ 463964 h 927927"/>
                <a:gd name="connsiteX3" fmla="*/ 15462 w 8730361"/>
                <a:gd name="connsiteY3" fmla="*/ 51020 h 927927"/>
                <a:gd name="connsiteX4" fmla="*/ 159076 w 8730361"/>
                <a:gd name="connsiteY4" fmla="*/ 0 h 927927"/>
                <a:gd name="connsiteX5" fmla="*/ 8498012 w 8730361"/>
                <a:gd name="connsiteY5" fmla="*/ 0 h 927927"/>
                <a:gd name="connsiteX6" fmla="*/ 8730361 w 8730361"/>
                <a:gd name="connsiteY6" fmla="*/ 51020 h 927927"/>
                <a:gd name="connsiteX7" fmla="*/ 8730361 w 8730361"/>
                <a:gd name="connsiteY7" fmla="*/ 229590 h 927927"/>
                <a:gd name="connsiteX0" fmla="*/ 8730361 w 8730361"/>
                <a:gd name="connsiteY0" fmla="*/ 927927 h 927927"/>
                <a:gd name="connsiteX1" fmla="*/ 34349 w 8730361"/>
                <a:gd name="connsiteY1" fmla="*/ 927927 h 927927"/>
                <a:gd name="connsiteX2" fmla="*/ 1158612 w 8730361"/>
                <a:gd name="connsiteY2" fmla="*/ 463964 h 927927"/>
                <a:gd name="connsiteX3" fmla="*/ 15462 w 8730361"/>
                <a:gd name="connsiteY3" fmla="*/ 51020 h 927927"/>
                <a:gd name="connsiteX4" fmla="*/ 159076 w 8730361"/>
                <a:gd name="connsiteY4" fmla="*/ 0 h 927927"/>
                <a:gd name="connsiteX5" fmla="*/ 8498012 w 8730361"/>
                <a:gd name="connsiteY5" fmla="*/ 0 h 927927"/>
                <a:gd name="connsiteX6" fmla="*/ 8730361 w 8730361"/>
                <a:gd name="connsiteY6" fmla="*/ 51020 h 927927"/>
                <a:gd name="connsiteX7" fmla="*/ 8730361 w 8730361"/>
                <a:gd name="connsiteY7" fmla="*/ 229590 h 927927"/>
                <a:gd name="connsiteX0" fmla="*/ 8730361 w 8730361"/>
                <a:gd name="connsiteY0" fmla="*/ 927927 h 927927"/>
                <a:gd name="connsiteX1" fmla="*/ 34349 w 8730361"/>
                <a:gd name="connsiteY1" fmla="*/ 927927 h 927927"/>
                <a:gd name="connsiteX2" fmla="*/ 1158612 w 8730361"/>
                <a:gd name="connsiteY2" fmla="*/ 463964 h 927927"/>
                <a:gd name="connsiteX3" fmla="*/ 15462 w 8730361"/>
                <a:gd name="connsiteY3" fmla="*/ 51020 h 927927"/>
                <a:gd name="connsiteX4" fmla="*/ 159076 w 8730361"/>
                <a:gd name="connsiteY4" fmla="*/ 0 h 927927"/>
                <a:gd name="connsiteX5" fmla="*/ 8500564 w 8730361"/>
                <a:gd name="connsiteY5" fmla="*/ 0 h 927927"/>
                <a:gd name="connsiteX6" fmla="*/ 8730361 w 8730361"/>
                <a:gd name="connsiteY6" fmla="*/ 51020 h 927927"/>
                <a:gd name="connsiteX7" fmla="*/ 8730361 w 8730361"/>
                <a:gd name="connsiteY7" fmla="*/ 229590 h 927927"/>
                <a:gd name="connsiteX0" fmla="*/ 8730361 w 8730361"/>
                <a:gd name="connsiteY0" fmla="*/ 927927 h 927927"/>
                <a:gd name="connsiteX1" fmla="*/ 34349 w 8730361"/>
                <a:gd name="connsiteY1" fmla="*/ 927927 h 927927"/>
                <a:gd name="connsiteX2" fmla="*/ 1158612 w 8730361"/>
                <a:gd name="connsiteY2" fmla="*/ 463964 h 927927"/>
                <a:gd name="connsiteX3" fmla="*/ 15462 w 8730361"/>
                <a:gd name="connsiteY3" fmla="*/ 51020 h 927927"/>
                <a:gd name="connsiteX4" fmla="*/ 159076 w 8730361"/>
                <a:gd name="connsiteY4" fmla="*/ 0 h 927927"/>
                <a:gd name="connsiteX5" fmla="*/ 8500564 w 8730361"/>
                <a:gd name="connsiteY5" fmla="*/ 0 h 927927"/>
                <a:gd name="connsiteX6" fmla="*/ 8730361 w 8730361"/>
                <a:gd name="connsiteY6" fmla="*/ 51020 h 927927"/>
                <a:gd name="connsiteX7" fmla="*/ 8730361 w 8730361"/>
                <a:gd name="connsiteY7" fmla="*/ 229590 h 927927"/>
                <a:gd name="connsiteX0" fmla="*/ 8739296 w 8739296"/>
                <a:gd name="connsiteY0" fmla="*/ 927927 h 927927"/>
                <a:gd name="connsiteX1" fmla="*/ 43284 w 8739296"/>
                <a:gd name="connsiteY1" fmla="*/ 927927 h 927927"/>
                <a:gd name="connsiteX2" fmla="*/ 1167547 w 8739296"/>
                <a:gd name="connsiteY2" fmla="*/ 463964 h 927927"/>
                <a:gd name="connsiteX3" fmla="*/ 8935 w 8739296"/>
                <a:gd name="connsiteY3" fmla="*/ 51020 h 927927"/>
                <a:gd name="connsiteX4" fmla="*/ 168011 w 8739296"/>
                <a:gd name="connsiteY4" fmla="*/ 0 h 927927"/>
                <a:gd name="connsiteX5" fmla="*/ 8509499 w 8739296"/>
                <a:gd name="connsiteY5" fmla="*/ 0 h 927927"/>
                <a:gd name="connsiteX6" fmla="*/ 8739296 w 8739296"/>
                <a:gd name="connsiteY6" fmla="*/ 51020 h 927927"/>
                <a:gd name="connsiteX7" fmla="*/ 8739296 w 8739296"/>
                <a:gd name="connsiteY7" fmla="*/ 229590 h 927927"/>
                <a:gd name="connsiteX0" fmla="*/ 8739296 w 8739296"/>
                <a:gd name="connsiteY0" fmla="*/ 927927 h 927927"/>
                <a:gd name="connsiteX1" fmla="*/ 43284 w 8739296"/>
                <a:gd name="connsiteY1" fmla="*/ 927927 h 927927"/>
                <a:gd name="connsiteX2" fmla="*/ 1160899 w 8739296"/>
                <a:gd name="connsiteY2" fmla="*/ 463964 h 927927"/>
                <a:gd name="connsiteX3" fmla="*/ 8935 w 8739296"/>
                <a:gd name="connsiteY3" fmla="*/ 51020 h 927927"/>
                <a:gd name="connsiteX4" fmla="*/ 168011 w 8739296"/>
                <a:gd name="connsiteY4" fmla="*/ 0 h 927927"/>
                <a:gd name="connsiteX5" fmla="*/ 8509499 w 8739296"/>
                <a:gd name="connsiteY5" fmla="*/ 0 h 927927"/>
                <a:gd name="connsiteX6" fmla="*/ 8739296 w 8739296"/>
                <a:gd name="connsiteY6" fmla="*/ 51020 h 927927"/>
                <a:gd name="connsiteX7" fmla="*/ 8739296 w 8739296"/>
                <a:gd name="connsiteY7" fmla="*/ 229590 h 927927"/>
                <a:gd name="connsiteX0" fmla="*/ 8739296 w 8739296"/>
                <a:gd name="connsiteY0" fmla="*/ 927927 h 927927"/>
                <a:gd name="connsiteX1" fmla="*/ 43284 w 8739296"/>
                <a:gd name="connsiteY1" fmla="*/ 927927 h 927927"/>
                <a:gd name="connsiteX2" fmla="*/ 1160899 w 8739296"/>
                <a:gd name="connsiteY2" fmla="*/ 463964 h 927927"/>
                <a:gd name="connsiteX3" fmla="*/ 8935 w 8739296"/>
                <a:gd name="connsiteY3" fmla="*/ 51020 h 927927"/>
                <a:gd name="connsiteX4" fmla="*/ 168011 w 8739296"/>
                <a:gd name="connsiteY4" fmla="*/ 0 h 927927"/>
                <a:gd name="connsiteX5" fmla="*/ 8509499 w 8739296"/>
                <a:gd name="connsiteY5" fmla="*/ 0 h 927927"/>
                <a:gd name="connsiteX6" fmla="*/ 8739296 w 8739296"/>
                <a:gd name="connsiteY6" fmla="*/ 51020 h 927927"/>
                <a:gd name="connsiteX7" fmla="*/ 8739296 w 8739296"/>
                <a:gd name="connsiteY7" fmla="*/ 229590 h 927927"/>
                <a:gd name="connsiteX0" fmla="*/ 8744675 w 8744675"/>
                <a:gd name="connsiteY0" fmla="*/ 927927 h 927927"/>
                <a:gd name="connsiteX1" fmla="*/ 48663 w 8744675"/>
                <a:gd name="connsiteY1" fmla="*/ 927927 h 927927"/>
                <a:gd name="connsiteX2" fmla="*/ 1166278 w 8744675"/>
                <a:gd name="connsiteY2" fmla="*/ 463964 h 927927"/>
                <a:gd name="connsiteX3" fmla="*/ 14314 w 8744675"/>
                <a:gd name="connsiteY3" fmla="*/ 51020 h 927927"/>
                <a:gd name="connsiteX4" fmla="*/ 173390 w 8744675"/>
                <a:gd name="connsiteY4" fmla="*/ 0 h 927927"/>
                <a:gd name="connsiteX5" fmla="*/ 8514878 w 8744675"/>
                <a:gd name="connsiteY5" fmla="*/ 0 h 927927"/>
                <a:gd name="connsiteX6" fmla="*/ 8744675 w 8744675"/>
                <a:gd name="connsiteY6" fmla="*/ 51020 h 927927"/>
                <a:gd name="connsiteX7" fmla="*/ 8744675 w 8744675"/>
                <a:gd name="connsiteY7" fmla="*/ 229590 h 927927"/>
                <a:gd name="connsiteX0" fmla="*/ 8745851 w 8745851"/>
                <a:gd name="connsiteY0" fmla="*/ 927927 h 927927"/>
                <a:gd name="connsiteX1" fmla="*/ 49839 w 8745851"/>
                <a:gd name="connsiteY1" fmla="*/ 927927 h 927927"/>
                <a:gd name="connsiteX2" fmla="*/ 1167454 w 8745851"/>
                <a:gd name="connsiteY2" fmla="*/ 463964 h 927927"/>
                <a:gd name="connsiteX3" fmla="*/ 15490 w 8745851"/>
                <a:gd name="connsiteY3" fmla="*/ 51020 h 927927"/>
                <a:gd name="connsiteX4" fmla="*/ 174566 w 8745851"/>
                <a:gd name="connsiteY4" fmla="*/ 0 h 927927"/>
                <a:gd name="connsiteX5" fmla="*/ 8516054 w 8745851"/>
                <a:gd name="connsiteY5" fmla="*/ 0 h 927927"/>
                <a:gd name="connsiteX6" fmla="*/ 8745851 w 8745851"/>
                <a:gd name="connsiteY6" fmla="*/ 51020 h 927927"/>
                <a:gd name="connsiteX7" fmla="*/ 8745851 w 8745851"/>
                <a:gd name="connsiteY7" fmla="*/ 229590 h 927927"/>
                <a:gd name="connsiteX0" fmla="*/ 8745942 w 8745942"/>
                <a:gd name="connsiteY0" fmla="*/ 927927 h 927927"/>
                <a:gd name="connsiteX1" fmla="*/ 49930 w 8745942"/>
                <a:gd name="connsiteY1" fmla="*/ 927927 h 927927"/>
                <a:gd name="connsiteX2" fmla="*/ 1167545 w 8745942"/>
                <a:gd name="connsiteY2" fmla="*/ 463964 h 927927"/>
                <a:gd name="connsiteX3" fmla="*/ 15581 w 8745942"/>
                <a:gd name="connsiteY3" fmla="*/ 51020 h 927927"/>
                <a:gd name="connsiteX4" fmla="*/ 160311 w 8745942"/>
                <a:gd name="connsiteY4" fmla="*/ 0 h 927927"/>
                <a:gd name="connsiteX5" fmla="*/ 8516145 w 8745942"/>
                <a:gd name="connsiteY5" fmla="*/ 0 h 927927"/>
                <a:gd name="connsiteX6" fmla="*/ 8745942 w 8745942"/>
                <a:gd name="connsiteY6" fmla="*/ 51020 h 927927"/>
                <a:gd name="connsiteX7" fmla="*/ 8745942 w 8745942"/>
                <a:gd name="connsiteY7" fmla="*/ 229590 h 927927"/>
                <a:gd name="connsiteX0" fmla="*/ 8745942 w 10106196"/>
                <a:gd name="connsiteY0" fmla="*/ 927927 h 927927"/>
                <a:gd name="connsiteX1" fmla="*/ 49930 w 10106196"/>
                <a:gd name="connsiteY1" fmla="*/ 927927 h 927927"/>
                <a:gd name="connsiteX2" fmla="*/ 1167545 w 10106196"/>
                <a:gd name="connsiteY2" fmla="*/ 463964 h 927927"/>
                <a:gd name="connsiteX3" fmla="*/ 15581 w 10106196"/>
                <a:gd name="connsiteY3" fmla="*/ 51020 h 927927"/>
                <a:gd name="connsiteX4" fmla="*/ 160311 w 10106196"/>
                <a:gd name="connsiteY4" fmla="*/ 0 h 927927"/>
                <a:gd name="connsiteX5" fmla="*/ 8516145 w 10106196"/>
                <a:gd name="connsiteY5" fmla="*/ 0 h 927927"/>
                <a:gd name="connsiteX6" fmla="*/ 10106196 w 10106196"/>
                <a:gd name="connsiteY6" fmla="*/ 51020 h 927927"/>
                <a:gd name="connsiteX7" fmla="*/ 8745942 w 10106196"/>
                <a:gd name="connsiteY7" fmla="*/ 229590 h 927927"/>
                <a:gd name="connsiteX0" fmla="*/ 8745942 w 10106196"/>
                <a:gd name="connsiteY0" fmla="*/ 927927 h 927927"/>
                <a:gd name="connsiteX1" fmla="*/ 49930 w 10106196"/>
                <a:gd name="connsiteY1" fmla="*/ 927927 h 927927"/>
                <a:gd name="connsiteX2" fmla="*/ 1167545 w 10106196"/>
                <a:gd name="connsiteY2" fmla="*/ 463964 h 927927"/>
                <a:gd name="connsiteX3" fmla="*/ 15581 w 10106196"/>
                <a:gd name="connsiteY3" fmla="*/ 51020 h 927927"/>
                <a:gd name="connsiteX4" fmla="*/ 160311 w 10106196"/>
                <a:gd name="connsiteY4" fmla="*/ 0 h 927927"/>
                <a:gd name="connsiteX5" fmla="*/ 8516145 w 10106196"/>
                <a:gd name="connsiteY5" fmla="*/ 0 h 927927"/>
                <a:gd name="connsiteX6" fmla="*/ 10106196 w 10106196"/>
                <a:gd name="connsiteY6" fmla="*/ 51020 h 927927"/>
                <a:gd name="connsiteX7" fmla="*/ 10106196 w 10106196"/>
                <a:gd name="connsiteY7" fmla="*/ 229590 h 927927"/>
                <a:gd name="connsiteX0" fmla="*/ 8745942 w 10106196"/>
                <a:gd name="connsiteY0" fmla="*/ 927927 h 927927"/>
                <a:gd name="connsiteX1" fmla="*/ 49930 w 10106196"/>
                <a:gd name="connsiteY1" fmla="*/ 927927 h 927927"/>
                <a:gd name="connsiteX2" fmla="*/ 1167545 w 10106196"/>
                <a:gd name="connsiteY2" fmla="*/ 463964 h 927927"/>
                <a:gd name="connsiteX3" fmla="*/ 15581 w 10106196"/>
                <a:gd name="connsiteY3" fmla="*/ 51020 h 927927"/>
                <a:gd name="connsiteX4" fmla="*/ 160311 w 10106196"/>
                <a:gd name="connsiteY4" fmla="*/ 0 h 927927"/>
                <a:gd name="connsiteX5" fmla="*/ 8516145 w 10106196"/>
                <a:gd name="connsiteY5" fmla="*/ 0 h 927927"/>
                <a:gd name="connsiteX6" fmla="*/ 10106196 w 10106196"/>
                <a:gd name="connsiteY6" fmla="*/ 51020 h 927927"/>
                <a:gd name="connsiteX7" fmla="*/ 10106196 w 10106196"/>
                <a:gd name="connsiteY7" fmla="*/ 229590 h 927927"/>
                <a:gd name="connsiteX0" fmla="*/ 8745942 w 10106196"/>
                <a:gd name="connsiteY0" fmla="*/ 927927 h 927927"/>
                <a:gd name="connsiteX1" fmla="*/ 49930 w 10106196"/>
                <a:gd name="connsiteY1" fmla="*/ 927927 h 927927"/>
                <a:gd name="connsiteX2" fmla="*/ 1167545 w 10106196"/>
                <a:gd name="connsiteY2" fmla="*/ 463964 h 927927"/>
                <a:gd name="connsiteX3" fmla="*/ 15581 w 10106196"/>
                <a:gd name="connsiteY3" fmla="*/ 51020 h 927927"/>
                <a:gd name="connsiteX4" fmla="*/ 160311 w 10106196"/>
                <a:gd name="connsiteY4" fmla="*/ 0 h 927927"/>
                <a:gd name="connsiteX5" fmla="*/ 8516145 w 10106196"/>
                <a:gd name="connsiteY5" fmla="*/ 0 h 927927"/>
                <a:gd name="connsiteX6" fmla="*/ 10106196 w 10106196"/>
                <a:gd name="connsiteY6" fmla="*/ 51020 h 927927"/>
                <a:gd name="connsiteX7" fmla="*/ 10106196 w 10106196"/>
                <a:gd name="connsiteY7" fmla="*/ 229590 h 927927"/>
                <a:gd name="connsiteX0" fmla="*/ 8745942 w 10106196"/>
                <a:gd name="connsiteY0" fmla="*/ 927927 h 927927"/>
                <a:gd name="connsiteX1" fmla="*/ 49930 w 10106196"/>
                <a:gd name="connsiteY1" fmla="*/ 927927 h 927927"/>
                <a:gd name="connsiteX2" fmla="*/ 1167545 w 10106196"/>
                <a:gd name="connsiteY2" fmla="*/ 463964 h 927927"/>
                <a:gd name="connsiteX3" fmla="*/ 15581 w 10106196"/>
                <a:gd name="connsiteY3" fmla="*/ 51020 h 927927"/>
                <a:gd name="connsiteX4" fmla="*/ 160311 w 10106196"/>
                <a:gd name="connsiteY4" fmla="*/ 0 h 927927"/>
                <a:gd name="connsiteX5" fmla="*/ 9874627 w 10106196"/>
                <a:gd name="connsiteY5" fmla="*/ 0 h 927927"/>
                <a:gd name="connsiteX6" fmla="*/ 10106196 w 10106196"/>
                <a:gd name="connsiteY6" fmla="*/ 51020 h 927927"/>
                <a:gd name="connsiteX7" fmla="*/ 10106196 w 10106196"/>
                <a:gd name="connsiteY7" fmla="*/ 229590 h 927927"/>
                <a:gd name="connsiteX0" fmla="*/ 10106196 w 10106196"/>
                <a:gd name="connsiteY0" fmla="*/ 927927 h 927927"/>
                <a:gd name="connsiteX1" fmla="*/ 49930 w 10106196"/>
                <a:gd name="connsiteY1" fmla="*/ 927927 h 927927"/>
                <a:gd name="connsiteX2" fmla="*/ 1167545 w 10106196"/>
                <a:gd name="connsiteY2" fmla="*/ 463964 h 927927"/>
                <a:gd name="connsiteX3" fmla="*/ 15581 w 10106196"/>
                <a:gd name="connsiteY3" fmla="*/ 51020 h 927927"/>
                <a:gd name="connsiteX4" fmla="*/ 160311 w 10106196"/>
                <a:gd name="connsiteY4" fmla="*/ 0 h 927927"/>
                <a:gd name="connsiteX5" fmla="*/ 9874627 w 10106196"/>
                <a:gd name="connsiteY5" fmla="*/ 0 h 927927"/>
                <a:gd name="connsiteX6" fmla="*/ 10106196 w 10106196"/>
                <a:gd name="connsiteY6" fmla="*/ 51020 h 927927"/>
                <a:gd name="connsiteX7" fmla="*/ 10106196 w 10106196"/>
                <a:gd name="connsiteY7" fmla="*/ 229590 h 927927"/>
                <a:gd name="connsiteX0" fmla="*/ 10115202 w 10115202"/>
                <a:gd name="connsiteY0" fmla="*/ 927927 h 927927"/>
                <a:gd name="connsiteX1" fmla="*/ 58936 w 10115202"/>
                <a:gd name="connsiteY1" fmla="*/ 927927 h 927927"/>
                <a:gd name="connsiteX2" fmla="*/ 1176551 w 10115202"/>
                <a:gd name="connsiteY2" fmla="*/ 463964 h 927927"/>
                <a:gd name="connsiteX3" fmla="*/ 9006 w 10115202"/>
                <a:gd name="connsiteY3" fmla="*/ 51020 h 927927"/>
                <a:gd name="connsiteX4" fmla="*/ 169317 w 10115202"/>
                <a:gd name="connsiteY4" fmla="*/ 0 h 927927"/>
                <a:gd name="connsiteX5" fmla="*/ 9883633 w 10115202"/>
                <a:gd name="connsiteY5" fmla="*/ 0 h 927927"/>
                <a:gd name="connsiteX6" fmla="*/ 10115202 w 10115202"/>
                <a:gd name="connsiteY6" fmla="*/ 51020 h 927927"/>
                <a:gd name="connsiteX7" fmla="*/ 10115202 w 10115202"/>
                <a:gd name="connsiteY7" fmla="*/ 229590 h 927927"/>
                <a:gd name="connsiteX0" fmla="*/ 10115202 w 10115202"/>
                <a:gd name="connsiteY0" fmla="*/ 927927 h 927927"/>
                <a:gd name="connsiteX1" fmla="*/ 58936 w 10115202"/>
                <a:gd name="connsiteY1" fmla="*/ 927927 h 927927"/>
                <a:gd name="connsiteX2" fmla="*/ 1134573 w 10115202"/>
                <a:gd name="connsiteY2" fmla="*/ 463964 h 927927"/>
                <a:gd name="connsiteX3" fmla="*/ 9006 w 10115202"/>
                <a:gd name="connsiteY3" fmla="*/ 51020 h 927927"/>
                <a:gd name="connsiteX4" fmla="*/ 169317 w 10115202"/>
                <a:gd name="connsiteY4" fmla="*/ 0 h 927927"/>
                <a:gd name="connsiteX5" fmla="*/ 9883633 w 10115202"/>
                <a:gd name="connsiteY5" fmla="*/ 0 h 927927"/>
                <a:gd name="connsiteX6" fmla="*/ 10115202 w 10115202"/>
                <a:gd name="connsiteY6" fmla="*/ 51020 h 927927"/>
                <a:gd name="connsiteX7" fmla="*/ 10115202 w 10115202"/>
                <a:gd name="connsiteY7" fmla="*/ 229590 h 927927"/>
                <a:gd name="connsiteX0" fmla="*/ 10115202 w 10115202"/>
                <a:gd name="connsiteY0" fmla="*/ 927927 h 927927"/>
                <a:gd name="connsiteX1" fmla="*/ 58936 w 10115202"/>
                <a:gd name="connsiteY1" fmla="*/ 927927 h 927927"/>
                <a:gd name="connsiteX2" fmla="*/ 1134573 w 10115202"/>
                <a:gd name="connsiteY2" fmla="*/ 463964 h 927927"/>
                <a:gd name="connsiteX3" fmla="*/ 9006 w 10115202"/>
                <a:gd name="connsiteY3" fmla="*/ 51020 h 927927"/>
                <a:gd name="connsiteX4" fmla="*/ 169317 w 10115202"/>
                <a:gd name="connsiteY4" fmla="*/ 0 h 927927"/>
                <a:gd name="connsiteX5" fmla="*/ 9883633 w 10115202"/>
                <a:gd name="connsiteY5" fmla="*/ 0 h 927927"/>
                <a:gd name="connsiteX6" fmla="*/ 10115202 w 10115202"/>
                <a:gd name="connsiteY6" fmla="*/ 51020 h 927927"/>
                <a:gd name="connsiteX7" fmla="*/ 10115202 w 10115202"/>
                <a:gd name="connsiteY7" fmla="*/ 229590 h 927927"/>
                <a:gd name="connsiteX0" fmla="*/ 10119994 w 10119994"/>
                <a:gd name="connsiteY0" fmla="*/ 927927 h 927927"/>
                <a:gd name="connsiteX1" fmla="*/ 63728 w 10119994"/>
                <a:gd name="connsiteY1" fmla="*/ 927927 h 927927"/>
                <a:gd name="connsiteX2" fmla="*/ 1139365 w 10119994"/>
                <a:gd name="connsiteY2" fmla="*/ 463964 h 927927"/>
                <a:gd name="connsiteX3" fmla="*/ 13798 w 10119994"/>
                <a:gd name="connsiteY3" fmla="*/ 51020 h 927927"/>
                <a:gd name="connsiteX4" fmla="*/ 174109 w 10119994"/>
                <a:gd name="connsiteY4" fmla="*/ 0 h 927927"/>
                <a:gd name="connsiteX5" fmla="*/ 9888425 w 10119994"/>
                <a:gd name="connsiteY5" fmla="*/ 0 h 927927"/>
                <a:gd name="connsiteX6" fmla="*/ 10119994 w 10119994"/>
                <a:gd name="connsiteY6" fmla="*/ 51020 h 927927"/>
                <a:gd name="connsiteX7" fmla="*/ 10119994 w 10119994"/>
                <a:gd name="connsiteY7" fmla="*/ 229590 h 927927"/>
                <a:gd name="connsiteX0" fmla="*/ 10121299 w 10121299"/>
                <a:gd name="connsiteY0" fmla="*/ 927927 h 927927"/>
                <a:gd name="connsiteX1" fmla="*/ 65033 w 10121299"/>
                <a:gd name="connsiteY1" fmla="*/ 927927 h 927927"/>
                <a:gd name="connsiteX2" fmla="*/ 1140670 w 10121299"/>
                <a:gd name="connsiteY2" fmla="*/ 463964 h 927927"/>
                <a:gd name="connsiteX3" fmla="*/ 15103 w 10121299"/>
                <a:gd name="connsiteY3" fmla="*/ 51020 h 927927"/>
                <a:gd name="connsiteX4" fmla="*/ 175414 w 10121299"/>
                <a:gd name="connsiteY4" fmla="*/ 0 h 927927"/>
                <a:gd name="connsiteX5" fmla="*/ 9889730 w 10121299"/>
                <a:gd name="connsiteY5" fmla="*/ 0 h 927927"/>
                <a:gd name="connsiteX6" fmla="*/ 10121299 w 10121299"/>
                <a:gd name="connsiteY6" fmla="*/ 51020 h 927927"/>
                <a:gd name="connsiteX7" fmla="*/ 10121299 w 10121299"/>
                <a:gd name="connsiteY7" fmla="*/ 229590 h 927927"/>
                <a:gd name="connsiteX0" fmla="*/ 10121419 w 10121419"/>
                <a:gd name="connsiteY0" fmla="*/ 927927 h 927927"/>
                <a:gd name="connsiteX1" fmla="*/ 65153 w 10121419"/>
                <a:gd name="connsiteY1" fmla="*/ 927927 h 927927"/>
                <a:gd name="connsiteX2" fmla="*/ 1140790 w 10121419"/>
                <a:gd name="connsiteY2" fmla="*/ 463964 h 927927"/>
                <a:gd name="connsiteX3" fmla="*/ 15223 w 10121419"/>
                <a:gd name="connsiteY3" fmla="*/ 51020 h 927927"/>
                <a:gd name="connsiteX4" fmla="*/ 156642 w 10121419"/>
                <a:gd name="connsiteY4" fmla="*/ 0 h 927927"/>
                <a:gd name="connsiteX5" fmla="*/ 9889850 w 10121419"/>
                <a:gd name="connsiteY5" fmla="*/ 0 h 927927"/>
                <a:gd name="connsiteX6" fmla="*/ 10121419 w 10121419"/>
                <a:gd name="connsiteY6" fmla="*/ 51020 h 927927"/>
                <a:gd name="connsiteX7" fmla="*/ 10121419 w 10121419"/>
                <a:gd name="connsiteY7" fmla="*/ 229590 h 927927"/>
                <a:gd name="connsiteX0" fmla="*/ 10121419 w 11247404"/>
                <a:gd name="connsiteY0" fmla="*/ 927927 h 927927"/>
                <a:gd name="connsiteX1" fmla="*/ 65153 w 11247404"/>
                <a:gd name="connsiteY1" fmla="*/ 927927 h 927927"/>
                <a:gd name="connsiteX2" fmla="*/ 1140790 w 11247404"/>
                <a:gd name="connsiteY2" fmla="*/ 463964 h 927927"/>
                <a:gd name="connsiteX3" fmla="*/ 15223 w 11247404"/>
                <a:gd name="connsiteY3" fmla="*/ 51020 h 927927"/>
                <a:gd name="connsiteX4" fmla="*/ 156642 w 11247404"/>
                <a:gd name="connsiteY4" fmla="*/ 0 h 927927"/>
                <a:gd name="connsiteX5" fmla="*/ 9889850 w 11247404"/>
                <a:gd name="connsiteY5" fmla="*/ 0 h 927927"/>
                <a:gd name="connsiteX6" fmla="*/ 11247404 w 11247404"/>
                <a:gd name="connsiteY6" fmla="*/ 51020 h 927927"/>
                <a:gd name="connsiteX7" fmla="*/ 10121419 w 11247404"/>
                <a:gd name="connsiteY7" fmla="*/ 229590 h 927927"/>
                <a:gd name="connsiteX0" fmla="*/ 10121419 w 11247404"/>
                <a:gd name="connsiteY0" fmla="*/ 927927 h 927927"/>
                <a:gd name="connsiteX1" fmla="*/ 65153 w 11247404"/>
                <a:gd name="connsiteY1" fmla="*/ 927927 h 927927"/>
                <a:gd name="connsiteX2" fmla="*/ 1140790 w 11247404"/>
                <a:gd name="connsiteY2" fmla="*/ 463964 h 927927"/>
                <a:gd name="connsiteX3" fmla="*/ 15223 w 11247404"/>
                <a:gd name="connsiteY3" fmla="*/ 51020 h 927927"/>
                <a:gd name="connsiteX4" fmla="*/ 156642 w 11247404"/>
                <a:gd name="connsiteY4" fmla="*/ 0 h 927927"/>
                <a:gd name="connsiteX5" fmla="*/ 9889850 w 11247404"/>
                <a:gd name="connsiteY5" fmla="*/ 0 h 927927"/>
                <a:gd name="connsiteX6" fmla="*/ 11247404 w 11247404"/>
                <a:gd name="connsiteY6" fmla="*/ 51020 h 927927"/>
                <a:gd name="connsiteX7" fmla="*/ 11247404 w 11247404"/>
                <a:gd name="connsiteY7" fmla="*/ 229590 h 927927"/>
                <a:gd name="connsiteX0" fmla="*/ 10121419 w 11247404"/>
                <a:gd name="connsiteY0" fmla="*/ 927927 h 927927"/>
                <a:gd name="connsiteX1" fmla="*/ 65153 w 11247404"/>
                <a:gd name="connsiteY1" fmla="*/ 927927 h 927927"/>
                <a:gd name="connsiteX2" fmla="*/ 1140790 w 11247404"/>
                <a:gd name="connsiteY2" fmla="*/ 463964 h 927927"/>
                <a:gd name="connsiteX3" fmla="*/ 15223 w 11247404"/>
                <a:gd name="connsiteY3" fmla="*/ 51020 h 927927"/>
                <a:gd name="connsiteX4" fmla="*/ 156642 w 11247404"/>
                <a:gd name="connsiteY4" fmla="*/ 0 h 927927"/>
                <a:gd name="connsiteX5" fmla="*/ 9889850 w 11247404"/>
                <a:gd name="connsiteY5" fmla="*/ 0 h 927927"/>
                <a:gd name="connsiteX6" fmla="*/ 11247404 w 11247404"/>
                <a:gd name="connsiteY6" fmla="*/ 51020 h 927927"/>
                <a:gd name="connsiteX7" fmla="*/ 11247404 w 11247404"/>
                <a:gd name="connsiteY7" fmla="*/ 229590 h 927927"/>
                <a:gd name="connsiteX0" fmla="*/ 10121419 w 11247404"/>
                <a:gd name="connsiteY0" fmla="*/ 927927 h 927927"/>
                <a:gd name="connsiteX1" fmla="*/ 65153 w 11247404"/>
                <a:gd name="connsiteY1" fmla="*/ 927927 h 927927"/>
                <a:gd name="connsiteX2" fmla="*/ 1140790 w 11247404"/>
                <a:gd name="connsiteY2" fmla="*/ 463964 h 927927"/>
                <a:gd name="connsiteX3" fmla="*/ 15223 w 11247404"/>
                <a:gd name="connsiteY3" fmla="*/ 51020 h 927927"/>
                <a:gd name="connsiteX4" fmla="*/ 156642 w 11247404"/>
                <a:gd name="connsiteY4" fmla="*/ 0 h 927927"/>
                <a:gd name="connsiteX5" fmla="*/ 9889850 w 11247404"/>
                <a:gd name="connsiteY5" fmla="*/ 0 h 927927"/>
                <a:gd name="connsiteX6" fmla="*/ 11247404 w 11247404"/>
                <a:gd name="connsiteY6" fmla="*/ 51020 h 927927"/>
                <a:gd name="connsiteX7" fmla="*/ 11247404 w 11247404"/>
                <a:gd name="connsiteY7" fmla="*/ 229590 h 927927"/>
                <a:gd name="connsiteX0" fmla="*/ 10121419 w 11247404"/>
                <a:gd name="connsiteY0" fmla="*/ 927927 h 927927"/>
                <a:gd name="connsiteX1" fmla="*/ 65153 w 11247404"/>
                <a:gd name="connsiteY1" fmla="*/ 927927 h 927927"/>
                <a:gd name="connsiteX2" fmla="*/ 1140790 w 11247404"/>
                <a:gd name="connsiteY2" fmla="*/ 463964 h 927927"/>
                <a:gd name="connsiteX3" fmla="*/ 15223 w 11247404"/>
                <a:gd name="connsiteY3" fmla="*/ 51020 h 927927"/>
                <a:gd name="connsiteX4" fmla="*/ 156642 w 11247404"/>
                <a:gd name="connsiteY4" fmla="*/ 0 h 927927"/>
                <a:gd name="connsiteX5" fmla="*/ 11021142 w 11247404"/>
                <a:gd name="connsiteY5" fmla="*/ 0 h 927927"/>
                <a:gd name="connsiteX6" fmla="*/ 11247404 w 11247404"/>
                <a:gd name="connsiteY6" fmla="*/ 51020 h 927927"/>
                <a:gd name="connsiteX7" fmla="*/ 11247404 w 11247404"/>
                <a:gd name="connsiteY7" fmla="*/ 229590 h 927927"/>
                <a:gd name="connsiteX0" fmla="*/ 11247404 w 11247404"/>
                <a:gd name="connsiteY0" fmla="*/ 927927 h 927927"/>
                <a:gd name="connsiteX1" fmla="*/ 65153 w 11247404"/>
                <a:gd name="connsiteY1" fmla="*/ 927927 h 927927"/>
                <a:gd name="connsiteX2" fmla="*/ 1140790 w 11247404"/>
                <a:gd name="connsiteY2" fmla="*/ 463964 h 927927"/>
                <a:gd name="connsiteX3" fmla="*/ 15223 w 11247404"/>
                <a:gd name="connsiteY3" fmla="*/ 51020 h 927927"/>
                <a:gd name="connsiteX4" fmla="*/ 156642 w 11247404"/>
                <a:gd name="connsiteY4" fmla="*/ 0 h 927927"/>
                <a:gd name="connsiteX5" fmla="*/ 11021142 w 11247404"/>
                <a:gd name="connsiteY5" fmla="*/ 0 h 927927"/>
                <a:gd name="connsiteX6" fmla="*/ 11247404 w 11247404"/>
                <a:gd name="connsiteY6" fmla="*/ 51020 h 927927"/>
                <a:gd name="connsiteX7" fmla="*/ 11247404 w 11247404"/>
                <a:gd name="connsiteY7" fmla="*/ 229590 h 927927"/>
                <a:gd name="connsiteX0" fmla="*/ 11256200 w 11256200"/>
                <a:gd name="connsiteY0" fmla="*/ 927927 h 927927"/>
                <a:gd name="connsiteX1" fmla="*/ 73949 w 11256200"/>
                <a:gd name="connsiteY1" fmla="*/ 927927 h 927927"/>
                <a:gd name="connsiteX2" fmla="*/ 1149586 w 11256200"/>
                <a:gd name="connsiteY2" fmla="*/ 463964 h 927927"/>
                <a:gd name="connsiteX3" fmla="*/ 8796 w 11256200"/>
                <a:gd name="connsiteY3" fmla="*/ 51020 h 927927"/>
                <a:gd name="connsiteX4" fmla="*/ 165438 w 11256200"/>
                <a:gd name="connsiteY4" fmla="*/ 0 h 927927"/>
                <a:gd name="connsiteX5" fmla="*/ 11029938 w 11256200"/>
                <a:gd name="connsiteY5" fmla="*/ 0 h 927927"/>
                <a:gd name="connsiteX6" fmla="*/ 11256200 w 11256200"/>
                <a:gd name="connsiteY6" fmla="*/ 51020 h 927927"/>
                <a:gd name="connsiteX7" fmla="*/ 11256200 w 11256200"/>
                <a:gd name="connsiteY7" fmla="*/ 229590 h 927927"/>
                <a:gd name="connsiteX0" fmla="*/ 11256200 w 11256200"/>
                <a:gd name="connsiteY0" fmla="*/ 927927 h 927927"/>
                <a:gd name="connsiteX1" fmla="*/ 73949 w 11256200"/>
                <a:gd name="connsiteY1" fmla="*/ 927927 h 927927"/>
                <a:gd name="connsiteX2" fmla="*/ 1133164 w 11256200"/>
                <a:gd name="connsiteY2" fmla="*/ 463964 h 927927"/>
                <a:gd name="connsiteX3" fmla="*/ 8796 w 11256200"/>
                <a:gd name="connsiteY3" fmla="*/ 51020 h 927927"/>
                <a:gd name="connsiteX4" fmla="*/ 165438 w 11256200"/>
                <a:gd name="connsiteY4" fmla="*/ 0 h 927927"/>
                <a:gd name="connsiteX5" fmla="*/ 11029938 w 11256200"/>
                <a:gd name="connsiteY5" fmla="*/ 0 h 927927"/>
                <a:gd name="connsiteX6" fmla="*/ 11256200 w 11256200"/>
                <a:gd name="connsiteY6" fmla="*/ 51020 h 927927"/>
                <a:gd name="connsiteX7" fmla="*/ 11256200 w 11256200"/>
                <a:gd name="connsiteY7" fmla="*/ 229590 h 927927"/>
                <a:gd name="connsiteX0" fmla="*/ 11256200 w 11256200"/>
                <a:gd name="connsiteY0" fmla="*/ 927927 h 927927"/>
                <a:gd name="connsiteX1" fmla="*/ 73949 w 11256200"/>
                <a:gd name="connsiteY1" fmla="*/ 927927 h 927927"/>
                <a:gd name="connsiteX2" fmla="*/ 1133164 w 11256200"/>
                <a:gd name="connsiteY2" fmla="*/ 463964 h 927927"/>
                <a:gd name="connsiteX3" fmla="*/ 8796 w 11256200"/>
                <a:gd name="connsiteY3" fmla="*/ 51020 h 927927"/>
                <a:gd name="connsiteX4" fmla="*/ 165438 w 11256200"/>
                <a:gd name="connsiteY4" fmla="*/ 0 h 927927"/>
                <a:gd name="connsiteX5" fmla="*/ 11029938 w 11256200"/>
                <a:gd name="connsiteY5" fmla="*/ 0 h 927927"/>
                <a:gd name="connsiteX6" fmla="*/ 11256200 w 11256200"/>
                <a:gd name="connsiteY6" fmla="*/ 51020 h 927927"/>
                <a:gd name="connsiteX7" fmla="*/ 11256200 w 11256200"/>
                <a:gd name="connsiteY7" fmla="*/ 229590 h 927927"/>
                <a:gd name="connsiteX0" fmla="*/ 11261321 w 11261321"/>
                <a:gd name="connsiteY0" fmla="*/ 927927 h 927927"/>
                <a:gd name="connsiteX1" fmla="*/ 79070 w 11261321"/>
                <a:gd name="connsiteY1" fmla="*/ 927927 h 927927"/>
                <a:gd name="connsiteX2" fmla="*/ 1138285 w 11261321"/>
                <a:gd name="connsiteY2" fmla="*/ 463964 h 927927"/>
                <a:gd name="connsiteX3" fmla="*/ 13917 w 11261321"/>
                <a:gd name="connsiteY3" fmla="*/ 51020 h 927927"/>
                <a:gd name="connsiteX4" fmla="*/ 170559 w 11261321"/>
                <a:gd name="connsiteY4" fmla="*/ 0 h 927927"/>
                <a:gd name="connsiteX5" fmla="*/ 11035059 w 11261321"/>
                <a:gd name="connsiteY5" fmla="*/ 0 h 927927"/>
                <a:gd name="connsiteX6" fmla="*/ 11261321 w 11261321"/>
                <a:gd name="connsiteY6" fmla="*/ 51020 h 927927"/>
                <a:gd name="connsiteX7" fmla="*/ 11261321 w 11261321"/>
                <a:gd name="connsiteY7" fmla="*/ 229590 h 927927"/>
                <a:gd name="connsiteX0" fmla="*/ 11262513 w 11262513"/>
                <a:gd name="connsiteY0" fmla="*/ 927927 h 927927"/>
                <a:gd name="connsiteX1" fmla="*/ 80262 w 11262513"/>
                <a:gd name="connsiteY1" fmla="*/ 927927 h 927927"/>
                <a:gd name="connsiteX2" fmla="*/ 1139477 w 11262513"/>
                <a:gd name="connsiteY2" fmla="*/ 463964 h 927927"/>
                <a:gd name="connsiteX3" fmla="*/ 15109 w 11262513"/>
                <a:gd name="connsiteY3" fmla="*/ 51020 h 927927"/>
                <a:gd name="connsiteX4" fmla="*/ 171751 w 11262513"/>
                <a:gd name="connsiteY4" fmla="*/ 0 h 927927"/>
                <a:gd name="connsiteX5" fmla="*/ 11036251 w 11262513"/>
                <a:gd name="connsiteY5" fmla="*/ 0 h 927927"/>
                <a:gd name="connsiteX6" fmla="*/ 11262513 w 11262513"/>
                <a:gd name="connsiteY6" fmla="*/ 51020 h 927927"/>
                <a:gd name="connsiteX7" fmla="*/ 11262513 w 11262513"/>
                <a:gd name="connsiteY7" fmla="*/ 229590 h 927927"/>
                <a:gd name="connsiteX0" fmla="*/ 11262611 w 11262611"/>
                <a:gd name="connsiteY0" fmla="*/ 927927 h 927927"/>
                <a:gd name="connsiteX1" fmla="*/ 80360 w 11262611"/>
                <a:gd name="connsiteY1" fmla="*/ 927927 h 927927"/>
                <a:gd name="connsiteX2" fmla="*/ 1139575 w 11262611"/>
                <a:gd name="connsiteY2" fmla="*/ 463964 h 927927"/>
                <a:gd name="connsiteX3" fmla="*/ 15207 w 11262611"/>
                <a:gd name="connsiteY3" fmla="*/ 51020 h 927927"/>
                <a:gd name="connsiteX4" fmla="*/ 156476 w 11262611"/>
                <a:gd name="connsiteY4" fmla="*/ 0 h 927927"/>
                <a:gd name="connsiteX5" fmla="*/ 11036349 w 11262611"/>
                <a:gd name="connsiteY5" fmla="*/ 0 h 927927"/>
                <a:gd name="connsiteX6" fmla="*/ 11262611 w 11262611"/>
                <a:gd name="connsiteY6" fmla="*/ 51020 h 927927"/>
                <a:gd name="connsiteX7" fmla="*/ 11262611 w 11262611"/>
                <a:gd name="connsiteY7" fmla="*/ 229590 h 927927"/>
                <a:gd name="connsiteX0" fmla="*/ 11262611 w 11262611"/>
                <a:gd name="connsiteY0" fmla="*/ 927927 h 927927"/>
                <a:gd name="connsiteX1" fmla="*/ 80360 w 11262611"/>
                <a:gd name="connsiteY1" fmla="*/ 927927 h 927927"/>
                <a:gd name="connsiteX2" fmla="*/ 1139575 w 11262611"/>
                <a:gd name="connsiteY2" fmla="*/ 463964 h 927927"/>
                <a:gd name="connsiteX3" fmla="*/ 15207 w 11262611"/>
                <a:gd name="connsiteY3" fmla="*/ 51020 h 927927"/>
                <a:gd name="connsiteX4" fmla="*/ 156476 w 11262611"/>
                <a:gd name="connsiteY4" fmla="*/ 0 h 927927"/>
                <a:gd name="connsiteX5" fmla="*/ 11036349 w 11262611"/>
                <a:gd name="connsiteY5" fmla="*/ 0 h 927927"/>
                <a:gd name="connsiteX6" fmla="*/ 11262611 w 11262611"/>
                <a:gd name="connsiteY6" fmla="*/ 51020 h 927927"/>
                <a:gd name="connsiteX7" fmla="*/ 11262611 w 11262611"/>
                <a:gd name="connsiteY7" fmla="*/ 229590 h 927927"/>
                <a:gd name="connsiteX0" fmla="*/ 11262611 w 11262611"/>
                <a:gd name="connsiteY0" fmla="*/ 927927 h 927927"/>
                <a:gd name="connsiteX1" fmla="*/ 80360 w 11262611"/>
                <a:gd name="connsiteY1" fmla="*/ 927927 h 927927"/>
                <a:gd name="connsiteX2" fmla="*/ 1139575 w 11262611"/>
                <a:gd name="connsiteY2" fmla="*/ 463964 h 927927"/>
                <a:gd name="connsiteX3" fmla="*/ 15207 w 11262611"/>
                <a:gd name="connsiteY3" fmla="*/ 51020 h 927927"/>
                <a:gd name="connsiteX4" fmla="*/ 156476 w 11262611"/>
                <a:gd name="connsiteY4" fmla="*/ 0 h 927927"/>
                <a:gd name="connsiteX5" fmla="*/ 11036349 w 11262611"/>
                <a:gd name="connsiteY5" fmla="*/ 0 h 927927"/>
                <a:gd name="connsiteX6" fmla="*/ 11262611 w 11262611"/>
                <a:gd name="connsiteY6" fmla="*/ 51020 h 927927"/>
                <a:gd name="connsiteX7" fmla="*/ 11262611 w 11262611"/>
                <a:gd name="connsiteY7" fmla="*/ 229590 h 927927"/>
                <a:gd name="connsiteX0" fmla="*/ 11262611 w 11262611"/>
                <a:gd name="connsiteY0" fmla="*/ 927927 h 927927"/>
                <a:gd name="connsiteX1" fmla="*/ 80360 w 11262611"/>
                <a:gd name="connsiteY1" fmla="*/ 927927 h 927927"/>
                <a:gd name="connsiteX2" fmla="*/ 1139575 w 11262611"/>
                <a:gd name="connsiteY2" fmla="*/ 463964 h 927927"/>
                <a:gd name="connsiteX3" fmla="*/ 15207 w 11262611"/>
                <a:gd name="connsiteY3" fmla="*/ 51020 h 927927"/>
                <a:gd name="connsiteX4" fmla="*/ 156476 w 11262611"/>
                <a:gd name="connsiteY4" fmla="*/ 0 h 927927"/>
                <a:gd name="connsiteX5" fmla="*/ 11036349 w 11262611"/>
                <a:gd name="connsiteY5" fmla="*/ 0 h 927927"/>
                <a:gd name="connsiteX6" fmla="*/ 11262611 w 11262611"/>
                <a:gd name="connsiteY6" fmla="*/ 51020 h 927927"/>
                <a:gd name="connsiteX7" fmla="*/ 11262611 w 11262611"/>
                <a:gd name="connsiteY7" fmla="*/ 229590 h 927927"/>
                <a:gd name="connsiteX0" fmla="*/ 11262611 w 11262611"/>
                <a:gd name="connsiteY0" fmla="*/ 927927 h 927927"/>
                <a:gd name="connsiteX1" fmla="*/ 80360 w 11262611"/>
                <a:gd name="connsiteY1" fmla="*/ 927927 h 927927"/>
                <a:gd name="connsiteX2" fmla="*/ 1139575 w 11262611"/>
                <a:gd name="connsiteY2" fmla="*/ 463964 h 927927"/>
                <a:gd name="connsiteX3" fmla="*/ 15207 w 11262611"/>
                <a:gd name="connsiteY3" fmla="*/ 51020 h 927927"/>
                <a:gd name="connsiteX4" fmla="*/ 156476 w 11262611"/>
                <a:gd name="connsiteY4" fmla="*/ 0 h 927927"/>
                <a:gd name="connsiteX5" fmla="*/ 11036349 w 11262611"/>
                <a:gd name="connsiteY5" fmla="*/ 0 h 927927"/>
                <a:gd name="connsiteX6" fmla="*/ 11262611 w 11262611"/>
                <a:gd name="connsiteY6" fmla="*/ 51020 h 927927"/>
                <a:gd name="connsiteX7" fmla="*/ 11262611 w 11262611"/>
                <a:gd name="connsiteY7" fmla="*/ 229590 h 927927"/>
                <a:gd name="connsiteX0" fmla="*/ 11262611 w 11262611"/>
                <a:gd name="connsiteY0" fmla="*/ 927927 h 927927"/>
                <a:gd name="connsiteX1" fmla="*/ 80360 w 11262611"/>
                <a:gd name="connsiteY1" fmla="*/ 927927 h 927927"/>
                <a:gd name="connsiteX2" fmla="*/ 1139575 w 11262611"/>
                <a:gd name="connsiteY2" fmla="*/ 463964 h 927927"/>
                <a:gd name="connsiteX3" fmla="*/ 15207 w 11262611"/>
                <a:gd name="connsiteY3" fmla="*/ 51020 h 927927"/>
                <a:gd name="connsiteX4" fmla="*/ 156476 w 11262611"/>
                <a:gd name="connsiteY4" fmla="*/ 0 h 927927"/>
                <a:gd name="connsiteX5" fmla="*/ 11036590 w 11262611"/>
                <a:gd name="connsiteY5" fmla="*/ 0 h 927927"/>
                <a:gd name="connsiteX6" fmla="*/ 11262611 w 11262611"/>
                <a:gd name="connsiteY6" fmla="*/ 51020 h 927927"/>
                <a:gd name="connsiteX7" fmla="*/ 11262611 w 11262611"/>
                <a:gd name="connsiteY7" fmla="*/ 229590 h 927927"/>
                <a:gd name="connsiteX0" fmla="*/ 11262611 w 11262611"/>
                <a:gd name="connsiteY0" fmla="*/ 927927 h 927927"/>
                <a:gd name="connsiteX1" fmla="*/ 80360 w 11262611"/>
                <a:gd name="connsiteY1" fmla="*/ 927927 h 927927"/>
                <a:gd name="connsiteX2" fmla="*/ 1139575 w 11262611"/>
                <a:gd name="connsiteY2" fmla="*/ 463964 h 927927"/>
                <a:gd name="connsiteX3" fmla="*/ 15207 w 11262611"/>
                <a:gd name="connsiteY3" fmla="*/ 51020 h 927927"/>
                <a:gd name="connsiteX4" fmla="*/ 156476 w 11262611"/>
                <a:gd name="connsiteY4" fmla="*/ 0 h 927927"/>
                <a:gd name="connsiteX5" fmla="*/ 11036590 w 11262611"/>
                <a:gd name="connsiteY5" fmla="*/ 0 h 927927"/>
                <a:gd name="connsiteX6" fmla="*/ 11262611 w 11262611"/>
                <a:gd name="connsiteY6" fmla="*/ 51020 h 927927"/>
                <a:gd name="connsiteX7" fmla="*/ 11262611 w 11262611"/>
                <a:gd name="connsiteY7" fmla="*/ 229590 h 927927"/>
                <a:gd name="connsiteX0" fmla="*/ 11271399 w 11271399"/>
                <a:gd name="connsiteY0" fmla="*/ 927927 h 927927"/>
                <a:gd name="connsiteX1" fmla="*/ 89148 w 11271399"/>
                <a:gd name="connsiteY1" fmla="*/ 927927 h 927927"/>
                <a:gd name="connsiteX2" fmla="*/ 1148363 w 11271399"/>
                <a:gd name="connsiteY2" fmla="*/ 463964 h 927927"/>
                <a:gd name="connsiteX3" fmla="*/ 8788 w 11271399"/>
                <a:gd name="connsiteY3" fmla="*/ 51020 h 927927"/>
                <a:gd name="connsiteX4" fmla="*/ 165264 w 11271399"/>
                <a:gd name="connsiteY4" fmla="*/ 0 h 927927"/>
                <a:gd name="connsiteX5" fmla="*/ 11045378 w 11271399"/>
                <a:gd name="connsiteY5" fmla="*/ 0 h 927927"/>
                <a:gd name="connsiteX6" fmla="*/ 11271399 w 11271399"/>
                <a:gd name="connsiteY6" fmla="*/ 51020 h 927927"/>
                <a:gd name="connsiteX7" fmla="*/ 11271399 w 11271399"/>
                <a:gd name="connsiteY7" fmla="*/ 229590 h 927927"/>
                <a:gd name="connsiteX0" fmla="*/ 11271399 w 11271399"/>
                <a:gd name="connsiteY0" fmla="*/ 927927 h 927927"/>
                <a:gd name="connsiteX1" fmla="*/ 89148 w 11271399"/>
                <a:gd name="connsiteY1" fmla="*/ 927927 h 927927"/>
                <a:gd name="connsiteX2" fmla="*/ 1099550 w 11271399"/>
                <a:gd name="connsiteY2" fmla="*/ 463964 h 927927"/>
                <a:gd name="connsiteX3" fmla="*/ 8788 w 11271399"/>
                <a:gd name="connsiteY3" fmla="*/ 51020 h 927927"/>
                <a:gd name="connsiteX4" fmla="*/ 165264 w 11271399"/>
                <a:gd name="connsiteY4" fmla="*/ 0 h 927927"/>
                <a:gd name="connsiteX5" fmla="*/ 11045378 w 11271399"/>
                <a:gd name="connsiteY5" fmla="*/ 0 h 927927"/>
                <a:gd name="connsiteX6" fmla="*/ 11271399 w 11271399"/>
                <a:gd name="connsiteY6" fmla="*/ 51020 h 927927"/>
                <a:gd name="connsiteX7" fmla="*/ 11271399 w 11271399"/>
                <a:gd name="connsiteY7" fmla="*/ 229590 h 927927"/>
                <a:gd name="connsiteX0" fmla="*/ 11271399 w 11271399"/>
                <a:gd name="connsiteY0" fmla="*/ 927927 h 927927"/>
                <a:gd name="connsiteX1" fmla="*/ 89148 w 11271399"/>
                <a:gd name="connsiteY1" fmla="*/ 927927 h 927927"/>
                <a:gd name="connsiteX2" fmla="*/ 1099550 w 11271399"/>
                <a:gd name="connsiteY2" fmla="*/ 463964 h 927927"/>
                <a:gd name="connsiteX3" fmla="*/ 8788 w 11271399"/>
                <a:gd name="connsiteY3" fmla="*/ 51020 h 927927"/>
                <a:gd name="connsiteX4" fmla="*/ 165264 w 11271399"/>
                <a:gd name="connsiteY4" fmla="*/ 0 h 927927"/>
                <a:gd name="connsiteX5" fmla="*/ 11045378 w 11271399"/>
                <a:gd name="connsiteY5" fmla="*/ 0 h 927927"/>
                <a:gd name="connsiteX6" fmla="*/ 11271399 w 11271399"/>
                <a:gd name="connsiteY6" fmla="*/ 51020 h 927927"/>
                <a:gd name="connsiteX7" fmla="*/ 11271399 w 11271399"/>
                <a:gd name="connsiteY7" fmla="*/ 229590 h 927927"/>
                <a:gd name="connsiteX0" fmla="*/ 11275940 w 11275940"/>
                <a:gd name="connsiteY0" fmla="*/ 927927 h 927927"/>
                <a:gd name="connsiteX1" fmla="*/ 93689 w 11275940"/>
                <a:gd name="connsiteY1" fmla="*/ 927927 h 927927"/>
                <a:gd name="connsiteX2" fmla="*/ 1104091 w 11275940"/>
                <a:gd name="connsiteY2" fmla="*/ 463964 h 927927"/>
                <a:gd name="connsiteX3" fmla="*/ 13329 w 11275940"/>
                <a:gd name="connsiteY3" fmla="*/ 51020 h 927927"/>
                <a:gd name="connsiteX4" fmla="*/ 169805 w 11275940"/>
                <a:gd name="connsiteY4" fmla="*/ 0 h 927927"/>
                <a:gd name="connsiteX5" fmla="*/ 11049919 w 11275940"/>
                <a:gd name="connsiteY5" fmla="*/ 0 h 927927"/>
                <a:gd name="connsiteX6" fmla="*/ 11275940 w 11275940"/>
                <a:gd name="connsiteY6" fmla="*/ 51020 h 927927"/>
                <a:gd name="connsiteX7" fmla="*/ 11275940 w 11275940"/>
                <a:gd name="connsiteY7" fmla="*/ 229590 h 927927"/>
                <a:gd name="connsiteX0" fmla="*/ 11277239 w 11277239"/>
                <a:gd name="connsiteY0" fmla="*/ 927927 h 927927"/>
                <a:gd name="connsiteX1" fmla="*/ 94988 w 11277239"/>
                <a:gd name="connsiteY1" fmla="*/ 927927 h 927927"/>
                <a:gd name="connsiteX2" fmla="*/ 1105390 w 11277239"/>
                <a:gd name="connsiteY2" fmla="*/ 463964 h 927927"/>
                <a:gd name="connsiteX3" fmla="*/ 14628 w 11277239"/>
                <a:gd name="connsiteY3" fmla="*/ 51020 h 927927"/>
                <a:gd name="connsiteX4" fmla="*/ 171104 w 11277239"/>
                <a:gd name="connsiteY4" fmla="*/ 0 h 927927"/>
                <a:gd name="connsiteX5" fmla="*/ 11051218 w 11277239"/>
                <a:gd name="connsiteY5" fmla="*/ 0 h 927927"/>
                <a:gd name="connsiteX6" fmla="*/ 11277239 w 11277239"/>
                <a:gd name="connsiteY6" fmla="*/ 51020 h 927927"/>
                <a:gd name="connsiteX7" fmla="*/ 11277239 w 11277239"/>
                <a:gd name="connsiteY7" fmla="*/ 229590 h 927927"/>
                <a:gd name="connsiteX0" fmla="*/ 11277364 w 11277364"/>
                <a:gd name="connsiteY0" fmla="*/ 927927 h 927927"/>
                <a:gd name="connsiteX1" fmla="*/ 95113 w 11277364"/>
                <a:gd name="connsiteY1" fmla="*/ 927927 h 927927"/>
                <a:gd name="connsiteX2" fmla="*/ 1105515 w 11277364"/>
                <a:gd name="connsiteY2" fmla="*/ 463964 h 927927"/>
                <a:gd name="connsiteX3" fmla="*/ 14753 w 11277364"/>
                <a:gd name="connsiteY3" fmla="*/ 51020 h 927927"/>
                <a:gd name="connsiteX4" fmla="*/ 151798 w 11277364"/>
                <a:gd name="connsiteY4" fmla="*/ 0 h 927927"/>
                <a:gd name="connsiteX5" fmla="*/ 11051343 w 11277364"/>
                <a:gd name="connsiteY5" fmla="*/ 0 h 927927"/>
                <a:gd name="connsiteX6" fmla="*/ 11277364 w 11277364"/>
                <a:gd name="connsiteY6" fmla="*/ 51020 h 927927"/>
                <a:gd name="connsiteX7" fmla="*/ 11277364 w 11277364"/>
                <a:gd name="connsiteY7" fmla="*/ 229590 h 927927"/>
                <a:gd name="connsiteX0" fmla="*/ 11277364 w 11488170"/>
                <a:gd name="connsiteY0" fmla="*/ 927927 h 927927"/>
                <a:gd name="connsiteX1" fmla="*/ 95113 w 11488170"/>
                <a:gd name="connsiteY1" fmla="*/ 927927 h 927927"/>
                <a:gd name="connsiteX2" fmla="*/ 1105515 w 11488170"/>
                <a:gd name="connsiteY2" fmla="*/ 463964 h 927927"/>
                <a:gd name="connsiteX3" fmla="*/ 14753 w 11488170"/>
                <a:gd name="connsiteY3" fmla="*/ 51020 h 927927"/>
                <a:gd name="connsiteX4" fmla="*/ 151798 w 11488170"/>
                <a:gd name="connsiteY4" fmla="*/ 0 h 927927"/>
                <a:gd name="connsiteX5" fmla="*/ 11051343 w 11488170"/>
                <a:gd name="connsiteY5" fmla="*/ 0 h 927927"/>
                <a:gd name="connsiteX6" fmla="*/ 11488170 w 11488170"/>
                <a:gd name="connsiteY6" fmla="*/ 51020 h 927927"/>
                <a:gd name="connsiteX7" fmla="*/ 11277364 w 11488170"/>
                <a:gd name="connsiteY7" fmla="*/ 229590 h 927927"/>
                <a:gd name="connsiteX0" fmla="*/ 11277364 w 11488170"/>
                <a:gd name="connsiteY0" fmla="*/ 927927 h 927927"/>
                <a:gd name="connsiteX1" fmla="*/ 95113 w 11488170"/>
                <a:gd name="connsiteY1" fmla="*/ 927927 h 927927"/>
                <a:gd name="connsiteX2" fmla="*/ 1105515 w 11488170"/>
                <a:gd name="connsiteY2" fmla="*/ 463964 h 927927"/>
                <a:gd name="connsiteX3" fmla="*/ 14753 w 11488170"/>
                <a:gd name="connsiteY3" fmla="*/ 51020 h 927927"/>
                <a:gd name="connsiteX4" fmla="*/ 151798 w 11488170"/>
                <a:gd name="connsiteY4" fmla="*/ 0 h 927927"/>
                <a:gd name="connsiteX5" fmla="*/ 11051343 w 11488170"/>
                <a:gd name="connsiteY5" fmla="*/ 0 h 927927"/>
                <a:gd name="connsiteX6" fmla="*/ 11488170 w 11488170"/>
                <a:gd name="connsiteY6" fmla="*/ 51020 h 927927"/>
                <a:gd name="connsiteX7" fmla="*/ 11488170 w 11488170"/>
                <a:gd name="connsiteY7" fmla="*/ 229590 h 927927"/>
                <a:gd name="connsiteX0" fmla="*/ 11277364 w 11488170"/>
                <a:gd name="connsiteY0" fmla="*/ 927927 h 927927"/>
                <a:gd name="connsiteX1" fmla="*/ 95113 w 11488170"/>
                <a:gd name="connsiteY1" fmla="*/ 927927 h 927927"/>
                <a:gd name="connsiteX2" fmla="*/ 1105515 w 11488170"/>
                <a:gd name="connsiteY2" fmla="*/ 463964 h 927927"/>
                <a:gd name="connsiteX3" fmla="*/ 14753 w 11488170"/>
                <a:gd name="connsiteY3" fmla="*/ 51020 h 927927"/>
                <a:gd name="connsiteX4" fmla="*/ 151798 w 11488170"/>
                <a:gd name="connsiteY4" fmla="*/ 0 h 927927"/>
                <a:gd name="connsiteX5" fmla="*/ 11051343 w 11488170"/>
                <a:gd name="connsiteY5" fmla="*/ 0 h 927927"/>
                <a:gd name="connsiteX6" fmla="*/ 11488170 w 11488170"/>
                <a:gd name="connsiteY6" fmla="*/ 51020 h 927927"/>
                <a:gd name="connsiteX7" fmla="*/ 11488170 w 11488170"/>
                <a:gd name="connsiteY7" fmla="*/ 229590 h 927927"/>
                <a:gd name="connsiteX0" fmla="*/ 11277364 w 11488170"/>
                <a:gd name="connsiteY0" fmla="*/ 927927 h 927927"/>
                <a:gd name="connsiteX1" fmla="*/ 95113 w 11488170"/>
                <a:gd name="connsiteY1" fmla="*/ 927927 h 927927"/>
                <a:gd name="connsiteX2" fmla="*/ 1105515 w 11488170"/>
                <a:gd name="connsiteY2" fmla="*/ 463964 h 927927"/>
                <a:gd name="connsiteX3" fmla="*/ 14753 w 11488170"/>
                <a:gd name="connsiteY3" fmla="*/ 51020 h 927927"/>
                <a:gd name="connsiteX4" fmla="*/ 151798 w 11488170"/>
                <a:gd name="connsiteY4" fmla="*/ 0 h 927927"/>
                <a:gd name="connsiteX5" fmla="*/ 11051343 w 11488170"/>
                <a:gd name="connsiteY5" fmla="*/ 0 h 927927"/>
                <a:gd name="connsiteX6" fmla="*/ 11488170 w 11488170"/>
                <a:gd name="connsiteY6" fmla="*/ 51020 h 927927"/>
                <a:gd name="connsiteX7" fmla="*/ 11488170 w 11488170"/>
                <a:gd name="connsiteY7" fmla="*/ 229590 h 927927"/>
                <a:gd name="connsiteX0" fmla="*/ 11277364 w 11488170"/>
                <a:gd name="connsiteY0" fmla="*/ 927927 h 927927"/>
                <a:gd name="connsiteX1" fmla="*/ 95113 w 11488170"/>
                <a:gd name="connsiteY1" fmla="*/ 927927 h 927927"/>
                <a:gd name="connsiteX2" fmla="*/ 1105515 w 11488170"/>
                <a:gd name="connsiteY2" fmla="*/ 463964 h 927927"/>
                <a:gd name="connsiteX3" fmla="*/ 14753 w 11488170"/>
                <a:gd name="connsiteY3" fmla="*/ 51020 h 927927"/>
                <a:gd name="connsiteX4" fmla="*/ 151798 w 11488170"/>
                <a:gd name="connsiteY4" fmla="*/ 0 h 927927"/>
                <a:gd name="connsiteX5" fmla="*/ 11268904 w 11488170"/>
                <a:gd name="connsiteY5" fmla="*/ 0 h 927927"/>
                <a:gd name="connsiteX6" fmla="*/ 11488170 w 11488170"/>
                <a:gd name="connsiteY6" fmla="*/ 51020 h 927927"/>
                <a:gd name="connsiteX7" fmla="*/ 11488170 w 11488170"/>
                <a:gd name="connsiteY7" fmla="*/ 229590 h 927927"/>
                <a:gd name="connsiteX0" fmla="*/ 11488170 w 11488170"/>
                <a:gd name="connsiteY0" fmla="*/ 927927 h 927927"/>
                <a:gd name="connsiteX1" fmla="*/ 95113 w 11488170"/>
                <a:gd name="connsiteY1" fmla="*/ 927927 h 927927"/>
                <a:gd name="connsiteX2" fmla="*/ 1105515 w 11488170"/>
                <a:gd name="connsiteY2" fmla="*/ 463964 h 927927"/>
                <a:gd name="connsiteX3" fmla="*/ 14753 w 11488170"/>
                <a:gd name="connsiteY3" fmla="*/ 51020 h 927927"/>
                <a:gd name="connsiteX4" fmla="*/ 151798 w 11488170"/>
                <a:gd name="connsiteY4" fmla="*/ 0 h 927927"/>
                <a:gd name="connsiteX5" fmla="*/ 11268904 w 11488170"/>
                <a:gd name="connsiteY5" fmla="*/ 0 h 927927"/>
                <a:gd name="connsiteX6" fmla="*/ 11488170 w 11488170"/>
                <a:gd name="connsiteY6" fmla="*/ 51020 h 927927"/>
                <a:gd name="connsiteX7" fmla="*/ 11488170 w 11488170"/>
                <a:gd name="connsiteY7" fmla="*/ 229590 h 927927"/>
                <a:gd name="connsiteX0" fmla="*/ 11496696 w 11496696"/>
                <a:gd name="connsiteY0" fmla="*/ 927927 h 927927"/>
                <a:gd name="connsiteX1" fmla="*/ 103639 w 11496696"/>
                <a:gd name="connsiteY1" fmla="*/ 927927 h 927927"/>
                <a:gd name="connsiteX2" fmla="*/ 1114041 w 11496696"/>
                <a:gd name="connsiteY2" fmla="*/ 463964 h 927927"/>
                <a:gd name="connsiteX3" fmla="*/ 8526 w 11496696"/>
                <a:gd name="connsiteY3" fmla="*/ 51020 h 927927"/>
                <a:gd name="connsiteX4" fmla="*/ 160324 w 11496696"/>
                <a:gd name="connsiteY4" fmla="*/ 0 h 927927"/>
                <a:gd name="connsiteX5" fmla="*/ 11277430 w 11496696"/>
                <a:gd name="connsiteY5" fmla="*/ 0 h 927927"/>
                <a:gd name="connsiteX6" fmla="*/ 11496696 w 11496696"/>
                <a:gd name="connsiteY6" fmla="*/ 51020 h 927927"/>
                <a:gd name="connsiteX7" fmla="*/ 11496696 w 11496696"/>
                <a:gd name="connsiteY7" fmla="*/ 229590 h 927927"/>
                <a:gd name="connsiteX0" fmla="*/ 11496696 w 11496696"/>
                <a:gd name="connsiteY0" fmla="*/ 927927 h 927927"/>
                <a:gd name="connsiteX1" fmla="*/ 103639 w 11496696"/>
                <a:gd name="connsiteY1" fmla="*/ 927927 h 927927"/>
                <a:gd name="connsiteX2" fmla="*/ 1089636 w 11496696"/>
                <a:gd name="connsiteY2" fmla="*/ 463964 h 927927"/>
                <a:gd name="connsiteX3" fmla="*/ 8526 w 11496696"/>
                <a:gd name="connsiteY3" fmla="*/ 51020 h 927927"/>
                <a:gd name="connsiteX4" fmla="*/ 160324 w 11496696"/>
                <a:gd name="connsiteY4" fmla="*/ 0 h 927927"/>
                <a:gd name="connsiteX5" fmla="*/ 11277430 w 11496696"/>
                <a:gd name="connsiteY5" fmla="*/ 0 h 927927"/>
                <a:gd name="connsiteX6" fmla="*/ 11496696 w 11496696"/>
                <a:gd name="connsiteY6" fmla="*/ 51020 h 927927"/>
                <a:gd name="connsiteX7" fmla="*/ 11496696 w 11496696"/>
                <a:gd name="connsiteY7" fmla="*/ 229590 h 927927"/>
                <a:gd name="connsiteX0" fmla="*/ 11496696 w 11496696"/>
                <a:gd name="connsiteY0" fmla="*/ 927927 h 927927"/>
                <a:gd name="connsiteX1" fmla="*/ 103639 w 11496696"/>
                <a:gd name="connsiteY1" fmla="*/ 927927 h 927927"/>
                <a:gd name="connsiteX2" fmla="*/ 1089636 w 11496696"/>
                <a:gd name="connsiteY2" fmla="*/ 463964 h 927927"/>
                <a:gd name="connsiteX3" fmla="*/ 8526 w 11496696"/>
                <a:gd name="connsiteY3" fmla="*/ 51020 h 927927"/>
                <a:gd name="connsiteX4" fmla="*/ 160324 w 11496696"/>
                <a:gd name="connsiteY4" fmla="*/ 0 h 927927"/>
                <a:gd name="connsiteX5" fmla="*/ 11277430 w 11496696"/>
                <a:gd name="connsiteY5" fmla="*/ 0 h 927927"/>
                <a:gd name="connsiteX6" fmla="*/ 11496696 w 11496696"/>
                <a:gd name="connsiteY6" fmla="*/ 51020 h 927927"/>
                <a:gd name="connsiteX7" fmla="*/ 11496696 w 11496696"/>
                <a:gd name="connsiteY7" fmla="*/ 229590 h 927927"/>
                <a:gd name="connsiteX0" fmla="*/ 11501505 w 11501505"/>
                <a:gd name="connsiteY0" fmla="*/ 927927 h 927927"/>
                <a:gd name="connsiteX1" fmla="*/ 108448 w 11501505"/>
                <a:gd name="connsiteY1" fmla="*/ 927927 h 927927"/>
                <a:gd name="connsiteX2" fmla="*/ 1094445 w 11501505"/>
                <a:gd name="connsiteY2" fmla="*/ 463964 h 927927"/>
                <a:gd name="connsiteX3" fmla="*/ 13335 w 11501505"/>
                <a:gd name="connsiteY3" fmla="*/ 51020 h 927927"/>
                <a:gd name="connsiteX4" fmla="*/ 165133 w 11501505"/>
                <a:gd name="connsiteY4" fmla="*/ 0 h 927927"/>
                <a:gd name="connsiteX5" fmla="*/ 11282239 w 11501505"/>
                <a:gd name="connsiteY5" fmla="*/ 0 h 927927"/>
                <a:gd name="connsiteX6" fmla="*/ 11501505 w 11501505"/>
                <a:gd name="connsiteY6" fmla="*/ 51020 h 927927"/>
                <a:gd name="connsiteX7" fmla="*/ 11501505 w 11501505"/>
                <a:gd name="connsiteY7" fmla="*/ 229590 h 927927"/>
                <a:gd name="connsiteX0" fmla="*/ 11502690 w 11502690"/>
                <a:gd name="connsiteY0" fmla="*/ 927927 h 927927"/>
                <a:gd name="connsiteX1" fmla="*/ 109633 w 11502690"/>
                <a:gd name="connsiteY1" fmla="*/ 927927 h 927927"/>
                <a:gd name="connsiteX2" fmla="*/ 1095630 w 11502690"/>
                <a:gd name="connsiteY2" fmla="*/ 463964 h 927927"/>
                <a:gd name="connsiteX3" fmla="*/ 14520 w 11502690"/>
                <a:gd name="connsiteY3" fmla="*/ 51020 h 927927"/>
                <a:gd name="connsiteX4" fmla="*/ 166318 w 11502690"/>
                <a:gd name="connsiteY4" fmla="*/ 0 h 927927"/>
                <a:gd name="connsiteX5" fmla="*/ 11283424 w 11502690"/>
                <a:gd name="connsiteY5" fmla="*/ 0 h 927927"/>
                <a:gd name="connsiteX6" fmla="*/ 11502690 w 11502690"/>
                <a:gd name="connsiteY6" fmla="*/ 51020 h 927927"/>
                <a:gd name="connsiteX7" fmla="*/ 11502690 w 11502690"/>
                <a:gd name="connsiteY7" fmla="*/ 229590 h 927927"/>
                <a:gd name="connsiteX0" fmla="*/ 11502793 w 11502793"/>
                <a:gd name="connsiteY0" fmla="*/ 927927 h 927927"/>
                <a:gd name="connsiteX1" fmla="*/ 109736 w 11502793"/>
                <a:gd name="connsiteY1" fmla="*/ 927927 h 927927"/>
                <a:gd name="connsiteX2" fmla="*/ 1095733 w 11502793"/>
                <a:gd name="connsiteY2" fmla="*/ 463964 h 927927"/>
                <a:gd name="connsiteX3" fmla="*/ 14623 w 11502793"/>
                <a:gd name="connsiteY3" fmla="*/ 51020 h 927927"/>
                <a:gd name="connsiteX4" fmla="*/ 150451 w 11502793"/>
                <a:gd name="connsiteY4" fmla="*/ 0 h 927927"/>
                <a:gd name="connsiteX5" fmla="*/ 11283527 w 11502793"/>
                <a:gd name="connsiteY5" fmla="*/ 0 h 927927"/>
                <a:gd name="connsiteX6" fmla="*/ 11502793 w 11502793"/>
                <a:gd name="connsiteY6" fmla="*/ 51020 h 927927"/>
                <a:gd name="connsiteX7" fmla="*/ 11502793 w 11502793"/>
                <a:gd name="connsiteY7" fmla="*/ 229590 h 927927"/>
                <a:gd name="connsiteX0" fmla="*/ 11502793 w 11707302"/>
                <a:gd name="connsiteY0" fmla="*/ 927927 h 927927"/>
                <a:gd name="connsiteX1" fmla="*/ 109736 w 11707302"/>
                <a:gd name="connsiteY1" fmla="*/ 927927 h 927927"/>
                <a:gd name="connsiteX2" fmla="*/ 1095733 w 11707302"/>
                <a:gd name="connsiteY2" fmla="*/ 463964 h 927927"/>
                <a:gd name="connsiteX3" fmla="*/ 14623 w 11707302"/>
                <a:gd name="connsiteY3" fmla="*/ 51020 h 927927"/>
                <a:gd name="connsiteX4" fmla="*/ 150451 w 11707302"/>
                <a:gd name="connsiteY4" fmla="*/ 0 h 927927"/>
                <a:gd name="connsiteX5" fmla="*/ 11283527 w 11707302"/>
                <a:gd name="connsiteY5" fmla="*/ 0 h 927927"/>
                <a:gd name="connsiteX6" fmla="*/ 11707302 w 11707302"/>
                <a:gd name="connsiteY6" fmla="*/ 51020 h 927927"/>
                <a:gd name="connsiteX7" fmla="*/ 11502793 w 11707302"/>
                <a:gd name="connsiteY7" fmla="*/ 229590 h 927927"/>
                <a:gd name="connsiteX0" fmla="*/ 11502793 w 11707302"/>
                <a:gd name="connsiteY0" fmla="*/ 927927 h 927927"/>
                <a:gd name="connsiteX1" fmla="*/ 109736 w 11707302"/>
                <a:gd name="connsiteY1" fmla="*/ 927927 h 927927"/>
                <a:gd name="connsiteX2" fmla="*/ 1095733 w 11707302"/>
                <a:gd name="connsiteY2" fmla="*/ 463964 h 927927"/>
                <a:gd name="connsiteX3" fmla="*/ 14623 w 11707302"/>
                <a:gd name="connsiteY3" fmla="*/ 51020 h 927927"/>
                <a:gd name="connsiteX4" fmla="*/ 150451 w 11707302"/>
                <a:gd name="connsiteY4" fmla="*/ 0 h 927927"/>
                <a:gd name="connsiteX5" fmla="*/ 11283527 w 11707302"/>
                <a:gd name="connsiteY5" fmla="*/ 0 h 927927"/>
                <a:gd name="connsiteX6" fmla="*/ 11707302 w 11707302"/>
                <a:gd name="connsiteY6" fmla="*/ 51020 h 927927"/>
                <a:gd name="connsiteX7" fmla="*/ 11707302 w 11707302"/>
                <a:gd name="connsiteY7" fmla="*/ 229590 h 927927"/>
                <a:gd name="connsiteX0" fmla="*/ 11502793 w 11707302"/>
                <a:gd name="connsiteY0" fmla="*/ 927927 h 927927"/>
                <a:gd name="connsiteX1" fmla="*/ 109736 w 11707302"/>
                <a:gd name="connsiteY1" fmla="*/ 927927 h 927927"/>
                <a:gd name="connsiteX2" fmla="*/ 1095733 w 11707302"/>
                <a:gd name="connsiteY2" fmla="*/ 463964 h 927927"/>
                <a:gd name="connsiteX3" fmla="*/ 14623 w 11707302"/>
                <a:gd name="connsiteY3" fmla="*/ 51020 h 927927"/>
                <a:gd name="connsiteX4" fmla="*/ 150451 w 11707302"/>
                <a:gd name="connsiteY4" fmla="*/ 0 h 927927"/>
                <a:gd name="connsiteX5" fmla="*/ 11283527 w 11707302"/>
                <a:gd name="connsiteY5" fmla="*/ 0 h 927927"/>
                <a:gd name="connsiteX6" fmla="*/ 11707302 w 11707302"/>
                <a:gd name="connsiteY6" fmla="*/ 51020 h 927927"/>
                <a:gd name="connsiteX7" fmla="*/ 11707302 w 11707302"/>
                <a:gd name="connsiteY7" fmla="*/ 229590 h 927927"/>
                <a:gd name="connsiteX0" fmla="*/ 11502793 w 11707302"/>
                <a:gd name="connsiteY0" fmla="*/ 927927 h 927927"/>
                <a:gd name="connsiteX1" fmla="*/ 109736 w 11707302"/>
                <a:gd name="connsiteY1" fmla="*/ 927927 h 927927"/>
                <a:gd name="connsiteX2" fmla="*/ 1095733 w 11707302"/>
                <a:gd name="connsiteY2" fmla="*/ 463964 h 927927"/>
                <a:gd name="connsiteX3" fmla="*/ 14623 w 11707302"/>
                <a:gd name="connsiteY3" fmla="*/ 51020 h 927927"/>
                <a:gd name="connsiteX4" fmla="*/ 150451 w 11707302"/>
                <a:gd name="connsiteY4" fmla="*/ 0 h 927927"/>
                <a:gd name="connsiteX5" fmla="*/ 11283527 w 11707302"/>
                <a:gd name="connsiteY5" fmla="*/ 0 h 927927"/>
                <a:gd name="connsiteX6" fmla="*/ 11707302 w 11707302"/>
                <a:gd name="connsiteY6" fmla="*/ 51020 h 927927"/>
                <a:gd name="connsiteX7" fmla="*/ 11707302 w 11707302"/>
                <a:gd name="connsiteY7" fmla="*/ 229590 h 927927"/>
                <a:gd name="connsiteX0" fmla="*/ 11502793 w 11707302"/>
                <a:gd name="connsiteY0" fmla="*/ 927927 h 927927"/>
                <a:gd name="connsiteX1" fmla="*/ 109736 w 11707302"/>
                <a:gd name="connsiteY1" fmla="*/ 927927 h 927927"/>
                <a:gd name="connsiteX2" fmla="*/ 1095733 w 11707302"/>
                <a:gd name="connsiteY2" fmla="*/ 463964 h 927927"/>
                <a:gd name="connsiteX3" fmla="*/ 14623 w 11707302"/>
                <a:gd name="connsiteY3" fmla="*/ 51020 h 927927"/>
                <a:gd name="connsiteX4" fmla="*/ 150451 w 11707302"/>
                <a:gd name="connsiteY4" fmla="*/ 0 h 927927"/>
                <a:gd name="connsiteX5" fmla="*/ 11489976 w 11707302"/>
                <a:gd name="connsiteY5" fmla="*/ 0 h 927927"/>
                <a:gd name="connsiteX6" fmla="*/ 11707302 w 11707302"/>
                <a:gd name="connsiteY6" fmla="*/ 51020 h 927927"/>
                <a:gd name="connsiteX7" fmla="*/ 11707302 w 11707302"/>
                <a:gd name="connsiteY7" fmla="*/ 229590 h 927927"/>
                <a:gd name="connsiteX0" fmla="*/ 11707302 w 11707302"/>
                <a:gd name="connsiteY0" fmla="*/ 927927 h 927927"/>
                <a:gd name="connsiteX1" fmla="*/ 109736 w 11707302"/>
                <a:gd name="connsiteY1" fmla="*/ 927927 h 927927"/>
                <a:gd name="connsiteX2" fmla="*/ 1095733 w 11707302"/>
                <a:gd name="connsiteY2" fmla="*/ 463964 h 927927"/>
                <a:gd name="connsiteX3" fmla="*/ 14623 w 11707302"/>
                <a:gd name="connsiteY3" fmla="*/ 51020 h 927927"/>
                <a:gd name="connsiteX4" fmla="*/ 150451 w 11707302"/>
                <a:gd name="connsiteY4" fmla="*/ 0 h 927927"/>
                <a:gd name="connsiteX5" fmla="*/ 11489976 w 11707302"/>
                <a:gd name="connsiteY5" fmla="*/ 0 h 927927"/>
                <a:gd name="connsiteX6" fmla="*/ 11707302 w 11707302"/>
                <a:gd name="connsiteY6" fmla="*/ 51020 h 927927"/>
                <a:gd name="connsiteX7" fmla="*/ 11707302 w 11707302"/>
                <a:gd name="connsiteY7" fmla="*/ 229590 h 927927"/>
                <a:gd name="connsiteX0" fmla="*/ 11715754 w 11715754"/>
                <a:gd name="connsiteY0" fmla="*/ 927927 h 927927"/>
                <a:gd name="connsiteX1" fmla="*/ 118188 w 11715754"/>
                <a:gd name="connsiteY1" fmla="*/ 927927 h 927927"/>
                <a:gd name="connsiteX2" fmla="*/ 1104185 w 11715754"/>
                <a:gd name="connsiteY2" fmla="*/ 463964 h 927927"/>
                <a:gd name="connsiteX3" fmla="*/ 8452 w 11715754"/>
                <a:gd name="connsiteY3" fmla="*/ 51020 h 927927"/>
                <a:gd name="connsiteX4" fmla="*/ 158903 w 11715754"/>
                <a:gd name="connsiteY4" fmla="*/ 0 h 927927"/>
                <a:gd name="connsiteX5" fmla="*/ 11498428 w 11715754"/>
                <a:gd name="connsiteY5" fmla="*/ 0 h 927927"/>
                <a:gd name="connsiteX6" fmla="*/ 11715754 w 11715754"/>
                <a:gd name="connsiteY6" fmla="*/ 51020 h 927927"/>
                <a:gd name="connsiteX7" fmla="*/ 11715754 w 11715754"/>
                <a:gd name="connsiteY7" fmla="*/ 229590 h 927927"/>
                <a:gd name="connsiteX0" fmla="*/ 11715754 w 11715754"/>
                <a:gd name="connsiteY0" fmla="*/ 927927 h 927927"/>
                <a:gd name="connsiteX1" fmla="*/ 118188 w 11715754"/>
                <a:gd name="connsiteY1" fmla="*/ 927927 h 927927"/>
                <a:gd name="connsiteX2" fmla="*/ 1087131 w 11715754"/>
                <a:gd name="connsiteY2" fmla="*/ 463964 h 927927"/>
                <a:gd name="connsiteX3" fmla="*/ 8452 w 11715754"/>
                <a:gd name="connsiteY3" fmla="*/ 51020 h 927927"/>
                <a:gd name="connsiteX4" fmla="*/ 158903 w 11715754"/>
                <a:gd name="connsiteY4" fmla="*/ 0 h 927927"/>
                <a:gd name="connsiteX5" fmla="*/ 11498428 w 11715754"/>
                <a:gd name="connsiteY5" fmla="*/ 0 h 927927"/>
                <a:gd name="connsiteX6" fmla="*/ 11715754 w 11715754"/>
                <a:gd name="connsiteY6" fmla="*/ 51020 h 927927"/>
                <a:gd name="connsiteX7" fmla="*/ 11715754 w 11715754"/>
                <a:gd name="connsiteY7" fmla="*/ 229590 h 927927"/>
                <a:gd name="connsiteX0" fmla="*/ 11715754 w 11715754"/>
                <a:gd name="connsiteY0" fmla="*/ 927927 h 927927"/>
                <a:gd name="connsiteX1" fmla="*/ 118188 w 11715754"/>
                <a:gd name="connsiteY1" fmla="*/ 927927 h 927927"/>
                <a:gd name="connsiteX2" fmla="*/ 1087131 w 11715754"/>
                <a:gd name="connsiteY2" fmla="*/ 463964 h 927927"/>
                <a:gd name="connsiteX3" fmla="*/ 8452 w 11715754"/>
                <a:gd name="connsiteY3" fmla="*/ 51020 h 927927"/>
                <a:gd name="connsiteX4" fmla="*/ 158903 w 11715754"/>
                <a:gd name="connsiteY4" fmla="*/ 0 h 927927"/>
                <a:gd name="connsiteX5" fmla="*/ 11498428 w 11715754"/>
                <a:gd name="connsiteY5" fmla="*/ 0 h 927927"/>
                <a:gd name="connsiteX6" fmla="*/ 11715754 w 11715754"/>
                <a:gd name="connsiteY6" fmla="*/ 51020 h 927927"/>
                <a:gd name="connsiteX7" fmla="*/ 11715754 w 11715754"/>
                <a:gd name="connsiteY7" fmla="*/ 229590 h 927927"/>
                <a:gd name="connsiteX0" fmla="*/ 11720646 w 11720646"/>
                <a:gd name="connsiteY0" fmla="*/ 927927 h 927927"/>
                <a:gd name="connsiteX1" fmla="*/ 123080 w 11720646"/>
                <a:gd name="connsiteY1" fmla="*/ 927927 h 927927"/>
                <a:gd name="connsiteX2" fmla="*/ 1092023 w 11720646"/>
                <a:gd name="connsiteY2" fmla="*/ 463964 h 927927"/>
                <a:gd name="connsiteX3" fmla="*/ 13344 w 11720646"/>
                <a:gd name="connsiteY3" fmla="*/ 51020 h 927927"/>
                <a:gd name="connsiteX4" fmla="*/ 163795 w 11720646"/>
                <a:gd name="connsiteY4" fmla="*/ 0 h 927927"/>
                <a:gd name="connsiteX5" fmla="*/ 11503320 w 11720646"/>
                <a:gd name="connsiteY5" fmla="*/ 0 h 927927"/>
                <a:gd name="connsiteX6" fmla="*/ 11720646 w 11720646"/>
                <a:gd name="connsiteY6" fmla="*/ 51020 h 927927"/>
                <a:gd name="connsiteX7" fmla="*/ 11720646 w 11720646"/>
                <a:gd name="connsiteY7" fmla="*/ 229590 h 927927"/>
                <a:gd name="connsiteX0" fmla="*/ 11721798 w 11721798"/>
                <a:gd name="connsiteY0" fmla="*/ 927927 h 927927"/>
                <a:gd name="connsiteX1" fmla="*/ 124232 w 11721798"/>
                <a:gd name="connsiteY1" fmla="*/ 927927 h 927927"/>
                <a:gd name="connsiteX2" fmla="*/ 1093175 w 11721798"/>
                <a:gd name="connsiteY2" fmla="*/ 463964 h 927927"/>
                <a:gd name="connsiteX3" fmla="*/ 14496 w 11721798"/>
                <a:gd name="connsiteY3" fmla="*/ 51020 h 927927"/>
                <a:gd name="connsiteX4" fmla="*/ 164947 w 11721798"/>
                <a:gd name="connsiteY4" fmla="*/ 0 h 927927"/>
                <a:gd name="connsiteX5" fmla="*/ 11504472 w 11721798"/>
                <a:gd name="connsiteY5" fmla="*/ 0 h 927927"/>
                <a:gd name="connsiteX6" fmla="*/ 11721798 w 11721798"/>
                <a:gd name="connsiteY6" fmla="*/ 51020 h 927927"/>
                <a:gd name="connsiteX7" fmla="*/ 11721798 w 11721798"/>
                <a:gd name="connsiteY7" fmla="*/ 229590 h 927927"/>
                <a:gd name="connsiteX0" fmla="*/ 11721892 w 11721892"/>
                <a:gd name="connsiteY0" fmla="*/ 927927 h 927927"/>
                <a:gd name="connsiteX1" fmla="*/ 124326 w 11721892"/>
                <a:gd name="connsiteY1" fmla="*/ 927927 h 927927"/>
                <a:gd name="connsiteX2" fmla="*/ 1093269 w 11721892"/>
                <a:gd name="connsiteY2" fmla="*/ 463964 h 927927"/>
                <a:gd name="connsiteX3" fmla="*/ 14590 w 11721892"/>
                <a:gd name="connsiteY3" fmla="*/ 51020 h 927927"/>
                <a:gd name="connsiteX4" fmla="*/ 150113 w 11721892"/>
                <a:gd name="connsiteY4" fmla="*/ 0 h 927927"/>
                <a:gd name="connsiteX5" fmla="*/ 11504566 w 11721892"/>
                <a:gd name="connsiteY5" fmla="*/ 0 h 927927"/>
                <a:gd name="connsiteX6" fmla="*/ 11721892 w 11721892"/>
                <a:gd name="connsiteY6" fmla="*/ 51020 h 927927"/>
                <a:gd name="connsiteX7" fmla="*/ 11721892 w 11721892"/>
                <a:gd name="connsiteY7" fmla="*/ 229590 h 927927"/>
                <a:gd name="connsiteX0" fmla="*/ 11721892 w 11813023"/>
                <a:gd name="connsiteY0" fmla="*/ 927927 h 927927"/>
                <a:gd name="connsiteX1" fmla="*/ 124326 w 11813023"/>
                <a:gd name="connsiteY1" fmla="*/ 927927 h 927927"/>
                <a:gd name="connsiteX2" fmla="*/ 1093269 w 11813023"/>
                <a:gd name="connsiteY2" fmla="*/ 463964 h 927927"/>
                <a:gd name="connsiteX3" fmla="*/ 14590 w 11813023"/>
                <a:gd name="connsiteY3" fmla="*/ 51020 h 927927"/>
                <a:gd name="connsiteX4" fmla="*/ 150113 w 11813023"/>
                <a:gd name="connsiteY4" fmla="*/ 0 h 927927"/>
                <a:gd name="connsiteX5" fmla="*/ 11504566 w 11813023"/>
                <a:gd name="connsiteY5" fmla="*/ 0 h 927927"/>
                <a:gd name="connsiteX6" fmla="*/ 11813023 w 11813023"/>
                <a:gd name="connsiteY6" fmla="*/ 51020 h 927927"/>
                <a:gd name="connsiteX7" fmla="*/ 11721892 w 11813023"/>
                <a:gd name="connsiteY7" fmla="*/ 229590 h 927927"/>
                <a:gd name="connsiteX0" fmla="*/ 11721892 w 11813023"/>
                <a:gd name="connsiteY0" fmla="*/ 927927 h 927927"/>
                <a:gd name="connsiteX1" fmla="*/ 124326 w 11813023"/>
                <a:gd name="connsiteY1" fmla="*/ 927927 h 927927"/>
                <a:gd name="connsiteX2" fmla="*/ 1093269 w 11813023"/>
                <a:gd name="connsiteY2" fmla="*/ 463964 h 927927"/>
                <a:gd name="connsiteX3" fmla="*/ 14590 w 11813023"/>
                <a:gd name="connsiteY3" fmla="*/ 51020 h 927927"/>
                <a:gd name="connsiteX4" fmla="*/ 150113 w 11813023"/>
                <a:gd name="connsiteY4" fmla="*/ 0 h 927927"/>
                <a:gd name="connsiteX5" fmla="*/ 11504566 w 11813023"/>
                <a:gd name="connsiteY5" fmla="*/ 0 h 927927"/>
                <a:gd name="connsiteX6" fmla="*/ 11813023 w 11813023"/>
                <a:gd name="connsiteY6" fmla="*/ 51020 h 927927"/>
                <a:gd name="connsiteX7" fmla="*/ 11813023 w 11813023"/>
                <a:gd name="connsiteY7" fmla="*/ 229590 h 927927"/>
                <a:gd name="connsiteX0" fmla="*/ 11721892 w 11813023"/>
                <a:gd name="connsiteY0" fmla="*/ 927927 h 927927"/>
                <a:gd name="connsiteX1" fmla="*/ 124326 w 11813023"/>
                <a:gd name="connsiteY1" fmla="*/ 927927 h 927927"/>
                <a:gd name="connsiteX2" fmla="*/ 1093269 w 11813023"/>
                <a:gd name="connsiteY2" fmla="*/ 463964 h 927927"/>
                <a:gd name="connsiteX3" fmla="*/ 14590 w 11813023"/>
                <a:gd name="connsiteY3" fmla="*/ 51020 h 927927"/>
                <a:gd name="connsiteX4" fmla="*/ 150113 w 11813023"/>
                <a:gd name="connsiteY4" fmla="*/ 0 h 927927"/>
                <a:gd name="connsiteX5" fmla="*/ 11504566 w 11813023"/>
                <a:gd name="connsiteY5" fmla="*/ 0 h 927927"/>
                <a:gd name="connsiteX6" fmla="*/ 11813023 w 11813023"/>
                <a:gd name="connsiteY6" fmla="*/ 51020 h 927927"/>
                <a:gd name="connsiteX7" fmla="*/ 11813023 w 11813023"/>
                <a:gd name="connsiteY7" fmla="*/ 229590 h 927927"/>
                <a:gd name="connsiteX0" fmla="*/ 11721892 w 11813023"/>
                <a:gd name="connsiteY0" fmla="*/ 927927 h 927927"/>
                <a:gd name="connsiteX1" fmla="*/ 124326 w 11813023"/>
                <a:gd name="connsiteY1" fmla="*/ 927927 h 927927"/>
                <a:gd name="connsiteX2" fmla="*/ 1093269 w 11813023"/>
                <a:gd name="connsiteY2" fmla="*/ 463964 h 927927"/>
                <a:gd name="connsiteX3" fmla="*/ 14590 w 11813023"/>
                <a:gd name="connsiteY3" fmla="*/ 51020 h 927927"/>
                <a:gd name="connsiteX4" fmla="*/ 150113 w 11813023"/>
                <a:gd name="connsiteY4" fmla="*/ 0 h 927927"/>
                <a:gd name="connsiteX5" fmla="*/ 11504566 w 11813023"/>
                <a:gd name="connsiteY5" fmla="*/ 0 h 927927"/>
                <a:gd name="connsiteX6" fmla="*/ 11813023 w 11813023"/>
                <a:gd name="connsiteY6" fmla="*/ 51020 h 927927"/>
                <a:gd name="connsiteX7" fmla="*/ 11813023 w 11813023"/>
                <a:gd name="connsiteY7" fmla="*/ 229590 h 927927"/>
                <a:gd name="connsiteX0" fmla="*/ 11721892 w 11813023"/>
                <a:gd name="connsiteY0" fmla="*/ 927927 h 927927"/>
                <a:gd name="connsiteX1" fmla="*/ 124326 w 11813023"/>
                <a:gd name="connsiteY1" fmla="*/ 927927 h 927927"/>
                <a:gd name="connsiteX2" fmla="*/ 1093269 w 11813023"/>
                <a:gd name="connsiteY2" fmla="*/ 463964 h 927927"/>
                <a:gd name="connsiteX3" fmla="*/ 14590 w 11813023"/>
                <a:gd name="connsiteY3" fmla="*/ 51020 h 927927"/>
                <a:gd name="connsiteX4" fmla="*/ 150113 w 11813023"/>
                <a:gd name="connsiteY4" fmla="*/ 0 h 927927"/>
                <a:gd name="connsiteX5" fmla="*/ 11596186 w 11813023"/>
                <a:gd name="connsiteY5" fmla="*/ 0 h 927927"/>
                <a:gd name="connsiteX6" fmla="*/ 11813023 w 11813023"/>
                <a:gd name="connsiteY6" fmla="*/ 51020 h 927927"/>
                <a:gd name="connsiteX7" fmla="*/ 11813023 w 11813023"/>
                <a:gd name="connsiteY7" fmla="*/ 229590 h 927927"/>
                <a:gd name="connsiteX0" fmla="*/ 11813023 w 11813023"/>
                <a:gd name="connsiteY0" fmla="*/ 927927 h 927927"/>
                <a:gd name="connsiteX1" fmla="*/ 124326 w 11813023"/>
                <a:gd name="connsiteY1" fmla="*/ 927927 h 927927"/>
                <a:gd name="connsiteX2" fmla="*/ 1093269 w 11813023"/>
                <a:gd name="connsiteY2" fmla="*/ 463964 h 927927"/>
                <a:gd name="connsiteX3" fmla="*/ 14590 w 11813023"/>
                <a:gd name="connsiteY3" fmla="*/ 51020 h 927927"/>
                <a:gd name="connsiteX4" fmla="*/ 150113 w 11813023"/>
                <a:gd name="connsiteY4" fmla="*/ 0 h 927927"/>
                <a:gd name="connsiteX5" fmla="*/ 11596186 w 11813023"/>
                <a:gd name="connsiteY5" fmla="*/ 0 h 927927"/>
                <a:gd name="connsiteX6" fmla="*/ 11813023 w 11813023"/>
                <a:gd name="connsiteY6" fmla="*/ 51020 h 927927"/>
                <a:gd name="connsiteX7" fmla="*/ 11813023 w 11813023"/>
                <a:gd name="connsiteY7" fmla="*/ 229590 h 927927"/>
                <a:gd name="connsiteX0" fmla="*/ 11821456 w 11821456"/>
                <a:gd name="connsiteY0" fmla="*/ 927927 h 927927"/>
                <a:gd name="connsiteX1" fmla="*/ 132759 w 11821456"/>
                <a:gd name="connsiteY1" fmla="*/ 927927 h 927927"/>
                <a:gd name="connsiteX2" fmla="*/ 1101702 w 11821456"/>
                <a:gd name="connsiteY2" fmla="*/ 463964 h 927927"/>
                <a:gd name="connsiteX3" fmla="*/ 8433 w 11821456"/>
                <a:gd name="connsiteY3" fmla="*/ 51020 h 927927"/>
                <a:gd name="connsiteX4" fmla="*/ 158546 w 11821456"/>
                <a:gd name="connsiteY4" fmla="*/ 0 h 927927"/>
                <a:gd name="connsiteX5" fmla="*/ 11604619 w 11821456"/>
                <a:gd name="connsiteY5" fmla="*/ 0 h 927927"/>
                <a:gd name="connsiteX6" fmla="*/ 11821456 w 11821456"/>
                <a:gd name="connsiteY6" fmla="*/ 51020 h 927927"/>
                <a:gd name="connsiteX7" fmla="*/ 11821456 w 11821456"/>
                <a:gd name="connsiteY7" fmla="*/ 229590 h 927927"/>
                <a:gd name="connsiteX0" fmla="*/ 11821456 w 11821456"/>
                <a:gd name="connsiteY0" fmla="*/ 927927 h 927927"/>
                <a:gd name="connsiteX1" fmla="*/ 132759 w 11821456"/>
                <a:gd name="connsiteY1" fmla="*/ 927927 h 927927"/>
                <a:gd name="connsiteX2" fmla="*/ 1220615 w 11821456"/>
                <a:gd name="connsiteY2" fmla="*/ 463964 h 927927"/>
                <a:gd name="connsiteX3" fmla="*/ 8433 w 11821456"/>
                <a:gd name="connsiteY3" fmla="*/ 51020 h 927927"/>
                <a:gd name="connsiteX4" fmla="*/ 158546 w 11821456"/>
                <a:gd name="connsiteY4" fmla="*/ 0 h 927927"/>
                <a:gd name="connsiteX5" fmla="*/ 11604619 w 11821456"/>
                <a:gd name="connsiteY5" fmla="*/ 0 h 927927"/>
                <a:gd name="connsiteX6" fmla="*/ 11821456 w 11821456"/>
                <a:gd name="connsiteY6" fmla="*/ 51020 h 927927"/>
                <a:gd name="connsiteX7" fmla="*/ 11821456 w 11821456"/>
                <a:gd name="connsiteY7" fmla="*/ 229590 h 927927"/>
                <a:gd name="connsiteX0" fmla="*/ 11821456 w 11821456"/>
                <a:gd name="connsiteY0" fmla="*/ 927927 h 927927"/>
                <a:gd name="connsiteX1" fmla="*/ 132759 w 11821456"/>
                <a:gd name="connsiteY1" fmla="*/ 927927 h 927927"/>
                <a:gd name="connsiteX2" fmla="*/ 1220615 w 11821456"/>
                <a:gd name="connsiteY2" fmla="*/ 463964 h 927927"/>
                <a:gd name="connsiteX3" fmla="*/ 8433 w 11821456"/>
                <a:gd name="connsiteY3" fmla="*/ 51020 h 927927"/>
                <a:gd name="connsiteX4" fmla="*/ 158546 w 11821456"/>
                <a:gd name="connsiteY4" fmla="*/ 0 h 927927"/>
                <a:gd name="connsiteX5" fmla="*/ 11604619 w 11821456"/>
                <a:gd name="connsiteY5" fmla="*/ 0 h 927927"/>
                <a:gd name="connsiteX6" fmla="*/ 11821456 w 11821456"/>
                <a:gd name="connsiteY6" fmla="*/ 51020 h 927927"/>
                <a:gd name="connsiteX7" fmla="*/ 11821456 w 11821456"/>
                <a:gd name="connsiteY7" fmla="*/ 229590 h 927927"/>
                <a:gd name="connsiteX0" fmla="*/ 11828781 w 11828781"/>
                <a:gd name="connsiteY0" fmla="*/ 927927 h 927927"/>
                <a:gd name="connsiteX1" fmla="*/ 140084 w 11828781"/>
                <a:gd name="connsiteY1" fmla="*/ 927927 h 927927"/>
                <a:gd name="connsiteX2" fmla="*/ 1227940 w 11828781"/>
                <a:gd name="connsiteY2" fmla="*/ 463964 h 927927"/>
                <a:gd name="connsiteX3" fmla="*/ 15758 w 11828781"/>
                <a:gd name="connsiteY3" fmla="*/ 51020 h 927927"/>
                <a:gd name="connsiteX4" fmla="*/ 165871 w 11828781"/>
                <a:gd name="connsiteY4" fmla="*/ 0 h 927927"/>
                <a:gd name="connsiteX5" fmla="*/ 11611944 w 11828781"/>
                <a:gd name="connsiteY5" fmla="*/ 0 h 927927"/>
                <a:gd name="connsiteX6" fmla="*/ 11828781 w 11828781"/>
                <a:gd name="connsiteY6" fmla="*/ 51020 h 927927"/>
                <a:gd name="connsiteX7" fmla="*/ 11828781 w 11828781"/>
                <a:gd name="connsiteY7" fmla="*/ 229590 h 927927"/>
                <a:gd name="connsiteX0" fmla="*/ 11829433 w 11829433"/>
                <a:gd name="connsiteY0" fmla="*/ 927927 h 927927"/>
                <a:gd name="connsiteX1" fmla="*/ 140736 w 11829433"/>
                <a:gd name="connsiteY1" fmla="*/ 927927 h 927927"/>
                <a:gd name="connsiteX2" fmla="*/ 1228592 w 11829433"/>
                <a:gd name="connsiteY2" fmla="*/ 463964 h 927927"/>
                <a:gd name="connsiteX3" fmla="*/ 16410 w 11829433"/>
                <a:gd name="connsiteY3" fmla="*/ 51020 h 927927"/>
                <a:gd name="connsiteX4" fmla="*/ 166523 w 11829433"/>
                <a:gd name="connsiteY4" fmla="*/ 0 h 927927"/>
                <a:gd name="connsiteX5" fmla="*/ 11612596 w 11829433"/>
                <a:gd name="connsiteY5" fmla="*/ 0 h 927927"/>
                <a:gd name="connsiteX6" fmla="*/ 11829433 w 11829433"/>
                <a:gd name="connsiteY6" fmla="*/ 51020 h 927927"/>
                <a:gd name="connsiteX7" fmla="*/ 11829433 w 11829433"/>
                <a:gd name="connsiteY7" fmla="*/ 229590 h 927927"/>
                <a:gd name="connsiteX0" fmla="*/ 11829419 w 11829419"/>
                <a:gd name="connsiteY0" fmla="*/ 927927 h 927927"/>
                <a:gd name="connsiteX1" fmla="*/ 140722 w 11829419"/>
                <a:gd name="connsiteY1" fmla="*/ 927927 h 927927"/>
                <a:gd name="connsiteX2" fmla="*/ 1228578 w 11829419"/>
                <a:gd name="connsiteY2" fmla="*/ 463964 h 927927"/>
                <a:gd name="connsiteX3" fmla="*/ 16396 w 11829419"/>
                <a:gd name="connsiteY3" fmla="*/ 51020 h 927927"/>
                <a:gd name="connsiteX4" fmla="*/ 168692 w 11829419"/>
                <a:gd name="connsiteY4" fmla="*/ 0 h 927927"/>
                <a:gd name="connsiteX5" fmla="*/ 11612582 w 11829419"/>
                <a:gd name="connsiteY5" fmla="*/ 0 h 927927"/>
                <a:gd name="connsiteX6" fmla="*/ 11829419 w 11829419"/>
                <a:gd name="connsiteY6" fmla="*/ 51020 h 927927"/>
                <a:gd name="connsiteX7" fmla="*/ 11829419 w 11829419"/>
                <a:gd name="connsiteY7" fmla="*/ 229590 h 927927"/>
                <a:gd name="connsiteX0" fmla="*/ 11829419 w 11829419"/>
                <a:gd name="connsiteY0" fmla="*/ 927927 h 927927"/>
                <a:gd name="connsiteX1" fmla="*/ 140722 w 11829419"/>
                <a:gd name="connsiteY1" fmla="*/ 927927 h 927927"/>
                <a:gd name="connsiteX2" fmla="*/ 1228578 w 11829419"/>
                <a:gd name="connsiteY2" fmla="*/ 463964 h 927927"/>
                <a:gd name="connsiteX3" fmla="*/ 16396 w 11829419"/>
                <a:gd name="connsiteY3" fmla="*/ 51020 h 927927"/>
                <a:gd name="connsiteX4" fmla="*/ 168692 w 11829419"/>
                <a:gd name="connsiteY4" fmla="*/ 0 h 927927"/>
                <a:gd name="connsiteX5" fmla="*/ 11612582 w 11829419"/>
                <a:gd name="connsiteY5" fmla="*/ 0 h 927927"/>
                <a:gd name="connsiteX6" fmla="*/ 11829419 w 11829419"/>
                <a:gd name="connsiteY6" fmla="*/ 51020 h 927927"/>
                <a:gd name="connsiteX7" fmla="*/ 11829419 w 11829419"/>
                <a:gd name="connsiteY7" fmla="*/ 229590 h 927927"/>
                <a:gd name="connsiteX0" fmla="*/ 11829419 w 11829419"/>
                <a:gd name="connsiteY0" fmla="*/ 927927 h 927927"/>
                <a:gd name="connsiteX1" fmla="*/ 140722 w 11829419"/>
                <a:gd name="connsiteY1" fmla="*/ 927927 h 927927"/>
                <a:gd name="connsiteX2" fmla="*/ 1228578 w 11829419"/>
                <a:gd name="connsiteY2" fmla="*/ 463964 h 927927"/>
                <a:gd name="connsiteX3" fmla="*/ 16396 w 11829419"/>
                <a:gd name="connsiteY3" fmla="*/ 51020 h 927927"/>
                <a:gd name="connsiteX4" fmla="*/ 168692 w 11829419"/>
                <a:gd name="connsiteY4" fmla="*/ 0 h 927927"/>
                <a:gd name="connsiteX5" fmla="*/ 11612582 w 11829419"/>
                <a:gd name="connsiteY5" fmla="*/ 0 h 927927"/>
                <a:gd name="connsiteX6" fmla="*/ 11829419 w 11829419"/>
                <a:gd name="connsiteY6" fmla="*/ 51020 h 927927"/>
                <a:gd name="connsiteX7" fmla="*/ 11829419 w 11829419"/>
                <a:gd name="connsiteY7" fmla="*/ 229590 h 927927"/>
                <a:gd name="connsiteX0" fmla="*/ 11829419 w 11829419"/>
                <a:gd name="connsiteY0" fmla="*/ 927927 h 927927"/>
                <a:gd name="connsiteX1" fmla="*/ 140722 w 11829419"/>
                <a:gd name="connsiteY1" fmla="*/ 927927 h 927927"/>
                <a:gd name="connsiteX2" fmla="*/ 1228578 w 11829419"/>
                <a:gd name="connsiteY2" fmla="*/ 463964 h 927927"/>
                <a:gd name="connsiteX3" fmla="*/ 16396 w 11829419"/>
                <a:gd name="connsiteY3" fmla="*/ 51020 h 927927"/>
                <a:gd name="connsiteX4" fmla="*/ 168692 w 11829419"/>
                <a:gd name="connsiteY4" fmla="*/ 0 h 927927"/>
                <a:gd name="connsiteX5" fmla="*/ 11612582 w 11829419"/>
                <a:gd name="connsiteY5" fmla="*/ 0 h 927927"/>
                <a:gd name="connsiteX6" fmla="*/ 11829419 w 11829419"/>
                <a:gd name="connsiteY6" fmla="*/ 51020 h 927927"/>
                <a:gd name="connsiteX7" fmla="*/ 11829419 w 11829419"/>
                <a:gd name="connsiteY7" fmla="*/ 229590 h 927927"/>
                <a:gd name="connsiteX0" fmla="*/ 11829419 w 11829419"/>
                <a:gd name="connsiteY0" fmla="*/ 927927 h 927927"/>
                <a:gd name="connsiteX1" fmla="*/ 140722 w 11829419"/>
                <a:gd name="connsiteY1" fmla="*/ 927927 h 927927"/>
                <a:gd name="connsiteX2" fmla="*/ 1228578 w 11829419"/>
                <a:gd name="connsiteY2" fmla="*/ 463964 h 927927"/>
                <a:gd name="connsiteX3" fmla="*/ 16396 w 11829419"/>
                <a:gd name="connsiteY3" fmla="*/ 51020 h 927927"/>
                <a:gd name="connsiteX4" fmla="*/ 168692 w 11829419"/>
                <a:gd name="connsiteY4" fmla="*/ 0 h 927927"/>
                <a:gd name="connsiteX5" fmla="*/ 11612582 w 11829419"/>
                <a:gd name="connsiteY5" fmla="*/ 0 h 927927"/>
                <a:gd name="connsiteX6" fmla="*/ 11829419 w 11829419"/>
                <a:gd name="connsiteY6" fmla="*/ 51020 h 927927"/>
                <a:gd name="connsiteX7" fmla="*/ 11829419 w 11829419"/>
                <a:gd name="connsiteY7" fmla="*/ 229590 h 927927"/>
                <a:gd name="connsiteX0" fmla="*/ 11829419 w 11829419"/>
                <a:gd name="connsiteY0" fmla="*/ 927927 h 927927"/>
                <a:gd name="connsiteX1" fmla="*/ 140722 w 11829419"/>
                <a:gd name="connsiteY1" fmla="*/ 927927 h 927927"/>
                <a:gd name="connsiteX2" fmla="*/ 1228578 w 11829419"/>
                <a:gd name="connsiteY2" fmla="*/ 463964 h 927927"/>
                <a:gd name="connsiteX3" fmla="*/ 16396 w 11829419"/>
                <a:gd name="connsiteY3" fmla="*/ 51020 h 927927"/>
                <a:gd name="connsiteX4" fmla="*/ 168692 w 11829419"/>
                <a:gd name="connsiteY4" fmla="*/ 0 h 927927"/>
                <a:gd name="connsiteX5" fmla="*/ 11585745 w 11829419"/>
                <a:gd name="connsiteY5" fmla="*/ 0 h 927927"/>
                <a:gd name="connsiteX6" fmla="*/ 11829419 w 11829419"/>
                <a:gd name="connsiteY6" fmla="*/ 51020 h 927927"/>
                <a:gd name="connsiteX7" fmla="*/ 11829419 w 11829419"/>
                <a:gd name="connsiteY7" fmla="*/ 229590 h 927927"/>
                <a:gd name="connsiteX0" fmla="*/ 11829419 w 11829419"/>
                <a:gd name="connsiteY0" fmla="*/ 927927 h 927927"/>
                <a:gd name="connsiteX1" fmla="*/ 140722 w 11829419"/>
                <a:gd name="connsiteY1" fmla="*/ 927927 h 927927"/>
                <a:gd name="connsiteX2" fmla="*/ 1228578 w 11829419"/>
                <a:gd name="connsiteY2" fmla="*/ 463964 h 927927"/>
                <a:gd name="connsiteX3" fmla="*/ 16396 w 11829419"/>
                <a:gd name="connsiteY3" fmla="*/ 51020 h 927927"/>
                <a:gd name="connsiteX4" fmla="*/ 168692 w 11829419"/>
                <a:gd name="connsiteY4" fmla="*/ 0 h 927927"/>
                <a:gd name="connsiteX5" fmla="*/ 11585745 w 11829419"/>
                <a:gd name="connsiteY5" fmla="*/ 0 h 927927"/>
                <a:gd name="connsiteX6" fmla="*/ 11829419 w 11829419"/>
                <a:gd name="connsiteY6" fmla="*/ 51020 h 927927"/>
                <a:gd name="connsiteX7" fmla="*/ 11829419 w 11829419"/>
                <a:gd name="connsiteY7" fmla="*/ 229590 h 927927"/>
                <a:gd name="connsiteX0" fmla="*/ 11838892 w 11838892"/>
                <a:gd name="connsiteY0" fmla="*/ 927927 h 927927"/>
                <a:gd name="connsiteX1" fmla="*/ 150195 w 11838892"/>
                <a:gd name="connsiteY1" fmla="*/ 927927 h 927927"/>
                <a:gd name="connsiteX2" fmla="*/ 1238051 w 11838892"/>
                <a:gd name="connsiteY2" fmla="*/ 463964 h 927927"/>
                <a:gd name="connsiteX3" fmla="*/ 9473 w 11838892"/>
                <a:gd name="connsiteY3" fmla="*/ 51020 h 927927"/>
                <a:gd name="connsiteX4" fmla="*/ 178165 w 11838892"/>
                <a:gd name="connsiteY4" fmla="*/ 0 h 927927"/>
                <a:gd name="connsiteX5" fmla="*/ 11595218 w 11838892"/>
                <a:gd name="connsiteY5" fmla="*/ 0 h 927927"/>
                <a:gd name="connsiteX6" fmla="*/ 11838892 w 11838892"/>
                <a:gd name="connsiteY6" fmla="*/ 51020 h 927927"/>
                <a:gd name="connsiteX7" fmla="*/ 11838892 w 11838892"/>
                <a:gd name="connsiteY7" fmla="*/ 229590 h 927927"/>
                <a:gd name="connsiteX0" fmla="*/ 11838892 w 11838892"/>
                <a:gd name="connsiteY0" fmla="*/ 927927 h 927927"/>
                <a:gd name="connsiteX1" fmla="*/ 150195 w 11838892"/>
                <a:gd name="connsiteY1" fmla="*/ 927927 h 927927"/>
                <a:gd name="connsiteX2" fmla="*/ 1184082 w 11838892"/>
                <a:gd name="connsiteY2" fmla="*/ 463964 h 927927"/>
                <a:gd name="connsiteX3" fmla="*/ 9473 w 11838892"/>
                <a:gd name="connsiteY3" fmla="*/ 51020 h 927927"/>
                <a:gd name="connsiteX4" fmla="*/ 178165 w 11838892"/>
                <a:gd name="connsiteY4" fmla="*/ 0 h 927927"/>
                <a:gd name="connsiteX5" fmla="*/ 11595218 w 11838892"/>
                <a:gd name="connsiteY5" fmla="*/ 0 h 927927"/>
                <a:gd name="connsiteX6" fmla="*/ 11838892 w 11838892"/>
                <a:gd name="connsiteY6" fmla="*/ 51020 h 927927"/>
                <a:gd name="connsiteX7" fmla="*/ 11838892 w 11838892"/>
                <a:gd name="connsiteY7" fmla="*/ 229590 h 927927"/>
                <a:gd name="connsiteX0" fmla="*/ 11838892 w 11838892"/>
                <a:gd name="connsiteY0" fmla="*/ 927927 h 927927"/>
                <a:gd name="connsiteX1" fmla="*/ 150195 w 11838892"/>
                <a:gd name="connsiteY1" fmla="*/ 927927 h 927927"/>
                <a:gd name="connsiteX2" fmla="*/ 1184082 w 11838892"/>
                <a:gd name="connsiteY2" fmla="*/ 463964 h 927927"/>
                <a:gd name="connsiteX3" fmla="*/ 9473 w 11838892"/>
                <a:gd name="connsiteY3" fmla="*/ 51020 h 927927"/>
                <a:gd name="connsiteX4" fmla="*/ 178165 w 11838892"/>
                <a:gd name="connsiteY4" fmla="*/ 0 h 927927"/>
                <a:gd name="connsiteX5" fmla="*/ 11595218 w 11838892"/>
                <a:gd name="connsiteY5" fmla="*/ 0 h 927927"/>
                <a:gd name="connsiteX6" fmla="*/ 11838892 w 11838892"/>
                <a:gd name="connsiteY6" fmla="*/ 51020 h 927927"/>
                <a:gd name="connsiteX7" fmla="*/ 11838892 w 11838892"/>
                <a:gd name="connsiteY7" fmla="*/ 229590 h 927927"/>
                <a:gd name="connsiteX0" fmla="*/ 11843768 w 11843768"/>
                <a:gd name="connsiteY0" fmla="*/ 927927 h 927927"/>
                <a:gd name="connsiteX1" fmla="*/ 155071 w 11843768"/>
                <a:gd name="connsiteY1" fmla="*/ 927927 h 927927"/>
                <a:gd name="connsiteX2" fmla="*/ 1188958 w 11843768"/>
                <a:gd name="connsiteY2" fmla="*/ 463964 h 927927"/>
                <a:gd name="connsiteX3" fmla="*/ 14349 w 11843768"/>
                <a:gd name="connsiteY3" fmla="*/ 51020 h 927927"/>
                <a:gd name="connsiteX4" fmla="*/ 183041 w 11843768"/>
                <a:gd name="connsiteY4" fmla="*/ 0 h 927927"/>
                <a:gd name="connsiteX5" fmla="*/ 11600094 w 11843768"/>
                <a:gd name="connsiteY5" fmla="*/ 0 h 927927"/>
                <a:gd name="connsiteX6" fmla="*/ 11843768 w 11843768"/>
                <a:gd name="connsiteY6" fmla="*/ 51020 h 927927"/>
                <a:gd name="connsiteX7" fmla="*/ 11843768 w 11843768"/>
                <a:gd name="connsiteY7" fmla="*/ 229590 h 927927"/>
                <a:gd name="connsiteX0" fmla="*/ 11845172 w 11845172"/>
                <a:gd name="connsiteY0" fmla="*/ 927927 h 927927"/>
                <a:gd name="connsiteX1" fmla="*/ 156475 w 11845172"/>
                <a:gd name="connsiteY1" fmla="*/ 927927 h 927927"/>
                <a:gd name="connsiteX2" fmla="*/ 1190362 w 11845172"/>
                <a:gd name="connsiteY2" fmla="*/ 463964 h 927927"/>
                <a:gd name="connsiteX3" fmla="*/ 15753 w 11845172"/>
                <a:gd name="connsiteY3" fmla="*/ 51020 h 927927"/>
                <a:gd name="connsiteX4" fmla="*/ 184445 w 11845172"/>
                <a:gd name="connsiteY4" fmla="*/ 0 h 927927"/>
                <a:gd name="connsiteX5" fmla="*/ 11601498 w 11845172"/>
                <a:gd name="connsiteY5" fmla="*/ 0 h 927927"/>
                <a:gd name="connsiteX6" fmla="*/ 11845172 w 11845172"/>
                <a:gd name="connsiteY6" fmla="*/ 51020 h 927927"/>
                <a:gd name="connsiteX7" fmla="*/ 11845172 w 11845172"/>
                <a:gd name="connsiteY7" fmla="*/ 229590 h 927927"/>
                <a:gd name="connsiteX0" fmla="*/ 11845307 w 11845307"/>
                <a:gd name="connsiteY0" fmla="*/ 927927 h 927927"/>
                <a:gd name="connsiteX1" fmla="*/ 156610 w 11845307"/>
                <a:gd name="connsiteY1" fmla="*/ 927927 h 927927"/>
                <a:gd name="connsiteX2" fmla="*/ 1190497 w 11845307"/>
                <a:gd name="connsiteY2" fmla="*/ 463964 h 927927"/>
                <a:gd name="connsiteX3" fmla="*/ 15888 w 11845307"/>
                <a:gd name="connsiteY3" fmla="*/ 51020 h 927927"/>
                <a:gd name="connsiteX4" fmla="*/ 163463 w 11845307"/>
                <a:gd name="connsiteY4" fmla="*/ 0 h 927927"/>
                <a:gd name="connsiteX5" fmla="*/ 11601633 w 11845307"/>
                <a:gd name="connsiteY5" fmla="*/ 0 h 927927"/>
                <a:gd name="connsiteX6" fmla="*/ 11845307 w 11845307"/>
                <a:gd name="connsiteY6" fmla="*/ 51020 h 927927"/>
                <a:gd name="connsiteX7" fmla="*/ 11845307 w 11845307"/>
                <a:gd name="connsiteY7" fmla="*/ 229590 h 927927"/>
                <a:gd name="connsiteX0" fmla="*/ 11845307 w 11845307"/>
                <a:gd name="connsiteY0" fmla="*/ 927927 h 927927"/>
                <a:gd name="connsiteX1" fmla="*/ 156610 w 11845307"/>
                <a:gd name="connsiteY1" fmla="*/ 927927 h 927927"/>
                <a:gd name="connsiteX2" fmla="*/ 1190497 w 11845307"/>
                <a:gd name="connsiteY2" fmla="*/ 463964 h 927927"/>
                <a:gd name="connsiteX3" fmla="*/ 15888 w 11845307"/>
                <a:gd name="connsiteY3" fmla="*/ 51020 h 927927"/>
                <a:gd name="connsiteX4" fmla="*/ 163463 w 11845307"/>
                <a:gd name="connsiteY4" fmla="*/ 0 h 927927"/>
                <a:gd name="connsiteX5" fmla="*/ 11601633 w 11845307"/>
                <a:gd name="connsiteY5" fmla="*/ 0 h 927927"/>
                <a:gd name="connsiteX6" fmla="*/ 11845307 w 11845307"/>
                <a:gd name="connsiteY6" fmla="*/ 51020 h 927927"/>
                <a:gd name="connsiteX7" fmla="*/ 11845307 w 11845307"/>
                <a:gd name="connsiteY7" fmla="*/ 229590 h 927927"/>
                <a:gd name="connsiteX0" fmla="*/ 11845307 w 11845307"/>
                <a:gd name="connsiteY0" fmla="*/ 927927 h 927927"/>
                <a:gd name="connsiteX1" fmla="*/ 156610 w 11845307"/>
                <a:gd name="connsiteY1" fmla="*/ 927927 h 927927"/>
                <a:gd name="connsiteX2" fmla="*/ 1190497 w 11845307"/>
                <a:gd name="connsiteY2" fmla="*/ 463964 h 927927"/>
                <a:gd name="connsiteX3" fmla="*/ 15888 w 11845307"/>
                <a:gd name="connsiteY3" fmla="*/ 51020 h 927927"/>
                <a:gd name="connsiteX4" fmla="*/ 163463 w 11845307"/>
                <a:gd name="connsiteY4" fmla="*/ 0 h 927927"/>
                <a:gd name="connsiteX5" fmla="*/ 11601633 w 11845307"/>
                <a:gd name="connsiteY5" fmla="*/ 0 h 927927"/>
                <a:gd name="connsiteX6" fmla="*/ 11845307 w 11845307"/>
                <a:gd name="connsiteY6" fmla="*/ 51020 h 927927"/>
                <a:gd name="connsiteX7" fmla="*/ 11845307 w 11845307"/>
                <a:gd name="connsiteY7" fmla="*/ 229590 h 927927"/>
                <a:gd name="connsiteX0" fmla="*/ 11845307 w 11845307"/>
                <a:gd name="connsiteY0" fmla="*/ 927927 h 927927"/>
                <a:gd name="connsiteX1" fmla="*/ 156610 w 11845307"/>
                <a:gd name="connsiteY1" fmla="*/ 927927 h 927927"/>
                <a:gd name="connsiteX2" fmla="*/ 1190497 w 11845307"/>
                <a:gd name="connsiteY2" fmla="*/ 463964 h 927927"/>
                <a:gd name="connsiteX3" fmla="*/ 15888 w 11845307"/>
                <a:gd name="connsiteY3" fmla="*/ 51020 h 927927"/>
                <a:gd name="connsiteX4" fmla="*/ 163463 w 11845307"/>
                <a:gd name="connsiteY4" fmla="*/ 0 h 927927"/>
                <a:gd name="connsiteX5" fmla="*/ 11601633 w 11845307"/>
                <a:gd name="connsiteY5" fmla="*/ 0 h 927927"/>
                <a:gd name="connsiteX6" fmla="*/ 11845307 w 11845307"/>
                <a:gd name="connsiteY6" fmla="*/ 51020 h 927927"/>
                <a:gd name="connsiteX7" fmla="*/ 11845307 w 11845307"/>
                <a:gd name="connsiteY7" fmla="*/ 229590 h 927927"/>
                <a:gd name="connsiteX0" fmla="*/ 11845307 w 11845307"/>
                <a:gd name="connsiteY0" fmla="*/ 927927 h 927927"/>
                <a:gd name="connsiteX1" fmla="*/ 156610 w 11845307"/>
                <a:gd name="connsiteY1" fmla="*/ 927927 h 927927"/>
                <a:gd name="connsiteX2" fmla="*/ 1190497 w 11845307"/>
                <a:gd name="connsiteY2" fmla="*/ 463964 h 927927"/>
                <a:gd name="connsiteX3" fmla="*/ 15888 w 11845307"/>
                <a:gd name="connsiteY3" fmla="*/ 51020 h 927927"/>
                <a:gd name="connsiteX4" fmla="*/ 163463 w 11845307"/>
                <a:gd name="connsiteY4" fmla="*/ 0 h 927927"/>
                <a:gd name="connsiteX5" fmla="*/ 11601633 w 11845307"/>
                <a:gd name="connsiteY5" fmla="*/ 0 h 927927"/>
                <a:gd name="connsiteX6" fmla="*/ 11845307 w 11845307"/>
                <a:gd name="connsiteY6" fmla="*/ 51020 h 927927"/>
                <a:gd name="connsiteX7" fmla="*/ 11845307 w 11845307"/>
                <a:gd name="connsiteY7" fmla="*/ 229590 h 927927"/>
                <a:gd name="connsiteX0" fmla="*/ 11845307 w 11845307"/>
                <a:gd name="connsiteY0" fmla="*/ 927927 h 927927"/>
                <a:gd name="connsiteX1" fmla="*/ 156610 w 11845307"/>
                <a:gd name="connsiteY1" fmla="*/ 927927 h 927927"/>
                <a:gd name="connsiteX2" fmla="*/ 1190497 w 11845307"/>
                <a:gd name="connsiteY2" fmla="*/ 463964 h 927927"/>
                <a:gd name="connsiteX3" fmla="*/ 15888 w 11845307"/>
                <a:gd name="connsiteY3" fmla="*/ 51020 h 927927"/>
                <a:gd name="connsiteX4" fmla="*/ 163463 w 11845307"/>
                <a:gd name="connsiteY4" fmla="*/ 0 h 927927"/>
                <a:gd name="connsiteX5" fmla="*/ 11609186 w 11845307"/>
                <a:gd name="connsiteY5" fmla="*/ 0 h 927927"/>
                <a:gd name="connsiteX6" fmla="*/ 11845307 w 11845307"/>
                <a:gd name="connsiteY6" fmla="*/ 51020 h 927927"/>
                <a:gd name="connsiteX7" fmla="*/ 11845307 w 11845307"/>
                <a:gd name="connsiteY7" fmla="*/ 229590 h 927927"/>
                <a:gd name="connsiteX0" fmla="*/ 11845307 w 11845307"/>
                <a:gd name="connsiteY0" fmla="*/ 927927 h 927927"/>
                <a:gd name="connsiteX1" fmla="*/ 156610 w 11845307"/>
                <a:gd name="connsiteY1" fmla="*/ 927927 h 927927"/>
                <a:gd name="connsiteX2" fmla="*/ 1190497 w 11845307"/>
                <a:gd name="connsiteY2" fmla="*/ 463964 h 927927"/>
                <a:gd name="connsiteX3" fmla="*/ 15888 w 11845307"/>
                <a:gd name="connsiteY3" fmla="*/ 51020 h 927927"/>
                <a:gd name="connsiteX4" fmla="*/ 163463 w 11845307"/>
                <a:gd name="connsiteY4" fmla="*/ 0 h 927927"/>
                <a:gd name="connsiteX5" fmla="*/ 11609186 w 11845307"/>
                <a:gd name="connsiteY5" fmla="*/ 0 h 927927"/>
                <a:gd name="connsiteX6" fmla="*/ 11845307 w 11845307"/>
                <a:gd name="connsiteY6" fmla="*/ 51020 h 927927"/>
                <a:gd name="connsiteX7" fmla="*/ 11845307 w 11845307"/>
                <a:gd name="connsiteY7" fmla="*/ 229590 h 927927"/>
                <a:gd name="connsiteX0" fmla="*/ 11854487 w 11854487"/>
                <a:gd name="connsiteY0" fmla="*/ 927927 h 927927"/>
                <a:gd name="connsiteX1" fmla="*/ 165790 w 11854487"/>
                <a:gd name="connsiteY1" fmla="*/ 927927 h 927927"/>
                <a:gd name="connsiteX2" fmla="*/ 1199677 w 11854487"/>
                <a:gd name="connsiteY2" fmla="*/ 463964 h 927927"/>
                <a:gd name="connsiteX3" fmla="*/ 9180 w 11854487"/>
                <a:gd name="connsiteY3" fmla="*/ 51020 h 927927"/>
                <a:gd name="connsiteX4" fmla="*/ 172643 w 11854487"/>
                <a:gd name="connsiteY4" fmla="*/ 0 h 927927"/>
                <a:gd name="connsiteX5" fmla="*/ 11618366 w 11854487"/>
                <a:gd name="connsiteY5" fmla="*/ 0 h 927927"/>
                <a:gd name="connsiteX6" fmla="*/ 11854487 w 11854487"/>
                <a:gd name="connsiteY6" fmla="*/ 51020 h 927927"/>
                <a:gd name="connsiteX7" fmla="*/ 11854487 w 11854487"/>
                <a:gd name="connsiteY7" fmla="*/ 229590 h 927927"/>
                <a:gd name="connsiteX0" fmla="*/ 11854487 w 11854487"/>
                <a:gd name="connsiteY0" fmla="*/ 927927 h 927927"/>
                <a:gd name="connsiteX1" fmla="*/ 165790 w 11854487"/>
                <a:gd name="connsiteY1" fmla="*/ 927927 h 927927"/>
                <a:gd name="connsiteX2" fmla="*/ 1150856 w 11854487"/>
                <a:gd name="connsiteY2" fmla="*/ 463964 h 927927"/>
                <a:gd name="connsiteX3" fmla="*/ 9180 w 11854487"/>
                <a:gd name="connsiteY3" fmla="*/ 51020 h 927927"/>
                <a:gd name="connsiteX4" fmla="*/ 172643 w 11854487"/>
                <a:gd name="connsiteY4" fmla="*/ 0 h 927927"/>
                <a:gd name="connsiteX5" fmla="*/ 11618366 w 11854487"/>
                <a:gd name="connsiteY5" fmla="*/ 0 h 927927"/>
                <a:gd name="connsiteX6" fmla="*/ 11854487 w 11854487"/>
                <a:gd name="connsiteY6" fmla="*/ 51020 h 927927"/>
                <a:gd name="connsiteX7" fmla="*/ 11854487 w 11854487"/>
                <a:gd name="connsiteY7" fmla="*/ 229590 h 927927"/>
                <a:gd name="connsiteX0" fmla="*/ 11854487 w 11854487"/>
                <a:gd name="connsiteY0" fmla="*/ 927927 h 927927"/>
                <a:gd name="connsiteX1" fmla="*/ 165790 w 11854487"/>
                <a:gd name="connsiteY1" fmla="*/ 927927 h 927927"/>
                <a:gd name="connsiteX2" fmla="*/ 1150856 w 11854487"/>
                <a:gd name="connsiteY2" fmla="*/ 463964 h 927927"/>
                <a:gd name="connsiteX3" fmla="*/ 9180 w 11854487"/>
                <a:gd name="connsiteY3" fmla="*/ 51020 h 927927"/>
                <a:gd name="connsiteX4" fmla="*/ 172643 w 11854487"/>
                <a:gd name="connsiteY4" fmla="*/ 0 h 927927"/>
                <a:gd name="connsiteX5" fmla="*/ 11618366 w 11854487"/>
                <a:gd name="connsiteY5" fmla="*/ 0 h 927927"/>
                <a:gd name="connsiteX6" fmla="*/ 11854487 w 11854487"/>
                <a:gd name="connsiteY6" fmla="*/ 51020 h 927927"/>
                <a:gd name="connsiteX7" fmla="*/ 11854487 w 11854487"/>
                <a:gd name="connsiteY7" fmla="*/ 229590 h 927927"/>
                <a:gd name="connsiteX0" fmla="*/ 11859271 w 11859271"/>
                <a:gd name="connsiteY0" fmla="*/ 927927 h 927927"/>
                <a:gd name="connsiteX1" fmla="*/ 170574 w 11859271"/>
                <a:gd name="connsiteY1" fmla="*/ 927927 h 927927"/>
                <a:gd name="connsiteX2" fmla="*/ 1155640 w 11859271"/>
                <a:gd name="connsiteY2" fmla="*/ 463964 h 927927"/>
                <a:gd name="connsiteX3" fmla="*/ 13964 w 11859271"/>
                <a:gd name="connsiteY3" fmla="*/ 51020 h 927927"/>
                <a:gd name="connsiteX4" fmla="*/ 177427 w 11859271"/>
                <a:gd name="connsiteY4" fmla="*/ 0 h 927927"/>
                <a:gd name="connsiteX5" fmla="*/ 11623150 w 11859271"/>
                <a:gd name="connsiteY5" fmla="*/ 0 h 927927"/>
                <a:gd name="connsiteX6" fmla="*/ 11859271 w 11859271"/>
                <a:gd name="connsiteY6" fmla="*/ 51020 h 927927"/>
                <a:gd name="connsiteX7" fmla="*/ 11859271 w 11859271"/>
                <a:gd name="connsiteY7" fmla="*/ 229590 h 927927"/>
                <a:gd name="connsiteX0" fmla="*/ 11860622 w 11860622"/>
                <a:gd name="connsiteY0" fmla="*/ 927927 h 927927"/>
                <a:gd name="connsiteX1" fmla="*/ 171925 w 11860622"/>
                <a:gd name="connsiteY1" fmla="*/ 927927 h 927927"/>
                <a:gd name="connsiteX2" fmla="*/ 1156991 w 11860622"/>
                <a:gd name="connsiteY2" fmla="*/ 463964 h 927927"/>
                <a:gd name="connsiteX3" fmla="*/ 15315 w 11860622"/>
                <a:gd name="connsiteY3" fmla="*/ 51020 h 927927"/>
                <a:gd name="connsiteX4" fmla="*/ 178778 w 11860622"/>
                <a:gd name="connsiteY4" fmla="*/ 0 h 927927"/>
                <a:gd name="connsiteX5" fmla="*/ 11624501 w 11860622"/>
                <a:gd name="connsiteY5" fmla="*/ 0 h 927927"/>
                <a:gd name="connsiteX6" fmla="*/ 11860622 w 11860622"/>
                <a:gd name="connsiteY6" fmla="*/ 51020 h 927927"/>
                <a:gd name="connsiteX7" fmla="*/ 11860622 w 11860622"/>
                <a:gd name="connsiteY7" fmla="*/ 229590 h 927927"/>
                <a:gd name="connsiteX0" fmla="*/ 11860748 w 11860748"/>
                <a:gd name="connsiteY0" fmla="*/ 927927 h 927927"/>
                <a:gd name="connsiteX1" fmla="*/ 172051 w 11860748"/>
                <a:gd name="connsiteY1" fmla="*/ 927927 h 927927"/>
                <a:gd name="connsiteX2" fmla="*/ 1157117 w 11860748"/>
                <a:gd name="connsiteY2" fmla="*/ 463964 h 927927"/>
                <a:gd name="connsiteX3" fmla="*/ 15441 w 11860748"/>
                <a:gd name="connsiteY3" fmla="*/ 51020 h 927927"/>
                <a:gd name="connsiteX4" fmla="*/ 158879 w 11860748"/>
                <a:gd name="connsiteY4" fmla="*/ 0 h 927927"/>
                <a:gd name="connsiteX5" fmla="*/ 11624627 w 11860748"/>
                <a:gd name="connsiteY5" fmla="*/ 0 h 927927"/>
                <a:gd name="connsiteX6" fmla="*/ 11860748 w 11860748"/>
                <a:gd name="connsiteY6" fmla="*/ 51020 h 927927"/>
                <a:gd name="connsiteX7" fmla="*/ 11860748 w 11860748"/>
                <a:gd name="connsiteY7" fmla="*/ 229590 h 927927"/>
                <a:gd name="connsiteX0" fmla="*/ 11860748 w 11860748"/>
                <a:gd name="connsiteY0" fmla="*/ 927927 h 927927"/>
                <a:gd name="connsiteX1" fmla="*/ 172051 w 11860748"/>
                <a:gd name="connsiteY1" fmla="*/ 927927 h 927927"/>
                <a:gd name="connsiteX2" fmla="*/ 1157117 w 11860748"/>
                <a:gd name="connsiteY2" fmla="*/ 463964 h 927927"/>
                <a:gd name="connsiteX3" fmla="*/ 15441 w 11860748"/>
                <a:gd name="connsiteY3" fmla="*/ 51020 h 927927"/>
                <a:gd name="connsiteX4" fmla="*/ 158879 w 11860748"/>
                <a:gd name="connsiteY4" fmla="*/ 0 h 927927"/>
                <a:gd name="connsiteX5" fmla="*/ 11624627 w 11860748"/>
                <a:gd name="connsiteY5" fmla="*/ 0 h 927927"/>
                <a:gd name="connsiteX6" fmla="*/ 11860748 w 11860748"/>
                <a:gd name="connsiteY6" fmla="*/ 51020 h 927927"/>
                <a:gd name="connsiteX7" fmla="*/ 11860748 w 11860748"/>
                <a:gd name="connsiteY7" fmla="*/ 229590 h 927927"/>
                <a:gd name="connsiteX0" fmla="*/ 11860748 w 11860748"/>
                <a:gd name="connsiteY0" fmla="*/ 927927 h 927927"/>
                <a:gd name="connsiteX1" fmla="*/ 172051 w 11860748"/>
                <a:gd name="connsiteY1" fmla="*/ 927927 h 927927"/>
                <a:gd name="connsiteX2" fmla="*/ 1157117 w 11860748"/>
                <a:gd name="connsiteY2" fmla="*/ 463964 h 927927"/>
                <a:gd name="connsiteX3" fmla="*/ 15441 w 11860748"/>
                <a:gd name="connsiteY3" fmla="*/ 51020 h 927927"/>
                <a:gd name="connsiteX4" fmla="*/ 158879 w 11860748"/>
                <a:gd name="connsiteY4" fmla="*/ 0 h 927927"/>
                <a:gd name="connsiteX5" fmla="*/ 11624627 w 11860748"/>
                <a:gd name="connsiteY5" fmla="*/ 0 h 927927"/>
                <a:gd name="connsiteX6" fmla="*/ 11860748 w 11860748"/>
                <a:gd name="connsiteY6" fmla="*/ 51020 h 927927"/>
                <a:gd name="connsiteX7" fmla="*/ 11860748 w 11860748"/>
                <a:gd name="connsiteY7" fmla="*/ 229590 h 927927"/>
                <a:gd name="connsiteX0" fmla="*/ 11860748 w 11860748"/>
                <a:gd name="connsiteY0" fmla="*/ 927927 h 927927"/>
                <a:gd name="connsiteX1" fmla="*/ 172051 w 11860748"/>
                <a:gd name="connsiteY1" fmla="*/ 927927 h 927927"/>
                <a:gd name="connsiteX2" fmla="*/ 1157117 w 11860748"/>
                <a:gd name="connsiteY2" fmla="*/ 463964 h 927927"/>
                <a:gd name="connsiteX3" fmla="*/ 15441 w 11860748"/>
                <a:gd name="connsiteY3" fmla="*/ 51020 h 927927"/>
                <a:gd name="connsiteX4" fmla="*/ 158879 w 11860748"/>
                <a:gd name="connsiteY4" fmla="*/ 0 h 927927"/>
                <a:gd name="connsiteX5" fmla="*/ 11624627 w 11860748"/>
                <a:gd name="connsiteY5" fmla="*/ 0 h 927927"/>
                <a:gd name="connsiteX6" fmla="*/ 11860748 w 11860748"/>
                <a:gd name="connsiteY6" fmla="*/ 51020 h 927927"/>
                <a:gd name="connsiteX7" fmla="*/ 11860748 w 11860748"/>
                <a:gd name="connsiteY7" fmla="*/ 229590 h 927927"/>
                <a:gd name="connsiteX0" fmla="*/ 11860748 w 11860748"/>
                <a:gd name="connsiteY0" fmla="*/ 927927 h 927927"/>
                <a:gd name="connsiteX1" fmla="*/ 172051 w 11860748"/>
                <a:gd name="connsiteY1" fmla="*/ 927927 h 927927"/>
                <a:gd name="connsiteX2" fmla="*/ 1157117 w 11860748"/>
                <a:gd name="connsiteY2" fmla="*/ 463964 h 927927"/>
                <a:gd name="connsiteX3" fmla="*/ 15441 w 11860748"/>
                <a:gd name="connsiteY3" fmla="*/ 51020 h 927927"/>
                <a:gd name="connsiteX4" fmla="*/ 158879 w 11860748"/>
                <a:gd name="connsiteY4" fmla="*/ 0 h 927927"/>
                <a:gd name="connsiteX5" fmla="*/ 11624627 w 11860748"/>
                <a:gd name="connsiteY5" fmla="*/ 0 h 927927"/>
                <a:gd name="connsiteX6" fmla="*/ 11860748 w 11860748"/>
                <a:gd name="connsiteY6" fmla="*/ 51020 h 927927"/>
                <a:gd name="connsiteX7" fmla="*/ 11860748 w 11860748"/>
                <a:gd name="connsiteY7" fmla="*/ 229590 h 927927"/>
                <a:gd name="connsiteX0" fmla="*/ 11860748 w 11860748"/>
                <a:gd name="connsiteY0" fmla="*/ 927927 h 927927"/>
                <a:gd name="connsiteX1" fmla="*/ 172051 w 11860748"/>
                <a:gd name="connsiteY1" fmla="*/ 927927 h 927927"/>
                <a:gd name="connsiteX2" fmla="*/ 1157117 w 11860748"/>
                <a:gd name="connsiteY2" fmla="*/ 463964 h 927927"/>
                <a:gd name="connsiteX3" fmla="*/ 15441 w 11860748"/>
                <a:gd name="connsiteY3" fmla="*/ 51020 h 927927"/>
                <a:gd name="connsiteX4" fmla="*/ 158879 w 11860748"/>
                <a:gd name="connsiteY4" fmla="*/ 0 h 927927"/>
                <a:gd name="connsiteX5" fmla="*/ 11631247 w 11860748"/>
                <a:gd name="connsiteY5" fmla="*/ 0 h 927927"/>
                <a:gd name="connsiteX6" fmla="*/ 11860748 w 11860748"/>
                <a:gd name="connsiteY6" fmla="*/ 51020 h 927927"/>
                <a:gd name="connsiteX7" fmla="*/ 11860748 w 11860748"/>
                <a:gd name="connsiteY7" fmla="*/ 229590 h 927927"/>
                <a:gd name="connsiteX0" fmla="*/ 11860748 w 11860748"/>
                <a:gd name="connsiteY0" fmla="*/ 927927 h 927927"/>
                <a:gd name="connsiteX1" fmla="*/ 172051 w 11860748"/>
                <a:gd name="connsiteY1" fmla="*/ 927927 h 927927"/>
                <a:gd name="connsiteX2" fmla="*/ 1157117 w 11860748"/>
                <a:gd name="connsiteY2" fmla="*/ 463964 h 927927"/>
                <a:gd name="connsiteX3" fmla="*/ 15441 w 11860748"/>
                <a:gd name="connsiteY3" fmla="*/ 51020 h 927927"/>
                <a:gd name="connsiteX4" fmla="*/ 158879 w 11860748"/>
                <a:gd name="connsiteY4" fmla="*/ 0 h 927927"/>
                <a:gd name="connsiteX5" fmla="*/ 11631247 w 11860748"/>
                <a:gd name="connsiteY5" fmla="*/ 0 h 927927"/>
                <a:gd name="connsiteX6" fmla="*/ 11860748 w 11860748"/>
                <a:gd name="connsiteY6" fmla="*/ 51020 h 927927"/>
                <a:gd name="connsiteX7" fmla="*/ 11860748 w 11860748"/>
                <a:gd name="connsiteY7" fmla="*/ 229590 h 927927"/>
                <a:gd name="connsiteX0" fmla="*/ 11869672 w 11869672"/>
                <a:gd name="connsiteY0" fmla="*/ 927927 h 927927"/>
                <a:gd name="connsiteX1" fmla="*/ 180975 w 11869672"/>
                <a:gd name="connsiteY1" fmla="*/ 927927 h 927927"/>
                <a:gd name="connsiteX2" fmla="*/ 1166041 w 11869672"/>
                <a:gd name="connsiteY2" fmla="*/ 463964 h 927927"/>
                <a:gd name="connsiteX3" fmla="*/ 8924 w 11869672"/>
                <a:gd name="connsiteY3" fmla="*/ 51020 h 927927"/>
                <a:gd name="connsiteX4" fmla="*/ 167803 w 11869672"/>
                <a:gd name="connsiteY4" fmla="*/ 0 h 927927"/>
                <a:gd name="connsiteX5" fmla="*/ 11640171 w 11869672"/>
                <a:gd name="connsiteY5" fmla="*/ 0 h 927927"/>
                <a:gd name="connsiteX6" fmla="*/ 11869672 w 11869672"/>
                <a:gd name="connsiteY6" fmla="*/ 51020 h 927927"/>
                <a:gd name="connsiteX7" fmla="*/ 11869672 w 11869672"/>
                <a:gd name="connsiteY7" fmla="*/ 229590 h 927927"/>
                <a:gd name="connsiteX0" fmla="*/ 11869672 w 11869672"/>
                <a:gd name="connsiteY0" fmla="*/ 927927 h 927927"/>
                <a:gd name="connsiteX1" fmla="*/ 180975 w 11869672"/>
                <a:gd name="connsiteY1" fmla="*/ 927927 h 927927"/>
                <a:gd name="connsiteX2" fmla="*/ 1184727 w 11869672"/>
                <a:gd name="connsiteY2" fmla="*/ 463964 h 927927"/>
                <a:gd name="connsiteX3" fmla="*/ 8924 w 11869672"/>
                <a:gd name="connsiteY3" fmla="*/ 51020 h 927927"/>
                <a:gd name="connsiteX4" fmla="*/ 167803 w 11869672"/>
                <a:gd name="connsiteY4" fmla="*/ 0 h 927927"/>
                <a:gd name="connsiteX5" fmla="*/ 11640171 w 11869672"/>
                <a:gd name="connsiteY5" fmla="*/ 0 h 927927"/>
                <a:gd name="connsiteX6" fmla="*/ 11869672 w 11869672"/>
                <a:gd name="connsiteY6" fmla="*/ 51020 h 927927"/>
                <a:gd name="connsiteX7" fmla="*/ 11869672 w 11869672"/>
                <a:gd name="connsiteY7" fmla="*/ 229590 h 927927"/>
                <a:gd name="connsiteX0" fmla="*/ 11869672 w 11869672"/>
                <a:gd name="connsiteY0" fmla="*/ 927927 h 927927"/>
                <a:gd name="connsiteX1" fmla="*/ 180975 w 11869672"/>
                <a:gd name="connsiteY1" fmla="*/ 927927 h 927927"/>
                <a:gd name="connsiteX2" fmla="*/ 1184727 w 11869672"/>
                <a:gd name="connsiteY2" fmla="*/ 463964 h 927927"/>
                <a:gd name="connsiteX3" fmla="*/ 8924 w 11869672"/>
                <a:gd name="connsiteY3" fmla="*/ 51020 h 927927"/>
                <a:gd name="connsiteX4" fmla="*/ 167803 w 11869672"/>
                <a:gd name="connsiteY4" fmla="*/ 0 h 927927"/>
                <a:gd name="connsiteX5" fmla="*/ 11640171 w 11869672"/>
                <a:gd name="connsiteY5" fmla="*/ 0 h 927927"/>
                <a:gd name="connsiteX6" fmla="*/ 11869672 w 11869672"/>
                <a:gd name="connsiteY6" fmla="*/ 51020 h 927927"/>
                <a:gd name="connsiteX7" fmla="*/ 11869672 w 11869672"/>
                <a:gd name="connsiteY7" fmla="*/ 229590 h 927927"/>
                <a:gd name="connsiteX0" fmla="*/ 11875493 w 11875493"/>
                <a:gd name="connsiteY0" fmla="*/ 927927 h 927927"/>
                <a:gd name="connsiteX1" fmla="*/ 186796 w 11875493"/>
                <a:gd name="connsiteY1" fmla="*/ 927927 h 927927"/>
                <a:gd name="connsiteX2" fmla="*/ 1190548 w 11875493"/>
                <a:gd name="connsiteY2" fmla="*/ 463964 h 927927"/>
                <a:gd name="connsiteX3" fmla="*/ 14745 w 11875493"/>
                <a:gd name="connsiteY3" fmla="*/ 51020 h 927927"/>
                <a:gd name="connsiteX4" fmla="*/ 173624 w 11875493"/>
                <a:gd name="connsiteY4" fmla="*/ 0 h 927927"/>
                <a:gd name="connsiteX5" fmla="*/ 11645992 w 11875493"/>
                <a:gd name="connsiteY5" fmla="*/ 0 h 927927"/>
                <a:gd name="connsiteX6" fmla="*/ 11875493 w 11875493"/>
                <a:gd name="connsiteY6" fmla="*/ 51020 h 927927"/>
                <a:gd name="connsiteX7" fmla="*/ 11875493 w 11875493"/>
                <a:gd name="connsiteY7" fmla="*/ 229590 h 927927"/>
                <a:gd name="connsiteX0" fmla="*/ 11876582 w 11876582"/>
                <a:gd name="connsiteY0" fmla="*/ 927927 h 927927"/>
                <a:gd name="connsiteX1" fmla="*/ 187885 w 11876582"/>
                <a:gd name="connsiteY1" fmla="*/ 927927 h 927927"/>
                <a:gd name="connsiteX2" fmla="*/ 1191637 w 11876582"/>
                <a:gd name="connsiteY2" fmla="*/ 463964 h 927927"/>
                <a:gd name="connsiteX3" fmla="*/ 15834 w 11876582"/>
                <a:gd name="connsiteY3" fmla="*/ 51020 h 927927"/>
                <a:gd name="connsiteX4" fmla="*/ 174713 w 11876582"/>
                <a:gd name="connsiteY4" fmla="*/ 0 h 927927"/>
                <a:gd name="connsiteX5" fmla="*/ 11647081 w 11876582"/>
                <a:gd name="connsiteY5" fmla="*/ 0 h 927927"/>
                <a:gd name="connsiteX6" fmla="*/ 11876582 w 11876582"/>
                <a:gd name="connsiteY6" fmla="*/ 51020 h 927927"/>
                <a:gd name="connsiteX7" fmla="*/ 11876582 w 11876582"/>
                <a:gd name="connsiteY7" fmla="*/ 229590 h 927927"/>
                <a:gd name="connsiteX0" fmla="*/ 11876652 w 11876652"/>
                <a:gd name="connsiteY0" fmla="*/ 927927 h 927927"/>
                <a:gd name="connsiteX1" fmla="*/ 187955 w 11876652"/>
                <a:gd name="connsiteY1" fmla="*/ 927927 h 927927"/>
                <a:gd name="connsiteX2" fmla="*/ 1191707 w 11876652"/>
                <a:gd name="connsiteY2" fmla="*/ 463964 h 927927"/>
                <a:gd name="connsiteX3" fmla="*/ 15904 w 11876652"/>
                <a:gd name="connsiteY3" fmla="*/ 51020 h 927927"/>
                <a:gd name="connsiteX4" fmla="*/ 163624 w 11876652"/>
                <a:gd name="connsiteY4" fmla="*/ 0 h 927927"/>
                <a:gd name="connsiteX5" fmla="*/ 11647151 w 11876652"/>
                <a:gd name="connsiteY5" fmla="*/ 0 h 927927"/>
                <a:gd name="connsiteX6" fmla="*/ 11876652 w 11876652"/>
                <a:gd name="connsiteY6" fmla="*/ 51020 h 927927"/>
                <a:gd name="connsiteX7" fmla="*/ 11876652 w 11876652"/>
                <a:gd name="connsiteY7" fmla="*/ 229590 h 927927"/>
                <a:gd name="connsiteX0" fmla="*/ 11876652 w 11876652"/>
                <a:gd name="connsiteY0" fmla="*/ 927927 h 927927"/>
                <a:gd name="connsiteX1" fmla="*/ 187955 w 11876652"/>
                <a:gd name="connsiteY1" fmla="*/ 927927 h 927927"/>
                <a:gd name="connsiteX2" fmla="*/ 1191707 w 11876652"/>
                <a:gd name="connsiteY2" fmla="*/ 463964 h 927927"/>
                <a:gd name="connsiteX3" fmla="*/ 15904 w 11876652"/>
                <a:gd name="connsiteY3" fmla="*/ 51020 h 927927"/>
                <a:gd name="connsiteX4" fmla="*/ 163624 w 11876652"/>
                <a:gd name="connsiteY4" fmla="*/ 0 h 927927"/>
                <a:gd name="connsiteX5" fmla="*/ 11647151 w 11876652"/>
                <a:gd name="connsiteY5" fmla="*/ 0 h 927927"/>
                <a:gd name="connsiteX6" fmla="*/ 11876652 w 11876652"/>
                <a:gd name="connsiteY6" fmla="*/ 51020 h 927927"/>
                <a:gd name="connsiteX7" fmla="*/ 11876652 w 11876652"/>
                <a:gd name="connsiteY7" fmla="*/ 229590 h 927927"/>
                <a:gd name="connsiteX0" fmla="*/ 11876652 w 11876652"/>
                <a:gd name="connsiteY0" fmla="*/ 927927 h 927927"/>
                <a:gd name="connsiteX1" fmla="*/ 187955 w 11876652"/>
                <a:gd name="connsiteY1" fmla="*/ 927927 h 927927"/>
                <a:gd name="connsiteX2" fmla="*/ 1191707 w 11876652"/>
                <a:gd name="connsiteY2" fmla="*/ 463964 h 927927"/>
                <a:gd name="connsiteX3" fmla="*/ 15904 w 11876652"/>
                <a:gd name="connsiteY3" fmla="*/ 51020 h 927927"/>
                <a:gd name="connsiteX4" fmla="*/ 163624 w 11876652"/>
                <a:gd name="connsiteY4" fmla="*/ 0 h 927927"/>
                <a:gd name="connsiteX5" fmla="*/ 11647151 w 11876652"/>
                <a:gd name="connsiteY5" fmla="*/ 0 h 927927"/>
                <a:gd name="connsiteX6" fmla="*/ 11876652 w 11876652"/>
                <a:gd name="connsiteY6" fmla="*/ 51020 h 927927"/>
                <a:gd name="connsiteX7" fmla="*/ 11876652 w 11876652"/>
                <a:gd name="connsiteY7" fmla="*/ 229590 h 927927"/>
                <a:gd name="connsiteX0" fmla="*/ 11876652 w 11876652"/>
                <a:gd name="connsiteY0" fmla="*/ 927927 h 927927"/>
                <a:gd name="connsiteX1" fmla="*/ 187955 w 11876652"/>
                <a:gd name="connsiteY1" fmla="*/ 927927 h 927927"/>
                <a:gd name="connsiteX2" fmla="*/ 1191707 w 11876652"/>
                <a:gd name="connsiteY2" fmla="*/ 463964 h 927927"/>
                <a:gd name="connsiteX3" fmla="*/ 15904 w 11876652"/>
                <a:gd name="connsiteY3" fmla="*/ 51020 h 927927"/>
                <a:gd name="connsiteX4" fmla="*/ 163624 w 11876652"/>
                <a:gd name="connsiteY4" fmla="*/ 0 h 927927"/>
                <a:gd name="connsiteX5" fmla="*/ 11647151 w 11876652"/>
                <a:gd name="connsiteY5" fmla="*/ 0 h 927927"/>
                <a:gd name="connsiteX6" fmla="*/ 11876652 w 11876652"/>
                <a:gd name="connsiteY6" fmla="*/ 51020 h 927927"/>
                <a:gd name="connsiteX7" fmla="*/ 11876652 w 11876652"/>
                <a:gd name="connsiteY7" fmla="*/ 229590 h 927927"/>
                <a:gd name="connsiteX0" fmla="*/ 11876652 w 11876652"/>
                <a:gd name="connsiteY0" fmla="*/ 927927 h 927927"/>
                <a:gd name="connsiteX1" fmla="*/ 187955 w 11876652"/>
                <a:gd name="connsiteY1" fmla="*/ 927927 h 927927"/>
                <a:gd name="connsiteX2" fmla="*/ 1191707 w 11876652"/>
                <a:gd name="connsiteY2" fmla="*/ 463964 h 927927"/>
                <a:gd name="connsiteX3" fmla="*/ 15904 w 11876652"/>
                <a:gd name="connsiteY3" fmla="*/ 51020 h 927927"/>
                <a:gd name="connsiteX4" fmla="*/ 163624 w 11876652"/>
                <a:gd name="connsiteY4" fmla="*/ 0 h 927927"/>
                <a:gd name="connsiteX5" fmla="*/ 11647151 w 11876652"/>
                <a:gd name="connsiteY5" fmla="*/ 0 h 927927"/>
                <a:gd name="connsiteX6" fmla="*/ 11876652 w 11876652"/>
                <a:gd name="connsiteY6" fmla="*/ 51020 h 927927"/>
                <a:gd name="connsiteX7" fmla="*/ 11876652 w 11876652"/>
                <a:gd name="connsiteY7" fmla="*/ 229590 h 927927"/>
                <a:gd name="connsiteX0" fmla="*/ 11876652 w 11876652"/>
                <a:gd name="connsiteY0" fmla="*/ 927927 h 927927"/>
                <a:gd name="connsiteX1" fmla="*/ 187955 w 11876652"/>
                <a:gd name="connsiteY1" fmla="*/ 927927 h 927927"/>
                <a:gd name="connsiteX2" fmla="*/ 1191707 w 11876652"/>
                <a:gd name="connsiteY2" fmla="*/ 463964 h 927927"/>
                <a:gd name="connsiteX3" fmla="*/ 15904 w 11876652"/>
                <a:gd name="connsiteY3" fmla="*/ 51020 h 927927"/>
                <a:gd name="connsiteX4" fmla="*/ 163624 w 11876652"/>
                <a:gd name="connsiteY4" fmla="*/ 0 h 927927"/>
                <a:gd name="connsiteX5" fmla="*/ 11640291 w 11876652"/>
                <a:gd name="connsiteY5" fmla="*/ 0 h 927927"/>
                <a:gd name="connsiteX6" fmla="*/ 11876652 w 11876652"/>
                <a:gd name="connsiteY6" fmla="*/ 51020 h 927927"/>
                <a:gd name="connsiteX7" fmla="*/ 11876652 w 11876652"/>
                <a:gd name="connsiteY7" fmla="*/ 229590 h 927927"/>
                <a:gd name="connsiteX0" fmla="*/ 11876652 w 11876652"/>
                <a:gd name="connsiteY0" fmla="*/ 927927 h 927927"/>
                <a:gd name="connsiteX1" fmla="*/ 187955 w 11876652"/>
                <a:gd name="connsiteY1" fmla="*/ 927927 h 927927"/>
                <a:gd name="connsiteX2" fmla="*/ 1191707 w 11876652"/>
                <a:gd name="connsiteY2" fmla="*/ 463964 h 927927"/>
                <a:gd name="connsiteX3" fmla="*/ 15904 w 11876652"/>
                <a:gd name="connsiteY3" fmla="*/ 51020 h 927927"/>
                <a:gd name="connsiteX4" fmla="*/ 163624 w 11876652"/>
                <a:gd name="connsiteY4" fmla="*/ 0 h 927927"/>
                <a:gd name="connsiteX5" fmla="*/ 11640291 w 11876652"/>
                <a:gd name="connsiteY5" fmla="*/ 0 h 927927"/>
                <a:gd name="connsiteX6" fmla="*/ 11876652 w 11876652"/>
                <a:gd name="connsiteY6" fmla="*/ 51020 h 927927"/>
                <a:gd name="connsiteX7" fmla="*/ 11876652 w 11876652"/>
                <a:gd name="connsiteY7" fmla="*/ 229590 h 927927"/>
                <a:gd name="connsiteX0" fmla="*/ 11885841 w 11885841"/>
                <a:gd name="connsiteY0" fmla="*/ 927927 h 927927"/>
                <a:gd name="connsiteX1" fmla="*/ 197144 w 11885841"/>
                <a:gd name="connsiteY1" fmla="*/ 927927 h 927927"/>
                <a:gd name="connsiteX2" fmla="*/ 1200896 w 11885841"/>
                <a:gd name="connsiteY2" fmla="*/ 463964 h 927927"/>
                <a:gd name="connsiteX3" fmla="*/ 9189 w 11885841"/>
                <a:gd name="connsiteY3" fmla="*/ 51020 h 927927"/>
                <a:gd name="connsiteX4" fmla="*/ 172813 w 11885841"/>
                <a:gd name="connsiteY4" fmla="*/ 0 h 927927"/>
                <a:gd name="connsiteX5" fmla="*/ 11649480 w 11885841"/>
                <a:gd name="connsiteY5" fmla="*/ 0 h 927927"/>
                <a:gd name="connsiteX6" fmla="*/ 11885841 w 11885841"/>
                <a:gd name="connsiteY6" fmla="*/ 51020 h 927927"/>
                <a:gd name="connsiteX7" fmla="*/ 11885841 w 11885841"/>
                <a:gd name="connsiteY7" fmla="*/ 229590 h 927927"/>
                <a:gd name="connsiteX0" fmla="*/ 11885841 w 11885841"/>
                <a:gd name="connsiteY0" fmla="*/ 927927 h 927927"/>
                <a:gd name="connsiteX1" fmla="*/ 197144 w 11885841"/>
                <a:gd name="connsiteY1" fmla="*/ 927927 h 927927"/>
                <a:gd name="connsiteX2" fmla="*/ 1184993 w 11885841"/>
                <a:gd name="connsiteY2" fmla="*/ 463964 h 927927"/>
                <a:gd name="connsiteX3" fmla="*/ 9189 w 11885841"/>
                <a:gd name="connsiteY3" fmla="*/ 51020 h 927927"/>
                <a:gd name="connsiteX4" fmla="*/ 172813 w 11885841"/>
                <a:gd name="connsiteY4" fmla="*/ 0 h 927927"/>
                <a:gd name="connsiteX5" fmla="*/ 11649480 w 11885841"/>
                <a:gd name="connsiteY5" fmla="*/ 0 h 927927"/>
                <a:gd name="connsiteX6" fmla="*/ 11885841 w 11885841"/>
                <a:gd name="connsiteY6" fmla="*/ 51020 h 927927"/>
                <a:gd name="connsiteX7" fmla="*/ 11885841 w 11885841"/>
                <a:gd name="connsiteY7" fmla="*/ 229590 h 927927"/>
                <a:gd name="connsiteX0" fmla="*/ 11885841 w 11885841"/>
                <a:gd name="connsiteY0" fmla="*/ 927927 h 927927"/>
                <a:gd name="connsiteX1" fmla="*/ 197144 w 11885841"/>
                <a:gd name="connsiteY1" fmla="*/ 927927 h 927927"/>
                <a:gd name="connsiteX2" fmla="*/ 1184993 w 11885841"/>
                <a:gd name="connsiteY2" fmla="*/ 463964 h 927927"/>
                <a:gd name="connsiteX3" fmla="*/ 9189 w 11885841"/>
                <a:gd name="connsiteY3" fmla="*/ 51020 h 927927"/>
                <a:gd name="connsiteX4" fmla="*/ 172813 w 11885841"/>
                <a:gd name="connsiteY4" fmla="*/ 0 h 927927"/>
                <a:gd name="connsiteX5" fmla="*/ 11649480 w 11885841"/>
                <a:gd name="connsiteY5" fmla="*/ 0 h 927927"/>
                <a:gd name="connsiteX6" fmla="*/ 11885841 w 11885841"/>
                <a:gd name="connsiteY6" fmla="*/ 51020 h 927927"/>
                <a:gd name="connsiteX7" fmla="*/ 11885841 w 11885841"/>
                <a:gd name="connsiteY7" fmla="*/ 229590 h 927927"/>
                <a:gd name="connsiteX0" fmla="*/ 11891210 w 11891210"/>
                <a:gd name="connsiteY0" fmla="*/ 927927 h 927927"/>
                <a:gd name="connsiteX1" fmla="*/ 202513 w 11891210"/>
                <a:gd name="connsiteY1" fmla="*/ 927927 h 927927"/>
                <a:gd name="connsiteX2" fmla="*/ 1190362 w 11891210"/>
                <a:gd name="connsiteY2" fmla="*/ 463964 h 927927"/>
                <a:gd name="connsiteX3" fmla="*/ 14558 w 11891210"/>
                <a:gd name="connsiteY3" fmla="*/ 51020 h 927927"/>
                <a:gd name="connsiteX4" fmla="*/ 178182 w 11891210"/>
                <a:gd name="connsiteY4" fmla="*/ 0 h 927927"/>
                <a:gd name="connsiteX5" fmla="*/ 11654849 w 11891210"/>
                <a:gd name="connsiteY5" fmla="*/ 0 h 927927"/>
                <a:gd name="connsiteX6" fmla="*/ 11891210 w 11891210"/>
                <a:gd name="connsiteY6" fmla="*/ 51020 h 927927"/>
                <a:gd name="connsiteX7" fmla="*/ 11891210 w 11891210"/>
                <a:gd name="connsiteY7" fmla="*/ 229590 h 927927"/>
                <a:gd name="connsiteX0" fmla="*/ 11892452 w 11892452"/>
                <a:gd name="connsiteY0" fmla="*/ 927927 h 927927"/>
                <a:gd name="connsiteX1" fmla="*/ 203755 w 11892452"/>
                <a:gd name="connsiteY1" fmla="*/ 927927 h 927927"/>
                <a:gd name="connsiteX2" fmla="*/ 1191604 w 11892452"/>
                <a:gd name="connsiteY2" fmla="*/ 463964 h 927927"/>
                <a:gd name="connsiteX3" fmla="*/ 15800 w 11892452"/>
                <a:gd name="connsiteY3" fmla="*/ 51020 h 927927"/>
                <a:gd name="connsiteX4" fmla="*/ 179424 w 11892452"/>
                <a:gd name="connsiteY4" fmla="*/ 0 h 927927"/>
                <a:gd name="connsiteX5" fmla="*/ 11656091 w 11892452"/>
                <a:gd name="connsiteY5" fmla="*/ 0 h 927927"/>
                <a:gd name="connsiteX6" fmla="*/ 11892452 w 11892452"/>
                <a:gd name="connsiteY6" fmla="*/ 51020 h 927927"/>
                <a:gd name="connsiteX7" fmla="*/ 11892452 w 11892452"/>
                <a:gd name="connsiteY7" fmla="*/ 229590 h 927927"/>
                <a:gd name="connsiteX0" fmla="*/ 11892554 w 11892554"/>
                <a:gd name="connsiteY0" fmla="*/ 927927 h 927927"/>
                <a:gd name="connsiteX1" fmla="*/ 203857 w 11892554"/>
                <a:gd name="connsiteY1" fmla="*/ 927927 h 927927"/>
                <a:gd name="connsiteX2" fmla="*/ 1191706 w 11892554"/>
                <a:gd name="connsiteY2" fmla="*/ 463964 h 927927"/>
                <a:gd name="connsiteX3" fmla="*/ 15902 w 11892554"/>
                <a:gd name="connsiteY3" fmla="*/ 51020 h 927927"/>
                <a:gd name="connsiteX4" fmla="*/ 163629 w 11892554"/>
                <a:gd name="connsiteY4" fmla="*/ 0 h 927927"/>
                <a:gd name="connsiteX5" fmla="*/ 11656193 w 11892554"/>
                <a:gd name="connsiteY5" fmla="*/ 0 h 927927"/>
                <a:gd name="connsiteX6" fmla="*/ 11892554 w 11892554"/>
                <a:gd name="connsiteY6" fmla="*/ 51020 h 927927"/>
                <a:gd name="connsiteX7" fmla="*/ 11892554 w 11892554"/>
                <a:gd name="connsiteY7" fmla="*/ 229590 h 927927"/>
                <a:gd name="connsiteX0" fmla="*/ 11892554 w 11892554"/>
                <a:gd name="connsiteY0" fmla="*/ 927927 h 927927"/>
                <a:gd name="connsiteX1" fmla="*/ 203857 w 11892554"/>
                <a:gd name="connsiteY1" fmla="*/ 927927 h 927927"/>
                <a:gd name="connsiteX2" fmla="*/ 1191706 w 11892554"/>
                <a:gd name="connsiteY2" fmla="*/ 463964 h 927927"/>
                <a:gd name="connsiteX3" fmla="*/ 15902 w 11892554"/>
                <a:gd name="connsiteY3" fmla="*/ 51020 h 927927"/>
                <a:gd name="connsiteX4" fmla="*/ 163629 w 11892554"/>
                <a:gd name="connsiteY4" fmla="*/ 0 h 927927"/>
                <a:gd name="connsiteX5" fmla="*/ 11656193 w 11892554"/>
                <a:gd name="connsiteY5" fmla="*/ 0 h 927927"/>
                <a:gd name="connsiteX6" fmla="*/ 11892554 w 11892554"/>
                <a:gd name="connsiteY6" fmla="*/ 51020 h 927927"/>
                <a:gd name="connsiteX7" fmla="*/ 11892554 w 11892554"/>
                <a:gd name="connsiteY7" fmla="*/ 229590 h 927927"/>
                <a:gd name="connsiteX0" fmla="*/ 11892554 w 11892554"/>
                <a:gd name="connsiteY0" fmla="*/ 927927 h 927927"/>
                <a:gd name="connsiteX1" fmla="*/ 203857 w 11892554"/>
                <a:gd name="connsiteY1" fmla="*/ 927927 h 927927"/>
                <a:gd name="connsiteX2" fmla="*/ 1191706 w 11892554"/>
                <a:gd name="connsiteY2" fmla="*/ 463964 h 927927"/>
                <a:gd name="connsiteX3" fmla="*/ 15902 w 11892554"/>
                <a:gd name="connsiteY3" fmla="*/ 51020 h 927927"/>
                <a:gd name="connsiteX4" fmla="*/ 163629 w 11892554"/>
                <a:gd name="connsiteY4" fmla="*/ 0 h 927927"/>
                <a:gd name="connsiteX5" fmla="*/ 11656193 w 11892554"/>
                <a:gd name="connsiteY5" fmla="*/ 0 h 927927"/>
                <a:gd name="connsiteX6" fmla="*/ 11892554 w 11892554"/>
                <a:gd name="connsiteY6" fmla="*/ 51020 h 927927"/>
                <a:gd name="connsiteX7" fmla="*/ 11892554 w 11892554"/>
                <a:gd name="connsiteY7" fmla="*/ 229590 h 927927"/>
                <a:gd name="connsiteX0" fmla="*/ 11892554 w 11892554"/>
                <a:gd name="connsiteY0" fmla="*/ 927927 h 927927"/>
                <a:gd name="connsiteX1" fmla="*/ 203857 w 11892554"/>
                <a:gd name="connsiteY1" fmla="*/ 927927 h 927927"/>
                <a:gd name="connsiteX2" fmla="*/ 1191706 w 11892554"/>
                <a:gd name="connsiteY2" fmla="*/ 463964 h 927927"/>
                <a:gd name="connsiteX3" fmla="*/ 15902 w 11892554"/>
                <a:gd name="connsiteY3" fmla="*/ 51020 h 927927"/>
                <a:gd name="connsiteX4" fmla="*/ 163629 w 11892554"/>
                <a:gd name="connsiteY4" fmla="*/ 0 h 927927"/>
                <a:gd name="connsiteX5" fmla="*/ 11656193 w 11892554"/>
                <a:gd name="connsiteY5" fmla="*/ 0 h 927927"/>
                <a:gd name="connsiteX6" fmla="*/ 11892554 w 11892554"/>
                <a:gd name="connsiteY6" fmla="*/ 51020 h 927927"/>
                <a:gd name="connsiteX7" fmla="*/ 11892554 w 11892554"/>
                <a:gd name="connsiteY7" fmla="*/ 229590 h 927927"/>
                <a:gd name="connsiteX0" fmla="*/ 11892554 w 11892554"/>
                <a:gd name="connsiteY0" fmla="*/ 927927 h 927927"/>
                <a:gd name="connsiteX1" fmla="*/ 203857 w 11892554"/>
                <a:gd name="connsiteY1" fmla="*/ 927927 h 927927"/>
                <a:gd name="connsiteX2" fmla="*/ 1191706 w 11892554"/>
                <a:gd name="connsiteY2" fmla="*/ 463964 h 927927"/>
                <a:gd name="connsiteX3" fmla="*/ 15902 w 11892554"/>
                <a:gd name="connsiteY3" fmla="*/ 51020 h 927927"/>
                <a:gd name="connsiteX4" fmla="*/ 163629 w 11892554"/>
                <a:gd name="connsiteY4" fmla="*/ 0 h 927927"/>
                <a:gd name="connsiteX5" fmla="*/ 11656193 w 11892554"/>
                <a:gd name="connsiteY5" fmla="*/ 0 h 927927"/>
                <a:gd name="connsiteX6" fmla="*/ 11892554 w 11892554"/>
                <a:gd name="connsiteY6" fmla="*/ 51020 h 927927"/>
                <a:gd name="connsiteX7" fmla="*/ 11892554 w 11892554"/>
                <a:gd name="connsiteY7" fmla="*/ 229590 h 927927"/>
                <a:gd name="connsiteX0" fmla="*/ 11892554 w 11892554"/>
                <a:gd name="connsiteY0" fmla="*/ 927927 h 927927"/>
                <a:gd name="connsiteX1" fmla="*/ 203857 w 11892554"/>
                <a:gd name="connsiteY1" fmla="*/ 927927 h 927927"/>
                <a:gd name="connsiteX2" fmla="*/ 1191706 w 11892554"/>
                <a:gd name="connsiteY2" fmla="*/ 463964 h 927927"/>
                <a:gd name="connsiteX3" fmla="*/ 15902 w 11892554"/>
                <a:gd name="connsiteY3" fmla="*/ 51020 h 927927"/>
                <a:gd name="connsiteX4" fmla="*/ 163629 w 11892554"/>
                <a:gd name="connsiteY4" fmla="*/ 0 h 927927"/>
                <a:gd name="connsiteX5" fmla="*/ 11656193 w 11892554"/>
                <a:gd name="connsiteY5" fmla="*/ 0 h 927927"/>
                <a:gd name="connsiteX6" fmla="*/ 11892554 w 11892554"/>
                <a:gd name="connsiteY6" fmla="*/ 51020 h 927927"/>
                <a:gd name="connsiteX7" fmla="*/ 11892554 w 11892554"/>
                <a:gd name="connsiteY7" fmla="*/ 229590 h 927927"/>
                <a:gd name="connsiteX0" fmla="*/ 11892554 w 11892554"/>
                <a:gd name="connsiteY0" fmla="*/ 927927 h 927927"/>
                <a:gd name="connsiteX1" fmla="*/ 203857 w 11892554"/>
                <a:gd name="connsiteY1" fmla="*/ 927927 h 927927"/>
                <a:gd name="connsiteX2" fmla="*/ 1191706 w 11892554"/>
                <a:gd name="connsiteY2" fmla="*/ 463964 h 927927"/>
                <a:gd name="connsiteX3" fmla="*/ 15902 w 11892554"/>
                <a:gd name="connsiteY3" fmla="*/ 51020 h 927927"/>
                <a:gd name="connsiteX4" fmla="*/ 163629 w 11892554"/>
                <a:gd name="connsiteY4" fmla="*/ 0 h 927927"/>
                <a:gd name="connsiteX5" fmla="*/ 11656193 w 11892554"/>
                <a:gd name="connsiteY5" fmla="*/ 0 h 927927"/>
                <a:gd name="connsiteX6" fmla="*/ 11892554 w 11892554"/>
                <a:gd name="connsiteY6" fmla="*/ 51020 h 927927"/>
                <a:gd name="connsiteX7" fmla="*/ 11892554 w 11892554"/>
                <a:gd name="connsiteY7" fmla="*/ 229590 h 927927"/>
                <a:gd name="connsiteX0" fmla="*/ 11901744 w 11901744"/>
                <a:gd name="connsiteY0" fmla="*/ 927927 h 927927"/>
                <a:gd name="connsiteX1" fmla="*/ 213047 w 11901744"/>
                <a:gd name="connsiteY1" fmla="*/ 927927 h 927927"/>
                <a:gd name="connsiteX2" fmla="*/ 1200896 w 11901744"/>
                <a:gd name="connsiteY2" fmla="*/ 463964 h 927927"/>
                <a:gd name="connsiteX3" fmla="*/ 9190 w 11901744"/>
                <a:gd name="connsiteY3" fmla="*/ 51020 h 927927"/>
                <a:gd name="connsiteX4" fmla="*/ 172819 w 11901744"/>
                <a:gd name="connsiteY4" fmla="*/ 0 h 927927"/>
                <a:gd name="connsiteX5" fmla="*/ 11665383 w 11901744"/>
                <a:gd name="connsiteY5" fmla="*/ 0 h 927927"/>
                <a:gd name="connsiteX6" fmla="*/ 11901744 w 11901744"/>
                <a:gd name="connsiteY6" fmla="*/ 51020 h 927927"/>
                <a:gd name="connsiteX7" fmla="*/ 11901744 w 11901744"/>
                <a:gd name="connsiteY7" fmla="*/ 229590 h 927927"/>
                <a:gd name="connsiteX0" fmla="*/ 11901744 w 11901744"/>
                <a:gd name="connsiteY0" fmla="*/ 927927 h 927927"/>
                <a:gd name="connsiteX1" fmla="*/ 213047 w 11901744"/>
                <a:gd name="connsiteY1" fmla="*/ 927927 h 927927"/>
                <a:gd name="connsiteX2" fmla="*/ 1150955 w 11901744"/>
                <a:gd name="connsiteY2" fmla="*/ 463964 h 927927"/>
                <a:gd name="connsiteX3" fmla="*/ 9190 w 11901744"/>
                <a:gd name="connsiteY3" fmla="*/ 51020 h 927927"/>
                <a:gd name="connsiteX4" fmla="*/ 172819 w 11901744"/>
                <a:gd name="connsiteY4" fmla="*/ 0 h 927927"/>
                <a:gd name="connsiteX5" fmla="*/ 11665383 w 11901744"/>
                <a:gd name="connsiteY5" fmla="*/ 0 h 927927"/>
                <a:gd name="connsiteX6" fmla="*/ 11901744 w 11901744"/>
                <a:gd name="connsiteY6" fmla="*/ 51020 h 927927"/>
                <a:gd name="connsiteX7" fmla="*/ 11901744 w 11901744"/>
                <a:gd name="connsiteY7" fmla="*/ 229590 h 927927"/>
                <a:gd name="connsiteX0" fmla="*/ 11901744 w 11901744"/>
                <a:gd name="connsiteY0" fmla="*/ 927927 h 927927"/>
                <a:gd name="connsiteX1" fmla="*/ 213047 w 11901744"/>
                <a:gd name="connsiteY1" fmla="*/ 927927 h 927927"/>
                <a:gd name="connsiteX2" fmla="*/ 1150955 w 11901744"/>
                <a:gd name="connsiteY2" fmla="*/ 463964 h 927927"/>
                <a:gd name="connsiteX3" fmla="*/ 9190 w 11901744"/>
                <a:gd name="connsiteY3" fmla="*/ 51020 h 927927"/>
                <a:gd name="connsiteX4" fmla="*/ 172819 w 11901744"/>
                <a:gd name="connsiteY4" fmla="*/ 0 h 927927"/>
                <a:gd name="connsiteX5" fmla="*/ 11665383 w 11901744"/>
                <a:gd name="connsiteY5" fmla="*/ 0 h 927927"/>
                <a:gd name="connsiteX6" fmla="*/ 11901744 w 11901744"/>
                <a:gd name="connsiteY6" fmla="*/ 51020 h 927927"/>
                <a:gd name="connsiteX7" fmla="*/ 11901744 w 11901744"/>
                <a:gd name="connsiteY7" fmla="*/ 229590 h 927927"/>
                <a:gd name="connsiteX0" fmla="*/ 11906515 w 11906515"/>
                <a:gd name="connsiteY0" fmla="*/ 927927 h 927927"/>
                <a:gd name="connsiteX1" fmla="*/ 217818 w 11906515"/>
                <a:gd name="connsiteY1" fmla="*/ 927927 h 927927"/>
                <a:gd name="connsiteX2" fmla="*/ 1155726 w 11906515"/>
                <a:gd name="connsiteY2" fmla="*/ 463964 h 927927"/>
                <a:gd name="connsiteX3" fmla="*/ 13961 w 11906515"/>
                <a:gd name="connsiteY3" fmla="*/ 51020 h 927927"/>
                <a:gd name="connsiteX4" fmla="*/ 177590 w 11906515"/>
                <a:gd name="connsiteY4" fmla="*/ 0 h 927927"/>
                <a:gd name="connsiteX5" fmla="*/ 11670154 w 11906515"/>
                <a:gd name="connsiteY5" fmla="*/ 0 h 927927"/>
                <a:gd name="connsiteX6" fmla="*/ 11906515 w 11906515"/>
                <a:gd name="connsiteY6" fmla="*/ 51020 h 927927"/>
                <a:gd name="connsiteX7" fmla="*/ 11906515 w 11906515"/>
                <a:gd name="connsiteY7" fmla="*/ 229590 h 927927"/>
                <a:gd name="connsiteX0" fmla="*/ 11907870 w 11907870"/>
                <a:gd name="connsiteY0" fmla="*/ 927927 h 927927"/>
                <a:gd name="connsiteX1" fmla="*/ 219173 w 11907870"/>
                <a:gd name="connsiteY1" fmla="*/ 927927 h 927927"/>
                <a:gd name="connsiteX2" fmla="*/ 1157081 w 11907870"/>
                <a:gd name="connsiteY2" fmla="*/ 463964 h 927927"/>
                <a:gd name="connsiteX3" fmla="*/ 15316 w 11907870"/>
                <a:gd name="connsiteY3" fmla="*/ 51020 h 927927"/>
                <a:gd name="connsiteX4" fmla="*/ 178945 w 11907870"/>
                <a:gd name="connsiteY4" fmla="*/ 0 h 927927"/>
                <a:gd name="connsiteX5" fmla="*/ 11671509 w 11907870"/>
                <a:gd name="connsiteY5" fmla="*/ 0 h 927927"/>
                <a:gd name="connsiteX6" fmla="*/ 11907870 w 11907870"/>
                <a:gd name="connsiteY6" fmla="*/ 51020 h 927927"/>
                <a:gd name="connsiteX7" fmla="*/ 11907870 w 11907870"/>
                <a:gd name="connsiteY7" fmla="*/ 229590 h 927927"/>
                <a:gd name="connsiteX0" fmla="*/ 11907997 w 11907997"/>
                <a:gd name="connsiteY0" fmla="*/ 927927 h 927927"/>
                <a:gd name="connsiteX1" fmla="*/ 219300 w 11907997"/>
                <a:gd name="connsiteY1" fmla="*/ 927927 h 927927"/>
                <a:gd name="connsiteX2" fmla="*/ 1157208 w 11907997"/>
                <a:gd name="connsiteY2" fmla="*/ 463964 h 927927"/>
                <a:gd name="connsiteX3" fmla="*/ 15443 w 11907997"/>
                <a:gd name="connsiteY3" fmla="*/ 51020 h 927927"/>
                <a:gd name="connsiteX4" fmla="*/ 158888 w 11907997"/>
                <a:gd name="connsiteY4" fmla="*/ 0 h 927927"/>
                <a:gd name="connsiteX5" fmla="*/ 11671636 w 11907997"/>
                <a:gd name="connsiteY5" fmla="*/ 0 h 927927"/>
                <a:gd name="connsiteX6" fmla="*/ 11907997 w 11907997"/>
                <a:gd name="connsiteY6" fmla="*/ 51020 h 927927"/>
                <a:gd name="connsiteX7" fmla="*/ 11907997 w 11907997"/>
                <a:gd name="connsiteY7" fmla="*/ 229590 h 927927"/>
                <a:gd name="connsiteX0" fmla="*/ 11907997 w 11907997"/>
                <a:gd name="connsiteY0" fmla="*/ 927927 h 927927"/>
                <a:gd name="connsiteX1" fmla="*/ 219300 w 11907997"/>
                <a:gd name="connsiteY1" fmla="*/ 927927 h 927927"/>
                <a:gd name="connsiteX2" fmla="*/ 1157208 w 11907997"/>
                <a:gd name="connsiteY2" fmla="*/ 463964 h 927927"/>
                <a:gd name="connsiteX3" fmla="*/ 15443 w 11907997"/>
                <a:gd name="connsiteY3" fmla="*/ 51020 h 927927"/>
                <a:gd name="connsiteX4" fmla="*/ 158888 w 11907997"/>
                <a:gd name="connsiteY4" fmla="*/ 0 h 927927"/>
                <a:gd name="connsiteX5" fmla="*/ 11671636 w 11907997"/>
                <a:gd name="connsiteY5" fmla="*/ 0 h 927927"/>
                <a:gd name="connsiteX6" fmla="*/ 11907997 w 11907997"/>
                <a:gd name="connsiteY6" fmla="*/ 51020 h 927927"/>
                <a:gd name="connsiteX7" fmla="*/ 11907997 w 11907997"/>
                <a:gd name="connsiteY7" fmla="*/ 229590 h 927927"/>
                <a:gd name="connsiteX0" fmla="*/ 11907997 w 11907997"/>
                <a:gd name="connsiteY0" fmla="*/ 927927 h 927927"/>
                <a:gd name="connsiteX1" fmla="*/ 219300 w 11907997"/>
                <a:gd name="connsiteY1" fmla="*/ 927927 h 927927"/>
                <a:gd name="connsiteX2" fmla="*/ 1157208 w 11907997"/>
                <a:gd name="connsiteY2" fmla="*/ 463964 h 927927"/>
                <a:gd name="connsiteX3" fmla="*/ 15443 w 11907997"/>
                <a:gd name="connsiteY3" fmla="*/ 51020 h 927927"/>
                <a:gd name="connsiteX4" fmla="*/ 158888 w 11907997"/>
                <a:gd name="connsiteY4" fmla="*/ 0 h 927927"/>
                <a:gd name="connsiteX5" fmla="*/ 11671636 w 11907997"/>
                <a:gd name="connsiteY5" fmla="*/ 0 h 927927"/>
                <a:gd name="connsiteX6" fmla="*/ 11907997 w 11907997"/>
                <a:gd name="connsiteY6" fmla="*/ 51020 h 927927"/>
                <a:gd name="connsiteX7" fmla="*/ 11907997 w 11907997"/>
                <a:gd name="connsiteY7" fmla="*/ 229590 h 927927"/>
                <a:gd name="connsiteX0" fmla="*/ 11907997 w 11907997"/>
                <a:gd name="connsiteY0" fmla="*/ 927927 h 927927"/>
                <a:gd name="connsiteX1" fmla="*/ 219300 w 11907997"/>
                <a:gd name="connsiteY1" fmla="*/ 927927 h 927927"/>
                <a:gd name="connsiteX2" fmla="*/ 1157208 w 11907997"/>
                <a:gd name="connsiteY2" fmla="*/ 463964 h 927927"/>
                <a:gd name="connsiteX3" fmla="*/ 15443 w 11907997"/>
                <a:gd name="connsiteY3" fmla="*/ 51020 h 927927"/>
                <a:gd name="connsiteX4" fmla="*/ 158888 w 11907997"/>
                <a:gd name="connsiteY4" fmla="*/ 0 h 927927"/>
                <a:gd name="connsiteX5" fmla="*/ 11671636 w 11907997"/>
                <a:gd name="connsiteY5" fmla="*/ 0 h 927927"/>
                <a:gd name="connsiteX6" fmla="*/ 11907997 w 11907997"/>
                <a:gd name="connsiteY6" fmla="*/ 51020 h 927927"/>
                <a:gd name="connsiteX7" fmla="*/ 11907997 w 11907997"/>
                <a:gd name="connsiteY7" fmla="*/ 229590 h 927927"/>
                <a:gd name="connsiteX0" fmla="*/ 11907997 w 11907997"/>
                <a:gd name="connsiteY0" fmla="*/ 927927 h 927927"/>
                <a:gd name="connsiteX1" fmla="*/ 219300 w 11907997"/>
                <a:gd name="connsiteY1" fmla="*/ 927927 h 927927"/>
                <a:gd name="connsiteX2" fmla="*/ 1157208 w 11907997"/>
                <a:gd name="connsiteY2" fmla="*/ 463964 h 927927"/>
                <a:gd name="connsiteX3" fmla="*/ 15443 w 11907997"/>
                <a:gd name="connsiteY3" fmla="*/ 51020 h 927927"/>
                <a:gd name="connsiteX4" fmla="*/ 158888 w 11907997"/>
                <a:gd name="connsiteY4" fmla="*/ 0 h 927927"/>
                <a:gd name="connsiteX5" fmla="*/ 11671636 w 11907997"/>
                <a:gd name="connsiteY5" fmla="*/ 0 h 927927"/>
                <a:gd name="connsiteX6" fmla="*/ 11907997 w 11907997"/>
                <a:gd name="connsiteY6" fmla="*/ 51020 h 927927"/>
                <a:gd name="connsiteX7" fmla="*/ 11907997 w 11907997"/>
                <a:gd name="connsiteY7" fmla="*/ 229590 h 927927"/>
                <a:gd name="connsiteX0" fmla="*/ 11907997 w 11907997"/>
                <a:gd name="connsiteY0" fmla="*/ 927927 h 927927"/>
                <a:gd name="connsiteX1" fmla="*/ 219300 w 11907997"/>
                <a:gd name="connsiteY1" fmla="*/ 927927 h 927927"/>
                <a:gd name="connsiteX2" fmla="*/ 1157208 w 11907997"/>
                <a:gd name="connsiteY2" fmla="*/ 463964 h 927927"/>
                <a:gd name="connsiteX3" fmla="*/ 15443 w 11907997"/>
                <a:gd name="connsiteY3" fmla="*/ 51020 h 927927"/>
                <a:gd name="connsiteX4" fmla="*/ 158888 w 11907997"/>
                <a:gd name="connsiteY4" fmla="*/ 0 h 927927"/>
                <a:gd name="connsiteX5" fmla="*/ 11678478 w 11907997"/>
                <a:gd name="connsiteY5" fmla="*/ 0 h 927927"/>
                <a:gd name="connsiteX6" fmla="*/ 11907997 w 11907997"/>
                <a:gd name="connsiteY6" fmla="*/ 51020 h 927927"/>
                <a:gd name="connsiteX7" fmla="*/ 11907997 w 11907997"/>
                <a:gd name="connsiteY7" fmla="*/ 229590 h 927927"/>
                <a:gd name="connsiteX0" fmla="*/ 11907997 w 11907997"/>
                <a:gd name="connsiteY0" fmla="*/ 927927 h 927927"/>
                <a:gd name="connsiteX1" fmla="*/ 219300 w 11907997"/>
                <a:gd name="connsiteY1" fmla="*/ 927927 h 927927"/>
                <a:gd name="connsiteX2" fmla="*/ 1157208 w 11907997"/>
                <a:gd name="connsiteY2" fmla="*/ 463964 h 927927"/>
                <a:gd name="connsiteX3" fmla="*/ 15443 w 11907997"/>
                <a:gd name="connsiteY3" fmla="*/ 51020 h 927927"/>
                <a:gd name="connsiteX4" fmla="*/ 158888 w 11907997"/>
                <a:gd name="connsiteY4" fmla="*/ 0 h 927927"/>
                <a:gd name="connsiteX5" fmla="*/ 11678478 w 11907997"/>
                <a:gd name="connsiteY5" fmla="*/ 0 h 927927"/>
                <a:gd name="connsiteX6" fmla="*/ 11907997 w 11907997"/>
                <a:gd name="connsiteY6" fmla="*/ 51020 h 927927"/>
                <a:gd name="connsiteX7" fmla="*/ 11907997 w 11907997"/>
                <a:gd name="connsiteY7" fmla="*/ 229590 h 927927"/>
                <a:gd name="connsiteX0" fmla="*/ 11916920 w 11916920"/>
                <a:gd name="connsiteY0" fmla="*/ 927927 h 927927"/>
                <a:gd name="connsiteX1" fmla="*/ 228223 w 11916920"/>
                <a:gd name="connsiteY1" fmla="*/ 927927 h 927927"/>
                <a:gd name="connsiteX2" fmla="*/ 1166131 w 11916920"/>
                <a:gd name="connsiteY2" fmla="*/ 463964 h 927927"/>
                <a:gd name="connsiteX3" fmla="*/ 8923 w 11916920"/>
                <a:gd name="connsiteY3" fmla="*/ 51020 h 927927"/>
                <a:gd name="connsiteX4" fmla="*/ 167811 w 11916920"/>
                <a:gd name="connsiteY4" fmla="*/ 0 h 927927"/>
                <a:gd name="connsiteX5" fmla="*/ 11687401 w 11916920"/>
                <a:gd name="connsiteY5" fmla="*/ 0 h 927927"/>
                <a:gd name="connsiteX6" fmla="*/ 11916920 w 11916920"/>
                <a:gd name="connsiteY6" fmla="*/ 51020 h 927927"/>
                <a:gd name="connsiteX7" fmla="*/ 11916920 w 11916920"/>
                <a:gd name="connsiteY7" fmla="*/ 229590 h 927927"/>
                <a:gd name="connsiteX0" fmla="*/ 11916920 w 11916920"/>
                <a:gd name="connsiteY0" fmla="*/ 927927 h 927927"/>
                <a:gd name="connsiteX1" fmla="*/ 228223 w 11916920"/>
                <a:gd name="connsiteY1" fmla="*/ 927927 h 927927"/>
                <a:gd name="connsiteX2" fmla="*/ 2716004 w 11916920"/>
                <a:gd name="connsiteY2" fmla="*/ 463964 h 927927"/>
                <a:gd name="connsiteX3" fmla="*/ 8923 w 11916920"/>
                <a:gd name="connsiteY3" fmla="*/ 51020 h 927927"/>
                <a:gd name="connsiteX4" fmla="*/ 167811 w 11916920"/>
                <a:gd name="connsiteY4" fmla="*/ 0 h 927927"/>
                <a:gd name="connsiteX5" fmla="*/ 11687401 w 11916920"/>
                <a:gd name="connsiteY5" fmla="*/ 0 h 927927"/>
                <a:gd name="connsiteX6" fmla="*/ 11916920 w 11916920"/>
                <a:gd name="connsiteY6" fmla="*/ 51020 h 927927"/>
                <a:gd name="connsiteX7" fmla="*/ 11916920 w 11916920"/>
                <a:gd name="connsiteY7" fmla="*/ 229590 h 927927"/>
                <a:gd name="connsiteX0" fmla="*/ 11916920 w 11916920"/>
                <a:gd name="connsiteY0" fmla="*/ 927927 h 927927"/>
                <a:gd name="connsiteX1" fmla="*/ 228223 w 11916920"/>
                <a:gd name="connsiteY1" fmla="*/ 927927 h 927927"/>
                <a:gd name="connsiteX2" fmla="*/ 2716004 w 11916920"/>
                <a:gd name="connsiteY2" fmla="*/ 463964 h 927927"/>
                <a:gd name="connsiteX3" fmla="*/ 8923 w 11916920"/>
                <a:gd name="connsiteY3" fmla="*/ 51020 h 927927"/>
                <a:gd name="connsiteX4" fmla="*/ 167811 w 11916920"/>
                <a:gd name="connsiteY4" fmla="*/ 0 h 927927"/>
                <a:gd name="connsiteX5" fmla="*/ 11687401 w 11916920"/>
                <a:gd name="connsiteY5" fmla="*/ 0 h 927927"/>
                <a:gd name="connsiteX6" fmla="*/ 11916920 w 11916920"/>
                <a:gd name="connsiteY6" fmla="*/ 51020 h 927927"/>
                <a:gd name="connsiteX7" fmla="*/ 11916920 w 11916920"/>
                <a:gd name="connsiteY7" fmla="*/ 229590 h 927927"/>
                <a:gd name="connsiteX0" fmla="*/ 11952838 w 11952838"/>
                <a:gd name="connsiteY0" fmla="*/ 927927 h 927927"/>
                <a:gd name="connsiteX1" fmla="*/ 264141 w 11952838"/>
                <a:gd name="connsiteY1" fmla="*/ 927927 h 927927"/>
                <a:gd name="connsiteX2" fmla="*/ 2751922 w 11952838"/>
                <a:gd name="connsiteY2" fmla="*/ 463964 h 927927"/>
                <a:gd name="connsiteX3" fmla="*/ 44841 w 11952838"/>
                <a:gd name="connsiteY3" fmla="*/ 51020 h 927927"/>
                <a:gd name="connsiteX4" fmla="*/ 203729 w 11952838"/>
                <a:gd name="connsiteY4" fmla="*/ 0 h 927927"/>
                <a:gd name="connsiteX5" fmla="*/ 11723319 w 11952838"/>
                <a:gd name="connsiteY5" fmla="*/ 0 h 927927"/>
                <a:gd name="connsiteX6" fmla="*/ 11952838 w 11952838"/>
                <a:gd name="connsiteY6" fmla="*/ 51020 h 927927"/>
                <a:gd name="connsiteX7" fmla="*/ 11952838 w 11952838"/>
                <a:gd name="connsiteY7" fmla="*/ 229590 h 927927"/>
                <a:gd name="connsiteX0" fmla="*/ 11945907 w 11945907"/>
                <a:gd name="connsiteY0" fmla="*/ 927927 h 927927"/>
                <a:gd name="connsiteX1" fmla="*/ 257210 w 11945907"/>
                <a:gd name="connsiteY1" fmla="*/ 927927 h 927927"/>
                <a:gd name="connsiteX2" fmla="*/ 2744991 w 11945907"/>
                <a:gd name="connsiteY2" fmla="*/ 463964 h 927927"/>
                <a:gd name="connsiteX3" fmla="*/ 37910 w 11945907"/>
                <a:gd name="connsiteY3" fmla="*/ 51020 h 927927"/>
                <a:gd name="connsiteX4" fmla="*/ 196798 w 11945907"/>
                <a:gd name="connsiteY4" fmla="*/ 0 h 927927"/>
                <a:gd name="connsiteX5" fmla="*/ 11716388 w 11945907"/>
                <a:gd name="connsiteY5" fmla="*/ 0 h 927927"/>
                <a:gd name="connsiteX6" fmla="*/ 11945907 w 11945907"/>
                <a:gd name="connsiteY6" fmla="*/ 51020 h 927927"/>
                <a:gd name="connsiteX7" fmla="*/ 11945907 w 11945907"/>
                <a:gd name="connsiteY7" fmla="*/ 229590 h 927927"/>
                <a:gd name="connsiteX0" fmla="*/ 11944611 w 11944611"/>
                <a:gd name="connsiteY0" fmla="*/ 927927 h 927927"/>
                <a:gd name="connsiteX1" fmla="*/ 255914 w 11944611"/>
                <a:gd name="connsiteY1" fmla="*/ 927927 h 927927"/>
                <a:gd name="connsiteX2" fmla="*/ 2743695 w 11944611"/>
                <a:gd name="connsiteY2" fmla="*/ 463964 h 927927"/>
                <a:gd name="connsiteX3" fmla="*/ 36614 w 11944611"/>
                <a:gd name="connsiteY3" fmla="*/ 51020 h 927927"/>
                <a:gd name="connsiteX4" fmla="*/ 376727 w 11944611"/>
                <a:gd name="connsiteY4" fmla="*/ 0 h 927927"/>
                <a:gd name="connsiteX5" fmla="*/ 11715092 w 11944611"/>
                <a:gd name="connsiteY5" fmla="*/ 0 h 927927"/>
                <a:gd name="connsiteX6" fmla="*/ 11944611 w 11944611"/>
                <a:gd name="connsiteY6" fmla="*/ 51020 h 927927"/>
                <a:gd name="connsiteX7" fmla="*/ 11944611 w 11944611"/>
                <a:gd name="connsiteY7" fmla="*/ 229590 h 927927"/>
                <a:gd name="connsiteX0" fmla="*/ 11944611 w 11944611"/>
                <a:gd name="connsiteY0" fmla="*/ 927927 h 927927"/>
                <a:gd name="connsiteX1" fmla="*/ 255914 w 11944611"/>
                <a:gd name="connsiteY1" fmla="*/ 927927 h 927927"/>
                <a:gd name="connsiteX2" fmla="*/ 2743695 w 11944611"/>
                <a:gd name="connsiteY2" fmla="*/ 463964 h 927927"/>
                <a:gd name="connsiteX3" fmla="*/ 36614 w 11944611"/>
                <a:gd name="connsiteY3" fmla="*/ 51020 h 927927"/>
                <a:gd name="connsiteX4" fmla="*/ 376727 w 11944611"/>
                <a:gd name="connsiteY4" fmla="*/ 0 h 927927"/>
                <a:gd name="connsiteX5" fmla="*/ 11715092 w 11944611"/>
                <a:gd name="connsiteY5" fmla="*/ 0 h 927927"/>
                <a:gd name="connsiteX6" fmla="*/ 11944611 w 11944611"/>
                <a:gd name="connsiteY6" fmla="*/ 51020 h 927927"/>
                <a:gd name="connsiteX7" fmla="*/ 11944611 w 11944611"/>
                <a:gd name="connsiteY7" fmla="*/ 229590 h 927927"/>
                <a:gd name="connsiteX0" fmla="*/ 11944611 w 11944611"/>
                <a:gd name="connsiteY0" fmla="*/ 927927 h 927927"/>
                <a:gd name="connsiteX1" fmla="*/ 255914 w 11944611"/>
                <a:gd name="connsiteY1" fmla="*/ 927927 h 927927"/>
                <a:gd name="connsiteX2" fmla="*/ 2743695 w 11944611"/>
                <a:gd name="connsiteY2" fmla="*/ 463964 h 927927"/>
                <a:gd name="connsiteX3" fmla="*/ 36614 w 11944611"/>
                <a:gd name="connsiteY3" fmla="*/ 51020 h 927927"/>
                <a:gd name="connsiteX4" fmla="*/ 376727 w 11944611"/>
                <a:gd name="connsiteY4" fmla="*/ 0 h 927927"/>
                <a:gd name="connsiteX5" fmla="*/ 11715092 w 11944611"/>
                <a:gd name="connsiteY5" fmla="*/ 0 h 927927"/>
                <a:gd name="connsiteX6" fmla="*/ 11944611 w 11944611"/>
                <a:gd name="connsiteY6" fmla="*/ 51020 h 927927"/>
                <a:gd name="connsiteX7" fmla="*/ 11944611 w 11944611"/>
                <a:gd name="connsiteY7" fmla="*/ 229590 h 927927"/>
                <a:gd name="connsiteX0" fmla="*/ 11944611 w 11944611"/>
                <a:gd name="connsiteY0" fmla="*/ 927927 h 927927"/>
                <a:gd name="connsiteX1" fmla="*/ 255914 w 11944611"/>
                <a:gd name="connsiteY1" fmla="*/ 927927 h 927927"/>
                <a:gd name="connsiteX2" fmla="*/ 2743695 w 11944611"/>
                <a:gd name="connsiteY2" fmla="*/ 463964 h 927927"/>
                <a:gd name="connsiteX3" fmla="*/ 36614 w 11944611"/>
                <a:gd name="connsiteY3" fmla="*/ 51020 h 927927"/>
                <a:gd name="connsiteX4" fmla="*/ 376727 w 11944611"/>
                <a:gd name="connsiteY4" fmla="*/ 0 h 927927"/>
                <a:gd name="connsiteX5" fmla="*/ 11715092 w 11944611"/>
                <a:gd name="connsiteY5" fmla="*/ 0 h 927927"/>
                <a:gd name="connsiteX6" fmla="*/ 11944611 w 11944611"/>
                <a:gd name="connsiteY6" fmla="*/ 51020 h 927927"/>
                <a:gd name="connsiteX7" fmla="*/ 11944611 w 11944611"/>
                <a:gd name="connsiteY7" fmla="*/ 229590 h 927927"/>
                <a:gd name="connsiteX0" fmla="*/ 11944611 w 11944611"/>
                <a:gd name="connsiteY0" fmla="*/ 927927 h 927927"/>
                <a:gd name="connsiteX1" fmla="*/ 255914 w 11944611"/>
                <a:gd name="connsiteY1" fmla="*/ 927927 h 927927"/>
                <a:gd name="connsiteX2" fmla="*/ 2743695 w 11944611"/>
                <a:gd name="connsiteY2" fmla="*/ 463964 h 927927"/>
                <a:gd name="connsiteX3" fmla="*/ 36614 w 11944611"/>
                <a:gd name="connsiteY3" fmla="*/ 51020 h 927927"/>
                <a:gd name="connsiteX4" fmla="*/ 376727 w 11944611"/>
                <a:gd name="connsiteY4" fmla="*/ 0 h 927927"/>
                <a:gd name="connsiteX5" fmla="*/ 11715092 w 11944611"/>
                <a:gd name="connsiteY5" fmla="*/ 0 h 927927"/>
                <a:gd name="connsiteX6" fmla="*/ 11944611 w 11944611"/>
                <a:gd name="connsiteY6" fmla="*/ 51020 h 927927"/>
                <a:gd name="connsiteX7" fmla="*/ 11944611 w 11944611"/>
                <a:gd name="connsiteY7" fmla="*/ 229590 h 927927"/>
                <a:gd name="connsiteX0" fmla="*/ 11944611 w 11944611"/>
                <a:gd name="connsiteY0" fmla="*/ 927927 h 927927"/>
                <a:gd name="connsiteX1" fmla="*/ 255914 w 11944611"/>
                <a:gd name="connsiteY1" fmla="*/ 927927 h 927927"/>
                <a:gd name="connsiteX2" fmla="*/ 2743695 w 11944611"/>
                <a:gd name="connsiteY2" fmla="*/ 463964 h 927927"/>
                <a:gd name="connsiteX3" fmla="*/ 36614 w 11944611"/>
                <a:gd name="connsiteY3" fmla="*/ 51020 h 927927"/>
                <a:gd name="connsiteX4" fmla="*/ 376727 w 11944611"/>
                <a:gd name="connsiteY4" fmla="*/ 0 h 927927"/>
                <a:gd name="connsiteX5" fmla="*/ 11400431 w 11944611"/>
                <a:gd name="connsiteY5" fmla="*/ 0 h 927927"/>
                <a:gd name="connsiteX6" fmla="*/ 11944611 w 11944611"/>
                <a:gd name="connsiteY6" fmla="*/ 51020 h 927927"/>
                <a:gd name="connsiteX7" fmla="*/ 11944611 w 11944611"/>
                <a:gd name="connsiteY7" fmla="*/ 229590 h 927927"/>
                <a:gd name="connsiteX0" fmla="*/ 11944611 w 11944611"/>
                <a:gd name="connsiteY0" fmla="*/ 927927 h 927927"/>
                <a:gd name="connsiteX1" fmla="*/ 255914 w 11944611"/>
                <a:gd name="connsiteY1" fmla="*/ 927927 h 927927"/>
                <a:gd name="connsiteX2" fmla="*/ 2743695 w 11944611"/>
                <a:gd name="connsiteY2" fmla="*/ 463964 h 927927"/>
                <a:gd name="connsiteX3" fmla="*/ 36614 w 11944611"/>
                <a:gd name="connsiteY3" fmla="*/ 51020 h 927927"/>
                <a:gd name="connsiteX4" fmla="*/ 376727 w 11944611"/>
                <a:gd name="connsiteY4" fmla="*/ 0 h 927927"/>
                <a:gd name="connsiteX5" fmla="*/ 11400431 w 11944611"/>
                <a:gd name="connsiteY5" fmla="*/ 0 h 927927"/>
                <a:gd name="connsiteX6" fmla="*/ 11944611 w 11944611"/>
                <a:gd name="connsiteY6" fmla="*/ 51020 h 927927"/>
                <a:gd name="connsiteX7" fmla="*/ 11944611 w 11944611"/>
                <a:gd name="connsiteY7" fmla="*/ 229590 h 927927"/>
                <a:gd name="connsiteX0" fmla="*/ 11965772 w 11965772"/>
                <a:gd name="connsiteY0" fmla="*/ 927927 h 927927"/>
                <a:gd name="connsiteX1" fmla="*/ 277075 w 11965772"/>
                <a:gd name="connsiteY1" fmla="*/ 927927 h 927927"/>
                <a:gd name="connsiteX2" fmla="*/ 2764856 w 11965772"/>
                <a:gd name="connsiteY2" fmla="*/ 463964 h 927927"/>
                <a:gd name="connsiteX3" fmla="*/ 21161 w 11965772"/>
                <a:gd name="connsiteY3" fmla="*/ 51020 h 927927"/>
                <a:gd name="connsiteX4" fmla="*/ 397888 w 11965772"/>
                <a:gd name="connsiteY4" fmla="*/ 0 h 927927"/>
                <a:gd name="connsiteX5" fmla="*/ 11421592 w 11965772"/>
                <a:gd name="connsiteY5" fmla="*/ 0 h 927927"/>
                <a:gd name="connsiteX6" fmla="*/ 11965772 w 11965772"/>
                <a:gd name="connsiteY6" fmla="*/ 51020 h 927927"/>
                <a:gd name="connsiteX7" fmla="*/ 11965772 w 11965772"/>
                <a:gd name="connsiteY7" fmla="*/ 229590 h 927927"/>
                <a:gd name="connsiteX0" fmla="*/ 11965772 w 11965772"/>
                <a:gd name="connsiteY0" fmla="*/ 927927 h 927927"/>
                <a:gd name="connsiteX1" fmla="*/ 277075 w 11965772"/>
                <a:gd name="connsiteY1" fmla="*/ 927927 h 927927"/>
                <a:gd name="connsiteX2" fmla="*/ 2262310 w 11965772"/>
                <a:gd name="connsiteY2" fmla="*/ 647365 h 927927"/>
                <a:gd name="connsiteX3" fmla="*/ 21161 w 11965772"/>
                <a:gd name="connsiteY3" fmla="*/ 51020 h 927927"/>
                <a:gd name="connsiteX4" fmla="*/ 397888 w 11965772"/>
                <a:gd name="connsiteY4" fmla="*/ 0 h 927927"/>
                <a:gd name="connsiteX5" fmla="*/ 11421592 w 11965772"/>
                <a:gd name="connsiteY5" fmla="*/ 0 h 927927"/>
                <a:gd name="connsiteX6" fmla="*/ 11965772 w 11965772"/>
                <a:gd name="connsiteY6" fmla="*/ 51020 h 927927"/>
                <a:gd name="connsiteX7" fmla="*/ 11965772 w 11965772"/>
                <a:gd name="connsiteY7" fmla="*/ 229590 h 927927"/>
                <a:gd name="connsiteX0" fmla="*/ 11965772 w 11965772"/>
                <a:gd name="connsiteY0" fmla="*/ 927927 h 927927"/>
                <a:gd name="connsiteX1" fmla="*/ 277075 w 11965772"/>
                <a:gd name="connsiteY1" fmla="*/ 927927 h 927927"/>
                <a:gd name="connsiteX2" fmla="*/ 2262310 w 11965772"/>
                <a:gd name="connsiteY2" fmla="*/ 647365 h 927927"/>
                <a:gd name="connsiteX3" fmla="*/ 21161 w 11965772"/>
                <a:gd name="connsiteY3" fmla="*/ 51020 h 927927"/>
                <a:gd name="connsiteX4" fmla="*/ 397888 w 11965772"/>
                <a:gd name="connsiteY4" fmla="*/ 0 h 927927"/>
                <a:gd name="connsiteX5" fmla="*/ 11421592 w 11965772"/>
                <a:gd name="connsiteY5" fmla="*/ 0 h 927927"/>
                <a:gd name="connsiteX6" fmla="*/ 11965772 w 11965772"/>
                <a:gd name="connsiteY6" fmla="*/ 51020 h 927927"/>
                <a:gd name="connsiteX7" fmla="*/ 11965772 w 11965772"/>
                <a:gd name="connsiteY7" fmla="*/ 229590 h 927927"/>
                <a:gd name="connsiteX0" fmla="*/ 11959807 w 11959807"/>
                <a:gd name="connsiteY0" fmla="*/ 927927 h 927927"/>
                <a:gd name="connsiteX1" fmla="*/ 271110 w 11959807"/>
                <a:gd name="connsiteY1" fmla="*/ 927927 h 927927"/>
                <a:gd name="connsiteX2" fmla="*/ 2256345 w 11959807"/>
                <a:gd name="connsiteY2" fmla="*/ 647365 h 927927"/>
                <a:gd name="connsiteX3" fmla="*/ 15196 w 11959807"/>
                <a:gd name="connsiteY3" fmla="*/ 51020 h 927927"/>
                <a:gd name="connsiteX4" fmla="*/ 391923 w 11959807"/>
                <a:gd name="connsiteY4" fmla="*/ 0 h 927927"/>
                <a:gd name="connsiteX5" fmla="*/ 11415627 w 11959807"/>
                <a:gd name="connsiteY5" fmla="*/ 0 h 927927"/>
                <a:gd name="connsiteX6" fmla="*/ 11959807 w 11959807"/>
                <a:gd name="connsiteY6" fmla="*/ 51020 h 927927"/>
                <a:gd name="connsiteX7" fmla="*/ 11959807 w 11959807"/>
                <a:gd name="connsiteY7" fmla="*/ 229590 h 927927"/>
                <a:gd name="connsiteX0" fmla="*/ 11965135 w 11965135"/>
                <a:gd name="connsiteY0" fmla="*/ 927927 h 927927"/>
                <a:gd name="connsiteX1" fmla="*/ 276438 w 11965135"/>
                <a:gd name="connsiteY1" fmla="*/ 927927 h 927927"/>
                <a:gd name="connsiteX2" fmla="*/ 2261673 w 11965135"/>
                <a:gd name="connsiteY2" fmla="*/ 647365 h 927927"/>
                <a:gd name="connsiteX3" fmla="*/ 20524 w 11965135"/>
                <a:gd name="connsiteY3" fmla="*/ 51020 h 927927"/>
                <a:gd name="connsiteX4" fmla="*/ 397251 w 11965135"/>
                <a:gd name="connsiteY4" fmla="*/ 0 h 927927"/>
                <a:gd name="connsiteX5" fmla="*/ 11420955 w 11965135"/>
                <a:gd name="connsiteY5" fmla="*/ 0 h 927927"/>
                <a:gd name="connsiteX6" fmla="*/ 11965135 w 11965135"/>
                <a:gd name="connsiteY6" fmla="*/ 51020 h 927927"/>
                <a:gd name="connsiteX7" fmla="*/ 11965135 w 11965135"/>
                <a:gd name="connsiteY7" fmla="*/ 229590 h 927927"/>
                <a:gd name="connsiteX0" fmla="*/ 11966163 w 11966163"/>
                <a:gd name="connsiteY0" fmla="*/ 927927 h 927927"/>
                <a:gd name="connsiteX1" fmla="*/ 277466 w 11966163"/>
                <a:gd name="connsiteY1" fmla="*/ 927927 h 927927"/>
                <a:gd name="connsiteX2" fmla="*/ 2262701 w 11966163"/>
                <a:gd name="connsiteY2" fmla="*/ 647365 h 927927"/>
                <a:gd name="connsiteX3" fmla="*/ 21552 w 11966163"/>
                <a:gd name="connsiteY3" fmla="*/ 51020 h 927927"/>
                <a:gd name="connsiteX4" fmla="*/ 221751 w 11966163"/>
                <a:gd name="connsiteY4" fmla="*/ 0 h 927927"/>
                <a:gd name="connsiteX5" fmla="*/ 11421983 w 11966163"/>
                <a:gd name="connsiteY5" fmla="*/ 0 h 927927"/>
                <a:gd name="connsiteX6" fmla="*/ 11966163 w 11966163"/>
                <a:gd name="connsiteY6" fmla="*/ 51020 h 927927"/>
                <a:gd name="connsiteX7" fmla="*/ 11966163 w 11966163"/>
                <a:gd name="connsiteY7" fmla="*/ 229590 h 927927"/>
                <a:gd name="connsiteX0" fmla="*/ 11966163 w 12337707"/>
                <a:gd name="connsiteY0" fmla="*/ 927927 h 927927"/>
                <a:gd name="connsiteX1" fmla="*/ 277466 w 12337707"/>
                <a:gd name="connsiteY1" fmla="*/ 927927 h 927927"/>
                <a:gd name="connsiteX2" fmla="*/ 2262701 w 12337707"/>
                <a:gd name="connsiteY2" fmla="*/ 647365 h 927927"/>
                <a:gd name="connsiteX3" fmla="*/ 21552 w 12337707"/>
                <a:gd name="connsiteY3" fmla="*/ 51020 h 927927"/>
                <a:gd name="connsiteX4" fmla="*/ 221751 w 12337707"/>
                <a:gd name="connsiteY4" fmla="*/ 0 h 927927"/>
                <a:gd name="connsiteX5" fmla="*/ 11421983 w 12337707"/>
                <a:gd name="connsiteY5" fmla="*/ 0 h 927927"/>
                <a:gd name="connsiteX6" fmla="*/ 12337707 w 12337707"/>
                <a:gd name="connsiteY6" fmla="*/ 51020 h 927927"/>
                <a:gd name="connsiteX7" fmla="*/ 11966163 w 12337707"/>
                <a:gd name="connsiteY7" fmla="*/ 229590 h 927927"/>
                <a:gd name="connsiteX0" fmla="*/ 11966163 w 12337707"/>
                <a:gd name="connsiteY0" fmla="*/ 927927 h 927927"/>
                <a:gd name="connsiteX1" fmla="*/ 277466 w 12337707"/>
                <a:gd name="connsiteY1" fmla="*/ 927927 h 927927"/>
                <a:gd name="connsiteX2" fmla="*/ 2262701 w 12337707"/>
                <a:gd name="connsiteY2" fmla="*/ 647365 h 927927"/>
                <a:gd name="connsiteX3" fmla="*/ 21552 w 12337707"/>
                <a:gd name="connsiteY3" fmla="*/ 51020 h 927927"/>
                <a:gd name="connsiteX4" fmla="*/ 221751 w 12337707"/>
                <a:gd name="connsiteY4" fmla="*/ 0 h 927927"/>
                <a:gd name="connsiteX5" fmla="*/ 11421983 w 12337707"/>
                <a:gd name="connsiteY5" fmla="*/ 0 h 927927"/>
                <a:gd name="connsiteX6" fmla="*/ 12337707 w 12337707"/>
                <a:gd name="connsiteY6" fmla="*/ 51020 h 927927"/>
                <a:gd name="connsiteX7" fmla="*/ 12337707 w 12337707"/>
                <a:gd name="connsiteY7" fmla="*/ 229590 h 927927"/>
                <a:gd name="connsiteX0" fmla="*/ 11966163 w 12337707"/>
                <a:gd name="connsiteY0" fmla="*/ 927927 h 927927"/>
                <a:gd name="connsiteX1" fmla="*/ 277466 w 12337707"/>
                <a:gd name="connsiteY1" fmla="*/ 927927 h 927927"/>
                <a:gd name="connsiteX2" fmla="*/ 2262701 w 12337707"/>
                <a:gd name="connsiteY2" fmla="*/ 647365 h 927927"/>
                <a:gd name="connsiteX3" fmla="*/ 21552 w 12337707"/>
                <a:gd name="connsiteY3" fmla="*/ 51020 h 927927"/>
                <a:gd name="connsiteX4" fmla="*/ 221751 w 12337707"/>
                <a:gd name="connsiteY4" fmla="*/ 0 h 927927"/>
                <a:gd name="connsiteX5" fmla="*/ 11421983 w 12337707"/>
                <a:gd name="connsiteY5" fmla="*/ 0 h 927927"/>
                <a:gd name="connsiteX6" fmla="*/ 12337707 w 12337707"/>
                <a:gd name="connsiteY6" fmla="*/ 51020 h 927927"/>
                <a:gd name="connsiteX7" fmla="*/ 12337707 w 12337707"/>
                <a:gd name="connsiteY7" fmla="*/ 229590 h 927927"/>
                <a:gd name="connsiteX0" fmla="*/ 11966163 w 12337707"/>
                <a:gd name="connsiteY0" fmla="*/ 927927 h 927927"/>
                <a:gd name="connsiteX1" fmla="*/ 277466 w 12337707"/>
                <a:gd name="connsiteY1" fmla="*/ 927927 h 927927"/>
                <a:gd name="connsiteX2" fmla="*/ 2262701 w 12337707"/>
                <a:gd name="connsiteY2" fmla="*/ 647365 h 927927"/>
                <a:gd name="connsiteX3" fmla="*/ 21552 w 12337707"/>
                <a:gd name="connsiteY3" fmla="*/ 51020 h 927927"/>
                <a:gd name="connsiteX4" fmla="*/ 221751 w 12337707"/>
                <a:gd name="connsiteY4" fmla="*/ 0 h 927927"/>
                <a:gd name="connsiteX5" fmla="*/ 11421983 w 12337707"/>
                <a:gd name="connsiteY5" fmla="*/ 0 h 927927"/>
                <a:gd name="connsiteX6" fmla="*/ 12337707 w 12337707"/>
                <a:gd name="connsiteY6" fmla="*/ 51020 h 927927"/>
                <a:gd name="connsiteX7" fmla="*/ 12337707 w 12337707"/>
                <a:gd name="connsiteY7" fmla="*/ 229590 h 927927"/>
                <a:gd name="connsiteX0" fmla="*/ 11966163 w 12337707"/>
                <a:gd name="connsiteY0" fmla="*/ 927927 h 927927"/>
                <a:gd name="connsiteX1" fmla="*/ 277466 w 12337707"/>
                <a:gd name="connsiteY1" fmla="*/ 927927 h 927927"/>
                <a:gd name="connsiteX2" fmla="*/ 2262701 w 12337707"/>
                <a:gd name="connsiteY2" fmla="*/ 647365 h 927927"/>
                <a:gd name="connsiteX3" fmla="*/ 21552 w 12337707"/>
                <a:gd name="connsiteY3" fmla="*/ 51020 h 927927"/>
                <a:gd name="connsiteX4" fmla="*/ 221751 w 12337707"/>
                <a:gd name="connsiteY4" fmla="*/ 0 h 927927"/>
                <a:gd name="connsiteX5" fmla="*/ 12017389 w 12337707"/>
                <a:gd name="connsiteY5" fmla="*/ 0 h 927927"/>
                <a:gd name="connsiteX6" fmla="*/ 12337707 w 12337707"/>
                <a:gd name="connsiteY6" fmla="*/ 51020 h 927927"/>
                <a:gd name="connsiteX7" fmla="*/ 12337707 w 12337707"/>
                <a:gd name="connsiteY7" fmla="*/ 229590 h 927927"/>
                <a:gd name="connsiteX0" fmla="*/ 12337707 w 12337707"/>
                <a:gd name="connsiteY0" fmla="*/ 927927 h 927927"/>
                <a:gd name="connsiteX1" fmla="*/ 277466 w 12337707"/>
                <a:gd name="connsiteY1" fmla="*/ 927927 h 927927"/>
                <a:gd name="connsiteX2" fmla="*/ 2262701 w 12337707"/>
                <a:gd name="connsiteY2" fmla="*/ 647365 h 927927"/>
                <a:gd name="connsiteX3" fmla="*/ 21552 w 12337707"/>
                <a:gd name="connsiteY3" fmla="*/ 51020 h 927927"/>
                <a:gd name="connsiteX4" fmla="*/ 221751 w 12337707"/>
                <a:gd name="connsiteY4" fmla="*/ 0 h 927927"/>
                <a:gd name="connsiteX5" fmla="*/ 12017389 w 12337707"/>
                <a:gd name="connsiteY5" fmla="*/ 0 h 927927"/>
                <a:gd name="connsiteX6" fmla="*/ 12337707 w 12337707"/>
                <a:gd name="connsiteY6" fmla="*/ 51020 h 927927"/>
                <a:gd name="connsiteX7" fmla="*/ 12337707 w 12337707"/>
                <a:gd name="connsiteY7" fmla="*/ 229590 h 927927"/>
                <a:gd name="connsiteX0" fmla="*/ 12350161 w 12350161"/>
                <a:gd name="connsiteY0" fmla="*/ 927927 h 927927"/>
                <a:gd name="connsiteX1" fmla="*/ 289920 w 12350161"/>
                <a:gd name="connsiteY1" fmla="*/ 927927 h 927927"/>
                <a:gd name="connsiteX2" fmla="*/ 2275155 w 12350161"/>
                <a:gd name="connsiteY2" fmla="*/ 647365 h 927927"/>
                <a:gd name="connsiteX3" fmla="*/ 12454 w 12350161"/>
                <a:gd name="connsiteY3" fmla="*/ 51020 h 927927"/>
                <a:gd name="connsiteX4" fmla="*/ 234205 w 12350161"/>
                <a:gd name="connsiteY4" fmla="*/ 0 h 927927"/>
                <a:gd name="connsiteX5" fmla="*/ 12029843 w 12350161"/>
                <a:gd name="connsiteY5" fmla="*/ 0 h 927927"/>
                <a:gd name="connsiteX6" fmla="*/ 12350161 w 12350161"/>
                <a:gd name="connsiteY6" fmla="*/ 51020 h 927927"/>
                <a:gd name="connsiteX7" fmla="*/ 12350161 w 12350161"/>
                <a:gd name="connsiteY7" fmla="*/ 229590 h 927927"/>
                <a:gd name="connsiteX0" fmla="*/ 12350161 w 12350161"/>
                <a:gd name="connsiteY0" fmla="*/ 927927 h 927927"/>
                <a:gd name="connsiteX1" fmla="*/ 289920 w 12350161"/>
                <a:gd name="connsiteY1" fmla="*/ 927927 h 927927"/>
                <a:gd name="connsiteX2" fmla="*/ 1546182 w 12350161"/>
                <a:gd name="connsiteY2" fmla="*/ 463964 h 927927"/>
                <a:gd name="connsiteX3" fmla="*/ 12454 w 12350161"/>
                <a:gd name="connsiteY3" fmla="*/ 51020 h 927927"/>
                <a:gd name="connsiteX4" fmla="*/ 234205 w 12350161"/>
                <a:gd name="connsiteY4" fmla="*/ 0 h 927927"/>
                <a:gd name="connsiteX5" fmla="*/ 12029843 w 12350161"/>
                <a:gd name="connsiteY5" fmla="*/ 0 h 927927"/>
                <a:gd name="connsiteX6" fmla="*/ 12350161 w 12350161"/>
                <a:gd name="connsiteY6" fmla="*/ 51020 h 927927"/>
                <a:gd name="connsiteX7" fmla="*/ 12350161 w 12350161"/>
                <a:gd name="connsiteY7" fmla="*/ 229590 h 927927"/>
                <a:gd name="connsiteX0" fmla="*/ 12350161 w 12350161"/>
                <a:gd name="connsiteY0" fmla="*/ 927927 h 927927"/>
                <a:gd name="connsiteX1" fmla="*/ 289920 w 12350161"/>
                <a:gd name="connsiteY1" fmla="*/ 927927 h 927927"/>
                <a:gd name="connsiteX2" fmla="*/ 1546182 w 12350161"/>
                <a:gd name="connsiteY2" fmla="*/ 463964 h 927927"/>
                <a:gd name="connsiteX3" fmla="*/ 12454 w 12350161"/>
                <a:gd name="connsiteY3" fmla="*/ 51020 h 927927"/>
                <a:gd name="connsiteX4" fmla="*/ 234205 w 12350161"/>
                <a:gd name="connsiteY4" fmla="*/ 0 h 927927"/>
                <a:gd name="connsiteX5" fmla="*/ 12029843 w 12350161"/>
                <a:gd name="connsiteY5" fmla="*/ 0 h 927927"/>
                <a:gd name="connsiteX6" fmla="*/ 12350161 w 12350161"/>
                <a:gd name="connsiteY6" fmla="*/ 51020 h 927927"/>
                <a:gd name="connsiteX7" fmla="*/ 12350161 w 12350161"/>
                <a:gd name="connsiteY7" fmla="*/ 229590 h 927927"/>
                <a:gd name="connsiteX0" fmla="*/ 12356388 w 12356388"/>
                <a:gd name="connsiteY0" fmla="*/ 927927 h 927927"/>
                <a:gd name="connsiteX1" fmla="*/ 296147 w 12356388"/>
                <a:gd name="connsiteY1" fmla="*/ 927927 h 927927"/>
                <a:gd name="connsiteX2" fmla="*/ 1552409 w 12356388"/>
                <a:gd name="connsiteY2" fmla="*/ 463964 h 927927"/>
                <a:gd name="connsiteX3" fmla="*/ 18681 w 12356388"/>
                <a:gd name="connsiteY3" fmla="*/ 51020 h 927927"/>
                <a:gd name="connsiteX4" fmla="*/ 240432 w 12356388"/>
                <a:gd name="connsiteY4" fmla="*/ 0 h 927927"/>
                <a:gd name="connsiteX5" fmla="*/ 12036070 w 12356388"/>
                <a:gd name="connsiteY5" fmla="*/ 0 h 927927"/>
                <a:gd name="connsiteX6" fmla="*/ 12356388 w 12356388"/>
                <a:gd name="connsiteY6" fmla="*/ 51020 h 927927"/>
                <a:gd name="connsiteX7" fmla="*/ 12356388 w 12356388"/>
                <a:gd name="connsiteY7" fmla="*/ 229590 h 927927"/>
                <a:gd name="connsiteX0" fmla="*/ 12358269 w 12358269"/>
                <a:gd name="connsiteY0" fmla="*/ 927927 h 927927"/>
                <a:gd name="connsiteX1" fmla="*/ 298028 w 12358269"/>
                <a:gd name="connsiteY1" fmla="*/ 927927 h 927927"/>
                <a:gd name="connsiteX2" fmla="*/ 1554290 w 12358269"/>
                <a:gd name="connsiteY2" fmla="*/ 463964 h 927927"/>
                <a:gd name="connsiteX3" fmla="*/ 20562 w 12358269"/>
                <a:gd name="connsiteY3" fmla="*/ 51020 h 927927"/>
                <a:gd name="connsiteX4" fmla="*/ 242313 w 12358269"/>
                <a:gd name="connsiteY4" fmla="*/ 0 h 927927"/>
                <a:gd name="connsiteX5" fmla="*/ 12037951 w 12358269"/>
                <a:gd name="connsiteY5" fmla="*/ 0 h 927927"/>
                <a:gd name="connsiteX6" fmla="*/ 12358269 w 12358269"/>
                <a:gd name="connsiteY6" fmla="*/ 51020 h 927927"/>
                <a:gd name="connsiteX7" fmla="*/ 12358269 w 12358269"/>
                <a:gd name="connsiteY7" fmla="*/ 229590 h 927927"/>
                <a:gd name="connsiteX0" fmla="*/ 12358451 w 12358451"/>
                <a:gd name="connsiteY0" fmla="*/ 927927 h 927927"/>
                <a:gd name="connsiteX1" fmla="*/ 298210 w 12358451"/>
                <a:gd name="connsiteY1" fmla="*/ 927927 h 927927"/>
                <a:gd name="connsiteX2" fmla="*/ 1554472 w 12358451"/>
                <a:gd name="connsiteY2" fmla="*/ 463964 h 927927"/>
                <a:gd name="connsiteX3" fmla="*/ 20744 w 12358451"/>
                <a:gd name="connsiteY3" fmla="*/ 51020 h 927927"/>
                <a:gd name="connsiteX4" fmla="*/ 213433 w 12358451"/>
                <a:gd name="connsiteY4" fmla="*/ 0 h 927927"/>
                <a:gd name="connsiteX5" fmla="*/ 12038133 w 12358451"/>
                <a:gd name="connsiteY5" fmla="*/ 0 h 927927"/>
                <a:gd name="connsiteX6" fmla="*/ 12358451 w 12358451"/>
                <a:gd name="connsiteY6" fmla="*/ 51020 h 927927"/>
                <a:gd name="connsiteX7" fmla="*/ 12358451 w 12358451"/>
                <a:gd name="connsiteY7" fmla="*/ 229590 h 927927"/>
                <a:gd name="connsiteX0" fmla="*/ 12358451 w 12358451"/>
                <a:gd name="connsiteY0" fmla="*/ 927927 h 927927"/>
                <a:gd name="connsiteX1" fmla="*/ 298210 w 12358451"/>
                <a:gd name="connsiteY1" fmla="*/ 927927 h 927927"/>
                <a:gd name="connsiteX2" fmla="*/ 1554472 w 12358451"/>
                <a:gd name="connsiteY2" fmla="*/ 463964 h 927927"/>
                <a:gd name="connsiteX3" fmla="*/ 20744 w 12358451"/>
                <a:gd name="connsiteY3" fmla="*/ 51020 h 927927"/>
                <a:gd name="connsiteX4" fmla="*/ 213433 w 12358451"/>
                <a:gd name="connsiteY4" fmla="*/ 0 h 927927"/>
                <a:gd name="connsiteX5" fmla="*/ 12038133 w 12358451"/>
                <a:gd name="connsiteY5" fmla="*/ 0 h 927927"/>
                <a:gd name="connsiteX6" fmla="*/ 12358451 w 12358451"/>
                <a:gd name="connsiteY6" fmla="*/ 51020 h 927927"/>
                <a:gd name="connsiteX7" fmla="*/ 12358451 w 12358451"/>
                <a:gd name="connsiteY7" fmla="*/ 229590 h 927927"/>
                <a:gd name="connsiteX0" fmla="*/ 12358451 w 12358451"/>
                <a:gd name="connsiteY0" fmla="*/ 927927 h 927927"/>
                <a:gd name="connsiteX1" fmla="*/ 298210 w 12358451"/>
                <a:gd name="connsiteY1" fmla="*/ 927927 h 927927"/>
                <a:gd name="connsiteX2" fmla="*/ 1554472 w 12358451"/>
                <a:gd name="connsiteY2" fmla="*/ 463964 h 927927"/>
                <a:gd name="connsiteX3" fmla="*/ 20744 w 12358451"/>
                <a:gd name="connsiteY3" fmla="*/ 51020 h 927927"/>
                <a:gd name="connsiteX4" fmla="*/ 213433 w 12358451"/>
                <a:gd name="connsiteY4" fmla="*/ 0 h 927927"/>
                <a:gd name="connsiteX5" fmla="*/ 12038133 w 12358451"/>
                <a:gd name="connsiteY5" fmla="*/ 0 h 927927"/>
                <a:gd name="connsiteX6" fmla="*/ 12358451 w 12358451"/>
                <a:gd name="connsiteY6" fmla="*/ 51020 h 927927"/>
                <a:gd name="connsiteX7" fmla="*/ 12358451 w 12358451"/>
                <a:gd name="connsiteY7" fmla="*/ 229590 h 927927"/>
                <a:gd name="connsiteX0" fmla="*/ 12358451 w 12358451"/>
                <a:gd name="connsiteY0" fmla="*/ 927927 h 927927"/>
                <a:gd name="connsiteX1" fmla="*/ 298210 w 12358451"/>
                <a:gd name="connsiteY1" fmla="*/ 927927 h 927927"/>
                <a:gd name="connsiteX2" fmla="*/ 1554472 w 12358451"/>
                <a:gd name="connsiteY2" fmla="*/ 463964 h 927927"/>
                <a:gd name="connsiteX3" fmla="*/ 20744 w 12358451"/>
                <a:gd name="connsiteY3" fmla="*/ 51020 h 927927"/>
                <a:gd name="connsiteX4" fmla="*/ 213433 w 12358451"/>
                <a:gd name="connsiteY4" fmla="*/ 0 h 927927"/>
                <a:gd name="connsiteX5" fmla="*/ 12038133 w 12358451"/>
                <a:gd name="connsiteY5" fmla="*/ 0 h 927927"/>
                <a:gd name="connsiteX6" fmla="*/ 12358451 w 12358451"/>
                <a:gd name="connsiteY6" fmla="*/ 51020 h 927927"/>
                <a:gd name="connsiteX7" fmla="*/ 12358451 w 12358451"/>
                <a:gd name="connsiteY7" fmla="*/ 229590 h 927927"/>
                <a:gd name="connsiteX0" fmla="*/ 12358451 w 12358451"/>
                <a:gd name="connsiteY0" fmla="*/ 927927 h 927927"/>
                <a:gd name="connsiteX1" fmla="*/ 298210 w 12358451"/>
                <a:gd name="connsiteY1" fmla="*/ 927927 h 927927"/>
                <a:gd name="connsiteX2" fmla="*/ 1554472 w 12358451"/>
                <a:gd name="connsiteY2" fmla="*/ 463964 h 927927"/>
                <a:gd name="connsiteX3" fmla="*/ 20744 w 12358451"/>
                <a:gd name="connsiteY3" fmla="*/ 51020 h 927927"/>
                <a:gd name="connsiteX4" fmla="*/ 213433 w 12358451"/>
                <a:gd name="connsiteY4" fmla="*/ 0 h 927927"/>
                <a:gd name="connsiteX5" fmla="*/ 12038133 w 12358451"/>
                <a:gd name="connsiteY5" fmla="*/ 0 h 927927"/>
                <a:gd name="connsiteX6" fmla="*/ 12358451 w 12358451"/>
                <a:gd name="connsiteY6" fmla="*/ 51020 h 927927"/>
                <a:gd name="connsiteX7" fmla="*/ 12358451 w 12358451"/>
                <a:gd name="connsiteY7" fmla="*/ 229590 h 927927"/>
                <a:gd name="connsiteX0" fmla="*/ 12358451 w 12358451"/>
                <a:gd name="connsiteY0" fmla="*/ 927927 h 927927"/>
                <a:gd name="connsiteX1" fmla="*/ 298210 w 12358451"/>
                <a:gd name="connsiteY1" fmla="*/ 927927 h 927927"/>
                <a:gd name="connsiteX2" fmla="*/ 1554472 w 12358451"/>
                <a:gd name="connsiteY2" fmla="*/ 463964 h 927927"/>
                <a:gd name="connsiteX3" fmla="*/ 20744 w 12358451"/>
                <a:gd name="connsiteY3" fmla="*/ 51020 h 927927"/>
                <a:gd name="connsiteX4" fmla="*/ 213433 w 12358451"/>
                <a:gd name="connsiteY4" fmla="*/ 0 h 927927"/>
                <a:gd name="connsiteX5" fmla="*/ 12050140 w 12358451"/>
                <a:gd name="connsiteY5" fmla="*/ 0 h 927927"/>
                <a:gd name="connsiteX6" fmla="*/ 12358451 w 12358451"/>
                <a:gd name="connsiteY6" fmla="*/ 51020 h 927927"/>
                <a:gd name="connsiteX7" fmla="*/ 12358451 w 12358451"/>
                <a:gd name="connsiteY7" fmla="*/ 229590 h 927927"/>
                <a:gd name="connsiteX0" fmla="*/ 12358451 w 12358451"/>
                <a:gd name="connsiteY0" fmla="*/ 927927 h 927927"/>
                <a:gd name="connsiteX1" fmla="*/ 298210 w 12358451"/>
                <a:gd name="connsiteY1" fmla="*/ 927927 h 927927"/>
                <a:gd name="connsiteX2" fmla="*/ 1554472 w 12358451"/>
                <a:gd name="connsiteY2" fmla="*/ 463964 h 927927"/>
                <a:gd name="connsiteX3" fmla="*/ 20744 w 12358451"/>
                <a:gd name="connsiteY3" fmla="*/ 51020 h 927927"/>
                <a:gd name="connsiteX4" fmla="*/ 213433 w 12358451"/>
                <a:gd name="connsiteY4" fmla="*/ 0 h 927927"/>
                <a:gd name="connsiteX5" fmla="*/ 12050140 w 12358451"/>
                <a:gd name="connsiteY5" fmla="*/ 0 h 927927"/>
                <a:gd name="connsiteX6" fmla="*/ 12358451 w 12358451"/>
                <a:gd name="connsiteY6" fmla="*/ 51020 h 927927"/>
                <a:gd name="connsiteX7" fmla="*/ 12358451 w 12358451"/>
                <a:gd name="connsiteY7" fmla="*/ 229590 h 927927"/>
                <a:gd name="connsiteX0" fmla="*/ 12370438 w 12370438"/>
                <a:gd name="connsiteY0" fmla="*/ 927927 h 927927"/>
                <a:gd name="connsiteX1" fmla="*/ 310197 w 12370438"/>
                <a:gd name="connsiteY1" fmla="*/ 927927 h 927927"/>
                <a:gd name="connsiteX2" fmla="*/ 1566459 w 12370438"/>
                <a:gd name="connsiteY2" fmla="*/ 463964 h 927927"/>
                <a:gd name="connsiteX3" fmla="*/ 11987 w 12370438"/>
                <a:gd name="connsiteY3" fmla="*/ 51020 h 927927"/>
                <a:gd name="connsiteX4" fmla="*/ 225420 w 12370438"/>
                <a:gd name="connsiteY4" fmla="*/ 0 h 927927"/>
                <a:gd name="connsiteX5" fmla="*/ 12062127 w 12370438"/>
                <a:gd name="connsiteY5" fmla="*/ 0 h 927927"/>
                <a:gd name="connsiteX6" fmla="*/ 12370438 w 12370438"/>
                <a:gd name="connsiteY6" fmla="*/ 51020 h 927927"/>
                <a:gd name="connsiteX7" fmla="*/ 12370438 w 12370438"/>
                <a:gd name="connsiteY7" fmla="*/ 229590 h 927927"/>
                <a:gd name="connsiteX0" fmla="*/ 12370438 w 12370438"/>
                <a:gd name="connsiteY0" fmla="*/ 927927 h 927927"/>
                <a:gd name="connsiteX1" fmla="*/ 310197 w 12370438"/>
                <a:gd name="connsiteY1" fmla="*/ 927927 h 927927"/>
                <a:gd name="connsiteX2" fmla="*/ 1571836 w 12370438"/>
                <a:gd name="connsiteY2" fmla="*/ 463964 h 927927"/>
                <a:gd name="connsiteX3" fmla="*/ 11987 w 12370438"/>
                <a:gd name="connsiteY3" fmla="*/ 51020 h 927927"/>
                <a:gd name="connsiteX4" fmla="*/ 225420 w 12370438"/>
                <a:gd name="connsiteY4" fmla="*/ 0 h 927927"/>
                <a:gd name="connsiteX5" fmla="*/ 12062127 w 12370438"/>
                <a:gd name="connsiteY5" fmla="*/ 0 h 927927"/>
                <a:gd name="connsiteX6" fmla="*/ 12370438 w 12370438"/>
                <a:gd name="connsiteY6" fmla="*/ 51020 h 927927"/>
                <a:gd name="connsiteX7" fmla="*/ 12370438 w 12370438"/>
                <a:gd name="connsiteY7" fmla="*/ 229590 h 927927"/>
                <a:gd name="connsiteX0" fmla="*/ 12370438 w 12370438"/>
                <a:gd name="connsiteY0" fmla="*/ 927927 h 927927"/>
                <a:gd name="connsiteX1" fmla="*/ 310197 w 12370438"/>
                <a:gd name="connsiteY1" fmla="*/ 927927 h 927927"/>
                <a:gd name="connsiteX2" fmla="*/ 1571836 w 12370438"/>
                <a:gd name="connsiteY2" fmla="*/ 463964 h 927927"/>
                <a:gd name="connsiteX3" fmla="*/ 11987 w 12370438"/>
                <a:gd name="connsiteY3" fmla="*/ 51020 h 927927"/>
                <a:gd name="connsiteX4" fmla="*/ 225420 w 12370438"/>
                <a:gd name="connsiteY4" fmla="*/ 0 h 927927"/>
                <a:gd name="connsiteX5" fmla="*/ 12062127 w 12370438"/>
                <a:gd name="connsiteY5" fmla="*/ 0 h 927927"/>
                <a:gd name="connsiteX6" fmla="*/ 12370438 w 12370438"/>
                <a:gd name="connsiteY6" fmla="*/ 51020 h 927927"/>
                <a:gd name="connsiteX7" fmla="*/ 12370438 w 12370438"/>
                <a:gd name="connsiteY7" fmla="*/ 229590 h 927927"/>
                <a:gd name="connsiteX0" fmla="*/ 12377907 w 12377907"/>
                <a:gd name="connsiteY0" fmla="*/ 927927 h 927927"/>
                <a:gd name="connsiteX1" fmla="*/ 317666 w 12377907"/>
                <a:gd name="connsiteY1" fmla="*/ 927927 h 927927"/>
                <a:gd name="connsiteX2" fmla="*/ 1579305 w 12377907"/>
                <a:gd name="connsiteY2" fmla="*/ 463964 h 927927"/>
                <a:gd name="connsiteX3" fmla="*/ 19456 w 12377907"/>
                <a:gd name="connsiteY3" fmla="*/ 51020 h 927927"/>
                <a:gd name="connsiteX4" fmla="*/ 232889 w 12377907"/>
                <a:gd name="connsiteY4" fmla="*/ 0 h 927927"/>
                <a:gd name="connsiteX5" fmla="*/ 12069596 w 12377907"/>
                <a:gd name="connsiteY5" fmla="*/ 0 h 927927"/>
                <a:gd name="connsiteX6" fmla="*/ 12377907 w 12377907"/>
                <a:gd name="connsiteY6" fmla="*/ 51020 h 927927"/>
                <a:gd name="connsiteX7" fmla="*/ 12377907 w 12377907"/>
                <a:gd name="connsiteY7" fmla="*/ 229590 h 927927"/>
                <a:gd name="connsiteX0" fmla="*/ 12379438 w 12379438"/>
                <a:gd name="connsiteY0" fmla="*/ 927927 h 927927"/>
                <a:gd name="connsiteX1" fmla="*/ 319197 w 12379438"/>
                <a:gd name="connsiteY1" fmla="*/ 927927 h 927927"/>
                <a:gd name="connsiteX2" fmla="*/ 1580836 w 12379438"/>
                <a:gd name="connsiteY2" fmla="*/ 463964 h 927927"/>
                <a:gd name="connsiteX3" fmla="*/ 20987 w 12379438"/>
                <a:gd name="connsiteY3" fmla="*/ 51020 h 927927"/>
                <a:gd name="connsiteX4" fmla="*/ 234420 w 12379438"/>
                <a:gd name="connsiteY4" fmla="*/ 0 h 927927"/>
                <a:gd name="connsiteX5" fmla="*/ 12071127 w 12379438"/>
                <a:gd name="connsiteY5" fmla="*/ 0 h 927927"/>
                <a:gd name="connsiteX6" fmla="*/ 12379438 w 12379438"/>
                <a:gd name="connsiteY6" fmla="*/ 51020 h 927927"/>
                <a:gd name="connsiteX7" fmla="*/ 12379438 w 12379438"/>
                <a:gd name="connsiteY7" fmla="*/ 229590 h 927927"/>
                <a:gd name="connsiteX0" fmla="*/ 12379549 w 12379549"/>
                <a:gd name="connsiteY0" fmla="*/ 927927 h 927927"/>
                <a:gd name="connsiteX1" fmla="*/ 319308 w 12379549"/>
                <a:gd name="connsiteY1" fmla="*/ 927927 h 927927"/>
                <a:gd name="connsiteX2" fmla="*/ 1580947 w 12379549"/>
                <a:gd name="connsiteY2" fmla="*/ 463964 h 927927"/>
                <a:gd name="connsiteX3" fmla="*/ 21098 w 12379549"/>
                <a:gd name="connsiteY3" fmla="*/ 51020 h 927927"/>
                <a:gd name="connsiteX4" fmla="*/ 217080 w 12379549"/>
                <a:gd name="connsiteY4" fmla="*/ 0 h 927927"/>
                <a:gd name="connsiteX5" fmla="*/ 12071238 w 12379549"/>
                <a:gd name="connsiteY5" fmla="*/ 0 h 927927"/>
                <a:gd name="connsiteX6" fmla="*/ 12379549 w 12379549"/>
                <a:gd name="connsiteY6" fmla="*/ 51020 h 927927"/>
                <a:gd name="connsiteX7" fmla="*/ 12379549 w 12379549"/>
                <a:gd name="connsiteY7" fmla="*/ 229590 h 927927"/>
                <a:gd name="connsiteX0" fmla="*/ 12379549 w 12590037"/>
                <a:gd name="connsiteY0" fmla="*/ 927927 h 927927"/>
                <a:gd name="connsiteX1" fmla="*/ 319308 w 12590037"/>
                <a:gd name="connsiteY1" fmla="*/ 927927 h 927927"/>
                <a:gd name="connsiteX2" fmla="*/ 1580947 w 12590037"/>
                <a:gd name="connsiteY2" fmla="*/ 463964 h 927927"/>
                <a:gd name="connsiteX3" fmla="*/ 21098 w 12590037"/>
                <a:gd name="connsiteY3" fmla="*/ 51020 h 927927"/>
                <a:gd name="connsiteX4" fmla="*/ 217080 w 12590037"/>
                <a:gd name="connsiteY4" fmla="*/ 0 h 927927"/>
                <a:gd name="connsiteX5" fmla="*/ 12071238 w 12590037"/>
                <a:gd name="connsiteY5" fmla="*/ 0 h 927927"/>
                <a:gd name="connsiteX6" fmla="*/ 12590037 w 12590037"/>
                <a:gd name="connsiteY6" fmla="*/ 51020 h 927927"/>
                <a:gd name="connsiteX7" fmla="*/ 12379549 w 12590037"/>
                <a:gd name="connsiteY7" fmla="*/ 229590 h 927927"/>
                <a:gd name="connsiteX0" fmla="*/ 12379549 w 12590037"/>
                <a:gd name="connsiteY0" fmla="*/ 927927 h 927927"/>
                <a:gd name="connsiteX1" fmla="*/ 319308 w 12590037"/>
                <a:gd name="connsiteY1" fmla="*/ 927927 h 927927"/>
                <a:gd name="connsiteX2" fmla="*/ 1580947 w 12590037"/>
                <a:gd name="connsiteY2" fmla="*/ 463964 h 927927"/>
                <a:gd name="connsiteX3" fmla="*/ 21098 w 12590037"/>
                <a:gd name="connsiteY3" fmla="*/ 51020 h 927927"/>
                <a:gd name="connsiteX4" fmla="*/ 217080 w 12590037"/>
                <a:gd name="connsiteY4" fmla="*/ 0 h 927927"/>
                <a:gd name="connsiteX5" fmla="*/ 12071238 w 12590037"/>
                <a:gd name="connsiteY5" fmla="*/ 0 h 927927"/>
                <a:gd name="connsiteX6" fmla="*/ 12590037 w 12590037"/>
                <a:gd name="connsiteY6" fmla="*/ 51020 h 927927"/>
                <a:gd name="connsiteX7" fmla="*/ 12590037 w 12590037"/>
                <a:gd name="connsiteY7" fmla="*/ 229590 h 927927"/>
                <a:gd name="connsiteX0" fmla="*/ 12379549 w 12590037"/>
                <a:gd name="connsiteY0" fmla="*/ 927927 h 927927"/>
                <a:gd name="connsiteX1" fmla="*/ 319308 w 12590037"/>
                <a:gd name="connsiteY1" fmla="*/ 927927 h 927927"/>
                <a:gd name="connsiteX2" fmla="*/ 1580947 w 12590037"/>
                <a:gd name="connsiteY2" fmla="*/ 463964 h 927927"/>
                <a:gd name="connsiteX3" fmla="*/ 21098 w 12590037"/>
                <a:gd name="connsiteY3" fmla="*/ 51020 h 927927"/>
                <a:gd name="connsiteX4" fmla="*/ 217080 w 12590037"/>
                <a:gd name="connsiteY4" fmla="*/ 0 h 927927"/>
                <a:gd name="connsiteX5" fmla="*/ 12071238 w 12590037"/>
                <a:gd name="connsiteY5" fmla="*/ 0 h 927927"/>
                <a:gd name="connsiteX6" fmla="*/ 12590037 w 12590037"/>
                <a:gd name="connsiteY6" fmla="*/ 51020 h 927927"/>
                <a:gd name="connsiteX7" fmla="*/ 12590037 w 12590037"/>
                <a:gd name="connsiteY7" fmla="*/ 229590 h 927927"/>
                <a:gd name="connsiteX0" fmla="*/ 12379549 w 12590037"/>
                <a:gd name="connsiteY0" fmla="*/ 927927 h 927927"/>
                <a:gd name="connsiteX1" fmla="*/ 319308 w 12590037"/>
                <a:gd name="connsiteY1" fmla="*/ 927927 h 927927"/>
                <a:gd name="connsiteX2" fmla="*/ 1580947 w 12590037"/>
                <a:gd name="connsiteY2" fmla="*/ 463964 h 927927"/>
                <a:gd name="connsiteX3" fmla="*/ 21098 w 12590037"/>
                <a:gd name="connsiteY3" fmla="*/ 51020 h 927927"/>
                <a:gd name="connsiteX4" fmla="*/ 217080 w 12590037"/>
                <a:gd name="connsiteY4" fmla="*/ 0 h 927927"/>
                <a:gd name="connsiteX5" fmla="*/ 12071238 w 12590037"/>
                <a:gd name="connsiteY5" fmla="*/ 0 h 927927"/>
                <a:gd name="connsiteX6" fmla="*/ 12590037 w 12590037"/>
                <a:gd name="connsiteY6" fmla="*/ 51020 h 927927"/>
                <a:gd name="connsiteX7" fmla="*/ 12590037 w 12590037"/>
                <a:gd name="connsiteY7" fmla="*/ 229590 h 927927"/>
                <a:gd name="connsiteX0" fmla="*/ 12379549 w 12590037"/>
                <a:gd name="connsiteY0" fmla="*/ 927927 h 927927"/>
                <a:gd name="connsiteX1" fmla="*/ 319308 w 12590037"/>
                <a:gd name="connsiteY1" fmla="*/ 927927 h 927927"/>
                <a:gd name="connsiteX2" fmla="*/ 1580947 w 12590037"/>
                <a:gd name="connsiteY2" fmla="*/ 463964 h 927927"/>
                <a:gd name="connsiteX3" fmla="*/ 21098 w 12590037"/>
                <a:gd name="connsiteY3" fmla="*/ 51020 h 927927"/>
                <a:gd name="connsiteX4" fmla="*/ 217080 w 12590037"/>
                <a:gd name="connsiteY4" fmla="*/ 0 h 927927"/>
                <a:gd name="connsiteX5" fmla="*/ 12276475 w 12590037"/>
                <a:gd name="connsiteY5" fmla="*/ 0 h 927927"/>
                <a:gd name="connsiteX6" fmla="*/ 12590037 w 12590037"/>
                <a:gd name="connsiteY6" fmla="*/ 51020 h 927927"/>
                <a:gd name="connsiteX7" fmla="*/ 12590037 w 12590037"/>
                <a:gd name="connsiteY7" fmla="*/ 229590 h 927927"/>
                <a:gd name="connsiteX0" fmla="*/ 12590037 w 12590037"/>
                <a:gd name="connsiteY0" fmla="*/ 927927 h 927927"/>
                <a:gd name="connsiteX1" fmla="*/ 319308 w 12590037"/>
                <a:gd name="connsiteY1" fmla="*/ 927927 h 927927"/>
                <a:gd name="connsiteX2" fmla="*/ 1580947 w 12590037"/>
                <a:gd name="connsiteY2" fmla="*/ 463964 h 927927"/>
                <a:gd name="connsiteX3" fmla="*/ 21098 w 12590037"/>
                <a:gd name="connsiteY3" fmla="*/ 51020 h 927927"/>
                <a:gd name="connsiteX4" fmla="*/ 217080 w 12590037"/>
                <a:gd name="connsiteY4" fmla="*/ 0 h 927927"/>
                <a:gd name="connsiteX5" fmla="*/ 12276475 w 12590037"/>
                <a:gd name="connsiteY5" fmla="*/ 0 h 927927"/>
                <a:gd name="connsiteX6" fmla="*/ 12590037 w 12590037"/>
                <a:gd name="connsiteY6" fmla="*/ 51020 h 927927"/>
                <a:gd name="connsiteX7" fmla="*/ 12590037 w 12590037"/>
                <a:gd name="connsiteY7" fmla="*/ 229590 h 927927"/>
                <a:gd name="connsiteX0" fmla="*/ 12602233 w 12602233"/>
                <a:gd name="connsiteY0" fmla="*/ 927927 h 927927"/>
                <a:gd name="connsiteX1" fmla="*/ 331504 w 12602233"/>
                <a:gd name="connsiteY1" fmla="*/ 927927 h 927927"/>
                <a:gd name="connsiteX2" fmla="*/ 1593143 w 12602233"/>
                <a:gd name="connsiteY2" fmla="*/ 463964 h 927927"/>
                <a:gd name="connsiteX3" fmla="*/ 12196 w 12602233"/>
                <a:gd name="connsiteY3" fmla="*/ 51020 h 927927"/>
                <a:gd name="connsiteX4" fmla="*/ 229276 w 12602233"/>
                <a:gd name="connsiteY4" fmla="*/ 0 h 927927"/>
                <a:gd name="connsiteX5" fmla="*/ 12288671 w 12602233"/>
                <a:gd name="connsiteY5" fmla="*/ 0 h 927927"/>
                <a:gd name="connsiteX6" fmla="*/ 12602233 w 12602233"/>
                <a:gd name="connsiteY6" fmla="*/ 51020 h 927927"/>
                <a:gd name="connsiteX7" fmla="*/ 12602233 w 12602233"/>
                <a:gd name="connsiteY7" fmla="*/ 229590 h 927927"/>
                <a:gd name="connsiteX0" fmla="*/ 12602233 w 12602233"/>
                <a:gd name="connsiteY0" fmla="*/ 927927 h 927927"/>
                <a:gd name="connsiteX1" fmla="*/ 331504 w 12602233"/>
                <a:gd name="connsiteY1" fmla="*/ 927927 h 927927"/>
                <a:gd name="connsiteX2" fmla="*/ 1632580 w 12602233"/>
                <a:gd name="connsiteY2" fmla="*/ 463964 h 927927"/>
                <a:gd name="connsiteX3" fmla="*/ 12196 w 12602233"/>
                <a:gd name="connsiteY3" fmla="*/ 51020 h 927927"/>
                <a:gd name="connsiteX4" fmla="*/ 229276 w 12602233"/>
                <a:gd name="connsiteY4" fmla="*/ 0 h 927927"/>
                <a:gd name="connsiteX5" fmla="*/ 12288671 w 12602233"/>
                <a:gd name="connsiteY5" fmla="*/ 0 h 927927"/>
                <a:gd name="connsiteX6" fmla="*/ 12602233 w 12602233"/>
                <a:gd name="connsiteY6" fmla="*/ 51020 h 927927"/>
                <a:gd name="connsiteX7" fmla="*/ 12602233 w 12602233"/>
                <a:gd name="connsiteY7" fmla="*/ 229590 h 927927"/>
                <a:gd name="connsiteX0" fmla="*/ 12602233 w 12602233"/>
                <a:gd name="connsiteY0" fmla="*/ 927927 h 927927"/>
                <a:gd name="connsiteX1" fmla="*/ 331504 w 12602233"/>
                <a:gd name="connsiteY1" fmla="*/ 927927 h 927927"/>
                <a:gd name="connsiteX2" fmla="*/ 1632580 w 12602233"/>
                <a:gd name="connsiteY2" fmla="*/ 463964 h 927927"/>
                <a:gd name="connsiteX3" fmla="*/ 12196 w 12602233"/>
                <a:gd name="connsiteY3" fmla="*/ 51020 h 927927"/>
                <a:gd name="connsiteX4" fmla="*/ 229276 w 12602233"/>
                <a:gd name="connsiteY4" fmla="*/ 0 h 927927"/>
                <a:gd name="connsiteX5" fmla="*/ 12288671 w 12602233"/>
                <a:gd name="connsiteY5" fmla="*/ 0 h 927927"/>
                <a:gd name="connsiteX6" fmla="*/ 12602233 w 12602233"/>
                <a:gd name="connsiteY6" fmla="*/ 51020 h 927927"/>
                <a:gd name="connsiteX7" fmla="*/ 12602233 w 12602233"/>
                <a:gd name="connsiteY7" fmla="*/ 229590 h 927927"/>
                <a:gd name="connsiteX0" fmla="*/ 12610434 w 12610434"/>
                <a:gd name="connsiteY0" fmla="*/ 927927 h 927927"/>
                <a:gd name="connsiteX1" fmla="*/ 339705 w 12610434"/>
                <a:gd name="connsiteY1" fmla="*/ 927927 h 927927"/>
                <a:gd name="connsiteX2" fmla="*/ 1640781 w 12610434"/>
                <a:gd name="connsiteY2" fmla="*/ 463964 h 927927"/>
                <a:gd name="connsiteX3" fmla="*/ 20397 w 12610434"/>
                <a:gd name="connsiteY3" fmla="*/ 51020 h 927927"/>
                <a:gd name="connsiteX4" fmla="*/ 237477 w 12610434"/>
                <a:gd name="connsiteY4" fmla="*/ 0 h 927927"/>
                <a:gd name="connsiteX5" fmla="*/ 12296872 w 12610434"/>
                <a:gd name="connsiteY5" fmla="*/ 0 h 927927"/>
                <a:gd name="connsiteX6" fmla="*/ 12610434 w 12610434"/>
                <a:gd name="connsiteY6" fmla="*/ 51020 h 927927"/>
                <a:gd name="connsiteX7" fmla="*/ 12610434 w 12610434"/>
                <a:gd name="connsiteY7" fmla="*/ 229590 h 927927"/>
                <a:gd name="connsiteX0" fmla="*/ 12611864 w 12611864"/>
                <a:gd name="connsiteY0" fmla="*/ 927927 h 927927"/>
                <a:gd name="connsiteX1" fmla="*/ 341135 w 12611864"/>
                <a:gd name="connsiteY1" fmla="*/ 927927 h 927927"/>
                <a:gd name="connsiteX2" fmla="*/ 1642211 w 12611864"/>
                <a:gd name="connsiteY2" fmla="*/ 463964 h 927927"/>
                <a:gd name="connsiteX3" fmla="*/ 21827 w 12611864"/>
                <a:gd name="connsiteY3" fmla="*/ 51020 h 927927"/>
                <a:gd name="connsiteX4" fmla="*/ 238907 w 12611864"/>
                <a:gd name="connsiteY4" fmla="*/ 0 h 927927"/>
                <a:gd name="connsiteX5" fmla="*/ 12298302 w 12611864"/>
                <a:gd name="connsiteY5" fmla="*/ 0 h 927927"/>
                <a:gd name="connsiteX6" fmla="*/ 12611864 w 12611864"/>
                <a:gd name="connsiteY6" fmla="*/ 51020 h 927927"/>
                <a:gd name="connsiteX7" fmla="*/ 12611864 w 12611864"/>
                <a:gd name="connsiteY7" fmla="*/ 229590 h 927927"/>
                <a:gd name="connsiteX0" fmla="*/ 12611954 w 12611954"/>
                <a:gd name="connsiteY0" fmla="*/ 927927 h 927927"/>
                <a:gd name="connsiteX1" fmla="*/ 341225 w 12611954"/>
                <a:gd name="connsiteY1" fmla="*/ 927927 h 927927"/>
                <a:gd name="connsiteX2" fmla="*/ 1642301 w 12611954"/>
                <a:gd name="connsiteY2" fmla="*/ 463964 h 927927"/>
                <a:gd name="connsiteX3" fmla="*/ 21917 w 12611954"/>
                <a:gd name="connsiteY3" fmla="*/ 51020 h 927927"/>
                <a:gd name="connsiteX4" fmla="*/ 225505 w 12611954"/>
                <a:gd name="connsiteY4" fmla="*/ 0 h 927927"/>
                <a:gd name="connsiteX5" fmla="*/ 12298392 w 12611954"/>
                <a:gd name="connsiteY5" fmla="*/ 0 h 927927"/>
                <a:gd name="connsiteX6" fmla="*/ 12611954 w 12611954"/>
                <a:gd name="connsiteY6" fmla="*/ 51020 h 927927"/>
                <a:gd name="connsiteX7" fmla="*/ 12611954 w 12611954"/>
                <a:gd name="connsiteY7" fmla="*/ 229590 h 927927"/>
                <a:gd name="connsiteX0" fmla="*/ 12611954 w 12611954"/>
                <a:gd name="connsiteY0" fmla="*/ 927927 h 927927"/>
                <a:gd name="connsiteX1" fmla="*/ 341225 w 12611954"/>
                <a:gd name="connsiteY1" fmla="*/ 927927 h 927927"/>
                <a:gd name="connsiteX2" fmla="*/ 1642301 w 12611954"/>
                <a:gd name="connsiteY2" fmla="*/ 463964 h 927927"/>
                <a:gd name="connsiteX3" fmla="*/ 21917 w 12611954"/>
                <a:gd name="connsiteY3" fmla="*/ 51020 h 927927"/>
                <a:gd name="connsiteX4" fmla="*/ 225505 w 12611954"/>
                <a:gd name="connsiteY4" fmla="*/ 0 h 927927"/>
                <a:gd name="connsiteX5" fmla="*/ 12298392 w 12611954"/>
                <a:gd name="connsiteY5" fmla="*/ 0 h 927927"/>
                <a:gd name="connsiteX6" fmla="*/ 12611954 w 12611954"/>
                <a:gd name="connsiteY6" fmla="*/ 51020 h 927927"/>
                <a:gd name="connsiteX7" fmla="*/ 12611954 w 12611954"/>
                <a:gd name="connsiteY7" fmla="*/ 229590 h 927927"/>
                <a:gd name="connsiteX0" fmla="*/ 12611954 w 12611954"/>
                <a:gd name="connsiteY0" fmla="*/ 927927 h 927927"/>
                <a:gd name="connsiteX1" fmla="*/ 341225 w 12611954"/>
                <a:gd name="connsiteY1" fmla="*/ 927927 h 927927"/>
                <a:gd name="connsiteX2" fmla="*/ 1642301 w 12611954"/>
                <a:gd name="connsiteY2" fmla="*/ 463964 h 927927"/>
                <a:gd name="connsiteX3" fmla="*/ 21917 w 12611954"/>
                <a:gd name="connsiteY3" fmla="*/ 51020 h 927927"/>
                <a:gd name="connsiteX4" fmla="*/ 225505 w 12611954"/>
                <a:gd name="connsiteY4" fmla="*/ 0 h 927927"/>
                <a:gd name="connsiteX5" fmla="*/ 12298392 w 12611954"/>
                <a:gd name="connsiteY5" fmla="*/ 0 h 927927"/>
                <a:gd name="connsiteX6" fmla="*/ 12611954 w 12611954"/>
                <a:gd name="connsiteY6" fmla="*/ 51020 h 927927"/>
                <a:gd name="connsiteX7" fmla="*/ 12611954 w 12611954"/>
                <a:gd name="connsiteY7" fmla="*/ 229590 h 927927"/>
                <a:gd name="connsiteX0" fmla="*/ 12611954 w 12611954"/>
                <a:gd name="connsiteY0" fmla="*/ 927927 h 927927"/>
                <a:gd name="connsiteX1" fmla="*/ 341225 w 12611954"/>
                <a:gd name="connsiteY1" fmla="*/ 927927 h 927927"/>
                <a:gd name="connsiteX2" fmla="*/ 1642301 w 12611954"/>
                <a:gd name="connsiteY2" fmla="*/ 463964 h 927927"/>
                <a:gd name="connsiteX3" fmla="*/ 21917 w 12611954"/>
                <a:gd name="connsiteY3" fmla="*/ 51020 h 927927"/>
                <a:gd name="connsiteX4" fmla="*/ 225505 w 12611954"/>
                <a:gd name="connsiteY4" fmla="*/ 0 h 927927"/>
                <a:gd name="connsiteX5" fmla="*/ 12298392 w 12611954"/>
                <a:gd name="connsiteY5" fmla="*/ 0 h 927927"/>
                <a:gd name="connsiteX6" fmla="*/ 12611954 w 12611954"/>
                <a:gd name="connsiteY6" fmla="*/ 51020 h 927927"/>
                <a:gd name="connsiteX7" fmla="*/ 12611954 w 12611954"/>
                <a:gd name="connsiteY7" fmla="*/ 229590 h 927927"/>
                <a:gd name="connsiteX0" fmla="*/ 12611954 w 12611954"/>
                <a:gd name="connsiteY0" fmla="*/ 927927 h 927927"/>
                <a:gd name="connsiteX1" fmla="*/ 341225 w 12611954"/>
                <a:gd name="connsiteY1" fmla="*/ 927927 h 927927"/>
                <a:gd name="connsiteX2" fmla="*/ 1642301 w 12611954"/>
                <a:gd name="connsiteY2" fmla="*/ 463964 h 927927"/>
                <a:gd name="connsiteX3" fmla="*/ 21917 w 12611954"/>
                <a:gd name="connsiteY3" fmla="*/ 51020 h 927927"/>
                <a:gd name="connsiteX4" fmla="*/ 225505 w 12611954"/>
                <a:gd name="connsiteY4" fmla="*/ 0 h 927927"/>
                <a:gd name="connsiteX5" fmla="*/ 12298392 w 12611954"/>
                <a:gd name="connsiteY5" fmla="*/ 0 h 927927"/>
                <a:gd name="connsiteX6" fmla="*/ 12611954 w 12611954"/>
                <a:gd name="connsiteY6" fmla="*/ 51020 h 927927"/>
                <a:gd name="connsiteX7" fmla="*/ 12611954 w 12611954"/>
                <a:gd name="connsiteY7" fmla="*/ 229590 h 927927"/>
                <a:gd name="connsiteX0" fmla="*/ 12611954 w 12611954"/>
                <a:gd name="connsiteY0" fmla="*/ 927927 h 927927"/>
                <a:gd name="connsiteX1" fmla="*/ 341225 w 12611954"/>
                <a:gd name="connsiteY1" fmla="*/ 927927 h 927927"/>
                <a:gd name="connsiteX2" fmla="*/ 1642301 w 12611954"/>
                <a:gd name="connsiteY2" fmla="*/ 463964 h 927927"/>
                <a:gd name="connsiteX3" fmla="*/ 21917 w 12611954"/>
                <a:gd name="connsiteY3" fmla="*/ 51020 h 927927"/>
                <a:gd name="connsiteX4" fmla="*/ 225505 w 12611954"/>
                <a:gd name="connsiteY4" fmla="*/ 0 h 927927"/>
                <a:gd name="connsiteX5" fmla="*/ 12286223 w 12611954"/>
                <a:gd name="connsiteY5" fmla="*/ 0 h 927927"/>
                <a:gd name="connsiteX6" fmla="*/ 12611954 w 12611954"/>
                <a:gd name="connsiteY6" fmla="*/ 51020 h 927927"/>
                <a:gd name="connsiteX7" fmla="*/ 12611954 w 12611954"/>
                <a:gd name="connsiteY7" fmla="*/ 229590 h 927927"/>
                <a:gd name="connsiteX0" fmla="*/ 12611954 w 12611954"/>
                <a:gd name="connsiteY0" fmla="*/ 927927 h 927927"/>
                <a:gd name="connsiteX1" fmla="*/ 341225 w 12611954"/>
                <a:gd name="connsiteY1" fmla="*/ 927927 h 927927"/>
                <a:gd name="connsiteX2" fmla="*/ 1642301 w 12611954"/>
                <a:gd name="connsiteY2" fmla="*/ 463964 h 927927"/>
                <a:gd name="connsiteX3" fmla="*/ 21917 w 12611954"/>
                <a:gd name="connsiteY3" fmla="*/ 51020 h 927927"/>
                <a:gd name="connsiteX4" fmla="*/ 225505 w 12611954"/>
                <a:gd name="connsiteY4" fmla="*/ 0 h 927927"/>
                <a:gd name="connsiteX5" fmla="*/ 12286223 w 12611954"/>
                <a:gd name="connsiteY5" fmla="*/ 0 h 927927"/>
                <a:gd name="connsiteX6" fmla="*/ 12611954 w 12611954"/>
                <a:gd name="connsiteY6" fmla="*/ 51020 h 927927"/>
                <a:gd name="connsiteX7" fmla="*/ 12611954 w 12611954"/>
                <a:gd name="connsiteY7" fmla="*/ 229590 h 927927"/>
                <a:gd name="connsiteX0" fmla="*/ 12624621 w 12624621"/>
                <a:gd name="connsiteY0" fmla="*/ 927927 h 927927"/>
                <a:gd name="connsiteX1" fmla="*/ 353892 w 12624621"/>
                <a:gd name="connsiteY1" fmla="*/ 927927 h 927927"/>
                <a:gd name="connsiteX2" fmla="*/ 1654968 w 12624621"/>
                <a:gd name="connsiteY2" fmla="*/ 463964 h 927927"/>
                <a:gd name="connsiteX3" fmla="*/ 12667 w 12624621"/>
                <a:gd name="connsiteY3" fmla="*/ 51020 h 927927"/>
                <a:gd name="connsiteX4" fmla="*/ 238172 w 12624621"/>
                <a:gd name="connsiteY4" fmla="*/ 0 h 927927"/>
                <a:gd name="connsiteX5" fmla="*/ 12298890 w 12624621"/>
                <a:gd name="connsiteY5" fmla="*/ 0 h 927927"/>
                <a:gd name="connsiteX6" fmla="*/ 12624621 w 12624621"/>
                <a:gd name="connsiteY6" fmla="*/ 51020 h 927927"/>
                <a:gd name="connsiteX7" fmla="*/ 12624621 w 12624621"/>
                <a:gd name="connsiteY7" fmla="*/ 229590 h 927927"/>
                <a:gd name="connsiteX0" fmla="*/ 12624621 w 12624621"/>
                <a:gd name="connsiteY0" fmla="*/ 927927 h 927927"/>
                <a:gd name="connsiteX1" fmla="*/ 353892 w 12624621"/>
                <a:gd name="connsiteY1" fmla="*/ 927927 h 927927"/>
                <a:gd name="connsiteX2" fmla="*/ 1572616 w 12624621"/>
                <a:gd name="connsiteY2" fmla="*/ 463964 h 927927"/>
                <a:gd name="connsiteX3" fmla="*/ 12667 w 12624621"/>
                <a:gd name="connsiteY3" fmla="*/ 51020 h 927927"/>
                <a:gd name="connsiteX4" fmla="*/ 238172 w 12624621"/>
                <a:gd name="connsiteY4" fmla="*/ 0 h 927927"/>
                <a:gd name="connsiteX5" fmla="*/ 12298890 w 12624621"/>
                <a:gd name="connsiteY5" fmla="*/ 0 h 927927"/>
                <a:gd name="connsiteX6" fmla="*/ 12624621 w 12624621"/>
                <a:gd name="connsiteY6" fmla="*/ 51020 h 927927"/>
                <a:gd name="connsiteX7" fmla="*/ 12624621 w 12624621"/>
                <a:gd name="connsiteY7" fmla="*/ 229590 h 927927"/>
                <a:gd name="connsiteX0" fmla="*/ 12624621 w 12624621"/>
                <a:gd name="connsiteY0" fmla="*/ 927927 h 927927"/>
                <a:gd name="connsiteX1" fmla="*/ 353892 w 12624621"/>
                <a:gd name="connsiteY1" fmla="*/ 927927 h 927927"/>
                <a:gd name="connsiteX2" fmla="*/ 1572616 w 12624621"/>
                <a:gd name="connsiteY2" fmla="*/ 463964 h 927927"/>
                <a:gd name="connsiteX3" fmla="*/ 12667 w 12624621"/>
                <a:gd name="connsiteY3" fmla="*/ 51020 h 927927"/>
                <a:gd name="connsiteX4" fmla="*/ 238172 w 12624621"/>
                <a:gd name="connsiteY4" fmla="*/ 0 h 927927"/>
                <a:gd name="connsiteX5" fmla="*/ 12298890 w 12624621"/>
                <a:gd name="connsiteY5" fmla="*/ 0 h 927927"/>
                <a:gd name="connsiteX6" fmla="*/ 12624621 w 12624621"/>
                <a:gd name="connsiteY6" fmla="*/ 51020 h 927927"/>
                <a:gd name="connsiteX7" fmla="*/ 12624621 w 12624621"/>
                <a:gd name="connsiteY7" fmla="*/ 229590 h 927927"/>
                <a:gd name="connsiteX0" fmla="*/ 12630954 w 12630954"/>
                <a:gd name="connsiteY0" fmla="*/ 927927 h 927927"/>
                <a:gd name="connsiteX1" fmla="*/ 360225 w 12630954"/>
                <a:gd name="connsiteY1" fmla="*/ 927927 h 927927"/>
                <a:gd name="connsiteX2" fmla="*/ 1578949 w 12630954"/>
                <a:gd name="connsiteY2" fmla="*/ 463964 h 927927"/>
                <a:gd name="connsiteX3" fmla="*/ 19000 w 12630954"/>
                <a:gd name="connsiteY3" fmla="*/ 51020 h 927927"/>
                <a:gd name="connsiteX4" fmla="*/ 244505 w 12630954"/>
                <a:gd name="connsiteY4" fmla="*/ 0 h 927927"/>
                <a:gd name="connsiteX5" fmla="*/ 12305223 w 12630954"/>
                <a:gd name="connsiteY5" fmla="*/ 0 h 927927"/>
                <a:gd name="connsiteX6" fmla="*/ 12630954 w 12630954"/>
                <a:gd name="connsiteY6" fmla="*/ 51020 h 927927"/>
                <a:gd name="connsiteX7" fmla="*/ 12630954 w 12630954"/>
                <a:gd name="connsiteY7" fmla="*/ 229590 h 927927"/>
                <a:gd name="connsiteX0" fmla="*/ 12632868 w 12632868"/>
                <a:gd name="connsiteY0" fmla="*/ 927927 h 927927"/>
                <a:gd name="connsiteX1" fmla="*/ 362139 w 12632868"/>
                <a:gd name="connsiteY1" fmla="*/ 927927 h 927927"/>
                <a:gd name="connsiteX2" fmla="*/ 1580863 w 12632868"/>
                <a:gd name="connsiteY2" fmla="*/ 463964 h 927927"/>
                <a:gd name="connsiteX3" fmla="*/ 20914 w 12632868"/>
                <a:gd name="connsiteY3" fmla="*/ 51020 h 927927"/>
                <a:gd name="connsiteX4" fmla="*/ 246419 w 12632868"/>
                <a:gd name="connsiteY4" fmla="*/ 0 h 927927"/>
                <a:gd name="connsiteX5" fmla="*/ 12307137 w 12632868"/>
                <a:gd name="connsiteY5" fmla="*/ 0 h 927927"/>
                <a:gd name="connsiteX6" fmla="*/ 12632868 w 12632868"/>
                <a:gd name="connsiteY6" fmla="*/ 51020 h 927927"/>
                <a:gd name="connsiteX7" fmla="*/ 12632868 w 12632868"/>
                <a:gd name="connsiteY7" fmla="*/ 229590 h 927927"/>
                <a:gd name="connsiteX0" fmla="*/ 12633053 w 12633053"/>
                <a:gd name="connsiteY0" fmla="*/ 927927 h 927927"/>
                <a:gd name="connsiteX1" fmla="*/ 362324 w 12633053"/>
                <a:gd name="connsiteY1" fmla="*/ 927927 h 927927"/>
                <a:gd name="connsiteX2" fmla="*/ 1581048 w 12633053"/>
                <a:gd name="connsiteY2" fmla="*/ 463964 h 927927"/>
                <a:gd name="connsiteX3" fmla="*/ 21099 w 12633053"/>
                <a:gd name="connsiteY3" fmla="*/ 51020 h 927927"/>
                <a:gd name="connsiteX4" fmla="*/ 217088 w 12633053"/>
                <a:gd name="connsiteY4" fmla="*/ 0 h 927927"/>
                <a:gd name="connsiteX5" fmla="*/ 12307322 w 12633053"/>
                <a:gd name="connsiteY5" fmla="*/ 0 h 927927"/>
                <a:gd name="connsiteX6" fmla="*/ 12633053 w 12633053"/>
                <a:gd name="connsiteY6" fmla="*/ 51020 h 927927"/>
                <a:gd name="connsiteX7" fmla="*/ 12633053 w 12633053"/>
                <a:gd name="connsiteY7" fmla="*/ 229590 h 927927"/>
                <a:gd name="connsiteX0" fmla="*/ 12633053 w 12633053"/>
                <a:gd name="connsiteY0" fmla="*/ 927927 h 927927"/>
                <a:gd name="connsiteX1" fmla="*/ 362324 w 12633053"/>
                <a:gd name="connsiteY1" fmla="*/ 927927 h 927927"/>
                <a:gd name="connsiteX2" fmla="*/ 1581048 w 12633053"/>
                <a:gd name="connsiteY2" fmla="*/ 463964 h 927927"/>
                <a:gd name="connsiteX3" fmla="*/ 21099 w 12633053"/>
                <a:gd name="connsiteY3" fmla="*/ 51020 h 927927"/>
                <a:gd name="connsiteX4" fmla="*/ 217088 w 12633053"/>
                <a:gd name="connsiteY4" fmla="*/ 0 h 927927"/>
                <a:gd name="connsiteX5" fmla="*/ 12307322 w 12633053"/>
                <a:gd name="connsiteY5" fmla="*/ 0 h 927927"/>
                <a:gd name="connsiteX6" fmla="*/ 12633053 w 12633053"/>
                <a:gd name="connsiteY6" fmla="*/ 51020 h 927927"/>
                <a:gd name="connsiteX7" fmla="*/ 12633053 w 12633053"/>
                <a:gd name="connsiteY7" fmla="*/ 229590 h 927927"/>
                <a:gd name="connsiteX0" fmla="*/ 12633053 w 12633053"/>
                <a:gd name="connsiteY0" fmla="*/ 927927 h 927927"/>
                <a:gd name="connsiteX1" fmla="*/ 362324 w 12633053"/>
                <a:gd name="connsiteY1" fmla="*/ 927927 h 927927"/>
                <a:gd name="connsiteX2" fmla="*/ 1581048 w 12633053"/>
                <a:gd name="connsiteY2" fmla="*/ 463964 h 927927"/>
                <a:gd name="connsiteX3" fmla="*/ 21099 w 12633053"/>
                <a:gd name="connsiteY3" fmla="*/ 51020 h 927927"/>
                <a:gd name="connsiteX4" fmla="*/ 217088 w 12633053"/>
                <a:gd name="connsiteY4" fmla="*/ 0 h 927927"/>
                <a:gd name="connsiteX5" fmla="*/ 12307322 w 12633053"/>
                <a:gd name="connsiteY5" fmla="*/ 0 h 927927"/>
                <a:gd name="connsiteX6" fmla="*/ 12633053 w 12633053"/>
                <a:gd name="connsiteY6" fmla="*/ 51020 h 927927"/>
                <a:gd name="connsiteX7" fmla="*/ 12633053 w 12633053"/>
                <a:gd name="connsiteY7" fmla="*/ 229590 h 927927"/>
                <a:gd name="connsiteX0" fmla="*/ 12633053 w 12633053"/>
                <a:gd name="connsiteY0" fmla="*/ 927927 h 927927"/>
                <a:gd name="connsiteX1" fmla="*/ 362324 w 12633053"/>
                <a:gd name="connsiteY1" fmla="*/ 927927 h 927927"/>
                <a:gd name="connsiteX2" fmla="*/ 1581048 w 12633053"/>
                <a:gd name="connsiteY2" fmla="*/ 463964 h 927927"/>
                <a:gd name="connsiteX3" fmla="*/ 21099 w 12633053"/>
                <a:gd name="connsiteY3" fmla="*/ 51020 h 927927"/>
                <a:gd name="connsiteX4" fmla="*/ 217088 w 12633053"/>
                <a:gd name="connsiteY4" fmla="*/ 0 h 927927"/>
                <a:gd name="connsiteX5" fmla="*/ 12307322 w 12633053"/>
                <a:gd name="connsiteY5" fmla="*/ 0 h 927927"/>
                <a:gd name="connsiteX6" fmla="*/ 12633053 w 12633053"/>
                <a:gd name="connsiteY6" fmla="*/ 51020 h 927927"/>
                <a:gd name="connsiteX7" fmla="*/ 12633053 w 12633053"/>
                <a:gd name="connsiteY7" fmla="*/ 229590 h 927927"/>
                <a:gd name="connsiteX0" fmla="*/ 12633053 w 12633053"/>
                <a:gd name="connsiteY0" fmla="*/ 927927 h 927927"/>
                <a:gd name="connsiteX1" fmla="*/ 362324 w 12633053"/>
                <a:gd name="connsiteY1" fmla="*/ 927927 h 927927"/>
                <a:gd name="connsiteX2" fmla="*/ 1581048 w 12633053"/>
                <a:gd name="connsiteY2" fmla="*/ 463964 h 927927"/>
                <a:gd name="connsiteX3" fmla="*/ 21099 w 12633053"/>
                <a:gd name="connsiteY3" fmla="*/ 51020 h 927927"/>
                <a:gd name="connsiteX4" fmla="*/ 217088 w 12633053"/>
                <a:gd name="connsiteY4" fmla="*/ 0 h 927927"/>
                <a:gd name="connsiteX5" fmla="*/ 12307322 w 12633053"/>
                <a:gd name="connsiteY5" fmla="*/ 0 h 927927"/>
                <a:gd name="connsiteX6" fmla="*/ 12633053 w 12633053"/>
                <a:gd name="connsiteY6" fmla="*/ 51020 h 927927"/>
                <a:gd name="connsiteX7" fmla="*/ 12633053 w 12633053"/>
                <a:gd name="connsiteY7" fmla="*/ 229590 h 927927"/>
                <a:gd name="connsiteX0" fmla="*/ 12633053 w 12633053"/>
                <a:gd name="connsiteY0" fmla="*/ 927927 h 927927"/>
                <a:gd name="connsiteX1" fmla="*/ 362324 w 12633053"/>
                <a:gd name="connsiteY1" fmla="*/ 927927 h 927927"/>
                <a:gd name="connsiteX2" fmla="*/ 1581048 w 12633053"/>
                <a:gd name="connsiteY2" fmla="*/ 463964 h 927927"/>
                <a:gd name="connsiteX3" fmla="*/ 21099 w 12633053"/>
                <a:gd name="connsiteY3" fmla="*/ 51020 h 927927"/>
                <a:gd name="connsiteX4" fmla="*/ 217088 w 12633053"/>
                <a:gd name="connsiteY4" fmla="*/ 0 h 927927"/>
                <a:gd name="connsiteX5" fmla="*/ 12319471 w 12633053"/>
                <a:gd name="connsiteY5" fmla="*/ 0 h 927927"/>
                <a:gd name="connsiteX6" fmla="*/ 12633053 w 12633053"/>
                <a:gd name="connsiteY6" fmla="*/ 51020 h 927927"/>
                <a:gd name="connsiteX7" fmla="*/ 12633053 w 12633053"/>
                <a:gd name="connsiteY7" fmla="*/ 229590 h 927927"/>
                <a:gd name="connsiteX0" fmla="*/ 12633053 w 12633053"/>
                <a:gd name="connsiteY0" fmla="*/ 927927 h 927927"/>
                <a:gd name="connsiteX1" fmla="*/ 362324 w 12633053"/>
                <a:gd name="connsiteY1" fmla="*/ 927927 h 927927"/>
                <a:gd name="connsiteX2" fmla="*/ 1581048 w 12633053"/>
                <a:gd name="connsiteY2" fmla="*/ 463964 h 927927"/>
                <a:gd name="connsiteX3" fmla="*/ 21099 w 12633053"/>
                <a:gd name="connsiteY3" fmla="*/ 51020 h 927927"/>
                <a:gd name="connsiteX4" fmla="*/ 217088 w 12633053"/>
                <a:gd name="connsiteY4" fmla="*/ 0 h 927927"/>
                <a:gd name="connsiteX5" fmla="*/ 12319471 w 12633053"/>
                <a:gd name="connsiteY5" fmla="*/ 0 h 927927"/>
                <a:gd name="connsiteX6" fmla="*/ 12633053 w 12633053"/>
                <a:gd name="connsiteY6" fmla="*/ 51020 h 927927"/>
                <a:gd name="connsiteX7" fmla="*/ 12633053 w 12633053"/>
                <a:gd name="connsiteY7" fmla="*/ 229590 h 927927"/>
                <a:gd name="connsiteX0" fmla="*/ 12645249 w 12645249"/>
                <a:gd name="connsiteY0" fmla="*/ 927927 h 927927"/>
                <a:gd name="connsiteX1" fmla="*/ 374520 w 12645249"/>
                <a:gd name="connsiteY1" fmla="*/ 927927 h 927927"/>
                <a:gd name="connsiteX2" fmla="*/ 1593244 w 12645249"/>
                <a:gd name="connsiteY2" fmla="*/ 463964 h 927927"/>
                <a:gd name="connsiteX3" fmla="*/ 12196 w 12645249"/>
                <a:gd name="connsiteY3" fmla="*/ 51020 h 927927"/>
                <a:gd name="connsiteX4" fmla="*/ 229284 w 12645249"/>
                <a:gd name="connsiteY4" fmla="*/ 0 h 927927"/>
                <a:gd name="connsiteX5" fmla="*/ 12331667 w 12645249"/>
                <a:gd name="connsiteY5" fmla="*/ 0 h 927927"/>
                <a:gd name="connsiteX6" fmla="*/ 12645249 w 12645249"/>
                <a:gd name="connsiteY6" fmla="*/ 51020 h 927927"/>
                <a:gd name="connsiteX7" fmla="*/ 12645249 w 12645249"/>
                <a:gd name="connsiteY7" fmla="*/ 229590 h 927927"/>
                <a:gd name="connsiteX0" fmla="*/ 12645249 w 12645249"/>
                <a:gd name="connsiteY0" fmla="*/ 927927 h 927927"/>
                <a:gd name="connsiteX1" fmla="*/ 374520 w 12645249"/>
                <a:gd name="connsiteY1" fmla="*/ 927927 h 927927"/>
                <a:gd name="connsiteX2" fmla="*/ 1608261 w 12645249"/>
                <a:gd name="connsiteY2" fmla="*/ 463964 h 927927"/>
                <a:gd name="connsiteX3" fmla="*/ 12196 w 12645249"/>
                <a:gd name="connsiteY3" fmla="*/ 51020 h 927927"/>
                <a:gd name="connsiteX4" fmla="*/ 229284 w 12645249"/>
                <a:gd name="connsiteY4" fmla="*/ 0 h 927927"/>
                <a:gd name="connsiteX5" fmla="*/ 12331667 w 12645249"/>
                <a:gd name="connsiteY5" fmla="*/ 0 h 927927"/>
                <a:gd name="connsiteX6" fmla="*/ 12645249 w 12645249"/>
                <a:gd name="connsiteY6" fmla="*/ 51020 h 927927"/>
                <a:gd name="connsiteX7" fmla="*/ 12645249 w 12645249"/>
                <a:gd name="connsiteY7" fmla="*/ 229590 h 927927"/>
                <a:gd name="connsiteX0" fmla="*/ 12645249 w 12645249"/>
                <a:gd name="connsiteY0" fmla="*/ 927927 h 927927"/>
                <a:gd name="connsiteX1" fmla="*/ 374520 w 12645249"/>
                <a:gd name="connsiteY1" fmla="*/ 927927 h 927927"/>
                <a:gd name="connsiteX2" fmla="*/ 1608261 w 12645249"/>
                <a:gd name="connsiteY2" fmla="*/ 463964 h 927927"/>
                <a:gd name="connsiteX3" fmla="*/ 12196 w 12645249"/>
                <a:gd name="connsiteY3" fmla="*/ 51020 h 927927"/>
                <a:gd name="connsiteX4" fmla="*/ 229284 w 12645249"/>
                <a:gd name="connsiteY4" fmla="*/ 0 h 927927"/>
                <a:gd name="connsiteX5" fmla="*/ 12331667 w 12645249"/>
                <a:gd name="connsiteY5" fmla="*/ 0 h 927927"/>
                <a:gd name="connsiteX6" fmla="*/ 12645249 w 12645249"/>
                <a:gd name="connsiteY6" fmla="*/ 51020 h 927927"/>
                <a:gd name="connsiteX7" fmla="*/ 12645249 w 12645249"/>
                <a:gd name="connsiteY7" fmla="*/ 229590 h 927927"/>
                <a:gd name="connsiteX0" fmla="*/ 12653011 w 12653011"/>
                <a:gd name="connsiteY0" fmla="*/ 927927 h 927927"/>
                <a:gd name="connsiteX1" fmla="*/ 382282 w 12653011"/>
                <a:gd name="connsiteY1" fmla="*/ 927927 h 927927"/>
                <a:gd name="connsiteX2" fmla="*/ 1616023 w 12653011"/>
                <a:gd name="connsiteY2" fmla="*/ 463964 h 927927"/>
                <a:gd name="connsiteX3" fmla="*/ 19958 w 12653011"/>
                <a:gd name="connsiteY3" fmla="*/ 51020 h 927927"/>
                <a:gd name="connsiteX4" fmla="*/ 237046 w 12653011"/>
                <a:gd name="connsiteY4" fmla="*/ 0 h 927927"/>
                <a:gd name="connsiteX5" fmla="*/ 12339429 w 12653011"/>
                <a:gd name="connsiteY5" fmla="*/ 0 h 927927"/>
                <a:gd name="connsiteX6" fmla="*/ 12653011 w 12653011"/>
                <a:gd name="connsiteY6" fmla="*/ 51020 h 927927"/>
                <a:gd name="connsiteX7" fmla="*/ 12653011 w 12653011"/>
                <a:gd name="connsiteY7" fmla="*/ 229590 h 927927"/>
                <a:gd name="connsiteX0" fmla="*/ 12654533 w 12654533"/>
                <a:gd name="connsiteY0" fmla="*/ 927927 h 927927"/>
                <a:gd name="connsiteX1" fmla="*/ 383804 w 12654533"/>
                <a:gd name="connsiteY1" fmla="*/ 927927 h 927927"/>
                <a:gd name="connsiteX2" fmla="*/ 1617545 w 12654533"/>
                <a:gd name="connsiteY2" fmla="*/ 463964 h 927927"/>
                <a:gd name="connsiteX3" fmla="*/ 21480 w 12654533"/>
                <a:gd name="connsiteY3" fmla="*/ 51020 h 927927"/>
                <a:gd name="connsiteX4" fmla="*/ 238568 w 12654533"/>
                <a:gd name="connsiteY4" fmla="*/ 0 h 927927"/>
                <a:gd name="connsiteX5" fmla="*/ 12340951 w 12654533"/>
                <a:gd name="connsiteY5" fmla="*/ 0 h 927927"/>
                <a:gd name="connsiteX6" fmla="*/ 12654533 w 12654533"/>
                <a:gd name="connsiteY6" fmla="*/ 51020 h 927927"/>
                <a:gd name="connsiteX7" fmla="*/ 12654533 w 12654533"/>
                <a:gd name="connsiteY7" fmla="*/ 229590 h 927927"/>
                <a:gd name="connsiteX0" fmla="*/ 12654640 w 12654640"/>
                <a:gd name="connsiteY0" fmla="*/ 927927 h 927927"/>
                <a:gd name="connsiteX1" fmla="*/ 383911 w 12654640"/>
                <a:gd name="connsiteY1" fmla="*/ 927927 h 927927"/>
                <a:gd name="connsiteX2" fmla="*/ 1617652 w 12654640"/>
                <a:gd name="connsiteY2" fmla="*/ 463964 h 927927"/>
                <a:gd name="connsiteX3" fmla="*/ 21587 w 12654640"/>
                <a:gd name="connsiteY3" fmla="*/ 51020 h 927927"/>
                <a:gd name="connsiteX4" fmla="*/ 222120 w 12654640"/>
                <a:gd name="connsiteY4" fmla="*/ 0 h 927927"/>
                <a:gd name="connsiteX5" fmla="*/ 12341058 w 12654640"/>
                <a:gd name="connsiteY5" fmla="*/ 0 h 927927"/>
                <a:gd name="connsiteX6" fmla="*/ 12654640 w 12654640"/>
                <a:gd name="connsiteY6" fmla="*/ 51020 h 927927"/>
                <a:gd name="connsiteX7" fmla="*/ 12654640 w 12654640"/>
                <a:gd name="connsiteY7" fmla="*/ 229590 h 927927"/>
                <a:gd name="connsiteX0" fmla="*/ 12654640 w 12947131"/>
                <a:gd name="connsiteY0" fmla="*/ 927927 h 927927"/>
                <a:gd name="connsiteX1" fmla="*/ 383911 w 12947131"/>
                <a:gd name="connsiteY1" fmla="*/ 927927 h 927927"/>
                <a:gd name="connsiteX2" fmla="*/ 1617652 w 12947131"/>
                <a:gd name="connsiteY2" fmla="*/ 463964 h 927927"/>
                <a:gd name="connsiteX3" fmla="*/ 21587 w 12947131"/>
                <a:gd name="connsiteY3" fmla="*/ 51020 h 927927"/>
                <a:gd name="connsiteX4" fmla="*/ 222120 w 12947131"/>
                <a:gd name="connsiteY4" fmla="*/ 0 h 927927"/>
                <a:gd name="connsiteX5" fmla="*/ 12341058 w 12947131"/>
                <a:gd name="connsiteY5" fmla="*/ 0 h 927927"/>
                <a:gd name="connsiteX6" fmla="*/ 12947131 w 12947131"/>
                <a:gd name="connsiteY6" fmla="*/ 51020 h 927927"/>
                <a:gd name="connsiteX7" fmla="*/ 12654640 w 12947131"/>
                <a:gd name="connsiteY7" fmla="*/ 229590 h 927927"/>
                <a:gd name="connsiteX0" fmla="*/ 12654640 w 12947131"/>
                <a:gd name="connsiteY0" fmla="*/ 927927 h 927927"/>
                <a:gd name="connsiteX1" fmla="*/ 383911 w 12947131"/>
                <a:gd name="connsiteY1" fmla="*/ 927927 h 927927"/>
                <a:gd name="connsiteX2" fmla="*/ 1617652 w 12947131"/>
                <a:gd name="connsiteY2" fmla="*/ 463964 h 927927"/>
                <a:gd name="connsiteX3" fmla="*/ 21587 w 12947131"/>
                <a:gd name="connsiteY3" fmla="*/ 51020 h 927927"/>
                <a:gd name="connsiteX4" fmla="*/ 222120 w 12947131"/>
                <a:gd name="connsiteY4" fmla="*/ 0 h 927927"/>
                <a:gd name="connsiteX5" fmla="*/ 12341058 w 12947131"/>
                <a:gd name="connsiteY5" fmla="*/ 0 h 927927"/>
                <a:gd name="connsiteX6" fmla="*/ 12947131 w 12947131"/>
                <a:gd name="connsiteY6" fmla="*/ 51020 h 927927"/>
                <a:gd name="connsiteX7" fmla="*/ 12947131 w 12947131"/>
                <a:gd name="connsiteY7" fmla="*/ 229590 h 927927"/>
                <a:gd name="connsiteX0" fmla="*/ 12654640 w 12947131"/>
                <a:gd name="connsiteY0" fmla="*/ 927927 h 927927"/>
                <a:gd name="connsiteX1" fmla="*/ 383911 w 12947131"/>
                <a:gd name="connsiteY1" fmla="*/ 927927 h 927927"/>
                <a:gd name="connsiteX2" fmla="*/ 1617652 w 12947131"/>
                <a:gd name="connsiteY2" fmla="*/ 463964 h 927927"/>
                <a:gd name="connsiteX3" fmla="*/ 21587 w 12947131"/>
                <a:gd name="connsiteY3" fmla="*/ 51020 h 927927"/>
                <a:gd name="connsiteX4" fmla="*/ 222120 w 12947131"/>
                <a:gd name="connsiteY4" fmla="*/ 0 h 927927"/>
                <a:gd name="connsiteX5" fmla="*/ 12341058 w 12947131"/>
                <a:gd name="connsiteY5" fmla="*/ 0 h 927927"/>
                <a:gd name="connsiteX6" fmla="*/ 12947131 w 12947131"/>
                <a:gd name="connsiteY6" fmla="*/ 51020 h 927927"/>
                <a:gd name="connsiteX7" fmla="*/ 12947131 w 12947131"/>
                <a:gd name="connsiteY7" fmla="*/ 229590 h 927927"/>
                <a:gd name="connsiteX0" fmla="*/ 12654640 w 12947131"/>
                <a:gd name="connsiteY0" fmla="*/ 927927 h 927927"/>
                <a:gd name="connsiteX1" fmla="*/ 383911 w 12947131"/>
                <a:gd name="connsiteY1" fmla="*/ 927927 h 927927"/>
                <a:gd name="connsiteX2" fmla="*/ 1617652 w 12947131"/>
                <a:gd name="connsiteY2" fmla="*/ 463964 h 927927"/>
                <a:gd name="connsiteX3" fmla="*/ 21587 w 12947131"/>
                <a:gd name="connsiteY3" fmla="*/ 51020 h 927927"/>
                <a:gd name="connsiteX4" fmla="*/ 222120 w 12947131"/>
                <a:gd name="connsiteY4" fmla="*/ 0 h 927927"/>
                <a:gd name="connsiteX5" fmla="*/ 12341058 w 12947131"/>
                <a:gd name="connsiteY5" fmla="*/ 0 h 927927"/>
                <a:gd name="connsiteX6" fmla="*/ 12947131 w 12947131"/>
                <a:gd name="connsiteY6" fmla="*/ 51020 h 927927"/>
                <a:gd name="connsiteX7" fmla="*/ 12947131 w 12947131"/>
                <a:gd name="connsiteY7" fmla="*/ 229590 h 927927"/>
                <a:gd name="connsiteX0" fmla="*/ 12654640 w 12947131"/>
                <a:gd name="connsiteY0" fmla="*/ 927927 h 927927"/>
                <a:gd name="connsiteX1" fmla="*/ 383911 w 12947131"/>
                <a:gd name="connsiteY1" fmla="*/ 927927 h 927927"/>
                <a:gd name="connsiteX2" fmla="*/ 1617652 w 12947131"/>
                <a:gd name="connsiteY2" fmla="*/ 463964 h 927927"/>
                <a:gd name="connsiteX3" fmla="*/ 21587 w 12947131"/>
                <a:gd name="connsiteY3" fmla="*/ 51020 h 927927"/>
                <a:gd name="connsiteX4" fmla="*/ 222120 w 12947131"/>
                <a:gd name="connsiteY4" fmla="*/ 0 h 927927"/>
                <a:gd name="connsiteX5" fmla="*/ 12626289 w 12947131"/>
                <a:gd name="connsiteY5" fmla="*/ 0 h 927927"/>
                <a:gd name="connsiteX6" fmla="*/ 12947131 w 12947131"/>
                <a:gd name="connsiteY6" fmla="*/ 51020 h 927927"/>
                <a:gd name="connsiteX7" fmla="*/ 12947131 w 12947131"/>
                <a:gd name="connsiteY7" fmla="*/ 229590 h 927927"/>
                <a:gd name="connsiteX0" fmla="*/ 12947131 w 12947131"/>
                <a:gd name="connsiteY0" fmla="*/ 927927 h 927927"/>
                <a:gd name="connsiteX1" fmla="*/ 383911 w 12947131"/>
                <a:gd name="connsiteY1" fmla="*/ 927927 h 927927"/>
                <a:gd name="connsiteX2" fmla="*/ 1617652 w 12947131"/>
                <a:gd name="connsiteY2" fmla="*/ 463964 h 927927"/>
                <a:gd name="connsiteX3" fmla="*/ 21587 w 12947131"/>
                <a:gd name="connsiteY3" fmla="*/ 51020 h 927927"/>
                <a:gd name="connsiteX4" fmla="*/ 222120 w 12947131"/>
                <a:gd name="connsiteY4" fmla="*/ 0 h 927927"/>
                <a:gd name="connsiteX5" fmla="*/ 12626289 w 12947131"/>
                <a:gd name="connsiteY5" fmla="*/ 0 h 927927"/>
                <a:gd name="connsiteX6" fmla="*/ 12947131 w 12947131"/>
                <a:gd name="connsiteY6" fmla="*/ 51020 h 927927"/>
                <a:gd name="connsiteX7" fmla="*/ 12947131 w 12947131"/>
                <a:gd name="connsiteY7" fmla="*/ 229590 h 927927"/>
                <a:gd name="connsiteX0" fmla="*/ 12959607 w 12959607"/>
                <a:gd name="connsiteY0" fmla="*/ 927927 h 927927"/>
                <a:gd name="connsiteX1" fmla="*/ 396387 w 12959607"/>
                <a:gd name="connsiteY1" fmla="*/ 927927 h 927927"/>
                <a:gd name="connsiteX2" fmla="*/ 1630128 w 12959607"/>
                <a:gd name="connsiteY2" fmla="*/ 463964 h 927927"/>
                <a:gd name="connsiteX3" fmla="*/ 12476 w 12959607"/>
                <a:gd name="connsiteY3" fmla="*/ 51020 h 927927"/>
                <a:gd name="connsiteX4" fmla="*/ 234596 w 12959607"/>
                <a:gd name="connsiteY4" fmla="*/ 0 h 927927"/>
                <a:gd name="connsiteX5" fmla="*/ 12638765 w 12959607"/>
                <a:gd name="connsiteY5" fmla="*/ 0 h 927927"/>
                <a:gd name="connsiteX6" fmla="*/ 12959607 w 12959607"/>
                <a:gd name="connsiteY6" fmla="*/ 51020 h 927927"/>
                <a:gd name="connsiteX7" fmla="*/ 12959607 w 12959607"/>
                <a:gd name="connsiteY7" fmla="*/ 229590 h 927927"/>
                <a:gd name="connsiteX0" fmla="*/ 12959607 w 12959607"/>
                <a:gd name="connsiteY0" fmla="*/ 927927 h 927927"/>
                <a:gd name="connsiteX1" fmla="*/ 396387 w 12959607"/>
                <a:gd name="connsiteY1" fmla="*/ 927927 h 927927"/>
                <a:gd name="connsiteX2" fmla="*/ 1991693 w 12959607"/>
                <a:gd name="connsiteY2" fmla="*/ 463964 h 927927"/>
                <a:gd name="connsiteX3" fmla="*/ 12476 w 12959607"/>
                <a:gd name="connsiteY3" fmla="*/ 51020 h 927927"/>
                <a:gd name="connsiteX4" fmla="*/ 234596 w 12959607"/>
                <a:gd name="connsiteY4" fmla="*/ 0 h 927927"/>
                <a:gd name="connsiteX5" fmla="*/ 12638765 w 12959607"/>
                <a:gd name="connsiteY5" fmla="*/ 0 h 927927"/>
                <a:gd name="connsiteX6" fmla="*/ 12959607 w 12959607"/>
                <a:gd name="connsiteY6" fmla="*/ 51020 h 927927"/>
                <a:gd name="connsiteX7" fmla="*/ 12959607 w 12959607"/>
                <a:gd name="connsiteY7" fmla="*/ 229590 h 927927"/>
                <a:gd name="connsiteX0" fmla="*/ 12959607 w 12959607"/>
                <a:gd name="connsiteY0" fmla="*/ 927927 h 927927"/>
                <a:gd name="connsiteX1" fmla="*/ 396387 w 12959607"/>
                <a:gd name="connsiteY1" fmla="*/ 927927 h 927927"/>
                <a:gd name="connsiteX2" fmla="*/ 1991693 w 12959607"/>
                <a:gd name="connsiteY2" fmla="*/ 463964 h 927927"/>
                <a:gd name="connsiteX3" fmla="*/ 12476 w 12959607"/>
                <a:gd name="connsiteY3" fmla="*/ 51020 h 927927"/>
                <a:gd name="connsiteX4" fmla="*/ 234596 w 12959607"/>
                <a:gd name="connsiteY4" fmla="*/ 0 h 927927"/>
                <a:gd name="connsiteX5" fmla="*/ 12638765 w 12959607"/>
                <a:gd name="connsiteY5" fmla="*/ 0 h 927927"/>
                <a:gd name="connsiteX6" fmla="*/ 12959607 w 12959607"/>
                <a:gd name="connsiteY6" fmla="*/ 51020 h 927927"/>
                <a:gd name="connsiteX7" fmla="*/ 12959607 w 12959607"/>
                <a:gd name="connsiteY7" fmla="*/ 229590 h 927927"/>
                <a:gd name="connsiteX0" fmla="*/ 12973877 w 12973877"/>
                <a:gd name="connsiteY0" fmla="*/ 927927 h 927927"/>
                <a:gd name="connsiteX1" fmla="*/ 410657 w 12973877"/>
                <a:gd name="connsiteY1" fmla="*/ 927927 h 927927"/>
                <a:gd name="connsiteX2" fmla="*/ 2005963 w 12973877"/>
                <a:gd name="connsiteY2" fmla="*/ 463964 h 927927"/>
                <a:gd name="connsiteX3" fmla="*/ 26746 w 12973877"/>
                <a:gd name="connsiteY3" fmla="*/ 51020 h 927927"/>
                <a:gd name="connsiteX4" fmla="*/ 248866 w 12973877"/>
                <a:gd name="connsiteY4" fmla="*/ 0 h 927927"/>
                <a:gd name="connsiteX5" fmla="*/ 12653035 w 12973877"/>
                <a:gd name="connsiteY5" fmla="*/ 0 h 927927"/>
                <a:gd name="connsiteX6" fmla="*/ 12973877 w 12973877"/>
                <a:gd name="connsiteY6" fmla="*/ 51020 h 927927"/>
                <a:gd name="connsiteX7" fmla="*/ 12973877 w 12973877"/>
                <a:gd name="connsiteY7" fmla="*/ 229590 h 927927"/>
                <a:gd name="connsiteX0" fmla="*/ 12974081 w 12974081"/>
                <a:gd name="connsiteY0" fmla="*/ 927927 h 927927"/>
                <a:gd name="connsiteX1" fmla="*/ 410861 w 12974081"/>
                <a:gd name="connsiteY1" fmla="*/ 927927 h 927927"/>
                <a:gd name="connsiteX2" fmla="*/ 2006167 w 12974081"/>
                <a:gd name="connsiteY2" fmla="*/ 463964 h 927927"/>
                <a:gd name="connsiteX3" fmla="*/ 26950 w 12974081"/>
                <a:gd name="connsiteY3" fmla="*/ 51020 h 927927"/>
                <a:gd name="connsiteX4" fmla="*/ 249070 w 12974081"/>
                <a:gd name="connsiteY4" fmla="*/ 0 h 927927"/>
                <a:gd name="connsiteX5" fmla="*/ 12653239 w 12974081"/>
                <a:gd name="connsiteY5" fmla="*/ 0 h 927927"/>
                <a:gd name="connsiteX6" fmla="*/ 12974081 w 12974081"/>
                <a:gd name="connsiteY6" fmla="*/ 51020 h 927927"/>
                <a:gd name="connsiteX7" fmla="*/ 12974081 w 12974081"/>
                <a:gd name="connsiteY7" fmla="*/ 229590 h 927927"/>
                <a:gd name="connsiteX0" fmla="*/ 12973901 w 12973901"/>
                <a:gd name="connsiteY0" fmla="*/ 927927 h 927927"/>
                <a:gd name="connsiteX1" fmla="*/ 410681 w 12973901"/>
                <a:gd name="connsiteY1" fmla="*/ 927927 h 927927"/>
                <a:gd name="connsiteX2" fmla="*/ 2005987 w 12973901"/>
                <a:gd name="connsiteY2" fmla="*/ 463964 h 927927"/>
                <a:gd name="connsiteX3" fmla="*/ 26770 w 12973901"/>
                <a:gd name="connsiteY3" fmla="*/ 51020 h 927927"/>
                <a:gd name="connsiteX4" fmla="*/ 275427 w 12973901"/>
                <a:gd name="connsiteY4" fmla="*/ 0 h 927927"/>
                <a:gd name="connsiteX5" fmla="*/ 12653059 w 12973901"/>
                <a:gd name="connsiteY5" fmla="*/ 0 h 927927"/>
                <a:gd name="connsiteX6" fmla="*/ 12973901 w 12973901"/>
                <a:gd name="connsiteY6" fmla="*/ 51020 h 927927"/>
                <a:gd name="connsiteX7" fmla="*/ 12973901 w 12973901"/>
                <a:gd name="connsiteY7" fmla="*/ 229590 h 927927"/>
                <a:gd name="connsiteX0" fmla="*/ 12973901 w 13273145"/>
                <a:gd name="connsiteY0" fmla="*/ 927927 h 927927"/>
                <a:gd name="connsiteX1" fmla="*/ 410681 w 13273145"/>
                <a:gd name="connsiteY1" fmla="*/ 927927 h 927927"/>
                <a:gd name="connsiteX2" fmla="*/ 2005987 w 13273145"/>
                <a:gd name="connsiteY2" fmla="*/ 463964 h 927927"/>
                <a:gd name="connsiteX3" fmla="*/ 26770 w 13273145"/>
                <a:gd name="connsiteY3" fmla="*/ 51020 h 927927"/>
                <a:gd name="connsiteX4" fmla="*/ 275427 w 13273145"/>
                <a:gd name="connsiteY4" fmla="*/ 0 h 927927"/>
                <a:gd name="connsiteX5" fmla="*/ 12653059 w 13273145"/>
                <a:gd name="connsiteY5" fmla="*/ 0 h 927927"/>
                <a:gd name="connsiteX6" fmla="*/ 13273145 w 13273145"/>
                <a:gd name="connsiteY6" fmla="*/ 51020 h 927927"/>
                <a:gd name="connsiteX7" fmla="*/ 12973901 w 13273145"/>
                <a:gd name="connsiteY7" fmla="*/ 229590 h 927927"/>
                <a:gd name="connsiteX0" fmla="*/ 12973901 w 13273145"/>
                <a:gd name="connsiteY0" fmla="*/ 927927 h 927927"/>
                <a:gd name="connsiteX1" fmla="*/ 410681 w 13273145"/>
                <a:gd name="connsiteY1" fmla="*/ 927927 h 927927"/>
                <a:gd name="connsiteX2" fmla="*/ 2005987 w 13273145"/>
                <a:gd name="connsiteY2" fmla="*/ 463964 h 927927"/>
                <a:gd name="connsiteX3" fmla="*/ 26770 w 13273145"/>
                <a:gd name="connsiteY3" fmla="*/ 51020 h 927927"/>
                <a:gd name="connsiteX4" fmla="*/ 275427 w 13273145"/>
                <a:gd name="connsiteY4" fmla="*/ 0 h 927927"/>
                <a:gd name="connsiteX5" fmla="*/ 12653059 w 13273145"/>
                <a:gd name="connsiteY5" fmla="*/ 0 h 927927"/>
                <a:gd name="connsiteX6" fmla="*/ 13273145 w 13273145"/>
                <a:gd name="connsiteY6" fmla="*/ 51020 h 927927"/>
                <a:gd name="connsiteX7" fmla="*/ 13273145 w 13273145"/>
                <a:gd name="connsiteY7" fmla="*/ 229590 h 927927"/>
                <a:gd name="connsiteX0" fmla="*/ 12973901 w 13273145"/>
                <a:gd name="connsiteY0" fmla="*/ 927927 h 927927"/>
                <a:gd name="connsiteX1" fmla="*/ 410681 w 13273145"/>
                <a:gd name="connsiteY1" fmla="*/ 927927 h 927927"/>
                <a:gd name="connsiteX2" fmla="*/ 2005987 w 13273145"/>
                <a:gd name="connsiteY2" fmla="*/ 463964 h 927927"/>
                <a:gd name="connsiteX3" fmla="*/ 26770 w 13273145"/>
                <a:gd name="connsiteY3" fmla="*/ 51020 h 927927"/>
                <a:gd name="connsiteX4" fmla="*/ 275427 w 13273145"/>
                <a:gd name="connsiteY4" fmla="*/ 0 h 927927"/>
                <a:gd name="connsiteX5" fmla="*/ 12653059 w 13273145"/>
                <a:gd name="connsiteY5" fmla="*/ 0 h 927927"/>
                <a:gd name="connsiteX6" fmla="*/ 13273145 w 13273145"/>
                <a:gd name="connsiteY6" fmla="*/ 51020 h 927927"/>
                <a:gd name="connsiteX7" fmla="*/ 13273145 w 13273145"/>
                <a:gd name="connsiteY7" fmla="*/ 229590 h 927927"/>
                <a:gd name="connsiteX0" fmla="*/ 12973901 w 13273145"/>
                <a:gd name="connsiteY0" fmla="*/ 927927 h 927927"/>
                <a:gd name="connsiteX1" fmla="*/ 410681 w 13273145"/>
                <a:gd name="connsiteY1" fmla="*/ 927927 h 927927"/>
                <a:gd name="connsiteX2" fmla="*/ 2005987 w 13273145"/>
                <a:gd name="connsiteY2" fmla="*/ 463964 h 927927"/>
                <a:gd name="connsiteX3" fmla="*/ 26770 w 13273145"/>
                <a:gd name="connsiteY3" fmla="*/ 51020 h 927927"/>
                <a:gd name="connsiteX4" fmla="*/ 275427 w 13273145"/>
                <a:gd name="connsiteY4" fmla="*/ 0 h 927927"/>
                <a:gd name="connsiteX5" fmla="*/ 12653059 w 13273145"/>
                <a:gd name="connsiteY5" fmla="*/ 0 h 927927"/>
                <a:gd name="connsiteX6" fmla="*/ 13273145 w 13273145"/>
                <a:gd name="connsiteY6" fmla="*/ 51020 h 927927"/>
                <a:gd name="connsiteX7" fmla="*/ 13273145 w 13273145"/>
                <a:gd name="connsiteY7" fmla="*/ 229590 h 927927"/>
                <a:gd name="connsiteX0" fmla="*/ 12973901 w 13273145"/>
                <a:gd name="connsiteY0" fmla="*/ 927927 h 927927"/>
                <a:gd name="connsiteX1" fmla="*/ 410681 w 13273145"/>
                <a:gd name="connsiteY1" fmla="*/ 927927 h 927927"/>
                <a:gd name="connsiteX2" fmla="*/ 2005987 w 13273145"/>
                <a:gd name="connsiteY2" fmla="*/ 463964 h 927927"/>
                <a:gd name="connsiteX3" fmla="*/ 26770 w 13273145"/>
                <a:gd name="connsiteY3" fmla="*/ 51020 h 927927"/>
                <a:gd name="connsiteX4" fmla="*/ 275427 w 13273145"/>
                <a:gd name="connsiteY4" fmla="*/ 0 h 927927"/>
                <a:gd name="connsiteX5" fmla="*/ 12875281 w 13273145"/>
                <a:gd name="connsiteY5" fmla="*/ 0 h 927927"/>
                <a:gd name="connsiteX6" fmla="*/ 13273145 w 13273145"/>
                <a:gd name="connsiteY6" fmla="*/ 51020 h 927927"/>
                <a:gd name="connsiteX7" fmla="*/ 13273145 w 13273145"/>
                <a:gd name="connsiteY7" fmla="*/ 229590 h 927927"/>
                <a:gd name="connsiteX0" fmla="*/ 13273145 w 13273145"/>
                <a:gd name="connsiteY0" fmla="*/ 927927 h 927927"/>
                <a:gd name="connsiteX1" fmla="*/ 410681 w 13273145"/>
                <a:gd name="connsiteY1" fmla="*/ 927927 h 927927"/>
                <a:gd name="connsiteX2" fmla="*/ 2005987 w 13273145"/>
                <a:gd name="connsiteY2" fmla="*/ 463964 h 927927"/>
                <a:gd name="connsiteX3" fmla="*/ 26770 w 13273145"/>
                <a:gd name="connsiteY3" fmla="*/ 51020 h 927927"/>
                <a:gd name="connsiteX4" fmla="*/ 275427 w 13273145"/>
                <a:gd name="connsiteY4" fmla="*/ 0 h 927927"/>
                <a:gd name="connsiteX5" fmla="*/ 12875281 w 13273145"/>
                <a:gd name="connsiteY5" fmla="*/ 0 h 927927"/>
                <a:gd name="connsiteX6" fmla="*/ 13273145 w 13273145"/>
                <a:gd name="connsiteY6" fmla="*/ 51020 h 927927"/>
                <a:gd name="connsiteX7" fmla="*/ 13273145 w 13273145"/>
                <a:gd name="connsiteY7" fmla="*/ 229590 h 927927"/>
                <a:gd name="connsiteX0" fmla="*/ 13288617 w 13288617"/>
                <a:gd name="connsiteY0" fmla="*/ 927927 h 927927"/>
                <a:gd name="connsiteX1" fmla="*/ 426153 w 13288617"/>
                <a:gd name="connsiteY1" fmla="*/ 927927 h 927927"/>
                <a:gd name="connsiteX2" fmla="*/ 2021459 w 13288617"/>
                <a:gd name="connsiteY2" fmla="*/ 463964 h 927927"/>
                <a:gd name="connsiteX3" fmla="*/ 15472 w 13288617"/>
                <a:gd name="connsiteY3" fmla="*/ 51020 h 927927"/>
                <a:gd name="connsiteX4" fmla="*/ 290899 w 13288617"/>
                <a:gd name="connsiteY4" fmla="*/ 0 h 927927"/>
                <a:gd name="connsiteX5" fmla="*/ 12890753 w 13288617"/>
                <a:gd name="connsiteY5" fmla="*/ 0 h 927927"/>
                <a:gd name="connsiteX6" fmla="*/ 13288617 w 13288617"/>
                <a:gd name="connsiteY6" fmla="*/ 51020 h 927927"/>
                <a:gd name="connsiteX7" fmla="*/ 13288617 w 13288617"/>
                <a:gd name="connsiteY7" fmla="*/ 229590 h 927927"/>
                <a:gd name="connsiteX0" fmla="*/ 13288617 w 13288617"/>
                <a:gd name="connsiteY0" fmla="*/ 927927 h 927927"/>
                <a:gd name="connsiteX1" fmla="*/ 426153 w 13288617"/>
                <a:gd name="connsiteY1" fmla="*/ 927927 h 927927"/>
                <a:gd name="connsiteX2" fmla="*/ 1806422 w 13288617"/>
                <a:gd name="connsiteY2" fmla="*/ 476131 h 927927"/>
                <a:gd name="connsiteX3" fmla="*/ 15472 w 13288617"/>
                <a:gd name="connsiteY3" fmla="*/ 51020 h 927927"/>
                <a:gd name="connsiteX4" fmla="*/ 290899 w 13288617"/>
                <a:gd name="connsiteY4" fmla="*/ 0 h 927927"/>
                <a:gd name="connsiteX5" fmla="*/ 12890753 w 13288617"/>
                <a:gd name="connsiteY5" fmla="*/ 0 h 927927"/>
                <a:gd name="connsiteX6" fmla="*/ 13288617 w 13288617"/>
                <a:gd name="connsiteY6" fmla="*/ 51020 h 927927"/>
                <a:gd name="connsiteX7" fmla="*/ 13288617 w 13288617"/>
                <a:gd name="connsiteY7" fmla="*/ 229590 h 927927"/>
                <a:gd name="connsiteX0" fmla="*/ 13288617 w 13288617"/>
                <a:gd name="connsiteY0" fmla="*/ 927927 h 927927"/>
                <a:gd name="connsiteX1" fmla="*/ 426153 w 13288617"/>
                <a:gd name="connsiteY1" fmla="*/ 927927 h 927927"/>
                <a:gd name="connsiteX2" fmla="*/ 1806422 w 13288617"/>
                <a:gd name="connsiteY2" fmla="*/ 476131 h 927927"/>
                <a:gd name="connsiteX3" fmla="*/ 15472 w 13288617"/>
                <a:gd name="connsiteY3" fmla="*/ 51020 h 927927"/>
                <a:gd name="connsiteX4" fmla="*/ 290899 w 13288617"/>
                <a:gd name="connsiteY4" fmla="*/ 0 h 927927"/>
                <a:gd name="connsiteX5" fmla="*/ 12890753 w 13288617"/>
                <a:gd name="connsiteY5" fmla="*/ 0 h 927927"/>
                <a:gd name="connsiteX6" fmla="*/ 13288617 w 13288617"/>
                <a:gd name="connsiteY6" fmla="*/ 51020 h 927927"/>
                <a:gd name="connsiteX7" fmla="*/ 13288617 w 13288617"/>
                <a:gd name="connsiteY7" fmla="*/ 229590 h 927927"/>
                <a:gd name="connsiteX0" fmla="*/ 13293558 w 13293558"/>
                <a:gd name="connsiteY0" fmla="*/ 927927 h 927927"/>
                <a:gd name="connsiteX1" fmla="*/ 431094 w 13293558"/>
                <a:gd name="connsiteY1" fmla="*/ 927927 h 927927"/>
                <a:gd name="connsiteX2" fmla="*/ 1811363 w 13293558"/>
                <a:gd name="connsiteY2" fmla="*/ 476131 h 927927"/>
                <a:gd name="connsiteX3" fmla="*/ 20413 w 13293558"/>
                <a:gd name="connsiteY3" fmla="*/ 51020 h 927927"/>
                <a:gd name="connsiteX4" fmla="*/ 295840 w 13293558"/>
                <a:gd name="connsiteY4" fmla="*/ 0 h 927927"/>
                <a:gd name="connsiteX5" fmla="*/ 12895694 w 13293558"/>
                <a:gd name="connsiteY5" fmla="*/ 0 h 927927"/>
                <a:gd name="connsiteX6" fmla="*/ 13293558 w 13293558"/>
                <a:gd name="connsiteY6" fmla="*/ 51020 h 927927"/>
                <a:gd name="connsiteX7" fmla="*/ 13293558 w 13293558"/>
                <a:gd name="connsiteY7" fmla="*/ 229590 h 927927"/>
                <a:gd name="connsiteX0" fmla="*/ 13296380 w 13296380"/>
                <a:gd name="connsiteY0" fmla="*/ 927927 h 927927"/>
                <a:gd name="connsiteX1" fmla="*/ 433916 w 13296380"/>
                <a:gd name="connsiteY1" fmla="*/ 927927 h 927927"/>
                <a:gd name="connsiteX2" fmla="*/ 1814185 w 13296380"/>
                <a:gd name="connsiteY2" fmla="*/ 476131 h 927927"/>
                <a:gd name="connsiteX3" fmla="*/ 23235 w 13296380"/>
                <a:gd name="connsiteY3" fmla="*/ 51020 h 927927"/>
                <a:gd name="connsiteX4" fmla="*/ 298662 w 13296380"/>
                <a:gd name="connsiteY4" fmla="*/ 0 h 927927"/>
                <a:gd name="connsiteX5" fmla="*/ 12898516 w 13296380"/>
                <a:gd name="connsiteY5" fmla="*/ 0 h 927927"/>
                <a:gd name="connsiteX6" fmla="*/ 13296380 w 13296380"/>
                <a:gd name="connsiteY6" fmla="*/ 51020 h 927927"/>
                <a:gd name="connsiteX7" fmla="*/ 13296380 w 13296380"/>
                <a:gd name="connsiteY7" fmla="*/ 229590 h 927927"/>
                <a:gd name="connsiteX0" fmla="*/ 13296732 w 13296732"/>
                <a:gd name="connsiteY0" fmla="*/ 927927 h 927927"/>
                <a:gd name="connsiteX1" fmla="*/ 434268 w 13296732"/>
                <a:gd name="connsiteY1" fmla="*/ 927927 h 927927"/>
                <a:gd name="connsiteX2" fmla="*/ 1814537 w 13296732"/>
                <a:gd name="connsiteY2" fmla="*/ 476131 h 927927"/>
                <a:gd name="connsiteX3" fmla="*/ 23587 w 13296732"/>
                <a:gd name="connsiteY3" fmla="*/ 51020 h 927927"/>
                <a:gd name="connsiteX4" fmla="*/ 242690 w 13296732"/>
                <a:gd name="connsiteY4" fmla="*/ 0 h 927927"/>
                <a:gd name="connsiteX5" fmla="*/ 12898868 w 13296732"/>
                <a:gd name="connsiteY5" fmla="*/ 0 h 927927"/>
                <a:gd name="connsiteX6" fmla="*/ 13296732 w 13296732"/>
                <a:gd name="connsiteY6" fmla="*/ 51020 h 927927"/>
                <a:gd name="connsiteX7" fmla="*/ 13296732 w 13296732"/>
                <a:gd name="connsiteY7" fmla="*/ 229590 h 927927"/>
                <a:gd name="connsiteX0" fmla="*/ 13296732 w 13667834"/>
                <a:gd name="connsiteY0" fmla="*/ 927927 h 927927"/>
                <a:gd name="connsiteX1" fmla="*/ 434268 w 13667834"/>
                <a:gd name="connsiteY1" fmla="*/ 927927 h 927927"/>
                <a:gd name="connsiteX2" fmla="*/ 1814537 w 13667834"/>
                <a:gd name="connsiteY2" fmla="*/ 476131 h 927927"/>
                <a:gd name="connsiteX3" fmla="*/ 23587 w 13667834"/>
                <a:gd name="connsiteY3" fmla="*/ 51020 h 927927"/>
                <a:gd name="connsiteX4" fmla="*/ 242690 w 13667834"/>
                <a:gd name="connsiteY4" fmla="*/ 0 h 927927"/>
                <a:gd name="connsiteX5" fmla="*/ 12898868 w 13667834"/>
                <a:gd name="connsiteY5" fmla="*/ 0 h 927927"/>
                <a:gd name="connsiteX6" fmla="*/ 13667834 w 13667834"/>
                <a:gd name="connsiteY6" fmla="*/ 51020 h 927927"/>
                <a:gd name="connsiteX7" fmla="*/ 13296732 w 13667834"/>
                <a:gd name="connsiteY7" fmla="*/ 229590 h 927927"/>
                <a:gd name="connsiteX0" fmla="*/ 13296732 w 13667834"/>
                <a:gd name="connsiteY0" fmla="*/ 927927 h 927927"/>
                <a:gd name="connsiteX1" fmla="*/ 434268 w 13667834"/>
                <a:gd name="connsiteY1" fmla="*/ 927927 h 927927"/>
                <a:gd name="connsiteX2" fmla="*/ 1814537 w 13667834"/>
                <a:gd name="connsiteY2" fmla="*/ 476131 h 927927"/>
                <a:gd name="connsiteX3" fmla="*/ 23587 w 13667834"/>
                <a:gd name="connsiteY3" fmla="*/ 51020 h 927927"/>
                <a:gd name="connsiteX4" fmla="*/ 242690 w 13667834"/>
                <a:gd name="connsiteY4" fmla="*/ 0 h 927927"/>
                <a:gd name="connsiteX5" fmla="*/ 12898868 w 13667834"/>
                <a:gd name="connsiteY5" fmla="*/ 0 h 927927"/>
                <a:gd name="connsiteX6" fmla="*/ 13667834 w 13667834"/>
                <a:gd name="connsiteY6" fmla="*/ 51020 h 927927"/>
                <a:gd name="connsiteX7" fmla="*/ 13667834 w 13667834"/>
                <a:gd name="connsiteY7" fmla="*/ 229590 h 927927"/>
                <a:gd name="connsiteX0" fmla="*/ 13296732 w 13667834"/>
                <a:gd name="connsiteY0" fmla="*/ 927927 h 927927"/>
                <a:gd name="connsiteX1" fmla="*/ 434268 w 13667834"/>
                <a:gd name="connsiteY1" fmla="*/ 927927 h 927927"/>
                <a:gd name="connsiteX2" fmla="*/ 1814537 w 13667834"/>
                <a:gd name="connsiteY2" fmla="*/ 476131 h 927927"/>
                <a:gd name="connsiteX3" fmla="*/ 23587 w 13667834"/>
                <a:gd name="connsiteY3" fmla="*/ 51020 h 927927"/>
                <a:gd name="connsiteX4" fmla="*/ 242690 w 13667834"/>
                <a:gd name="connsiteY4" fmla="*/ 0 h 927927"/>
                <a:gd name="connsiteX5" fmla="*/ 12898868 w 13667834"/>
                <a:gd name="connsiteY5" fmla="*/ 0 h 927927"/>
                <a:gd name="connsiteX6" fmla="*/ 13667834 w 13667834"/>
                <a:gd name="connsiteY6" fmla="*/ 51020 h 927927"/>
                <a:gd name="connsiteX7" fmla="*/ 13667834 w 13667834"/>
                <a:gd name="connsiteY7" fmla="*/ 229590 h 927927"/>
                <a:gd name="connsiteX0" fmla="*/ 13296732 w 13667834"/>
                <a:gd name="connsiteY0" fmla="*/ 927927 h 927927"/>
                <a:gd name="connsiteX1" fmla="*/ 434268 w 13667834"/>
                <a:gd name="connsiteY1" fmla="*/ 927927 h 927927"/>
                <a:gd name="connsiteX2" fmla="*/ 1814537 w 13667834"/>
                <a:gd name="connsiteY2" fmla="*/ 476131 h 927927"/>
                <a:gd name="connsiteX3" fmla="*/ 23587 w 13667834"/>
                <a:gd name="connsiteY3" fmla="*/ 51020 h 927927"/>
                <a:gd name="connsiteX4" fmla="*/ 242690 w 13667834"/>
                <a:gd name="connsiteY4" fmla="*/ 0 h 927927"/>
                <a:gd name="connsiteX5" fmla="*/ 12898868 w 13667834"/>
                <a:gd name="connsiteY5" fmla="*/ 0 h 927927"/>
                <a:gd name="connsiteX6" fmla="*/ 13667834 w 13667834"/>
                <a:gd name="connsiteY6" fmla="*/ 51020 h 927927"/>
                <a:gd name="connsiteX7" fmla="*/ 13667834 w 13667834"/>
                <a:gd name="connsiteY7" fmla="*/ 229590 h 927927"/>
                <a:gd name="connsiteX0" fmla="*/ 13296732 w 13667834"/>
                <a:gd name="connsiteY0" fmla="*/ 927927 h 927927"/>
                <a:gd name="connsiteX1" fmla="*/ 434268 w 13667834"/>
                <a:gd name="connsiteY1" fmla="*/ 927927 h 927927"/>
                <a:gd name="connsiteX2" fmla="*/ 1814537 w 13667834"/>
                <a:gd name="connsiteY2" fmla="*/ 476131 h 927927"/>
                <a:gd name="connsiteX3" fmla="*/ 23587 w 13667834"/>
                <a:gd name="connsiteY3" fmla="*/ 51020 h 927927"/>
                <a:gd name="connsiteX4" fmla="*/ 242690 w 13667834"/>
                <a:gd name="connsiteY4" fmla="*/ 0 h 927927"/>
                <a:gd name="connsiteX5" fmla="*/ 13317269 w 13667834"/>
                <a:gd name="connsiteY5" fmla="*/ 0 h 927927"/>
                <a:gd name="connsiteX6" fmla="*/ 13667834 w 13667834"/>
                <a:gd name="connsiteY6" fmla="*/ 51020 h 927927"/>
                <a:gd name="connsiteX7" fmla="*/ 13667834 w 13667834"/>
                <a:gd name="connsiteY7" fmla="*/ 229590 h 927927"/>
                <a:gd name="connsiteX0" fmla="*/ 13667834 w 13667834"/>
                <a:gd name="connsiteY0" fmla="*/ 927927 h 927927"/>
                <a:gd name="connsiteX1" fmla="*/ 434268 w 13667834"/>
                <a:gd name="connsiteY1" fmla="*/ 927927 h 927927"/>
                <a:gd name="connsiteX2" fmla="*/ 1814537 w 13667834"/>
                <a:gd name="connsiteY2" fmla="*/ 476131 h 927927"/>
                <a:gd name="connsiteX3" fmla="*/ 23587 w 13667834"/>
                <a:gd name="connsiteY3" fmla="*/ 51020 h 927927"/>
                <a:gd name="connsiteX4" fmla="*/ 242690 w 13667834"/>
                <a:gd name="connsiteY4" fmla="*/ 0 h 927927"/>
                <a:gd name="connsiteX5" fmla="*/ 13317269 w 13667834"/>
                <a:gd name="connsiteY5" fmla="*/ 0 h 927927"/>
                <a:gd name="connsiteX6" fmla="*/ 13667834 w 13667834"/>
                <a:gd name="connsiteY6" fmla="*/ 51020 h 927927"/>
                <a:gd name="connsiteX7" fmla="*/ 13667834 w 13667834"/>
                <a:gd name="connsiteY7" fmla="*/ 229590 h 927927"/>
                <a:gd name="connsiteX0" fmla="*/ 13681464 w 13681464"/>
                <a:gd name="connsiteY0" fmla="*/ 927927 h 927927"/>
                <a:gd name="connsiteX1" fmla="*/ 447898 w 13681464"/>
                <a:gd name="connsiteY1" fmla="*/ 927927 h 927927"/>
                <a:gd name="connsiteX2" fmla="*/ 1828167 w 13681464"/>
                <a:gd name="connsiteY2" fmla="*/ 476131 h 927927"/>
                <a:gd name="connsiteX3" fmla="*/ 13630 w 13681464"/>
                <a:gd name="connsiteY3" fmla="*/ 51020 h 927927"/>
                <a:gd name="connsiteX4" fmla="*/ 256320 w 13681464"/>
                <a:gd name="connsiteY4" fmla="*/ 0 h 927927"/>
                <a:gd name="connsiteX5" fmla="*/ 13330899 w 13681464"/>
                <a:gd name="connsiteY5" fmla="*/ 0 h 927927"/>
                <a:gd name="connsiteX6" fmla="*/ 13681464 w 13681464"/>
                <a:gd name="connsiteY6" fmla="*/ 51020 h 927927"/>
                <a:gd name="connsiteX7" fmla="*/ 13681464 w 13681464"/>
                <a:gd name="connsiteY7" fmla="*/ 229590 h 927927"/>
                <a:gd name="connsiteX0" fmla="*/ 13681464 w 13681464"/>
                <a:gd name="connsiteY0" fmla="*/ 927927 h 927927"/>
                <a:gd name="connsiteX1" fmla="*/ 447898 w 13681464"/>
                <a:gd name="connsiteY1" fmla="*/ 927927 h 927927"/>
                <a:gd name="connsiteX2" fmla="*/ 1799270 w 13681464"/>
                <a:gd name="connsiteY2" fmla="*/ 463964 h 927927"/>
                <a:gd name="connsiteX3" fmla="*/ 13630 w 13681464"/>
                <a:gd name="connsiteY3" fmla="*/ 51020 h 927927"/>
                <a:gd name="connsiteX4" fmla="*/ 256320 w 13681464"/>
                <a:gd name="connsiteY4" fmla="*/ 0 h 927927"/>
                <a:gd name="connsiteX5" fmla="*/ 13330899 w 13681464"/>
                <a:gd name="connsiteY5" fmla="*/ 0 h 927927"/>
                <a:gd name="connsiteX6" fmla="*/ 13681464 w 13681464"/>
                <a:gd name="connsiteY6" fmla="*/ 51020 h 927927"/>
                <a:gd name="connsiteX7" fmla="*/ 13681464 w 13681464"/>
                <a:gd name="connsiteY7" fmla="*/ 229590 h 927927"/>
                <a:gd name="connsiteX0" fmla="*/ 13681464 w 13681464"/>
                <a:gd name="connsiteY0" fmla="*/ 927927 h 927927"/>
                <a:gd name="connsiteX1" fmla="*/ 447898 w 13681464"/>
                <a:gd name="connsiteY1" fmla="*/ 927927 h 927927"/>
                <a:gd name="connsiteX2" fmla="*/ 1799270 w 13681464"/>
                <a:gd name="connsiteY2" fmla="*/ 463964 h 927927"/>
                <a:gd name="connsiteX3" fmla="*/ 13630 w 13681464"/>
                <a:gd name="connsiteY3" fmla="*/ 51020 h 927927"/>
                <a:gd name="connsiteX4" fmla="*/ 256320 w 13681464"/>
                <a:gd name="connsiteY4" fmla="*/ 0 h 927927"/>
                <a:gd name="connsiteX5" fmla="*/ 13330899 w 13681464"/>
                <a:gd name="connsiteY5" fmla="*/ 0 h 927927"/>
                <a:gd name="connsiteX6" fmla="*/ 13681464 w 13681464"/>
                <a:gd name="connsiteY6" fmla="*/ 51020 h 927927"/>
                <a:gd name="connsiteX7" fmla="*/ 13681464 w 13681464"/>
                <a:gd name="connsiteY7" fmla="*/ 229590 h 927927"/>
                <a:gd name="connsiteX0" fmla="*/ 13690169 w 13690169"/>
                <a:gd name="connsiteY0" fmla="*/ 927927 h 927927"/>
                <a:gd name="connsiteX1" fmla="*/ 456603 w 13690169"/>
                <a:gd name="connsiteY1" fmla="*/ 927927 h 927927"/>
                <a:gd name="connsiteX2" fmla="*/ 1807975 w 13690169"/>
                <a:gd name="connsiteY2" fmla="*/ 463964 h 927927"/>
                <a:gd name="connsiteX3" fmla="*/ 22335 w 13690169"/>
                <a:gd name="connsiteY3" fmla="*/ 51020 h 927927"/>
                <a:gd name="connsiteX4" fmla="*/ 265025 w 13690169"/>
                <a:gd name="connsiteY4" fmla="*/ 0 h 927927"/>
                <a:gd name="connsiteX5" fmla="*/ 13339604 w 13690169"/>
                <a:gd name="connsiteY5" fmla="*/ 0 h 927927"/>
                <a:gd name="connsiteX6" fmla="*/ 13690169 w 13690169"/>
                <a:gd name="connsiteY6" fmla="*/ 51020 h 927927"/>
                <a:gd name="connsiteX7" fmla="*/ 13690169 w 13690169"/>
                <a:gd name="connsiteY7" fmla="*/ 229590 h 927927"/>
                <a:gd name="connsiteX0" fmla="*/ 13691872 w 13691872"/>
                <a:gd name="connsiteY0" fmla="*/ 927927 h 927927"/>
                <a:gd name="connsiteX1" fmla="*/ 458306 w 13691872"/>
                <a:gd name="connsiteY1" fmla="*/ 927927 h 927927"/>
                <a:gd name="connsiteX2" fmla="*/ 1809678 w 13691872"/>
                <a:gd name="connsiteY2" fmla="*/ 463964 h 927927"/>
                <a:gd name="connsiteX3" fmla="*/ 24038 w 13691872"/>
                <a:gd name="connsiteY3" fmla="*/ 51020 h 927927"/>
                <a:gd name="connsiteX4" fmla="*/ 266728 w 13691872"/>
                <a:gd name="connsiteY4" fmla="*/ 0 h 927927"/>
                <a:gd name="connsiteX5" fmla="*/ 13341307 w 13691872"/>
                <a:gd name="connsiteY5" fmla="*/ 0 h 927927"/>
                <a:gd name="connsiteX6" fmla="*/ 13691872 w 13691872"/>
                <a:gd name="connsiteY6" fmla="*/ 51020 h 927927"/>
                <a:gd name="connsiteX7" fmla="*/ 13691872 w 13691872"/>
                <a:gd name="connsiteY7" fmla="*/ 229590 h 927927"/>
                <a:gd name="connsiteX0" fmla="*/ 13691985 w 13691985"/>
                <a:gd name="connsiteY0" fmla="*/ 927927 h 927927"/>
                <a:gd name="connsiteX1" fmla="*/ 458419 w 13691985"/>
                <a:gd name="connsiteY1" fmla="*/ 927927 h 927927"/>
                <a:gd name="connsiteX2" fmla="*/ 1809791 w 13691985"/>
                <a:gd name="connsiteY2" fmla="*/ 463964 h 927927"/>
                <a:gd name="connsiteX3" fmla="*/ 24151 w 13691985"/>
                <a:gd name="connsiteY3" fmla="*/ 51020 h 927927"/>
                <a:gd name="connsiteX4" fmla="*/ 248489 w 13691985"/>
                <a:gd name="connsiteY4" fmla="*/ 0 h 927927"/>
                <a:gd name="connsiteX5" fmla="*/ 13341420 w 13691985"/>
                <a:gd name="connsiteY5" fmla="*/ 0 h 927927"/>
                <a:gd name="connsiteX6" fmla="*/ 13691985 w 13691985"/>
                <a:gd name="connsiteY6" fmla="*/ 51020 h 927927"/>
                <a:gd name="connsiteX7" fmla="*/ 13691985 w 13691985"/>
                <a:gd name="connsiteY7" fmla="*/ 229590 h 927927"/>
                <a:gd name="connsiteX0" fmla="*/ 13691985 w 14018962"/>
                <a:gd name="connsiteY0" fmla="*/ 927927 h 927927"/>
                <a:gd name="connsiteX1" fmla="*/ 458419 w 14018962"/>
                <a:gd name="connsiteY1" fmla="*/ 927927 h 927927"/>
                <a:gd name="connsiteX2" fmla="*/ 1809791 w 14018962"/>
                <a:gd name="connsiteY2" fmla="*/ 463964 h 927927"/>
                <a:gd name="connsiteX3" fmla="*/ 24151 w 14018962"/>
                <a:gd name="connsiteY3" fmla="*/ 51020 h 927927"/>
                <a:gd name="connsiteX4" fmla="*/ 248489 w 14018962"/>
                <a:gd name="connsiteY4" fmla="*/ 0 h 927927"/>
                <a:gd name="connsiteX5" fmla="*/ 13341420 w 14018962"/>
                <a:gd name="connsiteY5" fmla="*/ 0 h 927927"/>
                <a:gd name="connsiteX6" fmla="*/ 14018962 w 14018962"/>
                <a:gd name="connsiteY6" fmla="*/ 51020 h 927927"/>
                <a:gd name="connsiteX7" fmla="*/ 13691985 w 14018962"/>
                <a:gd name="connsiteY7" fmla="*/ 229590 h 927927"/>
                <a:gd name="connsiteX0" fmla="*/ 13691985 w 14018962"/>
                <a:gd name="connsiteY0" fmla="*/ 927927 h 927927"/>
                <a:gd name="connsiteX1" fmla="*/ 458419 w 14018962"/>
                <a:gd name="connsiteY1" fmla="*/ 927927 h 927927"/>
                <a:gd name="connsiteX2" fmla="*/ 1809791 w 14018962"/>
                <a:gd name="connsiteY2" fmla="*/ 463964 h 927927"/>
                <a:gd name="connsiteX3" fmla="*/ 24151 w 14018962"/>
                <a:gd name="connsiteY3" fmla="*/ 51020 h 927927"/>
                <a:gd name="connsiteX4" fmla="*/ 248489 w 14018962"/>
                <a:gd name="connsiteY4" fmla="*/ 0 h 927927"/>
                <a:gd name="connsiteX5" fmla="*/ 13341420 w 14018962"/>
                <a:gd name="connsiteY5" fmla="*/ 0 h 927927"/>
                <a:gd name="connsiteX6" fmla="*/ 14018962 w 14018962"/>
                <a:gd name="connsiteY6" fmla="*/ 51020 h 927927"/>
                <a:gd name="connsiteX7" fmla="*/ 14018962 w 14018962"/>
                <a:gd name="connsiteY7" fmla="*/ 229590 h 927927"/>
                <a:gd name="connsiteX0" fmla="*/ 13691985 w 14018962"/>
                <a:gd name="connsiteY0" fmla="*/ 927927 h 927927"/>
                <a:gd name="connsiteX1" fmla="*/ 458419 w 14018962"/>
                <a:gd name="connsiteY1" fmla="*/ 927927 h 927927"/>
                <a:gd name="connsiteX2" fmla="*/ 1809791 w 14018962"/>
                <a:gd name="connsiteY2" fmla="*/ 463964 h 927927"/>
                <a:gd name="connsiteX3" fmla="*/ 24151 w 14018962"/>
                <a:gd name="connsiteY3" fmla="*/ 51020 h 927927"/>
                <a:gd name="connsiteX4" fmla="*/ 248489 w 14018962"/>
                <a:gd name="connsiteY4" fmla="*/ 0 h 927927"/>
                <a:gd name="connsiteX5" fmla="*/ 13341420 w 14018962"/>
                <a:gd name="connsiteY5" fmla="*/ 0 h 927927"/>
                <a:gd name="connsiteX6" fmla="*/ 14018962 w 14018962"/>
                <a:gd name="connsiteY6" fmla="*/ 51020 h 927927"/>
                <a:gd name="connsiteX7" fmla="*/ 14018962 w 14018962"/>
                <a:gd name="connsiteY7" fmla="*/ 229590 h 927927"/>
                <a:gd name="connsiteX0" fmla="*/ 13691985 w 14018962"/>
                <a:gd name="connsiteY0" fmla="*/ 927927 h 927927"/>
                <a:gd name="connsiteX1" fmla="*/ 458419 w 14018962"/>
                <a:gd name="connsiteY1" fmla="*/ 927927 h 927927"/>
                <a:gd name="connsiteX2" fmla="*/ 1809791 w 14018962"/>
                <a:gd name="connsiteY2" fmla="*/ 463964 h 927927"/>
                <a:gd name="connsiteX3" fmla="*/ 24151 w 14018962"/>
                <a:gd name="connsiteY3" fmla="*/ 51020 h 927927"/>
                <a:gd name="connsiteX4" fmla="*/ 248489 w 14018962"/>
                <a:gd name="connsiteY4" fmla="*/ 0 h 927927"/>
                <a:gd name="connsiteX5" fmla="*/ 13341420 w 14018962"/>
                <a:gd name="connsiteY5" fmla="*/ 0 h 927927"/>
                <a:gd name="connsiteX6" fmla="*/ 14018962 w 14018962"/>
                <a:gd name="connsiteY6" fmla="*/ 51020 h 927927"/>
                <a:gd name="connsiteX7" fmla="*/ 14018962 w 14018962"/>
                <a:gd name="connsiteY7" fmla="*/ 229590 h 927927"/>
                <a:gd name="connsiteX0" fmla="*/ 13691985 w 14018962"/>
                <a:gd name="connsiteY0" fmla="*/ 927927 h 927927"/>
                <a:gd name="connsiteX1" fmla="*/ 458419 w 14018962"/>
                <a:gd name="connsiteY1" fmla="*/ 927927 h 927927"/>
                <a:gd name="connsiteX2" fmla="*/ 1809791 w 14018962"/>
                <a:gd name="connsiteY2" fmla="*/ 463964 h 927927"/>
                <a:gd name="connsiteX3" fmla="*/ 24151 w 14018962"/>
                <a:gd name="connsiteY3" fmla="*/ 51020 h 927927"/>
                <a:gd name="connsiteX4" fmla="*/ 248489 w 14018962"/>
                <a:gd name="connsiteY4" fmla="*/ 0 h 927927"/>
                <a:gd name="connsiteX5" fmla="*/ 13660011 w 14018962"/>
                <a:gd name="connsiteY5" fmla="*/ 0 h 927927"/>
                <a:gd name="connsiteX6" fmla="*/ 14018962 w 14018962"/>
                <a:gd name="connsiteY6" fmla="*/ 51020 h 927927"/>
                <a:gd name="connsiteX7" fmla="*/ 14018962 w 14018962"/>
                <a:gd name="connsiteY7" fmla="*/ 229590 h 927927"/>
                <a:gd name="connsiteX0" fmla="*/ 14018962 w 14018962"/>
                <a:gd name="connsiteY0" fmla="*/ 927927 h 927927"/>
                <a:gd name="connsiteX1" fmla="*/ 458419 w 14018962"/>
                <a:gd name="connsiteY1" fmla="*/ 927927 h 927927"/>
                <a:gd name="connsiteX2" fmla="*/ 1809791 w 14018962"/>
                <a:gd name="connsiteY2" fmla="*/ 463964 h 927927"/>
                <a:gd name="connsiteX3" fmla="*/ 24151 w 14018962"/>
                <a:gd name="connsiteY3" fmla="*/ 51020 h 927927"/>
                <a:gd name="connsiteX4" fmla="*/ 248489 w 14018962"/>
                <a:gd name="connsiteY4" fmla="*/ 0 h 927927"/>
                <a:gd name="connsiteX5" fmla="*/ 13660011 w 14018962"/>
                <a:gd name="connsiteY5" fmla="*/ 0 h 927927"/>
                <a:gd name="connsiteX6" fmla="*/ 14018962 w 14018962"/>
                <a:gd name="connsiteY6" fmla="*/ 51020 h 927927"/>
                <a:gd name="connsiteX7" fmla="*/ 14018962 w 14018962"/>
                <a:gd name="connsiteY7" fmla="*/ 229590 h 927927"/>
                <a:gd name="connsiteX0" fmla="*/ 14032917 w 14032917"/>
                <a:gd name="connsiteY0" fmla="*/ 927927 h 927927"/>
                <a:gd name="connsiteX1" fmla="*/ 472374 w 14032917"/>
                <a:gd name="connsiteY1" fmla="*/ 927927 h 927927"/>
                <a:gd name="connsiteX2" fmla="*/ 1823746 w 14032917"/>
                <a:gd name="connsiteY2" fmla="*/ 463964 h 927927"/>
                <a:gd name="connsiteX3" fmla="*/ 13955 w 14032917"/>
                <a:gd name="connsiteY3" fmla="*/ 51020 h 927927"/>
                <a:gd name="connsiteX4" fmla="*/ 262444 w 14032917"/>
                <a:gd name="connsiteY4" fmla="*/ 0 h 927927"/>
                <a:gd name="connsiteX5" fmla="*/ 13673966 w 14032917"/>
                <a:gd name="connsiteY5" fmla="*/ 0 h 927927"/>
                <a:gd name="connsiteX6" fmla="*/ 14032917 w 14032917"/>
                <a:gd name="connsiteY6" fmla="*/ 51020 h 927927"/>
                <a:gd name="connsiteX7" fmla="*/ 14032917 w 14032917"/>
                <a:gd name="connsiteY7" fmla="*/ 229590 h 927927"/>
                <a:gd name="connsiteX0" fmla="*/ 14032917 w 14032917"/>
                <a:gd name="connsiteY0" fmla="*/ 927927 h 927927"/>
                <a:gd name="connsiteX1" fmla="*/ 472374 w 14032917"/>
                <a:gd name="connsiteY1" fmla="*/ 927927 h 927927"/>
                <a:gd name="connsiteX2" fmla="*/ 1847751 w 14032917"/>
                <a:gd name="connsiteY2" fmla="*/ 476131 h 927927"/>
                <a:gd name="connsiteX3" fmla="*/ 13955 w 14032917"/>
                <a:gd name="connsiteY3" fmla="*/ 51020 h 927927"/>
                <a:gd name="connsiteX4" fmla="*/ 262444 w 14032917"/>
                <a:gd name="connsiteY4" fmla="*/ 0 h 927927"/>
                <a:gd name="connsiteX5" fmla="*/ 13673966 w 14032917"/>
                <a:gd name="connsiteY5" fmla="*/ 0 h 927927"/>
                <a:gd name="connsiteX6" fmla="*/ 14032917 w 14032917"/>
                <a:gd name="connsiteY6" fmla="*/ 51020 h 927927"/>
                <a:gd name="connsiteX7" fmla="*/ 14032917 w 14032917"/>
                <a:gd name="connsiteY7" fmla="*/ 229590 h 927927"/>
                <a:gd name="connsiteX0" fmla="*/ 14032917 w 14032917"/>
                <a:gd name="connsiteY0" fmla="*/ 927927 h 927927"/>
                <a:gd name="connsiteX1" fmla="*/ 472374 w 14032917"/>
                <a:gd name="connsiteY1" fmla="*/ 927927 h 927927"/>
                <a:gd name="connsiteX2" fmla="*/ 1847751 w 14032917"/>
                <a:gd name="connsiteY2" fmla="*/ 476131 h 927927"/>
                <a:gd name="connsiteX3" fmla="*/ 13955 w 14032917"/>
                <a:gd name="connsiteY3" fmla="*/ 51020 h 927927"/>
                <a:gd name="connsiteX4" fmla="*/ 262444 w 14032917"/>
                <a:gd name="connsiteY4" fmla="*/ 0 h 927927"/>
                <a:gd name="connsiteX5" fmla="*/ 13673966 w 14032917"/>
                <a:gd name="connsiteY5" fmla="*/ 0 h 927927"/>
                <a:gd name="connsiteX6" fmla="*/ 14032917 w 14032917"/>
                <a:gd name="connsiteY6" fmla="*/ 51020 h 927927"/>
                <a:gd name="connsiteX7" fmla="*/ 14032917 w 14032917"/>
                <a:gd name="connsiteY7" fmla="*/ 229590 h 927927"/>
                <a:gd name="connsiteX0" fmla="*/ 14041071 w 14041071"/>
                <a:gd name="connsiteY0" fmla="*/ 927927 h 927927"/>
                <a:gd name="connsiteX1" fmla="*/ 480528 w 14041071"/>
                <a:gd name="connsiteY1" fmla="*/ 927927 h 927927"/>
                <a:gd name="connsiteX2" fmla="*/ 1855905 w 14041071"/>
                <a:gd name="connsiteY2" fmla="*/ 476131 h 927927"/>
                <a:gd name="connsiteX3" fmla="*/ 22109 w 14041071"/>
                <a:gd name="connsiteY3" fmla="*/ 51020 h 927927"/>
                <a:gd name="connsiteX4" fmla="*/ 270598 w 14041071"/>
                <a:gd name="connsiteY4" fmla="*/ 0 h 927927"/>
                <a:gd name="connsiteX5" fmla="*/ 13682120 w 14041071"/>
                <a:gd name="connsiteY5" fmla="*/ 0 h 927927"/>
                <a:gd name="connsiteX6" fmla="*/ 14041071 w 14041071"/>
                <a:gd name="connsiteY6" fmla="*/ 51020 h 927927"/>
                <a:gd name="connsiteX7" fmla="*/ 14041071 w 14041071"/>
                <a:gd name="connsiteY7" fmla="*/ 229590 h 927927"/>
                <a:gd name="connsiteX0" fmla="*/ 14042958 w 14042958"/>
                <a:gd name="connsiteY0" fmla="*/ 927927 h 927927"/>
                <a:gd name="connsiteX1" fmla="*/ 482415 w 14042958"/>
                <a:gd name="connsiteY1" fmla="*/ 927927 h 927927"/>
                <a:gd name="connsiteX2" fmla="*/ 1857792 w 14042958"/>
                <a:gd name="connsiteY2" fmla="*/ 476131 h 927927"/>
                <a:gd name="connsiteX3" fmla="*/ 23996 w 14042958"/>
                <a:gd name="connsiteY3" fmla="*/ 51020 h 927927"/>
                <a:gd name="connsiteX4" fmla="*/ 272485 w 14042958"/>
                <a:gd name="connsiteY4" fmla="*/ 0 h 927927"/>
                <a:gd name="connsiteX5" fmla="*/ 13684007 w 14042958"/>
                <a:gd name="connsiteY5" fmla="*/ 0 h 927927"/>
                <a:gd name="connsiteX6" fmla="*/ 14042958 w 14042958"/>
                <a:gd name="connsiteY6" fmla="*/ 51020 h 927927"/>
                <a:gd name="connsiteX7" fmla="*/ 14042958 w 14042958"/>
                <a:gd name="connsiteY7" fmla="*/ 229590 h 927927"/>
                <a:gd name="connsiteX0" fmla="*/ 14043113 w 14043113"/>
                <a:gd name="connsiteY0" fmla="*/ 927927 h 927927"/>
                <a:gd name="connsiteX1" fmla="*/ 482570 w 14043113"/>
                <a:gd name="connsiteY1" fmla="*/ 927927 h 927927"/>
                <a:gd name="connsiteX2" fmla="*/ 1857947 w 14043113"/>
                <a:gd name="connsiteY2" fmla="*/ 476131 h 927927"/>
                <a:gd name="connsiteX3" fmla="*/ 24151 w 14043113"/>
                <a:gd name="connsiteY3" fmla="*/ 51020 h 927927"/>
                <a:gd name="connsiteX4" fmla="*/ 248503 w 14043113"/>
                <a:gd name="connsiteY4" fmla="*/ 0 h 927927"/>
                <a:gd name="connsiteX5" fmla="*/ 13684162 w 14043113"/>
                <a:gd name="connsiteY5" fmla="*/ 0 h 927927"/>
                <a:gd name="connsiteX6" fmla="*/ 14043113 w 14043113"/>
                <a:gd name="connsiteY6" fmla="*/ 51020 h 927927"/>
                <a:gd name="connsiteX7" fmla="*/ 14043113 w 14043113"/>
                <a:gd name="connsiteY7" fmla="*/ 229590 h 927927"/>
                <a:gd name="connsiteX0" fmla="*/ 14043113 w 14043113"/>
                <a:gd name="connsiteY0" fmla="*/ 927927 h 927927"/>
                <a:gd name="connsiteX1" fmla="*/ 482570 w 14043113"/>
                <a:gd name="connsiteY1" fmla="*/ 927927 h 927927"/>
                <a:gd name="connsiteX2" fmla="*/ 1857947 w 14043113"/>
                <a:gd name="connsiteY2" fmla="*/ 476131 h 927927"/>
                <a:gd name="connsiteX3" fmla="*/ 24151 w 14043113"/>
                <a:gd name="connsiteY3" fmla="*/ 51020 h 927927"/>
                <a:gd name="connsiteX4" fmla="*/ 248503 w 14043113"/>
                <a:gd name="connsiteY4" fmla="*/ 0 h 927927"/>
                <a:gd name="connsiteX5" fmla="*/ 13684162 w 14043113"/>
                <a:gd name="connsiteY5" fmla="*/ 0 h 927927"/>
                <a:gd name="connsiteX6" fmla="*/ 14043113 w 14043113"/>
                <a:gd name="connsiteY6" fmla="*/ 51020 h 927927"/>
                <a:gd name="connsiteX7" fmla="*/ 14043113 w 14043113"/>
                <a:gd name="connsiteY7" fmla="*/ 229590 h 927927"/>
                <a:gd name="connsiteX0" fmla="*/ 14043113 w 14043113"/>
                <a:gd name="connsiteY0" fmla="*/ 927927 h 927927"/>
                <a:gd name="connsiteX1" fmla="*/ 482570 w 14043113"/>
                <a:gd name="connsiteY1" fmla="*/ 927927 h 927927"/>
                <a:gd name="connsiteX2" fmla="*/ 1857947 w 14043113"/>
                <a:gd name="connsiteY2" fmla="*/ 476131 h 927927"/>
                <a:gd name="connsiteX3" fmla="*/ 24151 w 14043113"/>
                <a:gd name="connsiteY3" fmla="*/ 51020 h 927927"/>
                <a:gd name="connsiteX4" fmla="*/ 248503 w 14043113"/>
                <a:gd name="connsiteY4" fmla="*/ 0 h 927927"/>
                <a:gd name="connsiteX5" fmla="*/ 13684162 w 14043113"/>
                <a:gd name="connsiteY5" fmla="*/ 0 h 927927"/>
                <a:gd name="connsiteX6" fmla="*/ 14043113 w 14043113"/>
                <a:gd name="connsiteY6" fmla="*/ 51020 h 927927"/>
                <a:gd name="connsiteX7" fmla="*/ 14043113 w 14043113"/>
                <a:gd name="connsiteY7" fmla="*/ 229590 h 927927"/>
                <a:gd name="connsiteX0" fmla="*/ 14043113 w 14043113"/>
                <a:gd name="connsiteY0" fmla="*/ 927927 h 927927"/>
                <a:gd name="connsiteX1" fmla="*/ 482570 w 14043113"/>
                <a:gd name="connsiteY1" fmla="*/ 927927 h 927927"/>
                <a:gd name="connsiteX2" fmla="*/ 1857947 w 14043113"/>
                <a:gd name="connsiteY2" fmla="*/ 476131 h 927927"/>
                <a:gd name="connsiteX3" fmla="*/ 24151 w 14043113"/>
                <a:gd name="connsiteY3" fmla="*/ 51020 h 927927"/>
                <a:gd name="connsiteX4" fmla="*/ 248503 w 14043113"/>
                <a:gd name="connsiteY4" fmla="*/ 0 h 927927"/>
                <a:gd name="connsiteX5" fmla="*/ 13684162 w 14043113"/>
                <a:gd name="connsiteY5" fmla="*/ 0 h 927927"/>
                <a:gd name="connsiteX6" fmla="*/ 14043113 w 14043113"/>
                <a:gd name="connsiteY6" fmla="*/ 51020 h 927927"/>
                <a:gd name="connsiteX7" fmla="*/ 14043113 w 14043113"/>
                <a:gd name="connsiteY7" fmla="*/ 229590 h 927927"/>
                <a:gd name="connsiteX0" fmla="*/ 14043113 w 14043113"/>
                <a:gd name="connsiteY0" fmla="*/ 927927 h 927927"/>
                <a:gd name="connsiteX1" fmla="*/ 482570 w 14043113"/>
                <a:gd name="connsiteY1" fmla="*/ 927927 h 927927"/>
                <a:gd name="connsiteX2" fmla="*/ 1857947 w 14043113"/>
                <a:gd name="connsiteY2" fmla="*/ 476131 h 927927"/>
                <a:gd name="connsiteX3" fmla="*/ 24151 w 14043113"/>
                <a:gd name="connsiteY3" fmla="*/ 51020 h 927927"/>
                <a:gd name="connsiteX4" fmla="*/ 248503 w 14043113"/>
                <a:gd name="connsiteY4" fmla="*/ 0 h 927927"/>
                <a:gd name="connsiteX5" fmla="*/ 13684162 w 14043113"/>
                <a:gd name="connsiteY5" fmla="*/ 0 h 927927"/>
                <a:gd name="connsiteX6" fmla="*/ 14043113 w 14043113"/>
                <a:gd name="connsiteY6" fmla="*/ 51020 h 927927"/>
                <a:gd name="connsiteX7" fmla="*/ 14043113 w 14043113"/>
                <a:gd name="connsiteY7" fmla="*/ 229590 h 927927"/>
                <a:gd name="connsiteX0" fmla="*/ 14043113 w 14043113"/>
                <a:gd name="connsiteY0" fmla="*/ 927927 h 927927"/>
                <a:gd name="connsiteX1" fmla="*/ 482570 w 14043113"/>
                <a:gd name="connsiteY1" fmla="*/ 927927 h 927927"/>
                <a:gd name="connsiteX2" fmla="*/ 1857947 w 14043113"/>
                <a:gd name="connsiteY2" fmla="*/ 476131 h 927927"/>
                <a:gd name="connsiteX3" fmla="*/ 24151 w 14043113"/>
                <a:gd name="connsiteY3" fmla="*/ 51020 h 927927"/>
                <a:gd name="connsiteX4" fmla="*/ 248503 w 14043113"/>
                <a:gd name="connsiteY4" fmla="*/ 0 h 927927"/>
                <a:gd name="connsiteX5" fmla="*/ 13684162 w 14043113"/>
                <a:gd name="connsiteY5" fmla="*/ 0 h 927927"/>
                <a:gd name="connsiteX6" fmla="*/ 14043113 w 14043113"/>
                <a:gd name="connsiteY6" fmla="*/ 51020 h 927927"/>
                <a:gd name="connsiteX7" fmla="*/ 14043113 w 14043113"/>
                <a:gd name="connsiteY7" fmla="*/ 229590 h 927927"/>
                <a:gd name="connsiteX0" fmla="*/ 14043113 w 14043113"/>
                <a:gd name="connsiteY0" fmla="*/ 927927 h 927927"/>
                <a:gd name="connsiteX1" fmla="*/ 482570 w 14043113"/>
                <a:gd name="connsiteY1" fmla="*/ 927927 h 927927"/>
                <a:gd name="connsiteX2" fmla="*/ 1857947 w 14043113"/>
                <a:gd name="connsiteY2" fmla="*/ 476131 h 927927"/>
                <a:gd name="connsiteX3" fmla="*/ 24151 w 14043113"/>
                <a:gd name="connsiteY3" fmla="*/ 51020 h 927927"/>
                <a:gd name="connsiteX4" fmla="*/ 248503 w 14043113"/>
                <a:gd name="connsiteY4" fmla="*/ 0 h 927927"/>
                <a:gd name="connsiteX5" fmla="*/ 13684162 w 14043113"/>
                <a:gd name="connsiteY5" fmla="*/ 0 h 927927"/>
                <a:gd name="connsiteX6" fmla="*/ 14043113 w 14043113"/>
                <a:gd name="connsiteY6" fmla="*/ 51020 h 927927"/>
                <a:gd name="connsiteX7" fmla="*/ 14043113 w 14043113"/>
                <a:gd name="connsiteY7" fmla="*/ 229590 h 927927"/>
                <a:gd name="connsiteX0" fmla="*/ 14057073 w 14057073"/>
                <a:gd name="connsiteY0" fmla="*/ 927927 h 927927"/>
                <a:gd name="connsiteX1" fmla="*/ 496530 w 14057073"/>
                <a:gd name="connsiteY1" fmla="*/ 927927 h 927927"/>
                <a:gd name="connsiteX2" fmla="*/ 1871907 w 14057073"/>
                <a:gd name="connsiteY2" fmla="*/ 476131 h 927927"/>
                <a:gd name="connsiteX3" fmla="*/ 13960 w 14057073"/>
                <a:gd name="connsiteY3" fmla="*/ 51020 h 927927"/>
                <a:gd name="connsiteX4" fmla="*/ 262463 w 14057073"/>
                <a:gd name="connsiteY4" fmla="*/ 0 h 927927"/>
                <a:gd name="connsiteX5" fmla="*/ 13698122 w 14057073"/>
                <a:gd name="connsiteY5" fmla="*/ 0 h 927927"/>
                <a:gd name="connsiteX6" fmla="*/ 14057073 w 14057073"/>
                <a:gd name="connsiteY6" fmla="*/ 51020 h 927927"/>
                <a:gd name="connsiteX7" fmla="*/ 14057073 w 14057073"/>
                <a:gd name="connsiteY7" fmla="*/ 229590 h 927927"/>
                <a:gd name="connsiteX0" fmla="*/ 14057073 w 14057073"/>
                <a:gd name="connsiteY0" fmla="*/ 927927 h 927927"/>
                <a:gd name="connsiteX1" fmla="*/ 496530 w 14057073"/>
                <a:gd name="connsiteY1" fmla="*/ 927927 h 927927"/>
                <a:gd name="connsiteX2" fmla="*/ 1868036 w 14057073"/>
                <a:gd name="connsiteY2" fmla="*/ 476131 h 927927"/>
                <a:gd name="connsiteX3" fmla="*/ 13960 w 14057073"/>
                <a:gd name="connsiteY3" fmla="*/ 51020 h 927927"/>
                <a:gd name="connsiteX4" fmla="*/ 262463 w 14057073"/>
                <a:gd name="connsiteY4" fmla="*/ 0 h 927927"/>
                <a:gd name="connsiteX5" fmla="*/ 13698122 w 14057073"/>
                <a:gd name="connsiteY5" fmla="*/ 0 h 927927"/>
                <a:gd name="connsiteX6" fmla="*/ 14057073 w 14057073"/>
                <a:gd name="connsiteY6" fmla="*/ 51020 h 927927"/>
                <a:gd name="connsiteX7" fmla="*/ 14057073 w 14057073"/>
                <a:gd name="connsiteY7" fmla="*/ 229590 h 927927"/>
                <a:gd name="connsiteX0" fmla="*/ 14057073 w 14057073"/>
                <a:gd name="connsiteY0" fmla="*/ 927927 h 927927"/>
                <a:gd name="connsiteX1" fmla="*/ 496530 w 14057073"/>
                <a:gd name="connsiteY1" fmla="*/ 927927 h 927927"/>
                <a:gd name="connsiteX2" fmla="*/ 1868036 w 14057073"/>
                <a:gd name="connsiteY2" fmla="*/ 476131 h 927927"/>
                <a:gd name="connsiteX3" fmla="*/ 13960 w 14057073"/>
                <a:gd name="connsiteY3" fmla="*/ 51020 h 927927"/>
                <a:gd name="connsiteX4" fmla="*/ 262463 w 14057073"/>
                <a:gd name="connsiteY4" fmla="*/ 0 h 927927"/>
                <a:gd name="connsiteX5" fmla="*/ 13698122 w 14057073"/>
                <a:gd name="connsiteY5" fmla="*/ 0 h 927927"/>
                <a:gd name="connsiteX6" fmla="*/ 14057073 w 14057073"/>
                <a:gd name="connsiteY6" fmla="*/ 51020 h 927927"/>
                <a:gd name="connsiteX7" fmla="*/ 14057073 w 14057073"/>
                <a:gd name="connsiteY7" fmla="*/ 229590 h 927927"/>
                <a:gd name="connsiteX0" fmla="*/ 14065574 w 14065574"/>
                <a:gd name="connsiteY0" fmla="*/ 927927 h 927927"/>
                <a:gd name="connsiteX1" fmla="*/ 505031 w 14065574"/>
                <a:gd name="connsiteY1" fmla="*/ 927927 h 927927"/>
                <a:gd name="connsiteX2" fmla="*/ 1876537 w 14065574"/>
                <a:gd name="connsiteY2" fmla="*/ 476131 h 927927"/>
                <a:gd name="connsiteX3" fmla="*/ 22461 w 14065574"/>
                <a:gd name="connsiteY3" fmla="*/ 51020 h 927927"/>
                <a:gd name="connsiteX4" fmla="*/ 270964 w 14065574"/>
                <a:gd name="connsiteY4" fmla="*/ 0 h 927927"/>
                <a:gd name="connsiteX5" fmla="*/ 13706623 w 14065574"/>
                <a:gd name="connsiteY5" fmla="*/ 0 h 927927"/>
                <a:gd name="connsiteX6" fmla="*/ 14065574 w 14065574"/>
                <a:gd name="connsiteY6" fmla="*/ 51020 h 927927"/>
                <a:gd name="connsiteX7" fmla="*/ 14065574 w 14065574"/>
                <a:gd name="connsiteY7" fmla="*/ 229590 h 927927"/>
                <a:gd name="connsiteX0" fmla="*/ 14067396 w 14067396"/>
                <a:gd name="connsiteY0" fmla="*/ 927927 h 927927"/>
                <a:gd name="connsiteX1" fmla="*/ 506853 w 14067396"/>
                <a:gd name="connsiteY1" fmla="*/ 927927 h 927927"/>
                <a:gd name="connsiteX2" fmla="*/ 1878359 w 14067396"/>
                <a:gd name="connsiteY2" fmla="*/ 476131 h 927927"/>
                <a:gd name="connsiteX3" fmla="*/ 24283 w 14067396"/>
                <a:gd name="connsiteY3" fmla="*/ 51020 h 927927"/>
                <a:gd name="connsiteX4" fmla="*/ 272786 w 14067396"/>
                <a:gd name="connsiteY4" fmla="*/ 0 h 927927"/>
                <a:gd name="connsiteX5" fmla="*/ 13708445 w 14067396"/>
                <a:gd name="connsiteY5" fmla="*/ 0 h 927927"/>
                <a:gd name="connsiteX6" fmla="*/ 14067396 w 14067396"/>
                <a:gd name="connsiteY6" fmla="*/ 51020 h 927927"/>
                <a:gd name="connsiteX7" fmla="*/ 14067396 w 14067396"/>
                <a:gd name="connsiteY7" fmla="*/ 229590 h 927927"/>
                <a:gd name="connsiteX0" fmla="*/ 14067532 w 14067532"/>
                <a:gd name="connsiteY0" fmla="*/ 927927 h 927927"/>
                <a:gd name="connsiteX1" fmla="*/ 506989 w 14067532"/>
                <a:gd name="connsiteY1" fmla="*/ 927927 h 927927"/>
                <a:gd name="connsiteX2" fmla="*/ 1878495 w 14067532"/>
                <a:gd name="connsiteY2" fmla="*/ 476131 h 927927"/>
                <a:gd name="connsiteX3" fmla="*/ 24419 w 14067532"/>
                <a:gd name="connsiteY3" fmla="*/ 51020 h 927927"/>
                <a:gd name="connsiteX4" fmla="*/ 251252 w 14067532"/>
                <a:gd name="connsiteY4" fmla="*/ 0 h 927927"/>
                <a:gd name="connsiteX5" fmla="*/ 13708581 w 14067532"/>
                <a:gd name="connsiteY5" fmla="*/ 0 h 927927"/>
                <a:gd name="connsiteX6" fmla="*/ 14067532 w 14067532"/>
                <a:gd name="connsiteY6" fmla="*/ 51020 h 927927"/>
                <a:gd name="connsiteX7" fmla="*/ 14067532 w 14067532"/>
                <a:gd name="connsiteY7" fmla="*/ 229590 h 927927"/>
                <a:gd name="connsiteX0" fmla="*/ 14067532 w 14222852"/>
                <a:gd name="connsiteY0" fmla="*/ 927927 h 927927"/>
                <a:gd name="connsiteX1" fmla="*/ 506989 w 14222852"/>
                <a:gd name="connsiteY1" fmla="*/ 927927 h 927927"/>
                <a:gd name="connsiteX2" fmla="*/ 1878495 w 14222852"/>
                <a:gd name="connsiteY2" fmla="*/ 476131 h 927927"/>
                <a:gd name="connsiteX3" fmla="*/ 24419 w 14222852"/>
                <a:gd name="connsiteY3" fmla="*/ 51020 h 927927"/>
                <a:gd name="connsiteX4" fmla="*/ 251252 w 14222852"/>
                <a:gd name="connsiteY4" fmla="*/ 0 h 927927"/>
                <a:gd name="connsiteX5" fmla="*/ 13708581 w 14222852"/>
                <a:gd name="connsiteY5" fmla="*/ 0 h 927927"/>
                <a:gd name="connsiteX6" fmla="*/ 14222852 w 14222852"/>
                <a:gd name="connsiteY6" fmla="*/ 51020 h 927927"/>
                <a:gd name="connsiteX7" fmla="*/ 14067532 w 14222852"/>
                <a:gd name="connsiteY7" fmla="*/ 229590 h 927927"/>
                <a:gd name="connsiteX0" fmla="*/ 14067532 w 14222852"/>
                <a:gd name="connsiteY0" fmla="*/ 927927 h 927927"/>
                <a:gd name="connsiteX1" fmla="*/ 506989 w 14222852"/>
                <a:gd name="connsiteY1" fmla="*/ 927927 h 927927"/>
                <a:gd name="connsiteX2" fmla="*/ 1878495 w 14222852"/>
                <a:gd name="connsiteY2" fmla="*/ 476131 h 927927"/>
                <a:gd name="connsiteX3" fmla="*/ 24419 w 14222852"/>
                <a:gd name="connsiteY3" fmla="*/ 51020 h 927927"/>
                <a:gd name="connsiteX4" fmla="*/ 251252 w 14222852"/>
                <a:gd name="connsiteY4" fmla="*/ 0 h 927927"/>
                <a:gd name="connsiteX5" fmla="*/ 13708581 w 14222852"/>
                <a:gd name="connsiteY5" fmla="*/ 0 h 927927"/>
                <a:gd name="connsiteX6" fmla="*/ 14222852 w 14222852"/>
                <a:gd name="connsiteY6" fmla="*/ 51020 h 927927"/>
                <a:gd name="connsiteX7" fmla="*/ 14222852 w 14222852"/>
                <a:gd name="connsiteY7" fmla="*/ 229590 h 927927"/>
                <a:gd name="connsiteX0" fmla="*/ 14067532 w 14222852"/>
                <a:gd name="connsiteY0" fmla="*/ 927927 h 927927"/>
                <a:gd name="connsiteX1" fmla="*/ 506989 w 14222852"/>
                <a:gd name="connsiteY1" fmla="*/ 927927 h 927927"/>
                <a:gd name="connsiteX2" fmla="*/ 1878495 w 14222852"/>
                <a:gd name="connsiteY2" fmla="*/ 476131 h 927927"/>
                <a:gd name="connsiteX3" fmla="*/ 24419 w 14222852"/>
                <a:gd name="connsiteY3" fmla="*/ 51020 h 927927"/>
                <a:gd name="connsiteX4" fmla="*/ 251252 w 14222852"/>
                <a:gd name="connsiteY4" fmla="*/ 0 h 927927"/>
                <a:gd name="connsiteX5" fmla="*/ 13708581 w 14222852"/>
                <a:gd name="connsiteY5" fmla="*/ 0 h 927927"/>
                <a:gd name="connsiteX6" fmla="*/ 14222852 w 14222852"/>
                <a:gd name="connsiteY6" fmla="*/ 51020 h 927927"/>
                <a:gd name="connsiteX7" fmla="*/ 14222852 w 14222852"/>
                <a:gd name="connsiteY7" fmla="*/ 229590 h 927927"/>
                <a:gd name="connsiteX0" fmla="*/ 14067532 w 14222852"/>
                <a:gd name="connsiteY0" fmla="*/ 927927 h 927927"/>
                <a:gd name="connsiteX1" fmla="*/ 506989 w 14222852"/>
                <a:gd name="connsiteY1" fmla="*/ 927927 h 927927"/>
                <a:gd name="connsiteX2" fmla="*/ 1878495 w 14222852"/>
                <a:gd name="connsiteY2" fmla="*/ 476131 h 927927"/>
                <a:gd name="connsiteX3" fmla="*/ 24419 w 14222852"/>
                <a:gd name="connsiteY3" fmla="*/ 51020 h 927927"/>
                <a:gd name="connsiteX4" fmla="*/ 251252 w 14222852"/>
                <a:gd name="connsiteY4" fmla="*/ 0 h 927927"/>
                <a:gd name="connsiteX5" fmla="*/ 13708581 w 14222852"/>
                <a:gd name="connsiteY5" fmla="*/ 0 h 927927"/>
                <a:gd name="connsiteX6" fmla="*/ 14222852 w 14222852"/>
                <a:gd name="connsiteY6" fmla="*/ 51020 h 927927"/>
                <a:gd name="connsiteX7" fmla="*/ 14222852 w 14222852"/>
                <a:gd name="connsiteY7" fmla="*/ 229590 h 927927"/>
                <a:gd name="connsiteX0" fmla="*/ 14067532 w 14222852"/>
                <a:gd name="connsiteY0" fmla="*/ 927927 h 927927"/>
                <a:gd name="connsiteX1" fmla="*/ 506989 w 14222852"/>
                <a:gd name="connsiteY1" fmla="*/ 927927 h 927927"/>
                <a:gd name="connsiteX2" fmla="*/ 1878495 w 14222852"/>
                <a:gd name="connsiteY2" fmla="*/ 476131 h 927927"/>
                <a:gd name="connsiteX3" fmla="*/ 24419 w 14222852"/>
                <a:gd name="connsiteY3" fmla="*/ 51020 h 927927"/>
                <a:gd name="connsiteX4" fmla="*/ 251252 w 14222852"/>
                <a:gd name="connsiteY4" fmla="*/ 0 h 927927"/>
                <a:gd name="connsiteX5" fmla="*/ 13859931 w 14222852"/>
                <a:gd name="connsiteY5" fmla="*/ 0 h 927927"/>
                <a:gd name="connsiteX6" fmla="*/ 14222852 w 14222852"/>
                <a:gd name="connsiteY6" fmla="*/ 51020 h 927927"/>
                <a:gd name="connsiteX7" fmla="*/ 14222852 w 14222852"/>
                <a:gd name="connsiteY7" fmla="*/ 229590 h 927927"/>
                <a:gd name="connsiteX0" fmla="*/ 14222852 w 14222852"/>
                <a:gd name="connsiteY0" fmla="*/ 927927 h 927927"/>
                <a:gd name="connsiteX1" fmla="*/ 506989 w 14222852"/>
                <a:gd name="connsiteY1" fmla="*/ 927927 h 927927"/>
                <a:gd name="connsiteX2" fmla="*/ 1878495 w 14222852"/>
                <a:gd name="connsiteY2" fmla="*/ 476131 h 927927"/>
                <a:gd name="connsiteX3" fmla="*/ 24419 w 14222852"/>
                <a:gd name="connsiteY3" fmla="*/ 51020 h 927927"/>
                <a:gd name="connsiteX4" fmla="*/ 251252 w 14222852"/>
                <a:gd name="connsiteY4" fmla="*/ 0 h 927927"/>
                <a:gd name="connsiteX5" fmla="*/ 13859931 w 14222852"/>
                <a:gd name="connsiteY5" fmla="*/ 0 h 927927"/>
                <a:gd name="connsiteX6" fmla="*/ 14222852 w 14222852"/>
                <a:gd name="connsiteY6" fmla="*/ 51020 h 927927"/>
                <a:gd name="connsiteX7" fmla="*/ 14222852 w 14222852"/>
                <a:gd name="connsiteY7" fmla="*/ 229590 h 927927"/>
                <a:gd name="connsiteX0" fmla="*/ 14236964 w 14236964"/>
                <a:gd name="connsiteY0" fmla="*/ 927927 h 927927"/>
                <a:gd name="connsiteX1" fmla="*/ 521101 w 14236964"/>
                <a:gd name="connsiteY1" fmla="*/ 927927 h 927927"/>
                <a:gd name="connsiteX2" fmla="*/ 1892607 w 14236964"/>
                <a:gd name="connsiteY2" fmla="*/ 476131 h 927927"/>
                <a:gd name="connsiteX3" fmla="*/ 14112 w 14236964"/>
                <a:gd name="connsiteY3" fmla="*/ 51020 h 927927"/>
                <a:gd name="connsiteX4" fmla="*/ 265364 w 14236964"/>
                <a:gd name="connsiteY4" fmla="*/ 0 h 927927"/>
                <a:gd name="connsiteX5" fmla="*/ 13874043 w 14236964"/>
                <a:gd name="connsiteY5" fmla="*/ 0 h 927927"/>
                <a:gd name="connsiteX6" fmla="*/ 14236964 w 14236964"/>
                <a:gd name="connsiteY6" fmla="*/ 51020 h 927927"/>
                <a:gd name="connsiteX7" fmla="*/ 14236964 w 14236964"/>
                <a:gd name="connsiteY7" fmla="*/ 229590 h 927927"/>
                <a:gd name="connsiteX0" fmla="*/ 14236964 w 14236964"/>
                <a:gd name="connsiteY0" fmla="*/ 927927 h 927927"/>
                <a:gd name="connsiteX1" fmla="*/ 521101 w 14236964"/>
                <a:gd name="connsiteY1" fmla="*/ 927927 h 927927"/>
                <a:gd name="connsiteX2" fmla="*/ 1799840 w 14236964"/>
                <a:gd name="connsiteY2" fmla="*/ 476131 h 927927"/>
                <a:gd name="connsiteX3" fmla="*/ 14112 w 14236964"/>
                <a:gd name="connsiteY3" fmla="*/ 51020 h 927927"/>
                <a:gd name="connsiteX4" fmla="*/ 265364 w 14236964"/>
                <a:gd name="connsiteY4" fmla="*/ 0 h 927927"/>
                <a:gd name="connsiteX5" fmla="*/ 13874043 w 14236964"/>
                <a:gd name="connsiteY5" fmla="*/ 0 h 927927"/>
                <a:gd name="connsiteX6" fmla="*/ 14236964 w 14236964"/>
                <a:gd name="connsiteY6" fmla="*/ 51020 h 927927"/>
                <a:gd name="connsiteX7" fmla="*/ 14236964 w 14236964"/>
                <a:gd name="connsiteY7" fmla="*/ 229590 h 927927"/>
                <a:gd name="connsiteX0" fmla="*/ 14236964 w 14236964"/>
                <a:gd name="connsiteY0" fmla="*/ 927927 h 927927"/>
                <a:gd name="connsiteX1" fmla="*/ 521101 w 14236964"/>
                <a:gd name="connsiteY1" fmla="*/ 927927 h 927927"/>
                <a:gd name="connsiteX2" fmla="*/ 1799840 w 14236964"/>
                <a:gd name="connsiteY2" fmla="*/ 476131 h 927927"/>
                <a:gd name="connsiteX3" fmla="*/ 14112 w 14236964"/>
                <a:gd name="connsiteY3" fmla="*/ 51020 h 927927"/>
                <a:gd name="connsiteX4" fmla="*/ 265364 w 14236964"/>
                <a:gd name="connsiteY4" fmla="*/ 0 h 927927"/>
                <a:gd name="connsiteX5" fmla="*/ 13874043 w 14236964"/>
                <a:gd name="connsiteY5" fmla="*/ 0 h 927927"/>
                <a:gd name="connsiteX6" fmla="*/ 14236964 w 14236964"/>
                <a:gd name="connsiteY6" fmla="*/ 51020 h 927927"/>
                <a:gd name="connsiteX7" fmla="*/ 14236964 w 14236964"/>
                <a:gd name="connsiteY7" fmla="*/ 229590 h 927927"/>
                <a:gd name="connsiteX0" fmla="*/ 14244037 w 14244037"/>
                <a:gd name="connsiteY0" fmla="*/ 927927 h 927927"/>
                <a:gd name="connsiteX1" fmla="*/ 528174 w 14244037"/>
                <a:gd name="connsiteY1" fmla="*/ 927927 h 927927"/>
                <a:gd name="connsiteX2" fmla="*/ 1806913 w 14244037"/>
                <a:gd name="connsiteY2" fmla="*/ 476131 h 927927"/>
                <a:gd name="connsiteX3" fmla="*/ 21185 w 14244037"/>
                <a:gd name="connsiteY3" fmla="*/ 51020 h 927927"/>
                <a:gd name="connsiteX4" fmla="*/ 272437 w 14244037"/>
                <a:gd name="connsiteY4" fmla="*/ 0 h 927927"/>
                <a:gd name="connsiteX5" fmla="*/ 13881116 w 14244037"/>
                <a:gd name="connsiteY5" fmla="*/ 0 h 927927"/>
                <a:gd name="connsiteX6" fmla="*/ 14244037 w 14244037"/>
                <a:gd name="connsiteY6" fmla="*/ 51020 h 927927"/>
                <a:gd name="connsiteX7" fmla="*/ 14244037 w 14244037"/>
                <a:gd name="connsiteY7" fmla="*/ 229590 h 927927"/>
                <a:gd name="connsiteX0" fmla="*/ 14246163 w 14246163"/>
                <a:gd name="connsiteY0" fmla="*/ 927927 h 927927"/>
                <a:gd name="connsiteX1" fmla="*/ 530300 w 14246163"/>
                <a:gd name="connsiteY1" fmla="*/ 927927 h 927927"/>
                <a:gd name="connsiteX2" fmla="*/ 1809039 w 14246163"/>
                <a:gd name="connsiteY2" fmla="*/ 476131 h 927927"/>
                <a:gd name="connsiteX3" fmla="*/ 23311 w 14246163"/>
                <a:gd name="connsiteY3" fmla="*/ 51020 h 927927"/>
                <a:gd name="connsiteX4" fmla="*/ 274563 w 14246163"/>
                <a:gd name="connsiteY4" fmla="*/ 0 h 927927"/>
                <a:gd name="connsiteX5" fmla="*/ 13883242 w 14246163"/>
                <a:gd name="connsiteY5" fmla="*/ 0 h 927927"/>
                <a:gd name="connsiteX6" fmla="*/ 14246163 w 14246163"/>
                <a:gd name="connsiteY6" fmla="*/ 51020 h 927927"/>
                <a:gd name="connsiteX7" fmla="*/ 14246163 w 14246163"/>
                <a:gd name="connsiteY7" fmla="*/ 229590 h 927927"/>
                <a:gd name="connsiteX0" fmla="*/ 14246376 w 14246376"/>
                <a:gd name="connsiteY0" fmla="*/ 927927 h 927927"/>
                <a:gd name="connsiteX1" fmla="*/ 530513 w 14246376"/>
                <a:gd name="connsiteY1" fmla="*/ 927927 h 927927"/>
                <a:gd name="connsiteX2" fmla="*/ 1809252 w 14246376"/>
                <a:gd name="connsiteY2" fmla="*/ 476131 h 927927"/>
                <a:gd name="connsiteX3" fmla="*/ 23524 w 14246376"/>
                <a:gd name="connsiteY3" fmla="*/ 51020 h 927927"/>
                <a:gd name="connsiteX4" fmla="*/ 241989 w 14246376"/>
                <a:gd name="connsiteY4" fmla="*/ 0 h 927927"/>
                <a:gd name="connsiteX5" fmla="*/ 13883455 w 14246376"/>
                <a:gd name="connsiteY5" fmla="*/ 0 h 927927"/>
                <a:gd name="connsiteX6" fmla="*/ 14246376 w 14246376"/>
                <a:gd name="connsiteY6" fmla="*/ 51020 h 927927"/>
                <a:gd name="connsiteX7" fmla="*/ 14246376 w 14246376"/>
                <a:gd name="connsiteY7" fmla="*/ 229590 h 927927"/>
                <a:gd name="connsiteX0" fmla="*/ 14246376 w 14246376"/>
                <a:gd name="connsiteY0" fmla="*/ 927927 h 927927"/>
                <a:gd name="connsiteX1" fmla="*/ 530513 w 14246376"/>
                <a:gd name="connsiteY1" fmla="*/ 927927 h 927927"/>
                <a:gd name="connsiteX2" fmla="*/ 1809252 w 14246376"/>
                <a:gd name="connsiteY2" fmla="*/ 476131 h 927927"/>
                <a:gd name="connsiteX3" fmla="*/ 23524 w 14246376"/>
                <a:gd name="connsiteY3" fmla="*/ 51020 h 927927"/>
                <a:gd name="connsiteX4" fmla="*/ 241989 w 14246376"/>
                <a:gd name="connsiteY4" fmla="*/ 0 h 927927"/>
                <a:gd name="connsiteX5" fmla="*/ 13883455 w 14246376"/>
                <a:gd name="connsiteY5" fmla="*/ 0 h 927927"/>
                <a:gd name="connsiteX6" fmla="*/ 14246376 w 14246376"/>
                <a:gd name="connsiteY6" fmla="*/ 51020 h 927927"/>
                <a:gd name="connsiteX7" fmla="*/ 14246376 w 14246376"/>
                <a:gd name="connsiteY7" fmla="*/ 229590 h 927927"/>
                <a:gd name="connsiteX0" fmla="*/ 14246376 w 14246376"/>
                <a:gd name="connsiteY0" fmla="*/ 927927 h 927927"/>
                <a:gd name="connsiteX1" fmla="*/ 530513 w 14246376"/>
                <a:gd name="connsiteY1" fmla="*/ 927927 h 927927"/>
                <a:gd name="connsiteX2" fmla="*/ 1809252 w 14246376"/>
                <a:gd name="connsiteY2" fmla="*/ 476131 h 927927"/>
                <a:gd name="connsiteX3" fmla="*/ 23524 w 14246376"/>
                <a:gd name="connsiteY3" fmla="*/ 51020 h 927927"/>
                <a:gd name="connsiteX4" fmla="*/ 241989 w 14246376"/>
                <a:gd name="connsiteY4" fmla="*/ 0 h 927927"/>
                <a:gd name="connsiteX5" fmla="*/ 13883455 w 14246376"/>
                <a:gd name="connsiteY5" fmla="*/ 0 h 927927"/>
                <a:gd name="connsiteX6" fmla="*/ 14246376 w 14246376"/>
                <a:gd name="connsiteY6" fmla="*/ 51020 h 927927"/>
                <a:gd name="connsiteX7" fmla="*/ 14246376 w 14246376"/>
                <a:gd name="connsiteY7" fmla="*/ 229590 h 927927"/>
                <a:gd name="connsiteX0" fmla="*/ 14246376 w 14246376"/>
                <a:gd name="connsiteY0" fmla="*/ 927927 h 927927"/>
                <a:gd name="connsiteX1" fmla="*/ 530513 w 14246376"/>
                <a:gd name="connsiteY1" fmla="*/ 927927 h 927927"/>
                <a:gd name="connsiteX2" fmla="*/ 1809252 w 14246376"/>
                <a:gd name="connsiteY2" fmla="*/ 476131 h 927927"/>
                <a:gd name="connsiteX3" fmla="*/ 23524 w 14246376"/>
                <a:gd name="connsiteY3" fmla="*/ 51020 h 927927"/>
                <a:gd name="connsiteX4" fmla="*/ 241989 w 14246376"/>
                <a:gd name="connsiteY4" fmla="*/ 0 h 927927"/>
                <a:gd name="connsiteX5" fmla="*/ 13883455 w 14246376"/>
                <a:gd name="connsiteY5" fmla="*/ 0 h 927927"/>
                <a:gd name="connsiteX6" fmla="*/ 14246376 w 14246376"/>
                <a:gd name="connsiteY6" fmla="*/ 51020 h 927927"/>
                <a:gd name="connsiteX7" fmla="*/ 14246376 w 14246376"/>
                <a:gd name="connsiteY7" fmla="*/ 229590 h 927927"/>
                <a:gd name="connsiteX0" fmla="*/ 14246376 w 14246376"/>
                <a:gd name="connsiteY0" fmla="*/ 927927 h 927927"/>
                <a:gd name="connsiteX1" fmla="*/ 530513 w 14246376"/>
                <a:gd name="connsiteY1" fmla="*/ 927927 h 927927"/>
                <a:gd name="connsiteX2" fmla="*/ 1809252 w 14246376"/>
                <a:gd name="connsiteY2" fmla="*/ 476131 h 927927"/>
                <a:gd name="connsiteX3" fmla="*/ 23524 w 14246376"/>
                <a:gd name="connsiteY3" fmla="*/ 51020 h 927927"/>
                <a:gd name="connsiteX4" fmla="*/ 241989 w 14246376"/>
                <a:gd name="connsiteY4" fmla="*/ 0 h 927927"/>
                <a:gd name="connsiteX5" fmla="*/ 13883455 w 14246376"/>
                <a:gd name="connsiteY5" fmla="*/ 0 h 927927"/>
                <a:gd name="connsiteX6" fmla="*/ 14246376 w 14246376"/>
                <a:gd name="connsiteY6" fmla="*/ 51020 h 927927"/>
                <a:gd name="connsiteX7" fmla="*/ 14246376 w 14246376"/>
                <a:gd name="connsiteY7" fmla="*/ 229590 h 927927"/>
                <a:gd name="connsiteX0" fmla="*/ 14246376 w 14246376"/>
                <a:gd name="connsiteY0" fmla="*/ 927927 h 927927"/>
                <a:gd name="connsiteX1" fmla="*/ 530513 w 14246376"/>
                <a:gd name="connsiteY1" fmla="*/ 927927 h 927927"/>
                <a:gd name="connsiteX2" fmla="*/ 1809252 w 14246376"/>
                <a:gd name="connsiteY2" fmla="*/ 476131 h 927927"/>
                <a:gd name="connsiteX3" fmla="*/ 23524 w 14246376"/>
                <a:gd name="connsiteY3" fmla="*/ 51020 h 927927"/>
                <a:gd name="connsiteX4" fmla="*/ 241989 w 14246376"/>
                <a:gd name="connsiteY4" fmla="*/ 0 h 927927"/>
                <a:gd name="connsiteX5" fmla="*/ 13896834 w 14246376"/>
                <a:gd name="connsiteY5" fmla="*/ 0 h 927927"/>
                <a:gd name="connsiteX6" fmla="*/ 14246376 w 14246376"/>
                <a:gd name="connsiteY6" fmla="*/ 51020 h 927927"/>
                <a:gd name="connsiteX7" fmla="*/ 14246376 w 14246376"/>
                <a:gd name="connsiteY7" fmla="*/ 229590 h 927927"/>
                <a:gd name="connsiteX0" fmla="*/ 14246376 w 14246376"/>
                <a:gd name="connsiteY0" fmla="*/ 927927 h 927927"/>
                <a:gd name="connsiteX1" fmla="*/ 530513 w 14246376"/>
                <a:gd name="connsiteY1" fmla="*/ 927927 h 927927"/>
                <a:gd name="connsiteX2" fmla="*/ 1809252 w 14246376"/>
                <a:gd name="connsiteY2" fmla="*/ 476131 h 927927"/>
                <a:gd name="connsiteX3" fmla="*/ 23524 w 14246376"/>
                <a:gd name="connsiteY3" fmla="*/ 51020 h 927927"/>
                <a:gd name="connsiteX4" fmla="*/ 241989 w 14246376"/>
                <a:gd name="connsiteY4" fmla="*/ 0 h 927927"/>
                <a:gd name="connsiteX5" fmla="*/ 13896834 w 14246376"/>
                <a:gd name="connsiteY5" fmla="*/ 0 h 927927"/>
                <a:gd name="connsiteX6" fmla="*/ 14246376 w 14246376"/>
                <a:gd name="connsiteY6" fmla="*/ 51020 h 927927"/>
                <a:gd name="connsiteX7" fmla="*/ 14246376 w 14246376"/>
                <a:gd name="connsiteY7" fmla="*/ 229590 h 927927"/>
                <a:gd name="connsiteX0" fmla="*/ 14263793 w 14263793"/>
                <a:gd name="connsiteY0" fmla="*/ 927927 h 927927"/>
                <a:gd name="connsiteX1" fmla="*/ 547930 w 14263793"/>
                <a:gd name="connsiteY1" fmla="*/ 927927 h 927927"/>
                <a:gd name="connsiteX2" fmla="*/ 1826669 w 14263793"/>
                <a:gd name="connsiteY2" fmla="*/ 476131 h 927927"/>
                <a:gd name="connsiteX3" fmla="*/ 11378 w 14263793"/>
                <a:gd name="connsiteY3" fmla="*/ 51020 h 927927"/>
                <a:gd name="connsiteX4" fmla="*/ 259406 w 14263793"/>
                <a:gd name="connsiteY4" fmla="*/ 0 h 927927"/>
                <a:gd name="connsiteX5" fmla="*/ 13914251 w 14263793"/>
                <a:gd name="connsiteY5" fmla="*/ 0 h 927927"/>
                <a:gd name="connsiteX6" fmla="*/ 14263793 w 14263793"/>
                <a:gd name="connsiteY6" fmla="*/ 51020 h 927927"/>
                <a:gd name="connsiteX7" fmla="*/ 14263793 w 14263793"/>
                <a:gd name="connsiteY7" fmla="*/ 229590 h 927927"/>
                <a:gd name="connsiteX0" fmla="*/ 14263793 w 14263793"/>
                <a:gd name="connsiteY0" fmla="*/ 927927 h 927927"/>
                <a:gd name="connsiteX1" fmla="*/ 547930 w 14263793"/>
                <a:gd name="connsiteY1" fmla="*/ 927927 h 927927"/>
                <a:gd name="connsiteX2" fmla="*/ 2170008 w 14263793"/>
                <a:gd name="connsiteY2" fmla="*/ 463964 h 927927"/>
                <a:gd name="connsiteX3" fmla="*/ 11378 w 14263793"/>
                <a:gd name="connsiteY3" fmla="*/ 51020 h 927927"/>
                <a:gd name="connsiteX4" fmla="*/ 259406 w 14263793"/>
                <a:gd name="connsiteY4" fmla="*/ 0 h 927927"/>
                <a:gd name="connsiteX5" fmla="*/ 13914251 w 14263793"/>
                <a:gd name="connsiteY5" fmla="*/ 0 h 927927"/>
                <a:gd name="connsiteX6" fmla="*/ 14263793 w 14263793"/>
                <a:gd name="connsiteY6" fmla="*/ 51020 h 927927"/>
                <a:gd name="connsiteX7" fmla="*/ 14263793 w 14263793"/>
                <a:gd name="connsiteY7" fmla="*/ 229590 h 927927"/>
                <a:gd name="connsiteX0" fmla="*/ 14263793 w 14263793"/>
                <a:gd name="connsiteY0" fmla="*/ 927927 h 927927"/>
                <a:gd name="connsiteX1" fmla="*/ 547930 w 14263793"/>
                <a:gd name="connsiteY1" fmla="*/ 927927 h 927927"/>
                <a:gd name="connsiteX2" fmla="*/ 2170008 w 14263793"/>
                <a:gd name="connsiteY2" fmla="*/ 463964 h 927927"/>
                <a:gd name="connsiteX3" fmla="*/ 11378 w 14263793"/>
                <a:gd name="connsiteY3" fmla="*/ 51020 h 927927"/>
                <a:gd name="connsiteX4" fmla="*/ 259406 w 14263793"/>
                <a:gd name="connsiteY4" fmla="*/ 0 h 927927"/>
                <a:gd name="connsiteX5" fmla="*/ 13914251 w 14263793"/>
                <a:gd name="connsiteY5" fmla="*/ 0 h 927927"/>
                <a:gd name="connsiteX6" fmla="*/ 14263793 w 14263793"/>
                <a:gd name="connsiteY6" fmla="*/ 51020 h 927927"/>
                <a:gd name="connsiteX7" fmla="*/ 14263793 w 14263793"/>
                <a:gd name="connsiteY7" fmla="*/ 229590 h 927927"/>
                <a:gd name="connsiteX0" fmla="*/ 14281048 w 14281048"/>
                <a:gd name="connsiteY0" fmla="*/ 927927 h 927927"/>
                <a:gd name="connsiteX1" fmla="*/ 565185 w 14281048"/>
                <a:gd name="connsiteY1" fmla="*/ 927927 h 927927"/>
                <a:gd name="connsiteX2" fmla="*/ 2187263 w 14281048"/>
                <a:gd name="connsiteY2" fmla="*/ 463964 h 927927"/>
                <a:gd name="connsiteX3" fmla="*/ 28633 w 14281048"/>
                <a:gd name="connsiteY3" fmla="*/ 51020 h 927927"/>
                <a:gd name="connsiteX4" fmla="*/ 276661 w 14281048"/>
                <a:gd name="connsiteY4" fmla="*/ 0 h 927927"/>
                <a:gd name="connsiteX5" fmla="*/ 13931506 w 14281048"/>
                <a:gd name="connsiteY5" fmla="*/ 0 h 927927"/>
                <a:gd name="connsiteX6" fmla="*/ 14281048 w 14281048"/>
                <a:gd name="connsiteY6" fmla="*/ 51020 h 927927"/>
                <a:gd name="connsiteX7" fmla="*/ 14281048 w 14281048"/>
                <a:gd name="connsiteY7" fmla="*/ 229590 h 927927"/>
                <a:gd name="connsiteX0" fmla="*/ 14281766 w 14281766"/>
                <a:gd name="connsiteY0" fmla="*/ 927927 h 927927"/>
                <a:gd name="connsiteX1" fmla="*/ 565903 w 14281766"/>
                <a:gd name="connsiteY1" fmla="*/ 927927 h 927927"/>
                <a:gd name="connsiteX2" fmla="*/ 2187981 w 14281766"/>
                <a:gd name="connsiteY2" fmla="*/ 463964 h 927927"/>
                <a:gd name="connsiteX3" fmla="*/ 29351 w 14281766"/>
                <a:gd name="connsiteY3" fmla="*/ 51020 h 927927"/>
                <a:gd name="connsiteX4" fmla="*/ 277379 w 14281766"/>
                <a:gd name="connsiteY4" fmla="*/ 0 h 927927"/>
                <a:gd name="connsiteX5" fmla="*/ 13932224 w 14281766"/>
                <a:gd name="connsiteY5" fmla="*/ 0 h 927927"/>
                <a:gd name="connsiteX6" fmla="*/ 14281766 w 14281766"/>
                <a:gd name="connsiteY6" fmla="*/ 51020 h 927927"/>
                <a:gd name="connsiteX7" fmla="*/ 14281766 w 14281766"/>
                <a:gd name="connsiteY7" fmla="*/ 229590 h 927927"/>
                <a:gd name="connsiteX0" fmla="*/ 14281612 w 14281612"/>
                <a:gd name="connsiteY0" fmla="*/ 927927 h 927927"/>
                <a:gd name="connsiteX1" fmla="*/ 565749 w 14281612"/>
                <a:gd name="connsiteY1" fmla="*/ 927927 h 927927"/>
                <a:gd name="connsiteX2" fmla="*/ 2187827 w 14281612"/>
                <a:gd name="connsiteY2" fmla="*/ 463964 h 927927"/>
                <a:gd name="connsiteX3" fmla="*/ 29197 w 14281612"/>
                <a:gd name="connsiteY3" fmla="*/ 51020 h 927927"/>
                <a:gd name="connsiteX4" fmla="*/ 300402 w 14281612"/>
                <a:gd name="connsiteY4" fmla="*/ 0 h 927927"/>
                <a:gd name="connsiteX5" fmla="*/ 13932070 w 14281612"/>
                <a:gd name="connsiteY5" fmla="*/ 0 h 927927"/>
                <a:gd name="connsiteX6" fmla="*/ 14281612 w 14281612"/>
                <a:gd name="connsiteY6" fmla="*/ 51020 h 927927"/>
                <a:gd name="connsiteX7" fmla="*/ 14281612 w 14281612"/>
                <a:gd name="connsiteY7" fmla="*/ 229590 h 927927"/>
                <a:gd name="connsiteX0" fmla="*/ 14281612 w 14281629"/>
                <a:gd name="connsiteY0" fmla="*/ 927927 h 927927"/>
                <a:gd name="connsiteX1" fmla="*/ 565749 w 14281629"/>
                <a:gd name="connsiteY1" fmla="*/ 927927 h 927927"/>
                <a:gd name="connsiteX2" fmla="*/ 2187827 w 14281629"/>
                <a:gd name="connsiteY2" fmla="*/ 463964 h 927927"/>
                <a:gd name="connsiteX3" fmla="*/ 29197 w 14281629"/>
                <a:gd name="connsiteY3" fmla="*/ 51020 h 927927"/>
                <a:gd name="connsiteX4" fmla="*/ 300402 w 14281629"/>
                <a:gd name="connsiteY4" fmla="*/ 0 h 927927"/>
                <a:gd name="connsiteX5" fmla="*/ 13932070 w 14281629"/>
                <a:gd name="connsiteY5" fmla="*/ 0 h 927927"/>
                <a:gd name="connsiteX6" fmla="*/ 14281629 w 14281629"/>
                <a:gd name="connsiteY6" fmla="*/ 51020 h 927927"/>
                <a:gd name="connsiteX7" fmla="*/ 14281612 w 14281629"/>
                <a:gd name="connsiteY7" fmla="*/ 229590 h 927927"/>
                <a:gd name="connsiteX0" fmla="*/ 14281612 w 14281629"/>
                <a:gd name="connsiteY0" fmla="*/ 927927 h 927927"/>
                <a:gd name="connsiteX1" fmla="*/ 565749 w 14281629"/>
                <a:gd name="connsiteY1" fmla="*/ 927927 h 927927"/>
                <a:gd name="connsiteX2" fmla="*/ 2187827 w 14281629"/>
                <a:gd name="connsiteY2" fmla="*/ 463964 h 927927"/>
                <a:gd name="connsiteX3" fmla="*/ 29197 w 14281629"/>
                <a:gd name="connsiteY3" fmla="*/ 51020 h 927927"/>
                <a:gd name="connsiteX4" fmla="*/ 300402 w 14281629"/>
                <a:gd name="connsiteY4" fmla="*/ 0 h 927927"/>
                <a:gd name="connsiteX5" fmla="*/ 13932070 w 14281629"/>
                <a:gd name="connsiteY5" fmla="*/ 0 h 927927"/>
                <a:gd name="connsiteX6" fmla="*/ 14281629 w 14281629"/>
                <a:gd name="connsiteY6" fmla="*/ 51020 h 927927"/>
                <a:gd name="connsiteX7" fmla="*/ 14281629 w 14281629"/>
                <a:gd name="connsiteY7" fmla="*/ 229590 h 927927"/>
                <a:gd name="connsiteX0" fmla="*/ 14281612 w 14281629"/>
                <a:gd name="connsiteY0" fmla="*/ 927927 h 927927"/>
                <a:gd name="connsiteX1" fmla="*/ 565749 w 14281629"/>
                <a:gd name="connsiteY1" fmla="*/ 927927 h 927927"/>
                <a:gd name="connsiteX2" fmla="*/ 2187827 w 14281629"/>
                <a:gd name="connsiteY2" fmla="*/ 463964 h 927927"/>
                <a:gd name="connsiteX3" fmla="*/ 29197 w 14281629"/>
                <a:gd name="connsiteY3" fmla="*/ 51020 h 927927"/>
                <a:gd name="connsiteX4" fmla="*/ 300402 w 14281629"/>
                <a:gd name="connsiteY4" fmla="*/ 0 h 927927"/>
                <a:gd name="connsiteX5" fmla="*/ 13932070 w 14281629"/>
                <a:gd name="connsiteY5" fmla="*/ 0 h 927927"/>
                <a:gd name="connsiteX6" fmla="*/ 14281629 w 14281629"/>
                <a:gd name="connsiteY6" fmla="*/ 51020 h 927927"/>
                <a:gd name="connsiteX7" fmla="*/ 14281629 w 14281629"/>
                <a:gd name="connsiteY7" fmla="*/ 229590 h 927927"/>
                <a:gd name="connsiteX0" fmla="*/ 14281612 w 14281629"/>
                <a:gd name="connsiteY0" fmla="*/ 927927 h 927927"/>
                <a:gd name="connsiteX1" fmla="*/ 565749 w 14281629"/>
                <a:gd name="connsiteY1" fmla="*/ 927927 h 927927"/>
                <a:gd name="connsiteX2" fmla="*/ 2187827 w 14281629"/>
                <a:gd name="connsiteY2" fmla="*/ 463964 h 927927"/>
                <a:gd name="connsiteX3" fmla="*/ 29197 w 14281629"/>
                <a:gd name="connsiteY3" fmla="*/ 51020 h 927927"/>
                <a:gd name="connsiteX4" fmla="*/ 300402 w 14281629"/>
                <a:gd name="connsiteY4" fmla="*/ 0 h 927927"/>
                <a:gd name="connsiteX5" fmla="*/ 13932070 w 14281629"/>
                <a:gd name="connsiteY5" fmla="*/ 0 h 927927"/>
                <a:gd name="connsiteX6" fmla="*/ 14281629 w 14281629"/>
                <a:gd name="connsiteY6" fmla="*/ 51020 h 927927"/>
                <a:gd name="connsiteX7" fmla="*/ 14281629 w 14281629"/>
                <a:gd name="connsiteY7" fmla="*/ 229590 h 927927"/>
                <a:gd name="connsiteX0" fmla="*/ 14281612 w 14281629"/>
                <a:gd name="connsiteY0" fmla="*/ 927927 h 927927"/>
                <a:gd name="connsiteX1" fmla="*/ 565749 w 14281629"/>
                <a:gd name="connsiteY1" fmla="*/ 927927 h 927927"/>
                <a:gd name="connsiteX2" fmla="*/ 2187827 w 14281629"/>
                <a:gd name="connsiteY2" fmla="*/ 463964 h 927927"/>
                <a:gd name="connsiteX3" fmla="*/ 29197 w 14281629"/>
                <a:gd name="connsiteY3" fmla="*/ 51020 h 927927"/>
                <a:gd name="connsiteX4" fmla="*/ 300402 w 14281629"/>
                <a:gd name="connsiteY4" fmla="*/ 0 h 927927"/>
                <a:gd name="connsiteX5" fmla="*/ 13847699 w 14281629"/>
                <a:gd name="connsiteY5" fmla="*/ 0 h 927927"/>
                <a:gd name="connsiteX6" fmla="*/ 14281629 w 14281629"/>
                <a:gd name="connsiteY6" fmla="*/ 51020 h 927927"/>
                <a:gd name="connsiteX7" fmla="*/ 14281629 w 14281629"/>
                <a:gd name="connsiteY7" fmla="*/ 229590 h 927927"/>
                <a:gd name="connsiteX0" fmla="*/ 14281629 w 14281629"/>
                <a:gd name="connsiteY0" fmla="*/ 927927 h 927927"/>
                <a:gd name="connsiteX1" fmla="*/ 565749 w 14281629"/>
                <a:gd name="connsiteY1" fmla="*/ 927927 h 927927"/>
                <a:gd name="connsiteX2" fmla="*/ 2187827 w 14281629"/>
                <a:gd name="connsiteY2" fmla="*/ 463964 h 927927"/>
                <a:gd name="connsiteX3" fmla="*/ 29197 w 14281629"/>
                <a:gd name="connsiteY3" fmla="*/ 51020 h 927927"/>
                <a:gd name="connsiteX4" fmla="*/ 300402 w 14281629"/>
                <a:gd name="connsiteY4" fmla="*/ 0 h 927927"/>
                <a:gd name="connsiteX5" fmla="*/ 13847699 w 14281629"/>
                <a:gd name="connsiteY5" fmla="*/ 0 h 927927"/>
                <a:gd name="connsiteX6" fmla="*/ 14281629 w 14281629"/>
                <a:gd name="connsiteY6" fmla="*/ 51020 h 927927"/>
                <a:gd name="connsiteX7" fmla="*/ 14281629 w 14281629"/>
                <a:gd name="connsiteY7" fmla="*/ 229590 h 927927"/>
                <a:gd name="connsiteX0" fmla="*/ 14298500 w 14298500"/>
                <a:gd name="connsiteY0" fmla="*/ 927927 h 927927"/>
                <a:gd name="connsiteX1" fmla="*/ 582620 w 14298500"/>
                <a:gd name="connsiteY1" fmla="*/ 927927 h 927927"/>
                <a:gd name="connsiteX2" fmla="*/ 2204698 w 14298500"/>
                <a:gd name="connsiteY2" fmla="*/ 463964 h 927927"/>
                <a:gd name="connsiteX3" fmla="*/ 16871 w 14298500"/>
                <a:gd name="connsiteY3" fmla="*/ 51020 h 927927"/>
                <a:gd name="connsiteX4" fmla="*/ 317273 w 14298500"/>
                <a:gd name="connsiteY4" fmla="*/ 0 h 927927"/>
                <a:gd name="connsiteX5" fmla="*/ 13864570 w 14298500"/>
                <a:gd name="connsiteY5" fmla="*/ 0 h 927927"/>
                <a:gd name="connsiteX6" fmla="*/ 14298500 w 14298500"/>
                <a:gd name="connsiteY6" fmla="*/ 51020 h 927927"/>
                <a:gd name="connsiteX7" fmla="*/ 14298500 w 14298500"/>
                <a:gd name="connsiteY7" fmla="*/ 229590 h 927927"/>
                <a:gd name="connsiteX0" fmla="*/ 14298500 w 14298500"/>
                <a:gd name="connsiteY0" fmla="*/ 927927 h 927927"/>
                <a:gd name="connsiteX1" fmla="*/ 582620 w 14298500"/>
                <a:gd name="connsiteY1" fmla="*/ 927927 h 927927"/>
                <a:gd name="connsiteX2" fmla="*/ 2179924 w 14298500"/>
                <a:gd name="connsiteY2" fmla="*/ 463964 h 927927"/>
                <a:gd name="connsiteX3" fmla="*/ 16871 w 14298500"/>
                <a:gd name="connsiteY3" fmla="*/ 51020 h 927927"/>
                <a:gd name="connsiteX4" fmla="*/ 317273 w 14298500"/>
                <a:gd name="connsiteY4" fmla="*/ 0 h 927927"/>
                <a:gd name="connsiteX5" fmla="*/ 13864570 w 14298500"/>
                <a:gd name="connsiteY5" fmla="*/ 0 h 927927"/>
                <a:gd name="connsiteX6" fmla="*/ 14298500 w 14298500"/>
                <a:gd name="connsiteY6" fmla="*/ 51020 h 927927"/>
                <a:gd name="connsiteX7" fmla="*/ 14298500 w 14298500"/>
                <a:gd name="connsiteY7" fmla="*/ 229590 h 927927"/>
                <a:gd name="connsiteX0" fmla="*/ 14298500 w 14298500"/>
                <a:gd name="connsiteY0" fmla="*/ 927927 h 927927"/>
                <a:gd name="connsiteX1" fmla="*/ 582620 w 14298500"/>
                <a:gd name="connsiteY1" fmla="*/ 927927 h 927927"/>
                <a:gd name="connsiteX2" fmla="*/ 2179924 w 14298500"/>
                <a:gd name="connsiteY2" fmla="*/ 463964 h 927927"/>
                <a:gd name="connsiteX3" fmla="*/ 16871 w 14298500"/>
                <a:gd name="connsiteY3" fmla="*/ 51020 h 927927"/>
                <a:gd name="connsiteX4" fmla="*/ 317273 w 14298500"/>
                <a:gd name="connsiteY4" fmla="*/ 0 h 927927"/>
                <a:gd name="connsiteX5" fmla="*/ 13864570 w 14298500"/>
                <a:gd name="connsiteY5" fmla="*/ 0 h 927927"/>
                <a:gd name="connsiteX6" fmla="*/ 14298500 w 14298500"/>
                <a:gd name="connsiteY6" fmla="*/ 51020 h 927927"/>
                <a:gd name="connsiteX7" fmla="*/ 14298500 w 14298500"/>
                <a:gd name="connsiteY7" fmla="*/ 229590 h 927927"/>
                <a:gd name="connsiteX0" fmla="*/ 14308437 w 14308437"/>
                <a:gd name="connsiteY0" fmla="*/ 927927 h 927927"/>
                <a:gd name="connsiteX1" fmla="*/ 592557 w 14308437"/>
                <a:gd name="connsiteY1" fmla="*/ 927927 h 927927"/>
                <a:gd name="connsiteX2" fmla="*/ 2189861 w 14308437"/>
                <a:gd name="connsiteY2" fmla="*/ 463964 h 927927"/>
                <a:gd name="connsiteX3" fmla="*/ 26808 w 14308437"/>
                <a:gd name="connsiteY3" fmla="*/ 51020 h 927927"/>
                <a:gd name="connsiteX4" fmla="*/ 327210 w 14308437"/>
                <a:gd name="connsiteY4" fmla="*/ 0 h 927927"/>
                <a:gd name="connsiteX5" fmla="*/ 13874507 w 14308437"/>
                <a:gd name="connsiteY5" fmla="*/ 0 h 927927"/>
                <a:gd name="connsiteX6" fmla="*/ 14308437 w 14308437"/>
                <a:gd name="connsiteY6" fmla="*/ 51020 h 927927"/>
                <a:gd name="connsiteX7" fmla="*/ 14308437 w 14308437"/>
                <a:gd name="connsiteY7" fmla="*/ 229590 h 927927"/>
                <a:gd name="connsiteX0" fmla="*/ 14310705 w 14310705"/>
                <a:gd name="connsiteY0" fmla="*/ 927927 h 927927"/>
                <a:gd name="connsiteX1" fmla="*/ 594825 w 14310705"/>
                <a:gd name="connsiteY1" fmla="*/ 927927 h 927927"/>
                <a:gd name="connsiteX2" fmla="*/ 2192129 w 14310705"/>
                <a:gd name="connsiteY2" fmla="*/ 463964 h 927927"/>
                <a:gd name="connsiteX3" fmla="*/ 29076 w 14310705"/>
                <a:gd name="connsiteY3" fmla="*/ 51020 h 927927"/>
                <a:gd name="connsiteX4" fmla="*/ 329478 w 14310705"/>
                <a:gd name="connsiteY4" fmla="*/ 0 h 927927"/>
                <a:gd name="connsiteX5" fmla="*/ 13876775 w 14310705"/>
                <a:gd name="connsiteY5" fmla="*/ 0 h 927927"/>
                <a:gd name="connsiteX6" fmla="*/ 14310705 w 14310705"/>
                <a:gd name="connsiteY6" fmla="*/ 51020 h 927927"/>
                <a:gd name="connsiteX7" fmla="*/ 14310705 w 14310705"/>
                <a:gd name="connsiteY7" fmla="*/ 229590 h 927927"/>
                <a:gd name="connsiteX0" fmla="*/ 14310885 w 14310885"/>
                <a:gd name="connsiteY0" fmla="*/ 927927 h 927927"/>
                <a:gd name="connsiteX1" fmla="*/ 595005 w 14310885"/>
                <a:gd name="connsiteY1" fmla="*/ 927927 h 927927"/>
                <a:gd name="connsiteX2" fmla="*/ 2192309 w 14310885"/>
                <a:gd name="connsiteY2" fmla="*/ 463964 h 927927"/>
                <a:gd name="connsiteX3" fmla="*/ 29256 w 14310885"/>
                <a:gd name="connsiteY3" fmla="*/ 51020 h 927927"/>
                <a:gd name="connsiteX4" fmla="*/ 301027 w 14310885"/>
                <a:gd name="connsiteY4" fmla="*/ 0 h 927927"/>
                <a:gd name="connsiteX5" fmla="*/ 13876955 w 14310885"/>
                <a:gd name="connsiteY5" fmla="*/ 0 h 927927"/>
                <a:gd name="connsiteX6" fmla="*/ 14310885 w 14310885"/>
                <a:gd name="connsiteY6" fmla="*/ 51020 h 927927"/>
                <a:gd name="connsiteX7" fmla="*/ 14310885 w 14310885"/>
                <a:gd name="connsiteY7" fmla="*/ 229590 h 927927"/>
                <a:gd name="connsiteX0" fmla="*/ 14310885 w 14310902"/>
                <a:gd name="connsiteY0" fmla="*/ 927927 h 927927"/>
                <a:gd name="connsiteX1" fmla="*/ 595005 w 14310902"/>
                <a:gd name="connsiteY1" fmla="*/ 927927 h 927927"/>
                <a:gd name="connsiteX2" fmla="*/ 2192309 w 14310902"/>
                <a:gd name="connsiteY2" fmla="*/ 463964 h 927927"/>
                <a:gd name="connsiteX3" fmla="*/ 29256 w 14310902"/>
                <a:gd name="connsiteY3" fmla="*/ 51020 h 927927"/>
                <a:gd name="connsiteX4" fmla="*/ 301027 w 14310902"/>
                <a:gd name="connsiteY4" fmla="*/ 0 h 927927"/>
                <a:gd name="connsiteX5" fmla="*/ 13876955 w 14310902"/>
                <a:gd name="connsiteY5" fmla="*/ 0 h 927927"/>
                <a:gd name="connsiteX6" fmla="*/ 14310902 w 14310902"/>
                <a:gd name="connsiteY6" fmla="*/ 51020 h 927927"/>
                <a:gd name="connsiteX7" fmla="*/ 14310885 w 14310902"/>
                <a:gd name="connsiteY7" fmla="*/ 229590 h 927927"/>
                <a:gd name="connsiteX0" fmla="*/ 14310885 w 14310902"/>
                <a:gd name="connsiteY0" fmla="*/ 927927 h 927927"/>
                <a:gd name="connsiteX1" fmla="*/ 595005 w 14310902"/>
                <a:gd name="connsiteY1" fmla="*/ 927927 h 927927"/>
                <a:gd name="connsiteX2" fmla="*/ 2192309 w 14310902"/>
                <a:gd name="connsiteY2" fmla="*/ 463964 h 927927"/>
                <a:gd name="connsiteX3" fmla="*/ 29256 w 14310902"/>
                <a:gd name="connsiteY3" fmla="*/ 51020 h 927927"/>
                <a:gd name="connsiteX4" fmla="*/ 301027 w 14310902"/>
                <a:gd name="connsiteY4" fmla="*/ 0 h 927927"/>
                <a:gd name="connsiteX5" fmla="*/ 13876955 w 14310902"/>
                <a:gd name="connsiteY5" fmla="*/ 0 h 927927"/>
                <a:gd name="connsiteX6" fmla="*/ 14310902 w 14310902"/>
                <a:gd name="connsiteY6" fmla="*/ 51020 h 927927"/>
                <a:gd name="connsiteX7" fmla="*/ 14310902 w 14310902"/>
                <a:gd name="connsiteY7" fmla="*/ 229590 h 927927"/>
                <a:gd name="connsiteX0" fmla="*/ 14310885 w 14310902"/>
                <a:gd name="connsiteY0" fmla="*/ 927927 h 927927"/>
                <a:gd name="connsiteX1" fmla="*/ 595005 w 14310902"/>
                <a:gd name="connsiteY1" fmla="*/ 927927 h 927927"/>
                <a:gd name="connsiteX2" fmla="*/ 2192309 w 14310902"/>
                <a:gd name="connsiteY2" fmla="*/ 463964 h 927927"/>
                <a:gd name="connsiteX3" fmla="*/ 29256 w 14310902"/>
                <a:gd name="connsiteY3" fmla="*/ 51020 h 927927"/>
                <a:gd name="connsiteX4" fmla="*/ 301027 w 14310902"/>
                <a:gd name="connsiteY4" fmla="*/ 0 h 927927"/>
                <a:gd name="connsiteX5" fmla="*/ 13876955 w 14310902"/>
                <a:gd name="connsiteY5" fmla="*/ 0 h 927927"/>
                <a:gd name="connsiteX6" fmla="*/ 14310902 w 14310902"/>
                <a:gd name="connsiteY6" fmla="*/ 51020 h 927927"/>
                <a:gd name="connsiteX7" fmla="*/ 14310902 w 14310902"/>
                <a:gd name="connsiteY7" fmla="*/ 229590 h 927927"/>
                <a:gd name="connsiteX0" fmla="*/ 14310885 w 14310902"/>
                <a:gd name="connsiteY0" fmla="*/ 927927 h 927927"/>
                <a:gd name="connsiteX1" fmla="*/ 595005 w 14310902"/>
                <a:gd name="connsiteY1" fmla="*/ 927927 h 927927"/>
                <a:gd name="connsiteX2" fmla="*/ 2192309 w 14310902"/>
                <a:gd name="connsiteY2" fmla="*/ 463964 h 927927"/>
                <a:gd name="connsiteX3" fmla="*/ 29256 w 14310902"/>
                <a:gd name="connsiteY3" fmla="*/ 51020 h 927927"/>
                <a:gd name="connsiteX4" fmla="*/ 301027 w 14310902"/>
                <a:gd name="connsiteY4" fmla="*/ 0 h 927927"/>
                <a:gd name="connsiteX5" fmla="*/ 13876955 w 14310902"/>
                <a:gd name="connsiteY5" fmla="*/ 0 h 927927"/>
                <a:gd name="connsiteX6" fmla="*/ 14310902 w 14310902"/>
                <a:gd name="connsiteY6" fmla="*/ 51020 h 927927"/>
                <a:gd name="connsiteX7" fmla="*/ 14310902 w 14310902"/>
                <a:gd name="connsiteY7" fmla="*/ 229590 h 927927"/>
                <a:gd name="connsiteX0" fmla="*/ 14310885 w 14310902"/>
                <a:gd name="connsiteY0" fmla="*/ 927927 h 927927"/>
                <a:gd name="connsiteX1" fmla="*/ 595005 w 14310902"/>
                <a:gd name="connsiteY1" fmla="*/ 927927 h 927927"/>
                <a:gd name="connsiteX2" fmla="*/ 2192309 w 14310902"/>
                <a:gd name="connsiteY2" fmla="*/ 463964 h 927927"/>
                <a:gd name="connsiteX3" fmla="*/ 29256 w 14310902"/>
                <a:gd name="connsiteY3" fmla="*/ 51020 h 927927"/>
                <a:gd name="connsiteX4" fmla="*/ 301027 w 14310902"/>
                <a:gd name="connsiteY4" fmla="*/ 0 h 927927"/>
                <a:gd name="connsiteX5" fmla="*/ 13876083 w 14310902"/>
                <a:gd name="connsiteY5" fmla="*/ 0 h 927927"/>
                <a:gd name="connsiteX6" fmla="*/ 14310902 w 14310902"/>
                <a:gd name="connsiteY6" fmla="*/ 51020 h 927927"/>
                <a:gd name="connsiteX7" fmla="*/ 14310902 w 14310902"/>
                <a:gd name="connsiteY7" fmla="*/ 229590 h 927927"/>
                <a:gd name="connsiteX0" fmla="*/ 14310902 w 14310902"/>
                <a:gd name="connsiteY0" fmla="*/ 927927 h 927927"/>
                <a:gd name="connsiteX1" fmla="*/ 595005 w 14310902"/>
                <a:gd name="connsiteY1" fmla="*/ 927927 h 927927"/>
                <a:gd name="connsiteX2" fmla="*/ 2192309 w 14310902"/>
                <a:gd name="connsiteY2" fmla="*/ 463964 h 927927"/>
                <a:gd name="connsiteX3" fmla="*/ 29256 w 14310902"/>
                <a:gd name="connsiteY3" fmla="*/ 51020 h 927927"/>
                <a:gd name="connsiteX4" fmla="*/ 301027 w 14310902"/>
                <a:gd name="connsiteY4" fmla="*/ 0 h 927927"/>
                <a:gd name="connsiteX5" fmla="*/ 13876083 w 14310902"/>
                <a:gd name="connsiteY5" fmla="*/ 0 h 927927"/>
                <a:gd name="connsiteX6" fmla="*/ 14310902 w 14310902"/>
                <a:gd name="connsiteY6" fmla="*/ 51020 h 927927"/>
                <a:gd name="connsiteX7" fmla="*/ 14310902 w 14310902"/>
                <a:gd name="connsiteY7" fmla="*/ 229590 h 927927"/>
                <a:gd name="connsiteX0" fmla="*/ 14310902 w 14310902"/>
                <a:gd name="connsiteY0" fmla="*/ 927927 h 927927"/>
                <a:gd name="connsiteX1" fmla="*/ 0 w 14310902"/>
                <a:gd name="connsiteY1" fmla="*/ 927927 h 927927"/>
                <a:gd name="connsiteX2" fmla="*/ 2192309 w 14310902"/>
                <a:gd name="connsiteY2" fmla="*/ 463964 h 927927"/>
                <a:gd name="connsiteX3" fmla="*/ 29256 w 14310902"/>
                <a:gd name="connsiteY3" fmla="*/ 51020 h 927927"/>
                <a:gd name="connsiteX4" fmla="*/ 301027 w 14310902"/>
                <a:gd name="connsiteY4" fmla="*/ 0 h 927927"/>
                <a:gd name="connsiteX5" fmla="*/ 13876083 w 14310902"/>
                <a:gd name="connsiteY5" fmla="*/ 0 h 927927"/>
                <a:gd name="connsiteX6" fmla="*/ 14310902 w 14310902"/>
                <a:gd name="connsiteY6" fmla="*/ 51020 h 927927"/>
                <a:gd name="connsiteX7" fmla="*/ 14310902 w 14310902"/>
                <a:gd name="connsiteY7" fmla="*/ 229590 h 927927"/>
                <a:gd name="connsiteX0" fmla="*/ 14327807 w 14327807"/>
                <a:gd name="connsiteY0" fmla="*/ 927927 h 927927"/>
                <a:gd name="connsiteX1" fmla="*/ 16905 w 14327807"/>
                <a:gd name="connsiteY1" fmla="*/ 927927 h 927927"/>
                <a:gd name="connsiteX2" fmla="*/ 2209214 w 14327807"/>
                <a:gd name="connsiteY2" fmla="*/ 463964 h 927927"/>
                <a:gd name="connsiteX3" fmla="*/ 16905 w 14327807"/>
                <a:gd name="connsiteY3" fmla="*/ 51020 h 927927"/>
                <a:gd name="connsiteX4" fmla="*/ 317932 w 14327807"/>
                <a:gd name="connsiteY4" fmla="*/ 0 h 927927"/>
                <a:gd name="connsiteX5" fmla="*/ 13892988 w 14327807"/>
                <a:gd name="connsiteY5" fmla="*/ 0 h 927927"/>
                <a:gd name="connsiteX6" fmla="*/ 14327807 w 14327807"/>
                <a:gd name="connsiteY6" fmla="*/ 51020 h 927927"/>
                <a:gd name="connsiteX7" fmla="*/ 14327807 w 14327807"/>
                <a:gd name="connsiteY7" fmla="*/ 229590 h 927927"/>
                <a:gd name="connsiteX0" fmla="*/ 14327807 w 14327807"/>
                <a:gd name="connsiteY0" fmla="*/ 927927 h 927927"/>
                <a:gd name="connsiteX1" fmla="*/ 16905 w 14327807"/>
                <a:gd name="connsiteY1" fmla="*/ 927927 h 927927"/>
                <a:gd name="connsiteX2" fmla="*/ 2179958 w 14327807"/>
                <a:gd name="connsiteY2" fmla="*/ 463964 h 927927"/>
                <a:gd name="connsiteX3" fmla="*/ 16905 w 14327807"/>
                <a:gd name="connsiteY3" fmla="*/ 51020 h 927927"/>
                <a:gd name="connsiteX4" fmla="*/ 317932 w 14327807"/>
                <a:gd name="connsiteY4" fmla="*/ 0 h 927927"/>
                <a:gd name="connsiteX5" fmla="*/ 13892988 w 14327807"/>
                <a:gd name="connsiteY5" fmla="*/ 0 h 927927"/>
                <a:gd name="connsiteX6" fmla="*/ 14327807 w 14327807"/>
                <a:gd name="connsiteY6" fmla="*/ 51020 h 927927"/>
                <a:gd name="connsiteX7" fmla="*/ 14327807 w 14327807"/>
                <a:gd name="connsiteY7" fmla="*/ 229590 h 927927"/>
                <a:gd name="connsiteX0" fmla="*/ 14327807 w 14327807"/>
                <a:gd name="connsiteY0" fmla="*/ 927927 h 927927"/>
                <a:gd name="connsiteX1" fmla="*/ 16905 w 14327807"/>
                <a:gd name="connsiteY1" fmla="*/ 927927 h 927927"/>
                <a:gd name="connsiteX2" fmla="*/ 2179958 w 14327807"/>
                <a:gd name="connsiteY2" fmla="*/ 463964 h 927927"/>
                <a:gd name="connsiteX3" fmla="*/ 16905 w 14327807"/>
                <a:gd name="connsiteY3" fmla="*/ 51020 h 927927"/>
                <a:gd name="connsiteX4" fmla="*/ 317932 w 14327807"/>
                <a:gd name="connsiteY4" fmla="*/ 0 h 927927"/>
                <a:gd name="connsiteX5" fmla="*/ 13892988 w 14327807"/>
                <a:gd name="connsiteY5" fmla="*/ 0 h 927927"/>
                <a:gd name="connsiteX6" fmla="*/ 14327807 w 14327807"/>
                <a:gd name="connsiteY6" fmla="*/ 51020 h 927927"/>
                <a:gd name="connsiteX7" fmla="*/ 14327807 w 14327807"/>
                <a:gd name="connsiteY7" fmla="*/ 229590 h 927927"/>
                <a:gd name="connsiteX0" fmla="*/ 14337685 w 14337685"/>
                <a:gd name="connsiteY0" fmla="*/ 927927 h 927927"/>
                <a:gd name="connsiteX1" fmla="*/ 26783 w 14337685"/>
                <a:gd name="connsiteY1" fmla="*/ 927927 h 927927"/>
                <a:gd name="connsiteX2" fmla="*/ 2189836 w 14337685"/>
                <a:gd name="connsiteY2" fmla="*/ 463964 h 927927"/>
                <a:gd name="connsiteX3" fmla="*/ 26783 w 14337685"/>
                <a:gd name="connsiteY3" fmla="*/ 51020 h 927927"/>
                <a:gd name="connsiteX4" fmla="*/ 327810 w 14337685"/>
                <a:gd name="connsiteY4" fmla="*/ 0 h 927927"/>
                <a:gd name="connsiteX5" fmla="*/ 13902866 w 14337685"/>
                <a:gd name="connsiteY5" fmla="*/ 0 h 927927"/>
                <a:gd name="connsiteX6" fmla="*/ 14337685 w 14337685"/>
                <a:gd name="connsiteY6" fmla="*/ 51020 h 927927"/>
                <a:gd name="connsiteX7" fmla="*/ 14337685 w 14337685"/>
                <a:gd name="connsiteY7" fmla="*/ 229590 h 927927"/>
                <a:gd name="connsiteX0" fmla="*/ 14339970 w 14339970"/>
                <a:gd name="connsiteY0" fmla="*/ 927927 h 927927"/>
                <a:gd name="connsiteX1" fmla="*/ 29068 w 14339970"/>
                <a:gd name="connsiteY1" fmla="*/ 927927 h 927927"/>
                <a:gd name="connsiteX2" fmla="*/ 2192121 w 14339970"/>
                <a:gd name="connsiteY2" fmla="*/ 463964 h 927927"/>
                <a:gd name="connsiteX3" fmla="*/ 29068 w 14339970"/>
                <a:gd name="connsiteY3" fmla="*/ 51020 h 927927"/>
                <a:gd name="connsiteX4" fmla="*/ 330095 w 14339970"/>
                <a:gd name="connsiteY4" fmla="*/ 0 h 927927"/>
                <a:gd name="connsiteX5" fmla="*/ 13905151 w 14339970"/>
                <a:gd name="connsiteY5" fmla="*/ 0 h 927927"/>
                <a:gd name="connsiteX6" fmla="*/ 14339970 w 14339970"/>
                <a:gd name="connsiteY6" fmla="*/ 51020 h 927927"/>
                <a:gd name="connsiteX7" fmla="*/ 14339970 w 14339970"/>
                <a:gd name="connsiteY7" fmla="*/ 229590 h 927927"/>
                <a:gd name="connsiteX0" fmla="*/ 14340158 w 14340158"/>
                <a:gd name="connsiteY0" fmla="*/ 927927 h 927927"/>
                <a:gd name="connsiteX1" fmla="*/ 29256 w 14340158"/>
                <a:gd name="connsiteY1" fmla="*/ 927927 h 927927"/>
                <a:gd name="connsiteX2" fmla="*/ 2192309 w 14340158"/>
                <a:gd name="connsiteY2" fmla="*/ 463964 h 927927"/>
                <a:gd name="connsiteX3" fmla="*/ 29256 w 14340158"/>
                <a:gd name="connsiteY3" fmla="*/ 51020 h 927927"/>
                <a:gd name="connsiteX4" fmla="*/ 301018 w 14340158"/>
                <a:gd name="connsiteY4" fmla="*/ 0 h 927927"/>
                <a:gd name="connsiteX5" fmla="*/ 13905339 w 14340158"/>
                <a:gd name="connsiteY5" fmla="*/ 0 h 927927"/>
                <a:gd name="connsiteX6" fmla="*/ 14340158 w 14340158"/>
                <a:gd name="connsiteY6" fmla="*/ 51020 h 927927"/>
                <a:gd name="connsiteX7" fmla="*/ 14340158 w 14340158"/>
                <a:gd name="connsiteY7" fmla="*/ 229590 h 927927"/>
                <a:gd name="connsiteX0" fmla="*/ 14340158 w 14340167"/>
                <a:gd name="connsiteY0" fmla="*/ 927927 h 927927"/>
                <a:gd name="connsiteX1" fmla="*/ 29256 w 14340167"/>
                <a:gd name="connsiteY1" fmla="*/ 927927 h 927927"/>
                <a:gd name="connsiteX2" fmla="*/ 2192309 w 14340167"/>
                <a:gd name="connsiteY2" fmla="*/ 463964 h 927927"/>
                <a:gd name="connsiteX3" fmla="*/ 29256 w 14340167"/>
                <a:gd name="connsiteY3" fmla="*/ 51020 h 927927"/>
                <a:gd name="connsiteX4" fmla="*/ 301018 w 14340167"/>
                <a:gd name="connsiteY4" fmla="*/ 0 h 927927"/>
                <a:gd name="connsiteX5" fmla="*/ 13905339 w 14340167"/>
                <a:gd name="connsiteY5" fmla="*/ 0 h 927927"/>
                <a:gd name="connsiteX6" fmla="*/ 14340167 w 14340167"/>
                <a:gd name="connsiteY6" fmla="*/ 51020 h 927927"/>
                <a:gd name="connsiteX7" fmla="*/ 14340158 w 14340167"/>
                <a:gd name="connsiteY7" fmla="*/ 229590 h 927927"/>
                <a:gd name="connsiteX0" fmla="*/ 14340158 w 14340167"/>
                <a:gd name="connsiteY0" fmla="*/ 927927 h 927927"/>
                <a:gd name="connsiteX1" fmla="*/ 29256 w 14340167"/>
                <a:gd name="connsiteY1" fmla="*/ 927927 h 927927"/>
                <a:gd name="connsiteX2" fmla="*/ 2192309 w 14340167"/>
                <a:gd name="connsiteY2" fmla="*/ 463964 h 927927"/>
                <a:gd name="connsiteX3" fmla="*/ 29256 w 14340167"/>
                <a:gd name="connsiteY3" fmla="*/ 51020 h 927927"/>
                <a:gd name="connsiteX4" fmla="*/ 301018 w 14340167"/>
                <a:gd name="connsiteY4" fmla="*/ 0 h 927927"/>
                <a:gd name="connsiteX5" fmla="*/ 13905339 w 14340167"/>
                <a:gd name="connsiteY5" fmla="*/ 0 h 927927"/>
                <a:gd name="connsiteX6" fmla="*/ 14340167 w 14340167"/>
                <a:gd name="connsiteY6" fmla="*/ 51020 h 927927"/>
                <a:gd name="connsiteX7" fmla="*/ 14340167 w 14340167"/>
                <a:gd name="connsiteY7" fmla="*/ 229590 h 927927"/>
                <a:gd name="connsiteX0" fmla="*/ 14340158 w 14340167"/>
                <a:gd name="connsiteY0" fmla="*/ 927927 h 927927"/>
                <a:gd name="connsiteX1" fmla="*/ 29256 w 14340167"/>
                <a:gd name="connsiteY1" fmla="*/ 927927 h 927927"/>
                <a:gd name="connsiteX2" fmla="*/ 2192309 w 14340167"/>
                <a:gd name="connsiteY2" fmla="*/ 463964 h 927927"/>
                <a:gd name="connsiteX3" fmla="*/ 29256 w 14340167"/>
                <a:gd name="connsiteY3" fmla="*/ 51020 h 927927"/>
                <a:gd name="connsiteX4" fmla="*/ 301018 w 14340167"/>
                <a:gd name="connsiteY4" fmla="*/ 0 h 927927"/>
                <a:gd name="connsiteX5" fmla="*/ 13905339 w 14340167"/>
                <a:gd name="connsiteY5" fmla="*/ 0 h 927927"/>
                <a:gd name="connsiteX6" fmla="*/ 14340167 w 14340167"/>
                <a:gd name="connsiteY6" fmla="*/ 51020 h 927927"/>
                <a:gd name="connsiteX7" fmla="*/ 14340167 w 14340167"/>
                <a:gd name="connsiteY7" fmla="*/ 229590 h 927927"/>
                <a:gd name="connsiteX0" fmla="*/ 14340158 w 14340167"/>
                <a:gd name="connsiteY0" fmla="*/ 927927 h 927927"/>
                <a:gd name="connsiteX1" fmla="*/ 29256 w 14340167"/>
                <a:gd name="connsiteY1" fmla="*/ 927927 h 927927"/>
                <a:gd name="connsiteX2" fmla="*/ 2192309 w 14340167"/>
                <a:gd name="connsiteY2" fmla="*/ 463964 h 927927"/>
                <a:gd name="connsiteX3" fmla="*/ 29256 w 14340167"/>
                <a:gd name="connsiteY3" fmla="*/ 51020 h 927927"/>
                <a:gd name="connsiteX4" fmla="*/ 301018 w 14340167"/>
                <a:gd name="connsiteY4" fmla="*/ 0 h 927927"/>
                <a:gd name="connsiteX5" fmla="*/ 13905339 w 14340167"/>
                <a:gd name="connsiteY5" fmla="*/ 0 h 927927"/>
                <a:gd name="connsiteX6" fmla="*/ 14340167 w 14340167"/>
                <a:gd name="connsiteY6" fmla="*/ 51020 h 927927"/>
                <a:gd name="connsiteX7" fmla="*/ 14340167 w 14340167"/>
                <a:gd name="connsiteY7" fmla="*/ 229590 h 927927"/>
                <a:gd name="connsiteX0" fmla="*/ 14340158 w 14340167"/>
                <a:gd name="connsiteY0" fmla="*/ 927927 h 927927"/>
                <a:gd name="connsiteX1" fmla="*/ 29256 w 14340167"/>
                <a:gd name="connsiteY1" fmla="*/ 927927 h 927927"/>
                <a:gd name="connsiteX2" fmla="*/ 2192309 w 14340167"/>
                <a:gd name="connsiteY2" fmla="*/ 463964 h 927927"/>
                <a:gd name="connsiteX3" fmla="*/ 29256 w 14340167"/>
                <a:gd name="connsiteY3" fmla="*/ 51020 h 927927"/>
                <a:gd name="connsiteX4" fmla="*/ 301018 w 14340167"/>
                <a:gd name="connsiteY4" fmla="*/ 0 h 927927"/>
                <a:gd name="connsiteX5" fmla="*/ 13905348 w 14340167"/>
                <a:gd name="connsiteY5" fmla="*/ 0 h 927927"/>
                <a:gd name="connsiteX6" fmla="*/ 14340167 w 14340167"/>
                <a:gd name="connsiteY6" fmla="*/ 51020 h 927927"/>
                <a:gd name="connsiteX7" fmla="*/ 14340167 w 14340167"/>
                <a:gd name="connsiteY7" fmla="*/ 229590 h 927927"/>
                <a:gd name="connsiteX0" fmla="*/ 14340167 w 14340167"/>
                <a:gd name="connsiteY0" fmla="*/ 927927 h 927927"/>
                <a:gd name="connsiteX1" fmla="*/ 29256 w 14340167"/>
                <a:gd name="connsiteY1" fmla="*/ 927927 h 927927"/>
                <a:gd name="connsiteX2" fmla="*/ 2192309 w 14340167"/>
                <a:gd name="connsiteY2" fmla="*/ 463964 h 927927"/>
                <a:gd name="connsiteX3" fmla="*/ 29256 w 14340167"/>
                <a:gd name="connsiteY3" fmla="*/ 51020 h 927927"/>
                <a:gd name="connsiteX4" fmla="*/ 301018 w 14340167"/>
                <a:gd name="connsiteY4" fmla="*/ 0 h 927927"/>
                <a:gd name="connsiteX5" fmla="*/ 13905348 w 14340167"/>
                <a:gd name="connsiteY5" fmla="*/ 0 h 927927"/>
                <a:gd name="connsiteX6" fmla="*/ 14340167 w 14340167"/>
                <a:gd name="connsiteY6" fmla="*/ 51020 h 927927"/>
                <a:gd name="connsiteX7" fmla="*/ 14340167 w 14340167"/>
                <a:gd name="connsiteY7" fmla="*/ 229590 h 927927"/>
                <a:gd name="connsiteX0" fmla="*/ 14340167 w 14340167"/>
                <a:gd name="connsiteY0" fmla="*/ 927927 h 927927"/>
                <a:gd name="connsiteX1" fmla="*/ 0 w 14340167"/>
                <a:gd name="connsiteY1" fmla="*/ 927927 h 927927"/>
                <a:gd name="connsiteX2" fmla="*/ 2192309 w 14340167"/>
                <a:gd name="connsiteY2" fmla="*/ 463964 h 927927"/>
                <a:gd name="connsiteX3" fmla="*/ 29256 w 14340167"/>
                <a:gd name="connsiteY3" fmla="*/ 51020 h 927927"/>
                <a:gd name="connsiteX4" fmla="*/ 301018 w 14340167"/>
                <a:gd name="connsiteY4" fmla="*/ 0 h 927927"/>
                <a:gd name="connsiteX5" fmla="*/ 13905348 w 14340167"/>
                <a:gd name="connsiteY5" fmla="*/ 0 h 927927"/>
                <a:gd name="connsiteX6" fmla="*/ 14340167 w 14340167"/>
                <a:gd name="connsiteY6" fmla="*/ 51020 h 927927"/>
                <a:gd name="connsiteX7" fmla="*/ 14340167 w 14340167"/>
                <a:gd name="connsiteY7" fmla="*/ 229590 h 927927"/>
                <a:gd name="connsiteX0" fmla="*/ 14357072 w 14357072"/>
                <a:gd name="connsiteY0" fmla="*/ 927927 h 927927"/>
                <a:gd name="connsiteX1" fmla="*/ 16905 w 14357072"/>
                <a:gd name="connsiteY1" fmla="*/ 927927 h 927927"/>
                <a:gd name="connsiteX2" fmla="*/ 2209214 w 14357072"/>
                <a:gd name="connsiteY2" fmla="*/ 463964 h 927927"/>
                <a:gd name="connsiteX3" fmla="*/ 16905 w 14357072"/>
                <a:gd name="connsiteY3" fmla="*/ 48069 h 927927"/>
                <a:gd name="connsiteX4" fmla="*/ 317923 w 14357072"/>
                <a:gd name="connsiteY4" fmla="*/ 0 h 927927"/>
                <a:gd name="connsiteX5" fmla="*/ 13922253 w 14357072"/>
                <a:gd name="connsiteY5" fmla="*/ 0 h 927927"/>
                <a:gd name="connsiteX6" fmla="*/ 14357072 w 14357072"/>
                <a:gd name="connsiteY6" fmla="*/ 51020 h 927927"/>
                <a:gd name="connsiteX7" fmla="*/ 14357072 w 14357072"/>
                <a:gd name="connsiteY7" fmla="*/ 229590 h 927927"/>
                <a:gd name="connsiteX0" fmla="*/ 14357072 w 14357072"/>
                <a:gd name="connsiteY0" fmla="*/ 927927 h 927927"/>
                <a:gd name="connsiteX1" fmla="*/ 16905 w 14357072"/>
                <a:gd name="connsiteY1" fmla="*/ 927927 h 927927"/>
                <a:gd name="connsiteX2" fmla="*/ 2316507 w 14357072"/>
                <a:gd name="connsiteY2" fmla="*/ 463964 h 927927"/>
                <a:gd name="connsiteX3" fmla="*/ 16905 w 14357072"/>
                <a:gd name="connsiteY3" fmla="*/ 48069 h 927927"/>
                <a:gd name="connsiteX4" fmla="*/ 317923 w 14357072"/>
                <a:gd name="connsiteY4" fmla="*/ 0 h 927927"/>
                <a:gd name="connsiteX5" fmla="*/ 13922253 w 14357072"/>
                <a:gd name="connsiteY5" fmla="*/ 0 h 927927"/>
                <a:gd name="connsiteX6" fmla="*/ 14357072 w 14357072"/>
                <a:gd name="connsiteY6" fmla="*/ 51020 h 927927"/>
                <a:gd name="connsiteX7" fmla="*/ 14357072 w 14357072"/>
                <a:gd name="connsiteY7" fmla="*/ 229590 h 927927"/>
                <a:gd name="connsiteX0" fmla="*/ 14357072 w 14357072"/>
                <a:gd name="connsiteY0" fmla="*/ 927927 h 927927"/>
                <a:gd name="connsiteX1" fmla="*/ 16905 w 14357072"/>
                <a:gd name="connsiteY1" fmla="*/ 927927 h 927927"/>
                <a:gd name="connsiteX2" fmla="*/ 2316507 w 14357072"/>
                <a:gd name="connsiteY2" fmla="*/ 463964 h 927927"/>
                <a:gd name="connsiteX3" fmla="*/ 16905 w 14357072"/>
                <a:gd name="connsiteY3" fmla="*/ 48069 h 927927"/>
                <a:gd name="connsiteX4" fmla="*/ 317923 w 14357072"/>
                <a:gd name="connsiteY4" fmla="*/ 0 h 927927"/>
                <a:gd name="connsiteX5" fmla="*/ 13922253 w 14357072"/>
                <a:gd name="connsiteY5" fmla="*/ 0 h 927927"/>
                <a:gd name="connsiteX6" fmla="*/ 14357072 w 14357072"/>
                <a:gd name="connsiteY6" fmla="*/ 51020 h 927927"/>
                <a:gd name="connsiteX7" fmla="*/ 14357072 w 14357072"/>
                <a:gd name="connsiteY7" fmla="*/ 229590 h 927927"/>
                <a:gd name="connsiteX0" fmla="*/ 14366950 w 14366950"/>
                <a:gd name="connsiteY0" fmla="*/ 927927 h 927927"/>
                <a:gd name="connsiteX1" fmla="*/ 26783 w 14366950"/>
                <a:gd name="connsiteY1" fmla="*/ 927927 h 927927"/>
                <a:gd name="connsiteX2" fmla="*/ 2326385 w 14366950"/>
                <a:gd name="connsiteY2" fmla="*/ 463964 h 927927"/>
                <a:gd name="connsiteX3" fmla="*/ 26783 w 14366950"/>
                <a:gd name="connsiteY3" fmla="*/ 48069 h 927927"/>
                <a:gd name="connsiteX4" fmla="*/ 327801 w 14366950"/>
                <a:gd name="connsiteY4" fmla="*/ 0 h 927927"/>
                <a:gd name="connsiteX5" fmla="*/ 13932131 w 14366950"/>
                <a:gd name="connsiteY5" fmla="*/ 0 h 927927"/>
                <a:gd name="connsiteX6" fmla="*/ 14366950 w 14366950"/>
                <a:gd name="connsiteY6" fmla="*/ 51020 h 927927"/>
                <a:gd name="connsiteX7" fmla="*/ 14366950 w 14366950"/>
                <a:gd name="connsiteY7" fmla="*/ 229590 h 927927"/>
                <a:gd name="connsiteX0" fmla="*/ 14369235 w 14369235"/>
                <a:gd name="connsiteY0" fmla="*/ 927927 h 927927"/>
                <a:gd name="connsiteX1" fmla="*/ 29068 w 14369235"/>
                <a:gd name="connsiteY1" fmla="*/ 927927 h 927927"/>
                <a:gd name="connsiteX2" fmla="*/ 2328670 w 14369235"/>
                <a:gd name="connsiteY2" fmla="*/ 463964 h 927927"/>
                <a:gd name="connsiteX3" fmla="*/ 29068 w 14369235"/>
                <a:gd name="connsiteY3" fmla="*/ 48069 h 927927"/>
                <a:gd name="connsiteX4" fmla="*/ 330086 w 14369235"/>
                <a:gd name="connsiteY4" fmla="*/ 0 h 927927"/>
                <a:gd name="connsiteX5" fmla="*/ 13934416 w 14369235"/>
                <a:gd name="connsiteY5" fmla="*/ 0 h 927927"/>
                <a:gd name="connsiteX6" fmla="*/ 14369235 w 14369235"/>
                <a:gd name="connsiteY6" fmla="*/ 51020 h 927927"/>
                <a:gd name="connsiteX7" fmla="*/ 14369235 w 14369235"/>
                <a:gd name="connsiteY7" fmla="*/ 229590 h 927927"/>
                <a:gd name="connsiteX0" fmla="*/ 14369423 w 14369423"/>
                <a:gd name="connsiteY0" fmla="*/ 927927 h 927927"/>
                <a:gd name="connsiteX1" fmla="*/ 29256 w 14369423"/>
                <a:gd name="connsiteY1" fmla="*/ 927927 h 927927"/>
                <a:gd name="connsiteX2" fmla="*/ 2328858 w 14369423"/>
                <a:gd name="connsiteY2" fmla="*/ 463964 h 927927"/>
                <a:gd name="connsiteX3" fmla="*/ 29256 w 14369423"/>
                <a:gd name="connsiteY3" fmla="*/ 48069 h 927927"/>
                <a:gd name="connsiteX4" fmla="*/ 301035 w 14369423"/>
                <a:gd name="connsiteY4" fmla="*/ 0 h 927927"/>
                <a:gd name="connsiteX5" fmla="*/ 13934604 w 14369423"/>
                <a:gd name="connsiteY5" fmla="*/ 0 h 927927"/>
                <a:gd name="connsiteX6" fmla="*/ 14369423 w 14369423"/>
                <a:gd name="connsiteY6" fmla="*/ 51020 h 927927"/>
                <a:gd name="connsiteX7" fmla="*/ 14369423 w 14369423"/>
                <a:gd name="connsiteY7" fmla="*/ 229590 h 927927"/>
                <a:gd name="connsiteX0" fmla="*/ 14369423 w 14369432"/>
                <a:gd name="connsiteY0" fmla="*/ 927927 h 927927"/>
                <a:gd name="connsiteX1" fmla="*/ 29256 w 14369432"/>
                <a:gd name="connsiteY1" fmla="*/ 927927 h 927927"/>
                <a:gd name="connsiteX2" fmla="*/ 2328858 w 14369432"/>
                <a:gd name="connsiteY2" fmla="*/ 463964 h 927927"/>
                <a:gd name="connsiteX3" fmla="*/ 29256 w 14369432"/>
                <a:gd name="connsiteY3" fmla="*/ 48069 h 927927"/>
                <a:gd name="connsiteX4" fmla="*/ 301035 w 14369432"/>
                <a:gd name="connsiteY4" fmla="*/ 0 h 927927"/>
                <a:gd name="connsiteX5" fmla="*/ 13934604 w 14369432"/>
                <a:gd name="connsiteY5" fmla="*/ 0 h 927927"/>
                <a:gd name="connsiteX6" fmla="*/ 14369432 w 14369432"/>
                <a:gd name="connsiteY6" fmla="*/ 48069 h 927927"/>
                <a:gd name="connsiteX7" fmla="*/ 14369423 w 14369432"/>
                <a:gd name="connsiteY7" fmla="*/ 229590 h 927927"/>
                <a:gd name="connsiteX0" fmla="*/ 14369423 w 14369432"/>
                <a:gd name="connsiteY0" fmla="*/ 927927 h 927927"/>
                <a:gd name="connsiteX1" fmla="*/ 29256 w 14369432"/>
                <a:gd name="connsiteY1" fmla="*/ 927927 h 927927"/>
                <a:gd name="connsiteX2" fmla="*/ 2328858 w 14369432"/>
                <a:gd name="connsiteY2" fmla="*/ 463964 h 927927"/>
                <a:gd name="connsiteX3" fmla="*/ 29256 w 14369432"/>
                <a:gd name="connsiteY3" fmla="*/ 48069 h 927927"/>
                <a:gd name="connsiteX4" fmla="*/ 301035 w 14369432"/>
                <a:gd name="connsiteY4" fmla="*/ 0 h 927927"/>
                <a:gd name="connsiteX5" fmla="*/ 13934604 w 14369432"/>
                <a:gd name="connsiteY5" fmla="*/ 0 h 927927"/>
                <a:gd name="connsiteX6" fmla="*/ 14369432 w 14369432"/>
                <a:gd name="connsiteY6" fmla="*/ 48069 h 927927"/>
                <a:gd name="connsiteX7" fmla="*/ 14369432 w 14369432"/>
                <a:gd name="connsiteY7" fmla="*/ 216311 h 927927"/>
                <a:gd name="connsiteX0" fmla="*/ 14369423 w 14369432"/>
                <a:gd name="connsiteY0" fmla="*/ 927927 h 927927"/>
                <a:gd name="connsiteX1" fmla="*/ 29256 w 14369432"/>
                <a:gd name="connsiteY1" fmla="*/ 927927 h 927927"/>
                <a:gd name="connsiteX2" fmla="*/ 2328858 w 14369432"/>
                <a:gd name="connsiteY2" fmla="*/ 463964 h 927927"/>
                <a:gd name="connsiteX3" fmla="*/ 29256 w 14369432"/>
                <a:gd name="connsiteY3" fmla="*/ 48069 h 927927"/>
                <a:gd name="connsiteX4" fmla="*/ 301035 w 14369432"/>
                <a:gd name="connsiteY4" fmla="*/ 0 h 927927"/>
                <a:gd name="connsiteX5" fmla="*/ 13934604 w 14369432"/>
                <a:gd name="connsiteY5" fmla="*/ 0 h 927927"/>
                <a:gd name="connsiteX6" fmla="*/ 14369432 w 14369432"/>
                <a:gd name="connsiteY6" fmla="*/ 48069 h 927927"/>
                <a:gd name="connsiteX7" fmla="*/ 14369432 w 14369432"/>
                <a:gd name="connsiteY7" fmla="*/ 216311 h 927927"/>
                <a:gd name="connsiteX0" fmla="*/ 14369423 w 14369432"/>
                <a:gd name="connsiteY0" fmla="*/ 927927 h 927927"/>
                <a:gd name="connsiteX1" fmla="*/ 29256 w 14369432"/>
                <a:gd name="connsiteY1" fmla="*/ 927927 h 927927"/>
                <a:gd name="connsiteX2" fmla="*/ 2328858 w 14369432"/>
                <a:gd name="connsiteY2" fmla="*/ 463964 h 927927"/>
                <a:gd name="connsiteX3" fmla="*/ 29256 w 14369432"/>
                <a:gd name="connsiteY3" fmla="*/ 48069 h 927927"/>
                <a:gd name="connsiteX4" fmla="*/ 301035 w 14369432"/>
                <a:gd name="connsiteY4" fmla="*/ 0 h 927927"/>
                <a:gd name="connsiteX5" fmla="*/ 13934604 w 14369432"/>
                <a:gd name="connsiteY5" fmla="*/ 0 h 927927"/>
                <a:gd name="connsiteX6" fmla="*/ 14369432 w 14369432"/>
                <a:gd name="connsiteY6" fmla="*/ 48069 h 927927"/>
                <a:gd name="connsiteX7" fmla="*/ 14369432 w 14369432"/>
                <a:gd name="connsiteY7" fmla="*/ 216311 h 927927"/>
                <a:gd name="connsiteX0" fmla="*/ 14369423 w 14369432"/>
                <a:gd name="connsiteY0" fmla="*/ 927927 h 927927"/>
                <a:gd name="connsiteX1" fmla="*/ 29256 w 14369432"/>
                <a:gd name="connsiteY1" fmla="*/ 927927 h 927927"/>
                <a:gd name="connsiteX2" fmla="*/ 2328858 w 14369432"/>
                <a:gd name="connsiteY2" fmla="*/ 463964 h 927927"/>
                <a:gd name="connsiteX3" fmla="*/ 29256 w 14369432"/>
                <a:gd name="connsiteY3" fmla="*/ 48069 h 927927"/>
                <a:gd name="connsiteX4" fmla="*/ 301035 w 14369432"/>
                <a:gd name="connsiteY4" fmla="*/ 0 h 927927"/>
                <a:gd name="connsiteX5" fmla="*/ 13934613 w 14369432"/>
                <a:gd name="connsiteY5" fmla="*/ 0 h 927927"/>
                <a:gd name="connsiteX6" fmla="*/ 14369432 w 14369432"/>
                <a:gd name="connsiteY6" fmla="*/ 48069 h 927927"/>
                <a:gd name="connsiteX7" fmla="*/ 14369432 w 14369432"/>
                <a:gd name="connsiteY7" fmla="*/ 216311 h 927927"/>
                <a:gd name="connsiteX0" fmla="*/ 14369432 w 14369432"/>
                <a:gd name="connsiteY0" fmla="*/ 927927 h 927927"/>
                <a:gd name="connsiteX1" fmla="*/ 29256 w 14369432"/>
                <a:gd name="connsiteY1" fmla="*/ 927927 h 927927"/>
                <a:gd name="connsiteX2" fmla="*/ 2328858 w 14369432"/>
                <a:gd name="connsiteY2" fmla="*/ 463964 h 927927"/>
                <a:gd name="connsiteX3" fmla="*/ 29256 w 14369432"/>
                <a:gd name="connsiteY3" fmla="*/ 48069 h 927927"/>
                <a:gd name="connsiteX4" fmla="*/ 301035 w 14369432"/>
                <a:gd name="connsiteY4" fmla="*/ 0 h 927927"/>
                <a:gd name="connsiteX5" fmla="*/ 13934613 w 14369432"/>
                <a:gd name="connsiteY5" fmla="*/ 0 h 927927"/>
                <a:gd name="connsiteX6" fmla="*/ 14369432 w 14369432"/>
                <a:gd name="connsiteY6" fmla="*/ 48069 h 927927"/>
                <a:gd name="connsiteX7" fmla="*/ 14369432 w 14369432"/>
                <a:gd name="connsiteY7" fmla="*/ 216311 h 927927"/>
                <a:gd name="connsiteX0" fmla="*/ 14369432 w 14369432"/>
                <a:gd name="connsiteY0" fmla="*/ 927927 h 927927"/>
                <a:gd name="connsiteX1" fmla="*/ 0 w 14369432"/>
                <a:gd name="connsiteY1" fmla="*/ 927927 h 927927"/>
                <a:gd name="connsiteX2" fmla="*/ 2328858 w 14369432"/>
                <a:gd name="connsiteY2" fmla="*/ 463964 h 927927"/>
                <a:gd name="connsiteX3" fmla="*/ 29256 w 14369432"/>
                <a:gd name="connsiteY3" fmla="*/ 48069 h 927927"/>
                <a:gd name="connsiteX4" fmla="*/ 301035 w 14369432"/>
                <a:gd name="connsiteY4" fmla="*/ 0 h 927927"/>
                <a:gd name="connsiteX5" fmla="*/ 13934613 w 14369432"/>
                <a:gd name="connsiteY5" fmla="*/ 0 h 927927"/>
                <a:gd name="connsiteX6" fmla="*/ 14369432 w 14369432"/>
                <a:gd name="connsiteY6" fmla="*/ 48069 h 927927"/>
                <a:gd name="connsiteX7" fmla="*/ 14369432 w 14369432"/>
                <a:gd name="connsiteY7" fmla="*/ 216311 h 92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369432" h="927927">
                  <a:moveTo>
                    <a:pt x="14369432" y="927927"/>
                  </a:moveTo>
                  <a:lnTo>
                    <a:pt x="0" y="927927"/>
                  </a:lnTo>
                  <a:lnTo>
                    <a:pt x="2328858" y="463964"/>
                  </a:lnTo>
                  <a:lnTo>
                    <a:pt x="29256" y="48069"/>
                  </a:lnTo>
                  <a:cubicBezTo>
                    <a:pt x="-79449" y="24035"/>
                    <a:pt x="137960" y="0"/>
                    <a:pt x="301035" y="0"/>
                  </a:cubicBezTo>
                  <a:lnTo>
                    <a:pt x="13934613" y="0"/>
                  </a:lnTo>
                  <a:cubicBezTo>
                    <a:pt x="14152023" y="0"/>
                    <a:pt x="14369432" y="24035"/>
                    <a:pt x="14369432" y="48069"/>
                  </a:cubicBezTo>
                  <a:lnTo>
                    <a:pt x="14369432" y="216311"/>
                  </a:ln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7" name="Parallelogram 156">
              <a:extLst>
                <a:ext uri="{FF2B5EF4-FFF2-40B4-BE49-F238E27FC236}">
                  <a16:creationId xmlns:a16="http://schemas.microsoft.com/office/drawing/2014/main" id="{72236814-25FA-4373-85DD-4E7FE7AD434D}"/>
                </a:ext>
              </a:extLst>
            </p:cNvPr>
            <p:cNvSpPr/>
            <p:nvPr/>
          </p:nvSpPr>
          <p:spPr bwMode="auto">
            <a:xfrm flipH="1">
              <a:off x="3743759" y="4147950"/>
              <a:ext cx="2874592" cy="143585"/>
            </a:xfrm>
            <a:prstGeom prst="parallelogram">
              <a:avLst>
                <a:gd name="adj" fmla="val 63462"/>
              </a:avLst>
            </a:prstGeom>
            <a:solidFill>
              <a:srgbClr val="73243D"/>
            </a:solidFill>
            <a:ln w="762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/>
            <a:lstStyle/>
            <a:p>
              <a:pPr marL="0" marR="0" lvl="0" indent="0" algn="ctr" defTabSz="4572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+mn-cs"/>
                </a:rPr>
                <a:t> 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F9308148-65F3-4BC3-9CA1-ABE07CEBD6E0}"/>
                </a:ext>
              </a:extLst>
            </p:cNvPr>
            <p:cNvSpPr/>
            <p:nvPr/>
          </p:nvSpPr>
          <p:spPr>
            <a:xfrm>
              <a:off x="3952536" y="4147950"/>
              <a:ext cx="2712210" cy="143585"/>
            </a:xfrm>
            <a:prstGeom prst="rect">
              <a:avLst/>
            </a:prstGeom>
            <a:solidFill>
              <a:srgbClr val="000000"/>
            </a:solidFill>
            <a:ln w="762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/>
            <a:lstStyle/>
            <a:p>
              <a:pPr algn="ctr" defTabSz="457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kern="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9D3BD1DD-7813-4522-8F10-F32DD8054FCD}"/>
                </a:ext>
              </a:extLst>
            </p:cNvPr>
            <p:cNvSpPr/>
            <p:nvPr/>
          </p:nvSpPr>
          <p:spPr>
            <a:xfrm flipV="1">
              <a:off x="3929339" y="4195812"/>
              <a:ext cx="2735408" cy="95723"/>
            </a:xfrm>
            <a:prstGeom prst="rect">
              <a:avLst/>
            </a:prstGeom>
            <a:solidFill>
              <a:srgbClr val="000000"/>
            </a:solidFill>
            <a:ln w="762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/>
            <a:lstStyle/>
            <a:p>
              <a:pPr algn="ctr" defTabSz="457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kern="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41DF64A2-C0AB-4E93-A7DC-0664986DFE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8458" y="4112055"/>
              <a:ext cx="3032124" cy="920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44863" tIns="28800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defTabSz="422041"/>
              <a:r>
                <a:rPr lang="en-US" altLang="de-DE" sz="1108" dirty="0">
                  <a:solidFill>
                    <a:prstClr val="black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lorem ipsum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17C461D-A82E-4486-8DC6-59B6AEBA98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9134" y="4127835"/>
              <a:ext cx="3040156" cy="1777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44863" tIns="1800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defTabSz="422041"/>
              <a:r>
                <a:rPr lang="en-US" altLang="de-DE" sz="1108" dirty="0">
                  <a:solidFill>
                    <a:prstClr val="white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Lorem ipsum</a:t>
              </a:r>
            </a:p>
          </p:txBody>
        </p:sp>
      </p:grpSp>
      <p:grpSp>
        <p:nvGrpSpPr>
          <p:cNvPr id="162" name="SpeedShape_ProcessTextBoxMiddle">
            <a:extLst>
              <a:ext uri="{FF2B5EF4-FFF2-40B4-BE49-F238E27FC236}">
                <a16:creationId xmlns:a16="http://schemas.microsoft.com/office/drawing/2014/main" id="{2B67B72D-2550-4B59-811E-F1514E088721}"/>
              </a:ext>
            </a:extLst>
          </p:cNvPr>
          <p:cNvGrpSpPr/>
          <p:nvPr userDrawn="1"/>
        </p:nvGrpSpPr>
        <p:grpSpPr>
          <a:xfrm>
            <a:off x="2648786" y="765283"/>
            <a:ext cx="1828367" cy="980646"/>
            <a:chOff x="6624317" y="3092534"/>
            <a:chExt cx="7466699" cy="952639"/>
          </a:xfrm>
        </p:grpSpPr>
        <p:sp>
          <p:nvSpPr>
            <p:cNvPr id="167" name="Outline">
              <a:extLst>
                <a:ext uri="{FF2B5EF4-FFF2-40B4-BE49-F238E27FC236}">
                  <a16:creationId xmlns:a16="http://schemas.microsoft.com/office/drawing/2014/main" id="{C46BF8F6-427E-4C31-B790-A68E378049B3}"/>
                </a:ext>
              </a:extLst>
            </p:cNvPr>
            <p:cNvSpPr/>
            <p:nvPr/>
          </p:nvSpPr>
          <p:spPr>
            <a:xfrm>
              <a:off x="6624317" y="3092534"/>
              <a:ext cx="7466699" cy="952639"/>
            </a:xfrm>
            <a:custGeom>
              <a:avLst/>
              <a:gdLst>
                <a:gd name="connsiteX0" fmla="*/ 1663700 w 1854200"/>
                <a:gd name="connsiteY0" fmla="*/ 920750 h 920750"/>
                <a:gd name="connsiteX1" fmla="*/ 6350 w 1854200"/>
                <a:gd name="connsiteY1" fmla="*/ 920750 h 920750"/>
                <a:gd name="connsiteX2" fmla="*/ 254000 w 1854200"/>
                <a:gd name="connsiteY2" fmla="*/ 457200 h 920750"/>
                <a:gd name="connsiteX3" fmla="*/ 0 w 1854200"/>
                <a:gd name="connsiteY3" fmla="*/ 0 h 920750"/>
                <a:gd name="connsiteX4" fmla="*/ 1574800 w 1854200"/>
                <a:gd name="connsiteY4" fmla="*/ 0 h 920750"/>
                <a:gd name="connsiteX5" fmla="*/ 1854200 w 1854200"/>
                <a:gd name="connsiteY5" fmla="*/ 457200 h 920750"/>
                <a:gd name="connsiteX0" fmla="*/ 1682694 w 1873194"/>
                <a:gd name="connsiteY0" fmla="*/ 920750 h 920750"/>
                <a:gd name="connsiteX1" fmla="*/ 25344 w 1873194"/>
                <a:gd name="connsiteY1" fmla="*/ 920750 h 920750"/>
                <a:gd name="connsiteX2" fmla="*/ 272994 w 1873194"/>
                <a:gd name="connsiteY2" fmla="*/ 457200 h 920750"/>
                <a:gd name="connsiteX3" fmla="*/ 0 w 1873194"/>
                <a:gd name="connsiteY3" fmla="*/ 0 h 920750"/>
                <a:gd name="connsiteX4" fmla="*/ 1593794 w 1873194"/>
                <a:gd name="connsiteY4" fmla="*/ 0 h 920750"/>
                <a:gd name="connsiteX5" fmla="*/ 1873194 w 1873194"/>
                <a:gd name="connsiteY5" fmla="*/ 457200 h 920750"/>
                <a:gd name="connsiteX0" fmla="*/ 1682694 w 1873194"/>
                <a:gd name="connsiteY0" fmla="*/ 922163 h 922163"/>
                <a:gd name="connsiteX1" fmla="*/ 25344 w 1873194"/>
                <a:gd name="connsiteY1" fmla="*/ 922163 h 922163"/>
                <a:gd name="connsiteX2" fmla="*/ 272994 w 1873194"/>
                <a:gd name="connsiteY2" fmla="*/ 458613 h 922163"/>
                <a:gd name="connsiteX3" fmla="*/ 0 w 1873194"/>
                <a:gd name="connsiteY3" fmla="*/ 1413 h 922163"/>
                <a:gd name="connsiteX4" fmla="*/ 53325 w 1873194"/>
                <a:gd name="connsiteY4" fmla="*/ 0 h 922163"/>
                <a:gd name="connsiteX5" fmla="*/ 1593794 w 1873194"/>
                <a:gd name="connsiteY5" fmla="*/ 1413 h 922163"/>
                <a:gd name="connsiteX6" fmla="*/ 1873194 w 1873194"/>
                <a:gd name="connsiteY6" fmla="*/ 458613 h 922163"/>
                <a:gd name="connsiteX0" fmla="*/ 1682694 w 1873194"/>
                <a:gd name="connsiteY0" fmla="*/ 922163 h 922163"/>
                <a:gd name="connsiteX1" fmla="*/ 25344 w 1873194"/>
                <a:gd name="connsiteY1" fmla="*/ 922163 h 922163"/>
                <a:gd name="connsiteX2" fmla="*/ 272994 w 1873194"/>
                <a:gd name="connsiteY2" fmla="*/ 458613 h 922163"/>
                <a:gd name="connsiteX3" fmla="*/ 18052 w 1873194"/>
                <a:gd name="connsiteY3" fmla="*/ 48841 h 922163"/>
                <a:gd name="connsiteX4" fmla="*/ 0 w 1873194"/>
                <a:gd name="connsiteY4" fmla="*/ 1413 h 922163"/>
                <a:gd name="connsiteX5" fmla="*/ 53325 w 1873194"/>
                <a:gd name="connsiteY5" fmla="*/ 0 h 922163"/>
                <a:gd name="connsiteX6" fmla="*/ 1593794 w 1873194"/>
                <a:gd name="connsiteY6" fmla="*/ 1413 h 922163"/>
                <a:gd name="connsiteX7" fmla="*/ 1873194 w 1873194"/>
                <a:gd name="connsiteY7" fmla="*/ 458613 h 922163"/>
                <a:gd name="connsiteX0" fmla="*/ 1664642 w 1855142"/>
                <a:gd name="connsiteY0" fmla="*/ 922163 h 922163"/>
                <a:gd name="connsiteX1" fmla="*/ 7292 w 1855142"/>
                <a:gd name="connsiteY1" fmla="*/ 922163 h 922163"/>
                <a:gd name="connsiteX2" fmla="*/ 254942 w 1855142"/>
                <a:gd name="connsiteY2" fmla="*/ 458613 h 922163"/>
                <a:gd name="connsiteX3" fmla="*/ 0 w 1855142"/>
                <a:gd name="connsiteY3" fmla="*/ 48841 h 922163"/>
                <a:gd name="connsiteX4" fmla="*/ 35273 w 1855142"/>
                <a:gd name="connsiteY4" fmla="*/ 0 h 922163"/>
                <a:gd name="connsiteX5" fmla="*/ 1575742 w 1855142"/>
                <a:gd name="connsiteY5" fmla="*/ 1413 h 922163"/>
                <a:gd name="connsiteX6" fmla="*/ 1855142 w 1855142"/>
                <a:gd name="connsiteY6" fmla="*/ 458613 h 922163"/>
                <a:gd name="connsiteX0" fmla="*/ 1664642 w 1855142"/>
                <a:gd name="connsiteY0" fmla="*/ 922163 h 922163"/>
                <a:gd name="connsiteX1" fmla="*/ 7292 w 1855142"/>
                <a:gd name="connsiteY1" fmla="*/ 922163 h 922163"/>
                <a:gd name="connsiteX2" fmla="*/ 254942 w 1855142"/>
                <a:gd name="connsiteY2" fmla="*/ 458613 h 922163"/>
                <a:gd name="connsiteX3" fmla="*/ 0 w 1855142"/>
                <a:gd name="connsiteY3" fmla="*/ 48841 h 922163"/>
                <a:gd name="connsiteX4" fmla="*/ 35273 w 1855142"/>
                <a:gd name="connsiteY4" fmla="*/ 0 h 922163"/>
                <a:gd name="connsiteX5" fmla="*/ 1575742 w 1855142"/>
                <a:gd name="connsiteY5" fmla="*/ 1413 h 922163"/>
                <a:gd name="connsiteX6" fmla="*/ 1855142 w 1855142"/>
                <a:gd name="connsiteY6" fmla="*/ 458613 h 922163"/>
                <a:gd name="connsiteX0" fmla="*/ 1664642 w 1855142"/>
                <a:gd name="connsiteY0" fmla="*/ 922163 h 922163"/>
                <a:gd name="connsiteX1" fmla="*/ 7292 w 1855142"/>
                <a:gd name="connsiteY1" fmla="*/ 922163 h 922163"/>
                <a:gd name="connsiteX2" fmla="*/ 254942 w 1855142"/>
                <a:gd name="connsiteY2" fmla="*/ 458613 h 922163"/>
                <a:gd name="connsiteX3" fmla="*/ 0 w 1855142"/>
                <a:gd name="connsiteY3" fmla="*/ 48841 h 922163"/>
                <a:gd name="connsiteX4" fmla="*/ 35273 w 1855142"/>
                <a:gd name="connsiteY4" fmla="*/ 0 h 922163"/>
                <a:gd name="connsiteX5" fmla="*/ 1575742 w 1855142"/>
                <a:gd name="connsiteY5" fmla="*/ 1413 h 922163"/>
                <a:gd name="connsiteX6" fmla="*/ 1855142 w 1855142"/>
                <a:gd name="connsiteY6" fmla="*/ 458613 h 922163"/>
                <a:gd name="connsiteX0" fmla="*/ 1668040 w 1858540"/>
                <a:gd name="connsiteY0" fmla="*/ 922163 h 922163"/>
                <a:gd name="connsiteX1" fmla="*/ 10690 w 1858540"/>
                <a:gd name="connsiteY1" fmla="*/ 922163 h 922163"/>
                <a:gd name="connsiteX2" fmla="*/ 258340 w 1858540"/>
                <a:gd name="connsiteY2" fmla="*/ 458613 h 922163"/>
                <a:gd name="connsiteX3" fmla="*/ 3398 w 1858540"/>
                <a:gd name="connsiteY3" fmla="*/ 48841 h 922163"/>
                <a:gd name="connsiteX4" fmla="*/ 38671 w 1858540"/>
                <a:gd name="connsiteY4" fmla="*/ 0 h 922163"/>
                <a:gd name="connsiteX5" fmla="*/ 1579140 w 1858540"/>
                <a:gd name="connsiteY5" fmla="*/ 1413 h 922163"/>
                <a:gd name="connsiteX6" fmla="*/ 1858540 w 1858540"/>
                <a:gd name="connsiteY6" fmla="*/ 458613 h 922163"/>
                <a:gd name="connsiteX0" fmla="*/ 1668040 w 1858540"/>
                <a:gd name="connsiteY0" fmla="*/ 922163 h 922163"/>
                <a:gd name="connsiteX1" fmla="*/ 10690 w 1858540"/>
                <a:gd name="connsiteY1" fmla="*/ 922163 h 922163"/>
                <a:gd name="connsiteX2" fmla="*/ 258340 w 1858540"/>
                <a:gd name="connsiteY2" fmla="*/ 458613 h 922163"/>
                <a:gd name="connsiteX3" fmla="*/ 3398 w 1858540"/>
                <a:gd name="connsiteY3" fmla="*/ 48841 h 922163"/>
                <a:gd name="connsiteX4" fmla="*/ 38671 w 1858540"/>
                <a:gd name="connsiteY4" fmla="*/ 0 h 922163"/>
                <a:gd name="connsiteX5" fmla="*/ 1579140 w 1858540"/>
                <a:gd name="connsiteY5" fmla="*/ 1413 h 922163"/>
                <a:gd name="connsiteX6" fmla="*/ 1858540 w 1858540"/>
                <a:gd name="connsiteY6" fmla="*/ 458613 h 922163"/>
                <a:gd name="connsiteX0" fmla="*/ 1664642 w 1855142"/>
                <a:gd name="connsiteY0" fmla="*/ 922163 h 922163"/>
                <a:gd name="connsiteX1" fmla="*/ 7292 w 1855142"/>
                <a:gd name="connsiteY1" fmla="*/ 922163 h 922163"/>
                <a:gd name="connsiteX2" fmla="*/ 254942 w 1855142"/>
                <a:gd name="connsiteY2" fmla="*/ 458613 h 922163"/>
                <a:gd name="connsiteX3" fmla="*/ 0 w 1855142"/>
                <a:gd name="connsiteY3" fmla="*/ 48841 h 922163"/>
                <a:gd name="connsiteX4" fmla="*/ 35273 w 1855142"/>
                <a:gd name="connsiteY4" fmla="*/ 0 h 922163"/>
                <a:gd name="connsiteX5" fmla="*/ 1575742 w 1855142"/>
                <a:gd name="connsiteY5" fmla="*/ 1413 h 922163"/>
                <a:gd name="connsiteX6" fmla="*/ 1855142 w 1855142"/>
                <a:gd name="connsiteY6" fmla="*/ 458613 h 922163"/>
                <a:gd name="connsiteX0" fmla="*/ 1665712 w 1856212"/>
                <a:gd name="connsiteY0" fmla="*/ 922163 h 922163"/>
                <a:gd name="connsiteX1" fmla="*/ 8362 w 1856212"/>
                <a:gd name="connsiteY1" fmla="*/ 922163 h 922163"/>
                <a:gd name="connsiteX2" fmla="*/ 256012 w 1856212"/>
                <a:gd name="connsiteY2" fmla="*/ 458613 h 922163"/>
                <a:gd name="connsiteX3" fmla="*/ 1070 w 1856212"/>
                <a:gd name="connsiteY3" fmla="*/ 48841 h 922163"/>
                <a:gd name="connsiteX4" fmla="*/ 36343 w 1856212"/>
                <a:gd name="connsiteY4" fmla="*/ 0 h 922163"/>
                <a:gd name="connsiteX5" fmla="*/ 1576812 w 1856212"/>
                <a:gd name="connsiteY5" fmla="*/ 1413 h 922163"/>
                <a:gd name="connsiteX6" fmla="*/ 1856212 w 1856212"/>
                <a:gd name="connsiteY6" fmla="*/ 458613 h 922163"/>
                <a:gd name="connsiteX0" fmla="*/ 1665712 w 1856212"/>
                <a:gd name="connsiteY0" fmla="*/ 922163 h 922163"/>
                <a:gd name="connsiteX1" fmla="*/ 8362 w 1856212"/>
                <a:gd name="connsiteY1" fmla="*/ 922163 h 922163"/>
                <a:gd name="connsiteX2" fmla="*/ 256012 w 1856212"/>
                <a:gd name="connsiteY2" fmla="*/ 458613 h 922163"/>
                <a:gd name="connsiteX3" fmla="*/ 1070 w 1856212"/>
                <a:gd name="connsiteY3" fmla="*/ 48841 h 922163"/>
                <a:gd name="connsiteX4" fmla="*/ 36343 w 1856212"/>
                <a:gd name="connsiteY4" fmla="*/ 0 h 922163"/>
                <a:gd name="connsiteX5" fmla="*/ 1530552 w 1856212"/>
                <a:gd name="connsiteY5" fmla="*/ 1670 h 922163"/>
                <a:gd name="connsiteX6" fmla="*/ 1576812 w 1856212"/>
                <a:gd name="connsiteY6" fmla="*/ 1413 h 922163"/>
                <a:gd name="connsiteX7" fmla="*/ 1856212 w 1856212"/>
                <a:gd name="connsiteY7" fmla="*/ 458613 h 922163"/>
                <a:gd name="connsiteX0" fmla="*/ 1665712 w 1856212"/>
                <a:gd name="connsiteY0" fmla="*/ 922163 h 922163"/>
                <a:gd name="connsiteX1" fmla="*/ 8362 w 1856212"/>
                <a:gd name="connsiteY1" fmla="*/ 922163 h 922163"/>
                <a:gd name="connsiteX2" fmla="*/ 256012 w 1856212"/>
                <a:gd name="connsiteY2" fmla="*/ 458613 h 922163"/>
                <a:gd name="connsiteX3" fmla="*/ 1070 w 1856212"/>
                <a:gd name="connsiteY3" fmla="*/ 48841 h 922163"/>
                <a:gd name="connsiteX4" fmla="*/ 36343 w 1856212"/>
                <a:gd name="connsiteY4" fmla="*/ 0 h 922163"/>
                <a:gd name="connsiteX5" fmla="*/ 1530552 w 1856212"/>
                <a:gd name="connsiteY5" fmla="*/ 1670 h 922163"/>
                <a:gd name="connsiteX6" fmla="*/ 1576812 w 1856212"/>
                <a:gd name="connsiteY6" fmla="*/ 1413 h 922163"/>
                <a:gd name="connsiteX7" fmla="*/ 1599002 w 1856212"/>
                <a:gd name="connsiteY7" fmla="*/ 37388 h 922163"/>
                <a:gd name="connsiteX8" fmla="*/ 1856212 w 1856212"/>
                <a:gd name="connsiteY8" fmla="*/ 458613 h 922163"/>
                <a:gd name="connsiteX0" fmla="*/ 1665712 w 1856212"/>
                <a:gd name="connsiteY0" fmla="*/ 922163 h 922163"/>
                <a:gd name="connsiteX1" fmla="*/ 8362 w 1856212"/>
                <a:gd name="connsiteY1" fmla="*/ 922163 h 922163"/>
                <a:gd name="connsiteX2" fmla="*/ 256012 w 1856212"/>
                <a:gd name="connsiteY2" fmla="*/ 458613 h 922163"/>
                <a:gd name="connsiteX3" fmla="*/ 1070 w 1856212"/>
                <a:gd name="connsiteY3" fmla="*/ 48841 h 922163"/>
                <a:gd name="connsiteX4" fmla="*/ 36343 w 1856212"/>
                <a:gd name="connsiteY4" fmla="*/ 0 h 922163"/>
                <a:gd name="connsiteX5" fmla="*/ 1530552 w 1856212"/>
                <a:gd name="connsiteY5" fmla="*/ 1670 h 922163"/>
                <a:gd name="connsiteX6" fmla="*/ 1599002 w 1856212"/>
                <a:gd name="connsiteY6" fmla="*/ 37388 h 922163"/>
                <a:gd name="connsiteX7" fmla="*/ 1856212 w 1856212"/>
                <a:gd name="connsiteY7" fmla="*/ 458613 h 922163"/>
                <a:gd name="connsiteX0" fmla="*/ 1665712 w 1856212"/>
                <a:gd name="connsiteY0" fmla="*/ 922163 h 922163"/>
                <a:gd name="connsiteX1" fmla="*/ 8362 w 1856212"/>
                <a:gd name="connsiteY1" fmla="*/ 922163 h 922163"/>
                <a:gd name="connsiteX2" fmla="*/ 256012 w 1856212"/>
                <a:gd name="connsiteY2" fmla="*/ 458613 h 922163"/>
                <a:gd name="connsiteX3" fmla="*/ 1070 w 1856212"/>
                <a:gd name="connsiteY3" fmla="*/ 48841 h 922163"/>
                <a:gd name="connsiteX4" fmla="*/ 36343 w 1856212"/>
                <a:gd name="connsiteY4" fmla="*/ 0 h 922163"/>
                <a:gd name="connsiteX5" fmla="*/ 1530552 w 1856212"/>
                <a:gd name="connsiteY5" fmla="*/ 1670 h 922163"/>
                <a:gd name="connsiteX6" fmla="*/ 1599002 w 1856212"/>
                <a:gd name="connsiteY6" fmla="*/ 37388 h 922163"/>
                <a:gd name="connsiteX7" fmla="*/ 1856212 w 1856212"/>
                <a:gd name="connsiteY7" fmla="*/ 458613 h 922163"/>
                <a:gd name="connsiteX0" fmla="*/ 1665712 w 1856212"/>
                <a:gd name="connsiteY0" fmla="*/ 922163 h 922163"/>
                <a:gd name="connsiteX1" fmla="*/ 8362 w 1856212"/>
                <a:gd name="connsiteY1" fmla="*/ 922163 h 922163"/>
                <a:gd name="connsiteX2" fmla="*/ 256012 w 1856212"/>
                <a:gd name="connsiteY2" fmla="*/ 458613 h 922163"/>
                <a:gd name="connsiteX3" fmla="*/ 1070 w 1856212"/>
                <a:gd name="connsiteY3" fmla="*/ 48841 h 922163"/>
                <a:gd name="connsiteX4" fmla="*/ 36343 w 1856212"/>
                <a:gd name="connsiteY4" fmla="*/ 0 h 922163"/>
                <a:gd name="connsiteX5" fmla="*/ 1530552 w 1856212"/>
                <a:gd name="connsiteY5" fmla="*/ 1670 h 922163"/>
                <a:gd name="connsiteX6" fmla="*/ 1599002 w 1856212"/>
                <a:gd name="connsiteY6" fmla="*/ 37388 h 922163"/>
                <a:gd name="connsiteX7" fmla="*/ 1856212 w 1856212"/>
                <a:gd name="connsiteY7" fmla="*/ 458613 h 922163"/>
                <a:gd name="connsiteX0" fmla="*/ 1665712 w 1856212"/>
                <a:gd name="connsiteY0" fmla="*/ 922163 h 922163"/>
                <a:gd name="connsiteX1" fmla="*/ 8362 w 1856212"/>
                <a:gd name="connsiteY1" fmla="*/ 922163 h 922163"/>
                <a:gd name="connsiteX2" fmla="*/ 256012 w 1856212"/>
                <a:gd name="connsiteY2" fmla="*/ 458613 h 922163"/>
                <a:gd name="connsiteX3" fmla="*/ 1070 w 1856212"/>
                <a:gd name="connsiteY3" fmla="*/ 48841 h 922163"/>
                <a:gd name="connsiteX4" fmla="*/ 36343 w 1856212"/>
                <a:gd name="connsiteY4" fmla="*/ 0 h 922163"/>
                <a:gd name="connsiteX5" fmla="*/ 1530552 w 1856212"/>
                <a:gd name="connsiteY5" fmla="*/ 1670 h 922163"/>
                <a:gd name="connsiteX6" fmla="*/ 1599002 w 1856212"/>
                <a:gd name="connsiteY6" fmla="*/ 37388 h 922163"/>
                <a:gd name="connsiteX7" fmla="*/ 1856212 w 1856212"/>
                <a:gd name="connsiteY7" fmla="*/ 458613 h 922163"/>
                <a:gd name="connsiteX0" fmla="*/ 1660093 w 1850593"/>
                <a:gd name="connsiteY0" fmla="*/ 922163 h 922163"/>
                <a:gd name="connsiteX1" fmla="*/ 2743 w 1850593"/>
                <a:gd name="connsiteY1" fmla="*/ 922163 h 922163"/>
                <a:gd name="connsiteX2" fmla="*/ 250393 w 1850593"/>
                <a:gd name="connsiteY2" fmla="*/ 458613 h 922163"/>
                <a:gd name="connsiteX3" fmla="*/ 1674 w 1850593"/>
                <a:gd name="connsiteY3" fmla="*/ 51222 h 922163"/>
                <a:gd name="connsiteX4" fmla="*/ 30724 w 1850593"/>
                <a:gd name="connsiteY4" fmla="*/ 0 h 922163"/>
                <a:gd name="connsiteX5" fmla="*/ 1524933 w 1850593"/>
                <a:gd name="connsiteY5" fmla="*/ 1670 h 922163"/>
                <a:gd name="connsiteX6" fmla="*/ 1593383 w 1850593"/>
                <a:gd name="connsiteY6" fmla="*/ 37388 h 922163"/>
                <a:gd name="connsiteX7" fmla="*/ 1850593 w 1850593"/>
                <a:gd name="connsiteY7" fmla="*/ 458613 h 922163"/>
                <a:gd name="connsiteX0" fmla="*/ 1661834 w 1852334"/>
                <a:gd name="connsiteY0" fmla="*/ 922163 h 922163"/>
                <a:gd name="connsiteX1" fmla="*/ 4484 w 1852334"/>
                <a:gd name="connsiteY1" fmla="*/ 922163 h 922163"/>
                <a:gd name="connsiteX2" fmla="*/ 252134 w 1852334"/>
                <a:gd name="connsiteY2" fmla="*/ 458613 h 922163"/>
                <a:gd name="connsiteX3" fmla="*/ 3415 w 1852334"/>
                <a:gd name="connsiteY3" fmla="*/ 51222 h 922163"/>
                <a:gd name="connsiteX4" fmla="*/ 32465 w 1852334"/>
                <a:gd name="connsiteY4" fmla="*/ 0 h 922163"/>
                <a:gd name="connsiteX5" fmla="*/ 1526674 w 1852334"/>
                <a:gd name="connsiteY5" fmla="*/ 1670 h 922163"/>
                <a:gd name="connsiteX6" fmla="*/ 1595124 w 1852334"/>
                <a:gd name="connsiteY6" fmla="*/ 37388 h 922163"/>
                <a:gd name="connsiteX7" fmla="*/ 1852334 w 1852334"/>
                <a:gd name="connsiteY7" fmla="*/ 458613 h 922163"/>
                <a:gd name="connsiteX0" fmla="*/ 1661834 w 1852334"/>
                <a:gd name="connsiteY0" fmla="*/ 922163 h 922163"/>
                <a:gd name="connsiteX1" fmla="*/ 4484 w 1852334"/>
                <a:gd name="connsiteY1" fmla="*/ 922163 h 922163"/>
                <a:gd name="connsiteX2" fmla="*/ 893432 w 1852334"/>
                <a:gd name="connsiteY2" fmla="*/ 457622 h 922163"/>
                <a:gd name="connsiteX3" fmla="*/ 3415 w 1852334"/>
                <a:gd name="connsiteY3" fmla="*/ 51222 h 922163"/>
                <a:gd name="connsiteX4" fmla="*/ 32465 w 1852334"/>
                <a:gd name="connsiteY4" fmla="*/ 0 h 922163"/>
                <a:gd name="connsiteX5" fmla="*/ 1526674 w 1852334"/>
                <a:gd name="connsiteY5" fmla="*/ 1670 h 922163"/>
                <a:gd name="connsiteX6" fmla="*/ 1595124 w 1852334"/>
                <a:gd name="connsiteY6" fmla="*/ 37388 h 922163"/>
                <a:gd name="connsiteX7" fmla="*/ 1852334 w 1852334"/>
                <a:gd name="connsiteY7" fmla="*/ 458613 h 922163"/>
                <a:gd name="connsiteX0" fmla="*/ 1661834 w 1852334"/>
                <a:gd name="connsiteY0" fmla="*/ 922163 h 922163"/>
                <a:gd name="connsiteX1" fmla="*/ 4484 w 1852334"/>
                <a:gd name="connsiteY1" fmla="*/ 922163 h 922163"/>
                <a:gd name="connsiteX2" fmla="*/ 893432 w 1852334"/>
                <a:gd name="connsiteY2" fmla="*/ 457622 h 922163"/>
                <a:gd name="connsiteX3" fmla="*/ 3415 w 1852334"/>
                <a:gd name="connsiteY3" fmla="*/ 51222 h 922163"/>
                <a:gd name="connsiteX4" fmla="*/ 32465 w 1852334"/>
                <a:gd name="connsiteY4" fmla="*/ 0 h 922163"/>
                <a:gd name="connsiteX5" fmla="*/ 1526674 w 1852334"/>
                <a:gd name="connsiteY5" fmla="*/ 1670 h 922163"/>
                <a:gd name="connsiteX6" fmla="*/ 1595124 w 1852334"/>
                <a:gd name="connsiteY6" fmla="*/ 37388 h 922163"/>
                <a:gd name="connsiteX7" fmla="*/ 1852334 w 1852334"/>
                <a:gd name="connsiteY7" fmla="*/ 458613 h 922163"/>
                <a:gd name="connsiteX0" fmla="*/ 1661834 w 1852334"/>
                <a:gd name="connsiteY0" fmla="*/ 922163 h 922163"/>
                <a:gd name="connsiteX1" fmla="*/ 4484 w 1852334"/>
                <a:gd name="connsiteY1" fmla="*/ 922163 h 922163"/>
                <a:gd name="connsiteX2" fmla="*/ 893432 w 1852334"/>
                <a:gd name="connsiteY2" fmla="*/ 457622 h 922163"/>
                <a:gd name="connsiteX3" fmla="*/ 3415 w 1852334"/>
                <a:gd name="connsiteY3" fmla="*/ 51222 h 922163"/>
                <a:gd name="connsiteX4" fmla="*/ 32465 w 1852334"/>
                <a:gd name="connsiteY4" fmla="*/ 0 h 922163"/>
                <a:gd name="connsiteX5" fmla="*/ 1526674 w 1852334"/>
                <a:gd name="connsiteY5" fmla="*/ 1670 h 922163"/>
                <a:gd name="connsiteX6" fmla="*/ 1595124 w 1852334"/>
                <a:gd name="connsiteY6" fmla="*/ 37388 h 922163"/>
                <a:gd name="connsiteX7" fmla="*/ 1852334 w 1852334"/>
                <a:gd name="connsiteY7" fmla="*/ 458613 h 922163"/>
                <a:gd name="connsiteX0" fmla="*/ 1675805 w 1866305"/>
                <a:gd name="connsiteY0" fmla="*/ 922163 h 922163"/>
                <a:gd name="connsiteX1" fmla="*/ 18455 w 1866305"/>
                <a:gd name="connsiteY1" fmla="*/ 922163 h 922163"/>
                <a:gd name="connsiteX2" fmla="*/ 907403 w 1866305"/>
                <a:gd name="connsiteY2" fmla="*/ 457622 h 922163"/>
                <a:gd name="connsiteX3" fmla="*/ 17386 w 1866305"/>
                <a:gd name="connsiteY3" fmla="*/ 51222 h 922163"/>
                <a:gd name="connsiteX4" fmla="*/ 46436 w 1866305"/>
                <a:gd name="connsiteY4" fmla="*/ 0 h 922163"/>
                <a:gd name="connsiteX5" fmla="*/ 1540645 w 1866305"/>
                <a:gd name="connsiteY5" fmla="*/ 1670 h 922163"/>
                <a:gd name="connsiteX6" fmla="*/ 1609095 w 1866305"/>
                <a:gd name="connsiteY6" fmla="*/ 37388 h 922163"/>
                <a:gd name="connsiteX7" fmla="*/ 1866305 w 1866305"/>
                <a:gd name="connsiteY7" fmla="*/ 458613 h 922163"/>
                <a:gd name="connsiteX0" fmla="*/ 1674177 w 1864677"/>
                <a:gd name="connsiteY0" fmla="*/ 922163 h 922163"/>
                <a:gd name="connsiteX1" fmla="*/ 16827 w 1864677"/>
                <a:gd name="connsiteY1" fmla="*/ 922163 h 922163"/>
                <a:gd name="connsiteX2" fmla="*/ 905775 w 1864677"/>
                <a:gd name="connsiteY2" fmla="*/ 457622 h 922163"/>
                <a:gd name="connsiteX3" fmla="*/ 15758 w 1864677"/>
                <a:gd name="connsiteY3" fmla="*/ 51222 h 922163"/>
                <a:gd name="connsiteX4" fmla="*/ 116896 w 1864677"/>
                <a:gd name="connsiteY4" fmla="*/ 0 h 922163"/>
                <a:gd name="connsiteX5" fmla="*/ 1539017 w 1864677"/>
                <a:gd name="connsiteY5" fmla="*/ 1670 h 922163"/>
                <a:gd name="connsiteX6" fmla="*/ 1607467 w 1864677"/>
                <a:gd name="connsiteY6" fmla="*/ 37388 h 922163"/>
                <a:gd name="connsiteX7" fmla="*/ 1864677 w 1864677"/>
                <a:gd name="connsiteY7" fmla="*/ 458613 h 922163"/>
                <a:gd name="connsiteX0" fmla="*/ 1674177 w 2497484"/>
                <a:gd name="connsiteY0" fmla="*/ 922163 h 922163"/>
                <a:gd name="connsiteX1" fmla="*/ 16827 w 2497484"/>
                <a:gd name="connsiteY1" fmla="*/ 922163 h 922163"/>
                <a:gd name="connsiteX2" fmla="*/ 905775 w 2497484"/>
                <a:gd name="connsiteY2" fmla="*/ 457622 h 922163"/>
                <a:gd name="connsiteX3" fmla="*/ 15758 w 2497484"/>
                <a:gd name="connsiteY3" fmla="*/ 51222 h 922163"/>
                <a:gd name="connsiteX4" fmla="*/ 116896 w 2497484"/>
                <a:gd name="connsiteY4" fmla="*/ 0 h 922163"/>
                <a:gd name="connsiteX5" fmla="*/ 1539017 w 2497484"/>
                <a:gd name="connsiteY5" fmla="*/ 1670 h 922163"/>
                <a:gd name="connsiteX6" fmla="*/ 1607467 w 2497484"/>
                <a:gd name="connsiteY6" fmla="*/ 37388 h 922163"/>
                <a:gd name="connsiteX7" fmla="*/ 2497484 w 2497484"/>
                <a:gd name="connsiteY7" fmla="*/ 443788 h 922163"/>
                <a:gd name="connsiteX0" fmla="*/ 1674177 w 2497484"/>
                <a:gd name="connsiteY0" fmla="*/ 922163 h 922163"/>
                <a:gd name="connsiteX1" fmla="*/ 16827 w 2497484"/>
                <a:gd name="connsiteY1" fmla="*/ 922163 h 922163"/>
                <a:gd name="connsiteX2" fmla="*/ 905775 w 2497484"/>
                <a:gd name="connsiteY2" fmla="*/ 457622 h 922163"/>
                <a:gd name="connsiteX3" fmla="*/ 15758 w 2497484"/>
                <a:gd name="connsiteY3" fmla="*/ 51222 h 922163"/>
                <a:gd name="connsiteX4" fmla="*/ 116896 w 2497484"/>
                <a:gd name="connsiteY4" fmla="*/ 0 h 922163"/>
                <a:gd name="connsiteX5" fmla="*/ 1539017 w 2497484"/>
                <a:gd name="connsiteY5" fmla="*/ 1670 h 922163"/>
                <a:gd name="connsiteX6" fmla="*/ 1607467 w 2497484"/>
                <a:gd name="connsiteY6" fmla="*/ 37388 h 922163"/>
                <a:gd name="connsiteX7" fmla="*/ 2497484 w 2497484"/>
                <a:gd name="connsiteY7" fmla="*/ 443788 h 922163"/>
                <a:gd name="connsiteX0" fmla="*/ 1674177 w 2497484"/>
                <a:gd name="connsiteY0" fmla="*/ 922163 h 922163"/>
                <a:gd name="connsiteX1" fmla="*/ 16827 w 2497484"/>
                <a:gd name="connsiteY1" fmla="*/ 922163 h 922163"/>
                <a:gd name="connsiteX2" fmla="*/ 905775 w 2497484"/>
                <a:gd name="connsiteY2" fmla="*/ 457622 h 922163"/>
                <a:gd name="connsiteX3" fmla="*/ 15758 w 2497484"/>
                <a:gd name="connsiteY3" fmla="*/ 51222 h 922163"/>
                <a:gd name="connsiteX4" fmla="*/ 116896 w 2497484"/>
                <a:gd name="connsiteY4" fmla="*/ 0 h 922163"/>
                <a:gd name="connsiteX5" fmla="*/ 1539017 w 2497484"/>
                <a:gd name="connsiteY5" fmla="*/ 1670 h 922163"/>
                <a:gd name="connsiteX6" fmla="*/ 1607467 w 2497484"/>
                <a:gd name="connsiteY6" fmla="*/ 37388 h 922163"/>
                <a:gd name="connsiteX7" fmla="*/ 2497484 w 2497484"/>
                <a:gd name="connsiteY7" fmla="*/ 443788 h 922163"/>
                <a:gd name="connsiteX0" fmla="*/ 1674177 w 2497484"/>
                <a:gd name="connsiteY0" fmla="*/ 922163 h 922163"/>
                <a:gd name="connsiteX1" fmla="*/ 16827 w 2497484"/>
                <a:gd name="connsiteY1" fmla="*/ 922163 h 922163"/>
                <a:gd name="connsiteX2" fmla="*/ 905775 w 2497484"/>
                <a:gd name="connsiteY2" fmla="*/ 457622 h 922163"/>
                <a:gd name="connsiteX3" fmla="*/ 15758 w 2497484"/>
                <a:gd name="connsiteY3" fmla="*/ 51222 h 922163"/>
                <a:gd name="connsiteX4" fmla="*/ 116896 w 2497484"/>
                <a:gd name="connsiteY4" fmla="*/ 0 h 922163"/>
                <a:gd name="connsiteX5" fmla="*/ 1445646 w 2497484"/>
                <a:gd name="connsiteY5" fmla="*/ 0 h 922163"/>
                <a:gd name="connsiteX6" fmla="*/ 1607467 w 2497484"/>
                <a:gd name="connsiteY6" fmla="*/ 37388 h 922163"/>
                <a:gd name="connsiteX7" fmla="*/ 2497484 w 2497484"/>
                <a:gd name="connsiteY7" fmla="*/ 443788 h 922163"/>
                <a:gd name="connsiteX0" fmla="*/ 1674177 w 2497484"/>
                <a:gd name="connsiteY0" fmla="*/ 922163 h 922163"/>
                <a:gd name="connsiteX1" fmla="*/ 16827 w 2497484"/>
                <a:gd name="connsiteY1" fmla="*/ 922163 h 922163"/>
                <a:gd name="connsiteX2" fmla="*/ 295956 w 2497484"/>
                <a:gd name="connsiteY2" fmla="*/ 457622 h 922163"/>
                <a:gd name="connsiteX3" fmla="*/ 15758 w 2497484"/>
                <a:gd name="connsiteY3" fmla="*/ 51222 h 922163"/>
                <a:gd name="connsiteX4" fmla="*/ 116896 w 2497484"/>
                <a:gd name="connsiteY4" fmla="*/ 0 h 922163"/>
                <a:gd name="connsiteX5" fmla="*/ 1445646 w 2497484"/>
                <a:gd name="connsiteY5" fmla="*/ 0 h 922163"/>
                <a:gd name="connsiteX6" fmla="*/ 1607467 w 2497484"/>
                <a:gd name="connsiteY6" fmla="*/ 37388 h 922163"/>
                <a:gd name="connsiteX7" fmla="*/ 2497484 w 2497484"/>
                <a:gd name="connsiteY7" fmla="*/ 443788 h 922163"/>
                <a:gd name="connsiteX0" fmla="*/ 1674177 w 2497484"/>
                <a:gd name="connsiteY0" fmla="*/ 922163 h 922163"/>
                <a:gd name="connsiteX1" fmla="*/ 16827 w 2497484"/>
                <a:gd name="connsiteY1" fmla="*/ 922163 h 922163"/>
                <a:gd name="connsiteX2" fmla="*/ 295956 w 2497484"/>
                <a:gd name="connsiteY2" fmla="*/ 457622 h 922163"/>
                <a:gd name="connsiteX3" fmla="*/ 15758 w 2497484"/>
                <a:gd name="connsiteY3" fmla="*/ 51222 h 922163"/>
                <a:gd name="connsiteX4" fmla="*/ 116896 w 2497484"/>
                <a:gd name="connsiteY4" fmla="*/ 0 h 922163"/>
                <a:gd name="connsiteX5" fmla="*/ 1445646 w 2497484"/>
                <a:gd name="connsiteY5" fmla="*/ 0 h 922163"/>
                <a:gd name="connsiteX6" fmla="*/ 1607467 w 2497484"/>
                <a:gd name="connsiteY6" fmla="*/ 37388 h 922163"/>
                <a:gd name="connsiteX7" fmla="*/ 2497484 w 2497484"/>
                <a:gd name="connsiteY7" fmla="*/ 443788 h 922163"/>
                <a:gd name="connsiteX0" fmla="*/ 1674177 w 2497484"/>
                <a:gd name="connsiteY0" fmla="*/ 922163 h 922163"/>
                <a:gd name="connsiteX1" fmla="*/ 16827 w 2497484"/>
                <a:gd name="connsiteY1" fmla="*/ 922163 h 922163"/>
                <a:gd name="connsiteX2" fmla="*/ 295956 w 2497484"/>
                <a:gd name="connsiteY2" fmla="*/ 457622 h 922163"/>
                <a:gd name="connsiteX3" fmla="*/ 15758 w 2497484"/>
                <a:gd name="connsiteY3" fmla="*/ 51222 h 922163"/>
                <a:gd name="connsiteX4" fmla="*/ 116896 w 2497484"/>
                <a:gd name="connsiteY4" fmla="*/ 0 h 922163"/>
                <a:gd name="connsiteX5" fmla="*/ 1445646 w 2497484"/>
                <a:gd name="connsiteY5" fmla="*/ 0 h 922163"/>
                <a:gd name="connsiteX6" fmla="*/ 1607467 w 2497484"/>
                <a:gd name="connsiteY6" fmla="*/ 37388 h 922163"/>
                <a:gd name="connsiteX7" fmla="*/ 2497484 w 2497484"/>
                <a:gd name="connsiteY7" fmla="*/ 443788 h 922163"/>
                <a:gd name="connsiteX0" fmla="*/ 1662669 w 2485976"/>
                <a:gd name="connsiteY0" fmla="*/ 922163 h 922163"/>
                <a:gd name="connsiteX1" fmla="*/ 5319 w 2485976"/>
                <a:gd name="connsiteY1" fmla="*/ 922163 h 922163"/>
                <a:gd name="connsiteX2" fmla="*/ 284448 w 2485976"/>
                <a:gd name="connsiteY2" fmla="*/ 457622 h 922163"/>
                <a:gd name="connsiteX3" fmla="*/ 4250 w 2485976"/>
                <a:gd name="connsiteY3" fmla="*/ 51222 h 922163"/>
                <a:gd name="connsiteX4" fmla="*/ 105388 w 2485976"/>
                <a:gd name="connsiteY4" fmla="*/ 0 h 922163"/>
                <a:gd name="connsiteX5" fmla="*/ 1434138 w 2485976"/>
                <a:gd name="connsiteY5" fmla="*/ 0 h 922163"/>
                <a:gd name="connsiteX6" fmla="*/ 1595959 w 2485976"/>
                <a:gd name="connsiteY6" fmla="*/ 37388 h 922163"/>
                <a:gd name="connsiteX7" fmla="*/ 2485976 w 2485976"/>
                <a:gd name="connsiteY7" fmla="*/ 443788 h 922163"/>
                <a:gd name="connsiteX0" fmla="*/ 1663561 w 2486868"/>
                <a:gd name="connsiteY0" fmla="*/ 922163 h 922163"/>
                <a:gd name="connsiteX1" fmla="*/ 6211 w 2486868"/>
                <a:gd name="connsiteY1" fmla="*/ 922163 h 922163"/>
                <a:gd name="connsiteX2" fmla="*/ 285340 w 2486868"/>
                <a:gd name="connsiteY2" fmla="*/ 457622 h 922163"/>
                <a:gd name="connsiteX3" fmla="*/ 5142 w 2486868"/>
                <a:gd name="connsiteY3" fmla="*/ 51222 h 922163"/>
                <a:gd name="connsiteX4" fmla="*/ 36982 w 2486868"/>
                <a:gd name="connsiteY4" fmla="*/ 0 h 922163"/>
                <a:gd name="connsiteX5" fmla="*/ 1435030 w 2486868"/>
                <a:gd name="connsiteY5" fmla="*/ 0 h 922163"/>
                <a:gd name="connsiteX6" fmla="*/ 1596851 w 2486868"/>
                <a:gd name="connsiteY6" fmla="*/ 37388 h 922163"/>
                <a:gd name="connsiteX7" fmla="*/ 2486868 w 2486868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435030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435030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435030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14597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14597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14597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0865 w 1874353"/>
                <a:gd name="connsiteY0" fmla="*/ 922163 h 922163"/>
                <a:gd name="connsiteX1" fmla="*/ 3515 w 1874353"/>
                <a:gd name="connsiteY1" fmla="*/ 922163 h 922163"/>
                <a:gd name="connsiteX2" fmla="*/ 143274 w 1874353"/>
                <a:gd name="connsiteY2" fmla="*/ 457622 h 922163"/>
                <a:gd name="connsiteX3" fmla="*/ 2446 w 1874353"/>
                <a:gd name="connsiteY3" fmla="*/ 51222 h 922163"/>
                <a:gd name="connsiteX4" fmla="*/ 34286 w 1874353"/>
                <a:gd name="connsiteY4" fmla="*/ 0 h 922163"/>
                <a:gd name="connsiteX5" fmla="*/ 1543210 w 1874353"/>
                <a:gd name="connsiteY5" fmla="*/ 0 h 922163"/>
                <a:gd name="connsiteX6" fmla="*/ 1594155 w 1874353"/>
                <a:gd name="connsiteY6" fmla="*/ 37388 h 922163"/>
                <a:gd name="connsiteX7" fmla="*/ 1874353 w 1874353"/>
                <a:gd name="connsiteY7" fmla="*/ 443788 h 922163"/>
                <a:gd name="connsiteX0" fmla="*/ 1661143 w 1874631"/>
                <a:gd name="connsiteY0" fmla="*/ 922163 h 922163"/>
                <a:gd name="connsiteX1" fmla="*/ 3793 w 1874631"/>
                <a:gd name="connsiteY1" fmla="*/ 922163 h 922163"/>
                <a:gd name="connsiteX2" fmla="*/ 143552 w 1874631"/>
                <a:gd name="connsiteY2" fmla="*/ 457622 h 922163"/>
                <a:gd name="connsiteX3" fmla="*/ 2724 w 1874631"/>
                <a:gd name="connsiteY3" fmla="*/ 51222 h 922163"/>
                <a:gd name="connsiteX4" fmla="*/ 18727 w 1874631"/>
                <a:gd name="connsiteY4" fmla="*/ 0 h 922163"/>
                <a:gd name="connsiteX5" fmla="*/ 1543488 w 1874631"/>
                <a:gd name="connsiteY5" fmla="*/ 0 h 922163"/>
                <a:gd name="connsiteX6" fmla="*/ 1594433 w 1874631"/>
                <a:gd name="connsiteY6" fmla="*/ 37388 h 922163"/>
                <a:gd name="connsiteX7" fmla="*/ 1874631 w 1874631"/>
                <a:gd name="connsiteY7" fmla="*/ 443788 h 922163"/>
                <a:gd name="connsiteX0" fmla="*/ 1661143 w 1735261"/>
                <a:gd name="connsiteY0" fmla="*/ 922163 h 922163"/>
                <a:gd name="connsiteX1" fmla="*/ 3793 w 1735261"/>
                <a:gd name="connsiteY1" fmla="*/ 922163 h 922163"/>
                <a:gd name="connsiteX2" fmla="*/ 143552 w 1735261"/>
                <a:gd name="connsiteY2" fmla="*/ 457622 h 922163"/>
                <a:gd name="connsiteX3" fmla="*/ 2724 w 1735261"/>
                <a:gd name="connsiteY3" fmla="*/ 51222 h 922163"/>
                <a:gd name="connsiteX4" fmla="*/ 18727 w 1735261"/>
                <a:gd name="connsiteY4" fmla="*/ 0 h 922163"/>
                <a:gd name="connsiteX5" fmla="*/ 1543488 w 1735261"/>
                <a:gd name="connsiteY5" fmla="*/ 0 h 922163"/>
                <a:gd name="connsiteX6" fmla="*/ 1594433 w 1735261"/>
                <a:gd name="connsiteY6" fmla="*/ 37388 h 922163"/>
                <a:gd name="connsiteX7" fmla="*/ 1735261 w 1735261"/>
                <a:gd name="connsiteY7" fmla="*/ 443788 h 922163"/>
                <a:gd name="connsiteX0" fmla="*/ 1661143 w 1735261"/>
                <a:gd name="connsiteY0" fmla="*/ 922163 h 922163"/>
                <a:gd name="connsiteX1" fmla="*/ 3793 w 1735261"/>
                <a:gd name="connsiteY1" fmla="*/ 922163 h 922163"/>
                <a:gd name="connsiteX2" fmla="*/ 143552 w 1735261"/>
                <a:gd name="connsiteY2" fmla="*/ 457622 h 922163"/>
                <a:gd name="connsiteX3" fmla="*/ 2724 w 1735261"/>
                <a:gd name="connsiteY3" fmla="*/ 51222 h 922163"/>
                <a:gd name="connsiteX4" fmla="*/ 18727 w 1735261"/>
                <a:gd name="connsiteY4" fmla="*/ 0 h 922163"/>
                <a:gd name="connsiteX5" fmla="*/ 1543488 w 1735261"/>
                <a:gd name="connsiteY5" fmla="*/ 0 h 922163"/>
                <a:gd name="connsiteX6" fmla="*/ 1594433 w 1735261"/>
                <a:gd name="connsiteY6" fmla="*/ 37388 h 922163"/>
                <a:gd name="connsiteX7" fmla="*/ 1735261 w 1735261"/>
                <a:gd name="connsiteY7" fmla="*/ 443788 h 922163"/>
                <a:gd name="connsiteX0" fmla="*/ 1661143 w 1735261"/>
                <a:gd name="connsiteY0" fmla="*/ 922163 h 922163"/>
                <a:gd name="connsiteX1" fmla="*/ 3793 w 1735261"/>
                <a:gd name="connsiteY1" fmla="*/ 922163 h 922163"/>
                <a:gd name="connsiteX2" fmla="*/ 143552 w 1735261"/>
                <a:gd name="connsiteY2" fmla="*/ 457622 h 922163"/>
                <a:gd name="connsiteX3" fmla="*/ 2724 w 1735261"/>
                <a:gd name="connsiteY3" fmla="*/ 51222 h 922163"/>
                <a:gd name="connsiteX4" fmla="*/ 18727 w 1735261"/>
                <a:gd name="connsiteY4" fmla="*/ 0 h 922163"/>
                <a:gd name="connsiteX5" fmla="*/ 1543488 w 1735261"/>
                <a:gd name="connsiteY5" fmla="*/ 0 h 922163"/>
                <a:gd name="connsiteX6" fmla="*/ 1594433 w 1735261"/>
                <a:gd name="connsiteY6" fmla="*/ 37388 h 922163"/>
                <a:gd name="connsiteX7" fmla="*/ 1735261 w 1735261"/>
                <a:gd name="connsiteY7" fmla="*/ 443788 h 922163"/>
                <a:gd name="connsiteX0" fmla="*/ 1661143 w 1735261"/>
                <a:gd name="connsiteY0" fmla="*/ 922163 h 922163"/>
                <a:gd name="connsiteX1" fmla="*/ 3793 w 1735261"/>
                <a:gd name="connsiteY1" fmla="*/ 922163 h 922163"/>
                <a:gd name="connsiteX2" fmla="*/ 143552 w 1735261"/>
                <a:gd name="connsiteY2" fmla="*/ 457622 h 922163"/>
                <a:gd name="connsiteX3" fmla="*/ 2724 w 1735261"/>
                <a:gd name="connsiteY3" fmla="*/ 51222 h 922163"/>
                <a:gd name="connsiteX4" fmla="*/ 18727 w 1735261"/>
                <a:gd name="connsiteY4" fmla="*/ 0 h 922163"/>
                <a:gd name="connsiteX5" fmla="*/ 1568828 w 1735261"/>
                <a:gd name="connsiteY5" fmla="*/ 0 h 922163"/>
                <a:gd name="connsiteX6" fmla="*/ 1594433 w 1735261"/>
                <a:gd name="connsiteY6" fmla="*/ 37388 h 922163"/>
                <a:gd name="connsiteX7" fmla="*/ 1735261 w 1735261"/>
                <a:gd name="connsiteY7" fmla="*/ 443788 h 922163"/>
                <a:gd name="connsiteX0" fmla="*/ 1661143 w 1735261"/>
                <a:gd name="connsiteY0" fmla="*/ 922163 h 922163"/>
                <a:gd name="connsiteX1" fmla="*/ 3793 w 1735261"/>
                <a:gd name="connsiteY1" fmla="*/ 922163 h 922163"/>
                <a:gd name="connsiteX2" fmla="*/ 143552 w 1735261"/>
                <a:gd name="connsiteY2" fmla="*/ 457622 h 922163"/>
                <a:gd name="connsiteX3" fmla="*/ 2724 w 1735261"/>
                <a:gd name="connsiteY3" fmla="*/ 51222 h 922163"/>
                <a:gd name="connsiteX4" fmla="*/ 18727 w 1735261"/>
                <a:gd name="connsiteY4" fmla="*/ 0 h 922163"/>
                <a:gd name="connsiteX5" fmla="*/ 1568828 w 1735261"/>
                <a:gd name="connsiteY5" fmla="*/ 0 h 922163"/>
                <a:gd name="connsiteX6" fmla="*/ 1594433 w 1735261"/>
                <a:gd name="connsiteY6" fmla="*/ 37388 h 922163"/>
                <a:gd name="connsiteX7" fmla="*/ 1735261 w 1735261"/>
                <a:gd name="connsiteY7" fmla="*/ 443788 h 922163"/>
                <a:gd name="connsiteX0" fmla="*/ 1661143 w 1735261"/>
                <a:gd name="connsiteY0" fmla="*/ 922163 h 922163"/>
                <a:gd name="connsiteX1" fmla="*/ 3793 w 1735261"/>
                <a:gd name="connsiteY1" fmla="*/ 922163 h 922163"/>
                <a:gd name="connsiteX2" fmla="*/ 143552 w 1735261"/>
                <a:gd name="connsiteY2" fmla="*/ 457622 h 922163"/>
                <a:gd name="connsiteX3" fmla="*/ 2724 w 1735261"/>
                <a:gd name="connsiteY3" fmla="*/ 51222 h 922163"/>
                <a:gd name="connsiteX4" fmla="*/ 18727 w 1735261"/>
                <a:gd name="connsiteY4" fmla="*/ 0 h 922163"/>
                <a:gd name="connsiteX5" fmla="*/ 1568828 w 1735261"/>
                <a:gd name="connsiteY5" fmla="*/ 0 h 922163"/>
                <a:gd name="connsiteX6" fmla="*/ 1594433 w 1735261"/>
                <a:gd name="connsiteY6" fmla="*/ 37388 h 922163"/>
                <a:gd name="connsiteX7" fmla="*/ 1735261 w 1735261"/>
                <a:gd name="connsiteY7" fmla="*/ 443788 h 922163"/>
                <a:gd name="connsiteX0" fmla="*/ 1661143 w 1735261"/>
                <a:gd name="connsiteY0" fmla="*/ 922163 h 922163"/>
                <a:gd name="connsiteX1" fmla="*/ 3793 w 1735261"/>
                <a:gd name="connsiteY1" fmla="*/ 922163 h 922163"/>
                <a:gd name="connsiteX2" fmla="*/ 143552 w 1735261"/>
                <a:gd name="connsiteY2" fmla="*/ 457622 h 922163"/>
                <a:gd name="connsiteX3" fmla="*/ 2724 w 1735261"/>
                <a:gd name="connsiteY3" fmla="*/ 51222 h 922163"/>
                <a:gd name="connsiteX4" fmla="*/ 18727 w 1735261"/>
                <a:gd name="connsiteY4" fmla="*/ 0 h 922163"/>
                <a:gd name="connsiteX5" fmla="*/ 1568828 w 1735261"/>
                <a:gd name="connsiteY5" fmla="*/ 0 h 922163"/>
                <a:gd name="connsiteX6" fmla="*/ 1594433 w 1735261"/>
                <a:gd name="connsiteY6" fmla="*/ 37388 h 922163"/>
                <a:gd name="connsiteX7" fmla="*/ 1735261 w 1735261"/>
                <a:gd name="connsiteY7" fmla="*/ 443788 h 922163"/>
                <a:gd name="connsiteX0" fmla="*/ 1661143 w 1735261"/>
                <a:gd name="connsiteY0" fmla="*/ 922163 h 922163"/>
                <a:gd name="connsiteX1" fmla="*/ 3793 w 1735261"/>
                <a:gd name="connsiteY1" fmla="*/ 922163 h 922163"/>
                <a:gd name="connsiteX2" fmla="*/ 143552 w 1735261"/>
                <a:gd name="connsiteY2" fmla="*/ 457622 h 922163"/>
                <a:gd name="connsiteX3" fmla="*/ 2724 w 1735261"/>
                <a:gd name="connsiteY3" fmla="*/ 51222 h 922163"/>
                <a:gd name="connsiteX4" fmla="*/ 18727 w 1735261"/>
                <a:gd name="connsiteY4" fmla="*/ 0 h 922163"/>
                <a:gd name="connsiteX5" fmla="*/ 1568828 w 1735261"/>
                <a:gd name="connsiteY5" fmla="*/ 0 h 922163"/>
                <a:gd name="connsiteX6" fmla="*/ 1594433 w 1735261"/>
                <a:gd name="connsiteY6" fmla="*/ 37388 h 922163"/>
                <a:gd name="connsiteX7" fmla="*/ 1735261 w 1735261"/>
                <a:gd name="connsiteY7" fmla="*/ 443788 h 922163"/>
                <a:gd name="connsiteX0" fmla="*/ 1661143 w 1735261"/>
                <a:gd name="connsiteY0" fmla="*/ 922163 h 922163"/>
                <a:gd name="connsiteX1" fmla="*/ 3793 w 1735261"/>
                <a:gd name="connsiteY1" fmla="*/ 922163 h 922163"/>
                <a:gd name="connsiteX2" fmla="*/ 143552 w 1735261"/>
                <a:gd name="connsiteY2" fmla="*/ 457622 h 922163"/>
                <a:gd name="connsiteX3" fmla="*/ 2724 w 1735261"/>
                <a:gd name="connsiteY3" fmla="*/ 51222 h 922163"/>
                <a:gd name="connsiteX4" fmla="*/ 18727 w 1735261"/>
                <a:gd name="connsiteY4" fmla="*/ 0 h 922163"/>
                <a:gd name="connsiteX5" fmla="*/ 1568828 w 1735261"/>
                <a:gd name="connsiteY5" fmla="*/ 0 h 922163"/>
                <a:gd name="connsiteX6" fmla="*/ 1594433 w 1735261"/>
                <a:gd name="connsiteY6" fmla="*/ 37388 h 922163"/>
                <a:gd name="connsiteX7" fmla="*/ 1735261 w 1735261"/>
                <a:gd name="connsiteY7" fmla="*/ 443788 h 922163"/>
                <a:gd name="connsiteX0" fmla="*/ 1661143 w 1735261"/>
                <a:gd name="connsiteY0" fmla="*/ 922163 h 922163"/>
                <a:gd name="connsiteX1" fmla="*/ 3793 w 1735261"/>
                <a:gd name="connsiteY1" fmla="*/ 922163 h 922163"/>
                <a:gd name="connsiteX2" fmla="*/ 143552 w 1735261"/>
                <a:gd name="connsiteY2" fmla="*/ 457622 h 922163"/>
                <a:gd name="connsiteX3" fmla="*/ 2724 w 1735261"/>
                <a:gd name="connsiteY3" fmla="*/ 51222 h 922163"/>
                <a:gd name="connsiteX4" fmla="*/ 18727 w 1735261"/>
                <a:gd name="connsiteY4" fmla="*/ 0 h 922163"/>
                <a:gd name="connsiteX5" fmla="*/ 1568828 w 1735261"/>
                <a:gd name="connsiteY5" fmla="*/ 0 h 922163"/>
                <a:gd name="connsiteX6" fmla="*/ 1594433 w 1735261"/>
                <a:gd name="connsiteY6" fmla="*/ 37388 h 922163"/>
                <a:gd name="connsiteX7" fmla="*/ 1735261 w 1735261"/>
                <a:gd name="connsiteY7" fmla="*/ 443788 h 922163"/>
                <a:gd name="connsiteX0" fmla="*/ 1661143 w 1735261"/>
                <a:gd name="connsiteY0" fmla="*/ 922163 h 922163"/>
                <a:gd name="connsiteX1" fmla="*/ 3793 w 1735261"/>
                <a:gd name="connsiteY1" fmla="*/ 922163 h 922163"/>
                <a:gd name="connsiteX2" fmla="*/ 143552 w 1735261"/>
                <a:gd name="connsiteY2" fmla="*/ 457622 h 922163"/>
                <a:gd name="connsiteX3" fmla="*/ 2724 w 1735261"/>
                <a:gd name="connsiteY3" fmla="*/ 51222 h 922163"/>
                <a:gd name="connsiteX4" fmla="*/ 18727 w 1735261"/>
                <a:gd name="connsiteY4" fmla="*/ 0 h 922163"/>
                <a:gd name="connsiteX5" fmla="*/ 1568828 w 1735261"/>
                <a:gd name="connsiteY5" fmla="*/ 0 h 922163"/>
                <a:gd name="connsiteX6" fmla="*/ 1594433 w 1735261"/>
                <a:gd name="connsiteY6" fmla="*/ 37388 h 922163"/>
                <a:gd name="connsiteX7" fmla="*/ 1735261 w 1735261"/>
                <a:gd name="connsiteY7" fmla="*/ 443788 h 922163"/>
                <a:gd name="connsiteX0" fmla="*/ 1661143 w 1735261"/>
                <a:gd name="connsiteY0" fmla="*/ 922163 h 922163"/>
                <a:gd name="connsiteX1" fmla="*/ 3793 w 1735261"/>
                <a:gd name="connsiteY1" fmla="*/ 922163 h 922163"/>
                <a:gd name="connsiteX2" fmla="*/ 143552 w 1735261"/>
                <a:gd name="connsiteY2" fmla="*/ 457622 h 922163"/>
                <a:gd name="connsiteX3" fmla="*/ 2724 w 1735261"/>
                <a:gd name="connsiteY3" fmla="*/ 51222 h 922163"/>
                <a:gd name="connsiteX4" fmla="*/ 18727 w 1735261"/>
                <a:gd name="connsiteY4" fmla="*/ 0 h 922163"/>
                <a:gd name="connsiteX5" fmla="*/ 1568828 w 1735261"/>
                <a:gd name="connsiteY5" fmla="*/ 0 h 922163"/>
                <a:gd name="connsiteX6" fmla="*/ 1594433 w 1735261"/>
                <a:gd name="connsiteY6" fmla="*/ 37388 h 922163"/>
                <a:gd name="connsiteX7" fmla="*/ 1735261 w 1735261"/>
                <a:gd name="connsiteY7" fmla="*/ 443788 h 922163"/>
                <a:gd name="connsiteX0" fmla="*/ 1661143 w 1735261"/>
                <a:gd name="connsiteY0" fmla="*/ 922163 h 922163"/>
                <a:gd name="connsiteX1" fmla="*/ 3793 w 1735261"/>
                <a:gd name="connsiteY1" fmla="*/ 922163 h 922163"/>
                <a:gd name="connsiteX2" fmla="*/ 143552 w 1735261"/>
                <a:gd name="connsiteY2" fmla="*/ 457622 h 922163"/>
                <a:gd name="connsiteX3" fmla="*/ 2724 w 1735261"/>
                <a:gd name="connsiteY3" fmla="*/ 51222 h 922163"/>
                <a:gd name="connsiteX4" fmla="*/ 18727 w 1735261"/>
                <a:gd name="connsiteY4" fmla="*/ 0 h 922163"/>
                <a:gd name="connsiteX5" fmla="*/ 1568828 w 1735261"/>
                <a:gd name="connsiteY5" fmla="*/ 0 h 922163"/>
                <a:gd name="connsiteX6" fmla="*/ 1594433 w 1735261"/>
                <a:gd name="connsiteY6" fmla="*/ 37388 h 922163"/>
                <a:gd name="connsiteX7" fmla="*/ 1735261 w 1735261"/>
                <a:gd name="connsiteY7" fmla="*/ 443788 h 922163"/>
                <a:gd name="connsiteX0" fmla="*/ 1661143 w 1735261"/>
                <a:gd name="connsiteY0" fmla="*/ 922163 h 922163"/>
                <a:gd name="connsiteX1" fmla="*/ 3793 w 1735261"/>
                <a:gd name="connsiteY1" fmla="*/ 922163 h 922163"/>
                <a:gd name="connsiteX2" fmla="*/ 91329 w 1735261"/>
                <a:gd name="connsiteY2" fmla="*/ 457622 h 922163"/>
                <a:gd name="connsiteX3" fmla="*/ 2724 w 1735261"/>
                <a:gd name="connsiteY3" fmla="*/ 51222 h 922163"/>
                <a:gd name="connsiteX4" fmla="*/ 18727 w 1735261"/>
                <a:gd name="connsiteY4" fmla="*/ 0 h 922163"/>
                <a:gd name="connsiteX5" fmla="*/ 1568828 w 1735261"/>
                <a:gd name="connsiteY5" fmla="*/ 0 h 922163"/>
                <a:gd name="connsiteX6" fmla="*/ 1594433 w 1735261"/>
                <a:gd name="connsiteY6" fmla="*/ 37388 h 922163"/>
                <a:gd name="connsiteX7" fmla="*/ 1735261 w 1735261"/>
                <a:gd name="connsiteY7" fmla="*/ 443788 h 922163"/>
                <a:gd name="connsiteX0" fmla="*/ 1661143 w 1735261"/>
                <a:gd name="connsiteY0" fmla="*/ 922163 h 922163"/>
                <a:gd name="connsiteX1" fmla="*/ 3793 w 1735261"/>
                <a:gd name="connsiteY1" fmla="*/ 922163 h 922163"/>
                <a:gd name="connsiteX2" fmla="*/ 91329 w 1735261"/>
                <a:gd name="connsiteY2" fmla="*/ 457622 h 922163"/>
                <a:gd name="connsiteX3" fmla="*/ 2724 w 1735261"/>
                <a:gd name="connsiteY3" fmla="*/ 51222 h 922163"/>
                <a:gd name="connsiteX4" fmla="*/ 18727 w 1735261"/>
                <a:gd name="connsiteY4" fmla="*/ 0 h 922163"/>
                <a:gd name="connsiteX5" fmla="*/ 1568828 w 1735261"/>
                <a:gd name="connsiteY5" fmla="*/ 0 h 922163"/>
                <a:gd name="connsiteX6" fmla="*/ 1594433 w 1735261"/>
                <a:gd name="connsiteY6" fmla="*/ 37388 h 922163"/>
                <a:gd name="connsiteX7" fmla="*/ 1735261 w 1735261"/>
                <a:gd name="connsiteY7" fmla="*/ 443788 h 922163"/>
                <a:gd name="connsiteX0" fmla="*/ 1661143 w 1735261"/>
                <a:gd name="connsiteY0" fmla="*/ 922163 h 922163"/>
                <a:gd name="connsiteX1" fmla="*/ 3793 w 1735261"/>
                <a:gd name="connsiteY1" fmla="*/ 922163 h 922163"/>
                <a:gd name="connsiteX2" fmla="*/ 91329 w 1735261"/>
                <a:gd name="connsiteY2" fmla="*/ 457622 h 922163"/>
                <a:gd name="connsiteX3" fmla="*/ 2724 w 1735261"/>
                <a:gd name="connsiteY3" fmla="*/ 51222 h 922163"/>
                <a:gd name="connsiteX4" fmla="*/ 18727 w 1735261"/>
                <a:gd name="connsiteY4" fmla="*/ 0 h 922163"/>
                <a:gd name="connsiteX5" fmla="*/ 1568828 w 1735261"/>
                <a:gd name="connsiteY5" fmla="*/ 0 h 922163"/>
                <a:gd name="connsiteX6" fmla="*/ 1594433 w 1735261"/>
                <a:gd name="connsiteY6" fmla="*/ 37388 h 922163"/>
                <a:gd name="connsiteX7" fmla="*/ 1735261 w 1735261"/>
                <a:gd name="connsiteY7" fmla="*/ 443788 h 922163"/>
                <a:gd name="connsiteX0" fmla="*/ 1660115 w 1734233"/>
                <a:gd name="connsiteY0" fmla="*/ 922163 h 922163"/>
                <a:gd name="connsiteX1" fmla="*/ 2765 w 1734233"/>
                <a:gd name="connsiteY1" fmla="*/ 922163 h 922163"/>
                <a:gd name="connsiteX2" fmla="*/ 90301 w 1734233"/>
                <a:gd name="connsiteY2" fmla="*/ 457622 h 922163"/>
                <a:gd name="connsiteX3" fmla="*/ 1696 w 1734233"/>
                <a:gd name="connsiteY3" fmla="*/ 51222 h 922163"/>
                <a:gd name="connsiteX4" fmla="*/ 17699 w 1734233"/>
                <a:gd name="connsiteY4" fmla="*/ 0 h 922163"/>
                <a:gd name="connsiteX5" fmla="*/ 1567800 w 1734233"/>
                <a:gd name="connsiteY5" fmla="*/ 0 h 922163"/>
                <a:gd name="connsiteX6" fmla="*/ 1593405 w 1734233"/>
                <a:gd name="connsiteY6" fmla="*/ 37388 h 922163"/>
                <a:gd name="connsiteX7" fmla="*/ 1734233 w 1734233"/>
                <a:gd name="connsiteY7" fmla="*/ 443788 h 922163"/>
                <a:gd name="connsiteX0" fmla="*/ 1660244 w 1734362"/>
                <a:gd name="connsiteY0" fmla="*/ 922163 h 922163"/>
                <a:gd name="connsiteX1" fmla="*/ 2894 w 1734362"/>
                <a:gd name="connsiteY1" fmla="*/ 922163 h 922163"/>
                <a:gd name="connsiteX2" fmla="*/ 90430 w 1734362"/>
                <a:gd name="connsiteY2" fmla="*/ 457622 h 922163"/>
                <a:gd name="connsiteX3" fmla="*/ 1825 w 1734362"/>
                <a:gd name="connsiteY3" fmla="*/ 51222 h 922163"/>
                <a:gd name="connsiteX4" fmla="*/ 11894 w 1734362"/>
                <a:gd name="connsiteY4" fmla="*/ 0 h 922163"/>
                <a:gd name="connsiteX5" fmla="*/ 1567929 w 1734362"/>
                <a:gd name="connsiteY5" fmla="*/ 0 h 922163"/>
                <a:gd name="connsiteX6" fmla="*/ 1593534 w 1734362"/>
                <a:gd name="connsiteY6" fmla="*/ 37388 h 922163"/>
                <a:gd name="connsiteX7" fmla="*/ 1734362 w 1734362"/>
                <a:gd name="connsiteY7" fmla="*/ 443788 h 922163"/>
                <a:gd name="connsiteX0" fmla="*/ 1660244 w 1682139"/>
                <a:gd name="connsiteY0" fmla="*/ 922163 h 922163"/>
                <a:gd name="connsiteX1" fmla="*/ 2894 w 1682139"/>
                <a:gd name="connsiteY1" fmla="*/ 922163 h 922163"/>
                <a:gd name="connsiteX2" fmla="*/ 90430 w 1682139"/>
                <a:gd name="connsiteY2" fmla="*/ 457622 h 922163"/>
                <a:gd name="connsiteX3" fmla="*/ 1825 w 1682139"/>
                <a:gd name="connsiteY3" fmla="*/ 51222 h 922163"/>
                <a:gd name="connsiteX4" fmla="*/ 11894 w 1682139"/>
                <a:gd name="connsiteY4" fmla="*/ 0 h 922163"/>
                <a:gd name="connsiteX5" fmla="*/ 1567929 w 1682139"/>
                <a:gd name="connsiteY5" fmla="*/ 0 h 922163"/>
                <a:gd name="connsiteX6" fmla="*/ 1593534 w 1682139"/>
                <a:gd name="connsiteY6" fmla="*/ 37388 h 922163"/>
                <a:gd name="connsiteX7" fmla="*/ 1682139 w 1682139"/>
                <a:gd name="connsiteY7" fmla="*/ 443788 h 922163"/>
                <a:gd name="connsiteX0" fmla="*/ 1660244 w 1682139"/>
                <a:gd name="connsiteY0" fmla="*/ 922163 h 922163"/>
                <a:gd name="connsiteX1" fmla="*/ 2894 w 1682139"/>
                <a:gd name="connsiteY1" fmla="*/ 922163 h 922163"/>
                <a:gd name="connsiteX2" fmla="*/ 90430 w 1682139"/>
                <a:gd name="connsiteY2" fmla="*/ 457622 h 922163"/>
                <a:gd name="connsiteX3" fmla="*/ 1825 w 1682139"/>
                <a:gd name="connsiteY3" fmla="*/ 51222 h 922163"/>
                <a:gd name="connsiteX4" fmla="*/ 11894 w 1682139"/>
                <a:gd name="connsiteY4" fmla="*/ 0 h 922163"/>
                <a:gd name="connsiteX5" fmla="*/ 1567929 w 1682139"/>
                <a:gd name="connsiteY5" fmla="*/ 0 h 922163"/>
                <a:gd name="connsiteX6" fmla="*/ 1593534 w 1682139"/>
                <a:gd name="connsiteY6" fmla="*/ 37388 h 922163"/>
                <a:gd name="connsiteX7" fmla="*/ 1682139 w 1682139"/>
                <a:gd name="connsiteY7" fmla="*/ 443788 h 922163"/>
                <a:gd name="connsiteX0" fmla="*/ 1660244 w 1682139"/>
                <a:gd name="connsiteY0" fmla="*/ 922163 h 922163"/>
                <a:gd name="connsiteX1" fmla="*/ 2894 w 1682139"/>
                <a:gd name="connsiteY1" fmla="*/ 922163 h 922163"/>
                <a:gd name="connsiteX2" fmla="*/ 90430 w 1682139"/>
                <a:gd name="connsiteY2" fmla="*/ 457622 h 922163"/>
                <a:gd name="connsiteX3" fmla="*/ 1825 w 1682139"/>
                <a:gd name="connsiteY3" fmla="*/ 51222 h 922163"/>
                <a:gd name="connsiteX4" fmla="*/ 11894 w 1682139"/>
                <a:gd name="connsiteY4" fmla="*/ 0 h 922163"/>
                <a:gd name="connsiteX5" fmla="*/ 1567929 w 1682139"/>
                <a:gd name="connsiteY5" fmla="*/ 0 h 922163"/>
                <a:gd name="connsiteX6" fmla="*/ 1593534 w 1682139"/>
                <a:gd name="connsiteY6" fmla="*/ 37388 h 922163"/>
                <a:gd name="connsiteX7" fmla="*/ 1682139 w 1682139"/>
                <a:gd name="connsiteY7" fmla="*/ 443788 h 922163"/>
                <a:gd name="connsiteX0" fmla="*/ 1660244 w 1682139"/>
                <a:gd name="connsiteY0" fmla="*/ 922163 h 922163"/>
                <a:gd name="connsiteX1" fmla="*/ 2894 w 1682139"/>
                <a:gd name="connsiteY1" fmla="*/ 922163 h 922163"/>
                <a:gd name="connsiteX2" fmla="*/ 90430 w 1682139"/>
                <a:gd name="connsiteY2" fmla="*/ 457622 h 922163"/>
                <a:gd name="connsiteX3" fmla="*/ 1825 w 1682139"/>
                <a:gd name="connsiteY3" fmla="*/ 51222 h 922163"/>
                <a:gd name="connsiteX4" fmla="*/ 11894 w 1682139"/>
                <a:gd name="connsiteY4" fmla="*/ 0 h 922163"/>
                <a:gd name="connsiteX5" fmla="*/ 1577424 w 1682139"/>
                <a:gd name="connsiteY5" fmla="*/ 0 h 922163"/>
                <a:gd name="connsiteX6" fmla="*/ 1593534 w 1682139"/>
                <a:gd name="connsiteY6" fmla="*/ 37388 h 922163"/>
                <a:gd name="connsiteX7" fmla="*/ 1682139 w 1682139"/>
                <a:gd name="connsiteY7" fmla="*/ 443788 h 922163"/>
                <a:gd name="connsiteX0" fmla="*/ 1660244 w 1682139"/>
                <a:gd name="connsiteY0" fmla="*/ 922163 h 922163"/>
                <a:gd name="connsiteX1" fmla="*/ 2894 w 1682139"/>
                <a:gd name="connsiteY1" fmla="*/ 922163 h 922163"/>
                <a:gd name="connsiteX2" fmla="*/ 254706 w 1682139"/>
                <a:gd name="connsiteY2" fmla="*/ 457622 h 922163"/>
                <a:gd name="connsiteX3" fmla="*/ 1825 w 1682139"/>
                <a:gd name="connsiteY3" fmla="*/ 51222 h 922163"/>
                <a:gd name="connsiteX4" fmla="*/ 11894 w 1682139"/>
                <a:gd name="connsiteY4" fmla="*/ 0 h 922163"/>
                <a:gd name="connsiteX5" fmla="*/ 1577424 w 1682139"/>
                <a:gd name="connsiteY5" fmla="*/ 0 h 922163"/>
                <a:gd name="connsiteX6" fmla="*/ 1593534 w 1682139"/>
                <a:gd name="connsiteY6" fmla="*/ 37388 h 922163"/>
                <a:gd name="connsiteX7" fmla="*/ 1682139 w 1682139"/>
                <a:gd name="connsiteY7" fmla="*/ 443788 h 922163"/>
                <a:gd name="connsiteX0" fmla="*/ 1660244 w 1682139"/>
                <a:gd name="connsiteY0" fmla="*/ 922163 h 922163"/>
                <a:gd name="connsiteX1" fmla="*/ 2894 w 1682139"/>
                <a:gd name="connsiteY1" fmla="*/ 922163 h 922163"/>
                <a:gd name="connsiteX2" fmla="*/ 254706 w 1682139"/>
                <a:gd name="connsiteY2" fmla="*/ 457622 h 922163"/>
                <a:gd name="connsiteX3" fmla="*/ 1825 w 1682139"/>
                <a:gd name="connsiteY3" fmla="*/ 51222 h 922163"/>
                <a:gd name="connsiteX4" fmla="*/ 11894 w 1682139"/>
                <a:gd name="connsiteY4" fmla="*/ 0 h 922163"/>
                <a:gd name="connsiteX5" fmla="*/ 1577424 w 1682139"/>
                <a:gd name="connsiteY5" fmla="*/ 0 h 922163"/>
                <a:gd name="connsiteX6" fmla="*/ 1593534 w 1682139"/>
                <a:gd name="connsiteY6" fmla="*/ 37388 h 922163"/>
                <a:gd name="connsiteX7" fmla="*/ 1682139 w 1682139"/>
                <a:gd name="connsiteY7" fmla="*/ 443788 h 922163"/>
                <a:gd name="connsiteX0" fmla="*/ 1660244 w 1682139"/>
                <a:gd name="connsiteY0" fmla="*/ 922163 h 922163"/>
                <a:gd name="connsiteX1" fmla="*/ 2894 w 1682139"/>
                <a:gd name="connsiteY1" fmla="*/ 922163 h 922163"/>
                <a:gd name="connsiteX2" fmla="*/ 254706 w 1682139"/>
                <a:gd name="connsiteY2" fmla="*/ 457622 h 922163"/>
                <a:gd name="connsiteX3" fmla="*/ 1825 w 1682139"/>
                <a:gd name="connsiteY3" fmla="*/ 51222 h 922163"/>
                <a:gd name="connsiteX4" fmla="*/ 11894 w 1682139"/>
                <a:gd name="connsiteY4" fmla="*/ 0 h 922163"/>
                <a:gd name="connsiteX5" fmla="*/ 1577424 w 1682139"/>
                <a:gd name="connsiteY5" fmla="*/ 0 h 922163"/>
                <a:gd name="connsiteX6" fmla="*/ 1593534 w 1682139"/>
                <a:gd name="connsiteY6" fmla="*/ 37388 h 922163"/>
                <a:gd name="connsiteX7" fmla="*/ 1682139 w 1682139"/>
                <a:gd name="connsiteY7" fmla="*/ 443788 h 922163"/>
                <a:gd name="connsiteX0" fmla="*/ 1663548 w 1685443"/>
                <a:gd name="connsiteY0" fmla="*/ 922163 h 922163"/>
                <a:gd name="connsiteX1" fmla="*/ 6198 w 1685443"/>
                <a:gd name="connsiteY1" fmla="*/ 922163 h 922163"/>
                <a:gd name="connsiteX2" fmla="*/ 258010 w 1685443"/>
                <a:gd name="connsiteY2" fmla="*/ 457622 h 922163"/>
                <a:gd name="connsiteX3" fmla="*/ 5129 w 1685443"/>
                <a:gd name="connsiteY3" fmla="*/ 51222 h 922163"/>
                <a:gd name="connsiteX4" fmla="*/ 15198 w 1685443"/>
                <a:gd name="connsiteY4" fmla="*/ 0 h 922163"/>
                <a:gd name="connsiteX5" fmla="*/ 1580728 w 1685443"/>
                <a:gd name="connsiteY5" fmla="*/ 0 h 922163"/>
                <a:gd name="connsiteX6" fmla="*/ 1596838 w 1685443"/>
                <a:gd name="connsiteY6" fmla="*/ 37388 h 922163"/>
                <a:gd name="connsiteX7" fmla="*/ 1685443 w 1685443"/>
                <a:gd name="connsiteY7" fmla="*/ 443788 h 922163"/>
                <a:gd name="connsiteX0" fmla="*/ 1663087 w 1684982"/>
                <a:gd name="connsiteY0" fmla="*/ 922163 h 922163"/>
                <a:gd name="connsiteX1" fmla="*/ 5737 w 1684982"/>
                <a:gd name="connsiteY1" fmla="*/ 922163 h 922163"/>
                <a:gd name="connsiteX2" fmla="*/ 257549 w 1684982"/>
                <a:gd name="connsiteY2" fmla="*/ 457622 h 922163"/>
                <a:gd name="connsiteX3" fmla="*/ 4668 w 1684982"/>
                <a:gd name="connsiteY3" fmla="*/ 51222 h 922163"/>
                <a:gd name="connsiteX4" fmla="*/ 33404 w 1684982"/>
                <a:gd name="connsiteY4" fmla="*/ 0 h 922163"/>
                <a:gd name="connsiteX5" fmla="*/ 1580267 w 1684982"/>
                <a:gd name="connsiteY5" fmla="*/ 0 h 922163"/>
                <a:gd name="connsiteX6" fmla="*/ 1596377 w 1684982"/>
                <a:gd name="connsiteY6" fmla="*/ 37388 h 922163"/>
                <a:gd name="connsiteX7" fmla="*/ 1684982 w 1684982"/>
                <a:gd name="connsiteY7" fmla="*/ 443788 h 922163"/>
                <a:gd name="connsiteX0" fmla="*/ 1663087 w 1849258"/>
                <a:gd name="connsiteY0" fmla="*/ 922163 h 922163"/>
                <a:gd name="connsiteX1" fmla="*/ 5737 w 1849258"/>
                <a:gd name="connsiteY1" fmla="*/ 922163 h 922163"/>
                <a:gd name="connsiteX2" fmla="*/ 257549 w 1849258"/>
                <a:gd name="connsiteY2" fmla="*/ 457622 h 922163"/>
                <a:gd name="connsiteX3" fmla="*/ 4668 w 1849258"/>
                <a:gd name="connsiteY3" fmla="*/ 51222 h 922163"/>
                <a:gd name="connsiteX4" fmla="*/ 33404 w 1849258"/>
                <a:gd name="connsiteY4" fmla="*/ 0 h 922163"/>
                <a:gd name="connsiteX5" fmla="*/ 1580267 w 1849258"/>
                <a:gd name="connsiteY5" fmla="*/ 0 h 922163"/>
                <a:gd name="connsiteX6" fmla="*/ 1596377 w 1849258"/>
                <a:gd name="connsiteY6" fmla="*/ 37388 h 922163"/>
                <a:gd name="connsiteX7" fmla="*/ 1849258 w 1849258"/>
                <a:gd name="connsiteY7" fmla="*/ 443788 h 922163"/>
                <a:gd name="connsiteX0" fmla="*/ 1663087 w 1849258"/>
                <a:gd name="connsiteY0" fmla="*/ 922163 h 922163"/>
                <a:gd name="connsiteX1" fmla="*/ 5737 w 1849258"/>
                <a:gd name="connsiteY1" fmla="*/ 922163 h 922163"/>
                <a:gd name="connsiteX2" fmla="*/ 257549 w 1849258"/>
                <a:gd name="connsiteY2" fmla="*/ 457622 h 922163"/>
                <a:gd name="connsiteX3" fmla="*/ 4668 w 1849258"/>
                <a:gd name="connsiteY3" fmla="*/ 51222 h 922163"/>
                <a:gd name="connsiteX4" fmla="*/ 33404 w 1849258"/>
                <a:gd name="connsiteY4" fmla="*/ 0 h 922163"/>
                <a:gd name="connsiteX5" fmla="*/ 1580267 w 1849258"/>
                <a:gd name="connsiteY5" fmla="*/ 0 h 922163"/>
                <a:gd name="connsiteX6" fmla="*/ 1596377 w 1849258"/>
                <a:gd name="connsiteY6" fmla="*/ 37388 h 922163"/>
                <a:gd name="connsiteX7" fmla="*/ 1849258 w 1849258"/>
                <a:gd name="connsiteY7" fmla="*/ 443788 h 922163"/>
                <a:gd name="connsiteX0" fmla="*/ 1663087 w 1849258"/>
                <a:gd name="connsiteY0" fmla="*/ 922163 h 922163"/>
                <a:gd name="connsiteX1" fmla="*/ 5737 w 1849258"/>
                <a:gd name="connsiteY1" fmla="*/ 922163 h 922163"/>
                <a:gd name="connsiteX2" fmla="*/ 257549 w 1849258"/>
                <a:gd name="connsiteY2" fmla="*/ 457622 h 922163"/>
                <a:gd name="connsiteX3" fmla="*/ 4668 w 1849258"/>
                <a:gd name="connsiteY3" fmla="*/ 51222 h 922163"/>
                <a:gd name="connsiteX4" fmla="*/ 33404 w 1849258"/>
                <a:gd name="connsiteY4" fmla="*/ 0 h 922163"/>
                <a:gd name="connsiteX5" fmla="*/ 1580267 w 1849258"/>
                <a:gd name="connsiteY5" fmla="*/ 0 h 922163"/>
                <a:gd name="connsiteX6" fmla="*/ 1596377 w 1849258"/>
                <a:gd name="connsiteY6" fmla="*/ 37388 h 922163"/>
                <a:gd name="connsiteX7" fmla="*/ 1849258 w 1849258"/>
                <a:gd name="connsiteY7" fmla="*/ 443788 h 922163"/>
                <a:gd name="connsiteX0" fmla="*/ 1663087 w 1849258"/>
                <a:gd name="connsiteY0" fmla="*/ 922163 h 922163"/>
                <a:gd name="connsiteX1" fmla="*/ 5737 w 1849258"/>
                <a:gd name="connsiteY1" fmla="*/ 922163 h 922163"/>
                <a:gd name="connsiteX2" fmla="*/ 257549 w 1849258"/>
                <a:gd name="connsiteY2" fmla="*/ 457622 h 922163"/>
                <a:gd name="connsiteX3" fmla="*/ 4668 w 1849258"/>
                <a:gd name="connsiteY3" fmla="*/ 51222 h 922163"/>
                <a:gd name="connsiteX4" fmla="*/ 33404 w 1849258"/>
                <a:gd name="connsiteY4" fmla="*/ 0 h 922163"/>
                <a:gd name="connsiteX5" fmla="*/ 1550398 w 1849258"/>
                <a:gd name="connsiteY5" fmla="*/ 0 h 922163"/>
                <a:gd name="connsiteX6" fmla="*/ 1596377 w 1849258"/>
                <a:gd name="connsiteY6" fmla="*/ 37388 h 922163"/>
                <a:gd name="connsiteX7" fmla="*/ 1849258 w 1849258"/>
                <a:gd name="connsiteY7" fmla="*/ 443788 h 922163"/>
                <a:gd name="connsiteX0" fmla="*/ 1663087 w 1849258"/>
                <a:gd name="connsiteY0" fmla="*/ 922163 h 922163"/>
                <a:gd name="connsiteX1" fmla="*/ 5737 w 1849258"/>
                <a:gd name="connsiteY1" fmla="*/ 922163 h 922163"/>
                <a:gd name="connsiteX2" fmla="*/ 232126 w 1849258"/>
                <a:gd name="connsiteY2" fmla="*/ 457622 h 922163"/>
                <a:gd name="connsiteX3" fmla="*/ 4668 w 1849258"/>
                <a:gd name="connsiteY3" fmla="*/ 51222 h 922163"/>
                <a:gd name="connsiteX4" fmla="*/ 33404 w 1849258"/>
                <a:gd name="connsiteY4" fmla="*/ 0 h 922163"/>
                <a:gd name="connsiteX5" fmla="*/ 1550398 w 1849258"/>
                <a:gd name="connsiteY5" fmla="*/ 0 h 922163"/>
                <a:gd name="connsiteX6" fmla="*/ 1596377 w 1849258"/>
                <a:gd name="connsiteY6" fmla="*/ 37388 h 922163"/>
                <a:gd name="connsiteX7" fmla="*/ 1849258 w 1849258"/>
                <a:gd name="connsiteY7" fmla="*/ 443788 h 922163"/>
                <a:gd name="connsiteX0" fmla="*/ 1663087 w 1849258"/>
                <a:gd name="connsiteY0" fmla="*/ 922163 h 922163"/>
                <a:gd name="connsiteX1" fmla="*/ 5737 w 1849258"/>
                <a:gd name="connsiteY1" fmla="*/ 922163 h 922163"/>
                <a:gd name="connsiteX2" fmla="*/ 232126 w 1849258"/>
                <a:gd name="connsiteY2" fmla="*/ 457622 h 922163"/>
                <a:gd name="connsiteX3" fmla="*/ 4668 w 1849258"/>
                <a:gd name="connsiteY3" fmla="*/ 51222 h 922163"/>
                <a:gd name="connsiteX4" fmla="*/ 33404 w 1849258"/>
                <a:gd name="connsiteY4" fmla="*/ 0 h 922163"/>
                <a:gd name="connsiteX5" fmla="*/ 1550398 w 1849258"/>
                <a:gd name="connsiteY5" fmla="*/ 0 h 922163"/>
                <a:gd name="connsiteX6" fmla="*/ 1596377 w 1849258"/>
                <a:gd name="connsiteY6" fmla="*/ 37388 h 922163"/>
                <a:gd name="connsiteX7" fmla="*/ 1849258 w 1849258"/>
                <a:gd name="connsiteY7" fmla="*/ 443788 h 922163"/>
                <a:gd name="connsiteX0" fmla="*/ 1663087 w 1849258"/>
                <a:gd name="connsiteY0" fmla="*/ 922163 h 922163"/>
                <a:gd name="connsiteX1" fmla="*/ 5737 w 1849258"/>
                <a:gd name="connsiteY1" fmla="*/ 922163 h 922163"/>
                <a:gd name="connsiteX2" fmla="*/ 232126 w 1849258"/>
                <a:gd name="connsiteY2" fmla="*/ 457622 h 922163"/>
                <a:gd name="connsiteX3" fmla="*/ 4668 w 1849258"/>
                <a:gd name="connsiteY3" fmla="*/ 51222 h 922163"/>
                <a:gd name="connsiteX4" fmla="*/ 33404 w 1849258"/>
                <a:gd name="connsiteY4" fmla="*/ 0 h 922163"/>
                <a:gd name="connsiteX5" fmla="*/ 1550398 w 1849258"/>
                <a:gd name="connsiteY5" fmla="*/ 0 h 922163"/>
                <a:gd name="connsiteX6" fmla="*/ 1596377 w 1849258"/>
                <a:gd name="connsiteY6" fmla="*/ 37388 h 922163"/>
                <a:gd name="connsiteX7" fmla="*/ 1849258 w 1849258"/>
                <a:gd name="connsiteY7" fmla="*/ 443788 h 922163"/>
                <a:gd name="connsiteX0" fmla="*/ 1663581 w 1849752"/>
                <a:gd name="connsiteY0" fmla="*/ 922163 h 922163"/>
                <a:gd name="connsiteX1" fmla="*/ 6231 w 1849752"/>
                <a:gd name="connsiteY1" fmla="*/ 922163 h 922163"/>
                <a:gd name="connsiteX2" fmla="*/ 232620 w 1849752"/>
                <a:gd name="connsiteY2" fmla="*/ 457622 h 922163"/>
                <a:gd name="connsiteX3" fmla="*/ 5162 w 1849752"/>
                <a:gd name="connsiteY3" fmla="*/ 51222 h 922163"/>
                <a:gd name="connsiteX4" fmla="*/ 33898 w 1849752"/>
                <a:gd name="connsiteY4" fmla="*/ 0 h 922163"/>
                <a:gd name="connsiteX5" fmla="*/ 1550892 w 1849752"/>
                <a:gd name="connsiteY5" fmla="*/ 0 h 922163"/>
                <a:gd name="connsiteX6" fmla="*/ 1596871 w 1849752"/>
                <a:gd name="connsiteY6" fmla="*/ 37388 h 922163"/>
                <a:gd name="connsiteX7" fmla="*/ 1849752 w 1849752"/>
                <a:gd name="connsiteY7" fmla="*/ 443788 h 922163"/>
                <a:gd name="connsiteX0" fmla="*/ 1663524 w 1849695"/>
                <a:gd name="connsiteY0" fmla="*/ 922163 h 922163"/>
                <a:gd name="connsiteX1" fmla="*/ 6174 w 1849695"/>
                <a:gd name="connsiteY1" fmla="*/ 922163 h 922163"/>
                <a:gd name="connsiteX2" fmla="*/ 232563 w 1849695"/>
                <a:gd name="connsiteY2" fmla="*/ 457622 h 922163"/>
                <a:gd name="connsiteX3" fmla="*/ 5105 w 1849695"/>
                <a:gd name="connsiteY3" fmla="*/ 51222 h 922163"/>
                <a:gd name="connsiteX4" fmla="*/ 36696 w 1849695"/>
                <a:gd name="connsiteY4" fmla="*/ 0 h 922163"/>
                <a:gd name="connsiteX5" fmla="*/ 1550835 w 1849695"/>
                <a:gd name="connsiteY5" fmla="*/ 0 h 922163"/>
                <a:gd name="connsiteX6" fmla="*/ 1596814 w 1849695"/>
                <a:gd name="connsiteY6" fmla="*/ 37388 h 922163"/>
                <a:gd name="connsiteX7" fmla="*/ 1849695 w 1849695"/>
                <a:gd name="connsiteY7" fmla="*/ 443788 h 922163"/>
                <a:gd name="connsiteX0" fmla="*/ 1663524 w 1824273"/>
                <a:gd name="connsiteY0" fmla="*/ 922163 h 922163"/>
                <a:gd name="connsiteX1" fmla="*/ 6174 w 1824273"/>
                <a:gd name="connsiteY1" fmla="*/ 922163 h 922163"/>
                <a:gd name="connsiteX2" fmla="*/ 232563 w 1824273"/>
                <a:gd name="connsiteY2" fmla="*/ 457622 h 922163"/>
                <a:gd name="connsiteX3" fmla="*/ 5105 w 1824273"/>
                <a:gd name="connsiteY3" fmla="*/ 51222 h 922163"/>
                <a:gd name="connsiteX4" fmla="*/ 36696 w 1824273"/>
                <a:gd name="connsiteY4" fmla="*/ 0 h 922163"/>
                <a:gd name="connsiteX5" fmla="*/ 1550835 w 1824273"/>
                <a:gd name="connsiteY5" fmla="*/ 0 h 922163"/>
                <a:gd name="connsiteX6" fmla="*/ 1596814 w 1824273"/>
                <a:gd name="connsiteY6" fmla="*/ 37388 h 922163"/>
                <a:gd name="connsiteX7" fmla="*/ 1824273 w 1824273"/>
                <a:gd name="connsiteY7" fmla="*/ 443788 h 922163"/>
                <a:gd name="connsiteX0" fmla="*/ 1663524 w 1824273"/>
                <a:gd name="connsiteY0" fmla="*/ 922163 h 922163"/>
                <a:gd name="connsiteX1" fmla="*/ 6174 w 1824273"/>
                <a:gd name="connsiteY1" fmla="*/ 922163 h 922163"/>
                <a:gd name="connsiteX2" fmla="*/ 232563 w 1824273"/>
                <a:gd name="connsiteY2" fmla="*/ 457622 h 922163"/>
                <a:gd name="connsiteX3" fmla="*/ 5105 w 1824273"/>
                <a:gd name="connsiteY3" fmla="*/ 51222 h 922163"/>
                <a:gd name="connsiteX4" fmla="*/ 36696 w 1824273"/>
                <a:gd name="connsiteY4" fmla="*/ 0 h 922163"/>
                <a:gd name="connsiteX5" fmla="*/ 1550835 w 1824273"/>
                <a:gd name="connsiteY5" fmla="*/ 0 h 922163"/>
                <a:gd name="connsiteX6" fmla="*/ 1596814 w 1824273"/>
                <a:gd name="connsiteY6" fmla="*/ 37388 h 922163"/>
                <a:gd name="connsiteX7" fmla="*/ 1824273 w 1824273"/>
                <a:gd name="connsiteY7" fmla="*/ 443788 h 922163"/>
                <a:gd name="connsiteX0" fmla="*/ 1663524 w 1824273"/>
                <a:gd name="connsiteY0" fmla="*/ 922163 h 922163"/>
                <a:gd name="connsiteX1" fmla="*/ 6174 w 1824273"/>
                <a:gd name="connsiteY1" fmla="*/ 922163 h 922163"/>
                <a:gd name="connsiteX2" fmla="*/ 232563 w 1824273"/>
                <a:gd name="connsiteY2" fmla="*/ 457622 h 922163"/>
                <a:gd name="connsiteX3" fmla="*/ 5105 w 1824273"/>
                <a:gd name="connsiteY3" fmla="*/ 51222 h 922163"/>
                <a:gd name="connsiteX4" fmla="*/ 36696 w 1824273"/>
                <a:gd name="connsiteY4" fmla="*/ 0 h 922163"/>
                <a:gd name="connsiteX5" fmla="*/ 1550835 w 1824273"/>
                <a:gd name="connsiteY5" fmla="*/ 0 h 922163"/>
                <a:gd name="connsiteX6" fmla="*/ 1596814 w 1824273"/>
                <a:gd name="connsiteY6" fmla="*/ 37388 h 922163"/>
                <a:gd name="connsiteX7" fmla="*/ 1824273 w 1824273"/>
                <a:gd name="connsiteY7" fmla="*/ 443788 h 922163"/>
                <a:gd name="connsiteX0" fmla="*/ 1663524 w 1824273"/>
                <a:gd name="connsiteY0" fmla="*/ 922163 h 922163"/>
                <a:gd name="connsiteX1" fmla="*/ 6174 w 1824273"/>
                <a:gd name="connsiteY1" fmla="*/ 922163 h 922163"/>
                <a:gd name="connsiteX2" fmla="*/ 232563 w 1824273"/>
                <a:gd name="connsiteY2" fmla="*/ 457622 h 922163"/>
                <a:gd name="connsiteX3" fmla="*/ 5105 w 1824273"/>
                <a:gd name="connsiteY3" fmla="*/ 51222 h 922163"/>
                <a:gd name="connsiteX4" fmla="*/ 36696 w 1824273"/>
                <a:gd name="connsiteY4" fmla="*/ 0 h 922163"/>
                <a:gd name="connsiteX5" fmla="*/ 1546268 w 1824273"/>
                <a:gd name="connsiteY5" fmla="*/ 0 h 922163"/>
                <a:gd name="connsiteX6" fmla="*/ 1596814 w 1824273"/>
                <a:gd name="connsiteY6" fmla="*/ 37388 h 922163"/>
                <a:gd name="connsiteX7" fmla="*/ 1824273 w 1824273"/>
                <a:gd name="connsiteY7" fmla="*/ 443788 h 922163"/>
                <a:gd name="connsiteX0" fmla="*/ 1663524 w 1824273"/>
                <a:gd name="connsiteY0" fmla="*/ 922163 h 922163"/>
                <a:gd name="connsiteX1" fmla="*/ 6174 w 1824273"/>
                <a:gd name="connsiteY1" fmla="*/ 922163 h 922163"/>
                <a:gd name="connsiteX2" fmla="*/ 254422 w 1824273"/>
                <a:gd name="connsiteY2" fmla="*/ 457622 h 922163"/>
                <a:gd name="connsiteX3" fmla="*/ 5105 w 1824273"/>
                <a:gd name="connsiteY3" fmla="*/ 51222 h 922163"/>
                <a:gd name="connsiteX4" fmla="*/ 36696 w 1824273"/>
                <a:gd name="connsiteY4" fmla="*/ 0 h 922163"/>
                <a:gd name="connsiteX5" fmla="*/ 1546268 w 1824273"/>
                <a:gd name="connsiteY5" fmla="*/ 0 h 922163"/>
                <a:gd name="connsiteX6" fmla="*/ 1596814 w 1824273"/>
                <a:gd name="connsiteY6" fmla="*/ 37388 h 922163"/>
                <a:gd name="connsiteX7" fmla="*/ 1824273 w 1824273"/>
                <a:gd name="connsiteY7" fmla="*/ 443788 h 922163"/>
                <a:gd name="connsiteX0" fmla="*/ 1663524 w 1824273"/>
                <a:gd name="connsiteY0" fmla="*/ 922163 h 922163"/>
                <a:gd name="connsiteX1" fmla="*/ 6174 w 1824273"/>
                <a:gd name="connsiteY1" fmla="*/ 922163 h 922163"/>
                <a:gd name="connsiteX2" fmla="*/ 254422 w 1824273"/>
                <a:gd name="connsiteY2" fmla="*/ 457622 h 922163"/>
                <a:gd name="connsiteX3" fmla="*/ 5105 w 1824273"/>
                <a:gd name="connsiteY3" fmla="*/ 51222 h 922163"/>
                <a:gd name="connsiteX4" fmla="*/ 36696 w 1824273"/>
                <a:gd name="connsiteY4" fmla="*/ 0 h 922163"/>
                <a:gd name="connsiteX5" fmla="*/ 1546268 w 1824273"/>
                <a:gd name="connsiteY5" fmla="*/ 0 h 922163"/>
                <a:gd name="connsiteX6" fmla="*/ 1596814 w 1824273"/>
                <a:gd name="connsiteY6" fmla="*/ 37388 h 922163"/>
                <a:gd name="connsiteX7" fmla="*/ 1824273 w 1824273"/>
                <a:gd name="connsiteY7" fmla="*/ 443788 h 922163"/>
                <a:gd name="connsiteX0" fmla="*/ 1663524 w 1824273"/>
                <a:gd name="connsiteY0" fmla="*/ 922163 h 922163"/>
                <a:gd name="connsiteX1" fmla="*/ 6174 w 1824273"/>
                <a:gd name="connsiteY1" fmla="*/ 922163 h 922163"/>
                <a:gd name="connsiteX2" fmla="*/ 254422 w 1824273"/>
                <a:gd name="connsiteY2" fmla="*/ 457622 h 922163"/>
                <a:gd name="connsiteX3" fmla="*/ 5105 w 1824273"/>
                <a:gd name="connsiteY3" fmla="*/ 51222 h 922163"/>
                <a:gd name="connsiteX4" fmla="*/ 36696 w 1824273"/>
                <a:gd name="connsiteY4" fmla="*/ 0 h 922163"/>
                <a:gd name="connsiteX5" fmla="*/ 1546268 w 1824273"/>
                <a:gd name="connsiteY5" fmla="*/ 0 h 922163"/>
                <a:gd name="connsiteX6" fmla="*/ 1596814 w 1824273"/>
                <a:gd name="connsiteY6" fmla="*/ 37388 h 922163"/>
                <a:gd name="connsiteX7" fmla="*/ 1824273 w 1824273"/>
                <a:gd name="connsiteY7" fmla="*/ 443788 h 922163"/>
                <a:gd name="connsiteX0" fmla="*/ 1663450 w 1824199"/>
                <a:gd name="connsiteY0" fmla="*/ 922163 h 922163"/>
                <a:gd name="connsiteX1" fmla="*/ 6100 w 1824199"/>
                <a:gd name="connsiteY1" fmla="*/ 922163 h 922163"/>
                <a:gd name="connsiteX2" fmla="*/ 254348 w 1824199"/>
                <a:gd name="connsiteY2" fmla="*/ 457622 h 922163"/>
                <a:gd name="connsiteX3" fmla="*/ 5031 w 1824199"/>
                <a:gd name="connsiteY3" fmla="*/ 51222 h 922163"/>
                <a:gd name="connsiteX4" fmla="*/ 36622 w 1824199"/>
                <a:gd name="connsiteY4" fmla="*/ 0 h 922163"/>
                <a:gd name="connsiteX5" fmla="*/ 1546194 w 1824199"/>
                <a:gd name="connsiteY5" fmla="*/ 0 h 922163"/>
                <a:gd name="connsiteX6" fmla="*/ 1596740 w 1824199"/>
                <a:gd name="connsiteY6" fmla="*/ 37388 h 922163"/>
                <a:gd name="connsiteX7" fmla="*/ 1824199 w 1824199"/>
                <a:gd name="connsiteY7" fmla="*/ 443788 h 922163"/>
                <a:gd name="connsiteX0" fmla="*/ 1663458 w 1824207"/>
                <a:gd name="connsiteY0" fmla="*/ 922163 h 922163"/>
                <a:gd name="connsiteX1" fmla="*/ 6108 w 1824207"/>
                <a:gd name="connsiteY1" fmla="*/ 922163 h 922163"/>
                <a:gd name="connsiteX2" fmla="*/ 254356 w 1824207"/>
                <a:gd name="connsiteY2" fmla="*/ 457622 h 922163"/>
                <a:gd name="connsiteX3" fmla="*/ 5039 w 1824207"/>
                <a:gd name="connsiteY3" fmla="*/ 51222 h 922163"/>
                <a:gd name="connsiteX4" fmla="*/ 36204 w 1824207"/>
                <a:gd name="connsiteY4" fmla="*/ 0 h 922163"/>
                <a:gd name="connsiteX5" fmla="*/ 1546202 w 1824207"/>
                <a:gd name="connsiteY5" fmla="*/ 0 h 922163"/>
                <a:gd name="connsiteX6" fmla="*/ 1596748 w 1824207"/>
                <a:gd name="connsiteY6" fmla="*/ 37388 h 922163"/>
                <a:gd name="connsiteX7" fmla="*/ 1824207 w 1824207"/>
                <a:gd name="connsiteY7" fmla="*/ 443788 h 922163"/>
                <a:gd name="connsiteX0" fmla="*/ 1663458 w 1846064"/>
                <a:gd name="connsiteY0" fmla="*/ 922163 h 922163"/>
                <a:gd name="connsiteX1" fmla="*/ 6108 w 1846064"/>
                <a:gd name="connsiteY1" fmla="*/ 922163 h 922163"/>
                <a:gd name="connsiteX2" fmla="*/ 254356 w 1846064"/>
                <a:gd name="connsiteY2" fmla="*/ 457622 h 922163"/>
                <a:gd name="connsiteX3" fmla="*/ 5039 w 1846064"/>
                <a:gd name="connsiteY3" fmla="*/ 51222 h 922163"/>
                <a:gd name="connsiteX4" fmla="*/ 36204 w 1846064"/>
                <a:gd name="connsiteY4" fmla="*/ 0 h 922163"/>
                <a:gd name="connsiteX5" fmla="*/ 1546202 w 1846064"/>
                <a:gd name="connsiteY5" fmla="*/ 0 h 922163"/>
                <a:gd name="connsiteX6" fmla="*/ 1596748 w 1846064"/>
                <a:gd name="connsiteY6" fmla="*/ 37388 h 922163"/>
                <a:gd name="connsiteX7" fmla="*/ 1846064 w 1846064"/>
                <a:gd name="connsiteY7" fmla="*/ 443788 h 922163"/>
                <a:gd name="connsiteX0" fmla="*/ 1663458 w 1846064"/>
                <a:gd name="connsiteY0" fmla="*/ 922163 h 922163"/>
                <a:gd name="connsiteX1" fmla="*/ 6108 w 1846064"/>
                <a:gd name="connsiteY1" fmla="*/ 922163 h 922163"/>
                <a:gd name="connsiteX2" fmla="*/ 254356 w 1846064"/>
                <a:gd name="connsiteY2" fmla="*/ 457622 h 922163"/>
                <a:gd name="connsiteX3" fmla="*/ 5039 w 1846064"/>
                <a:gd name="connsiteY3" fmla="*/ 51222 h 922163"/>
                <a:gd name="connsiteX4" fmla="*/ 36204 w 1846064"/>
                <a:gd name="connsiteY4" fmla="*/ 0 h 922163"/>
                <a:gd name="connsiteX5" fmla="*/ 1546202 w 1846064"/>
                <a:gd name="connsiteY5" fmla="*/ 0 h 922163"/>
                <a:gd name="connsiteX6" fmla="*/ 1596748 w 1846064"/>
                <a:gd name="connsiteY6" fmla="*/ 37388 h 922163"/>
                <a:gd name="connsiteX7" fmla="*/ 1846064 w 1846064"/>
                <a:gd name="connsiteY7" fmla="*/ 443788 h 922163"/>
                <a:gd name="connsiteX0" fmla="*/ 1663458 w 1846064"/>
                <a:gd name="connsiteY0" fmla="*/ 922163 h 922163"/>
                <a:gd name="connsiteX1" fmla="*/ 6108 w 1846064"/>
                <a:gd name="connsiteY1" fmla="*/ 922163 h 922163"/>
                <a:gd name="connsiteX2" fmla="*/ 254356 w 1846064"/>
                <a:gd name="connsiteY2" fmla="*/ 457622 h 922163"/>
                <a:gd name="connsiteX3" fmla="*/ 5039 w 1846064"/>
                <a:gd name="connsiteY3" fmla="*/ 51222 h 922163"/>
                <a:gd name="connsiteX4" fmla="*/ 36204 w 1846064"/>
                <a:gd name="connsiteY4" fmla="*/ 0 h 922163"/>
                <a:gd name="connsiteX5" fmla="*/ 1546202 w 1846064"/>
                <a:gd name="connsiteY5" fmla="*/ 0 h 922163"/>
                <a:gd name="connsiteX6" fmla="*/ 1596748 w 1846064"/>
                <a:gd name="connsiteY6" fmla="*/ 37388 h 922163"/>
                <a:gd name="connsiteX7" fmla="*/ 1846064 w 1846064"/>
                <a:gd name="connsiteY7" fmla="*/ 443788 h 922163"/>
                <a:gd name="connsiteX0" fmla="*/ 1663458 w 1846064"/>
                <a:gd name="connsiteY0" fmla="*/ 922163 h 922163"/>
                <a:gd name="connsiteX1" fmla="*/ 6108 w 1846064"/>
                <a:gd name="connsiteY1" fmla="*/ 922163 h 922163"/>
                <a:gd name="connsiteX2" fmla="*/ 254356 w 1846064"/>
                <a:gd name="connsiteY2" fmla="*/ 457622 h 922163"/>
                <a:gd name="connsiteX3" fmla="*/ 5039 w 1846064"/>
                <a:gd name="connsiteY3" fmla="*/ 51222 h 922163"/>
                <a:gd name="connsiteX4" fmla="*/ 36204 w 1846064"/>
                <a:gd name="connsiteY4" fmla="*/ 0 h 922163"/>
                <a:gd name="connsiteX5" fmla="*/ 1546884 w 1846064"/>
                <a:gd name="connsiteY5" fmla="*/ 0 h 922163"/>
                <a:gd name="connsiteX6" fmla="*/ 1596748 w 1846064"/>
                <a:gd name="connsiteY6" fmla="*/ 37388 h 922163"/>
                <a:gd name="connsiteX7" fmla="*/ 1846064 w 1846064"/>
                <a:gd name="connsiteY7" fmla="*/ 443788 h 922163"/>
                <a:gd name="connsiteX0" fmla="*/ 1663458 w 1846064"/>
                <a:gd name="connsiteY0" fmla="*/ 922163 h 922163"/>
                <a:gd name="connsiteX1" fmla="*/ 6108 w 1846064"/>
                <a:gd name="connsiteY1" fmla="*/ 922163 h 922163"/>
                <a:gd name="connsiteX2" fmla="*/ 257334 w 1846064"/>
                <a:gd name="connsiteY2" fmla="*/ 457622 h 922163"/>
                <a:gd name="connsiteX3" fmla="*/ 5039 w 1846064"/>
                <a:gd name="connsiteY3" fmla="*/ 51222 h 922163"/>
                <a:gd name="connsiteX4" fmla="*/ 36204 w 1846064"/>
                <a:gd name="connsiteY4" fmla="*/ 0 h 922163"/>
                <a:gd name="connsiteX5" fmla="*/ 1546884 w 1846064"/>
                <a:gd name="connsiteY5" fmla="*/ 0 h 922163"/>
                <a:gd name="connsiteX6" fmla="*/ 1596748 w 1846064"/>
                <a:gd name="connsiteY6" fmla="*/ 37388 h 922163"/>
                <a:gd name="connsiteX7" fmla="*/ 1846064 w 1846064"/>
                <a:gd name="connsiteY7" fmla="*/ 443788 h 922163"/>
                <a:gd name="connsiteX0" fmla="*/ 1663458 w 1846064"/>
                <a:gd name="connsiteY0" fmla="*/ 922163 h 922163"/>
                <a:gd name="connsiteX1" fmla="*/ 6108 w 1846064"/>
                <a:gd name="connsiteY1" fmla="*/ 922163 h 922163"/>
                <a:gd name="connsiteX2" fmla="*/ 257334 w 1846064"/>
                <a:gd name="connsiteY2" fmla="*/ 457622 h 922163"/>
                <a:gd name="connsiteX3" fmla="*/ 5039 w 1846064"/>
                <a:gd name="connsiteY3" fmla="*/ 51222 h 922163"/>
                <a:gd name="connsiteX4" fmla="*/ 36204 w 1846064"/>
                <a:gd name="connsiteY4" fmla="*/ 0 h 922163"/>
                <a:gd name="connsiteX5" fmla="*/ 1546884 w 1846064"/>
                <a:gd name="connsiteY5" fmla="*/ 0 h 922163"/>
                <a:gd name="connsiteX6" fmla="*/ 1596748 w 1846064"/>
                <a:gd name="connsiteY6" fmla="*/ 37388 h 922163"/>
                <a:gd name="connsiteX7" fmla="*/ 1846064 w 1846064"/>
                <a:gd name="connsiteY7" fmla="*/ 443788 h 922163"/>
                <a:gd name="connsiteX0" fmla="*/ 1663458 w 1846064"/>
                <a:gd name="connsiteY0" fmla="*/ 922163 h 922163"/>
                <a:gd name="connsiteX1" fmla="*/ 6108 w 1846064"/>
                <a:gd name="connsiteY1" fmla="*/ 922163 h 922163"/>
                <a:gd name="connsiteX2" fmla="*/ 257334 w 1846064"/>
                <a:gd name="connsiteY2" fmla="*/ 457622 h 922163"/>
                <a:gd name="connsiteX3" fmla="*/ 5039 w 1846064"/>
                <a:gd name="connsiteY3" fmla="*/ 51222 h 922163"/>
                <a:gd name="connsiteX4" fmla="*/ 36204 w 1846064"/>
                <a:gd name="connsiteY4" fmla="*/ 0 h 922163"/>
                <a:gd name="connsiteX5" fmla="*/ 1546884 w 1846064"/>
                <a:gd name="connsiteY5" fmla="*/ 0 h 922163"/>
                <a:gd name="connsiteX6" fmla="*/ 1596748 w 1846064"/>
                <a:gd name="connsiteY6" fmla="*/ 37388 h 922163"/>
                <a:gd name="connsiteX7" fmla="*/ 1846064 w 1846064"/>
                <a:gd name="connsiteY7" fmla="*/ 443788 h 922163"/>
                <a:gd name="connsiteX0" fmla="*/ 1663522 w 1846128"/>
                <a:gd name="connsiteY0" fmla="*/ 922163 h 922163"/>
                <a:gd name="connsiteX1" fmla="*/ 6172 w 1846128"/>
                <a:gd name="connsiteY1" fmla="*/ 922163 h 922163"/>
                <a:gd name="connsiteX2" fmla="*/ 257398 w 1846128"/>
                <a:gd name="connsiteY2" fmla="*/ 457622 h 922163"/>
                <a:gd name="connsiteX3" fmla="*/ 5103 w 1846128"/>
                <a:gd name="connsiteY3" fmla="*/ 51222 h 922163"/>
                <a:gd name="connsiteX4" fmla="*/ 36268 w 1846128"/>
                <a:gd name="connsiteY4" fmla="*/ 0 h 922163"/>
                <a:gd name="connsiteX5" fmla="*/ 1546948 w 1846128"/>
                <a:gd name="connsiteY5" fmla="*/ 0 h 922163"/>
                <a:gd name="connsiteX6" fmla="*/ 1596812 w 1846128"/>
                <a:gd name="connsiteY6" fmla="*/ 37388 h 922163"/>
                <a:gd name="connsiteX7" fmla="*/ 1846128 w 1846128"/>
                <a:gd name="connsiteY7" fmla="*/ 443788 h 922163"/>
                <a:gd name="connsiteX0" fmla="*/ 1663516 w 1846122"/>
                <a:gd name="connsiteY0" fmla="*/ 922163 h 922163"/>
                <a:gd name="connsiteX1" fmla="*/ 6166 w 1846122"/>
                <a:gd name="connsiteY1" fmla="*/ 922163 h 922163"/>
                <a:gd name="connsiteX2" fmla="*/ 257392 w 1846122"/>
                <a:gd name="connsiteY2" fmla="*/ 457622 h 922163"/>
                <a:gd name="connsiteX3" fmla="*/ 5097 w 1846122"/>
                <a:gd name="connsiteY3" fmla="*/ 51222 h 922163"/>
                <a:gd name="connsiteX4" fmla="*/ 36633 w 1846122"/>
                <a:gd name="connsiteY4" fmla="*/ 0 h 922163"/>
                <a:gd name="connsiteX5" fmla="*/ 1546942 w 1846122"/>
                <a:gd name="connsiteY5" fmla="*/ 0 h 922163"/>
                <a:gd name="connsiteX6" fmla="*/ 1596806 w 1846122"/>
                <a:gd name="connsiteY6" fmla="*/ 37388 h 922163"/>
                <a:gd name="connsiteX7" fmla="*/ 1846122 w 1846122"/>
                <a:gd name="connsiteY7" fmla="*/ 443788 h 922163"/>
                <a:gd name="connsiteX0" fmla="*/ 1663516 w 1849101"/>
                <a:gd name="connsiteY0" fmla="*/ 922163 h 922163"/>
                <a:gd name="connsiteX1" fmla="*/ 6166 w 1849101"/>
                <a:gd name="connsiteY1" fmla="*/ 922163 h 922163"/>
                <a:gd name="connsiteX2" fmla="*/ 257392 w 1849101"/>
                <a:gd name="connsiteY2" fmla="*/ 457622 h 922163"/>
                <a:gd name="connsiteX3" fmla="*/ 5097 w 1849101"/>
                <a:gd name="connsiteY3" fmla="*/ 51222 h 922163"/>
                <a:gd name="connsiteX4" fmla="*/ 36633 w 1849101"/>
                <a:gd name="connsiteY4" fmla="*/ 0 h 922163"/>
                <a:gd name="connsiteX5" fmla="*/ 1546942 w 1849101"/>
                <a:gd name="connsiteY5" fmla="*/ 0 h 922163"/>
                <a:gd name="connsiteX6" fmla="*/ 1596806 w 1849101"/>
                <a:gd name="connsiteY6" fmla="*/ 37388 h 922163"/>
                <a:gd name="connsiteX7" fmla="*/ 1849101 w 1849101"/>
                <a:gd name="connsiteY7" fmla="*/ 443788 h 922163"/>
                <a:gd name="connsiteX0" fmla="*/ 1663516 w 1849101"/>
                <a:gd name="connsiteY0" fmla="*/ 922163 h 922163"/>
                <a:gd name="connsiteX1" fmla="*/ 6166 w 1849101"/>
                <a:gd name="connsiteY1" fmla="*/ 922163 h 922163"/>
                <a:gd name="connsiteX2" fmla="*/ 257392 w 1849101"/>
                <a:gd name="connsiteY2" fmla="*/ 457622 h 922163"/>
                <a:gd name="connsiteX3" fmla="*/ 5097 w 1849101"/>
                <a:gd name="connsiteY3" fmla="*/ 51222 h 922163"/>
                <a:gd name="connsiteX4" fmla="*/ 36633 w 1849101"/>
                <a:gd name="connsiteY4" fmla="*/ 0 h 922163"/>
                <a:gd name="connsiteX5" fmla="*/ 1546942 w 1849101"/>
                <a:gd name="connsiteY5" fmla="*/ 0 h 922163"/>
                <a:gd name="connsiteX6" fmla="*/ 1596806 w 1849101"/>
                <a:gd name="connsiteY6" fmla="*/ 37388 h 922163"/>
                <a:gd name="connsiteX7" fmla="*/ 1849101 w 1849101"/>
                <a:gd name="connsiteY7" fmla="*/ 443788 h 922163"/>
                <a:gd name="connsiteX0" fmla="*/ 1663516 w 1849101"/>
                <a:gd name="connsiteY0" fmla="*/ 922163 h 922163"/>
                <a:gd name="connsiteX1" fmla="*/ 6166 w 1849101"/>
                <a:gd name="connsiteY1" fmla="*/ 922163 h 922163"/>
                <a:gd name="connsiteX2" fmla="*/ 257392 w 1849101"/>
                <a:gd name="connsiteY2" fmla="*/ 457622 h 922163"/>
                <a:gd name="connsiteX3" fmla="*/ 5097 w 1849101"/>
                <a:gd name="connsiteY3" fmla="*/ 51222 h 922163"/>
                <a:gd name="connsiteX4" fmla="*/ 36633 w 1849101"/>
                <a:gd name="connsiteY4" fmla="*/ 0 h 922163"/>
                <a:gd name="connsiteX5" fmla="*/ 1546942 w 1849101"/>
                <a:gd name="connsiteY5" fmla="*/ 0 h 922163"/>
                <a:gd name="connsiteX6" fmla="*/ 1596806 w 1849101"/>
                <a:gd name="connsiteY6" fmla="*/ 37388 h 922163"/>
                <a:gd name="connsiteX7" fmla="*/ 1849101 w 1849101"/>
                <a:gd name="connsiteY7" fmla="*/ 443788 h 922163"/>
                <a:gd name="connsiteX0" fmla="*/ 1663516 w 1849101"/>
                <a:gd name="connsiteY0" fmla="*/ 922163 h 922163"/>
                <a:gd name="connsiteX1" fmla="*/ 6166 w 1849101"/>
                <a:gd name="connsiteY1" fmla="*/ 922163 h 922163"/>
                <a:gd name="connsiteX2" fmla="*/ 257392 w 1849101"/>
                <a:gd name="connsiteY2" fmla="*/ 457622 h 922163"/>
                <a:gd name="connsiteX3" fmla="*/ 5097 w 1849101"/>
                <a:gd name="connsiteY3" fmla="*/ 51222 h 922163"/>
                <a:gd name="connsiteX4" fmla="*/ 36633 w 1849101"/>
                <a:gd name="connsiteY4" fmla="*/ 0 h 922163"/>
                <a:gd name="connsiteX5" fmla="*/ 1546347 w 1849101"/>
                <a:gd name="connsiteY5" fmla="*/ 0 h 922163"/>
                <a:gd name="connsiteX6" fmla="*/ 1596806 w 1849101"/>
                <a:gd name="connsiteY6" fmla="*/ 37388 h 922163"/>
                <a:gd name="connsiteX7" fmla="*/ 1849101 w 1849101"/>
                <a:gd name="connsiteY7" fmla="*/ 443788 h 922163"/>
                <a:gd name="connsiteX0" fmla="*/ 1663516 w 1849101"/>
                <a:gd name="connsiteY0" fmla="*/ 922163 h 922163"/>
                <a:gd name="connsiteX1" fmla="*/ 6166 w 1849101"/>
                <a:gd name="connsiteY1" fmla="*/ 922163 h 922163"/>
                <a:gd name="connsiteX2" fmla="*/ 257807 w 1849101"/>
                <a:gd name="connsiteY2" fmla="*/ 457622 h 922163"/>
                <a:gd name="connsiteX3" fmla="*/ 5097 w 1849101"/>
                <a:gd name="connsiteY3" fmla="*/ 51222 h 922163"/>
                <a:gd name="connsiteX4" fmla="*/ 36633 w 1849101"/>
                <a:gd name="connsiteY4" fmla="*/ 0 h 922163"/>
                <a:gd name="connsiteX5" fmla="*/ 1546347 w 1849101"/>
                <a:gd name="connsiteY5" fmla="*/ 0 h 922163"/>
                <a:gd name="connsiteX6" fmla="*/ 1596806 w 1849101"/>
                <a:gd name="connsiteY6" fmla="*/ 37388 h 922163"/>
                <a:gd name="connsiteX7" fmla="*/ 1849101 w 1849101"/>
                <a:gd name="connsiteY7" fmla="*/ 443788 h 922163"/>
                <a:gd name="connsiteX0" fmla="*/ 1663516 w 1849101"/>
                <a:gd name="connsiteY0" fmla="*/ 922163 h 922163"/>
                <a:gd name="connsiteX1" fmla="*/ 6166 w 1849101"/>
                <a:gd name="connsiteY1" fmla="*/ 922163 h 922163"/>
                <a:gd name="connsiteX2" fmla="*/ 257807 w 1849101"/>
                <a:gd name="connsiteY2" fmla="*/ 457622 h 922163"/>
                <a:gd name="connsiteX3" fmla="*/ 5097 w 1849101"/>
                <a:gd name="connsiteY3" fmla="*/ 51222 h 922163"/>
                <a:gd name="connsiteX4" fmla="*/ 36633 w 1849101"/>
                <a:gd name="connsiteY4" fmla="*/ 0 h 922163"/>
                <a:gd name="connsiteX5" fmla="*/ 1546347 w 1849101"/>
                <a:gd name="connsiteY5" fmla="*/ 0 h 922163"/>
                <a:gd name="connsiteX6" fmla="*/ 1596806 w 1849101"/>
                <a:gd name="connsiteY6" fmla="*/ 37388 h 922163"/>
                <a:gd name="connsiteX7" fmla="*/ 1849101 w 1849101"/>
                <a:gd name="connsiteY7" fmla="*/ 443788 h 922163"/>
                <a:gd name="connsiteX0" fmla="*/ 1663516 w 1849101"/>
                <a:gd name="connsiteY0" fmla="*/ 922163 h 922163"/>
                <a:gd name="connsiteX1" fmla="*/ 6166 w 1849101"/>
                <a:gd name="connsiteY1" fmla="*/ 922163 h 922163"/>
                <a:gd name="connsiteX2" fmla="*/ 257807 w 1849101"/>
                <a:gd name="connsiteY2" fmla="*/ 457622 h 922163"/>
                <a:gd name="connsiteX3" fmla="*/ 5097 w 1849101"/>
                <a:gd name="connsiteY3" fmla="*/ 51222 h 922163"/>
                <a:gd name="connsiteX4" fmla="*/ 36633 w 1849101"/>
                <a:gd name="connsiteY4" fmla="*/ 0 h 922163"/>
                <a:gd name="connsiteX5" fmla="*/ 1546347 w 1849101"/>
                <a:gd name="connsiteY5" fmla="*/ 0 h 922163"/>
                <a:gd name="connsiteX6" fmla="*/ 1596806 w 1849101"/>
                <a:gd name="connsiteY6" fmla="*/ 37388 h 922163"/>
                <a:gd name="connsiteX7" fmla="*/ 1849101 w 1849101"/>
                <a:gd name="connsiteY7" fmla="*/ 443788 h 922163"/>
                <a:gd name="connsiteX0" fmla="*/ 1663524 w 1849109"/>
                <a:gd name="connsiteY0" fmla="*/ 922163 h 922163"/>
                <a:gd name="connsiteX1" fmla="*/ 6174 w 1849109"/>
                <a:gd name="connsiteY1" fmla="*/ 922163 h 922163"/>
                <a:gd name="connsiteX2" fmla="*/ 257815 w 1849109"/>
                <a:gd name="connsiteY2" fmla="*/ 457622 h 922163"/>
                <a:gd name="connsiteX3" fmla="*/ 5105 w 1849109"/>
                <a:gd name="connsiteY3" fmla="*/ 51222 h 922163"/>
                <a:gd name="connsiteX4" fmla="*/ 36641 w 1849109"/>
                <a:gd name="connsiteY4" fmla="*/ 0 h 922163"/>
                <a:gd name="connsiteX5" fmla="*/ 1546355 w 1849109"/>
                <a:gd name="connsiteY5" fmla="*/ 0 h 922163"/>
                <a:gd name="connsiteX6" fmla="*/ 1596814 w 1849109"/>
                <a:gd name="connsiteY6" fmla="*/ 37388 h 922163"/>
                <a:gd name="connsiteX7" fmla="*/ 1849109 w 1849109"/>
                <a:gd name="connsiteY7" fmla="*/ 443788 h 922163"/>
                <a:gd name="connsiteX0" fmla="*/ 1663524 w 1849109"/>
                <a:gd name="connsiteY0" fmla="*/ 922163 h 922163"/>
                <a:gd name="connsiteX1" fmla="*/ 6174 w 1849109"/>
                <a:gd name="connsiteY1" fmla="*/ 922163 h 922163"/>
                <a:gd name="connsiteX2" fmla="*/ 257815 w 1849109"/>
                <a:gd name="connsiteY2" fmla="*/ 457622 h 922163"/>
                <a:gd name="connsiteX3" fmla="*/ 5105 w 1849109"/>
                <a:gd name="connsiteY3" fmla="*/ 51222 h 922163"/>
                <a:gd name="connsiteX4" fmla="*/ 36694 w 1849109"/>
                <a:gd name="connsiteY4" fmla="*/ 0 h 922163"/>
                <a:gd name="connsiteX5" fmla="*/ 1546355 w 1849109"/>
                <a:gd name="connsiteY5" fmla="*/ 0 h 922163"/>
                <a:gd name="connsiteX6" fmla="*/ 1596814 w 1849109"/>
                <a:gd name="connsiteY6" fmla="*/ 37388 h 922163"/>
                <a:gd name="connsiteX7" fmla="*/ 1849109 w 1849109"/>
                <a:gd name="connsiteY7" fmla="*/ 443788 h 922163"/>
                <a:gd name="connsiteX0" fmla="*/ 1663524 w 1849524"/>
                <a:gd name="connsiteY0" fmla="*/ 922163 h 922163"/>
                <a:gd name="connsiteX1" fmla="*/ 6174 w 1849524"/>
                <a:gd name="connsiteY1" fmla="*/ 922163 h 922163"/>
                <a:gd name="connsiteX2" fmla="*/ 257815 w 1849524"/>
                <a:gd name="connsiteY2" fmla="*/ 457622 h 922163"/>
                <a:gd name="connsiteX3" fmla="*/ 5105 w 1849524"/>
                <a:gd name="connsiteY3" fmla="*/ 51222 h 922163"/>
                <a:gd name="connsiteX4" fmla="*/ 36694 w 1849524"/>
                <a:gd name="connsiteY4" fmla="*/ 0 h 922163"/>
                <a:gd name="connsiteX5" fmla="*/ 1546355 w 1849524"/>
                <a:gd name="connsiteY5" fmla="*/ 0 h 922163"/>
                <a:gd name="connsiteX6" fmla="*/ 1596814 w 1849524"/>
                <a:gd name="connsiteY6" fmla="*/ 37388 h 922163"/>
                <a:gd name="connsiteX7" fmla="*/ 1849524 w 1849524"/>
                <a:gd name="connsiteY7" fmla="*/ 443788 h 922163"/>
                <a:gd name="connsiteX0" fmla="*/ 1663524 w 1849524"/>
                <a:gd name="connsiteY0" fmla="*/ 922163 h 922163"/>
                <a:gd name="connsiteX1" fmla="*/ 6174 w 1849524"/>
                <a:gd name="connsiteY1" fmla="*/ 922163 h 922163"/>
                <a:gd name="connsiteX2" fmla="*/ 257815 w 1849524"/>
                <a:gd name="connsiteY2" fmla="*/ 457622 h 922163"/>
                <a:gd name="connsiteX3" fmla="*/ 5105 w 1849524"/>
                <a:gd name="connsiteY3" fmla="*/ 51222 h 922163"/>
                <a:gd name="connsiteX4" fmla="*/ 36694 w 1849524"/>
                <a:gd name="connsiteY4" fmla="*/ 0 h 922163"/>
                <a:gd name="connsiteX5" fmla="*/ 1546355 w 1849524"/>
                <a:gd name="connsiteY5" fmla="*/ 0 h 922163"/>
                <a:gd name="connsiteX6" fmla="*/ 1596814 w 1849524"/>
                <a:gd name="connsiteY6" fmla="*/ 37388 h 922163"/>
                <a:gd name="connsiteX7" fmla="*/ 1849524 w 1849524"/>
                <a:gd name="connsiteY7" fmla="*/ 443788 h 922163"/>
                <a:gd name="connsiteX0" fmla="*/ 1663524 w 1849524"/>
                <a:gd name="connsiteY0" fmla="*/ 922163 h 922163"/>
                <a:gd name="connsiteX1" fmla="*/ 6174 w 1849524"/>
                <a:gd name="connsiteY1" fmla="*/ 922163 h 922163"/>
                <a:gd name="connsiteX2" fmla="*/ 257815 w 1849524"/>
                <a:gd name="connsiteY2" fmla="*/ 457622 h 922163"/>
                <a:gd name="connsiteX3" fmla="*/ 5105 w 1849524"/>
                <a:gd name="connsiteY3" fmla="*/ 51222 h 922163"/>
                <a:gd name="connsiteX4" fmla="*/ 36694 w 1849524"/>
                <a:gd name="connsiteY4" fmla="*/ 0 h 922163"/>
                <a:gd name="connsiteX5" fmla="*/ 1546355 w 1849524"/>
                <a:gd name="connsiteY5" fmla="*/ 0 h 922163"/>
                <a:gd name="connsiteX6" fmla="*/ 1596814 w 1849524"/>
                <a:gd name="connsiteY6" fmla="*/ 37388 h 922163"/>
                <a:gd name="connsiteX7" fmla="*/ 1849524 w 1849524"/>
                <a:gd name="connsiteY7" fmla="*/ 443788 h 922163"/>
                <a:gd name="connsiteX0" fmla="*/ 1663524 w 1849524"/>
                <a:gd name="connsiteY0" fmla="*/ 922163 h 922163"/>
                <a:gd name="connsiteX1" fmla="*/ 6174 w 1849524"/>
                <a:gd name="connsiteY1" fmla="*/ 922163 h 922163"/>
                <a:gd name="connsiteX2" fmla="*/ 257815 w 1849524"/>
                <a:gd name="connsiteY2" fmla="*/ 457622 h 922163"/>
                <a:gd name="connsiteX3" fmla="*/ 5105 w 1849524"/>
                <a:gd name="connsiteY3" fmla="*/ 51222 h 922163"/>
                <a:gd name="connsiteX4" fmla="*/ 36694 w 1849524"/>
                <a:gd name="connsiteY4" fmla="*/ 0 h 922163"/>
                <a:gd name="connsiteX5" fmla="*/ 1546272 w 1849524"/>
                <a:gd name="connsiteY5" fmla="*/ 0 h 922163"/>
                <a:gd name="connsiteX6" fmla="*/ 1596814 w 1849524"/>
                <a:gd name="connsiteY6" fmla="*/ 37388 h 922163"/>
                <a:gd name="connsiteX7" fmla="*/ 1849524 w 1849524"/>
                <a:gd name="connsiteY7" fmla="*/ 443788 h 922163"/>
                <a:gd name="connsiteX0" fmla="*/ 1663524 w 1849524"/>
                <a:gd name="connsiteY0" fmla="*/ 922163 h 922163"/>
                <a:gd name="connsiteX1" fmla="*/ 6174 w 1849524"/>
                <a:gd name="connsiteY1" fmla="*/ 922163 h 922163"/>
                <a:gd name="connsiteX2" fmla="*/ 259663 w 1849524"/>
                <a:gd name="connsiteY2" fmla="*/ 457622 h 922163"/>
                <a:gd name="connsiteX3" fmla="*/ 5105 w 1849524"/>
                <a:gd name="connsiteY3" fmla="*/ 51222 h 922163"/>
                <a:gd name="connsiteX4" fmla="*/ 36694 w 1849524"/>
                <a:gd name="connsiteY4" fmla="*/ 0 h 922163"/>
                <a:gd name="connsiteX5" fmla="*/ 1546272 w 1849524"/>
                <a:gd name="connsiteY5" fmla="*/ 0 h 922163"/>
                <a:gd name="connsiteX6" fmla="*/ 1596814 w 1849524"/>
                <a:gd name="connsiteY6" fmla="*/ 37388 h 922163"/>
                <a:gd name="connsiteX7" fmla="*/ 1849524 w 1849524"/>
                <a:gd name="connsiteY7" fmla="*/ 443788 h 922163"/>
                <a:gd name="connsiteX0" fmla="*/ 1663524 w 1849524"/>
                <a:gd name="connsiteY0" fmla="*/ 922163 h 922163"/>
                <a:gd name="connsiteX1" fmla="*/ 6174 w 1849524"/>
                <a:gd name="connsiteY1" fmla="*/ 922163 h 922163"/>
                <a:gd name="connsiteX2" fmla="*/ 259663 w 1849524"/>
                <a:gd name="connsiteY2" fmla="*/ 457622 h 922163"/>
                <a:gd name="connsiteX3" fmla="*/ 5105 w 1849524"/>
                <a:gd name="connsiteY3" fmla="*/ 51222 h 922163"/>
                <a:gd name="connsiteX4" fmla="*/ 36694 w 1849524"/>
                <a:gd name="connsiteY4" fmla="*/ 0 h 922163"/>
                <a:gd name="connsiteX5" fmla="*/ 1546272 w 1849524"/>
                <a:gd name="connsiteY5" fmla="*/ 0 h 922163"/>
                <a:gd name="connsiteX6" fmla="*/ 1596814 w 1849524"/>
                <a:gd name="connsiteY6" fmla="*/ 37388 h 922163"/>
                <a:gd name="connsiteX7" fmla="*/ 1849524 w 1849524"/>
                <a:gd name="connsiteY7" fmla="*/ 443788 h 922163"/>
                <a:gd name="connsiteX0" fmla="*/ 1663524 w 1849524"/>
                <a:gd name="connsiteY0" fmla="*/ 922163 h 922163"/>
                <a:gd name="connsiteX1" fmla="*/ 6174 w 1849524"/>
                <a:gd name="connsiteY1" fmla="*/ 922163 h 922163"/>
                <a:gd name="connsiteX2" fmla="*/ 259663 w 1849524"/>
                <a:gd name="connsiteY2" fmla="*/ 457622 h 922163"/>
                <a:gd name="connsiteX3" fmla="*/ 5105 w 1849524"/>
                <a:gd name="connsiteY3" fmla="*/ 51222 h 922163"/>
                <a:gd name="connsiteX4" fmla="*/ 36694 w 1849524"/>
                <a:gd name="connsiteY4" fmla="*/ 0 h 922163"/>
                <a:gd name="connsiteX5" fmla="*/ 1546272 w 1849524"/>
                <a:gd name="connsiteY5" fmla="*/ 0 h 922163"/>
                <a:gd name="connsiteX6" fmla="*/ 1596814 w 1849524"/>
                <a:gd name="connsiteY6" fmla="*/ 37388 h 922163"/>
                <a:gd name="connsiteX7" fmla="*/ 1849524 w 1849524"/>
                <a:gd name="connsiteY7" fmla="*/ 443788 h 922163"/>
                <a:gd name="connsiteX0" fmla="*/ 1663562 w 1849562"/>
                <a:gd name="connsiteY0" fmla="*/ 922163 h 922163"/>
                <a:gd name="connsiteX1" fmla="*/ 6212 w 1849562"/>
                <a:gd name="connsiteY1" fmla="*/ 922163 h 922163"/>
                <a:gd name="connsiteX2" fmla="*/ 259701 w 1849562"/>
                <a:gd name="connsiteY2" fmla="*/ 457622 h 922163"/>
                <a:gd name="connsiteX3" fmla="*/ 5143 w 1849562"/>
                <a:gd name="connsiteY3" fmla="*/ 51222 h 922163"/>
                <a:gd name="connsiteX4" fmla="*/ 36732 w 1849562"/>
                <a:gd name="connsiteY4" fmla="*/ 0 h 922163"/>
                <a:gd name="connsiteX5" fmla="*/ 1546310 w 1849562"/>
                <a:gd name="connsiteY5" fmla="*/ 0 h 922163"/>
                <a:gd name="connsiteX6" fmla="*/ 1596852 w 1849562"/>
                <a:gd name="connsiteY6" fmla="*/ 37388 h 922163"/>
                <a:gd name="connsiteX7" fmla="*/ 1849562 w 1849562"/>
                <a:gd name="connsiteY7" fmla="*/ 443788 h 922163"/>
                <a:gd name="connsiteX0" fmla="*/ 1663559 w 1849559"/>
                <a:gd name="connsiteY0" fmla="*/ 922163 h 922163"/>
                <a:gd name="connsiteX1" fmla="*/ 6209 w 1849559"/>
                <a:gd name="connsiteY1" fmla="*/ 922163 h 922163"/>
                <a:gd name="connsiteX2" fmla="*/ 259698 w 1849559"/>
                <a:gd name="connsiteY2" fmla="*/ 457622 h 922163"/>
                <a:gd name="connsiteX3" fmla="*/ 5140 w 1849559"/>
                <a:gd name="connsiteY3" fmla="*/ 51222 h 922163"/>
                <a:gd name="connsiteX4" fmla="*/ 36960 w 1849559"/>
                <a:gd name="connsiteY4" fmla="*/ 0 h 922163"/>
                <a:gd name="connsiteX5" fmla="*/ 1546307 w 1849559"/>
                <a:gd name="connsiteY5" fmla="*/ 0 h 922163"/>
                <a:gd name="connsiteX6" fmla="*/ 1596849 w 1849559"/>
                <a:gd name="connsiteY6" fmla="*/ 37388 h 922163"/>
                <a:gd name="connsiteX7" fmla="*/ 1849559 w 1849559"/>
                <a:gd name="connsiteY7" fmla="*/ 443788 h 922163"/>
                <a:gd name="connsiteX0" fmla="*/ 1663559 w 1851407"/>
                <a:gd name="connsiteY0" fmla="*/ 922163 h 922163"/>
                <a:gd name="connsiteX1" fmla="*/ 6209 w 1851407"/>
                <a:gd name="connsiteY1" fmla="*/ 922163 h 922163"/>
                <a:gd name="connsiteX2" fmla="*/ 259698 w 1851407"/>
                <a:gd name="connsiteY2" fmla="*/ 457622 h 922163"/>
                <a:gd name="connsiteX3" fmla="*/ 5140 w 1851407"/>
                <a:gd name="connsiteY3" fmla="*/ 51222 h 922163"/>
                <a:gd name="connsiteX4" fmla="*/ 36960 w 1851407"/>
                <a:gd name="connsiteY4" fmla="*/ 0 h 922163"/>
                <a:gd name="connsiteX5" fmla="*/ 1546307 w 1851407"/>
                <a:gd name="connsiteY5" fmla="*/ 0 h 922163"/>
                <a:gd name="connsiteX6" fmla="*/ 1596849 w 1851407"/>
                <a:gd name="connsiteY6" fmla="*/ 37388 h 922163"/>
                <a:gd name="connsiteX7" fmla="*/ 1851407 w 1851407"/>
                <a:gd name="connsiteY7" fmla="*/ 443788 h 922163"/>
                <a:gd name="connsiteX0" fmla="*/ 1663559 w 1851407"/>
                <a:gd name="connsiteY0" fmla="*/ 922163 h 922163"/>
                <a:gd name="connsiteX1" fmla="*/ 6209 w 1851407"/>
                <a:gd name="connsiteY1" fmla="*/ 922163 h 922163"/>
                <a:gd name="connsiteX2" fmla="*/ 259698 w 1851407"/>
                <a:gd name="connsiteY2" fmla="*/ 457622 h 922163"/>
                <a:gd name="connsiteX3" fmla="*/ 5140 w 1851407"/>
                <a:gd name="connsiteY3" fmla="*/ 51222 h 922163"/>
                <a:gd name="connsiteX4" fmla="*/ 36960 w 1851407"/>
                <a:gd name="connsiteY4" fmla="*/ 0 h 922163"/>
                <a:gd name="connsiteX5" fmla="*/ 1546307 w 1851407"/>
                <a:gd name="connsiteY5" fmla="*/ 0 h 922163"/>
                <a:gd name="connsiteX6" fmla="*/ 1596849 w 1851407"/>
                <a:gd name="connsiteY6" fmla="*/ 37388 h 922163"/>
                <a:gd name="connsiteX7" fmla="*/ 1851407 w 1851407"/>
                <a:gd name="connsiteY7" fmla="*/ 443788 h 922163"/>
                <a:gd name="connsiteX0" fmla="*/ 1663559 w 1851407"/>
                <a:gd name="connsiteY0" fmla="*/ 922163 h 922163"/>
                <a:gd name="connsiteX1" fmla="*/ 6209 w 1851407"/>
                <a:gd name="connsiteY1" fmla="*/ 922163 h 922163"/>
                <a:gd name="connsiteX2" fmla="*/ 259698 w 1851407"/>
                <a:gd name="connsiteY2" fmla="*/ 457622 h 922163"/>
                <a:gd name="connsiteX3" fmla="*/ 5140 w 1851407"/>
                <a:gd name="connsiteY3" fmla="*/ 51222 h 922163"/>
                <a:gd name="connsiteX4" fmla="*/ 36960 w 1851407"/>
                <a:gd name="connsiteY4" fmla="*/ 0 h 922163"/>
                <a:gd name="connsiteX5" fmla="*/ 1546307 w 1851407"/>
                <a:gd name="connsiteY5" fmla="*/ 0 h 922163"/>
                <a:gd name="connsiteX6" fmla="*/ 1596849 w 1851407"/>
                <a:gd name="connsiteY6" fmla="*/ 37388 h 922163"/>
                <a:gd name="connsiteX7" fmla="*/ 1851407 w 1851407"/>
                <a:gd name="connsiteY7" fmla="*/ 443788 h 922163"/>
                <a:gd name="connsiteX0" fmla="*/ 1663559 w 1851407"/>
                <a:gd name="connsiteY0" fmla="*/ 922163 h 922163"/>
                <a:gd name="connsiteX1" fmla="*/ 6209 w 1851407"/>
                <a:gd name="connsiteY1" fmla="*/ 922163 h 922163"/>
                <a:gd name="connsiteX2" fmla="*/ 259698 w 1851407"/>
                <a:gd name="connsiteY2" fmla="*/ 457622 h 922163"/>
                <a:gd name="connsiteX3" fmla="*/ 5140 w 1851407"/>
                <a:gd name="connsiteY3" fmla="*/ 51222 h 922163"/>
                <a:gd name="connsiteX4" fmla="*/ 36960 w 1851407"/>
                <a:gd name="connsiteY4" fmla="*/ 0 h 922163"/>
                <a:gd name="connsiteX5" fmla="*/ 1545937 w 1851407"/>
                <a:gd name="connsiteY5" fmla="*/ 0 h 922163"/>
                <a:gd name="connsiteX6" fmla="*/ 1596849 w 1851407"/>
                <a:gd name="connsiteY6" fmla="*/ 37388 h 922163"/>
                <a:gd name="connsiteX7" fmla="*/ 1851407 w 1851407"/>
                <a:gd name="connsiteY7" fmla="*/ 443788 h 922163"/>
                <a:gd name="connsiteX0" fmla="*/ 1663559 w 1851407"/>
                <a:gd name="connsiteY0" fmla="*/ 922163 h 922163"/>
                <a:gd name="connsiteX1" fmla="*/ 6209 w 1851407"/>
                <a:gd name="connsiteY1" fmla="*/ 922163 h 922163"/>
                <a:gd name="connsiteX2" fmla="*/ 148659 w 1851407"/>
                <a:gd name="connsiteY2" fmla="*/ 457622 h 922163"/>
                <a:gd name="connsiteX3" fmla="*/ 5140 w 1851407"/>
                <a:gd name="connsiteY3" fmla="*/ 51222 h 922163"/>
                <a:gd name="connsiteX4" fmla="*/ 36960 w 1851407"/>
                <a:gd name="connsiteY4" fmla="*/ 0 h 922163"/>
                <a:gd name="connsiteX5" fmla="*/ 1545937 w 1851407"/>
                <a:gd name="connsiteY5" fmla="*/ 0 h 922163"/>
                <a:gd name="connsiteX6" fmla="*/ 1596849 w 1851407"/>
                <a:gd name="connsiteY6" fmla="*/ 37388 h 922163"/>
                <a:gd name="connsiteX7" fmla="*/ 1851407 w 1851407"/>
                <a:gd name="connsiteY7" fmla="*/ 443788 h 922163"/>
                <a:gd name="connsiteX0" fmla="*/ 1663559 w 1851407"/>
                <a:gd name="connsiteY0" fmla="*/ 922163 h 922163"/>
                <a:gd name="connsiteX1" fmla="*/ 6209 w 1851407"/>
                <a:gd name="connsiteY1" fmla="*/ 922163 h 922163"/>
                <a:gd name="connsiteX2" fmla="*/ 148659 w 1851407"/>
                <a:gd name="connsiteY2" fmla="*/ 457622 h 922163"/>
                <a:gd name="connsiteX3" fmla="*/ 5140 w 1851407"/>
                <a:gd name="connsiteY3" fmla="*/ 51222 h 922163"/>
                <a:gd name="connsiteX4" fmla="*/ 36960 w 1851407"/>
                <a:gd name="connsiteY4" fmla="*/ 0 h 922163"/>
                <a:gd name="connsiteX5" fmla="*/ 1545937 w 1851407"/>
                <a:gd name="connsiteY5" fmla="*/ 0 h 922163"/>
                <a:gd name="connsiteX6" fmla="*/ 1596849 w 1851407"/>
                <a:gd name="connsiteY6" fmla="*/ 37388 h 922163"/>
                <a:gd name="connsiteX7" fmla="*/ 1851407 w 1851407"/>
                <a:gd name="connsiteY7" fmla="*/ 443788 h 922163"/>
                <a:gd name="connsiteX0" fmla="*/ 1663559 w 1851407"/>
                <a:gd name="connsiteY0" fmla="*/ 922163 h 922163"/>
                <a:gd name="connsiteX1" fmla="*/ 6209 w 1851407"/>
                <a:gd name="connsiteY1" fmla="*/ 922163 h 922163"/>
                <a:gd name="connsiteX2" fmla="*/ 148659 w 1851407"/>
                <a:gd name="connsiteY2" fmla="*/ 457622 h 922163"/>
                <a:gd name="connsiteX3" fmla="*/ 5140 w 1851407"/>
                <a:gd name="connsiteY3" fmla="*/ 51222 h 922163"/>
                <a:gd name="connsiteX4" fmla="*/ 36960 w 1851407"/>
                <a:gd name="connsiteY4" fmla="*/ 0 h 922163"/>
                <a:gd name="connsiteX5" fmla="*/ 1545937 w 1851407"/>
                <a:gd name="connsiteY5" fmla="*/ 0 h 922163"/>
                <a:gd name="connsiteX6" fmla="*/ 1596849 w 1851407"/>
                <a:gd name="connsiteY6" fmla="*/ 37388 h 922163"/>
                <a:gd name="connsiteX7" fmla="*/ 1851407 w 1851407"/>
                <a:gd name="connsiteY7" fmla="*/ 443788 h 922163"/>
                <a:gd name="connsiteX0" fmla="*/ 1661189 w 1849037"/>
                <a:gd name="connsiteY0" fmla="*/ 922163 h 922163"/>
                <a:gd name="connsiteX1" fmla="*/ 3839 w 1849037"/>
                <a:gd name="connsiteY1" fmla="*/ 922163 h 922163"/>
                <a:gd name="connsiteX2" fmla="*/ 146289 w 1849037"/>
                <a:gd name="connsiteY2" fmla="*/ 457622 h 922163"/>
                <a:gd name="connsiteX3" fmla="*/ 2770 w 1849037"/>
                <a:gd name="connsiteY3" fmla="*/ 51222 h 922163"/>
                <a:gd name="connsiteX4" fmla="*/ 34590 w 1849037"/>
                <a:gd name="connsiteY4" fmla="*/ 0 h 922163"/>
                <a:gd name="connsiteX5" fmla="*/ 1543567 w 1849037"/>
                <a:gd name="connsiteY5" fmla="*/ 0 h 922163"/>
                <a:gd name="connsiteX6" fmla="*/ 1594479 w 1849037"/>
                <a:gd name="connsiteY6" fmla="*/ 37388 h 922163"/>
                <a:gd name="connsiteX7" fmla="*/ 1849037 w 1849037"/>
                <a:gd name="connsiteY7" fmla="*/ 443788 h 922163"/>
                <a:gd name="connsiteX0" fmla="*/ 1661438 w 1849286"/>
                <a:gd name="connsiteY0" fmla="*/ 922163 h 922163"/>
                <a:gd name="connsiteX1" fmla="*/ 4088 w 1849286"/>
                <a:gd name="connsiteY1" fmla="*/ 922163 h 922163"/>
                <a:gd name="connsiteX2" fmla="*/ 146538 w 1849286"/>
                <a:gd name="connsiteY2" fmla="*/ 457622 h 922163"/>
                <a:gd name="connsiteX3" fmla="*/ 3019 w 1849286"/>
                <a:gd name="connsiteY3" fmla="*/ 51222 h 922163"/>
                <a:gd name="connsiteX4" fmla="*/ 20959 w 1849286"/>
                <a:gd name="connsiteY4" fmla="*/ 0 h 922163"/>
                <a:gd name="connsiteX5" fmla="*/ 1543816 w 1849286"/>
                <a:gd name="connsiteY5" fmla="*/ 0 h 922163"/>
                <a:gd name="connsiteX6" fmla="*/ 1594728 w 1849286"/>
                <a:gd name="connsiteY6" fmla="*/ 37388 h 922163"/>
                <a:gd name="connsiteX7" fmla="*/ 1849286 w 1849286"/>
                <a:gd name="connsiteY7" fmla="*/ 443788 h 922163"/>
                <a:gd name="connsiteX0" fmla="*/ 1661438 w 1738246"/>
                <a:gd name="connsiteY0" fmla="*/ 922163 h 922163"/>
                <a:gd name="connsiteX1" fmla="*/ 4088 w 1738246"/>
                <a:gd name="connsiteY1" fmla="*/ 922163 h 922163"/>
                <a:gd name="connsiteX2" fmla="*/ 146538 w 1738246"/>
                <a:gd name="connsiteY2" fmla="*/ 457622 h 922163"/>
                <a:gd name="connsiteX3" fmla="*/ 3019 w 1738246"/>
                <a:gd name="connsiteY3" fmla="*/ 51222 h 922163"/>
                <a:gd name="connsiteX4" fmla="*/ 20959 w 1738246"/>
                <a:gd name="connsiteY4" fmla="*/ 0 h 922163"/>
                <a:gd name="connsiteX5" fmla="*/ 1543816 w 1738246"/>
                <a:gd name="connsiteY5" fmla="*/ 0 h 922163"/>
                <a:gd name="connsiteX6" fmla="*/ 1594728 w 1738246"/>
                <a:gd name="connsiteY6" fmla="*/ 37388 h 922163"/>
                <a:gd name="connsiteX7" fmla="*/ 1738246 w 1738246"/>
                <a:gd name="connsiteY7" fmla="*/ 443788 h 922163"/>
                <a:gd name="connsiteX0" fmla="*/ 1661438 w 1738246"/>
                <a:gd name="connsiteY0" fmla="*/ 922163 h 922163"/>
                <a:gd name="connsiteX1" fmla="*/ 4088 w 1738246"/>
                <a:gd name="connsiteY1" fmla="*/ 922163 h 922163"/>
                <a:gd name="connsiteX2" fmla="*/ 146538 w 1738246"/>
                <a:gd name="connsiteY2" fmla="*/ 457622 h 922163"/>
                <a:gd name="connsiteX3" fmla="*/ 3019 w 1738246"/>
                <a:gd name="connsiteY3" fmla="*/ 51222 h 922163"/>
                <a:gd name="connsiteX4" fmla="*/ 20959 w 1738246"/>
                <a:gd name="connsiteY4" fmla="*/ 0 h 922163"/>
                <a:gd name="connsiteX5" fmla="*/ 1543816 w 1738246"/>
                <a:gd name="connsiteY5" fmla="*/ 0 h 922163"/>
                <a:gd name="connsiteX6" fmla="*/ 1594728 w 1738246"/>
                <a:gd name="connsiteY6" fmla="*/ 37388 h 922163"/>
                <a:gd name="connsiteX7" fmla="*/ 1738246 w 1738246"/>
                <a:gd name="connsiteY7" fmla="*/ 443788 h 922163"/>
                <a:gd name="connsiteX0" fmla="*/ 1661438 w 1738246"/>
                <a:gd name="connsiteY0" fmla="*/ 922163 h 922163"/>
                <a:gd name="connsiteX1" fmla="*/ 4088 w 1738246"/>
                <a:gd name="connsiteY1" fmla="*/ 922163 h 922163"/>
                <a:gd name="connsiteX2" fmla="*/ 146538 w 1738246"/>
                <a:gd name="connsiteY2" fmla="*/ 457622 h 922163"/>
                <a:gd name="connsiteX3" fmla="*/ 3019 w 1738246"/>
                <a:gd name="connsiteY3" fmla="*/ 51222 h 922163"/>
                <a:gd name="connsiteX4" fmla="*/ 20959 w 1738246"/>
                <a:gd name="connsiteY4" fmla="*/ 0 h 922163"/>
                <a:gd name="connsiteX5" fmla="*/ 1543816 w 1738246"/>
                <a:gd name="connsiteY5" fmla="*/ 0 h 922163"/>
                <a:gd name="connsiteX6" fmla="*/ 1594728 w 1738246"/>
                <a:gd name="connsiteY6" fmla="*/ 37388 h 922163"/>
                <a:gd name="connsiteX7" fmla="*/ 1738246 w 1738246"/>
                <a:gd name="connsiteY7" fmla="*/ 443788 h 922163"/>
                <a:gd name="connsiteX0" fmla="*/ 1661438 w 1738246"/>
                <a:gd name="connsiteY0" fmla="*/ 922163 h 922163"/>
                <a:gd name="connsiteX1" fmla="*/ 4088 w 1738246"/>
                <a:gd name="connsiteY1" fmla="*/ 922163 h 922163"/>
                <a:gd name="connsiteX2" fmla="*/ 146538 w 1738246"/>
                <a:gd name="connsiteY2" fmla="*/ 457622 h 922163"/>
                <a:gd name="connsiteX3" fmla="*/ 3019 w 1738246"/>
                <a:gd name="connsiteY3" fmla="*/ 51222 h 922163"/>
                <a:gd name="connsiteX4" fmla="*/ 20959 w 1738246"/>
                <a:gd name="connsiteY4" fmla="*/ 0 h 922163"/>
                <a:gd name="connsiteX5" fmla="*/ 1566024 w 1738246"/>
                <a:gd name="connsiteY5" fmla="*/ 0 h 922163"/>
                <a:gd name="connsiteX6" fmla="*/ 1594728 w 1738246"/>
                <a:gd name="connsiteY6" fmla="*/ 37388 h 922163"/>
                <a:gd name="connsiteX7" fmla="*/ 1738246 w 1738246"/>
                <a:gd name="connsiteY7" fmla="*/ 443788 h 922163"/>
                <a:gd name="connsiteX0" fmla="*/ 1661438 w 1738246"/>
                <a:gd name="connsiteY0" fmla="*/ 922163 h 922163"/>
                <a:gd name="connsiteX1" fmla="*/ 4088 w 1738246"/>
                <a:gd name="connsiteY1" fmla="*/ 922163 h 922163"/>
                <a:gd name="connsiteX2" fmla="*/ 258959 w 1738246"/>
                <a:gd name="connsiteY2" fmla="*/ 457622 h 922163"/>
                <a:gd name="connsiteX3" fmla="*/ 3019 w 1738246"/>
                <a:gd name="connsiteY3" fmla="*/ 51222 h 922163"/>
                <a:gd name="connsiteX4" fmla="*/ 20959 w 1738246"/>
                <a:gd name="connsiteY4" fmla="*/ 0 h 922163"/>
                <a:gd name="connsiteX5" fmla="*/ 1566024 w 1738246"/>
                <a:gd name="connsiteY5" fmla="*/ 0 h 922163"/>
                <a:gd name="connsiteX6" fmla="*/ 1594728 w 1738246"/>
                <a:gd name="connsiteY6" fmla="*/ 37388 h 922163"/>
                <a:gd name="connsiteX7" fmla="*/ 1738246 w 1738246"/>
                <a:gd name="connsiteY7" fmla="*/ 443788 h 922163"/>
                <a:gd name="connsiteX0" fmla="*/ 1661438 w 1738246"/>
                <a:gd name="connsiteY0" fmla="*/ 922163 h 922163"/>
                <a:gd name="connsiteX1" fmla="*/ 4088 w 1738246"/>
                <a:gd name="connsiteY1" fmla="*/ 922163 h 922163"/>
                <a:gd name="connsiteX2" fmla="*/ 258959 w 1738246"/>
                <a:gd name="connsiteY2" fmla="*/ 457622 h 922163"/>
                <a:gd name="connsiteX3" fmla="*/ 3019 w 1738246"/>
                <a:gd name="connsiteY3" fmla="*/ 51222 h 922163"/>
                <a:gd name="connsiteX4" fmla="*/ 20959 w 1738246"/>
                <a:gd name="connsiteY4" fmla="*/ 0 h 922163"/>
                <a:gd name="connsiteX5" fmla="*/ 1566024 w 1738246"/>
                <a:gd name="connsiteY5" fmla="*/ 0 h 922163"/>
                <a:gd name="connsiteX6" fmla="*/ 1594728 w 1738246"/>
                <a:gd name="connsiteY6" fmla="*/ 37388 h 922163"/>
                <a:gd name="connsiteX7" fmla="*/ 1738246 w 1738246"/>
                <a:gd name="connsiteY7" fmla="*/ 443788 h 922163"/>
                <a:gd name="connsiteX0" fmla="*/ 1661438 w 1738246"/>
                <a:gd name="connsiteY0" fmla="*/ 922163 h 922163"/>
                <a:gd name="connsiteX1" fmla="*/ 4088 w 1738246"/>
                <a:gd name="connsiteY1" fmla="*/ 922163 h 922163"/>
                <a:gd name="connsiteX2" fmla="*/ 258959 w 1738246"/>
                <a:gd name="connsiteY2" fmla="*/ 457622 h 922163"/>
                <a:gd name="connsiteX3" fmla="*/ 3019 w 1738246"/>
                <a:gd name="connsiteY3" fmla="*/ 51222 h 922163"/>
                <a:gd name="connsiteX4" fmla="*/ 20959 w 1738246"/>
                <a:gd name="connsiteY4" fmla="*/ 0 h 922163"/>
                <a:gd name="connsiteX5" fmla="*/ 1566024 w 1738246"/>
                <a:gd name="connsiteY5" fmla="*/ 0 h 922163"/>
                <a:gd name="connsiteX6" fmla="*/ 1594728 w 1738246"/>
                <a:gd name="connsiteY6" fmla="*/ 37388 h 922163"/>
                <a:gd name="connsiteX7" fmla="*/ 1738246 w 1738246"/>
                <a:gd name="connsiteY7" fmla="*/ 443788 h 922163"/>
                <a:gd name="connsiteX0" fmla="*/ 1663900 w 1740708"/>
                <a:gd name="connsiteY0" fmla="*/ 922163 h 922163"/>
                <a:gd name="connsiteX1" fmla="*/ 6550 w 1740708"/>
                <a:gd name="connsiteY1" fmla="*/ 922163 h 922163"/>
                <a:gd name="connsiteX2" fmla="*/ 261421 w 1740708"/>
                <a:gd name="connsiteY2" fmla="*/ 457622 h 922163"/>
                <a:gd name="connsiteX3" fmla="*/ 5481 w 1740708"/>
                <a:gd name="connsiteY3" fmla="*/ 51222 h 922163"/>
                <a:gd name="connsiteX4" fmla="*/ 23421 w 1740708"/>
                <a:gd name="connsiteY4" fmla="*/ 0 h 922163"/>
                <a:gd name="connsiteX5" fmla="*/ 1568486 w 1740708"/>
                <a:gd name="connsiteY5" fmla="*/ 0 h 922163"/>
                <a:gd name="connsiteX6" fmla="*/ 1597190 w 1740708"/>
                <a:gd name="connsiteY6" fmla="*/ 37388 h 922163"/>
                <a:gd name="connsiteX7" fmla="*/ 1740708 w 1740708"/>
                <a:gd name="connsiteY7" fmla="*/ 443788 h 922163"/>
                <a:gd name="connsiteX0" fmla="*/ 1663585 w 1740393"/>
                <a:gd name="connsiteY0" fmla="*/ 922163 h 922163"/>
                <a:gd name="connsiteX1" fmla="*/ 6235 w 1740393"/>
                <a:gd name="connsiteY1" fmla="*/ 922163 h 922163"/>
                <a:gd name="connsiteX2" fmla="*/ 261106 w 1740393"/>
                <a:gd name="connsiteY2" fmla="*/ 457622 h 922163"/>
                <a:gd name="connsiteX3" fmla="*/ 5166 w 1740393"/>
                <a:gd name="connsiteY3" fmla="*/ 51222 h 922163"/>
                <a:gd name="connsiteX4" fmla="*/ 37159 w 1740393"/>
                <a:gd name="connsiteY4" fmla="*/ 0 h 922163"/>
                <a:gd name="connsiteX5" fmla="*/ 1568171 w 1740393"/>
                <a:gd name="connsiteY5" fmla="*/ 0 h 922163"/>
                <a:gd name="connsiteX6" fmla="*/ 1596875 w 1740393"/>
                <a:gd name="connsiteY6" fmla="*/ 37388 h 922163"/>
                <a:gd name="connsiteX7" fmla="*/ 1740393 w 1740393"/>
                <a:gd name="connsiteY7" fmla="*/ 443788 h 922163"/>
                <a:gd name="connsiteX0" fmla="*/ 1663585 w 1852815"/>
                <a:gd name="connsiteY0" fmla="*/ 922163 h 922163"/>
                <a:gd name="connsiteX1" fmla="*/ 6235 w 1852815"/>
                <a:gd name="connsiteY1" fmla="*/ 922163 h 922163"/>
                <a:gd name="connsiteX2" fmla="*/ 261106 w 1852815"/>
                <a:gd name="connsiteY2" fmla="*/ 457622 h 922163"/>
                <a:gd name="connsiteX3" fmla="*/ 5166 w 1852815"/>
                <a:gd name="connsiteY3" fmla="*/ 51222 h 922163"/>
                <a:gd name="connsiteX4" fmla="*/ 37159 w 1852815"/>
                <a:gd name="connsiteY4" fmla="*/ 0 h 922163"/>
                <a:gd name="connsiteX5" fmla="*/ 1568171 w 1852815"/>
                <a:gd name="connsiteY5" fmla="*/ 0 h 922163"/>
                <a:gd name="connsiteX6" fmla="*/ 1596875 w 1852815"/>
                <a:gd name="connsiteY6" fmla="*/ 37388 h 922163"/>
                <a:gd name="connsiteX7" fmla="*/ 1852815 w 1852815"/>
                <a:gd name="connsiteY7" fmla="*/ 443788 h 922163"/>
                <a:gd name="connsiteX0" fmla="*/ 1663585 w 1852815"/>
                <a:gd name="connsiteY0" fmla="*/ 922163 h 922163"/>
                <a:gd name="connsiteX1" fmla="*/ 6235 w 1852815"/>
                <a:gd name="connsiteY1" fmla="*/ 922163 h 922163"/>
                <a:gd name="connsiteX2" fmla="*/ 261106 w 1852815"/>
                <a:gd name="connsiteY2" fmla="*/ 457622 h 922163"/>
                <a:gd name="connsiteX3" fmla="*/ 5166 w 1852815"/>
                <a:gd name="connsiteY3" fmla="*/ 51222 h 922163"/>
                <a:gd name="connsiteX4" fmla="*/ 37159 w 1852815"/>
                <a:gd name="connsiteY4" fmla="*/ 0 h 922163"/>
                <a:gd name="connsiteX5" fmla="*/ 1568171 w 1852815"/>
                <a:gd name="connsiteY5" fmla="*/ 0 h 922163"/>
                <a:gd name="connsiteX6" fmla="*/ 1596875 w 1852815"/>
                <a:gd name="connsiteY6" fmla="*/ 37388 h 922163"/>
                <a:gd name="connsiteX7" fmla="*/ 1852815 w 1852815"/>
                <a:gd name="connsiteY7" fmla="*/ 443788 h 922163"/>
                <a:gd name="connsiteX0" fmla="*/ 1663585 w 1852815"/>
                <a:gd name="connsiteY0" fmla="*/ 922163 h 922163"/>
                <a:gd name="connsiteX1" fmla="*/ 6235 w 1852815"/>
                <a:gd name="connsiteY1" fmla="*/ 922163 h 922163"/>
                <a:gd name="connsiteX2" fmla="*/ 261106 w 1852815"/>
                <a:gd name="connsiteY2" fmla="*/ 457622 h 922163"/>
                <a:gd name="connsiteX3" fmla="*/ 5166 w 1852815"/>
                <a:gd name="connsiteY3" fmla="*/ 51222 h 922163"/>
                <a:gd name="connsiteX4" fmla="*/ 37159 w 1852815"/>
                <a:gd name="connsiteY4" fmla="*/ 0 h 922163"/>
                <a:gd name="connsiteX5" fmla="*/ 1568171 w 1852815"/>
                <a:gd name="connsiteY5" fmla="*/ 0 h 922163"/>
                <a:gd name="connsiteX6" fmla="*/ 1596875 w 1852815"/>
                <a:gd name="connsiteY6" fmla="*/ 37388 h 922163"/>
                <a:gd name="connsiteX7" fmla="*/ 1852815 w 1852815"/>
                <a:gd name="connsiteY7" fmla="*/ 443788 h 922163"/>
                <a:gd name="connsiteX0" fmla="*/ 1663585 w 1852815"/>
                <a:gd name="connsiteY0" fmla="*/ 922163 h 922163"/>
                <a:gd name="connsiteX1" fmla="*/ 6235 w 1852815"/>
                <a:gd name="connsiteY1" fmla="*/ 922163 h 922163"/>
                <a:gd name="connsiteX2" fmla="*/ 261106 w 1852815"/>
                <a:gd name="connsiteY2" fmla="*/ 457622 h 922163"/>
                <a:gd name="connsiteX3" fmla="*/ 5166 w 1852815"/>
                <a:gd name="connsiteY3" fmla="*/ 51222 h 922163"/>
                <a:gd name="connsiteX4" fmla="*/ 37159 w 1852815"/>
                <a:gd name="connsiteY4" fmla="*/ 0 h 922163"/>
                <a:gd name="connsiteX5" fmla="*/ 1545687 w 1852815"/>
                <a:gd name="connsiteY5" fmla="*/ 0 h 922163"/>
                <a:gd name="connsiteX6" fmla="*/ 1596875 w 1852815"/>
                <a:gd name="connsiteY6" fmla="*/ 37388 h 922163"/>
                <a:gd name="connsiteX7" fmla="*/ 1852815 w 1852815"/>
                <a:gd name="connsiteY7" fmla="*/ 443788 h 922163"/>
                <a:gd name="connsiteX0" fmla="*/ 1663585 w 1852815"/>
                <a:gd name="connsiteY0" fmla="*/ 922163 h 922163"/>
                <a:gd name="connsiteX1" fmla="*/ 6235 w 1852815"/>
                <a:gd name="connsiteY1" fmla="*/ 922163 h 922163"/>
                <a:gd name="connsiteX2" fmla="*/ 260068 w 1852815"/>
                <a:gd name="connsiteY2" fmla="*/ 457622 h 922163"/>
                <a:gd name="connsiteX3" fmla="*/ 5166 w 1852815"/>
                <a:gd name="connsiteY3" fmla="*/ 51222 h 922163"/>
                <a:gd name="connsiteX4" fmla="*/ 37159 w 1852815"/>
                <a:gd name="connsiteY4" fmla="*/ 0 h 922163"/>
                <a:gd name="connsiteX5" fmla="*/ 1545687 w 1852815"/>
                <a:gd name="connsiteY5" fmla="*/ 0 h 922163"/>
                <a:gd name="connsiteX6" fmla="*/ 1596875 w 1852815"/>
                <a:gd name="connsiteY6" fmla="*/ 37388 h 922163"/>
                <a:gd name="connsiteX7" fmla="*/ 1852815 w 1852815"/>
                <a:gd name="connsiteY7" fmla="*/ 443788 h 922163"/>
                <a:gd name="connsiteX0" fmla="*/ 1663585 w 1852815"/>
                <a:gd name="connsiteY0" fmla="*/ 922163 h 922163"/>
                <a:gd name="connsiteX1" fmla="*/ 6235 w 1852815"/>
                <a:gd name="connsiteY1" fmla="*/ 922163 h 922163"/>
                <a:gd name="connsiteX2" fmla="*/ 260068 w 1852815"/>
                <a:gd name="connsiteY2" fmla="*/ 457622 h 922163"/>
                <a:gd name="connsiteX3" fmla="*/ 5166 w 1852815"/>
                <a:gd name="connsiteY3" fmla="*/ 51222 h 922163"/>
                <a:gd name="connsiteX4" fmla="*/ 37159 w 1852815"/>
                <a:gd name="connsiteY4" fmla="*/ 0 h 922163"/>
                <a:gd name="connsiteX5" fmla="*/ 1545687 w 1852815"/>
                <a:gd name="connsiteY5" fmla="*/ 0 h 922163"/>
                <a:gd name="connsiteX6" fmla="*/ 1596875 w 1852815"/>
                <a:gd name="connsiteY6" fmla="*/ 37388 h 922163"/>
                <a:gd name="connsiteX7" fmla="*/ 1852815 w 1852815"/>
                <a:gd name="connsiteY7" fmla="*/ 443788 h 922163"/>
                <a:gd name="connsiteX0" fmla="*/ 1663585 w 1852815"/>
                <a:gd name="connsiteY0" fmla="*/ 922163 h 922163"/>
                <a:gd name="connsiteX1" fmla="*/ 6235 w 1852815"/>
                <a:gd name="connsiteY1" fmla="*/ 922163 h 922163"/>
                <a:gd name="connsiteX2" fmla="*/ 260068 w 1852815"/>
                <a:gd name="connsiteY2" fmla="*/ 457622 h 922163"/>
                <a:gd name="connsiteX3" fmla="*/ 5166 w 1852815"/>
                <a:gd name="connsiteY3" fmla="*/ 51222 h 922163"/>
                <a:gd name="connsiteX4" fmla="*/ 37159 w 1852815"/>
                <a:gd name="connsiteY4" fmla="*/ 0 h 922163"/>
                <a:gd name="connsiteX5" fmla="*/ 1545687 w 1852815"/>
                <a:gd name="connsiteY5" fmla="*/ 0 h 922163"/>
                <a:gd name="connsiteX6" fmla="*/ 1596875 w 1852815"/>
                <a:gd name="connsiteY6" fmla="*/ 37388 h 922163"/>
                <a:gd name="connsiteX7" fmla="*/ 1852815 w 1852815"/>
                <a:gd name="connsiteY7" fmla="*/ 443788 h 922163"/>
                <a:gd name="connsiteX0" fmla="*/ 1663563 w 1852793"/>
                <a:gd name="connsiteY0" fmla="*/ 922163 h 922163"/>
                <a:gd name="connsiteX1" fmla="*/ 6213 w 1852793"/>
                <a:gd name="connsiteY1" fmla="*/ 922163 h 922163"/>
                <a:gd name="connsiteX2" fmla="*/ 260046 w 1852793"/>
                <a:gd name="connsiteY2" fmla="*/ 457622 h 922163"/>
                <a:gd name="connsiteX3" fmla="*/ 5144 w 1852793"/>
                <a:gd name="connsiteY3" fmla="*/ 51222 h 922163"/>
                <a:gd name="connsiteX4" fmla="*/ 37137 w 1852793"/>
                <a:gd name="connsiteY4" fmla="*/ 0 h 922163"/>
                <a:gd name="connsiteX5" fmla="*/ 1545665 w 1852793"/>
                <a:gd name="connsiteY5" fmla="*/ 0 h 922163"/>
                <a:gd name="connsiteX6" fmla="*/ 1596853 w 1852793"/>
                <a:gd name="connsiteY6" fmla="*/ 37388 h 922163"/>
                <a:gd name="connsiteX7" fmla="*/ 1852793 w 1852793"/>
                <a:gd name="connsiteY7" fmla="*/ 443788 h 922163"/>
                <a:gd name="connsiteX0" fmla="*/ 1663564 w 1852794"/>
                <a:gd name="connsiteY0" fmla="*/ 922163 h 922163"/>
                <a:gd name="connsiteX1" fmla="*/ 6214 w 1852794"/>
                <a:gd name="connsiteY1" fmla="*/ 922163 h 922163"/>
                <a:gd name="connsiteX2" fmla="*/ 260047 w 1852794"/>
                <a:gd name="connsiteY2" fmla="*/ 457622 h 922163"/>
                <a:gd name="connsiteX3" fmla="*/ 5145 w 1852794"/>
                <a:gd name="connsiteY3" fmla="*/ 51222 h 922163"/>
                <a:gd name="connsiteX4" fmla="*/ 37008 w 1852794"/>
                <a:gd name="connsiteY4" fmla="*/ 0 h 922163"/>
                <a:gd name="connsiteX5" fmla="*/ 1545666 w 1852794"/>
                <a:gd name="connsiteY5" fmla="*/ 0 h 922163"/>
                <a:gd name="connsiteX6" fmla="*/ 1596854 w 1852794"/>
                <a:gd name="connsiteY6" fmla="*/ 37388 h 922163"/>
                <a:gd name="connsiteX7" fmla="*/ 1852794 w 1852794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666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666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666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136534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136534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136534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0935 w 1849126"/>
                <a:gd name="connsiteY0" fmla="*/ 922163 h 922163"/>
                <a:gd name="connsiteX1" fmla="*/ 3585 w 1849126"/>
                <a:gd name="connsiteY1" fmla="*/ 922163 h 922163"/>
                <a:gd name="connsiteX2" fmla="*/ 133905 w 1849126"/>
                <a:gd name="connsiteY2" fmla="*/ 457622 h 922163"/>
                <a:gd name="connsiteX3" fmla="*/ 2516 w 1849126"/>
                <a:gd name="connsiteY3" fmla="*/ 51222 h 922163"/>
                <a:gd name="connsiteX4" fmla="*/ 34379 w 1849126"/>
                <a:gd name="connsiteY4" fmla="*/ 0 h 922163"/>
                <a:gd name="connsiteX5" fmla="*/ 1543244 w 1849126"/>
                <a:gd name="connsiteY5" fmla="*/ 0 h 922163"/>
                <a:gd name="connsiteX6" fmla="*/ 1594225 w 1849126"/>
                <a:gd name="connsiteY6" fmla="*/ 37388 h 922163"/>
                <a:gd name="connsiteX7" fmla="*/ 1849126 w 1849126"/>
                <a:gd name="connsiteY7" fmla="*/ 443788 h 922163"/>
                <a:gd name="connsiteX0" fmla="*/ 1661207 w 1849398"/>
                <a:gd name="connsiteY0" fmla="*/ 922163 h 922163"/>
                <a:gd name="connsiteX1" fmla="*/ 3857 w 1849398"/>
                <a:gd name="connsiteY1" fmla="*/ 922163 h 922163"/>
                <a:gd name="connsiteX2" fmla="*/ 134177 w 1849398"/>
                <a:gd name="connsiteY2" fmla="*/ 457622 h 922163"/>
                <a:gd name="connsiteX3" fmla="*/ 2788 w 1849398"/>
                <a:gd name="connsiteY3" fmla="*/ 51222 h 922163"/>
                <a:gd name="connsiteX4" fmla="*/ 19212 w 1849398"/>
                <a:gd name="connsiteY4" fmla="*/ 0 h 922163"/>
                <a:gd name="connsiteX5" fmla="*/ 1543516 w 1849398"/>
                <a:gd name="connsiteY5" fmla="*/ 0 h 922163"/>
                <a:gd name="connsiteX6" fmla="*/ 1594497 w 1849398"/>
                <a:gd name="connsiteY6" fmla="*/ 37388 h 922163"/>
                <a:gd name="connsiteX7" fmla="*/ 1849398 w 1849398"/>
                <a:gd name="connsiteY7" fmla="*/ 443788 h 922163"/>
                <a:gd name="connsiteX0" fmla="*/ 1661207 w 1725886"/>
                <a:gd name="connsiteY0" fmla="*/ 922163 h 922163"/>
                <a:gd name="connsiteX1" fmla="*/ 3857 w 1725886"/>
                <a:gd name="connsiteY1" fmla="*/ 922163 h 922163"/>
                <a:gd name="connsiteX2" fmla="*/ 134177 w 1725886"/>
                <a:gd name="connsiteY2" fmla="*/ 457622 h 922163"/>
                <a:gd name="connsiteX3" fmla="*/ 2788 w 1725886"/>
                <a:gd name="connsiteY3" fmla="*/ 51222 h 922163"/>
                <a:gd name="connsiteX4" fmla="*/ 19212 w 1725886"/>
                <a:gd name="connsiteY4" fmla="*/ 0 h 922163"/>
                <a:gd name="connsiteX5" fmla="*/ 1543516 w 1725886"/>
                <a:gd name="connsiteY5" fmla="*/ 0 h 922163"/>
                <a:gd name="connsiteX6" fmla="*/ 1594497 w 1725886"/>
                <a:gd name="connsiteY6" fmla="*/ 37388 h 922163"/>
                <a:gd name="connsiteX7" fmla="*/ 1725886 w 1725886"/>
                <a:gd name="connsiteY7" fmla="*/ 443788 h 922163"/>
                <a:gd name="connsiteX0" fmla="*/ 1661207 w 1725886"/>
                <a:gd name="connsiteY0" fmla="*/ 922163 h 922163"/>
                <a:gd name="connsiteX1" fmla="*/ 3857 w 1725886"/>
                <a:gd name="connsiteY1" fmla="*/ 922163 h 922163"/>
                <a:gd name="connsiteX2" fmla="*/ 134177 w 1725886"/>
                <a:gd name="connsiteY2" fmla="*/ 457622 h 922163"/>
                <a:gd name="connsiteX3" fmla="*/ 2788 w 1725886"/>
                <a:gd name="connsiteY3" fmla="*/ 51222 h 922163"/>
                <a:gd name="connsiteX4" fmla="*/ 19212 w 1725886"/>
                <a:gd name="connsiteY4" fmla="*/ 0 h 922163"/>
                <a:gd name="connsiteX5" fmla="*/ 1543516 w 1725886"/>
                <a:gd name="connsiteY5" fmla="*/ 0 h 922163"/>
                <a:gd name="connsiteX6" fmla="*/ 1594497 w 1725886"/>
                <a:gd name="connsiteY6" fmla="*/ 37388 h 922163"/>
                <a:gd name="connsiteX7" fmla="*/ 1725886 w 1725886"/>
                <a:gd name="connsiteY7" fmla="*/ 443788 h 922163"/>
                <a:gd name="connsiteX0" fmla="*/ 1661207 w 1725886"/>
                <a:gd name="connsiteY0" fmla="*/ 922163 h 922163"/>
                <a:gd name="connsiteX1" fmla="*/ 3857 w 1725886"/>
                <a:gd name="connsiteY1" fmla="*/ 922163 h 922163"/>
                <a:gd name="connsiteX2" fmla="*/ 134177 w 1725886"/>
                <a:gd name="connsiteY2" fmla="*/ 457622 h 922163"/>
                <a:gd name="connsiteX3" fmla="*/ 2788 w 1725886"/>
                <a:gd name="connsiteY3" fmla="*/ 51222 h 922163"/>
                <a:gd name="connsiteX4" fmla="*/ 19212 w 1725886"/>
                <a:gd name="connsiteY4" fmla="*/ 0 h 922163"/>
                <a:gd name="connsiteX5" fmla="*/ 1543516 w 1725886"/>
                <a:gd name="connsiteY5" fmla="*/ 0 h 922163"/>
                <a:gd name="connsiteX6" fmla="*/ 1594497 w 1725886"/>
                <a:gd name="connsiteY6" fmla="*/ 37388 h 922163"/>
                <a:gd name="connsiteX7" fmla="*/ 1725886 w 1725886"/>
                <a:gd name="connsiteY7" fmla="*/ 443788 h 922163"/>
                <a:gd name="connsiteX0" fmla="*/ 1661207 w 1725886"/>
                <a:gd name="connsiteY0" fmla="*/ 922163 h 922163"/>
                <a:gd name="connsiteX1" fmla="*/ 3857 w 1725886"/>
                <a:gd name="connsiteY1" fmla="*/ 922163 h 922163"/>
                <a:gd name="connsiteX2" fmla="*/ 134177 w 1725886"/>
                <a:gd name="connsiteY2" fmla="*/ 457622 h 922163"/>
                <a:gd name="connsiteX3" fmla="*/ 2788 w 1725886"/>
                <a:gd name="connsiteY3" fmla="*/ 51222 h 922163"/>
                <a:gd name="connsiteX4" fmla="*/ 19212 w 1725886"/>
                <a:gd name="connsiteY4" fmla="*/ 0 h 922163"/>
                <a:gd name="connsiteX5" fmla="*/ 1568219 w 1725886"/>
                <a:gd name="connsiteY5" fmla="*/ 0 h 922163"/>
                <a:gd name="connsiteX6" fmla="*/ 1594497 w 1725886"/>
                <a:gd name="connsiteY6" fmla="*/ 37388 h 922163"/>
                <a:gd name="connsiteX7" fmla="*/ 1725886 w 1725886"/>
                <a:gd name="connsiteY7" fmla="*/ 443788 h 922163"/>
                <a:gd name="connsiteX0" fmla="*/ 1661207 w 1725886"/>
                <a:gd name="connsiteY0" fmla="*/ 922163 h 922163"/>
                <a:gd name="connsiteX1" fmla="*/ 3857 w 1725886"/>
                <a:gd name="connsiteY1" fmla="*/ 922163 h 922163"/>
                <a:gd name="connsiteX2" fmla="*/ 134177 w 1725886"/>
                <a:gd name="connsiteY2" fmla="*/ 457622 h 922163"/>
                <a:gd name="connsiteX3" fmla="*/ 2788 w 1725886"/>
                <a:gd name="connsiteY3" fmla="*/ 51222 h 922163"/>
                <a:gd name="connsiteX4" fmla="*/ 19212 w 1725886"/>
                <a:gd name="connsiteY4" fmla="*/ 0 h 922163"/>
                <a:gd name="connsiteX5" fmla="*/ 1568219 w 1725886"/>
                <a:gd name="connsiteY5" fmla="*/ 0 h 922163"/>
                <a:gd name="connsiteX6" fmla="*/ 1594497 w 1725886"/>
                <a:gd name="connsiteY6" fmla="*/ 37388 h 922163"/>
                <a:gd name="connsiteX7" fmla="*/ 1725886 w 1725886"/>
                <a:gd name="connsiteY7" fmla="*/ 443788 h 922163"/>
                <a:gd name="connsiteX0" fmla="*/ 1661207 w 1725886"/>
                <a:gd name="connsiteY0" fmla="*/ 922163 h 922163"/>
                <a:gd name="connsiteX1" fmla="*/ 3857 w 1725886"/>
                <a:gd name="connsiteY1" fmla="*/ 922163 h 922163"/>
                <a:gd name="connsiteX2" fmla="*/ 134177 w 1725886"/>
                <a:gd name="connsiteY2" fmla="*/ 457622 h 922163"/>
                <a:gd name="connsiteX3" fmla="*/ 2788 w 1725886"/>
                <a:gd name="connsiteY3" fmla="*/ 51222 h 922163"/>
                <a:gd name="connsiteX4" fmla="*/ 19212 w 1725886"/>
                <a:gd name="connsiteY4" fmla="*/ 0 h 922163"/>
                <a:gd name="connsiteX5" fmla="*/ 1568219 w 1725886"/>
                <a:gd name="connsiteY5" fmla="*/ 0 h 922163"/>
                <a:gd name="connsiteX6" fmla="*/ 1594497 w 1725886"/>
                <a:gd name="connsiteY6" fmla="*/ 37388 h 922163"/>
                <a:gd name="connsiteX7" fmla="*/ 1725886 w 1725886"/>
                <a:gd name="connsiteY7" fmla="*/ 443788 h 922163"/>
                <a:gd name="connsiteX0" fmla="*/ 1661207 w 1725886"/>
                <a:gd name="connsiteY0" fmla="*/ 922163 h 922163"/>
                <a:gd name="connsiteX1" fmla="*/ 3857 w 1725886"/>
                <a:gd name="connsiteY1" fmla="*/ 922163 h 922163"/>
                <a:gd name="connsiteX2" fmla="*/ 134177 w 1725886"/>
                <a:gd name="connsiteY2" fmla="*/ 457622 h 922163"/>
                <a:gd name="connsiteX3" fmla="*/ 2788 w 1725886"/>
                <a:gd name="connsiteY3" fmla="*/ 51222 h 922163"/>
                <a:gd name="connsiteX4" fmla="*/ 19212 w 1725886"/>
                <a:gd name="connsiteY4" fmla="*/ 0 h 922163"/>
                <a:gd name="connsiteX5" fmla="*/ 1568219 w 1725886"/>
                <a:gd name="connsiteY5" fmla="*/ 0 h 922163"/>
                <a:gd name="connsiteX6" fmla="*/ 1594497 w 1725886"/>
                <a:gd name="connsiteY6" fmla="*/ 37388 h 922163"/>
                <a:gd name="connsiteX7" fmla="*/ 1725886 w 1725886"/>
                <a:gd name="connsiteY7" fmla="*/ 443788 h 922163"/>
                <a:gd name="connsiteX0" fmla="*/ 1661207 w 1725886"/>
                <a:gd name="connsiteY0" fmla="*/ 922163 h 922163"/>
                <a:gd name="connsiteX1" fmla="*/ 3857 w 1725886"/>
                <a:gd name="connsiteY1" fmla="*/ 922163 h 922163"/>
                <a:gd name="connsiteX2" fmla="*/ 134177 w 1725886"/>
                <a:gd name="connsiteY2" fmla="*/ 457622 h 922163"/>
                <a:gd name="connsiteX3" fmla="*/ 2788 w 1725886"/>
                <a:gd name="connsiteY3" fmla="*/ 51222 h 922163"/>
                <a:gd name="connsiteX4" fmla="*/ 19212 w 1725886"/>
                <a:gd name="connsiteY4" fmla="*/ 0 h 922163"/>
                <a:gd name="connsiteX5" fmla="*/ 1568219 w 1725886"/>
                <a:gd name="connsiteY5" fmla="*/ 0 h 922163"/>
                <a:gd name="connsiteX6" fmla="*/ 1594497 w 1725886"/>
                <a:gd name="connsiteY6" fmla="*/ 37388 h 922163"/>
                <a:gd name="connsiteX7" fmla="*/ 1725886 w 1725886"/>
                <a:gd name="connsiteY7" fmla="*/ 443788 h 922163"/>
                <a:gd name="connsiteX0" fmla="*/ 1661207 w 1725886"/>
                <a:gd name="connsiteY0" fmla="*/ 922163 h 922163"/>
                <a:gd name="connsiteX1" fmla="*/ 3857 w 1725886"/>
                <a:gd name="connsiteY1" fmla="*/ 922163 h 922163"/>
                <a:gd name="connsiteX2" fmla="*/ 134177 w 1725886"/>
                <a:gd name="connsiteY2" fmla="*/ 457622 h 922163"/>
                <a:gd name="connsiteX3" fmla="*/ 2788 w 1725886"/>
                <a:gd name="connsiteY3" fmla="*/ 51222 h 922163"/>
                <a:gd name="connsiteX4" fmla="*/ 19212 w 1725886"/>
                <a:gd name="connsiteY4" fmla="*/ 0 h 922163"/>
                <a:gd name="connsiteX5" fmla="*/ 1568219 w 1725886"/>
                <a:gd name="connsiteY5" fmla="*/ 0 h 922163"/>
                <a:gd name="connsiteX6" fmla="*/ 1594497 w 1725886"/>
                <a:gd name="connsiteY6" fmla="*/ 37388 h 922163"/>
                <a:gd name="connsiteX7" fmla="*/ 1725886 w 1725886"/>
                <a:gd name="connsiteY7" fmla="*/ 443788 h 922163"/>
                <a:gd name="connsiteX0" fmla="*/ 1661207 w 1725886"/>
                <a:gd name="connsiteY0" fmla="*/ 922163 h 922163"/>
                <a:gd name="connsiteX1" fmla="*/ 3857 w 1725886"/>
                <a:gd name="connsiteY1" fmla="*/ 922163 h 922163"/>
                <a:gd name="connsiteX2" fmla="*/ 134177 w 1725886"/>
                <a:gd name="connsiteY2" fmla="*/ 457622 h 922163"/>
                <a:gd name="connsiteX3" fmla="*/ 2788 w 1725886"/>
                <a:gd name="connsiteY3" fmla="*/ 51222 h 922163"/>
                <a:gd name="connsiteX4" fmla="*/ 19212 w 1725886"/>
                <a:gd name="connsiteY4" fmla="*/ 0 h 922163"/>
                <a:gd name="connsiteX5" fmla="*/ 1568219 w 1725886"/>
                <a:gd name="connsiteY5" fmla="*/ 0 h 922163"/>
                <a:gd name="connsiteX6" fmla="*/ 1594497 w 1725886"/>
                <a:gd name="connsiteY6" fmla="*/ 37388 h 922163"/>
                <a:gd name="connsiteX7" fmla="*/ 1725886 w 1725886"/>
                <a:gd name="connsiteY7" fmla="*/ 443788 h 922163"/>
                <a:gd name="connsiteX0" fmla="*/ 1661207 w 1725886"/>
                <a:gd name="connsiteY0" fmla="*/ 922163 h 922163"/>
                <a:gd name="connsiteX1" fmla="*/ 3857 w 1725886"/>
                <a:gd name="connsiteY1" fmla="*/ 922163 h 922163"/>
                <a:gd name="connsiteX2" fmla="*/ 134177 w 1725886"/>
                <a:gd name="connsiteY2" fmla="*/ 457622 h 922163"/>
                <a:gd name="connsiteX3" fmla="*/ 2788 w 1725886"/>
                <a:gd name="connsiteY3" fmla="*/ 51222 h 922163"/>
                <a:gd name="connsiteX4" fmla="*/ 19212 w 1725886"/>
                <a:gd name="connsiteY4" fmla="*/ 0 h 922163"/>
                <a:gd name="connsiteX5" fmla="*/ 1568219 w 1725886"/>
                <a:gd name="connsiteY5" fmla="*/ 0 h 922163"/>
                <a:gd name="connsiteX6" fmla="*/ 1594497 w 1725886"/>
                <a:gd name="connsiteY6" fmla="*/ 37388 h 922163"/>
                <a:gd name="connsiteX7" fmla="*/ 1725886 w 1725886"/>
                <a:gd name="connsiteY7" fmla="*/ 443788 h 922163"/>
                <a:gd name="connsiteX0" fmla="*/ 1661207 w 1725886"/>
                <a:gd name="connsiteY0" fmla="*/ 922163 h 922163"/>
                <a:gd name="connsiteX1" fmla="*/ 3857 w 1725886"/>
                <a:gd name="connsiteY1" fmla="*/ 922163 h 922163"/>
                <a:gd name="connsiteX2" fmla="*/ 134177 w 1725886"/>
                <a:gd name="connsiteY2" fmla="*/ 457622 h 922163"/>
                <a:gd name="connsiteX3" fmla="*/ 2788 w 1725886"/>
                <a:gd name="connsiteY3" fmla="*/ 51222 h 922163"/>
                <a:gd name="connsiteX4" fmla="*/ 19212 w 1725886"/>
                <a:gd name="connsiteY4" fmla="*/ 0 h 922163"/>
                <a:gd name="connsiteX5" fmla="*/ 1568219 w 1725886"/>
                <a:gd name="connsiteY5" fmla="*/ 0 h 922163"/>
                <a:gd name="connsiteX6" fmla="*/ 1594497 w 1725886"/>
                <a:gd name="connsiteY6" fmla="*/ 37388 h 922163"/>
                <a:gd name="connsiteX7" fmla="*/ 1725886 w 1725886"/>
                <a:gd name="connsiteY7" fmla="*/ 443788 h 922163"/>
                <a:gd name="connsiteX0" fmla="*/ 1661207 w 1725886"/>
                <a:gd name="connsiteY0" fmla="*/ 922163 h 922163"/>
                <a:gd name="connsiteX1" fmla="*/ 3857 w 1725886"/>
                <a:gd name="connsiteY1" fmla="*/ 922163 h 922163"/>
                <a:gd name="connsiteX2" fmla="*/ 134177 w 1725886"/>
                <a:gd name="connsiteY2" fmla="*/ 457622 h 922163"/>
                <a:gd name="connsiteX3" fmla="*/ 2788 w 1725886"/>
                <a:gd name="connsiteY3" fmla="*/ 51222 h 922163"/>
                <a:gd name="connsiteX4" fmla="*/ 19212 w 1725886"/>
                <a:gd name="connsiteY4" fmla="*/ 0 h 922163"/>
                <a:gd name="connsiteX5" fmla="*/ 1568219 w 1725886"/>
                <a:gd name="connsiteY5" fmla="*/ 0 h 922163"/>
                <a:gd name="connsiteX6" fmla="*/ 1594497 w 1725886"/>
                <a:gd name="connsiteY6" fmla="*/ 37388 h 922163"/>
                <a:gd name="connsiteX7" fmla="*/ 1725886 w 1725886"/>
                <a:gd name="connsiteY7" fmla="*/ 443788 h 922163"/>
                <a:gd name="connsiteX0" fmla="*/ 1661207 w 1725886"/>
                <a:gd name="connsiteY0" fmla="*/ 922163 h 922163"/>
                <a:gd name="connsiteX1" fmla="*/ 3857 w 1725886"/>
                <a:gd name="connsiteY1" fmla="*/ 922163 h 922163"/>
                <a:gd name="connsiteX2" fmla="*/ 253799 w 1725886"/>
                <a:gd name="connsiteY2" fmla="*/ 457622 h 922163"/>
                <a:gd name="connsiteX3" fmla="*/ 2788 w 1725886"/>
                <a:gd name="connsiteY3" fmla="*/ 51222 h 922163"/>
                <a:gd name="connsiteX4" fmla="*/ 19212 w 1725886"/>
                <a:gd name="connsiteY4" fmla="*/ 0 h 922163"/>
                <a:gd name="connsiteX5" fmla="*/ 1568219 w 1725886"/>
                <a:gd name="connsiteY5" fmla="*/ 0 h 922163"/>
                <a:gd name="connsiteX6" fmla="*/ 1594497 w 1725886"/>
                <a:gd name="connsiteY6" fmla="*/ 37388 h 922163"/>
                <a:gd name="connsiteX7" fmla="*/ 1725886 w 1725886"/>
                <a:gd name="connsiteY7" fmla="*/ 443788 h 922163"/>
                <a:gd name="connsiteX0" fmla="*/ 1661207 w 1725886"/>
                <a:gd name="connsiteY0" fmla="*/ 922163 h 922163"/>
                <a:gd name="connsiteX1" fmla="*/ 3857 w 1725886"/>
                <a:gd name="connsiteY1" fmla="*/ 922163 h 922163"/>
                <a:gd name="connsiteX2" fmla="*/ 253799 w 1725886"/>
                <a:gd name="connsiteY2" fmla="*/ 457622 h 922163"/>
                <a:gd name="connsiteX3" fmla="*/ 2788 w 1725886"/>
                <a:gd name="connsiteY3" fmla="*/ 51222 h 922163"/>
                <a:gd name="connsiteX4" fmla="*/ 19212 w 1725886"/>
                <a:gd name="connsiteY4" fmla="*/ 0 h 922163"/>
                <a:gd name="connsiteX5" fmla="*/ 1568219 w 1725886"/>
                <a:gd name="connsiteY5" fmla="*/ 0 h 922163"/>
                <a:gd name="connsiteX6" fmla="*/ 1594497 w 1725886"/>
                <a:gd name="connsiteY6" fmla="*/ 37388 h 922163"/>
                <a:gd name="connsiteX7" fmla="*/ 1725886 w 1725886"/>
                <a:gd name="connsiteY7" fmla="*/ 443788 h 922163"/>
                <a:gd name="connsiteX0" fmla="*/ 1661207 w 1725886"/>
                <a:gd name="connsiteY0" fmla="*/ 922163 h 922163"/>
                <a:gd name="connsiteX1" fmla="*/ 3857 w 1725886"/>
                <a:gd name="connsiteY1" fmla="*/ 922163 h 922163"/>
                <a:gd name="connsiteX2" fmla="*/ 253799 w 1725886"/>
                <a:gd name="connsiteY2" fmla="*/ 457622 h 922163"/>
                <a:gd name="connsiteX3" fmla="*/ 2788 w 1725886"/>
                <a:gd name="connsiteY3" fmla="*/ 51222 h 922163"/>
                <a:gd name="connsiteX4" fmla="*/ 19212 w 1725886"/>
                <a:gd name="connsiteY4" fmla="*/ 0 h 922163"/>
                <a:gd name="connsiteX5" fmla="*/ 1568219 w 1725886"/>
                <a:gd name="connsiteY5" fmla="*/ 0 h 922163"/>
                <a:gd name="connsiteX6" fmla="*/ 1594497 w 1725886"/>
                <a:gd name="connsiteY6" fmla="*/ 37388 h 922163"/>
                <a:gd name="connsiteX7" fmla="*/ 1725886 w 1725886"/>
                <a:gd name="connsiteY7" fmla="*/ 443788 h 922163"/>
                <a:gd name="connsiteX0" fmla="*/ 1663832 w 1728511"/>
                <a:gd name="connsiteY0" fmla="*/ 922163 h 922163"/>
                <a:gd name="connsiteX1" fmla="*/ 6482 w 1728511"/>
                <a:gd name="connsiteY1" fmla="*/ 922163 h 922163"/>
                <a:gd name="connsiteX2" fmla="*/ 256424 w 1728511"/>
                <a:gd name="connsiteY2" fmla="*/ 457622 h 922163"/>
                <a:gd name="connsiteX3" fmla="*/ 5413 w 1728511"/>
                <a:gd name="connsiteY3" fmla="*/ 51222 h 922163"/>
                <a:gd name="connsiteX4" fmla="*/ 21837 w 1728511"/>
                <a:gd name="connsiteY4" fmla="*/ 0 h 922163"/>
                <a:gd name="connsiteX5" fmla="*/ 1570844 w 1728511"/>
                <a:gd name="connsiteY5" fmla="*/ 0 h 922163"/>
                <a:gd name="connsiteX6" fmla="*/ 1597122 w 1728511"/>
                <a:gd name="connsiteY6" fmla="*/ 37388 h 922163"/>
                <a:gd name="connsiteX7" fmla="*/ 1728511 w 1728511"/>
                <a:gd name="connsiteY7" fmla="*/ 443788 h 922163"/>
                <a:gd name="connsiteX0" fmla="*/ 1663491 w 1728170"/>
                <a:gd name="connsiteY0" fmla="*/ 922163 h 922163"/>
                <a:gd name="connsiteX1" fmla="*/ 6141 w 1728170"/>
                <a:gd name="connsiteY1" fmla="*/ 922163 h 922163"/>
                <a:gd name="connsiteX2" fmla="*/ 256083 w 1728170"/>
                <a:gd name="connsiteY2" fmla="*/ 457622 h 922163"/>
                <a:gd name="connsiteX3" fmla="*/ 5072 w 1728170"/>
                <a:gd name="connsiteY3" fmla="*/ 51222 h 922163"/>
                <a:gd name="connsiteX4" fmla="*/ 36448 w 1728170"/>
                <a:gd name="connsiteY4" fmla="*/ 0 h 922163"/>
                <a:gd name="connsiteX5" fmla="*/ 1570503 w 1728170"/>
                <a:gd name="connsiteY5" fmla="*/ 0 h 922163"/>
                <a:gd name="connsiteX6" fmla="*/ 1596781 w 1728170"/>
                <a:gd name="connsiteY6" fmla="*/ 37388 h 922163"/>
                <a:gd name="connsiteX7" fmla="*/ 1728170 w 1728170"/>
                <a:gd name="connsiteY7" fmla="*/ 443788 h 922163"/>
                <a:gd name="connsiteX0" fmla="*/ 1663491 w 1847793"/>
                <a:gd name="connsiteY0" fmla="*/ 922163 h 922163"/>
                <a:gd name="connsiteX1" fmla="*/ 6141 w 1847793"/>
                <a:gd name="connsiteY1" fmla="*/ 922163 h 922163"/>
                <a:gd name="connsiteX2" fmla="*/ 256083 w 1847793"/>
                <a:gd name="connsiteY2" fmla="*/ 457622 h 922163"/>
                <a:gd name="connsiteX3" fmla="*/ 5072 w 1847793"/>
                <a:gd name="connsiteY3" fmla="*/ 51222 h 922163"/>
                <a:gd name="connsiteX4" fmla="*/ 36448 w 1847793"/>
                <a:gd name="connsiteY4" fmla="*/ 0 h 922163"/>
                <a:gd name="connsiteX5" fmla="*/ 1570503 w 1847793"/>
                <a:gd name="connsiteY5" fmla="*/ 0 h 922163"/>
                <a:gd name="connsiteX6" fmla="*/ 1596781 w 1847793"/>
                <a:gd name="connsiteY6" fmla="*/ 37388 h 922163"/>
                <a:gd name="connsiteX7" fmla="*/ 1847793 w 1847793"/>
                <a:gd name="connsiteY7" fmla="*/ 443788 h 922163"/>
                <a:gd name="connsiteX0" fmla="*/ 1663491 w 1847793"/>
                <a:gd name="connsiteY0" fmla="*/ 922163 h 922163"/>
                <a:gd name="connsiteX1" fmla="*/ 6141 w 1847793"/>
                <a:gd name="connsiteY1" fmla="*/ 922163 h 922163"/>
                <a:gd name="connsiteX2" fmla="*/ 256083 w 1847793"/>
                <a:gd name="connsiteY2" fmla="*/ 457622 h 922163"/>
                <a:gd name="connsiteX3" fmla="*/ 5072 w 1847793"/>
                <a:gd name="connsiteY3" fmla="*/ 51222 h 922163"/>
                <a:gd name="connsiteX4" fmla="*/ 36448 w 1847793"/>
                <a:gd name="connsiteY4" fmla="*/ 0 h 922163"/>
                <a:gd name="connsiteX5" fmla="*/ 1570503 w 1847793"/>
                <a:gd name="connsiteY5" fmla="*/ 0 h 922163"/>
                <a:gd name="connsiteX6" fmla="*/ 1596781 w 1847793"/>
                <a:gd name="connsiteY6" fmla="*/ 37388 h 922163"/>
                <a:gd name="connsiteX7" fmla="*/ 1847793 w 1847793"/>
                <a:gd name="connsiteY7" fmla="*/ 443788 h 922163"/>
                <a:gd name="connsiteX0" fmla="*/ 1663491 w 1847793"/>
                <a:gd name="connsiteY0" fmla="*/ 922163 h 922163"/>
                <a:gd name="connsiteX1" fmla="*/ 6141 w 1847793"/>
                <a:gd name="connsiteY1" fmla="*/ 922163 h 922163"/>
                <a:gd name="connsiteX2" fmla="*/ 256083 w 1847793"/>
                <a:gd name="connsiteY2" fmla="*/ 457622 h 922163"/>
                <a:gd name="connsiteX3" fmla="*/ 5072 w 1847793"/>
                <a:gd name="connsiteY3" fmla="*/ 51222 h 922163"/>
                <a:gd name="connsiteX4" fmla="*/ 36448 w 1847793"/>
                <a:gd name="connsiteY4" fmla="*/ 0 h 922163"/>
                <a:gd name="connsiteX5" fmla="*/ 1570503 w 1847793"/>
                <a:gd name="connsiteY5" fmla="*/ 0 h 922163"/>
                <a:gd name="connsiteX6" fmla="*/ 1596781 w 1847793"/>
                <a:gd name="connsiteY6" fmla="*/ 37388 h 922163"/>
                <a:gd name="connsiteX7" fmla="*/ 1847793 w 1847793"/>
                <a:gd name="connsiteY7" fmla="*/ 443788 h 922163"/>
                <a:gd name="connsiteX0" fmla="*/ 1663491 w 1847793"/>
                <a:gd name="connsiteY0" fmla="*/ 922163 h 922163"/>
                <a:gd name="connsiteX1" fmla="*/ 6141 w 1847793"/>
                <a:gd name="connsiteY1" fmla="*/ 922163 h 922163"/>
                <a:gd name="connsiteX2" fmla="*/ 256083 w 1847793"/>
                <a:gd name="connsiteY2" fmla="*/ 457622 h 922163"/>
                <a:gd name="connsiteX3" fmla="*/ 5072 w 1847793"/>
                <a:gd name="connsiteY3" fmla="*/ 51222 h 922163"/>
                <a:gd name="connsiteX4" fmla="*/ 36448 w 1847793"/>
                <a:gd name="connsiteY4" fmla="*/ 0 h 922163"/>
                <a:gd name="connsiteX5" fmla="*/ 1546578 w 1847793"/>
                <a:gd name="connsiteY5" fmla="*/ 0 h 922163"/>
                <a:gd name="connsiteX6" fmla="*/ 1596781 w 1847793"/>
                <a:gd name="connsiteY6" fmla="*/ 37388 h 922163"/>
                <a:gd name="connsiteX7" fmla="*/ 1847793 w 1847793"/>
                <a:gd name="connsiteY7" fmla="*/ 443788 h 922163"/>
                <a:gd name="connsiteX0" fmla="*/ 1663491 w 1847793"/>
                <a:gd name="connsiteY0" fmla="*/ 922163 h 922163"/>
                <a:gd name="connsiteX1" fmla="*/ 6141 w 1847793"/>
                <a:gd name="connsiteY1" fmla="*/ 922163 h 922163"/>
                <a:gd name="connsiteX2" fmla="*/ 256083 w 1847793"/>
                <a:gd name="connsiteY2" fmla="*/ 457622 h 922163"/>
                <a:gd name="connsiteX3" fmla="*/ 5072 w 1847793"/>
                <a:gd name="connsiteY3" fmla="*/ 51222 h 922163"/>
                <a:gd name="connsiteX4" fmla="*/ 36448 w 1847793"/>
                <a:gd name="connsiteY4" fmla="*/ 0 h 922163"/>
                <a:gd name="connsiteX5" fmla="*/ 1546578 w 1847793"/>
                <a:gd name="connsiteY5" fmla="*/ 0 h 922163"/>
                <a:gd name="connsiteX6" fmla="*/ 1596781 w 1847793"/>
                <a:gd name="connsiteY6" fmla="*/ 37388 h 922163"/>
                <a:gd name="connsiteX7" fmla="*/ 1847793 w 1847793"/>
                <a:gd name="connsiteY7" fmla="*/ 443788 h 922163"/>
                <a:gd name="connsiteX0" fmla="*/ 1663491 w 1847793"/>
                <a:gd name="connsiteY0" fmla="*/ 922163 h 922163"/>
                <a:gd name="connsiteX1" fmla="*/ 6141 w 1847793"/>
                <a:gd name="connsiteY1" fmla="*/ 922163 h 922163"/>
                <a:gd name="connsiteX2" fmla="*/ 256083 w 1847793"/>
                <a:gd name="connsiteY2" fmla="*/ 457622 h 922163"/>
                <a:gd name="connsiteX3" fmla="*/ 5072 w 1847793"/>
                <a:gd name="connsiteY3" fmla="*/ 51222 h 922163"/>
                <a:gd name="connsiteX4" fmla="*/ 36448 w 1847793"/>
                <a:gd name="connsiteY4" fmla="*/ 0 h 922163"/>
                <a:gd name="connsiteX5" fmla="*/ 1546578 w 1847793"/>
                <a:gd name="connsiteY5" fmla="*/ 0 h 922163"/>
                <a:gd name="connsiteX6" fmla="*/ 1596781 w 1847793"/>
                <a:gd name="connsiteY6" fmla="*/ 37388 h 922163"/>
                <a:gd name="connsiteX7" fmla="*/ 1847793 w 1847793"/>
                <a:gd name="connsiteY7" fmla="*/ 443788 h 922163"/>
                <a:gd name="connsiteX0" fmla="*/ 1663491 w 1847793"/>
                <a:gd name="connsiteY0" fmla="*/ 922163 h 922163"/>
                <a:gd name="connsiteX1" fmla="*/ 6141 w 1847793"/>
                <a:gd name="connsiteY1" fmla="*/ 922163 h 922163"/>
                <a:gd name="connsiteX2" fmla="*/ 256083 w 1847793"/>
                <a:gd name="connsiteY2" fmla="*/ 457622 h 922163"/>
                <a:gd name="connsiteX3" fmla="*/ 5072 w 1847793"/>
                <a:gd name="connsiteY3" fmla="*/ 51222 h 922163"/>
                <a:gd name="connsiteX4" fmla="*/ 36448 w 1847793"/>
                <a:gd name="connsiteY4" fmla="*/ 0 h 922163"/>
                <a:gd name="connsiteX5" fmla="*/ 1546578 w 1847793"/>
                <a:gd name="connsiteY5" fmla="*/ 0 h 922163"/>
                <a:gd name="connsiteX6" fmla="*/ 1596781 w 1847793"/>
                <a:gd name="connsiteY6" fmla="*/ 37388 h 922163"/>
                <a:gd name="connsiteX7" fmla="*/ 1847793 w 1847793"/>
                <a:gd name="connsiteY7" fmla="*/ 443788 h 922163"/>
                <a:gd name="connsiteX0" fmla="*/ 1663491 w 1847793"/>
                <a:gd name="connsiteY0" fmla="*/ 922163 h 922163"/>
                <a:gd name="connsiteX1" fmla="*/ 6141 w 1847793"/>
                <a:gd name="connsiteY1" fmla="*/ 922163 h 922163"/>
                <a:gd name="connsiteX2" fmla="*/ 256083 w 1847793"/>
                <a:gd name="connsiteY2" fmla="*/ 457622 h 922163"/>
                <a:gd name="connsiteX3" fmla="*/ 5072 w 1847793"/>
                <a:gd name="connsiteY3" fmla="*/ 51222 h 922163"/>
                <a:gd name="connsiteX4" fmla="*/ 36448 w 1847793"/>
                <a:gd name="connsiteY4" fmla="*/ 0 h 922163"/>
                <a:gd name="connsiteX5" fmla="*/ 1546578 w 1847793"/>
                <a:gd name="connsiteY5" fmla="*/ 0 h 922163"/>
                <a:gd name="connsiteX6" fmla="*/ 1596781 w 1847793"/>
                <a:gd name="connsiteY6" fmla="*/ 37388 h 922163"/>
                <a:gd name="connsiteX7" fmla="*/ 1847793 w 1847793"/>
                <a:gd name="connsiteY7" fmla="*/ 443788 h 922163"/>
                <a:gd name="connsiteX0" fmla="*/ 1663491 w 1847793"/>
                <a:gd name="connsiteY0" fmla="*/ 922163 h 922163"/>
                <a:gd name="connsiteX1" fmla="*/ 6141 w 1847793"/>
                <a:gd name="connsiteY1" fmla="*/ 922163 h 922163"/>
                <a:gd name="connsiteX2" fmla="*/ 256083 w 1847793"/>
                <a:gd name="connsiteY2" fmla="*/ 457622 h 922163"/>
                <a:gd name="connsiteX3" fmla="*/ 5072 w 1847793"/>
                <a:gd name="connsiteY3" fmla="*/ 51222 h 922163"/>
                <a:gd name="connsiteX4" fmla="*/ 36448 w 1847793"/>
                <a:gd name="connsiteY4" fmla="*/ 0 h 922163"/>
                <a:gd name="connsiteX5" fmla="*/ 1546578 w 1847793"/>
                <a:gd name="connsiteY5" fmla="*/ 0 h 922163"/>
                <a:gd name="connsiteX6" fmla="*/ 1596781 w 1847793"/>
                <a:gd name="connsiteY6" fmla="*/ 37388 h 922163"/>
                <a:gd name="connsiteX7" fmla="*/ 1847793 w 1847793"/>
                <a:gd name="connsiteY7" fmla="*/ 443788 h 922163"/>
                <a:gd name="connsiteX0" fmla="*/ 1663491 w 1847792"/>
                <a:gd name="connsiteY0" fmla="*/ 922163 h 922163"/>
                <a:gd name="connsiteX1" fmla="*/ 6141 w 1847792"/>
                <a:gd name="connsiteY1" fmla="*/ 922163 h 922163"/>
                <a:gd name="connsiteX2" fmla="*/ 256083 w 1847792"/>
                <a:gd name="connsiteY2" fmla="*/ 457622 h 922163"/>
                <a:gd name="connsiteX3" fmla="*/ 5072 w 1847792"/>
                <a:gd name="connsiteY3" fmla="*/ 51222 h 922163"/>
                <a:gd name="connsiteX4" fmla="*/ 36448 w 1847792"/>
                <a:gd name="connsiteY4" fmla="*/ 0 h 922163"/>
                <a:gd name="connsiteX5" fmla="*/ 1546578 w 1847792"/>
                <a:gd name="connsiteY5" fmla="*/ 0 h 922163"/>
                <a:gd name="connsiteX6" fmla="*/ 1596781 w 1847792"/>
                <a:gd name="connsiteY6" fmla="*/ 37388 h 922163"/>
                <a:gd name="connsiteX7" fmla="*/ 1847792 w 1847792"/>
                <a:gd name="connsiteY7" fmla="*/ 443788 h 922163"/>
                <a:gd name="connsiteX0" fmla="*/ 1663491 w 1847792"/>
                <a:gd name="connsiteY0" fmla="*/ 922163 h 922163"/>
                <a:gd name="connsiteX1" fmla="*/ 6141 w 1847792"/>
                <a:gd name="connsiteY1" fmla="*/ 922163 h 922163"/>
                <a:gd name="connsiteX2" fmla="*/ 256083 w 1847792"/>
                <a:gd name="connsiteY2" fmla="*/ 457622 h 922163"/>
                <a:gd name="connsiteX3" fmla="*/ 5072 w 1847792"/>
                <a:gd name="connsiteY3" fmla="*/ 51222 h 922163"/>
                <a:gd name="connsiteX4" fmla="*/ 36448 w 1847792"/>
                <a:gd name="connsiteY4" fmla="*/ 0 h 922163"/>
                <a:gd name="connsiteX5" fmla="*/ 1546578 w 1847792"/>
                <a:gd name="connsiteY5" fmla="*/ 0 h 922163"/>
                <a:gd name="connsiteX6" fmla="*/ 1596781 w 1847792"/>
                <a:gd name="connsiteY6" fmla="*/ 37388 h 922163"/>
                <a:gd name="connsiteX7" fmla="*/ 1847792 w 1847792"/>
                <a:gd name="connsiteY7" fmla="*/ 443788 h 922163"/>
                <a:gd name="connsiteX0" fmla="*/ 1663491 w 1847792"/>
                <a:gd name="connsiteY0" fmla="*/ 922163 h 922163"/>
                <a:gd name="connsiteX1" fmla="*/ 6141 w 1847792"/>
                <a:gd name="connsiteY1" fmla="*/ 922163 h 922163"/>
                <a:gd name="connsiteX2" fmla="*/ 256083 w 1847792"/>
                <a:gd name="connsiteY2" fmla="*/ 457622 h 922163"/>
                <a:gd name="connsiteX3" fmla="*/ 5072 w 1847792"/>
                <a:gd name="connsiteY3" fmla="*/ 51222 h 922163"/>
                <a:gd name="connsiteX4" fmla="*/ 36448 w 1847792"/>
                <a:gd name="connsiteY4" fmla="*/ 0 h 922163"/>
                <a:gd name="connsiteX5" fmla="*/ 1546578 w 1847792"/>
                <a:gd name="connsiteY5" fmla="*/ 0 h 922163"/>
                <a:gd name="connsiteX6" fmla="*/ 1596781 w 1847792"/>
                <a:gd name="connsiteY6" fmla="*/ 37388 h 922163"/>
                <a:gd name="connsiteX7" fmla="*/ 1847792 w 1847792"/>
                <a:gd name="connsiteY7" fmla="*/ 443788 h 922163"/>
                <a:gd name="connsiteX0" fmla="*/ 1663491 w 1847792"/>
                <a:gd name="connsiteY0" fmla="*/ 922163 h 922163"/>
                <a:gd name="connsiteX1" fmla="*/ 6141 w 1847792"/>
                <a:gd name="connsiteY1" fmla="*/ 922163 h 922163"/>
                <a:gd name="connsiteX2" fmla="*/ 256083 w 1847792"/>
                <a:gd name="connsiteY2" fmla="*/ 457622 h 922163"/>
                <a:gd name="connsiteX3" fmla="*/ 5072 w 1847792"/>
                <a:gd name="connsiteY3" fmla="*/ 51222 h 922163"/>
                <a:gd name="connsiteX4" fmla="*/ 36448 w 1847792"/>
                <a:gd name="connsiteY4" fmla="*/ 0 h 922163"/>
                <a:gd name="connsiteX5" fmla="*/ 1546579 w 1847792"/>
                <a:gd name="connsiteY5" fmla="*/ 0 h 922163"/>
                <a:gd name="connsiteX6" fmla="*/ 1596781 w 1847792"/>
                <a:gd name="connsiteY6" fmla="*/ 37388 h 922163"/>
                <a:gd name="connsiteX7" fmla="*/ 1847792 w 1847792"/>
                <a:gd name="connsiteY7" fmla="*/ 443788 h 922163"/>
                <a:gd name="connsiteX0" fmla="*/ 1663491 w 1847792"/>
                <a:gd name="connsiteY0" fmla="*/ 922163 h 922163"/>
                <a:gd name="connsiteX1" fmla="*/ 6141 w 1847792"/>
                <a:gd name="connsiteY1" fmla="*/ 922163 h 922163"/>
                <a:gd name="connsiteX2" fmla="*/ 260254 w 1847792"/>
                <a:gd name="connsiteY2" fmla="*/ 457622 h 922163"/>
                <a:gd name="connsiteX3" fmla="*/ 5072 w 1847792"/>
                <a:gd name="connsiteY3" fmla="*/ 51222 h 922163"/>
                <a:gd name="connsiteX4" fmla="*/ 36448 w 1847792"/>
                <a:gd name="connsiteY4" fmla="*/ 0 h 922163"/>
                <a:gd name="connsiteX5" fmla="*/ 1546579 w 1847792"/>
                <a:gd name="connsiteY5" fmla="*/ 0 h 922163"/>
                <a:gd name="connsiteX6" fmla="*/ 1596781 w 1847792"/>
                <a:gd name="connsiteY6" fmla="*/ 37388 h 922163"/>
                <a:gd name="connsiteX7" fmla="*/ 1847792 w 1847792"/>
                <a:gd name="connsiteY7" fmla="*/ 443788 h 922163"/>
                <a:gd name="connsiteX0" fmla="*/ 1663491 w 1847792"/>
                <a:gd name="connsiteY0" fmla="*/ 922163 h 922163"/>
                <a:gd name="connsiteX1" fmla="*/ 6141 w 1847792"/>
                <a:gd name="connsiteY1" fmla="*/ 922163 h 922163"/>
                <a:gd name="connsiteX2" fmla="*/ 260254 w 1847792"/>
                <a:gd name="connsiteY2" fmla="*/ 457622 h 922163"/>
                <a:gd name="connsiteX3" fmla="*/ 5072 w 1847792"/>
                <a:gd name="connsiteY3" fmla="*/ 51222 h 922163"/>
                <a:gd name="connsiteX4" fmla="*/ 36448 w 1847792"/>
                <a:gd name="connsiteY4" fmla="*/ 0 h 922163"/>
                <a:gd name="connsiteX5" fmla="*/ 1546579 w 1847792"/>
                <a:gd name="connsiteY5" fmla="*/ 0 h 922163"/>
                <a:gd name="connsiteX6" fmla="*/ 1596781 w 1847792"/>
                <a:gd name="connsiteY6" fmla="*/ 37388 h 922163"/>
                <a:gd name="connsiteX7" fmla="*/ 1847792 w 1847792"/>
                <a:gd name="connsiteY7" fmla="*/ 443788 h 922163"/>
                <a:gd name="connsiteX0" fmla="*/ 1663491 w 1847792"/>
                <a:gd name="connsiteY0" fmla="*/ 922163 h 922163"/>
                <a:gd name="connsiteX1" fmla="*/ 6141 w 1847792"/>
                <a:gd name="connsiteY1" fmla="*/ 922163 h 922163"/>
                <a:gd name="connsiteX2" fmla="*/ 260254 w 1847792"/>
                <a:gd name="connsiteY2" fmla="*/ 457622 h 922163"/>
                <a:gd name="connsiteX3" fmla="*/ 5072 w 1847792"/>
                <a:gd name="connsiteY3" fmla="*/ 51222 h 922163"/>
                <a:gd name="connsiteX4" fmla="*/ 36448 w 1847792"/>
                <a:gd name="connsiteY4" fmla="*/ 0 h 922163"/>
                <a:gd name="connsiteX5" fmla="*/ 1546579 w 1847792"/>
                <a:gd name="connsiteY5" fmla="*/ 0 h 922163"/>
                <a:gd name="connsiteX6" fmla="*/ 1596781 w 1847792"/>
                <a:gd name="connsiteY6" fmla="*/ 37388 h 922163"/>
                <a:gd name="connsiteX7" fmla="*/ 1847792 w 1847792"/>
                <a:gd name="connsiteY7" fmla="*/ 443788 h 922163"/>
                <a:gd name="connsiteX0" fmla="*/ 1663580 w 1847881"/>
                <a:gd name="connsiteY0" fmla="*/ 922163 h 922163"/>
                <a:gd name="connsiteX1" fmla="*/ 6230 w 1847881"/>
                <a:gd name="connsiteY1" fmla="*/ 922163 h 922163"/>
                <a:gd name="connsiteX2" fmla="*/ 260343 w 1847881"/>
                <a:gd name="connsiteY2" fmla="*/ 457622 h 922163"/>
                <a:gd name="connsiteX3" fmla="*/ 5161 w 1847881"/>
                <a:gd name="connsiteY3" fmla="*/ 51222 h 922163"/>
                <a:gd name="connsiteX4" fmla="*/ 36537 w 1847881"/>
                <a:gd name="connsiteY4" fmla="*/ 0 h 922163"/>
                <a:gd name="connsiteX5" fmla="*/ 1546668 w 1847881"/>
                <a:gd name="connsiteY5" fmla="*/ 0 h 922163"/>
                <a:gd name="connsiteX6" fmla="*/ 1596870 w 1847881"/>
                <a:gd name="connsiteY6" fmla="*/ 37388 h 922163"/>
                <a:gd name="connsiteX7" fmla="*/ 1847881 w 1847881"/>
                <a:gd name="connsiteY7" fmla="*/ 443788 h 922163"/>
                <a:gd name="connsiteX0" fmla="*/ 1663571 w 1847872"/>
                <a:gd name="connsiteY0" fmla="*/ 922163 h 922163"/>
                <a:gd name="connsiteX1" fmla="*/ 6221 w 1847872"/>
                <a:gd name="connsiteY1" fmla="*/ 922163 h 922163"/>
                <a:gd name="connsiteX2" fmla="*/ 260334 w 1847872"/>
                <a:gd name="connsiteY2" fmla="*/ 457622 h 922163"/>
                <a:gd name="connsiteX3" fmla="*/ 5152 w 1847872"/>
                <a:gd name="connsiteY3" fmla="*/ 51222 h 922163"/>
                <a:gd name="connsiteX4" fmla="*/ 37051 w 1847872"/>
                <a:gd name="connsiteY4" fmla="*/ 0 h 922163"/>
                <a:gd name="connsiteX5" fmla="*/ 1546659 w 1847872"/>
                <a:gd name="connsiteY5" fmla="*/ 0 h 922163"/>
                <a:gd name="connsiteX6" fmla="*/ 1596861 w 1847872"/>
                <a:gd name="connsiteY6" fmla="*/ 37388 h 922163"/>
                <a:gd name="connsiteX7" fmla="*/ 1847872 w 1847872"/>
                <a:gd name="connsiteY7" fmla="*/ 443788 h 922163"/>
                <a:gd name="connsiteX0" fmla="*/ 1663571 w 1852042"/>
                <a:gd name="connsiteY0" fmla="*/ 922163 h 922163"/>
                <a:gd name="connsiteX1" fmla="*/ 6221 w 1852042"/>
                <a:gd name="connsiteY1" fmla="*/ 922163 h 922163"/>
                <a:gd name="connsiteX2" fmla="*/ 260334 w 1852042"/>
                <a:gd name="connsiteY2" fmla="*/ 457622 h 922163"/>
                <a:gd name="connsiteX3" fmla="*/ 5152 w 1852042"/>
                <a:gd name="connsiteY3" fmla="*/ 51222 h 922163"/>
                <a:gd name="connsiteX4" fmla="*/ 37051 w 1852042"/>
                <a:gd name="connsiteY4" fmla="*/ 0 h 922163"/>
                <a:gd name="connsiteX5" fmla="*/ 1546659 w 1852042"/>
                <a:gd name="connsiteY5" fmla="*/ 0 h 922163"/>
                <a:gd name="connsiteX6" fmla="*/ 1596861 w 1852042"/>
                <a:gd name="connsiteY6" fmla="*/ 37388 h 922163"/>
                <a:gd name="connsiteX7" fmla="*/ 1852042 w 1852042"/>
                <a:gd name="connsiteY7" fmla="*/ 443788 h 922163"/>
                <a:gd name="connsiteX0" fmla="*/ 1663571 w 1852042"/>
                <a:gd name="connsiteY0" fmla="*/ 922163 h 922163"/>
                <a:gd name="connsiteX1" fmla="*/ 6221 w 1852042"/>
                <a:gd name="connsiteY1" fmla="*/ 922163 h 922163"/>
                <a:gd name="connsiteX2" fmla="*/ 260334 w 1852042"/>
                <a:gd name="connsiteY2" fmla="*/ 457622 h 922163"/>
                <a:gd name="connsiteX3" fmla="*/ 5152 w 1852042"/>
                <a:gd name="connsiteY3" fmla="*/ 51222 h 922163"/>
                <a:gd name="connsiteX4" fmla="*/ 37051 w 1852042"/>
                <a:gd name="connsiteY4" fmla="*/ 0 h 922163"/>
                <a:gd name="connsiteX5" fmla="*/ 1546659 w 1852042"/>
                <a:gd name="connsiteY5" fmla="*/ 0 h 922163"/>
                <a:gd name="connsiteX6" fmla="*/ 1596861 w 1852042"/>
                <a:gd name="connsiteY6" fmla="*/ 37388 h 922163"/>
                <a:gd name="connsiteX7" fmla="*/ 1852042 w 1852042"/>
                <a:gd name="connsiteY7" fmla="*/ 443788 h 922163"/>
                <a:gd name="connsiteX0" fmla="*/ 1663571 w 1852042"/>
                <a:gd name="connsiteY0" fmla="*/ 922163 h 922163"/>
                <a:gd name="connsiteX1" fmla="*/ 6221 w 1852042"/>
                <a:gd name="connsiteY1" fmla="*/ 922163 h 922163"/>
                <a:gd name="connsiteX2" fmla="*/ 260334 w 1852042"/>
                <a:gd name="connsiteY2" fmla="*/ 457622 h 922163"/>
                <a:gd name="connsiteX3" fmla="*/ 5152 w 1852042"/>
                <a:gd name="connsiteY3" fmla="*/ 51222 h 922163"/>
                <a:gd name="connsiteX4" fmla="*/ 37051 w 1852042"/>
                <a:gd name="connsiteY4" fmla="*/ 0 h 922163"/>
                <a:gd name="connsiteX5" fmla="*/ 1546659 w 1852042"/>
                <a:gd name="connsiteY5" fmla="*/ 0 h 922163"/>
                <a:gd name="connsiteX6" fmla="*/ 1596861 w 1852042"/>
                <a:gd name="connsiteY6" fmla="*/ 37388 h 922163"/>
                <a:gd name="connsiteX7" fmla="*/ 1852042 w 1852042"/>
                <a:gd name="connsiteY7" fmla="*/ 443788 h 922163"/>
                <a:gd name="connsiteX0" fmla="*/ 1663571 w 1852042"/>
                <a:gd name="connsiteY0" fmla="*/ 922163 h 922163"/>
                <a:gd name="connsiteX1" fmla="*/ 6221 w 1852042"/>
                <a:gd name="connsiteY1" fmla="*/ 922163 h 922163"/>
                <a:gd name="connsiteX2" fmla="*/ 260334 w 1852042"/>
                <a:gd name="connsiteY2" fmla="*/ 457622 h 922163"/>
                <a:gd name="connsiteX3" fmla="*/ 5152 w 1852042"/>
                <a:gd name="connsiteY3" fmla="*/ 51222 h 922163"/>
                <a:gd name="connsiteX4" fmla="*/ 37051 w 1852042"/>
                <a:gd name="connsiteY4" fmla="*/ 0 h 922163"/>
                <a:gd name="connsiteX5" fmla="*/ 1545823 w 1852042"/>
                <a:gd name="connsiteY5" fmla="*/ 0 h 922163"/>
                <a:gd name="connsiteX6" fmla="*/ 1596861 w 1852042"/>
                <a:gd name="connsiteY6" fmla="*/ 37388 h 922163"/>
                <a:gd name="connsiteX7" fmla="*/ 1852042 w 1852042"/>
                <a:gd name="connsiteY7" fmla="*/ 443788 h 922163"/>
                <a:gd name="connsiteX0" fmla="*/ 1663571 w 1852042"/>
                <a:gd name="connsiteY0" fmla="*/ 922163 h 922163"/>
                <a:gd name="connsiteX1" fmla="*/ 6221 w 1852042"/>
                <a:gd name="connsiteY1" fmla="*/ 922163 h 922163"/>
                <a:gd name="connsiteX2" fmla="*/ 260333 w 1852042"/>
                <a:gd name="connsiteY2" fmla="*/ 457622 h 922163"/>
                <a:gd name="connsiteX3" fmla="*/ 5152 w 1852042"/>
                <a:gd name="connsiteY3" fmla="*/ 51222 h 922163"/>
                <a:gd name="connsiteX4" fmla="*/ 37051 w 1852042"/>
                <a:gd name="connsiteY4" fmla="*/ 0 h 922163"/>
                <a:gd name="connsiteX5" fmla="*/ 1545823 w 1852042"/>
                <a:gd name="connsiteY5" fmla="*/ 0 h 922163"/>
                <a:gd name="connsiteX6" fmla="*/ 1596861 w 1852042"/>
                <a:gd name="connsiteY6" fmla="*/ 37388 h 922163"/>
                <a:gd name="connsiteX7" fmla="*/ 1852042 w 1852042"/>
                <a:gd name="connsiteY7" fmla="*/ 443788 h 922163"/>
                <a:gd name="connsiteX0" fmla="*/ 1663571 w 1852042"/>
                <a:gd name="connsiteY0" fmla="*/ 922163 h 922163"/>
                <a:gd name="connsiteX1" fmla="*/ 6221 w 1852042"/>
                <a:gd name="connsiteY1" fmla="*/ 922163 h 922163"/>
                <a:gd name="connsiteX2" fmla="*/ 260333 w 1852042"/>
                <a:gd name="connsiteY2" fmla="*/ 457622 h 922163"/>
                <a:gd name="connsiteX3" fmla="*/ 5152 w 1852042"/>
                <a:gd name="connsiteY3" fmla="*/ 51222 h 922163"/>
                <a:gd name="connsiteX4" fmla="*/ 37051 w 1852042"/>
                <a:gd name="connsiteY4" fmla="*/ 0 h 922163"/>
                <a:gd name="connsiteX5" fmla="*/ 1545823 w 1852042"/>
                <a:gd name="connsiteY5" fmla="*/ 0 h 922163"/>
                <a:gd name="connsiteX6" fmla="*/ 1596861 w 1852042"/>
                <a:gd name="connsiteY6" fmla="*/ 37388 h 922163"/>
                <a:gd name="connsiteX7" fmla="*/ 1852042 w 1852042"/>
                <a:gd name="connsiteY7" fmla="*/ 443788 h 922163"/>
                <a:gd name="connsiteX0" fmla="*/ 1663571 w 1852042"/>
                <a:gd name="connsiteY0" fmla="*/ 922163 h 922163"/>
                <a:gd name="connsiteX1" fmla="*/ 6221 w 1852042"/>
                <a:gd name="connsiteY1" fmla="*/ 922163 h 922163"/>
                <a:gd name="connsiteX2" fmla="*/ 260333 w 1852042"/>
                <a:gd name="connsiteY2" fmla="*/ 457622 h 922163"/>
                <a:gd name="connsiteX3" fmla="*/ 5152 w 1852042"/>
                <a:gd name="connsiteY3" fmla="*/ 51222 h 922163"/>
                <a:gd name="connsiteX4" fmla="*/ 37051 w 1852042"/>
                <a:gd name="connsiteY4" fmla="*/ 0 h 922163"/>
                <a:gd name="connsiteX5" fmla="*/ 1545823 w 1852042"/>
                <a:gd name="connsiteY5" fmla="*/ 0 h 922163"/>
                <a:gd name="connsiteX6" fmla="*/ 1596861 w 1852042"/>
                <a:gd name="connsiteY6" fmla="*/ 37388 h 922163"/>
                <a:gd name="connsiteX7" fmla="*/ 1852042 w 1852042"/>
                <a:gd name="connsiteY7" fmla="*/ 443788 h 922163"/>
                <a:gd name="connsiteX0" fmla="*/ 1663571 w 1852042"/>
                <a:gd name="connsiteY0" fmla="*/ 922163 h 922163"/>
                <a:gd name="connsiteX1" fmla="*/ 6221 w 1852042"/>
                <a:gd name="connsiteY1" fmla="*/ 922163 h 922163"/>
                <a:gd name="connsiteX2" fmla="*/ 260333 w 1852042"/>
                <a:gd name="connsiteY2" fmla="*/ 457622 h 922163"/>
                <a:gd name="connsiteX3" fmla="*/ 5152 w 1852042"/>
                <a:gd name="connsiteY3" fmla="*/ 51222 h 922163"/>
                <a:gd name="connsiteX4" fmla="*/ 37051 w 1852042"/>
                <a:gd name="connsiteY4" fmla="*/ 0 h 922163"/>
                <a:gd name="connsiteX5" fmla="*/ 1545823 w 1852042"/>
                <a:gd name="connsiteY5" fmla="*/ 0 h 922163"/>
                <a:gd name="connsiteX6" fmla="*/ 1596861 w 1852042"/>
                <a:gd name="connsiteY6" fmla="*/ 37388 h 922163"/>
                <a:gd name="connsiteX7" fmla="*/ 1852042 w 1852042"/>
                <a:gd name="connsiteY7" fmla="*/ 443788 h 922163"/>
                <a:gd name="connsiteX0" fmla="*/ 1663571 w 1852042"/>
                <a:gd name="connsiteY0" fmla="*/ 922163 h 922163"/>
                <a:gd name="connsiteX1" fmla="*/ 6221 w 1852042"/>
                <a:gd name="connsiteY1" fmla="*/ 922163 h 922163"/>
                <a:gd name="connsiteX2" fmla="*/ 260333 w 1852042"/>
                <a:gd name="connsiteY2" fmla="*/ 457622 h 922163"/>
                <a:gd name="connsiteX3" fmla="*/ 5152 w 1852042"/>
                <a:gd name="connsiteY3" fmla="*/ 51222 h 922163"/>
                <a:gd name="connsiteX4" fmla="*/ 37050 w 1852042"/>
                <a:gd name="connsiteY4" fmla="*/ 0 h 922163"/>
                <a:gd name="connsiteX5" fmla="*/ 1545823 w 1852042"/>
                <a:gd name="connsiteY5" fmla="*/ 0 h 922163"/>
                <a:gd name="connsiteX6" fmla="*/ 1596861 w 1852042"/>
                <a:gd name="connsiteY6" fmla="*/ 37388 h 922163"/>
                <a:gd name="connsiteX7" fmla="*/ 1852042 w 1852042"/>
                <a:gd name="connsiteY7" fmla="*/ 443788 h 922163"/>
                <a:gd name="connsiteX0" fmla="*/ 1663571 w 1852043"/>
                <a:gd name="connsiteY0" fmla="*/ 922163 h 922163"/>
                <a:gd name="connsiteX1" fmla="*/ 6221 w 1852043"/>
                <a:gd name="connsiteY1" fmla="*/ 922163 h 922163"/>
                <a:gd name="connsiteX2" fmla="*/ 260333 w 1852043"/>
                <a:gd name="connsiteY2" fmla="*/ 457622 h 922163"/>
                <a:gd name="connsiteX3" fmla="*/ 5152 w 1852043"/>
                <a:gd name="connsiteY3" fmla="*/ 51222 h 922163"/>
                <a:gd name="connsiteX4" fmla="*/ 37050 w 1852043"/>
                <a:gd name="connsiteY4" fmla="*/ 0 h 922163"/>
                <a:gd name="connsiteX5" fmla="*/ 1545823 w 1852043"/>
                <a:gd name="connsiteY5" fmla="*/ 0 h 922163"/>
                <a:gd name="connsiteX6" fmla="*/ 1596861 w 1852043"/>
                <a:gd name="connsiteY6" fmla="*/ 37388 h 922163"/>
                <a:gd name="connsiteX7" fmla="*/ 1852043 w 1852043"/>
                <a:gd name="connsiteY7" fmla="*/ 443788 h 922163"/>
                <a:gd name="connsiteX0" fmla="*/ 1663571 w 1852043"/>
                <a:gd name="connsiteY0" fmla="*/ 922163 h 922163"/>
                <a:gd name="connsiteX1" fmla="*/ 6221 w 1852043"/>
                <a:gd name="connsiteY1" fmla="*/ 922163 h 922163"/>
                <a:gd name="connsiteX2" fmla="*/ 260333 w 1852043"/>
                <a:gd name="connsiteY2" fmla="*/ 457622 h 922163"/>
                <a:gd name="connsiteX3" fmla="*/ 5152 w 1852043"/>
                <a:gd name="connsiteY3" fmla="*/ 51222 h 922163"/>
                <a:gd name="connsiteX4" fmla="*/ 37050 w 1852043"/>
                <a:gd name="connsiteY4" fmla="*/ 0 h 922163"/>
                <a:gd name="connsiteX5" fmla="*/ 1545823 w 1852043"/>
                <a:gd name="connsiteY5" fmla="*/ 0 h 922163"/>
                <a:gd name="connsiteX6" fmla="*/ 1596861 w 1852043"/>
                <a:gd name="connsiteY6" fmla="*/ 37388 h 922163"/>
                <a:gd name="connsiteX7" fmla="*/ 1852043 w 1852043"/>
                <a:gd name="connsiteY7" fmla="*/ 443788 h 922163"/>
                <a:gd name="connsiteX0" fmla="*/ 1663571 w 1852043"/>
                <a:gd name="connsiteY0" fmla="*/ 922163 h 922163"/>
                <a:gd name="connsiteX1" fmla="*/ 6221 w 1852043"/>
                <a:gd name="connsiteY1" fmla="*/ 922163 h 922163"/>
                <a:gd name="connsiteX2" fmla="*/ 260333 w 1852043"/>
                <a:gd name="connsiteY2" fmla="*/ 457622 h 922163"/>
                <a:gd name="connsiteX3" fmla="*/ 5152 w 1852043"/>
                <a:gd name="connsiteY3" fmla="*/ 51222 h 922163"/>
                <a:gd name="connsiteX4" fmla="*/ 37050 w 1852043"/>
                <a:gd name="connsiteY4" fmla="*/ 0 h 922163"/>
                <a:gd name="connsiteX5" fmla="*/ 1545823 w 1852043"/>
                <a:gd name="connsiteY5" fmla="*/ 0 h 922163"/>
                <a:gd name="connsiteX6" fmla="*/ 1596861 w 1852043"/>
                <a:gd name="connsiteY6" fmla="*/ 37388 h 922163"/>
                <a:gd name="connsiteX7" fmla="*/ 1852043 w 1852043"/>
                <a:gd name="connsiteY7" fmla="*/ 443788 h 922163"/>
                <a:gd name="connsiteX0" fmla="*/ 1663571 w 1852043"/>
                <a:gd name="connsiteY0" fmla="*/ 922163 h 922163"/>
                <a:gd name="connsiteX1" fmla="*/ 6221 w 1852043"/>
                <a:gd name="connsiteY1" fmla="*/ 922163 h 922163"/>
                <a:gd name="connsiteX2" fmla="*/ 260333 w 1852043"/>
                <a:gd name="connsiteY2" fmla="*/ 457622 h 922163"/>
                <a:gd name="connsiteX3" fmla="*/ 5152 w 1852043"/>
                <a:gd name="connsiteY3" fmla="*/ 51222 h 922163"/>
                <a:gd name="connsiteX4" fmla="*/ 37050 w 1852043"/>
                <a:gd name="connsiteY4" fmla="*/ 0 h 922163"/>
                <a:gd name="connsiteX5" fmla="*/ 1545825 w 1852043"/>
                <a:gd name="connsiteY5" fmla="*/ 0 h 922163"/>
                <a:gd name="connsiteX6" fmla="*/ 1596861 w 1852043"/>
                <a:gd name="connsiteY6" fmla="*/ 37388 h 922163"/>
                <a:gd name="connsiteX7" fmla="*/ 1852043 w 1852043"/>
                <a:gd name="connsiteY7" fmla="*/ 443788 h 922163"/>
                <a:gd name="connsiteX0" fmla="*/ 1663571 w 1852043"/>
                <a:gd name="connsiteY0" fmla="*/ 922163 h 922163"/>
                <a:gd name="connsiteX1" fmla="*/ 6221 w 1852043"/>
                <a:gd name="connsiteY1" fmla="*/ 922163 h 922163"/>
                <a:gd name="connsiteX2" fmla="*/ 481851 w 1852043"/>
                <a:gd name="connsiteY2" fmla="*/ 457622 h 922163"/>
                <a:gd name="connsiteX3" fmla="*/ 5152 w 1852043"/>
                <a:gd name="connsiteY3" fmla="*/ 51222 h 922163"/>
                <a:gd name="connsiteX4" fmla="*/ 37050 w 1852043"/>
                <a:gd name="connsiteY4" fmla="*/ 0 h 922163"/>
                <a:gd name="connsiteX5" fmla="*/ 1545825 w 1852043"/>
                <a:gd name="connsiteY5" fmla="*/ 0 h 922163"/>
                <a:gd name="connsiteX6" fmla="*/ 1596861 w 1852043"/>
                <a:gd name="connsiteY6" fmla="*/ 37388 h 922163"/>
                <a:gd name="connsiteX7" fmla="*/ 1852043 w 1852043"/>
                <a:gd name="connsiteY7" fmla="*/ 443788 h 922163"/>
                <a:gd name="connsiteX0" fmla="*/ 1663571 w 1852043"/>
                <a:gd name="connsiteY0" fmla="*/ 922163 h 922163"/>
                <a:gd name="connsiteX1" fmla="*/ 6221 w 1852043"/>
                <a:gd name="connsiteY1" fmla="*/ 922163 h 922163"/>
                <a:gd name="connsiteX2" fmla="*/ 481851 w 1852043"/>
                <a:gd name="connsiteY2" fmla="*/ 457622 h 922163"/>
                <a:gd name="connsiteX3" fmla="*/ 5152 w 1852043"/>
                <a:gd name="connsiteY3" fmla="*/ 51222 h 922163"/>
                <a:gd name="connsiteX4" fmla="*/ 37050 w 1852043"/>
                <a:gd name="connsiteY4" fmla="*/ 0 h 922163"/>
                <a:gd name="connsiteX5" fmla="*/ 1545825 w 1852043"/>
                <a:gd name="connsiteY5" fmla="*/ 0 h 922163"/>
                <a:gd name="connsiteX6" fmla="*/ 1596861 w 1852043"/>
                <a:gd name="connsiteY6" fmla="*/ 37388 h 922163"/>
                <a:gd name="connsiteX7" fmla="*/ 1852043 w 1852043"/>
                <a:gd name="connsiteY7" fmla="*/ 443788 h 922163"/>
                <a:gd name="connsiteX0" fmla="*/ 1663571 w 1852043"/>
                <a:gd name="connsiteY0" fmla="*/ 922163 h 922163"/>
                <a:gd name="connsiteX1" fmla="*/ 6221 w 1852043"/>
                <a:gd name="connsiteY1" fmla="*/ 922163 h 922163"/>
                <a:gd name="connsiteX2" fmla="*/ 481851 w 1852043"/>
                <a:gd name="connsiteY2" fmla="*/ 457622 h 922163"/>
                <a:gd name="connsiteX3" fmla="*/ 5152 w 1852043"/>
                <a:gd name="connsiteY3" fmla="*/ 51222 h 922163"/>
                <a:gd name="connsiteX4" fmla="*/ 37050 w 1852043"/>
                <a:gd name="connsiteY4" fmla="*/ 0 h 922163"/>
                <a:gd name="connsiteX5" fmla="*/ 1545825 w 1852043"/>
                <a:gd name="connsiteY5" fmla="*/ 0 h 922163"/>
                <a:gd name="connsiteX6" fmla="*/ 1596861 w 1852043"/>
                <a:gd name="connsiteY6" fmla="*/ 37388 h 922163"/>
                <a:gd name="connsiteX7" fmla="*/ 1852043 w 1852043"/>
                <a:gd name="connsiteY7" fmla="*/ 443788 h 922163"/>
                <a:gd name="connsiteX0" fmla="*/ 1668400 w 1856872"/>
                <a:gd name="connsiteY0" fmla="*/ 922163 h 922163"/>
                <a:gd name="connsiteX1" fmla="*/ 11050 w 1856872"/>
                <a:gd name="connsiteY1" fmla="*/ 922163 h 922163"/>
                <a:gd name="connsiteX2" fmla="*/ 486680 w 1856872"/>
                <a:gd name="connsiteY2" fmla="*/ 457622 h 922163"/>
                <a:gd name="connsiteX3" fmla="*/ 9981 w 1856872"/>
                <a:gd name="connsiteY3" fmla="*/ 51222 h 922163"/>
                <a:gd name="connsiteX4" fmla="*/ 41879 w 1856872"/>
                <a:gd name="connsiteY4" fmla="*/ 0 h 922163"/>
                <a:gd name="connsiteX5" fmla="*/ 1550654 w 1856872"/>
                <a:gd name="connsiteY5" fmla="*/ 0 h 922163"/>
                <a:gd name="connsiteX6" fmla="*/ 1601690 w 1856872"/>
                <a:gd name="connsiteY6" fmla="*/ 37388 h 922163"/>
                <a:gd name="connsiteX7" fmla="*/ 1856872 w 1856872"/>
                <a:gd name="connsiteY7" fmla="*/ 443788 h 922163"/>
                <a:gd name="connsiteX0" fmla="*/ 1667811 w 1856283"/>
                <a:gd name="connsiteY0" fmla="*/ 922163 h 922163"/>
                <a:gd name="connsiteX1" fmla="*/ 10461 w 1856283"/>
                <a:gd name="connsiteY1" fmla="*/ 922163 h 922163"/>
                <a:gd name="connsiteX2" fmla="*/ 486091 w 1856283"/>
                <a:gd name="connsiteY2" fmla="*/ 457622 h 922163"/>
                <a:gd name="connsiteX3" fmla="*/ 9392 w 1856283"/>
                <a:gd name="connsiteY3" fmla="*/ 51222 h 922163"/>
                <a:gd name="connsiteX4" fmla="*/ 68981 w 1856283"/>
                <a:gd name="connsiteY4" fmla="*/ 0 h 922163"/>
                <a:gd name="connsiteX5" fmla="*/ 1550065 w 1856283"/>
                <a:gd name="connsiteY5" fmla="*/ 0 h 922163"/>
                <a:gd name="connsiteX6" fmla="*/ 1601101 w 1856283"/>
                <a:gd name="connsiteY6" fmla="*/ 37388 h 922163"/>
                <a:gd name="connsiteX7" fmla="*/ 1856283 w 1856283"/>
                <a:gd name="connsiteY7" fmla="*/ 443788 h 922163"/>
                <a:gd name="connsiteX0" fmla="*/ 1667811 w 2077800"/>
                <a:gd name="connsiteY0" fmla="*/ 922163 h 922163"/>
                <a:gd name="connsiteX1" fmla="*/ 10461 w 2077800"/>
                <a:gd name="connsiteY1" fmla="*/ 922163 h 922163"/>
                <a:gd name="connsiteX2" fmla="*/ 486091 w 2077800"/>
                <a:gd name="connsiteY2" fmla="*/ 457622 h 922163"/>
                <a:gd name="connsiteX3" fmla="*/ 9392 w 2077800"/>
                <a:gd name="connsiteY3" fmla="*/ 51222 h 922163"/>
                <a:gd name="connsiteX4" fmla="*/ 68981 w 2077800"/>
                <a:gd name="connsiteY4" fmla="*/ 0 h 922163"/>
                <a:gd name="connsiteX5" fmla="*/ 1550065 w 2077800"/>
                <a:gd name="connsiteY5" fmla="*/ 0 h 922163"/>
                <a:gd name="connsiteX6" fmla="*/ 1601101 w 2077800"/>
                <a:gd name="connsiteY6" fmla="*/ 37388 h 922163"/>
                <a:gd name="connsiteX7" fmla="*/ 2077800 w 2077800"/>
                <a:gd name="connsiteY7" fmla="*/ 443788 h 922163"/>
                <a:gd name="connsiteX0" fmla="*/ 1667811 w 2077800"/>
                <a:gd name="connsiteY0" fmla="*/ 922163 h 922163"/>
                <a:gd name="connsiteX1" fmla="*/ 10461 w 2077800"/>
                <a:gd name="connsiteY1" fmla="*/ 922163 h 922163"/>
                <a:gd name="connsiteX2" fmla="*/ 486091 w 2077800"/>
                <a:gd name="connsiteY2" fmla="*/ 457622 h 922163"/>
                <a:gd name="connsiteX3" fmla="*/ 9392 w 2077800"/>
                <a:gd name="connsiteY3" fmla="*/ 51222 h 922163"/>
                <a:gd name="connsiteX4" fmla="*/ 68981 w 2077800"/>
                <a:gd name="connsiteY4" fmla="*/ 0 h 922163"/>
                <a:gd name="connsiteX5" fmla="*/ 1550065 w 2077800"/>
                <a:gd name="connsiteY5" fmla="*/ 0 h 922163"/>
                <a:gd name="connsiteX6" fmla="*/ 1601101 w 2077800"/>
                <a:gd name="connsiteY6" fmla="*/ 37388 h 922163"/>
                <a:gd name="connsiteX7" fmla="*/ 2077800 w 2077800"/>
                <a:gd name="connsiteY7" fmla="*/ 443788 h 922163"/>
                <a:gd name="connsiteX0" fmla="*/ 1667811 w 2077800"/>
                <a:gd name="connsiteY0" fmla="*/ 922163 h 922163"/>
                <a:gd name="connsiteX1" fmla="*/ 10461 w 2077800"/>
                <a:gd name="connsiteY1" fmla="*/ 922163 h 922163"/>
                <a:gd name="connsiteX2" fmla="*/ 486091 w 2077800"/>
                <a:gd name="connsiteY2" fmla="*/ 457622 h 922163"/>
                <a:gd name="connsiteX3" fmla="*/ 9392 w 2077800"/>
                <a:gd name="connsiteY3" fmla="*/ 51222 h 922163"/>
                <a:gd name="connsiteX4" fmla="*/ 68981 w 2077800"/>
                <a:gd name="connsiteY4" fmla="*/ 0 h 922163"/>
                <a:gd name="connsiteX5" fmla="*/ 1550065 w 2077800"/>
                <a:gd name="connsiteY5" fmla="*/ 0 h 922163"/>
                <a:gd name="connsiteX6" fmla="*/ 1601101 w 2077800"/>
                <a:gd name="connsiteY6" fmla="*/ 37388 h 922163"/>
                <a:gd name="connsiteX7" fmla="*/ 2077800 w 2077800"/>
                <a:gd name="connsiteY7" fmla="*/ 443788 h 922163"/>
                <a:gd name="connsiteX0" fmla="*/ 1667811 w 2077800"/>
                <a:gd name="connsiteY0" fmla="*/ 922163 h 922163"/>
                <a:gd name="connsiteX1" fmla="*/ 10461 w 2077800"/>
                <a:gd name="connsiteY1" fmla="*/ 922163 h 922163"/>
                <a:gd name="connsiteX2" fmla="*/ 486091 w 2077800"/>
                <a:gd name="connsiteY2" fmla="*/ 457622 h 922163"/>
                <a:gd name="connsiteX3" fmla="*/ 9392 w 2077800"/>
                <a:gd name="connsiteY3" fmla="*/ 51222 h 922163"/>
                <a:gd name="connsiteX4" fmla="*/ 68981 w 2077800"/>
                <a:gd name="connsiteY4" fmla="*/ 0 h 922163"/>
                <a:gd name="connsiteX5" fmla="*/ 1505759 w 2077800"/>
                <a:gd name="connsiteY5" fmla="*/ 0 h 922163"/>
                <a:gd name="connsiteX6" fmla="*/ 1601101 w 2077800"/>
                <a:gd name="connsiteY6" fmla="*/ 37388 h 922163"/>
                <a:gd name="connsiteX7" fmla="*/ 2077800 w 2077800"/>
                <a:gd name="connsiteY7" fmla="*/ 443788 h 922163"/>
                <a:gd name="connsiteX0" fmla="*/ 1667811 w 2077800"/>
                <a:gd name="connsiteY0" fmla="*/ 922163 h 922163"/>
                <a:gd name="connsiteX1" fmla="*/ 10461 w 2077800"/>
                <a:gd name="connsiteY1" fmla="*/ 922163 h 922163"/>
                <a:gd name="connsiteX2" fmla="*/ 486090 w 2077800"/>
                <a:gd name="connsiteY2" fmla="*/ 457622 h 922163"/>
                <a:gd name="connsiteX3" fmla="*/ 9392 w 2077800"/>
                <a:gd name="connsiteY3" fmla="*/ 51222 h 922163"/>
                <a:gd name="connsiteX4" fmla="*/ 68981 w 2077800"/>
                <a:gd name="connsiteY4" fmla="*/ 0 h 922163"/>
                <a:gd name="connsiteX5" fmla="*/ 1505759 w 2077800"/>
                <a:gd name="connsiteY5" fmla="*/ 0 h 922163"/>
                <a:gd name="connsiteX6" fmla="*/ 1601101 w 2077800"/>
                <a:gd name="connsiteY6" fmla="*/ 37388 h 922163"/>
                <a:gd name="connsiteX7" fmla="*/ 2077800 w 2077800"/>
                <a:gd name="connsiteY7" fmla="*/ 443788 h 922163"/>
                <a:gd name="connsiteX0" fmla="*/ 1667811 w 2077800"/>
                <a:gd name="connsiteY0" fmla="*/ 922163 h 922163"/>
                <a:gd name="connsiteX1" fmla="*/ 10461 w 2077800"/>
                <a:gd name="connsiteY1" fmla="*/ 922163 h 922163"/>
                <a:gd name="connsiteX2" fmla="*/ 486090 w 2077800"/>
                <a:gd name="connsiteY2" fmla="*/ 457622 h 922163"/>
                <a:gd name="connsiteX3" fmla="*/ 9392 w 2077800"/>
                <a:gd name="connsiteY3" fmla="*/ 51222 h 922163"/>
                <a:gd name="connsiteX4" fmla="*/ 68981 w 2077800"/>
                <a:gd name="connsiteY4" fmla="*/ 0 h 922163"/>
                <a:gd name="connsiteX5" fmla="*/ 1505759 w 2077800"/>
                <a:gd name="connsiteY5" fmla="*/ 0 h 922163"/>
                <a:gd name="connsiteX6" fmla="*/ 1601101 w 2077800"/>
                <a:gd name="connsiteY6" fmla="*/ 37388 h 922163"/>
                <a:gd name="connsiteX7" fmla="*/ 2077800 w 2077800"/>
                <a:gd name="connsiteY7" fmla="*/ 443788 h 922163"/>
                <a:gd name="connsiteX0" fmla="*/ 1667811 w 2077800"/>
                <a:gd name="connsiteY0" fmla="*/ 922163 h 922163"/>
                <a:gd name="connsiteX1" fmla="*/ 10461 w 2077800"/>
                <a:gd name="connsiteY1" fmla="*/ 922163 h 922163"/>
                <a:gd name="connsiteX2" fmla="*/ 486090 w 2077800"/>
                <a:gd name="connsiteY2" fmla="*/ 457622 h 922163"/>
                <a:gd name="connsiteX3" fmla="*/ 9392 w 2077800"/>
                <a:gd name="connsiteY3" fmla="*/ 51222 h 922163"/>
                <a:gd name="connsiteX4" fmla="*/ 68981 w 2077800"/>
                <a:gd name="connsiteY4" fmla="*/ 0 h 922163"/>
                <a:gd name="connsiteX5" fmla="*/ 1505759 w 2077800"/>
                <a:gd name="connsiteY5" fmla="*/ 0 h 922163"/>
                <a:gd name="connsiteX6" fmla="*/ 1601101 w 2077800"/>
                <a:gd name="connsiteY6" fmla="*/ 37388 h 922163"/>
                <a:gd name="connsiteX7" fmla="*/ 2077800 w 2077800"/>
                <a:gd name="connsiteY7" fmla="*/ 443788 h 922163"/>
                <a:gd name="connsiteX0" fmla="*/ 1667811 w 2077800"/>
                <a:gd name="connsiteY0" fmla="*/ 922163 h 922163"/>
                <a:gd name="connsiteX1" fmla="*/ 10461 w 2077800"/>
                <a:gd name="connsiteY1" fmla="*/ 922163 h 922163"/>
                <a:gd name="connsiteX2" fmla="*/ 486090 w 2077800"/>
                <a:gd name="connsiteY2" fmla="*/ 457622 h 922163"/>
                <a:gd name="connsiteX3" fmla="*/ 9392 w 2077800"/>
                <a:gd name="connsiteY3" fmla="*/ 51222 h 922163"/>
                <a:gd name="connsiteX4" fmla="*/ 68981 w 2077800"/>
                <a:gd name="connsiteY4" fmla="*/ 0 h 922163"/>
                <a:gd name="connsiteX5" fmla="*/ 1505759 w 2077800"/>
                <a:gd name="connsiteY5" fmla="*/ 0 h 922163"/>
                <a:gd name="connsiteX6" fmla="*/ 1601101 w 2077800"/>
                <a:gd name="connsiteY6" fmla="*/ 37388 h 922163"/>
                <a:gd name="connsiteX7" fmla="*/ 2077800 w 2077800"/>
                <a:gd name="connsiteY7" fmla="*/ 443788 h 922163"/>
                <a:gd name="connsiteX0" fmla="*/ 1667811 w 2077800"/>
                <a:gd name="connsiteY0" fmla="*/ 922163 h 922163"/>
                <a:gd name="connsiteX1" fmla="*/ 10461 w 2077800"/>
                <a:gd name="connsiteY1" fmla="*/ 922163 h 922163"/>
                <a:gd name="connsiteX2" fmla="*/ 486090 w 2077800"/>
                <a:gd name="connsiteY2" fmla="*/ 457622 h 922163"/>
                <a:gd name="connsiteX3" fmla="*/ 9392 w 2077800"/>
                <a:gd name="connsiteY3" fmla="*/ 51222 h 922163"/>
                <a:gd name="connsiteX4" fmla="*/ 68979 w 2077800"/>
                <a:gd name="connsiteY4" fmla="*/ 0 h 922163"/>
                <a:gd name="connsiteX5" fmla="*/ 1505759 w 2077800"/>
                <a:gd name="connsiteY5" fmla="*/ 0 h 922163"/>
                <a:gd name="connsiteX6" fmla="*/ 1601101 w 2077800"/>
                <a:gd name="connsiteY6" fmla="*/ 37388 h 922163"/>
                <a:gd name="connsiteX7" fmla="*/ 2077800 w 2077800"/>
                <a:gd name="connsiteY7" fmla="*/ 443788 h 922163"/>
                <a:gd name="connsiteX0" fmla="*/ 1667811 w 2077800"/>
                <a:gd name="connsiteY0" fmla="*/ 922163 h 922163"/>
                <a:gd name="connsiteX1" fmla="*/ 10461 w 2077800"/>
                <a:gd name="connsiteY1" fmla="*/ 922163 h 922163"/>
                <a:gd name="connsiteX2" fmla="*/ 486090 w 2077800"/>
                <a:gd name="connsiteY2" fmla="*/ 457622 h 922163"/>
                <a:gd name="connsiteX3" fmla="*/ 9392 w 2077800"/>
                <a:gd name="connsiteY3" fmla="*/ 51222 h 922163"/>
                <a:gd name="connsiteX4" fmla="*/ 68979 w 2077800"/>
                <a:gd name="connsiteY4" fmla="*/ 0 h 922163"/>
                <a:gd name="connsiteX5" fmla="*/ 1505759 w 2077800"/>
                <a:gd name="connsiteY5" fmla="*/ 0 h 922163"/>
                <a:gd name="connsiteX6" fmla="*/ 1601101 w 2077800"/>
                <a:gd name="connsiteY6" fmla="*/ 37388 h 922163"/>
                <a:gd name="connsiteX7" fmla="*/ 2077800 w 2077800"/>
                <a:gd name="connsiteY7" fmla="*/ 443788 h 922163"/>
                <a:gd name="connsiteX0" fmla="*/ 1667811 w 2077800"/>
                <a:gd name="connsiteY0" fmla="*/ 922163 h 922163"/>
                <a:gd name="connsiteX1" fmla="*/ 10461 w 2077800"/>
                <a:gd name="connsiteY1" fmla="*/ 922163 h 922163"/>
                <a:gd name="connsiteX2" fmla="*/ 486090 w 2077800"/>
                <a:gd name="connsiteY2" fmla="*/ 457622 h 922163"/>
                <a:gd name="connsiteX3" fmla="*/ 9392 w 2077800"/>
                <a:gd name="connsiteY3" fmla="*/ 51222 h 922163"/>
                <a:gd name="connsiteX4" fmla="*/ 68979 w 2077800"/>
                <a:gd name="connsiteY4" fmla="*/ 0 h 922163"/>
                <a:gd name="connsiteX5" fmla="*/ 1505759 w 2077800"/>
                <a:gd name="connsiteY5" fmla="*/ 0 h 922163"/>
                <a:gd name="connsiteX6" fmla="*/ 1601101 w 2077800"/>
                <a:gd name="connsiteY6" fmla="*/ 37388 h 922163"/>
                <a:gd name="connsiteX7" fmla="*/ 2077800 w 2077800"/>
                <a:gd name="connsiteY7" fmla="*/ 443788 h 922163"/>
                <a:gd name="connsiteX0" fmla="*/ 1667811 w 2077800"/>
                <a:gd name="connsiteY0" fmla="*/ 922163 h 922163"/>
                <a:gd name="connsiteX1" fmla="*/ 10461 w 2077800"/>
                <a:gd name="connsiteY1" fmla="*/ 922163 h 922163"/>
                <a:gd name="connsiteX2" fmla="*/ 486090 w 2077800"/>
                <a:gd name="connsiteY2" fmla="*/ 457622 h 922163"/>
                <a:gd name="connsiteX3" fmla="*/ 9392 w 2077800"/>
                <a:gd name="connsiteY3" fmla="*/ 51222 h 922163"/>
                <a:gd name="connsiteX4" fmla="*/ 68979 w 2077800"/>
                <a:gd name="connsiteY4" fmla="*/ 0 h 922163"/>
                <a:gd name="connsiteX5" fmla="*/ 1505759 w 2077800"/>
                <a:gd name="connsiteY5" fmla="*/ 0 h 922163"/>
                <a:gd name="connsiteX6" fmla="*/ 1601101 w 2077800"/>
                <a:gd name="connsiteY6" fmla="*/ 37388 h 922163"/>
                <a:gd name="connsiteX7" fmla="*/ 2077800 w 2077800"/>
                <a:gd name="connsiteY7" fmla="*/ 443788 h 922163"/>
                <a:gd name="connsiteX0" fmla="*/ 1667811 w 2077800"/>
                <a:gd name="connsiteY0" fmla="*/ 922163 h 922163"/>
                <a:gd name="connsiteX1" fmla="*/ 10461 w 2077800"/>
                <a:gd name="connsiteY1" fmla="*/ 922163 h 922163"/>
                <a:gd name="connsiteX2" fmla="*/ 486090 w 2077800"/>
                <a:gd name="connsiteY2" fmla="*/ 457622 h 922163"/>
                <a:gd name="connsiteX3" fmla="*/ 9392 w 2077800"/>
                <a:gd name="connsiteY3" fmla="*/ 51222 h 922163"/>
                <a:gd name="connsiteX4" fmla="*/ 68979 w 2077800"/>
                <a:gd name="connsiteY4" fmla="*/ 0 h 922163"/>
                <a:gd name="connsiteX5" fmla="*/ 1505761 w 2077800"/>
                <a:gd name="connsiteY5" fmla="*/ 0 h 922163"/>
                <a:gd name="connsiteX6" fmla="*/ 1601101 w 2077800"/>
                <a:gd name="connsiteY6" fmla="*/ 37388 h 922163"/>
                <a:gd name="connsiteX7" fmla="*/ 2077800 w 2077800"/>
                <a:gd name="connsiteY7" fmla="*/ 443788 h 922163"/>
                <a:gd name="connsiteX0" fmla="*/ 1667811 w 2077800"/>
                <a:gd name="connsiteY0" fmla="*/ 922163 h 922163"/>
                <a:gd name="connsiteX1" fmla="*/ 10461 w 2077800"/>
                <a:gd name="connsiteY1" fmla="*/ 922163 h 922163"/>
                <a:gd name="connsiteX2" fmla="*/ 266100 w 2077800"/>
                <a:gd name="connsiteY2" fmla="*/ 457622 h 922163"/>
                <a:gd name="connsiteX3" fmla="*/ 9392 w 2077800"/>
                <a:gd name="connsiteY3" fmla="*/ 51222 h 922163"/>
                <a:gd name="connsiteX4" fmla="*/ 68979 w 2077800"/>
                <a:gd name="connsiteY4" fmla="*/ 0 h 922163"/>
                <a:gd name="connsiteX5" fmla="*/ 1505761 w 2077800"/>
                <a:gd name="connsiteY5" fmla="*/ 0 h 922163"/>
                <a:gd name="connsiteX6" fmla="*/ 1601101 w 2077800"/>
                <a:gd name="connsiteY6" fmla="*/ 37388 h 922163"/>
                <a:gd name="connsiteX7" fmla="*/ 2077800 w 2077800"/>
                <a:gd name="connsiteY7" fmla="*/ 443788 h 922163"/>
                <a:gd name="connsiteX0" fmla="*/ 1667811 w 2077800"/>
                <a:gd name="connsiteY0" fmla="*/ 922163 h 922163"/>
                <a:gd name="connsiteX1" fmla="*/ 10461 w 2077800"/>
                <a:gd name="connsiteY1" fmla="*/ 922163 h 922163"/>
                <a:gd name="connsiteX2" fmla="*/ 266100 w 2077800"/>
                <a:gd name="connsiteY2" fmla="*/ 457622 h 922163"/>
                <a:gd name="connsiteX3" fmla="*/ 9392 w 2077800"/>
                <a:gd name="connsiteY3" fmla="*/ 51222 h 922163"/>
                <a:gd name="connsiteX4" fmla="*/ 68979 w 2077800"/>
                <a:gd name="connsiteY4" fmla="*/ 0 h 922163"/>
                <a:gd name="connsiteX5" fmla="*/ 1505761 w 2077800"/>
                <a:gd name="connsiteY5" fmla="*/ 0 h 922163"/>
                <a:gd name="connsiteX6" fmla="*/ 1601101 w 2077800"/>
                <a:gd name="connsiteY6" fmla="*/ 37388 h 922163"/>
                <a:gd name="connsiteX7" fmla="*/ 2077800 w 2077800"/>
                <a:gd name="connsiteY7" fmla="*/ 443788 h 922163"/>
                <a:gd name="connsiteX0" fmla="*/ 1667811 w 2077800"/>
                <a:gd name="connsiteY0" fmla="*/ 922163 h 922163"/>
                <a:gd name="connsiteX1" fmla="*/ 10461 w 2077800"/>
                <a:gd name="connsiteY1" fmla="*/ 922163 h 922163"/>
                <a:gd name="connsiteX2" fmla="*/ 266100 w 2077800"/>
                <a:gd name="connsiteY2" fmla="*/ 457622 h 922163"/>
                <a:gd name="connsiteX3" fmla="*/ 9392 w 2077800"/>
                <a:gd name="connsiteY3" fmla="*/ 51222 h 922163"/>
                <a:gd name="connsiteX4" fmla="*/ 68979 w 2077800"/>
                <a:gd name="connsiteY4" fmla="*/ 0 h 922163"/>
                <a:gd name="connsiteX5" fmla="*/ 1505761 w 2077800"/>
                <a:gd name="connsiteY5" fmla="*/ 0 h 922163"/>
                <a:gd name="connsiteX6" fmla="*/ 1601101 w 2077800"/>
                <a:gd name="connsiteY6" fmla="*/ 37388 h 922163"/>
                <a:gd name="connsiteX7" fmla="*/ 2077800 w 2077800"/>
                <a:gd name="connsiteY7" fmla="*/ 443788 h 922163"/>
                <a:gd name="connsiteX0" fmla="*/ 1663158 w 2073147"/>
                <a:gd name="connsiteY0" fmla="*/ 922163 h 922163"/>
                <a:gd name="connsiteX1" fmla="*/ 5808 w 2073147"/>
                <a:gd name="connsiteY1" fmla="*/ 922163 h 922163"/>
                <a:gd name="connsiteX2" fmla="*/ 261447 w 2073147"/>
                <a:gd name="connsiteY2" fmla="*/ 457622 h 922163"/>
                <a:gd name="connsiteX3" fmla="*/ 4739 w 2073147"/>
                <a:gd name="connsiteY3" fmla="*/ 51222 h 922163"/>
                <a:gd name="connsiteX4" fmla="*/ 64326 w 2073147"/>
                <a:gd name="connsiteY4" fmla="*/ 0 h 922163"/>
                <a:gd name="connsiteX5" fmla="*/ 1501108 w 2073147"/>
                <a:gd name="connsiteY5" fmla="*/ 0 h 922163"/>
                <a:gd name="connsiteX6" fmla="*/ 1596448 w 2073147"/>
                <a:gd name="connsiteY6" fmla="*/ 37388 h 922163"/>
                <a:gd name="connsiteX7" fmla="*/ 2073147 w 2073147"/>
                <a:gd name="connsiteY7" fmla="*/ 443788 h 922163"/>
                <a:gd name="connsiteX0" fmla="*/ 1663599 w 2073588"/>
                <a:gd name="connsiteY0" fmla="*/ 922163 h 922163"/>
                <a:gd name="connsiteX1" fmla="*/ 6249 w 2073588"/>
                <a:gd name="connsiteY1" fmla="*/ 922163 h 922163"/>
                <a:gd name="connsiteX2" fmla="*/ 261888 w 2073588"/>
                <a:gd name="connsiteY2" fmla="*/ 457622 h 922163"/>
                <a:gd name="connsiteX3" fmla="*/ 5180 w 2073588"/>
                <a:gd name="connsiteY3" fmla="*/ 51222 h 922163"/>
                <a:gd name="connsiteX4" fmla="*/ 37268 w 2073588"/>
                <a:gd name="connsiteY4" fmla="*/ 0 h 922163"/>
                <a:gd name="connsiteX5" fmla="*/ 1501549 w 2073588"/>
                <a:gd name="connsiteY5" fmla="*/ 0 h 922163"/>
                <a:gd name="connsiteX6" fmla="*/ 1596889 w 2073588"/>
                <a:gd name="connsiteY6" fmla="*/ 37388 h 922163"/>
                <a:gd name="connsiteX7" fmla="*/ 2073588 w 2073588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8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01549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8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01549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8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01549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8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9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9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9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9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9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9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9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9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9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5781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5781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5781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12 w 1853510"/>
                <a:gd name="connsiteY0" fmla="*/ 922163 h 922163"/>
                <a:gd name="connsiteX1" fmla="*/ 6162 w 1853510"/>
                <a:gd name="connsiteY1" fmla="*/ 922163 h 922163"/>
                <a:gd name="connsiteX2" fmla="*/ 257730 w 1853510"/>
                <a:gd name="connsiteY2" fmla="*/ 457622 h 922163"/>
                <a:gd name="connsiteX3" fmla="*/ 5093 w 1853510"/>
                <a:gd name="connsiteY3" fmla="*/ 51222 h 922163"/>
                <a:gd name="connsiteX4" fmla="*/ 37181 w 1853510"/>
                <a:gd name="connsiteY4" fmla="*/ 0 h 922163"/>
                <a:gd name="connsiteX5" fmla="*/ 1545461 w 1853510"/>
                <a:gd name="connsiteY5" fmla="*/ 0 h 922163"/>
                <a:gd name="connsiteX6" fmla="*/ 1596802 w 1853510"/>
                <a:gd name="connsiteY6" fmla="*/ 37388 h 922163"/>
                <a:gd name="connsiteX7" fmla="*/ 1853510 w 1853510"/>
                <a:gd name="connsiteY7" fmla="*/ 443788 h 922163"/>
                <a:gd name="connsiteX0" fmla="*/ 1663521 w 1853519"/>
                <a:gd name="connsiteY0" fmla="*/ 922163 h 922163"/>
                <a:gd name="connsiteX1" fmla="*/ 6171 w 1853519"/>
                <a:gd name="connsiteY1" fmla="*/ 922163 h 922163"/>
                <a:gd name="connsiteX2" fmla="*/ 257739 w 1853519"/>
                <a:gd name="connsiteY2" fmla="*/ 457622 h 922163"/>
                <a:gd name="connsiteX3" fmla="*/ 5102 w 1853519"/>
                <a:gd name="connsiteY3" fmla="*/ 51222 h 922163"/>
                <a:gd name="connsiteX4" fmla="*/ 36680 w 1853519"/>
                <a:gd name="connsiteY4" fmla="*/ 0 h 922163"/>
                <a:gd name="connsiteX5" fmla="*/ 1545470 w 1853519"/>
                <a:gd name="connsiteY5" fmla="*/ 0 h 922163"/>
                <a:gd name="connsiteX6" fmla="*/ 1596811 w 1853519"/>
                <a:gd name="connsiteY6" fmla="*/ 37388 h 922163"/>
                <a:gd name="connsiteX7" fmla="*/ 1853519 w 1853519"/>
                <a:gd name="connsiteY7" fmla="*/ 443788 h 922163"/>
                <a:gd name="connsiteX0" fmla="*/ 1663521 w 1849448"/>
                <a:gd name="connsiteY0" fmla="*/ 922163 h 922163"/>
                <a:gd name="connsiteX1" fmla="*/ 6171 w 1849448"/>
                <a:gd name="connsiteY1" fmla="*/ 922163 h 922163"/>
                <a:gd name="connsiteX2" fmla="*/ 257739 w 1849448"/>
                <a:gd name="connsiteY2" fmla="*/ 457622 h 922163"/>
                <a:gd name="connsiteX3" fmla="*/ 5102 w 1849448"/>
                <a:gd name="connsiteY3" fmla="*/ 51222 h 922163"/>
                <a:gd name="connsiteX4" fmla="*/ 36680 w 1849448"/>
                <a:gd name="connsiteY4" fmla="*/ 0 h 922163"/>
                <a:gd name="connsiteX5" fmla="*/ 1545470 w 1849448"/>
                <a:gd name="connsiteY5" fmla="*/ 0 h 922163"/>
                <a:gd name="connsiteX6" fmla="*/ 1596811 w 1849448"/>
                <a:gd name="connsiteY6" fmla="*/ 37388 h 922163"/>
                <a:gd name="connsiteX7" fmla="*/ 1849448 w 1849448"/>
                <a:gd name="connsiteY7" fmla="*/ 443788 h 922163"/>
                <a:gd name="connsiteX0" fmla="*/ 1663521 w 1849448"/>
                <a:gd name="connsiteY0" fmla="*/ 922163 h 922163"/>
                <a:gd name="connsiteX1" fmla="*/ 6171 w 1849448"/>
                <a:gd name="connsiteY1" fmla="*/ 922163 h 922163"/>
                <a:gd name="connsiteX2" fmla="*/ 257739 w 1849448"/>
                <a:gd name="connsiteY2" fmla="*/ 457622 h 922163"/>
                <a:gd name="connsiteX3" fmla="*/ 5102 w 1849448"/>
                <a:gd name="connsiteY3" fmla="*/ 51222 h 922163"/>
                <a:gd name="connsiteX4" fmla="*/ 36680 w 1849448"/>
                <a:gd name="connsiteY4" fmla="*/ 0 h 922163"/>
                <a:gd name="connsiteX5" fmla="*/ 1545470 w 1849448"/>
                <a:gd name="connsiteY5" fmla="*/ 0 h 922163"/>
                <a:gd name="connsiteX6" fmla="*/ 1596811 w 1849448"/>
                <a:gd name="connsiteY6" fmla="*/ 37388 h 922163"/>
                <a:gd name="connsiteX7" fmla="*/ 1849448 w 1849448"/>
                <a:gd name="connsiteY7" fmla="*/ 443788 h 922163"/>
                <a:gd name="connsiteX0" fmla="*/ 1663521 w 1849448"/>
                <a:gd name="connsiteY0" fmla="*/ 922163 h 922163"/>
                <a:gd name="connsiteX1" fmla="*/ 6171 w 1849448"/>
                <a:gd name="connsiteY1" fmla="*/ 922163 h 922163"/>
                <a:gd name="connsiteX2" fmla="*/ 257739 w 1849448"/>
                <a:gd name="connsiteY2" fmla="*/ 457622 h 922163"/>
                <a:gd name="connsiteX3" fmla="*/ 5102 w 1849448"/>
                <a:gd name="connsiteY3" fmla="*/ 51222 h 922163"/>
                <a:gd name="connsiteX4" fmla="*/ 36680 w 1849448"/>
                <a:gd name="connsiteY4" fmla="*/ 0 h 922163"/>
                <a:gd name="connsiteX5" fmla="*/ 1545470 w 1849448"/>
                <a:gd name="connsiteY5" fmla="*/ 0 h 922163"/>
                <a:gd name="connsiteX6" fmla="*/ 1596811 w 1849448"/>
                <a:gd name="connsiteY6" fmla="*/ 37388 h 922163"/>
                <a:gd name="connsiteX7" fmla="*/ 1849448 w 1849448"/>
                <a:gd name="connsiteY7" fmla="*/ 443788 h 922163"/>
                <a:gd name="connsiteX0" fmla="*/ 1663521 w 1849448"/>
                <a:gd name="connsiteY0" fmla="*/ 922163 h 922163"/>
                <a:gd name="connsiteX1" fmla="*/ 6171 w 1849448"/>
                <a:gd name="connsiteY1" fmla="*/ 922163 h 922163"/>
                <a:gd name="connsiteX2" fmla="*/ 257739 w 1849448"/>
                <a:gd name="connsiteY2" fmla="*/ 457622 h 922163"/>
                <a:gd name="connsiteX3" fmla="*/ 5102 w 1849448"/>
                <a:gd name="connsiteY3" fmla="*/ 51222 h 922163"/>
                <a:gd name="connsiteX4" fmla="*/ 36680 w 1849448"/>
                <a:gd name="connsiteY4" fmla="*/ 0 h 922163"/>
                <a:gd name="connsiteX5" fmla="*/ 1546284 w 1849448"/>
                <a:gd name="connsiteY5" fmla="*/ 0 h 922163"/>
                <a:gd name="connsiteX6" fmla="*/ 1596811 w 1849448"/>
                <a:gd name="connsiteY6" fmla="*/ 37388 h 922163"/>
                <a:gd name="connsiteX7" fmla="*/ 1849448 w 1849448"/>
                <a:gd name="connsiteY7" fmla="*/ 443788 h 922163"/>
                <a:gd name="connsiteX0" fmla="*/ 1663521 w 1849448"/>
                <a:gd name="connsiteY0" fmla="*/ 922163 h 922163"/>
                <a:gd name="connsiteX1" fmla="*/ 6171 w 1849448"/>
                <a:gd name="connsiteY1" fmla="*/ 922163 h 922163"/>
                <a:gd name="connsiteX2" fmla="*/ 257739 w 1849448"/>
                <a:gd name="connsiteY2" fmla="*/ 457622 h 922163"/>
                <a:gd name="connsiteX3" fmla="*/ 5102 w 1849448"/>
                <a:gd name="connsiteY3" fmla="*/ 51222 h 922163"/>
                <a:gd name="connsiteX4" fmla="*/ 36680 w 1849448"/>
                <a:gd name="connsiteY4" fmla="*/ 0 h 922163"/>
                <a:gd name="connsiteX5" fmla="*/ 1546284 w 1849448"/>
                <a:gd name="connsiteY5" fmla="*/ 0 h 922163"/>
                <a:gd name="connsiteX6" fmla="*/ 1596811 w 1849448"/>
                <a:gd name="connsiteY6" fmla="*/ 37388 h 922163"/>
                <a:gd name="connsiteX7" fmla="*/ 1849448 w 1849448"/>
                <a:gd name="connsiteY7" fmla="*/ 443788 h 922163"/>
                <a:gd name="connsiteX0" fmla="*/ 1663521 w 1849448"/>
                <a:gd name="connsiteY0" fmla="*/ 922163 h 922163"/>
                <a:gd name="connsiteX1" fmla="*/ 6171 w 1849448"/>
                <a:gd name="connsiteY1" fmla="*/ 922163 h 922163"/>
                <a:gd name="connsiteX2" fmla="*/ 257739 w 1849448"/>
                <a:gd name="connsiteY2" fmla="*/ 457622 h 922163"/>
                <a:gd name="connsiteX3" fmla="*/ 5102 w 1849448"/>
                <a:gd name="connsiteY3" fmla="*/ 51222 h 922163"/>
                <a:gd name="connsiteX4" fmla="*/ 36680 w 1849448"/>
                <a:gd name="connsiteY4" fmla="*/ 0 h 922163"/>
                <a:gd name="connsiteX5" fmla="*/ 1546284 w 1849448"/>
                <a:gd name="connsiteY5" fmla="*/ 0 h 922163"/>
                <a:gd name="connsiteX6" fmla="*/ 1596811 w 1849448"/>
                <a:gd name="connsiteY6" fmla="*/ 37388 h 922163"/>
                <a:gd name="connsiteX7" fmla="*/ 1849448 w 1849448"/>
                <a:gd name="connsiteY7" fmla="*/ 443788 h 922163"/>
                <a:gd name="connsiteX0" fmla="*/ 1663521 w 1849448"/>
                <a:gd name="connsiteY0" fmla="*/ 922163 h 922163"/>
                <a:gd name="connsiteX1" fmla="*/ 6171 w 1849448"/>
                <a:gd name="connsiteY1" fmla="*/ 922163 h 922163"/>
                <a:gd name="connsiteX2" fmla="*/ 257739 w 1849448"/>
                <a:gd name="connsiteY2" fmla="*/ 457622 h 922163"/>
                <a:gd name="connsiteX3" fmla="*/ 5102 w 1849448"/>
                <a:gd name="connsiteY3" fmla="*/ 51222 h 922163"/>
                <a:gd name="connsiteX4" fmla="*/ 36680 w 1849448"/>
                <a:gd name="connsiteY4" fmla="*/ 0 h 922163"/>
                <a:gd name="connsiteX5" fmla="*/ 1546284 w 1849448"/>
                <a:gd name="connsiteY5" fmla="*/ 0 h 922163"/>
                <a:gd name="connsiteX6" fmla="*/ 1596811 w 1849448"/>
                <a:gd name="connsiteY6" fmla="*/ 37388 h 922163"/>
                <a:gd name="connsiteX7" fmla="*/ 1849448 w 1849448"/>
                <a:gd name="connsiteY7" fmla="*/ 443788 h 922163"/>
                <a:gd name="connsiteX0" fmla="*/ 1663521 w 1849448"/>
                <a:gd name="connsiteY0" fmla="*/ 922163 h 922163"/>
                <a:gd name="connsiteX1" fmla="*/ 6171 w 1849448"/>
                <a:gd name="connsiteY1" fmla="*/ 922163 h 922163"/>
                <a:gd name="connsiteX2" fmla="*/ 257739 w 1849448"/>
                <a:gd name="connsiteY2" fmla="*/ 457622 h 922163"/>
                <a:gd name="connsiteX3" fmla="*/ 5102 w 1849448"/>
                <a:gd name="connsiteY3" fmla="*/ 51222 h 922163"/>
                <a:gd name="connsiteX4" fmla="*/ 36680 w 1849448"/>
                <a:gd name="connsiteY4" fmla="*/ 0 h 922163"/>
                <a:gd name="connsiteX5" fmla="*/ 1546284 w 1849448"/>
                <a:gd name="connsiteY5" fmla="*/ 0 h 922163"/>
                <a:gd name="connsiteX6" fmla="*/ 1596811 w 1849448"/>
                <a:gd name="connsiteY6" fmla="*/ 37388 h 922163"/>
                <a:gd name="connsiteX7" fmla="*/ 1849448 w 1849448"/>
                <a:gd name="connsiteY7" fmla="*/ 443788 h 922163"/>
                <a:gd name="connsiteX0" fmla="*/ 1663521 w 1849448"/>
                <a:gd name="connsiteY0" fmla="*/ 922163 h 922163"/>
                <a:gd name="connsiteX1" fmla="*/ 6171 w 1849448"/>
                <a:gd name="connsiteY1" fmla="*/ 922163 h 922163"/>
                <a:gd name="connsiteX2" fmla="*/ 257739 w 1849448"/>
                <a:gd name="connsiteY2" fmla="*/ 457622 h 922163"/>
                <a:gd name="connsiteX3" fmla="*/ 5102 w 1849448"/>
                <a:gd name="connsiteY3" fmla="*/ 51222 h 922163"/>
                <a:gd name="connsiteX4" fmla="*/ 36682 w 1849448"/>
                <a:gd name="connsiteY4" fmla="*/ 0 h 922163"/>
                <a:gd name="connsiteX5" fmla="*/ 1546284 w 1849448"/>
                <a:gd name="connsiteY5" fmla="*/ 0 h 922163"/>
                <a:gd name="connsiteX6" fmla="*/ 1596811 w 1849448"/>
                <a:gd name="connsiteY6" fmla="*/ 37388 h 922163"/>
                <a:gd name="connsiteX7" fmla="*/ 1849448 w 1849448"/>
                <a:gd name="connsiteY7" fmla="*/ 443788 h 922163"/>
                <a:gd name="connsiteX0" fmla="*/ 1663521 w 1849448"/>
                <a:gd name="connsiteY0" fmla="*/ 922163 h 922163"/>
                <a:gd name="connsiteX1" fmla="*/ 6171 w 1849448"/>
                <a:gd name="connsiteY1" fmla="*/ 922163 h 922163"/>
                <a:gd name="connsiteX2" fmla="*/ 257739 w 1849448"/>
                <a:gd name="connsiteY2" fmla="*/ 457622 h 922163"/>
                <a:gd name="connsiteX3" fmla="*/ 5102 w 1849448"/>
                <a:gd name="connsiteY3" fmla="*/ 51222 h 922163"/>
                <a:gd name="connsiteX4" fmla="*/ 36682 w 1849448"/>
                <a:gd name="connsiteY4" fmla="*/ 0 h 922163"/>
                <a:gd name="connsiteX5" fmla="*/ 1546284 w 1849448"/>
                <a:gd name="connsiteY5" fmla="*/ 0 h 922163"/>
                <a:gd name="connsiteX6" fmla="*/ 1596811 w 1849448"/>
                <a:gd name="connsiteY6" fmla="*/ 37388 h 922163"/>
                <a:gd name="connsiteX7" fmla="*/ 1849448 w 1849448"/>
                <a:gd name="connsiteY7" fmla="*/ 443788 h 922163"/>
                <a:gd name="connsiteX0" fmla="*/ 1663521 w 1849448"/>
                <a:gd name="connsiteY0" fmla="*/ 922163 h 922163"/>
                <a:gd name="connsiteX1" fmla="*/ 6171 w 1849448"/>
                <a:gd name="connsiteY1" fmla="*/ 922163 h 922163"/>
                <a:gd name="connsiteX2" fmla="*/ 257739 w 1849448"/>
                <a:gd name="connsiteY2" fmla="*/ 457622 h 922163"/>
                <a:gd name="connsiteX3" fmla="*/ 5102 w 1849448"/>
                <a:gd name="connsiteY3" fmla="*/ 51222 h 922163"/>
                <a:gd name="connsiteX4" fmla="*/ 36682 w 1849448"/>
                <a:gd name="connsiteY4" fmla="*/ 0 h 922163"/>
                <a:gd name="connsiteX5" fmla="*/ 1546284 w 1849448"/>
                <a:gd name="connsiteY5" fmla="*/ 0 h 922163"/>
                <a:gd name="connsiteX6" fmla="*/ 1596811 w 1849448"/>
                <a:gd name="connsiteY6" fmla="*/ 37388 h 922163"/>
                <a:gd name="connsiteX7" fmla="*/ 1849448 w 1849448"/>
                <a:gd name="connsiteY7" fmla="*/ 443788 h 922163"/>
                <a:gd name="connsiteX0" fmla="*/ 1663521 w 1849448"/>
                <a:gd name="connsiteY0" fmla="*/ 922163 h 922163"/>
                <a:gd name="connsiteX1" fmla="*/ 6171 w 1849448"/>
                <a:gd name="connsiteY1" fmla="*/ 922163 h 922163"/>
                <a:gd name="connsiteX2" fmla="*/ 257739 w 1849448"/>
                <a:gd name="connsiteY2" fmla="*/ 457622 h 922163"/>
                <a:gd name="connsiteX3" fmla="*/ 5102 w 1849448"/>
                <a:gd name="connsiteY3" fmla="*/ 51222 h 922163"/>
                <a:gd name="connsiteX4" fmla="*/ 36682 w 1849448"/>
                <a:gd name="connsiteY4" fmla="*/ 0 h 922163"/>
                <a:gd name="connsiteX5" fmla="*/ 1546284 w 1849448"/>
                <a:gd name="connsiteY5" fmla="*/ 0 h 922163"/>
                <a:gd name="connsiteX6" fmla="*/ 1596811 w 1849448"/>
                <a:gd name="connsiteY6" fmla="*/ 37388 h 922163"/>
                <a:gd name="connsiteX7" fmla="*/ 1849448 w 1849448"/>
                <a:gd name="connsiteY7" fmla="*/ 443788 h 922163"/>
                <a:gd name="connsiteX0" fmla="*/ 1663521 w 1849448"/>
                <a:gd name="connsiteY0" fmla="*/ 922163 h 922163"/>
                <a:gd name="connsiteX1" fmla="*/ 6171 w 1849448"/>
                <a:gd name="connsiteY1" fmla="*/ 922163 h 922163"/>
                <a:gd name="connsiteX2" fmla="*/ 257739 w 1849448"/>
                <a:gd name="connsiteY2" fmla="*/ 457622 h 922163"/>
                <a:gd name="connsiteX3" fmla="*/ 5102 w 1849448"/>
                <a:gd name="connsiteY3" fmla="*/ 51222 h 922163"/>
                <a:gd name="connsiteX4" fmla="*/ 36682 w 1849448"/>
                <a:gd name="connsiteY4" fmla="*/ 0 h 922163"/>
                <a:gd name="connsiteX5" fmla="*/ 1546284 w 1849448"/>
                <a:gd name="connsiteY5" fmla="*/ 0 h 922163"/>
                <a:gd name="connsiteX6" fmla="*/ 1596811 w 1849448"/>
                <a:gd name="connsiteY6" fmla="*/ 37388 h 922163"/>
                <a:gd name="connsiteX7" fmla="*/ 1849448 w 1849448"/>
                <a:gd name="connsiteY7" fmla="*/ 443788 h 922163"/>
                <a:gd name="connsiteX0" fmla="*/ 1663521 w 1849448"/>
                <a:gd name="connsiteY0" fmla="*/ 922163 h 922163"/>
                <a:gd name="connsiteX1" fmla="*/ 6171 w 1849448"/>
                <a:gd name="connsiteY1" fmla="*/ 922163 h 922163"/>
                <a:gd name="connsiteX2" fmla="*/ 255584 w 1849448"/>
                <a:gd name="connsiteY2" fmla="*/ 457622 h 922163"/>
                <a:gd name="connsiteX3" fmla="*/ 5102 w 1849448"/>
                <a:gd name="connsiteY3" fmla="*/ 51222 h 922163"/>
                <a:gd name="connsiteX4" fmla="*/ 36682 w 1849448"/>
                <a:gd name="connsiteY4" fmla="*/ 0 h 922163"/>
                <a:gd name="connsiteX5" fmla="*/ 1546284 w 1849448"/>
                <a:gd name="connsiteY5" fmla="*/ 0 h 922163"/>
                <a:gd name="connsiteX6" fmla="*/ 1596811 w 1849448"/>
                <a:gd name="connsiteY6" fmla="*/ 37388 h 922163"/>
                <a:gd name="connsiteX7" fmla="*/ 1849448 w 1849448"/>
                <a:gd name="connsiteY7" fmla="*/ 443788 h 922163"/>
                <a:gd name="connsiteX0" fmla="*/ 1663521 w 1849448"/>
                <a:gd name="connsiteY0" fmla="*/ 922163 h 922163"/>
                <a:gd name="connsiteX1" fmla="*/ 6171 w 1849448"/>
                <a:gd name="connsiteY1" fmla="*/ 922163 h 922163"/>
                <a:gd name="connsiteX2" fmla="*/ 255584 w 1849448"/>
                <a:gd name="connsiteY2" fmla="*/ 457622 h 922163"/>
                <a:gd name="connsiteX3" fmla="*/ 5102 w 1849448"/>
                <a:gd name="connsiteY3" fmla="*/ 51222 h 922163"/>
                <a:gd name="connsiteX4" fmla="*/ 36682 w 1849448"/>
                <a:gd name="connsiteY4" fmla="*/ 0 h 922163"/>
                <a:gd name="connsiteX5" fmla="*/ 1546284 w 1849448"/>
                <a:gd name="connsiteY5" fmla="*/ 0 h 922163"/>
                <a:gd name="connsiteX6" fmla="*/ 1596811 w 1849448"/>
                <a:gd name="connsiteY6" fmla="*/ 37388 h 922163"/>
                <a:gd name="connsiteX7" fmla="*/ 1849448 w 1849448"/>
                <a:gd name="connsiteY7" fmla="*/ 443788 h 922163"/>
                <a:gd name="connsiteX0" fmla="*/ 1663521 w 1849448"/>
                <a:gd name="connsiteY0" fmla="*/ 922163 h 922163"/>
                <a:gd name="connsiteX1" fmla="*/ 6171 w 1849448"/>
                <a:gd name="connsiteY1" fmla="*/ 922163 h 922163"/>
                <a:gd name="connsiteX2" fmla="*/ 255584 w 1849448"/>
                <a:gd name="connsiteY2" fmla="*/ 457622 h 922163"/>
                <a:gd name="connsiteX3" fmla="*/ 5102 w 1849448"/>
                <a:gd name="connsiteY3" fmla="*/ 51222 h 922163"/>
                <a:gd name="connsiteX4" fmla="*/ 36682 w 1849448"/>
                <a:gd name="connsiteY4" fmla="*/ 0 h 922163"/>
                <a:gd name="connsiteX5" fmla="*/ 1546284 w 1849448"/>
                <a:gd name="connsiteY5" fmla="*/ 0 h 922163"/>
                <a:gd name="connsiteX6" fmla="*/ 1596811 w 1849448"/>
                <a:gd name="connsiteY6" fmla="*/ 37388 h 922163"/>
                <a:gd name="connsiteX7" fmla="*/ 1849448 w 1849448"/>
                <a:gd name="connsiteY7" fmla="*/ 443788 h 922163"/>
                <a:gd name="connsiteX0" fmla="*/ 1663475 w 1849402"/>
                <a:gd name="connsiteY0" fmla="*/ 922163 h 922163"/>
                <a:gd name="connsiteX1" fmla="*/ 6125 w 1849402"/>
                <a:gd name="connsiteY1" fmla="*/ 922163 h 922163"/>
                <a:gd name="connsiteX2" fmla="*/ 255538 w 1849402"/>
                <a:gd name="connsiteY2" fmla="*/ 457622 h 922163"/>
                <a:gd name="connsiteX3" fmla="*/ 5056 w 1849402"/>
                <a:gd name="connsiteY3" fmla="*/ 51222 h 922163"/>
                <a:gd name="connsiteX4" fmla="*/ 36636 w 1849402"/>
                <a:gd name="connsiteY4" fmla="*/ 0 h 922163"/>
                <a:gd name="connsiteX5" fmla="*/ 1546238 w 1849402"/>
                <a:gd name="connsiteY5" fmla="*/ 0 h 922163"/>
                <a:gd name="connsiteX6" fmla="*/ 1596765 w 1849402"/>
                <a:gd name="connsiteY6" fmla="*/ 37388 h 922163"/>
                <a:gd name="connsiteX7" fmla="*/ 1849402 w 1849402"/>
                <a:gd name="connsiteY7" fmla="*/ 443788 h 922163"/>
                <a:gd name="connsiteX0" fmla="*/ 1663480 w 1849407"/>
                <a:gd name="connsiteY0" fmla="*/ 922163 h 922163"/>
                <a:gd name="connsiteX1" fmla="*/ 6130 w 1849407"/>
                <a:gd name="connsiteY1" fmla="*/ 922163 h 922163"/>
                <a:gd name="connsiteX2" fmla="*/ 255543 w 1849407"/>
                <a:gd name="connsiteY2" fmla="*/ 457622 h 922163"/>
                <a:gd name="connsiteX3" fmla="*/ 5061 w 1849407"/>
                <a:gd name="connsiteY3" fmla="*/ 51222 h 922163"/>
                <a:gd name="connsiteX4" fmla="*/ 36371 w 1849407"/>
                <a:gd name="connsiteY4" fmla="*/ 0 h 922163"/>
                <a:gd name="connsiteX5" fmla="*/ 1546243 w 1849407"/>
                <a:gd name="connsiteY5" fmla="*/ 0 h 922163"/>
                <a:gd name="connsiteX6" fmla="*/ 1596770 w 1849407"/>
                <a:gd name="connsiteY6" fmla="*/ 37388 h 922163"/>
                <a:gd name="connsiteX7" fmla="*/ 1849407 w 1849407"/>
                <a:gd name="connsiteY7" fmla="*/ 443788 h 922163"/>
                <a:gd name="connsiteX0" fmla="*/ 1663480 w 1847252"/>
                <a:gd name="connsiteY0" fmla="*/ 922163 h 922163"/>
                <a:gd name="connsiteX1" fmla="*/ 6130 w 1847252"/>
                <a:gd name="connsiteY1" fmla="*/ 922163 h 922163"/>
                <a:gd name="connsiteX2" fmla="*/ 255543 w 1847252"/>
                <a:gd name="connsiteY2" fmla="*/ 457622 h 922163"/>
                <a:gd name="connsiteX3" fmla="*/ 5061 w 1847252"/>
                <a:gd name="connsiteY3" fmla="*/ 51222 h 922163"/>
                <a:gd name="connsiteX4" fmla="*/ 36371 w 1847252"/>
                <a:gd name="connsiteY4" fmla="*/ 0 h 922163"/>
                <a:gd name="connsiteX5" fmla="*/ 1546243 w 1847252"/>
                <a:gd name="connsiteY5" fmla="*/ 0 h 922163"/>
                <a:gd name="connsiteX6" fmla="*/ 1596770 w 1847252"/>
                <a:gd name="connsiteY6" fmla="*/ 37388 h 922163"/>
                <a:gd name="connsiteX7" fmla="*/ 1847252 w 1847252"/>
                <a:gd name="connsiteY7" fmla="*/ 443788 h 922163"/>
                <a:gd name="connsiteX0" fmla="*/ 1663480 w 1847252"/>
                <a:gd name="connsiteY0" fmla="*/ 922163 h 922163"/>
                <a:gd name="connsiteX1" fmla="*/ 6130 w 1847252"/>
                <a:gd name="connsiteY1" fmla="*/ 922163 h 922163"/>
                <a:gd name="connsiteX2" fmla="*/ 255543 w 1847252"/>
                <a:gd name="connsiteY2" fmla="*/ 457622 h 922163"/>
                <a:gd name="connsiteX3" fmla="*/ 5061 w 1847252"/>
                <a:gd name="connsiteY3" fmla="*/ 51222 h 922163"/>
                <a:gd name="connsiteX4" fmla="*/ 36371 w 1847252"/>
                <a:gd name="connsiteY4" fmla="*/ 0 h 922163"/>
                <a:gd name="connsiteX5" fmla="*/ 1546243 w 1847252"/>
                <a:gd name="connsiteY5" fmla="*/ 0 h 922163"/>
                <a:gd name="connsiteX6" fmla="*/ 1596770 w 1847252"/>
                <a:gd name="connsiteY6" fmla="*/ 37388 h 922163"/>
                <a:gd name="connsiteX7" fmla="*/ 1847252 w 1847252"/>
                <a:gd name="connsiteY7" fmla="*/ 443788 h 922163"/>
                <a:gd name="connsiteX0" fmla="*/ 1663480 w 1847252"/>
                <a:gd name="connsiteY0" fmla="*/ 922163 h 922163"/>
                <a:gd name="connsiteX1" fmla="*/ 6130 w 1847252"/>
                <a:gd name="connsiteY1" fmla="*/ 922163 h 922163"/>
                <a:gd name="connsiteX2" fmla="*/ 255543 w 1847252"/>
                <a:gd name="connsiteY2" fmla="*/ 457622 h 922163"/>
                <a:gd name="connsiteX3" fmla="*/ 5061 w 1847252"/>
                <a:gd name="connsiteY3" fmla="*/ 51222 h 922163"/>
                <a:gd name="connsiteX4" fmla="*/ 36371 w 1847252"/>
                <a:gd name="connsiteY4" fmla="*/ 0 h 922163"/>
                <a:gd name="connsiteX5" fmla="*/ 1546243 w 1847252"/>
                <a:gd name="connsiteY5" fmla="*/ 0 h 922163"/>
                <a:gd name="connsiteX6" fmla="*/ 1596770 w 1847252"/>
                <a:gd name="connsiteY6" fmla="*/ 37388 h 922163"/>
                <a:gd name="connsiteX7" fmla="*/ 1847252 w 1847252"/>
                <a:gd name="connsiteY7" fmla="*/ 443788 h 922163"/>
                <a:gd name="connsiteX0" fmla="*/ 1663480 w 1847252"/>
                <a:gd name="connsiteY0" fmla="*/ 922163 h 922163"/>
                <a:gd name="connsiteX1" fmla="*/ 6130 w 1847252"/>
                <a:gd name="connsiteY1" fmla="*/ 922163 h 922163"/>
                <a:gd name="connsiteX2" fmla="*/ 255543 w 1847252"/>
                <a:gd name="connsiteY2" fmla="*/ 457622 h 922163"/>
                <a:gd name="connsiteX3" fmla="*/ 5061 w 1847252"/>
                <a:gd name="connsiteY3" fmla="*/ 51222 h 922163"/>
                <a:gd name="connsiteX4" fmla="*/ 36371 w 1847252"/>
                <a:gd name="connsiteY4" fmla="*/ 0 h 922163"/>
                <a:gd name="connsiteX5" fmla="*/ 1546675 w 1847252"/>
                <a:gd name="connsiteY5" fmla="*/ 0 h 922163"/>
                <a:gd name="connsiteX6" fmla="*/ 1596770 w 1847252"/>
                <a:gd name="connsiteY6" fmla="*/ 37388 h 922163"/>
                <a:gd name="connsiteX7" fmla="*/ 1847252 w 1847252"/>
                <a:gd name="connsiteY7" fmla="*/ 443788 h 922163"/>
                <a:gd name="connsiteX0" fmla="*/ 1663480 w 1847252"/>
                <a:gd name="connsiteY0" fmla="*/ 922163 h 922163"/>
                <a:gd name="connsiteX1" fmla="*/ 6130 w 1847252"/>
                <a:gd name="connsiteY1" fmla="*/ 922163 h 922163"/>
                <a:gd name="connsiteX2" fmla="*/ 252735 w 1847252"/>
                <a:gd name="connsiteY2" fmla="*/ 457622 h 922163"/>
                <a:gd name="connsiteX3" fmla="*/ 5061 w 1847252"/>
                <a:gd name="connsiteY3" fmla="*/ 51222 h 922163"/>
                <a:gd name="connsiteX4" fmla="*/ 36371 w 1847252"/>
                <a:gd name="connsiteY4" fmla="*/ 0 h 922163"/>
                <a:gd name="connsiteX5" fmla="*/ 1546675 w 1847252"/>
                <a:gd name="connsiteY5" fmla="*/ 0 h 922163"/>
                <a:gd name="connsiteX6" fmla="*/ 1596770 w 1847252"/>
                <a:gd name="connsiteY6" fmla="*/ 37388 h 922163"/>
                <a:gd name="connsiteX7" fmla="*/ 1847252 w 1847252"/>
                <a:gd name="connsiteY7" fmla="*/ 443788 h 922163"/>
                <a:gd name="connsiteX0" fmla="*/ 1663480 w 1847252"/>
                <a:gd name="connsiteY0" fmla="*/ 922163 h 922163"/>
                <a:gd name="connsiteX1" fmla="*/ 6130 w 1847252"/>
                <a:gd name="connsiteY1" fmla="*/ 922163 h 922163"/>
                <a:gd name="connsiteX2" fmla="*/ 252735 w 1847252"/>
                <a:gd name="connsiteY2" fmla="*/ 457622 h 922163"/>
                <a:gd name="connsiteX3" fmla="*/ 5061 w 1847252"/>
                <a:gd name="connsiteY3" fmla="*/ 51222 h 922163"/>
                <a:gd name="connsiteX4" fmla="*/ 36371 w 1847252"/>
                <a:gd name="connsiteY4" fmla="*/ 0 h 922163"/>
                <a:gd name="connsiteX5" fmla="*/ 1546675 w 1847252"/>
                <a:gd name="connsiteY5" fmla="*/ 0 h 922163"/>
                <a:gd name="connsiteX6" fmla="*/ 1596770 w 1847252"/>
                <a:gd name="connsiteY6" fmla="*/ 37388 h 922163"/>
                <a:gd name="connsiteX7" fmla="*/ 1847252 w 1847252"/>
                <a:gd name="connsiteY7" fmla="*/ 443788 h 922163"/>
                <a:gd name="connsiteX0" fmla="*/ 1663480 w 1847252"/>
                <a:gd name="connsiteY0" fmla="*/ 922163 h 922163"/>
                <a:gd name="connsiteX1" fmla="*/ 6130 w 1847252"/>
                <a:gd name="connsiteY1" fmla="*/ 922163 h 922163"/>
                <a:gd name="connsiteX2" fmla="*/ 252735 w 1847252"/>
                <a:gd name="connsiteY2" fmla="*/ 457622 h 922163"/>
                <a:gd name="connsiteX3" fmla="*/ 5061 w 1847252"/>
                <a:gd name="connsiteY3" fmla="*/ 51222 h 922163"/>
                <a:gd name="connsiteX4" fmla="*/ 36371 w 1847252"/>
                <a:gd name="connsiteY4" fmla="*/ 0 h 922163"/>
                <a:gd name="connsiteX5" fmla="*/ 1546675 w 1847252"/>
                <a:gd name="connsiteY5" fmla="*/ 0 h 922163"/>
                <a:gd name="connsiteX6" fmla="*/ 1596770 w 1847252"/>
                <a:gd name="connsiteY6" fmla="*/ 37388 h 922163"/>
                <a:gd name="connsiteX7" fmla="*/ 1847252 w 1847252"/>
                <a:gd name="connsiteY7" fmla="*/ 443788 h 922163"/>
                <a:gd name="connsiteX0" fmla="*/ 1663420 w 1847192"/>
                <a:gd name="connsiteY0" fmla="*/ 922163 h 922163"/>
                <a:gd name="connsiteX1" fmla="*/ 6070 w 1847192"/>
                <a:gd name="connsiteY1" fmla="*/ 922163 h 922163"/>
                <a:gd name="connsiteX2" fmla="*/ 252675 w 1847192"/>
                <a:gd name="connsiteY2" fmla="*/ 457622 h 922163"/>
                <a:gd name="connsiteX3" fmla="*/ 5001 w 1847192"/>
                <a:gd name="connsiteY3" fmla="*/ 51222 h 922163"/>
                <a:gd name="connsiteX4" fmla="*/ 36311 w 1847192"/>
                <a:gd name="connsiteY4" fmla="*/ 0 h 922163"/>
                <a:gd name="connsiteX5" fmla="*/ 1546615 w 1847192"/>
                <a:gd name="connsiteY5" fmla="*/ 0 h 922163"/>
                <a:gd name="connsiteX6" fmla="*/ 1596710 w 1847192"/>
                <a:gd name="connsiteY6" fmla="*/ 37388 h 922163"/>
                <a:gd name="connsiteX7" fmla="*/ 1847192 w 1847192"/>
                <a:gd name="connsiteY7" fmla="*/ 443788 h 922163"/>
                <a:gd name="connsiteX0" fmla="*/ 1663426 w 1847198"/>
                <a:gd name="connsiteY0" fmla="*/ 922163 h 922163"/>
                <a:gd name="connsiteX1" fmla="*/ 6076 w 1847198"/>
                <a:gd name="connsiteY1" fmla="*/ 922163 h 922163"/>
                <a:gd name="connsiteX2" fmla="*/ 252681 w 1847198"/>
                <a:gd name="connsiteY2" fmla="*/ 457622 h 922163"/>
                <a:gd name="connsiteX3" fmla="*/ 5007 w 1847198"/>
                <a:gd name="connsiteY3" fmla="*/ 51222 h 922163"/>
                <a:gd name="connsiteX4" fmla="*/ 35965 w 1847198"/>
                <a:gd name="connsiteY4" fmla="*/ 0 h 922163"/>
                <a:gd name="connsiteX5" fmla="*/ 1546621 w 1847198"/>
                <a:gd name="connsiteY5" fmla="*/ 0 h 922163"/>
                <a:gd name="connsiteX6" fmla="*/ 1596716 w 1847198"/>
                <a:gd name="connsiteY6" fmla="*/ 37388 h 922163"/>
                <a:gd name="connsiteX7" fmla="*/ 1847198 w 1847198"/>
                <a:gd name="connsiteY7" fmla="*/ 443788 h 922163"/>
                <a:gd name="connsiteX0" fmla="*/ 1663426 w 1844390"/>
                <a:gd name="connsiteY0" fmla="*/ 922163 h 922163"/>
                <a:gd name="connsiteX1" fmla="*/ 6076 w 1844390"/>
                <a:gd name="connsiteY1" fmla="*/ 922163 h 922163"/>
                <a:gd name="connsiteX2" fmla="*/ 252681 w 1844390"/>
                <a:gd name="connsiteY2" fmla="*/ 457622 h 922163"/>
                <a:gd name="connsiteX3" fmla="*/ 5007 w 1844390"/>
                <a:gd name="connsiteY3" fmla="*/ 51222 h 922163"/>
                <a:gd name="connsiteX4" fmla="*/ 35965 w 1844390"/>
                <a:gd name="connsiteY4" fmla="*/ 0 h 922163"/>
                <a:gd name="connsiteX5" fmla="*/ 1546621 w 1844390"/>
                <a:gd name="connsiteY5" fmla="*/ 0 h 922163"/>
                <a:gd name="connsiteX6" fmla="*/ 1596716 w 1844390"/>
                <a:gd name="connsiteY6" fmla="*/ 37388 h 922163"/>
                <a:gd name="connsiteX7" fmla="*/ 1844390 w 1844390"/>
                <a:gd name="connsiteY7" fmla="*/ 443788 h 922163"/>
                <a:gd name="connsiteX0" fmla="*/ 1663426 w 1844390"/>
                <a:gd name="connsiteY0" fmla="*/ 922163 h 922163"/>
                <a:gd name="connsiteX1" fmla="*/ 6076 w 1844390"/>
                <a:gd name="connsiteY1" fmla="*/ 922163 h 922163"/>
                <a:gd name="connsiteX2" fmla="*/ 252681 w 1844390"/>
                <a:gd name="connsiteY2" fmla="*/ 457622 h 922163"/>
                <a:gd name="connsiteX3" fmla="*/ 5007 w 1844390"/>
                <a:gd name="connsiteY3" fmla="*/ 51222 h 922163"/>
                <a:gd name="connsiteX4" fmla="*/ 35965 w 1844390"/>
                <a:gd name="connsiteY4" fmla="*/ 0 h 922163"/>
                <a:gd name="connsiteX5" fmla="*/ 1546621 w 1844390"/>
                <a:gd name="connsiteY5" fmla="*/ 0 h 922163"/>
                <a:gd name="connsiteX6" fmla="*/ 1596716 w 1844390"/>
                <a:gd name="connsiteY6" fmla="*/ 37388 h 922163"/>
                <a:gd name="connsiteX7" fmla="*/ 1844390 w 1844390"/>
                <a:gd name="connsiteY7" fmla="*/ 443788 h 922163"/>
                <a:gd name="connsiteX0" fmla="*/ 1663426 w 1844390"/>
                <a:gd name="connsiteY0" fmla="*/ 922163 h 922163"/>
                <a:gd name="connsiteX1" fmla="*/ 6076 w 1844390"/>
                <a:gd name="connsiteY1" fmla="*/ 922163 h 922163"/>
                <a:gd name="connsiteX2" fmla="*/ 252681 w 1844390"/>
                <a:gd name="connsiteY2" fmla="*/ 457622 h 922163"/>
                <a:gd name="connsiteX3" fmla="*/ 5007 w 1844390"/>
                <a:gd name="connsiteY3" fmla="*/ 51222 h 922163"/>
                <a:gd name="connsiteX4" fmla="*/ 35965 w 1844390"/>
                <a:gd name="connsiteY4" fmla="*/ 0 h 922163"/>
                <a:gd name="connsiteX5" fmla="*/ 1546621 w 1844390"/>
                <a:gd name="connsiteY5" fmla="*/ 0 h 922163"/>
                <a:gd name="connsiteX6" fmla="*/ 1596716 w 1844390"/>
                <a:gd name="connsiteY6" fmla="*/ 37388 h 922163"/>
                <a:gd name="connsiteX7" fmla="*/ 1844390 w 1844390"/>
                <a:gd name="connsiteY7" fmla="*/ 443788 h 922163"/>
                <a:gd name="connsiteX0" fmla="*/ 1663426 w 1844390"/>
                <a:gd name="connsiteY0" fmla="*/ 922163 h 922163"/>
                <a:gd name="connsiteX1" fmla="*/ 6076 w 1844390"/>
                <a:gd name="connsiteY1" fmla="*/ 922163 h 922163"/>
                <a:gd name="connsiteX2" fmla="*/ 252681 w 1844390"/>
                <a:gd name="connsiteY2" fmla="*/ 457622 h 922163"/>
                <a:gd name="connsiteX3" fmla="*/ 5007 w 1844390"/>
                <a:gd name="connsiteY3" fmla="*/ 51222 h 922163"/>
                <a:gd name="connsiteX4" fmla="*/ 35965 w 1844390"/>
                <a:gd name="connsiteY4" fmla="*/ 0 h 922163"/>
                <a:gd name="connsiteX5" fmla="*/ 1547180 w 1844390"/>
                <a:gd name="connsiteY5" fmla="*/ 0 h 922163"/>
                <a:gd name="connsiteX6" fmla="*/ 1596716 w 1844390"/>
                <a:gd name="connsiteY6" fmla="*/ 37388 h 922163"/>
                <a:gd name="connsiteX7" fmla="*/ 1844390 w 1844390"/>
                <a:gd name="connsiteY7" fmla="*/ 443788 h 922163"/>
                <a:gd name="connsiteX0" fmla="*/ 1663426 w 1844390"/>
                <a:gd name="connsiteY0" fmla="*/ 922163 h 922163"/>
                <a:gd name="connsiteX1" fmla="*/ 6076 w 1844390"/>
                <a:gd name="connsiteY1" fmla="*/ 922163 h 922163"/>
                <a:gd name="connsiteX2" fmla="*/ 225182 w 1844390"/>
                <a:gd name="connsiteY2" fmla="*/ 457622 h 922163"/>
                <a:gd name="connsiteX3" fmla="*/ 5007 w 1844390"/>
                <a:gd name="connsiteY3" fmla="*/ 51222 h 922163"/>
                <a:gd name="connsiteX4" fmla="*/ 35965 w 1844390"/>
                <a:gd name="connsiteY4" fmla="*/ 0 h 922163"/>
                <a:gd name="connsiteX5" fmla="*/ 1547180 w 1844390"/>
                <a:gd name="connsiteY5" fmla="*/ 0 h 922163"/>
                <a:gd name="connsiteX6" fmla="*/ 1596716 w 1844390"/>
                <a:gd name="connsiteY6" fmla="*/ 37388 h 922163"/>
                <a:gd name="connsiteX7" fmla="*/ 1844390 w 1844390"/>
                <a:gd name="connsiteY7" fmla="*/ 443788 h 922163"/>
                <a:gd name="connsiteX0" fmla="*/ 1663426 w 1844390"/>
                <a:gd name="connsiteY0" fmla="*/ 922163 h 922163"/>
                <a:gd name="connsiteX1" fmla="*/ 6076 w 1844390"/>
                <a:gd name="connsiteY1" fmla="*/ 922163 h 922163"/>
                <a:gd name="connsiteX2" fmla="*/ 225182 w 1844390"/>
                <a:gd name="connsiteY2" fmla="*/ 457622 h 922163"/>
                <a:gd name="connsiteX3" fmla="*/ 5007 w 1844390"/>
                <a:gd name="connsiteY3" fmla="*/ 51222 h 922163"/>
                <a:gd name="connsiteX4" fmla="*/ 35965 w 1844390"/>
                <a:gd name="connsiteY4" fmla="*/ 0 h 922163"/>
                <a:gd name="connsiteX5" fmla="*/ 1547180 w 1844390"/>
                <a:gd name="connsiteY5" fmla="*/ 0 h 922163"/>
                <a:gd name="connsiteX6" fmla="*/ 1596716 w 1844390"/>
                <a:gd name="connsiteY6" fmla="*/ 37388 h 922163"/>
                <a:gd name="connsiteX7" fmla="*/ 1844390 w 1844390"/>
                <a:gd name="connsiteY7" fmla="*/ 443788 h 922163"/>
                <a:gd name="connsiteX0" fmla="*/ 1663426 w 1844390"/>
                <a:gd name="connsiteY0" fmla="*/ 922163 h 922163"/>
                <a:gd name="connsiteX1" fmla="*/ 6076 w 1844390"/>
                <a:gd name="connsiteY1" fmla="*/ 922163 h 922163"/>
                <a:gd name="connsiteX2" fmla="*/ 225182 w 1844390"/>
                <a:gd name="connsiteY2" fmla="*/ 457622 h 922163"/>
                <a:gd name="connsiteX3" fmla="*/ 5007 w 1844390"/>
                <a:gd name="connsiteY3" fmla="*/ 51222 h 922163"/>
                <a:gd name="connsiteX4" fmla="*/ 35965 w 1844390"/>
                <a:gd name="connsiteY4" fmla="*/ 0 h 922163"/>
                <a:gd name="connsiteX5" fmla="*/ 1547180 w 1844390"/>
                <a:gd name="connsiteY5" fmla="*/ 0 h 922163"/>
                <a:gd name="connsiteX6" fmla="*/ 1596716 w 1844390"/>
                <a:gd name="connsiteY6" fmla="*/ 37388 h 922163"/>
                <a:gd name="connsiteX7" fmla="*/ 1844390 w 1844390"/>
                <a:gd name="connsiteY7" fmla="*/ 443788 h 922163"/>
                <a:gd name="connsiteX0" fmla="*/ 1662835 w 1843799"/>
                <a:gd name="connsiteY0" fmla="*/ 922163 h 922163"/>
                <a:gd name="connsiteX1" fmla="*/ 5485 w 1843799"/>
                <a:gd name="connsiteY1" fmla="*/ 922163 h 922163"/>
                <a:gd name="connsiteX2" fmla="*/ 224591 w 1843799"/>
                <a:gd name="connsiteY2" fmla="*/ 457622 h 922163"/>
                <a:gd name="connsiteX3" fmla="*/ 4416 w 1843799"/>
                <a:gd name="connsiteY3" fmla="*/ 51222 h 922163"/>
                <a:gd name="connsiteX4" fmla="*/ 35374 w 1843799"/>
                <a:gd name="connsiteY4" fmla="*/ 0 h 922163"/>
                <a:gd name="connsiteX5" fmla="*/ 1546589 w 1843799"/>
                <a:gd name="connsiteY5" fmla="*/ 0 h 922163"/>
                <a:gd name="connsiteX6" fmla="*/ 1596125 w 1843799"/>
                <a:gd name="connsiteY6" fmla="*/ 37388 h 922163"/>
                <a:gd name="connsiteX7" fmla="*/ 1843799 w 1843799"/>
                <a:gd name="connsiteY7" fmla="*/ 443788 h 922163"/>
                <a:gd name="connsiteX0" fmla="*/ 1662901 w 1843865"/>
                <a:gd name="connsiteY0" fmla="*/ 922163 h 922163"/>
                <a:gd name="connsiteX1" fmla="*/ 5551 w 1843865"/>
                <a:gd name="connsiteY1" fmla="*/ 922163 h 922163"/>
                <a:gd name="connsiteX2" fmla="*/ 224657 w 1843865"/>
                <a:gd name="connsiteY2" fmla="*/ 457622 h 922163"/>
                <a:gd name="connsiteX3" fmla="*/ 4482 w 1843865"/>
                <a:gd name="connsiteY3" fmla="*/ 51222 h 922163"/>
                <a:gd name="connsiteX4" fmla="*/ 32004 w 1843865"/>
                <a:gd name="connsiteY4" fmla="*/ 0 h 922163"/>
                <a:gd name="connsiteX5" fmla="*/ 1546655 w 1843865"/>
                <a:gd name="connsiteY5" fmla="*/ 0 h 922163"/>
                <a:gd name="connsiteX6" fmla="*/ 1596191 w 1843865"/>
                <a:gd name="connsiteY6" fmla="*/ 37388 h 922163"/>
                <a:gd name="connsiteX7" fmla="*/ 1843865 w 1843865"/>
                <a:gd name="connsiteY7" fmla="*/ 443788 h 922163"/>
                <a:gd name="connsiteX0" fmla="*/ 1662901 w 1816367"/>
                <a:gd name="connsiteY0" fmla="*/ 922163 h 922163"/>
                <a:gd name="connsiteX1" fmla="*/ 5551 w 1816367"/>
                <a:gd name="connsiteY1" fmla="*/ 922163 h 922163"/>
                <a:gd name="connsiteX2" fmla="*/ 224657 w 1816367"/>
                <a:gd name="connsiteY2" fmla="*/ 457622 h 922163"/>
                <a:gd name="connsiteX3" fmla="*/ 4482 w 1816367"/>
                <a:gd name="connsiteY3" fmla="*/ 51222 h 922163"/>
                <a:gd name="connsiteX4" fmla="*/ 32004 w 1816367"/>
                <a:gd name="connsiteY4" fmla="*/ 0 h 922163"/>
                <a:gd name="connsiteX5" fmla="*/ 1546655 w 1816367"/>
                <a:gd name="connsiteY5" fmla="*/ 0 h 922163"/>
                <a:gd name="connsiteX6" fmla="*/ 1596191 w 1816367"/>
                <a:gd name="connsiteY6" fmla="*/ 37388 h 922163"/>
                <a:gd name="connsiteX7" fmla="*/ 1816367 w 1816367"/>
                <a:gd name="connsiteY7" fmla="*/ 443788 h 922163"/>
                <a:gd name="connsiteX0" fmla="*/ 1662901 w 1816367"/>
                <a:gd name="connsiteY0" fmla="*/ 922163 h 922163"/>
                <a:gd name="connsiteX1" fmla="*/ 5551 w 1816367"/>
                <a:gd name="connsiteY1" fmla="*/ 922163 h 922163"/>
                <a:gd name="connsiteX2" fmla="*/ 224657 w 1816367"/>
                <a:gd name="connsiteY2" fmla="*/ 457622 h 922163"/>
                <a:gd name="connsiteX3" fmla="*/ 4482 w 1816367"/>
                <a:gd name="connsiteY3" fmla="*/ 51222 h 922163"/>
                <a:gd name="connsiteX4" fmla="*/ 32004 w 1816367"/>
                <a:gd name="connsiteY4" fmla="*/ 0 h 922163"/>
                <a:gd name="connsiteX5" fmla="*/ 1546655 w 1816367"/>
                <a:gd name="connsiteY5" fmla="*/ 0 h 922163"/>
                <a:gd name="connsiteX6" fmla="*/ 1596191 w 1816367"/>
                <a:gd name="connsiteY6" fmla="*/ 37388 h 922163"/>
                <a:gd name="connsiteX7" fmla="*/ 1816367 w 1816367"/>
                <a:gd name="connsiteY7" fmla="*/ 443788 h 922163"/>
                <a:gd name="connsiteX0" fmla="*/ 1662901 w 1816367"/>
                <a:gd name="connsiteY0" fmla="*/ 922163 h 922163"/>
                <a:gd name="connsiteX1" fmla="*/ 5551 w 1816367"/>
                <a:gd name="connsiteY1" fmla="*/ 922163 h 922163"/>
                <a:gd name="connsiteX2" fmla="*/ 224657 w 1816367"/>
                <a:gd name="connsiteY2" fmla="*/ 457622 h 922163"/>
                <a:gd name="connsiteX3" fmla="*/ 4482 w 1816367"/>
                <a:gd name="connsiteY3" fmla="*/ 51222 h 922163"/>
                <a:gd name="connsiteX4" fmla="*/ 32004 w 1816367"/>
                <a:gd name="connsiteY4" fmla="*/ 0 h 922163"/>
                <a:gd name="connsiteX5" fmla="*/ 1546655 w 1816367"/>
                <a:gd name="connsiteY5" fmla="*/ 0 h 922163"/>
                <a:gd name="connsiteX6" fmla="*/ 1596191 w 1816367"/>
                <a:gd name="connsiteY6" fmla="*/ 37388 h 922163"/>
                <a:gd name="connsiteX7" fmla="*/ 1816367 w 1816367"/>
                <a:gd name="connsiteY7" fmla="*/ 443788 h 922163"/>
                <a:gd name="connsiteX0" fmla="*/ 1662901 w 1816367"/>
                <a:gd name="connsiteY0" fmla="*/ 922163 h 922163"/>
                <a:gd name="connsiteX1" fmla="*/ 5551 w 1816367"/>
                <a:gd name="connsiteY1" fmla="*/ 922163 h 922163"/>
                <a:gd name="connsiteX2" fmla="*/ 224657 w 1816367"/>
                <a:gd name="connsiteY2" fmla="*/ 457622 h 922163"/>
                <a:gd name="connsiteX3" fmla="*/ 4482 w 1816367"/>
                <a:gd name="connsiteY3" fmla="*/ 51222 h 922163"/>
                <a:gd name="connsiteX4" fmla="*/ 32004 w 1816367"/>
                <a:gd name="connsiteY4" fmla="*/ 0 h 922163"/>
                <a:gd name="connsiteX5" fmla="*/ 1552158 w 1816367"/>
                <a:gd name="connsiteY5" fmla="*/ 0 h 922163"/>
                <a:gd name="connsiteX6" fmla="*/ 1596191 w 1816367"/>
                <a:gd name="connsiteY6" fmla="*/ 37388 h 922163"/>
                <a:gd name="connsiteX7" fmla="*/ 1816367 w 1816367"/>
                <a:gd name="connsiteY7" fmla="*/ 443788 h 922163"/>
                <a:gd name="connsiteX0" fmla="*/ 1662901 w 1816367"/>
                <a:gd name="connsiteY0" fmla="*/ 922163 h 922163"/>
                <a:gd name="connsiteX1" fmla="*/ 5551 w 1816367"/>
                <a:gd name="connsiteY1" fmla="*/ 922163 h 922163"/>
                <a:gd name="connsiteX2" fmla="*/ 152460 w 1816367"/>
                <a:gd name="connsiteY2" fmla="*/ 457622 h 922163"/>
                <a:gd name="connsiteX3" fmla="*/ 4482 w 1816367"/>
                <a:gd name="connsiteY3" fmla="*/ 51222 h 922163"/>
                <a:gd name="connsiteX4" fmla="*/ 32004 w 1816367"/>
                <a:gd name="connsiteY4" fmla="*/ 0 h 922163"/>
                <a:gd name="connsiteX5" fmla="*/ 1552158 w 1816367"/>
                <a:gd name="connsiteY5" fmla="*/ 0 h 922163"/>
                <a:gd name="connsiteX6" fmla="*/ 1596191 w 1816367"/>
                <a:gd name="connsiteY6" fmla="*/ 37388 h 922163"/>
                <a:gd name="connsiteX7" fmla="*/ 1816367 w 1816367"/>
                <a:gd name="connsiteY7" fmla="*/ 443788 h 922163"/>
                <a:gd name="connsiteX0" fmla="*/ 1662901 w 1816367"/>
                <a:gd name="connsiteY0" fmla="*/ 922163 h 922163"/>
                <a:gd name="connsiteX1" fmla="*/ 5551 w 1816367"/>
                <a:gd name="connsiteY1" fmla="*/ 922163 h 922163"/>
                <a:gd name="connsiteX2" fmla="*/ 152460 w 1816367"/>
                <a:gd name="connsiteY2" fmla="*/ 457622 h 922163"/>
                <a:gd name="connsiteX3" fmla="*/ 4482 w 1816367"/>
                <a:gd name="connsiteY3" fmla="*/ 51222 h 922163"/>
                <a:gd name="connsiteX4" fmla="*/ 32004 w 1816367"/>
                <a:gd name="connsiteY4" fmla="*/ 0 h 922163"/>
                <a:gd name="connsiteX5" fmla="*/ 1552158 w 1816367"/>
                <a:gd name="connsiteY5" fmla="*/ 0 h 922163"/>
                <a:gd name="connsiteX6" fmla="*/ 1596191 w 1816367"/>
                <a:gd name="connsiteY6" fmla="*/ 37388 h 922163"/>
                <a:gd name="connsiteX7" fmla="*/ 1816367 w 1816367"/>
                <a:gd name="connsiteY7" fmla="*/ 443788 h 922163"/>
                <a:gd name="connsiteX0" fmla="*/ 1662901 w 1816367"/>
                <a:gd name="connsiteY0" fmla="*/ 922163 h 922163"/>
                <a:gd name="connsiteX1" fmla="*/ 5551 w 1816367"/>
                <a:gd name="connsiteY1" fmla="*/ 922163 h 922163"/>
                <a:gd name="connsiteX2" fmla="*/ 152460 w 1816367"/>
                <a:gd name="connsiteY2" fmla="*/ 457622 h 922163"/>
                <a:gd name="connsiteX3" fmla="*/ 4482 w 1816367"/>
                <a:gd name="connsiteY3" fmla="*/ 51222 h 922163"/>
                <a:gd name="connsiteX4" fmla="*/ 32004 w 1816367"/>
                <a:gd name="connsiteY4" fmla="*/ 0 h 922163"/>
                <a:gd name="connsiteX5" fmla="*/ 1552158 w 1816367"/>
                <a:gd name="connsiteY5" fmla="*/ 0 h 922163"/>
                <a:gd name="connsiteX6" fmla="*/ 1596191 w 1816367"/>
                <a:gd name="connsiteY6" fmla="*/ 37388 h 922163"/>
                <a:gd name="connsiteX7" fmla="*/ 1816367 w 1816367"/>
                <a:gd name="connsiteY7" fmla="*/ 443788 h 922163"/>
                <a:gd name="connsiteX0" fmla="*/ 1661352 w 1814818"/>
                <a:gd name="connsiteY0" fmla="*/ 922163 h 922163"/>
                <a:gd name="connsiteX1" fmla="*/ 4002 w 1814818"/>
                <a:gd name="connsiteY1" fmla="*/ 922163 h 922163"/>
                <a:gd name="connsiteX2" fmla="*/ 150911 w 1814818"/>
                <a:gd name="connsiteY2" fmla="*/ 457622 h 922163"/>
                <a:gd name="connsiteX3" fmla="*/ 2933 w 1814818"/>
                <a:gd name="connsiteY3" fmla="*/ 51222 h 922163"/>
                <a:gd name="connsiteX4" fmla="*/ 30455 w 1814818"/>
                <a:gd name="connsiteY4" fmla="*/ 0 h 922163"/>
                <a:gd name="connsiteX5" fmla="*/ 1550609 w 1814818"/>
                <a:gd name="connsiteY5" fmla="*/ 0 h 922163"/>
                <a:gd name="connsiteX6" fmla="*/ 1594642 w 1814818"/>
                <a:gd name="connsiteY6" fmla="*/ 37388 h 922163"/>
                <a:gd name="connsiteX7" fmla="*/ 1814818 w 1814818"/>
                <a:gd name="connsiteY7" fmla="*/ 443788 h 922163"/>
                <a:gd name="connsiteX0" fmla="*/ 1661523 w 1814989"/>
                <a:gd name="connsiteY0" fmla="*/ 922163 h 922163"/>
                <a:gd name="connsiteX1" fmla="*/ 4173 w 1814989"/>
                <a:gd name="connsiteY1" fmla="*/ 922163 h 922163"/>
                <a:gd name="connsiteX2" fmla="*/ 151082 w 1814989"/>
                <a:gd name="connsiteY2" fmla="*/ 457622 h 922163"/>
                <a:gd name="connsiteX3" fmla="*/ 3104 w 1814989"/>
                <a:gd name="connsiteY3" fmla="*/ 51222 h 922163"/>
                <a:gd name="connsiteX4" fmla="*/ 21600 w 1814989"/>
                <a:gd name="connsiteY4" fmla="*/ 0 h 922163"/>
                <a:gd name="connsiteX5" fmla="*/ 1550780 w 1814989"/>
                <a:gd name="connsiteY5" fmla="*/ 0 h 922163"/>
                <a:gd name="connsiteX6" fmla="*/ 1594813 w 1814989"/>
                <a:gd name="connsiteY6" fmla="*/ 37388 h 922163"/>
                <a:gd name="connsiteX7" fmla="*/ 1814989 w 1814989"/>
                <a:gd name="connsiteY7" fmla="*/ 443788 h 922163"/>
                <a:gd name="connsiteX0" fmla="*/ 1661523 w 1742791"/>
                <a:gd name="connsiteY0" fmla="*/ 922163 h 922163"/>
                <a:gd name="connsiteX1" fmla="*/ 4173 w 1742791"/>
                <a:gd name="connsiteY1" fmla="*/ 922163 h 922163"/>
                <a:gd name="connsiteX2" fmla="*/ 151082 w 1742791"/>
                <a:gd name="connsiteY2" fmla="*/ 457622 h 922163"/>
                <a:gd name="connsiteX3" fmla="*/ 3104 w 1742791"/>
                <a:gd name="connsiteY3" fmla="*/ 51222 h 922163"/>
                <a:gd name="connsiteX4" fmla="*/ 21600 w 1742791"/>
                <a:gd name="connsiteY4" fmla="*/ 0 h 922163"/>
                <a:gd name="connsiteX5" fmla="*/ 1550780 w 1742791"/>
                <a:gd name="connsiteY5" fmla="*/ 0 h 922163"/>
                <a:gd name="connsiteX6" fmla="*/ 1594813 w 1742791"/>
                <a:gd name="connsiteY6" fmla="*/ 37388 h 922163"/>
                <a:gd name="connsiteX7" fmla="*/ 1742791 w 1742791"/>
                <a:gd name="connsiteY7" fmla="*/ 443788 h 922163"/>
                <a:gd name="connsiteX0" fmla="*/ 1661523 w 1742791"/>
                <a:gd name="connsiteY0" fmla="*/ 922163 h 922163"/>
                <a:gd name="connsiteX1" fmla="*/ 4173 w 1742791"/>
                <a:gd name="connsiteY1" fmla="*/ 922163 h 922163"/>
                <a:gd name="connsiteX2" fmla="*/ 151082 w 1742791"/>
                <a:gd name="connsiteY2" fmla="*/ 457622 h 922163"/>
                <a:gd name="connsiteX3" fmla="*/ 3104 w 1742791"/>
                <a:gd name="connsiteY3" fmla="*/ 51222 h 922163"/>
                <a:gd name="connsiteX4" fmla="*/ 21600 w 1742791"/>
                <a:gd name="connsiteY4" fmla="*/ 0 h 922163"/>
                <a:gd name="connsiteX5" fmla="*/ 1550780 w 1742791"/>
                <a:gd name="connsiteY5" fmla="*/ 0 h 922163"/>
                <a:gd name="connsiteX6" fmla="*/ 1594813 w 1742791"/>
                <a:gd name="connsiteY6" fmla="*/ 37388 h 922163"/>
                <a:gd name="connsiteX7" fmla="*/ 1742791 w 1742791"/>
                <a:gd name="connsiteY7" fmla="*/ 443788 h 922163"/>
                <a:gd name="connsiteX0" fmla="*/ 1661523 w 1742791"/>
                <a:gd name="connsiteY0" fmla="*/ 922163 h 922163"/>
                <a:gd name="connsiteX1" fmla="*/ 4173 w 1742791"/>
                <a:gd name="connsiteY1" fmla="*/ 922163 h 922163"/>
                <a:gd name="connsiteX2" fmla="*/ 151082 w 1742791"/>
                <a:gd name="connsiteY2" fmla="*/ 457622 h 922163"/>
                <a:gd name="connsiteX3" fmla="*/ 3104 w 1742791"/>
                <a:gd name="connsiteY3" fmla="*/ 51222 h 922163"/>
                <a:gd name="connsiteX4" fmla="*/ 21600 w 1742791"/>
                <a:gd name="connsiteY4" fmla="*/ 0 h 922163"/>
                <a:gd name="connsiteX5" fmla="*/ 1550780 w 1742791"/>
                <a:gd name="connsiteY5" fmla="*/ 0 h 922163"/>
                <a:gd name="connsiteX6" fmla="*/ 1594813 w 1742791"/>
                <a:gd name="connsiteY6" fmla="*/ 37388 h 922163"/>
                <a:gd name="connsiteX7" fmla="*/ 1742791 w 1742791"/>
                <a:gd name="connsiteY7" fmla="*/ 443788 h 922163"/>
                <a:gd name="connsiteX0" fmla="*/ 1661523 w 1742791"/>
                <a:gd name="connsiteY0" fmla="*/ 922163 h 922163"/>
                <a:gd name="connsiteX1" fmla="*/ 4173 w 1742791"/>
                <a:gd name="connsiteY1" fmla="*/ 922163 h 922163"/>
                <a:gd name="connsiteX2" fmla="*/ 151082 w 1742791"/>
                <a:gd name="connsiteY2" fmla="*/ 457622 h 922163"/>
                <a:gd name="connsiteX3" fmla="*/ 3104 w 1742791"/>
                <a:gd name="connsiteY3" fmla="*/ 51222 h 922163"/>
                <a:gd name="connsiteX4" fmla="*/ 21600 w 1742791"/>
                <a:gd name="connsiteY4" fmla="*/ 0 h 922163"/>
                <a:gd name="connsiteX5" fmla="*/ 1565218 w 1742791"/>
                <a:gd name="connsiteY5" fmla="*/ 0 h 922163"/>
                <a:gd name="connsiteX6" fmla="*/ 1594813 w 1742791"/>
                <a:gd name="connsiteY6" fmla="*/ 37388 h 922163"/>
                <a:gd name="connsiteX7" fmla="*/ 1742791 w 1742791"/>
                <a:gd name="connsiteY7" fmla="*/ 443788 h 922163"/>
                <a:gd name="connsiteX0" fmla="*/ 1661523 w 1742791"/>
                <a:gd name="connsiteY0" fmla="*/ 922163 h 922163"/>
                <a:gd name="connsiteX1" fmla="*/ 4173 w 1742791"/>
                <a:gd name="connsiteY1" fmla="*/ 922163 h 922163"/>
                <a:gd name="connsiteX2" fmla="*/ 145196 w 1742791"/>
                <a:gd name="connsiteY2" fmla="*/ 457622 h 922163"/>
                <a:gd name="connsiteX3" fmla="*/ 3104 w 1742791"/>
                <a:gd name="connsiteY3" fmla="*/ 51222 h 922163"/>
                <a:gd name="connsiteX4" fmla="*/ 21600 w 1742791"/>
                <a:gd name="connsiteY4" fmla="*/ 0 h 922163"/>
                <a:gd name="connsiteX5" fmla="*/ 1565218 w 1742791"/>
                <a:gd name="connsiteY5" fmla="*/ 0 h 922163"/>
                <a:gd name="connsiteX6" fmla="*/ 1594813 w 1742791"/>
                <a:gd name="connsiteY6" fmla="*/ 37388 h 922163"/>
                <a:gd name="connsiteX7" fmla="*/ 1742791 w 1742791"/>
                <a:gd name="connsiteY7" fmla="*/ 443788 h 922163"/>
                <a:gd name="connsiteX0" fmla="*/ 1661523 w 1742791"/>
                <a:gd name="connsiteY0" fmla="*/ 922163 h 922163"/>
                <a:gd name="connsiteX1" fmla="*/ 4173 w 1742791"/>
                <a:gd name="connsiteY1" fmla="*/ 922163 h 922163"/>
                <a:gd name="connsiteX2" fmla="*/ 145196 w 1742791"/>
                <a:gd name="connsiteY2" fmla="*/ 457622 h 922163"/>
                <a:gd name="connsiteX3" fmla="*/ 3104 w 1742791"/>
                <a:gd name="connsiteY3" fmla="*/ 51222 h 922163"/>
                <a:gd name="connsiteX4" fmla="*/ 21600 w 1742791"/>
                <a:gd name="connsiteY4" fmla="*/ 0 h 922163"/>
                <a:gd name="connsiteX5" fmla="*/ 1565218 w 1742791"/>
                <a:gd name="connsiteY5" fmla="*/ 0 h 922163"/>
                <a:gd name="connsiteX6" fmla="*/ 1594813 w 1742791"/>
                <a:gd name="connsiteY6" fmla="*/ 37388 h 922163"/>
                <a:gd name="connsiteX7" fmla="*/ 1742791 w 1742791"/>
                <a:gd name="connsiteY7" fmla="*/ 443788 h 922163"/>
                <a:gd name="connsiteX0" fmla="*/ 1661523 w 1742791"/>
                <a:gd name="connsiteY0" fmla="*/ 922163 h 922163"/>
                <a:gd name="connsiteX1" fmla="*/ 4173 w 1742791"/>
                <a:gd name="connsiteY1" fmla="*/ 922163 h 922163"/>
                <a:gd name="connsiteX2" fmla="*/ 145196 w 1742791"/>
                <a:gd name="connsiteY2" fmla="*/ 457622 h 922163"/>
                <a:gd name="connsiteX3" fmla="*/ 3104 w 1742791"/>
                <a:gd name="connsiteY3" fmla="*/ 51222 h 922163"/>
                <a:gd name="connsiteX4" fmla="*/ 21600 w 1742791"/>
                <a:gd name="connsiteY4" fmla="*/ 0 h 922163"/>
                <a:gd name="connsiteX5" fmla="*/ 1565218 w 1742791"/>
                <a:gd name="connsiteY5" fmla="*/ 0 h 922163"/>
                <a:gd name="connsiteX6" fmla="*/ 1594813 w 1742791"/>
                <a:gd name="connsiteY6" fmla="*/ 37388 h 922163"/>
                <a:gd name="connsiteX7" fmla="*/ 1742791 w 1742791"/>
                <a:gd name="connsiteY7" fmla="*/ 443788 h 922163"/>
                <a:gd name="connsiteX0" fmla="*/ 1661395 w 1742663"/>
                <a:gd name="connsiteY0" fmla="*/ 922163 h 922163"/>
                <a:gd name="connsiteX1" fmla="*/ 4045 w 1742663"/>
                <a:gd name="connsiteY1" fmla="*/ 922163 h 922163"/>
                <a:gd name="connsiteX2" fmla="*/ 145068 w 1742663"/>
                <a:gd name="connsiteY2" fmla="*/ 457622 h 922163"/>
                <a:gd name="connsiteX3" fmla="*/ 2976 w 1742663"/>
                <a:gd name="connsiteY3" fmla="*/ 51222 h 922163"/>
                <a:gd name="connsiteX4" fmla="*/ 21472 w 1742663"/>
                <a:gd name="connsiteY4" fmla="*/ 0 h 922163"/>
                <a:gd name="connsiteX5" fmla="*/ 1565090 w 1742663"/>
                <a:gd name="connsiteY5" fmla="*/ 0 h 922163"/>
                <a:gd name="connsiteX6" fmla="*/ 1594685 w 1742663"/>
                <a:gd name="connsiteY6" fmla="*/ 37388 h 922163"/>
                <a:gd name="connsiteX7" fmla="*/ 1742663 w 1742663"/>
                <a:gd name="connsiteY7" fmla="*/ 443788 h 922163"/>
                <a:gd name="connsiteX0" fmla="*/ 1661410 w 1742678"/>
                <a:gd name="connsiteY0" fmla="*/ 922163 h 922163"/>
                <a:gd name="connsiteX1" fmla="*/ 4060 w 1742678"/>
                <a:gd name="connsiteY1" fmla="*/ 922163 h 922163"/>
                <a:gd name="connsiteX2" fmla="*/ 145083 w 1742678"/>
                <a:gd name="connsiteY2" fmla="*/ 457622 h 922163"/>
                <a:gd name="connsiteX3" fmla="*/ 2991 w 1742678"/>
                <a:gd name="connsiteY3" fmla="*/ 51222 h 922163"/>
                <a:gd name="connsiteX4" fmla="*/ 20752 w 1742678"/>
                <a:gd name="connsiteY4" fmla="*/ 0 h 922163"/>
                <a:gd name="connsiteX5" fmla="*/ 1565105 w 1742678"/>
                <a:gd name="connsiteY5" fmla="*/ 0 h 922163"/>
                <a:gd name="connsiteX6" fmla="*/ 1594700 w 1742678"/>
                <a:gd name="connsiteY6" fmla="*/ 37388 h 922163"/>
                <a:gd name="connsiteX7" fmla="*/ 1742678 w 1742678"/>
                <a:gd name="connsiteY7" fmla="*/ 443788 h 922163"/>
                <a:gd name="connsiteX0" fmla="*/ 1661410 w 1736792"/>
                <a:gd name="connsiteY0" fmla="*/ 922163 h 922163"/>
                <a:gd name="connsiteX1" fmla="*/ 4060 w 1736792"/>
                <a:gd name="connsiteY1" fmla="*/ 922163 h 922163"/>
                <a:gd name="connsiteX2" fmla="*/ 145083 w 1736792"/>
                <a:gd name="connsiteY2" fmla="*/ 457622 h 922163"/>
                <a:gd name="connsiteX3" fmla="*/ 2991 w 1736792"/>
                <a:gd name="connsiteY3" fmla="*/ 51222 h 922163"/>
                <a:gd name="connsiteX4" fmla="*/ 20752 w 1736792"/>
                <a:gd name="connsiteY4" fmla="*/ 0 h 922163"/>
                <a:gd name="connsiteX5" fmla="*/ 1565105 w 1736792"/>
                <a:gd name="connsiteY5" fmla="*/ 0 h 922163"/>
                <a:gd name="connsiteX6" fmla="*/ 1594700 w 1736792"/>
                <a:gd name="connsiteY6" fmla="*/ 37388 h 922163"/>
                <a:gd name="connsiteX7" fmla="*/ 1736792 w 1736792"/>
                <a:gd name="connsiteY7" fmla="*/ 443788 h 922163"/>
                <a:gd name="connsiteX0" fmla="*/ 1661410 w 1736792"/>
                <a:gd name="connsiteY0" fmla="*/ 922163 h 922163"/>
                <a:gd name="connsiteX1" fmla="*/ 4060 w 1736792"/>
                <a:gd name="connsiteY1" fmla="*/ 922163 h 922163"/>
                <a:gd name="connsiteX2" fmla="*/ 145083 w 1736792"/>
                <a:gd name="connsiteY2" fmla="*/ 457622 h 922163"/>
                <a:gd name="connsiteX3" fmla="*/ 2991 w 1736792"/>
                <a:gd name="connsiteY3" fmla="*/ 51222 h 922163"/>
                <a:gd name="connsiteX4" fmla="*/ 20752 w 1736792"/>
                <a:gd name="connsiteY4" fmla="*/ 0 h 922163"/>
                <a:gd name="connsiteX5" fmla="*/ 1565105 w 1736792"/>
                <a:gd name="connsiteY5" fmla="*/ 0 h 922163"/>
                <a:gd name="connsiteX6" fmla="*/ 1594700 w 1736792"/>
                <a:gd name="connsiteY6" fmla="*/ 37388 h 922163"/>
                <a:gd name="connsiteX7" fmla="*/ 1736792 w 1736792"/>
                <a:gd name="connsiteY7" fmla="*/ 443788 h 922163"/>
                <a:gd name="connsiteX0" fmla="*/ 1661410 w 1736792"/>
                <a:gd name="connsiteY0" fmla="*/ 922163 h 922163"/>
                <a:gd name="connsiteX1" fmla="*/ 4060 w 1736792"/>
                <a:gd name="connsiteY1" fmla="*/ 922163 h 922163"/>
                <a:gd name="connsiteX2" fmla="*/ 145083 w 1736792"/>
                <a:gd name="connsiteY2" fmla="*/ 457622 h 922163"/>
                <a:gd name="connsiteX3" fmla="*/ 2991 w 1736792"/>
                <a:gd name="connsiteY3" fmla="*/ 51222 h 922163"/>
                <a:gd name="connsiteX4" fmla="*/ 20752 w 1736792"/>
                <a:gd name="connsiteY4" fmla="*/ 0 h 922163"/>
                <a:gd name="connsiteX5" fmla="*/ 1565105 w 1736792"/>
                <a:gd name="connsiteY5" fmla="*/ 0 h 922163"/>
                <a:gd name="connsiteX6" fmla="*/ 1594700 w 1736792"/>
                <a:gd name="connsiteY6" fmla="*/ 37388 h 922163"/>
                <a:gd name="connsiteX7" fmla="*/ 1736792 w 1736792"/>
                <a:gd name="connsiteY7" fmla="*/ 443788 h 922163"/>
                <a:gd name="connsiteX0" fmla="*/ 1661410 w 1736792"/>
                <a:gd name="connsiteY0" fmla="*/ 922163 h 922163"/>
                <a:gd name="connsiteX1" fmla="*/ 4060 w 1736792"/>
                <a:gd name="connsiteY1" fmla="*/ 922163 h 922163"/>
                <a:gd name="connsiteX2" fmla="*/ 145083 w 1736792"/>
                <a:gd name="connsiteY2" fmla="*/ 457622 h 922163"/>
                <a:gd name="connsiteX3" fmla="*/ 2991 w 1736792"/>
                <a:gd name="connsiteY3" fmla="*/ 51222 h 922163"/>
                <a:gd name="connsiteX4" fmla="*/ 20752 w 1736792"/>
                <a:gd name="connsiteY4" fmla="*/ 0 h 922163"/>
                <a:gd name="connsiteX5" fmla="*/ 1566282 w 1736792"/>
                <a:gd name="connsiteY5" fmla="*/ 0 h 922163"/>
                <a:gd name="connsiteX6" fmla="*/ 1594700 w 1736792"/>
                <a:gd name="connsiteY6" fmla="*/ 37388 h 922163"/>
                <a:gd name="connsiteX7" fmla="*/ 1736792 w 1736792"/>
                <a:gd name="connsiteY7" fmla="*/ 443788 h 922163"/>
                <a:gd name="connsiteX0" fmla="*/ 1661410 w 1736792"/>
                <a:gd name="connsiteY0" fmla="*/ 922163 h 922163"/>
                <a:gd name="connsiteX1" fmla="*/ 4060 w 1736792"/>
                <a:gd name="connsiteY1" fmla="*/ 922163 h 922163"/>
                <a:gd name="connsiteX2" fmla="*/ 196733 w 1736792"/>
                <a:gd name="connsiteY2" fmla="*/ 457622 h 922163"/>
                <a:gd name="connsiteX3" fmla="*/ 2991 w 1736792"/>
                <a:gd name="connsiteY3" fmla="*/ 51222 h 922163"/>
                <a:gd name="connsiteX4" fmla="*/ 20752 w 1736792"/>
                <a:gd name="connsiteY4" fmla="*/ 0 h 922163"/>
                <a:gd name="connsiteX5" fmla="*/ 1566282 w 1736792"/>
                <a:gd name="connsiteY5" fmla="*/ 0 h 922163"/>
                <a:gd name="connsiteX6" fmla="*/ 1594700 w 1736792"/>
                <a:gd name="connsiteY6" fmla="*/ 37388 h 922163"/>
                <a:gd name="connsiteX7" fmla="*/ 1736792 w 1736792"/>
                <a:gd name="connsiteY7" fmla="*/ 443788 h 922163"/>
                <a:gd name="connsiteX0" fmla="*/ 1661410 w 1736792"/>
                <a:gd name="connsiteY0" fmla="*/ 922163 h 922163"/>
                <a:gd name="connsiteX1" fmla="*/ 4060 w 1736792"/>
                <a:gd name="connsiteY1" fmla="*/ 922163 h 922163"/>
                <a:gd name="connsiteX2" fmla="*/ 196733 w 1736792"/>
                <a:gd name="connsiteY2" fmla="*/ 457622 h 922163"/>
                <a:gd name="connsiteX3" fmla="*/ 2991 w 1736792"/>
                <a:gd name="connsiteY3" fmla="*/ 51222 h 922163"/>
                <a:gd name="connsiteX4" fmla="*/ 20752 w 1736792"/>
                <a:gd name="connsiteY4" fmla="*/ 0 h 922163"/>
                <a:gd name="connsiteX5" fmla="*/ 1566282 w 1736792"/>
                <a:gd name="connsiteY5" fmla="*/ 0 h 922163"/>
                <a:gd name="connsiteX6" fmla="*/ 1594700 w 1736792"/>
                <a:gd name="connsiteY6" fmla="*/ 37388 h 922163"/>
                <a:gd name="connsiteX7" fmla="*/ 1736792 w 1736792"/>
                <a:gd name="connsiteY7" fmla="*/ 443788 h 922163"/>
                <a:gd name="connsiteX0" fmla="*/ 1661410 w 1736792"/>
                <a:gd name="connsiteY0" fmla="*/ 922163 h 922163"/>
                <a:gd name="connsiteX1" fmla="*/ 4060 w 1736792"/>
                <a:gd name="connsiteY1" fmla="*/ 922163 h 922163"/>
                <a:gd name="connsiteX2" fmla="*/ 196733 w 1736792"/>
                <a:gd name="connsiteY2" fmla="*/ 457622 h 922163"/>
                <a:gd name="connsiteX3" fmla="*/ 2991 w 1736792"/>
                <a:gd name="connsiteY3" fmla="*/ 51222 h 922163"/>
                <a:gd name="connsiteX4" fmla="*/ 20752 w 1736792"/>
                <a:gd name="connsiteY4" fmla="*/ 0 h 922163"/>
                <a:gd name="connsiteX5" fmla="*/ 1566282 w 1736792"/>
                <a:gd name="connsiteY5" fmla="*/ 0 h 922163"/>
                <a:gd name="connsiteX6" fmla="*/ 1594700 w 1736792"/>
                <a:gd name="connsiteY6" fmla="*/ 37388 h 922163"/>
                <a:gd name="connsiteX7" fmla="*/ 1736792 w 1736792"/>
                <a:gd name="connsiteY7" fmla="*/ 443788 h 922163"/>
                <a:gd name="connsiteX0" fmla="*/ 1662539 w 1737921"/>
                <a:gd name="connsiteY0" fmla="*/ 922163 h 922163"/>
                <a:gd name="connsiteX1" fmla="*/ 5189 w 1737921"/>
                <a:gd name="connsiteY1" fmla="*/ 922163 h 922163"/>
                <a:gd name="connsiteX2" fmla="*/ 197862 w 1737921"/>
                <a:gd name="connsiteY2" fmla="*/ 457622 h 922163"/>
                <a:gd name="connsiteX3" fmla="*/ 4120 w 1737921"/>
                <a:gd name="connsiteY3" fmla="*/ 51222 h 922163"/>
                <a:gd name="connsiteX4" fmla="*/ 21881 w 1737921"/>
                <a:gd name="connsiteY4" fmla="*/ 0 h 922163"/>
                <a:gd name="connsiteX5" fmla="*/ 1567411 w 1737921"/>
                <a:gd name="connsiteY5" fmla="*/ 0 h 922163"/>
                <a:gd name="connsiteX6" fmla="*/ 1595829 w 1737921"/>
                <a:gd name="connsiteY6" fmla="*/ 37388 h 922163"/>
                <a:gd name="connsiteX7" fmla="*/ 1737921 w 1737921"/>
                <a:gd name="connsiteY7" fmla="*/ 443788 h 922163"/>
                <a:gd name="connsiteX0" fmla="*/ 1662396 w 1737778"/>
                <a:gd name="connsiteY0" fmla="*/ 922163 h 922163"/>
                <a:gd name="connsiteX1" fmla="*/ 5046 w 1737778"/>
                <a:gd name="connsiteY1" fmla="*/ 922163 h 922163"/>
                <a:gd name="connsiteX2" fmla="*/ 197719 w 1737778"/>
                <a:gd name="connsiteY2" fmla="*/ 457622 h 922163"/>
                <a:gd name="connsiteX3" fmla="*/ 3977 w 1737778"/>
                <a:gd name="connsiteY3" fmla="*/ 51222 h 922163"/>
                <a:gd name="connsiteX4" fmla="*/ 28195 w 1737778"/>
                <a:gd name="connsiteY4" fmla="*/ 0 h 922163"/>
                <a:gd name="connsiteX5" fmla="*/ 1567268 w 1737778"/>
                <a:gd name="connsiteY5" fmla="*/ 0 h 922163"/>
                <a:gd name="connsiteX6" fmla="*/ 1595686 w 1737778"/>
                <a:gd name="connsiteY6" fmla="*/ 37388 h 922163"/>
                <a:gd name="connsiteX7" fmla="*/ 1737778 w 1737778"/>
                <a:gd name="connsiteY7" fmla="*/ 443788 h 922163"/>
                <a:gd name="connsiteX0" fmla="*/ 1662396 w 1789429"/>
                <a:gd name="connsiteY0" fmla="*/ 922163 h 922163"/>
                <a:gd name="connsiteX1" fmla="*/ 5046 w 1789429"/>
                <a:gd name="connsiteY1" fmla="*/ 922163 h 922163"/>
                <a:gd name="connsiteX2" fmla="*/ 197719 w 1789429"/>
                <a:gd name="connsiteY2" fmla="*/ 457622 h 922163"/>
                <a:gd name="connsiteX3" fmla="*/ 3977 w 1789429"/>
                <a:gd name="connsiteY3" fmla="*/ 51222 h 922163"/>
                <a:gd name="connsiteX4" fmla="*/ 28195 w 1789429"/>
                <a:gd name="connsiteY4" fmla="*/ 0 h 922163"/>
                <a:gd name="connsiteX5" fmla="*/ 1567268 w 1789429"/>
                <a:gd name="connsiteY5" fmla="*/ 0 h 922163"/>
                <a:gd name="connsiteX6" fmla="*/ 1595686 w 1789429"/>
                <a:gd name="connsiteY6" fmla="*/ 37388 h 922163"/>
                <a:gd name="connsiteX7" fmla="*/ 1789429 w 1789429"/>
                <a:gd name="connsiteY7" fmla="*/ 443788 h 922163"/>
                <a:gd name="connsiteX0" fmla="*/ 1662396 w 1789429"/>
                <a:gd name="connsiteY0" fmla="*/ 922163 h 922163"/>
                <a:gd name="connsiteX1" fmla="*/ 5046 w 1789429"/>
                <a:gd name="connsiteY1" fmla="*/ 922163 h 922163"/>
                <a:gd name="connsiteX2" fmla="*/ 197719 w 1789429"/>
                <a:gd name="connsiteY2" fmla="*/ 457622 h 922163"/>
                <a:gd name="connsiteX3" fmla="*/ 3977 w 1789429"/>
                <a:gd name="connsiteY3" fmla="*/ 51222 h 922163"/>
                <a:gd name="connsiteX4" fmla="*/ 28195 w 1789429"/>
                <a:gd name="connsiteY4" fmla="*/ 0 h 922163"/>
                <a:gd name="connsiteX5" fmla="*/ 1567268 w 1789429"/>
                <a:gd name="connsiteY5" fmla="*/ 0 h 922163"/>
                <a:gd name="connsiteX6" fmla="*/ 1595686 w 1789429"/>
                <a:gd name="connsiteY6" fmla="*/ 37388 h 922163"/>
                <a:gd name="connsiteX7" fmla="*/ 1789429 w 1789429"/>
                <a:gd name="connsiteY7" fmla="*/ 443788 h 922163"/>
                <a:gd name="connsiteX0" fmla="*/ 1662396 w 1789429"/>
                <a:gd name="connsiteY0" fmla="*/ 922163 h 922163"/>
                <a:gd name="connsiteX1" fmla="*/ 5046 w 1789429"/>
                <a:gd name="connsiteY1" fmla="*/ 922163 h 922163"/>
                <a:gd name="connsiteX2" fmla="*/ 197719 w 1789429"/>
                <a:gd name="connsiteY2" fmla="*/ 457622 h 922163"/>
                <a:gd name="connsiteX3" fmla="*/ 3977 w 1789429"/>
                <a:gd name="connsiteY3" fmla="*/ 51222 h 922163"/>
                <a:gd name="connsiteX4" fmla="*/ 28195 w 1789429"/>
                <a:gd name="connsiteY4" fmla="*/ 0 h 922163"/>
                <a:gd name="connsiteX5" fmla="*/ 1567268 w 1789429"/>
                <a:gd name="connsiteY5" fmla="*/ 0 h 922163"/>
                <a:gd name="connsiteX6" fmla="*/ 1595686 w 1789429"/>
                <a:gd name="connsiteY6" fmla="*/ 37388 h 922163"/>
                <a:gd name="connsiteX7" fmla="*/ 1789429 w 1789429"/>
                <a:gd name="connsiteY7" fmla="*/ 443788 h 922163"/>
                <a:gd name="connsiteX0" fmla="*/ 1662396 w 1789429"/>
                <a:gd name="connsiteY0" fmla="*/ 922163 h 922163"/>
                <a:gd name="connsiteX1" fmla="*/ 5046 w 1789429"/>
                <a:gd name="connsiteY1" fmla="*/ 922163 h 922163"/>
                <a:gd name="connsiteX2" fmla="*/ 197719 w 1789429"/>
                <a:gd name="connsiteY2" fmla="*/ 457622 h 922163"/>
                <a:gd name="connsiteX3" fmla="*/ 3977 w 1789429"/>
                <a:gd name="connsiteY3" fmla="*/ 51222 h 922163"/>
                <a:gd name="connsiteX4" fmla="*/ 28195 w 1789429"/>
                <a:gd name="connsiteY4" fmla="*/ 0 h 922163"/>
                <a:gd name="connsiteX5" fmla="*/ 1556938 w 1789429"/>
                <a:gd name="connsiteY5" fmla="*/ 0 h 922163"/>
                <a:gd name="connsiteX6" fmla="*/ 1595686 w 1789429"/>
                <a:gd name="connsiteY6" fmla="*/ 37388 h 922163"/>
                <a:gd name="connsiteX7" fmla="*/ 1789429 w 1789429"/>
                <a:gd name="connsiteY7" fmla="*/ 443788 h 922163"/>
                <a:gd name="connsiteX0" fmla="*/ 1662396 w 1789429"/>
                <a:gd name="connsiteY0" fmla="*/ 922163 h 922163"/>
                <a:gd name="connsiteX1" fmla="*/ 5046 w 1789429"/>
                <a:gd name="connsiteY1" fmla="*/ 922163 h 922163"/>
                <a:gd name="connsiteX2" fmla="*/ 133933 w 1789429"/>
                <a:gd name="connsiteY2" fmla="*/ 457622 h 922163"/>
                <a:gd name="connsiteX3" fmla="*/ 3977 w 1789429"/>
                <a:gd name="connsiteY3" fmla="*/ 51222 h 922163"/>
                <a:gd name="connsiteX4" fmla="*/ 28195 w 1789429"/>
                <a:gd name="connsiteY4" fmla="*/ 0 h 922163"/>
                <a:gd name="connsiteX5" fmla="*/ 1556938 w 1789429"/>
                <a:gd name="connsiteY5" fmla="*/ 0 h 922163"/>
                <a:gd name="connsiteX6" fmla="*/ 1595686 w 1789429"/>
                <a:gd name="connsiteY6" fmla="*/ 37388 h 922163"/>
                <a:gd name="connsiteX7" fmla="*/ 1789429 w 1789429"/>
                <a:gd name="connsiteY7" fmla="*/ 443788 h 922163"/>
                <a:gd name="connsiteX0" fmla="*/ 1662396 w 1789429"/>
                <a:gd name="connsiteY0" fmla="*/ 922163 h 922163"/>
                <a:gd name="connsiteX1" fmla="*/ 5046 w 1789429"/>
                <a:gd name="connsiteY1" fmla="*/ 922163 h 922163"/>
                <a:gd name="connsiteX2" fmla="*/ 133933 w 1789429"/>
                <a:gd name="connsiteY2" fmla="*/ 457622 h 922163"/>
                <a:gd name="connsiteX3" fmla="*/ 3977 w 1789429"/>
                <a:gd name="connsiteY3" fmla="*/ 51222 h 922163"/>
                <a:gd name="connsiteX4" fmla="*/ 28195 w 1789429"/>
                <a:gd name="connsiteY4" fmla="*/ 0 h 922163"/>
                <a:gd name="connsiteX5" fmla="*/ 1556938 w 1789429"/>
                <a:gd name="connsiteY5" fmla="*/ 0 h 922163"/>
                <a:gd name="connsiteX6" fmla="*/ 1595686 w 1789429"/>
                <a:gd name="connsiteY6" fmla="*/ 37388 h 922163"/>
                <a:gd name="connsiteX7" fmla="*/ 1789429 w 1789429"/>
                <a:gd name="connsiteY7" fmla="*/ 443788 h 922163"/>
                <a:gd name="connsiteX0" fmla="*/ 1662396 w 1789429"/>
                <a:gd name="connsiteY0" fmla="*/ 922163 h 922163"/>
                <a:gd name="connsiteX1" fmla="*/ 5046 w 1789429"/>
                <a:gd name="connsiteY1" fmla="*/ 922163 h 922163"/>
                <a:gd name="connsiteX2" fmla="*/ 133933 w 1789429"/>
                <a:gd name="connsiteY2" fmla="*/ 457622 h 922163"/>
                <a:gd name="connsiteX3" fmla="*/ 3977 w 1789429"/>
                <a:gd name="connsiteY3" fmla="*/ 51222 h 922163"/>
                <a:gd name="connsiteX4" fmla="*/ 28195 w 1789429"/>
                <a:gd name="connsiteY4" fmla="*/ 0 h 922163"/>
                <a:gd name="connsiteX5" fmla="*/ 1556938 w 1789429"/>
                <a:gd name="connsiteY5" fmla="*/ 0 h 922163"/>
                <a:gd name="connsiteX6" fmla="*/ 1595686 w 1789429"/>
                <a:gd name="connsiteY6" fmla="*/ 37388 h 922163"/>
                <a:gd name="connsiteX7" fmla="*/ 1789429 w 1789429"/>
                <a:gd name="connsiteY7" fmla="*/ 443788 h 922163"/>
                <a:gd name="connsiteX0" fmla="*/ 1661025 w 1788058"/>
                <a:gd name="connsiteY0" fmla="*/ 922163 h 922163"/>
                <a:gd name="connsiteX1" fmla="*/ 3675 w 1788058"/>
                <a:gd name="connsiteY1" fmla="*/ 922163 h 922163"/>
                <a:gd name="connsiteX2" fmla="*/ 132562 w 1788058"/>
                <a:gd name="connsiteY2" fmla="*/ 457622 h 922163"/>
                <a:gd name="connsiteX3" fmla="*/ 2606 w 1788058"/>
                <a:gd name="connsiteY3" fmla="*/ 51222 h 922163"/>
                <a:gd name="connsiteX4" fmla="*/ 26824 w 1788058"/>
                <a:gd name="connsiteY4" fmla="*/ 0 h 922163"/>
                <a:gd name="connsiteX5" fmla="*/ 1555567 w 1788058"/>
                <a:gd name="connsiteY5" fmla="*/ 0 h 922163"/>
                <a:gd name="connsiteX6" fmla="*/ 1594315 w 1788058"/>
                <a:gd name="connsiteY6" fmla="*/ 37388 h 922163"/>
                <a:gd name="connsiteX7" fmla="*/ 1788058 w 1788058"/>
                <a:gd name="connsiteY7" fmla="*/ 443788 h 922163"/>
                <a:gd name="connsiteX0" fmla="*/ 1661180 w 1788213"/>
                <a:gd name="connsiteY0" fmla="*/ 922163 h 922163"/>
                <a:gd name="connsiteX1" fmla="*/ 3830 w 1788213"/>
                <a:gd name="connsiteY1" fmla="*/ 922163 h 922163"/>
                <a:gd name="connsiteX2" fmla="*/ 132717 w 1788213"/>
                <a:gd name="connsiteY2" fmla="*/ 457622 h 922163"/>
                <a:gd name="connsiteX3" fmla="*/ 2761 w 1788213"/>
                <a:gd name="connsiteY3" fmla="*/ 51222 h 922163"/>
                <a:gd name="connsiteX4" fmla="*/ 19005 w 1788213"/>
                <a:gd name="connsiteY4" fmla="*/ 0 h 922163"/>
                <a:gd name="connsiteX5" fmla="*/ 1555722 w 1788213"/>
                <a:gd name="connsiteY5" fmla="*/ 0 h 922163"/>
                <a:gd name="connsiteX6" fmla="*/ 1594470 w 1788213"/>
                <a:gd name="connsiteY6" fmla="*/ 37388 h 922163"/>
                <a:gd name="connsiteX7" fmla="*/ 1788213 w 1788213"/>
                <a:gd name="connsiteY7" fmla="*/ 443788 h 922163"/>
                <a:gd name="connsiteX0" fmla="*/ 1661180 w 1724426"/>
                <a:gd name="connsiteY0" fmla="*/ 922163 h 922163"/>
                <a:gd name="connsiteX1" fmla="*/ 3830 w 1724426"/>
                <a:gd name="connsiteY1" fmla="*/ 922163 h 922163"/>
                <a:gd name="connsiteX2" fmla="*/ 132717 w 1724426"/>
                <a:gd name="connsiteY2" fmla="*/ 457622 h 922163"/>
                <a:gd name="connsiteX3" fmla="*/ 2761 w 1724426"/>
                <a:gd name="connsiteY3" fmla="*/ 51222 h 922163"/>
                <a:gd name="connsiteX4" fmla="*/ 19005 w 1724426"/>
                <a:gd name="connsiteY4" fmla="*/ 0 h 922163"/>
                <a:gd name="connsiteX5" fmla="*/ 1555722 w 1724426"/>
                <a:gd name="connsiteY5" fmla="*/ 0 h 922163"/>
                <a:gd name="connsiteX6" fmla="*/ 1594470 w 1724426"/>
                <a:gd name="connsiteY6" fmla="*/ 37388 h 922163"/>
                <a:gd name="connsiteX7" fmla="*/ 1724426 w 1724426"/>
                <a:gd name="connsiteY7" fmla="*/ 443788 h 922163"/>
                <a:gd name="connsiteX0" fmla="*/ 1661180 w 1724426"/>
                <a:gd name="connsiteY0" fmla="*/ 922163 h 922163"/>
                <a:gd name="connsiteX1" fmla="*/ 3830 w 1724426"/>
                <a:gd name="connsiteY1" fmla="*/ 922163 h 922163"/>
                <a:gd name="connsiteX2" fmla="*/ 132717 w 1724426"/>
                <a:gd name="connsiteY2" fmla="*/ 457622 h 922163"/>
                <a:gd name="connsiteX3" fmla="*/ 2761 w 1724426"/>
                <a:gd name="connsiteY3" fmla="*/ 51222 h 922163"/>
                <a:gd name="connsiteX4" fmla="*/ 19005 w 1724426"/>
                <a:gd name="connsiteY4" fmla="*/ 0 h 922163"/>
                <a:gd name="connsiteX5" fmla="*/ 1555722 w 1724426"/>
                <a:gd name="connsiteY5" fmla="*/ 0 h 922163"/>
                <a:gd name="connsiteX6" fmla="*/ 1594470 w 1724426"/>
                <a:gd name="connsiteY6" fmla="*/ 37388 h 922163"/>
                <a:gd name="connsiteX7" fmla="*/ 1724426 w 1724426"/>
                <a:gd name="connsiteY7" fmla="*/ 443788 h 922163"/>
                <a:gd name="connsiteX0" fmla="*/ 1661180 w 1724426"/>
                <a:gd name="connsiteY0" fmla="*/ 922163 h 922163"/>
                <a:gd name="connsiteX1" fmla="*/ 3830 w 1724426"/>
                <a:gd name="connsiteY1" fmla="*/ 922163 h 922163"/>
                <a:gd name="connsiteX2" fmla="*/ 132717 w 1724426"/>
                <a:gd name="connsiteY2" fmla="*/ 457622 h 922163"/>
                <a:gd name="connsiteX3" fmla="*/ 2761 w 1724426"/>
                <a:gd name="connsiteY3" fmla="*/ 51222 h 922163"/>
                <a:gd name="connsiteX4" fmla="*/ 19005 w 1724426"/>
                <a:gd name="connsiteY4" fmla="*/ 0 h 922163"/>
                <a:gd name="connsiteX5" fmla="*/ 1555722 w 1724426"/>
                <a:gd name="connsiteY5" fmla="*/ 0 h 922163"/>
                <a:gd name="connsiteX6" fmla="*/ 1594470 w 1724426"/>
                <a:gd name="connsiteY6" fmla="*/ 37388 h 922163"/>
                <a:gd name="connsiteX7" fmla="*/ 1724426 w 1724426"/>
                <a:gd name="connsiteY7" fmla="*/ 443788 h 922163"/>
                <a:gd name="connsiteX0" fmla="*/ 1661180 w 1724426"/>
                <a:gd name="connsiteY0" fmla="*/ 922163 h 922163"/>
                <a:gd name="connsiteX1" fmla="*/ 3830 w 1724426"/>
                <a:gd name="connsiteY1" fmla="*/ 922163 h 922163"/>
                <a:gd name="connsiteX2" fmla="*/ 132717 w 1724426"/>
                <a:gd name="connsiteY2" fmla="*/ 457622 h 922163"/>
                <a:gd name="connsiteX3" fmla="*/ 2761 w 1724426"/>
                <a:gd name="connsiteY3" fmla="*/ 51222 h 922163"/>
                <a:gd name="connsiteX4" fmla="*/ 19005 w 1724426"/>
                <a:gd name="connsiteY4" fmla="*/ 0 h 922163"/>
                <a:gd name="connsiteX5" fmla="*/ 1568479 w 1724426"/>
                <a:gd name="connsiteY5" fmla="*/ 0 h 922163"/>
                <a:gd name="connsiteX6" fmla="*/ 1594470 w 1724426"/>
                <a:gd name="connsiteY6" fmla="*/ 37388 h 922163"/>
                <a:gd name="connsiteX7" fmla="*/ 1724426 w 1724426"/>
                <a:gd name="connsiteY7" fmla="*/ 443788 h 922163"/>
                <a:gd name="connsiteX0" fmla="*/ 1661180 w 1724426"/>
                <a:gd name="connsiteY0" fmla="*/ 922163 h 922163"/>
                <a:gd name="connsiteX1" fmla="*/ 3830 w 1724426"/>
                <a:gd name="connsiteY1" fmla="*/ 922163 h 922163"/>
                <a:gd name="connsiteX2" fmla="*/ 146942 w 1724426"/>
                <a:gd name="connsiteY2" fmla="*/ 457622 h 922163"/>
                <a:gd name="connsiteX3" fmla="*/ 2761 w 1724426"/>
                <a:gd name="connsiteY3" fmla="*/ 51222 h 922163"/>
                <a:gd name="connsiteX4" fmla="*/ 19005 w 1724426"/>
                <a:gd name="connsiteY4" fmla="*/ 0 h 922163"/>
                <a:gd name="connsiteX5" fmla="*/ 1568479 w 1724426"/>
                <a:gd name="connsiteY5" fmla="*/ 0 h 922163"/>
                <a:gd name="connsiteX6" fmla="*/ 1594470 w 1724426"/>
                <a:gd name="connsiteY6" fmla="*/ 37388 h 922163"/>
                <a:gd name="connsiteX7" fmla="*/ 1724426 w 1724426"/>
                <a:gd name="connsiteY7" fmla="*/ 443788 h 922163"/>
                <a:gd name="connsiteX0" fmla="*/ 1661180 w 1724426"/>
                <a:gd name="connsiteY0" fmla="*/ 922163 h 922163"/>
                <a:gd name="connsiteX1" fmla="*/ 3830 w 1724426"/>
                <a:gd name="connsiteY1" fmla="*/ 922163 h 922163"/>
                <a:gd name="connsiteX2" fmla="*/ 146942 w 1724426"/>
                <a:gd name="connsiteY2" fmla="*/ 457622 h 922163"/>
                <a:gd name="connsiteX3" fmla="*/ 2761 w 1724426"/>
                <a:gd name="connsiteY3" fmla="*/ 51222 h 922163"/>
                <a:gd name="connsiteX4" fmla="*/ 19005 w 1724426"/>
                <a:gd name="connsiteY4" fmla="*/ 0 h 922163"/>
                <a:gd name="connsiteX5" fmla="*/ 1568479 w 1724426"/>
                <a:gd name="connsiteY5" fmla="*/ 0 h 922163"/>
                <a:gd name="connsiteX6" fmla="*/ 1594470 w 1724426"/>
                <a:gd name="connsiteY6" fmla="*/ 37388 h 922163"/>
                <a:gd name="connsiteX7" fmla="*/ 1724426 w 1724426"/>
                <a:gd name="connsiteY7" fmla="*/ 443788 h 922163"/>
                <a:gd name="connsiteX0" fmla="*/ 1661180 w 1724426"/>
                <a:gd name="connsiteY0" fmla="*/ 922163 h 922163"/>
                <a:gd name="connsiteX1" fmla="*/ 3830 w 1724426"/>
                <a:gd name="connsiteY1" fmla="*/ 922163 h 922163"/>
                <a:gd name="connsiteX2" fmla="*/ 146942 w 1724426"/>
                <a:gd name="connsiteY2" fmla="*/ 457622 h 922163"/>
                <a:gd name="connsiteX3" fmla="*/ 2761 w 1724426"/>
                <a:gd name="connsiteY3" fmla="*/ 51222 h 922163"/>
                <a:gd name="connsiteX4" fmla="*/ 19005 w 1724426"/>
                <a:gd name="connsiteY4" fmla="*/ 0 h 922163"/>
                <a:gd name="connsiteX5" fmla="*/ 1568479 w 1724426"/>
                <a:gd name="connsiteY5" fmla="*/ 0 h 922163"/>
                <a:gd name="connsiteX6" fmla="*/ 1594470 w 1724426"/>
                <a:gd name="connsiteY6" fmla="*/ 37388 h 922163"/>
                <a:gd name="connsiteX7" fmla="*/ 1724426 w 1724426"/>
                <a:gd name="connsiteY7" fmla="*/ 443788 h 922163"/>
                <a:gd name="connsiteX0" fmla="*/ 1661490 w 1724736"/>
                <a:gd name="connsiteY0" fmla="*/ 922163 h 922163"/>
                <a:gd name="connsiteX1" fmla="*/ 4140 w 1724736"/>
                <a:gd name="connsiteY1" fmla="*/ 922163 h 922163"/>
                <a:gd name="connsiteX2" fmla="*/ 147252 w 1724736"/>
                <a:gd name="connsiteY2" fmla="*/ 457622 h 922163"/>
                <a:gd name="connsiteX3" fmla="*/ 3071 w 1724736"/>
                <a:gd name="connsiteY3" fmla="*/ 51222 h 922163"/>
                <a:gd name="connsiteX4" fmla="*/ 19315 w 1724736"/>
                <a:gd name="connsiteY4" fmla="*/ 0 h 922163"/>
                <a:gd name="connsiteX5" fmla="*/ 1568789 w 1724736"/>
                <a:gd name="connsiteY5" fmla="*/ 0 h 922163"/>
                <a:gd name="connsiteX6" fmla="*/ 1594780 w 1724736"/>
                <a:gd name="connsiteY6" fmla="*/ 37388 h 922163"/>
                <a:gd name="connsiteX7" fmla="*/ 1724736 w 1724736"/>
                <a:gd name="connsiteY7" fmla="*/ 443788 h 922163"/>
                <a:gd name="connsiteX0" fmla="*/ 1661451 w 1724697"/>
                <a:gd name="connsiteY0" fmla="*/ 922163 h 922163"/>
                <a:gd name="connsiteX1" fmla="*/ 4101 w 1724697"/>
                <a:gd name="connsiteY1" fmla="*/ 922163 h 922163"/>
                <a:gd name="connsiteX2" fmla="*/ 147213 w 1724697"/>
                <a:gd name="connsiteY2" fmla="*/ 457622 h 922163"/>
                <a:gd name="connsiteX3" fmla="*/ 3032 w 1724697"/>
                <a:gd name="connsiteY3" fmla="*/ 51222 h 922163"/>
                <a:gd name="connsiteX4" fmla="*/ 21055 w 1724697"/>
                <a:gd name="connsiteY4" fmla="*/ 0 h 922163"/>
                <a:gd name="connsiteX5" fmla="*/ 1568750 w 1724697"/>
                <a:gd name="connsiteY5" fmla="*/ 0 h 922163"/>
                <a:gd name="connsiteX6" fmla="*/ 1594741 w 1724697"/>
                <a:gd name="connsiteY6" fmla="*/ 37388 h 922163"/>
                <a:gd name="connsiteX7" fmla="*/ 1724697 w 1724697"/>
                <a:gd name="connsiteY7" fmla="*/ 443788 h 922163"/>
                <a:gd name="connsiteX0" fmla="*/ 1661451 w 1738921"/>
                <a:gd name="connsiteY0" fmla="*/ 922163 h 922163"/>
                <a:gd name="connsiteX1" fmla="*/ 4101 w 1738921"/>
                <a:gd name="connsiteY1" fmla="*/ 922163 h 922163"/>
                <a:gd name="connsiteX2" fmla="*/ 147213 w 1738921"/>
                <a:gd name="connsiteY2" fmla="*/ 457622 h 922163"/>
                <a:gd name="connsiteX3" fmla="*/ 3032 w 1738921"/>
                <a:gd name="connsiteY3" fmla="*/ 51222 h 922163"/>
                <a:gd name="connsiteX4" fmla="*/ 21055 w 1738921"/>
                <a:gd name="connsiteY4" fmla="*/ 0 h 922163"/>
                <a:gd name="connsiteX5" fmla="*/ 1568750 w 1738921"/>
                <a:gd name="connsiteY5" fmla="*/ 0 h 922163"/>
                <a:gd name="connsiteX6" fmla="*/ 1594741 w 1738921"/>
                <a:gd name="connsiteY6" fmla="*/ 37388 h 922163"/>
                <a:gd name="connsiteX7" fmla="*/ 1738921 w 1738921"/>
                <a:gd name="connsiteY7" fmla="*/ 443788 h 922163"/>
                <a:gd name="connsiteX0" fmla="*/ 1661451 w 1738921"/>
                <a:gd name="connsiteY0" fmla="*/ 922163 h 922163"/>
                <a:gd name="connsiteX1" fmla="*/ 4101 w 1738921"/>
                <a:gd name="connsiteY1" fmla="*/ 922163 h 922163"/>
                <a:gd name="connsiteX2" fmla="*/ 147213 w 1738921"/>
                <a:gd name="connsiteY2" fmla="*/ 457622 h 922163"/>
                <a:gd name="connsiteX3" fmla="*/ 3032 w 1738921"/>
                <a:gd name="connsiteY3" fmla="*/ 51222 h 922163"/>
                <a:gd name="connsiteX4" fmla="*/ 21055 w 1738921"/>
                <a:gd name="connsiteY4" fmla="*/ 0 h 922163"/>
                <a:gd name="connsiteX5" fmla="*/ 1568750 w 1738921"/>
                <a:gd name="connsiteY5" fmla="*/ 0 h 922163"/>
                <a:gd name="connsiteX6" fmla="*/ 1594741 w 1738921"/>
                <a:gd name="connsiteY6" fmla="*/ 37388 h 922163"/>
                <a:gd name="connsiteX7" fmla="*/ 1738921 w 1738921"/>
                <a:gd name="connsiteY7" fmla="*/ 443788 h 922163"/>
                <a:gd name="connsiteX0" fmla="*/ 1661451 w 1738921"/>
                <a:gd name="connsiteY0" fmla="*/ 922163 h 922163"/>
                <a:gd name="connsiteX1" fmla="*/ 4101 w 1738921"/>
                <a:gd name="connsiteY1" fmla="*/ 922163 h 922163"/>
                <a:gd name="connsiteX2" fmla="*/ 147213 w 1738921"/>
                <a:gd name="connsiteY2" fmla="*/ 457622 h 922163"/>
                <a:gd name="connsiteX3" fmla="*/ 3032 w 1738921"/>
                <a:gd name="connsiteY3" fmla="*/ 51222 h 922163"/>
                <a:gd name="connsiteX4" fmla="*/ 21055 w 1738921"/>
                <a:gd name="connsiteY4" fmla="*/ 0 h 922163"/>
                <a:gd name="connsiteX5" fmla="*/ 1568750 w 1738921"/>
                <a:gd name="connsiteY5" fmla="*/ 0 h 922163"/>
                <a:gd name="connsiteX6" fmla="*/ 1594741 w 1738921"/>
                <a:gd name="connsiteY6" fmla="*/ 37388 h 922163"/>
                <a:gd name="connsiteX7" fmla="*/ 1738921 w 1738921"/>
                <a:gd name="connsiteY7" fmla="*/ 443788 h 922163"/>
                <a:gd name="connsiteX0" fmla="*/ 1661451 w 1738921"/>
                <a:gd name="connsiteY0" fmla="*/ 922163 h 922163"/>
                <a:gd name="connsiteX1" fmla="*/ 4101 w 1738921"/>
                <a:gd name="connsiteY1" fmla="*/ 922163 h 922163"/>
                <a:gd name="connsiteX2" fmla="*/ 147213 w 1738921"/>
                <a:gd name="connsiteY2" fmla="*/ 457622 h 922163"/>
                <a:gd name="connsiteX3" fmla="*/ 3032 w 1738921"/>
                <a:gd name="connsiteY3" fmla="*/ 51222 h 922163"/>
                <a:gd name="connsiteX4" fmla="*/ 21055 w 1738921"/>
                <a:gd name="connsiteY4" fmla="*/ 0 h 922163"/>
                <a:gd name="connsiteX5" fmla="*/ 1565905 w 1738921"/>
                <a:gd name="connsiteY5" fmla="*/ 0 h 922163"/>
                <a:gd name="connsiteX6" fmla="*/ 1594741 w 1738921"/>
                <a:gd name="connsiteY6" fmla="*/ 37388 h 922163"/>
                <a:gd name="connsiteX7" fmla="*/ 1738921 w 1738921"/>
                <a:gd name="connsiteY7" fmla="*/ 443788 h 922163"/>
                <a:gd name="connsiteX0" fmla="*/ 1661451 w 1738921"/>
                <a:gd name="connsiteY0" fmla="*/ 922163 h 922163"/>
                <a:gd name="connsiteX1" fmla="*/ 4101 w 1738921"/>
                <a:gd name="connsiteY1" fmla="*/ 922163 h 922163"/>
                <a:gd name="connsiteX2" fmla="*/ 146807 w 1738921"/>
                <a:gd name="connsiteY2" fmla="*/ 457622 h 922163"/>
                <a:gd name="connsiteX3" fmla="*/ 3032 w 1738921"/>
                <a:gd name="connsiteY3" fmla="*/ 51222 h 922163"/>
                <a:gd name="connsiteX4" fmla="*/ 21055 w 1738921"/>
                <a:gd name="connsiteY4" fmla="*/ 0 h 922163"/>
                <a:gd name="connsiteX5" fmla="*/ 1565905 w 1738921"/>
                <a:gd name="connsiteY5" fmla="*/ 0 h 922163"/>
                <a:gd name="connsiteX6" fmla="*/ 1594741 w 1738921"/>
                <a:gd name="connsiteY6" fmla="*/ 37388 h 922163"/>
                <a:gd name="connsiteX7" fmla="*/ 1738921 w 1738921"/>
                <a:gd name="connsiteY7" fmla="*/ 443788 h 922163"/>
                <a:gd name="connsiteX0" fmla="*/ 1661451 w 1738921"/>
                <a:gd name="connsiteY0" fmla="*/ 922163 h 922163"/>
                <a:gd name="connsiteX1" fmla="*/ 4101 w 1738921"/>
                <a:gd name="connsiteY1" fmla="*/ 922163 h 922163"/>
                <a:gd name="connsiteX2" fmla="*/ 146807 w 1738921"/>
                <a:gd name="connsiteY2" fmla="*/ 457622 h 922163"/>
                <a:gd name="connsiteX3" fmla="*/ 3032 w 1738921"/>
                <a:gd name="connsiteY3" fmla="*/ 51222 h 922163"/>
                <a:gd name="connsiteX4" fmla="*/ 21055 w 1738921"/>
                <a:gd name="connsiteY4" fmla="*/ 0 h 922163"/>
                <a:gd name="connsiteX5" fmla="*/ 1565905 w 1738921"/>
                <a:gd name="connsiteY5" fmla="*/ 0 h 922163"/>
                <a:gd name="connsiteX6" fmla="*/ 1594741 w 1738921"/>
                <a:gd name="connsiteY6" fmla="*/ 37388 h 922163"/>
                <a:gd name="connsiteX7" fmla="*/ 1738921 w 1738921"/>
                <a:gd name="connsiteY7" fmla="*/ 443788 h 922163"/>
                <a:gd name="connsiteX0" fmla="*/ 1661451 w 1738921"/>
                <a:gd name="connsiteY0" fmla="*/ 922163 h 922163"/>
                <a:gd name="connsiteX1" fmla="*/ 4101 w 1738921"/>
                <a:gd name="connsiteY1" fmla="*/ 922163 h 922163"/>
                <a:gd name="connsiteX2" fmla="*/ 146807 w 1738921"/>
                <a:gd name="connsiteY2" fmla="*/ 457622 h 922163"/>
                <a:gd name="connsiteX3" fmla="*/ 3032 w 1738921"/>
                <a:gd name="connsiteY3" fmla="*/ 51222 h 922163"/>
                <a:gd name="connsiteX4" fmla="*/ 21055 w 1738921"/>
                <a:gd name="connsiteY4" fmla="*/ 0 h 922163"/>
                <a:gd name="connsiteX5" fmla="*/ 1565905 w 1738921"/>
                <a:gd name="connsiteY5" fmla="*/ 0 h 922163"/>
                <a:gd name="connsiteX6" fmla="*/ 1594741 w 1738921"/>
                <a:gd name="connsiteY6" fmla="*/ 37388 h 922163"/>
                <a:gd name="connsiteX7" fmla="*/ 1738921 w 1738921"/>
                <a:gd name="connsiteY7" fmla="*/ 443788 h 922163"/>
                <a:gd name="connsiteX0" fmla="*/ 1661442 w 1738912"/>
                <a:gd name="connsiteY0" fmla="*/ 922163 h 922163"/>
                <a:gd name="connsiteX1" fmla="*/ 4092 w 1738912"/>
                <a:gd name="connsiteY1" fmla="*/ 922163 h 922163"/>
                <a:gd name="connsiteX2" fmla="*/ 146798 w 1738912"/>
                <a:gd name="connsiteY2" fmla="*/ 457622 h 922163"/>
                <a:gd name="connsiteX3" fmla="*/ 3023 w 1738912"/>
                <a:gd name="connsiteY3" fmla="*/ 51222 h 922163"/>
                <a:gd name="connsiteX4" fmla="*/ 21046 w 1738912"/>
                <a:gd name="connsiteY4" fmla="*/ 0 h 922163"/>
                <a:gd name="connsiteX5" fmla="*/ 1565896 w 1738912"/>
                <a:gd name="connsiteY5" fmla="*/ 0 h 922163"/>
                <a:gd name="connsiteX6" fmla="*/ 1594732 w 1738912"/>
                <a:gd name="connsiteY6" fmla="*/ 37388 h 922163"/>
                <a:gd name="connsiteX7" fmla="*/ 1738912 w 1738912"/>
                <a:gd name="connsiteY7" fmla="*/ 443788 h 922163"/>
                <a:gd name="connsiteX0" fmla="*/ 1661443 w 1738913"/>
                <a:gd name="connsiteY0" fmla="*/ 922163 h 922163"/>
                <a:gd name="connsiteX1" fmla="*/ 4093 w 1738913"/>
                <a:gd name="connsiteY1" fmla="*/ 922163 h 922163"/>
                <a:gd name="connsiteX2" fmla="*/ 146799 w 1738913"/>
                <a:gd name="connsiteY2" fmla="*/ 457622 h 922163"/>
                <a:gd name="connsiteX3" fmla="*/ 3024 w 1738913"/>
                <a:gd name="connsiteY3" fmla="*/ 51222 h 922163"/>
                <a:gd name="connsiteX4" fmla="*/ 20996 w 1738913"/>
                <a:gd name="connsiteY4" fmla="*/ 0 h 922163"/>
                <a:gd name="connsiteX5" fmla="*/ 1565897 w 1738913"/>
                <a:gd name="connsiteY5" fmla="*/ 0 h 922163"/>
                <a:gd name="connsiteX6" fmla="*/ 1594733 w 1738913"/>
                <a:gd name="connsiteY6" fmla="*/ 37388 h 922163"/>
                <a:gd name="connsiteX7" fmla="*/ 1738913 w 1738913"/>
                <a:gd name="connsiteY7" fmla="*/ 443788 h 922163"/>
                <a:gd name="connsiteX0" fmla="*/ 1661443 w 1738508"/>
                <a:gd name="connsiteY0" fmla="*/ 922163 h 922163"/>
                <a:gd name="connsiteX1" fmla="*/ 4093 w 1738508"/>
                <a:gd name="connsiteY1" fmla="*/ 922163 h 922163"/>
                <a:gd name="connsiteX2" fmla="*/ 146799 w 1738508"/>
                <a:gd name="connsiteY2" fmla="*/ 457622 h 922163"/>
                <a:gd name="connsiteX3" fmla="*/ 3024 w 1738508"/>
                <a:gd name="connsiteY3" fmla="*/ 51222 h 922163"/>
                <a:gd name="connsiteX4" fmla="*/ 20996 w 1738508"/>
                <a:gd name="connsiteY4" fmla="*/ 0 h 922163"/>
                <a:gd name="connsiteX5" fmla="*/ 1565897 w 1738508"/>
                <a:gd name="connsiteY5" fmla="*/ 0 h 922163"/>
                <a:gd name="connsiteX6" fmla="*/ 1594733 w 1738508"/>
                <a:gd name="connsiteY6" fmla="*/ 37388 h 922163"/>
                <a:gd name="connsiteX7" fmla="*/ 1738508 w 1738508"/>
                <a:gd name="connsiteY7" fmla="*/ 443788 h 922163"/>
                <a:gd name="connsiteX0" fmla="*/ 1661443 w 1738508"/>
                <a:gd name="connsiteY0" fmla="*/ 922163 h 922163"/>
                <a:gd name="connsiteX1" fmla="*/ 4093 w 1738508"/>
                <a:gd name="connsiteY1" fmla="*/ 922163 h 922163"/>
                <a:gd name="connsiteX2" fmla="*/ 146799 w 1738508"/>
                <a:gd name="connsiteY2" fmla="*/ 457622 h 922163"/>
                <a:gd name="connsiteX3" fmla="*/ 3024 w 1738508"/>
                <a:gd name="connsiteY3" fmla="*/ 51222 h 922163"/>
                <a:gd name="connsiteX4" fmla="*/ 20996 w 1738508"/>
                <a:gd name="connsiteY4" fmla="*/ 0 h 922163"/>
                <a:gd name="connsiteX5" fmla="*/ 1565897 w 1738508"/>
                <a:gd name="connsiteY5" fmla="*/ 0 h 922163"/>
                <a:gd name="connsiteX6" fmla="*/ 1594733 w 1738508"/>
                <a:gd name="connsiteY6" fmla="*/ 37388 h 922163"/>
                <a:gd name="connsiteX7" fmla="*/ 1738508 w 1738508"/>
                <a:gd name="connsiteY7" fmla="*/ 443788 h 922163"/>
                <a:gd name="connsiteX0" fmla="*/ 1661443 w 1738508"/>
                <a:gd name="connsiteY0" fmla="*/ 922163 h 922163"/>
                <a:gd name="connsiteX1" fmla="*/ 4093 w 1738508"/>
                <a:gd name="connsiteY1" fmla="*/ 922163 h 922163"/>
                <a:gd name="connsiteX2" fmla="*/ 146799 w 1738508"/>
                <a:gd name="connsiteY2" fmla="*/ 457622 h 922163"/>
                <a:gd name="connsiteX3" fmla="*/ 3024 w 1738508"/>
                <a:gd name="connsiteY3" fmla="*/ 51222 h 922163"/>
                <a:gd name="connsiteX4" fmla="*/ 20996 w 1738508"/>
                <a:gd name="connsiteY4" fmla="*/ 0 h 922163"/>
                <a:gd name="connsiteX5" fmla="*/ 1565897 w 1738508"/>
                <a:gd name="connsiteY5" fmla="*/ 0 h 922163"/>
                <a:gd name="connsiteX6" fmla="*/ 1594733 w 1738508"/>
                <a:gd name="connsiteY6" fmla="*/ 37388 h 922163"/>
                <a:gd name="connsiteX7" fmla="*/ 1738508 w 1738508"/>
                <a:gd name="connsiteY7" fmla="*/ 443788 h 922163"/>
                <a:gd name="connsiteX0" fmla="*/ 1661443 w 1738508"/>
                <a:gd name="connsiteY0" fmla="*/ 922163 h 922163"/>
                <a:gd name="connsiteX1" fmla="*/ 4093 w 1738508"/>
                <a:gd name="connsiteY1" fmla="*/ 922163 h 922163"/>
                <a:gd name="connsiteX2" fmla="*/ 146799 w 1738508"/>
                <a:gd name="connsiteY2" fmla="*/ 457622 h 922163"/>
                <a:gd name="connsiteX3" fmla="*/ 3024 w 1738508"/>
                <a:gd name="connsiteY3" fmla="*/ 51222 h 922163"/>
                <a:gd name="connsiteX4" fmla="*/ 20996 w 1738508"/>
                <a:gd name="connsiteY4" fmla="*/ 0 h 922163"/>
                <a:gd name="connsiteX5" fmla="*/ 1565978 w 1738508"/>
                <a:gd name="connsiteY5" fmla="*/ 0 h 922163"/>
                <a:gd name="connsiteX6" fmla="*/ 1594733 w 1738508"/>
                <a:gd name="connsiteY6" fmla="*/ 37388 h 922163"/>
                <a:gd name="connsiteX7" fmla="*/ 1738508 w 1738508"/>
                <a:gd name="connsiteY7" fmla="*/ 443788 h 922163"/>
                <a:gd name="connsiteX0" fmla="*/ 1661443 w 1738508"/>
                <a:gd name="connsiteY0" fmla="*/ 922163 h 922163"/>
                <a:gd name="connsiteX1" fmla="*/ 4093 w 1738508"/>
                <a:gd name="connsiteY1" fmla="*/ 922163 h 922163"/>
                <a:gd name="connsiteX2" fmla="*/ 167625 w 1738508"/>
                <a:gd name="connsiteY2" fmla="*/ 457622 h 922163"/>
                <a:gd name="connsiteX3" fmla="*/ 3024 w 1738508"/>
                <a:gd name="connsiteY3" fmla="*/ 51222 h 922163"/>
                <a:gd name="connsiteX4" fmla="*/ 20996 w 1738508"/>
                <a:gd name="connsiteY4" fmla="*/ 0 h 922163"/>
                <a:gd name="connsiteX5" fmla="*/ 1565978 w 1738508"/>
                <a:gd name="connsiteY5" fmla="*/ 0 h 922163"/>
                <a:gd name="connsiteX6" fmla="*/ 1594733 w 1738508"/>
                <a:gd name="connsiteY6" fmla="*/ 37388 h 922163"/>
                <a:gd name="connsiteX7" fmla="*/ 1738508 w 1738508"/>
                <a:gd name="connsiteY7" fmla="*/ 443788 h 922163"/>
                <a:gd name="connsiteX0" fmla="*/ 1661443 w 1738508"/>
                <a:gd name="connsiteY0" fmla="*/ 922163 h 922163"/>
                <a:gd name="connsiteX1" fmla="*/ 4093 w 1738508"/>
                <a:gd name="connsiteY1" fmla="*/ 922163 h 922163"/>
                <a:gd name="connsiteX2" fmla="*/ 167625 w 1738508"/>
                <a:gd name="connsiteY2" fmla="*/ 457622 h 922163"/>
                <a:gd name="connsiteX3" fmla="*/ 3024 w 1738508"/>
                <a:gd name="connsiteY3" fmla="*/ 51222 h 922163"/>
                <a:gd name="connsiteX4" fmla="*/ 20996 w 1738508"/>
                <a:gd name="connsiteY4" fmla="*/ 0 h 922163"/>
                <a:gd name="connsiteX5" fmla="*/ 1565978 w 1738508"/>
                <a:gd name="connsiteY5" fmla="*/ 0 h 922163"/>
                <a:gd name="connsiteX6" fmla="*/ 1594733 w 1738508"/>
                <a:gd name="connsiteY6" fmla="*/ 37388 h 922163"/>
                <a:gd name="connsiteX7" fmla="*/ 1738508 w 1738508"/>
                <a:gd name="connsiteY7" fmla="*/ 443788 h 922163"/>
                <a:gd name="connsiteX0" fmla="*/ 1661443 w 1738508"/>
                <a:gd name="connsiteY0" fmla="*/ 922163 h 922163"/>
                <a:gd name="connsiteX1" fmla="*/ 4093 w 1738508"/>
                <a:gd name="connsiteY1" fmla="*/ 922163 h 922163"/>
                <a:gd name="connsiteX2" fmla="*/ 167625 w 1738508"/>
                <a:gd name="connsiteY2" fmla="*/ 457622 h 922163"/>
                <a:gd name="connsiteX3" fmla="*/ 3024 w 1738508"/>
                <a:gd name="connsiteY3" fmla="*/ 51222 h 922163"/>
                <a:gd name="connsiteX4" fmla="*/ 20996 w 1738508"/>
                <a:gd name="connsiteY4" fmla="*/ 0 h 922163"/>
                <a:gd name="connsiteX5" fmla="*/ 1565978 w 1738508"/>
                <a:gd name="connsiteY5" fmla="*/ 0 h 922163"/>
                <a:gd name="connsiteX6" fmla="*/ 1594733 w 1738508"/>
                <a:gd name="connsiteY6" fmla="*/ 37388 h 922163"/>
                <a:gd name="connsiteX7" fmla="*/ 1738508 w 1738508"/>
                <a:gd name="connsiteY7" fmla="*/ 443788 h 922163"/>
                <a:gd name="connsiteX0" fmla="*/ 1661896 w 1738961"/>
                <a:gd name="connsiteY0" fmla="*/ 922163 h 922163"/>
                <a:gd name="connsiteX1" fmla="*/ 4546 w 1738961"/>
                <a:gd name="connsiteY1" fmla="*/ 922163 h 922163"/>
                <a:gd name="connsiteX2" fmla="*/ 168078 w 1738961"/>
                <a:gd name="connsiteY2" fmla="*/ 457622 h 922163"/>
                <a:gd name="connsiteX3" fmla="*/ 3477 w 1738961"/>
                <a:gd name="connsiteY3" fmla="*/ 51222 h 922163"/>
                <a:gd name="connsiteX4" fmla="*/ 21449 w 1738961"/>
                <a:gd name="connsiteY4" fmla="*/ 0 h 922163"/>
                <a:gd name="connsiteX5" fmla="*/ 1566431 w 1738961"/>
                <a:gd name="connsiteY5" fmla="*/ 0 h 922163"/>
                <a:gd name="connsiteX6" fmla="*/ 1595186 w 1738961"/>
                <a:gd name="connsiteY6" fmla="*/ 37388 h 922163"/>
                <a:gd name="connsiteX7" fmla="*/ 1738961 w 1738961"/>
                <a:gd name="connsiteY7" fmla="*/ 443788 h 922163"/>
                <a:gd name="connsiteX0" fmla="*/ 1661840 w 1738905"/>
                <a:gd name="connsiteY0" fmla="*/ 922163 h 922163"/>
                <a:gd name="connsiteX1" fmla="*/ 4490 w 1738905"/>
                <a:gd name="connsiteY1" fmla="*/ 922163 h 922163"/>
                <a:gd name="connsiteX2" fmla="*/ 168022 w 1738905"/>
                <a:gd name="connsiteY2" fmla="*/ 457622 h 922163"/>
                <a:gd name="connsiteX3" fmla="*/ 3421 w 1738905"/>
                <a:gd name="connsiteY3" fmla="*/ 51222 h 922163"/>
                <a:gd name="connsiteX4" fmla="*/ 23995 w 1738905"/>
                <a:gd name="connsiteY4" fmla="*/ 0 h 922163"/>
                <a:gd name="connsiteX5" fmla="*/ 1566375 w 1738905"/>
                <a:gd name="connsiteY5" fmla="*/ 0 h 922163"/>
                <a:gd name="connsiteX6" fmla="*/ 1595130 w 1738905"/>
                <a:gd name="connsiteY6" fmla="*/ 37388 h 922163"/>
                <a:gd name="connsiteX7" fmla="*/ 1738905 w 1738905"/>
                <a:gd name="connsiteY7" fmla="*/ 443788 h 922163"/>
                <a:gd name="connsiteX0" fmla="*/ 1661840 w 1759731"/>
                <a:gd name="connsiteY0" fmla="*/ 922163 h 922163"/>
                <a:gd name="connsiteX1" fmla="*/ 4490 w 1759731"/>
                <a:gd name="connsiteY1" fmla="*/ 922163 h 922163"/>
                <a:gd name="connsiteX2" fmla="*/ 168022 w 1759731"/>
                <a:gd name="connsiteY2" fmla="*/ 457622 h 922163"/>
                <a:gd name="connsiteX3" fmla="*/ 3421 w 1759731"/>
                <a:gd name="connsiteY3" fmla="*/ 51222 h 922163"/>
                <a:gd name="connsiteX4" fmla="*/ 23995 w 1759731"/>
                <a:gd name="connsiteY4" fmla="*/ 0 h 922163"/>
                <a:gd name="connsiteX5" fmla="*/ 1566375 w 1759731"/>
                <a:gd name="connsiteY5" fmla="*/ 0 h 922163"/>
                <a:gd name="connsiteX6" fmla="*/ 1595130 w 1759731"/>
                <a:gd name="connsiteY6" fmla="*/ 37388 h 922163"/>
                <a:gd name="connsiteX7" fmla="*/ 1759731 w 1759731"/>
                <a:gd name="connsiteY7" fmla="*/ 443788 h 922163"/>
                <a:gd name="connsiteX0" fmla="*/ 1661840 w 1759731"/>
                <a:gd name="connsiteY0" fmla="*/ 922163 h 922163"/>
                <a:gd name="connsiteX1" fmla="*/ 4490 w 1759731"/>
                <a:gd name="connsiteY1" fmla="*/ 922163 h 922163"/>
                <a:gd name="connsiteX2" fmla="*/ 168022 w 1759731"/>
                <a:gd name="connsiteY2" fmla="*/ 457622 h 922163"/>
                <a:gd name="connsiteX3" fmla="*/ 3421 w 1759731"/>
                <a:gd name="connsiteY3" fmla="*/ 51222 h 922163"/>
                <a:gd name="connsiteX4" fmla="*/ 23995 w 1759731"/>
                <a:gd name="connsiteY4" fmla="*/ 0 h 922163"/>
                <a:gd name="connsiteX5" fmla="*/ 1566375 w 1759731"/>
                <a:gd name="connsiteY5" fmla="*/ 0 h 922163"/>
                <a:gd name="connsiteX6" fmla="*/ 1595130 w 1759731"/>
                <a:gd name="connsiteY6" fmla="*/ 37388 h 922163"/>
                <a:gd name="connsiteX7" fmla="*/ 1759731 w 1759731"/>
                <a:gd name="connsiteY7" fmla="*/ 443788 h 922163"/>
                <a:gd name="connsiteX0" fmla="*/ 1661840 w 1759731"/>
                <a:gd name="connsiteY0" fmla="*/ 922163 h 922163"/>
                <a:gd name="connsiteX1" fmla="*/ 4490 w 1759731"/>
                <a:gd name="connsiteY1" fmla="*/ 922163 h 922163"/>
                <a:gd name="connsiteX2" fmla="*/ 168022 w 1759731"/>
                <a:gd name="connsiteY2" fmla="*/ 457622 h 922163"/>
                <a:gd name="connsiteX3" fmla="*/ 3421 w 1759731"/>
                <a:gd name="connsiteY3" fmla="*/ 51222 h 922163"/>
                <a:gd name="connsiteX4" fmla="*/ 23995 w 1759731"/>
                <a:gd name="connsiteY4" fmla="*/ 0 h 922163"/>
                <a:gd name="connsiteX5" fmla="*/ 1566375 w 1759731"/>
                <a:gd name="connsiteY5" fmla="*/ 0 h 922163"/>
                <a:gd name="connsiteX6" fmla="*/ 1595130 w 1759731"/>
                <a:gd name="connsiteY6" fmla="*/ 37388 h 922163"/>
                <a:gd name="connsiteX7" fmla="*/ 1759731 w 1759731"/>
                <a:gd name="connsiteY7" fmla="*/ 443788 h 922163"/>
                <a:gd name="connsiteX0" fmla="*/ 1661840 w 1759731"/>
                <a:gd name="connsiteY0" fmla="*/ 922163 h 922163"/>
                <a:gd name="connsiteX1" fmla="*/ 4490 w 1759731"/>
                <a:gd name="connsiteY1" fmla="*/ 922163 h 922163"/>
                <a:gd name="connsiteX2" fmla="*/ 168022 w 1759731"/>
                <a:gd name="connsiteY2" fmla="*/ 457622 h 922163"/>
                <a:gd name="connsiteX3" fmla="*/ 3421 w 1759731"/>
                <a:gd name="connsiteY3" fmla="*/ 51222 h 922163"/>
                <a:gd name="connsiteX4" fmla="*/ 23995 w 1759731"/>
                <a:gd name="connsiteY4" fmla="*/ 0 h 922163"/>
                <a:gd name="connsiteX5" fmla="*/ 1562211 w 1759731"/>
                <a:gd name="connsiteY5" fmla="*/ 0 h 922163"/>
                <a:gd name="connsiteX6" fmla="*/ 1595130 w 1759731"/>
                <a:gd name="connsiteY6" fmla="*/ 37388 h 922163"/>
                <a:gd name="connsiteX7" fmla="*/ 1759731 w 1759731"/>
                <a:gd name="connsiteY7" fmla="*/ 443788 h 922163"/>
                <a:gd name="connsiteX0" fmla="*/ 1661840 w 1759731"/>
                <a:gd name="connsiteY0" fmla="*/ 922163 h 922163"/>
                <a:gd name="connsiteX1" fmla="*/ 4490 w 1759731"/>
                <a:gd name="connsiteY1" fmla="*/ 922163 h 922163"/>
                <a:gd name="connsiteX2" fmla="*/ 161437 w 1759731"/>
                <a:gd name="connsiteY2" fmla="*/ 457622 h 922163"/>
                <a:gd name="connsiteX3" fmla="*/ 3421 w 1759731"/>
                <a:gd name="connsiteY3" fmla="*/ 51222 h 922163"/>
                <a:gd name="connsiteX4" fmla="*/ 23995 w 1759731"/>
                <a:gd name="connsiteY4" fmla="*/ 0 h 922163"/>
                <a:gd name="connsiteX5" fmla="*/ 1562211 w 1759731"/>
                <a:gd name="connsiteY5" fmla="*/ 0 h 922163"/>
                <a:gd name="connsiteX6" fmla="*/ 1595130 w 1759731"/>
                <a:gd name="connsiteY6" fmla="*/ 37388 h 922163"/>
                <a:gd name="connsiteX7" fmla="*/ 1759731 w 1759731"/>
                <a:gd name="connsiteY7" fmla="*/ 443788 h 922163"/>
                <a:gd name="connsiteX0" fmla="*/ 1661840 w 1759731"/>
                <a:gd name="connsiteY0" fmla="*/ 922163 h 922163"/>
                <a:gd name="connsiteX1" fmla="*/ 4490 w 1759731"/>
                <a:gd name="connsiteY1" fmla="*/ 922163 h 922163"/>
                <a:gd name="connsiteX2" fmla="*/ 161437 w 1759731"/>
                <a:gd name="connsiteY2" fmla="*/ 457622 h 922163"/>
                <a:gd name="connsiteX3" fmla="*/ 3421 w 1759731"/>
                <a:gd name="connsiteY3" fmla="*/ 51222 h 922163"/>
                <a:gd name="connsiteX4" fmla="*/ 23995 w 1759731"/>
                <a:gd name="connsiteY4" fmla="*/ 0 h 922163"/>
                <a:gd name="connsiteX5" fmla="*/ 1562211 w 1759731"/>
                <a:gd name="connsiteY5" fmla="*/ 0 h 922163"/>
                <a:gd name="connsiteX6" fmla="*/ 1595130 w 1759731"/>
                <a:gd name="connsiteY6" fmla="*/ 37388 h 922163"/>
                <a:gd name="connsiteX7" fmla="*/ 1759731 w 1759731"/>
                <a:gd name="connsiteY7" fmla="*/ 443788 h 922163"/>
                <a:gd name="connsiteX0" fmla="*/ 1661840 w 1759731"/>
                <a:gd name="connsiteY0" fmla="*/ 922163 h 922163"/>
                <a:gd name="connsiteX1" fmla="*/ 4490 w 1759731"/>
                <a:gd name="connsiteY1" fmla="*/ 922163 h 922163"/>
                <a:gd name="connsiteX2" fmla="*/ 161437 w 1759731"/>
                <a:gd name="connsiteY2" fmla="*/ 457622 h 922163"/>
                <a:gd name="connsiteX3" fmla="*/ 3421 w 1759731"/>
                <a:gd name="connsiteY3" fmla="*/ 51222 h 922163"/>
                <a:gd name="connsiteX4" fmla="*/ 23995 w 1759731"/>
                <a:gd name="connsiteY4" fmla="*/ 0 h 922163"/>
                <a:gd name="connsiteX5" fmla="*/ 1562211 w 1759731"/>
                <a:gd name="connsiteY5" fmla="*/ 0 h 922163"/>
                <a:gd name="connsiteX6" fmla="*/ 1595130 w 1759731"/>
                <a:gd name="connsiteY6" fmla="*/ 37388 h 922163"/>
                <a:gd name="connsiteX7" fmla="*/ 1759731 w 1759731"/>
                <a:gd name="connsiteY7" fmla="*/ 443788 h 922163"/>
                <a:gd name="connsiteX0" fmla="*/ 1661698 w 1759589"/>
                <a:gd name="connsiteY0" fmla="*/ 922163 h 922163"/>
                <a:gd name="connsiteX1" fmla="*/ 4348 w 1759589"/>
                <a:gd name="connsiteY1" fmla="*/ 922163 h 922163"/>
                <a:gd name="connsiteX2" fmla="*/ 161295 w 1759589"/>
                <a:gd name="connsiteY2" fmla="*/ 457622 h 922163"/>
                <a:gd name="connsiteX3" fmla="*/ 3279 w 1759589"/>
                <a:gd name="connsiteY3" fmla="*/ 51222 h 922163"/>
                <a:gd name="connsiteX4" fmla="*/ 23853 w 1759589"/>
                <a:gd name="connsiteY4" fmla="*/ 0 h 922163"/>
                <a:gd name="connsiteX5" fmla="*/ 1562069 w 1759589"/>
                <a:gd name="connsiteY5" fmla="*/ 0 h 922163"/>
                <a:gd name="connsiteX6" fmla="*/ 1594988 w 1759589"/>
                <a:gd name="connsiteY6" fmla="*/ 37388 h 922163"/>
                <a:gd name="connsiteX7" fmla="*/ 1759589 w 1759589"/>
                <a:gd name="connsiteY7" fmla="*/ 443788 h 922163"/>
                <a:gd name="connsiteX0" fmla="*/ 1661714 w 1759605"/>
                <a:gd name="connsiteY0" fmla="*/ 922163 h 922163"/>
                <a:gd name="connsiteX1" fmla="*/ 4364 w 1759605"/>
                <a:gd name="connsiteY1" fmla="*/ 922163 h 922163"/>
                <a:gd name="connsiteX2" fmla="*/ 161311 w 1759605"/>
                <a:gd name="connsiteY2" fmla="*/ 457622 h 922163"/>
                <a:gd name="connsiteX3" fmla="*/ 3295 w 1759605"/>
                <a:gd name="connsiteY3" fmla="*/ 51222 h 922163"/>
                <a:gd name="connsiteX4" fmla="*/ 23047 w 1759605"/>
                <a:gd name="connsiteY4" fmla="*/ 0 h 922163"/>
                <a:gd name="connsiteX5" fmla="*/ 1562085 w 1759605"/>
                <a:gd name="connsiteY5" fmla="*/ 0 h 922163"/>
                <a:gd name="connsiteX6" fmla="*/ 1595004 w 1759605"/>
                <a:gd name="connsiteY6" fmla="*/ 37388 h 922163"/>
                <a:gd name="connsiteX7" fmla="*/ 1759605 w 1759605"/>
                <a:gd name="connsiteY7" fmla="*/ 443788 h 922163"/>
                <a:gd name="connsiteX0" fmla="*/ 1661714 w 1753020"/>
                <a:gd name="connsiteY0" fmla="*/ 922163 h 922163"/>
                <a:gd name="connsiteX1" fmla="*/ 4364 w 1753020"/>
                <a:gd name="connsiteY1" fmla="*/ 922163 h 922163"/>
                <a:gd name="connsiteX2" fmla="*/ 161311 w 1753020"/>
                <a:gd name="connsiteY2" fmla="*/ 457622 h 922163"/>
                <a:gd name="connsiteX3" fmla="*/ 3295 w 1753020"/>
                <a:gd name="connsiteY3" fmla="*/ 51222 h 922163"/>
                <a:gd name="connsiteX4" fmla="*/ 23047 w 1753020"/>
                <a:gd name="connsiteY4" fmla="*/ 0 h 922163"/>
                <a:gd name="connsiteX5" fmla="*/ 1562085 w 1753020"/>
                <a:gd name="connsiteY5" fmla="*/ 0 h 922163"/>
                <a:gd name="connsiteX6" fmla="*/ 1595004 w 1753020"/>
                <a:gd name="connsiteY6" fmla="*/ 37388 h 922163"/>
                <a:gd name="connsiteX7" fmla="*/ 1753020 w 1753020"/>
                <a:gd name="connsiteY7" fmla="*/ 443788 h 922163"/>
                <a:gd name="connsiteX0" fmla="*/ 1661714 w 1753020"/>
                <a:gd name="connsiteY0" fmla="*/ 922163 h 922163"/>
                <a:gd name="connsiteX1" fmla="*/ 4364 w 1753020"/>
                <a:gd name="connsiteY1" fmla="*/ 922163 h 922163"/>
                <a:gd name="connsiteX2" fmla="*/ 161311 w 1753020"/>
                <a:gd name="connsiteY2" fmla="*/ 457622 h 922163"/>
                <a:gd name="connsiteX3" fmla="*/ 3295 w 1753020"/>
                <a:gd name="connsiteY3" fmla="*/ 51222 h 922163"/>
                <a:gd name="connsiteX4" fmla="*/ 23047 w 1753020"/>
                <a:gd name="connsiteY4" fmla="*/ 0 h 922163"/>
                <a:gd name="connsiteX5" fmla="*/ 1562085 w 1753020"/>
                <a:gd name="connsiteY5" fmla="*/ 0 h 922163"/>
                <a:gd name="connsiteX6" fmla="*/ 1595004 w 1753020"/>
                <a:gd name="connsiteY6" fmla="*/ 37388 h 922163"/>
                <a:gd name="connsiteX7" fmla="*/ 1753020 w 1753020"/>
                <a:gd name="connsiteY7" fmla="*/ 443788 h 922163"/>
                <a:gd name="connsiteX0" fmla="*/ 1661714 w 1753020"/>
                <a:gd name="connsiteY0" fmla="*/ 922163 h 922163"/>
                <a:gd name="connsiteX1" fmla="*/ 4364 w 1753020"/>
                <a:gd name="connsiteY1" fmla="*/ 922163 h 922163"/>
                <a:gd name="connsiteX2" fmla="*/ 161311 w 1753020"/>
                <a:gd name="connsiteY2" fmla="*/ 457622 h 922163"/>
                <a:gd name="connsiteX3" fmla="*/ 3295 w 1753020"/>
                <a:gd name="connsiteY3" fmla="*/ 51222 h 922163"/>
                <a:gd name="connsiteX4" fmla="*/ 23047 w 1753020"/>
                <a:gd name="connsiteY4" fmla="*/ 0 h 922163"/>
                <a:gd name="connsiteX5" fmla="*/ 1562085 w 1753020"/>
                <a:gd name="connsiteY5" fmla="*/ 0 h 922163"/>
                <a:gd name="connsiteX6" fmla="*/ 1595004 w 1753020"/>
                <a:gd name="connsiteY6" fmla="*/ 37388 h 922163"/>
                <a:gd name="connsiteX7" fmla="*/ 1753020 w 1753020"/>
                <a:gd name="connsiteY7" fmla="*/ 443788 h 922163"/>
                <a:gd name="connsiteX0" fmla="*/ 1661714 w 1753020"/>
                <a:gd name="connsiteY0" fmla="*/ 922163 h 922163"/>
                <a:gd name="connsiteX1" fmla="*/ 4364 w 1753020"/>
                <a:gd name="connsiteY1" fmla="*/ 922163 h 922163"/>
                <a:gd name="connsiteX2" fmla="*/ 161311 w 1753020"/>
                <a:gd name="connsiteY2" fmla="*/ 457622 h 922163"/>
                <a:gd name="connsiteX3" fmla="*/ 3295 w 1753020"/>
                <a:gd name="connsiteY3" fmla="*/ 51222 h 922163"/>
                <a:gd name="connsiteX4" fmla="*/ 23047 w 1753020"/>
                <a:gd name="connsiteY4" fmla="*/ 0 h 922163"/>
                <a:gd name="connsiteX5" fmla="*/ 1563402 w 1753020"/>
                <a:gd name="connsiteY5" fmla="*/ 0 h 922163"/>
                <a:gd name="connsiteX6" fmla="*/ 1595004 w 1753020"/>
                <a:gd name="connsiteY6" fmla="*/ 37388 h 922163"/>
                <a:gd name="connsiteX7" fmla="*/ 1753020 w 1753020"/>
                <a:gd name="connsiteY7" fmla="*/ 443788 h 922163"/>
                <a:gd name="connsiteX0" fmla="*/ 1661714 w 1753020"/>
                <a:gd name="connsiteY0" fmla="*/ 922163 h 922163"/>
                <a:gd name="connsiteX1" fmla="*/ 4364 w 1753020"/>
                <a:gd name="connsiteY1" fmla="*/ 922163 h 922163"/>
                <a:gd name="connsiteX2" fmla="*/ 392923 w 1753020"/>
                <a:gd name="connsiteY2" fmla="*/ 457622 h 922163"/>
                <a:gd name="connsiteX3" fmla="*/ 3295 w 1753020"/>
                <a:gd name="connsiteY3" fmla="*/ 51222 h 922163"/>
                <a:gd name="connsiteX4" fmla="*/ 23047 w 1753020"/>
                <a:gd name="connsiteY4" fmla="*/ 0 h 922163"/>
                <a:gd name="connsiteX5" fmla="*/ 1563402 w 1753020"/>
                <a:gd name="connsiteY5" fmla="*/ 0 h 922163"/>
                <a:gd name="connsiteX6" fmla="*/ 1595004 w 1753020"/>
                <a:gd name="connsiteY6" fmla="*/ 37388 h 922163"/>
                <a:gd name="connsiteX7" fmla="*/ 1753020 w 1753020"/>
                <a:gd name="connsiteY7" fmla="*/ 443788 h 922163"/>
                <a:gd name="connsiteX0" fmla="*/ 1661714 w 1753020"/>
                <a:gd name="connsiteY0" fmla="*/ 922163 h 922163"/>
                <a:gd name="connsiteX1" fmla="*/ 4364 w 1753020"/>
                <a:gd name="connsiteY1" fmla="*/ 922163 h 922163"/>
                <a:gd name="connsiteX2" fmla="*/ 392923 w 1753020"/>
                <a:gd name="connsiteY2" fmla="*/ 457622 h 922163"/>
                <a:gd name="connsiteX3" fmla="*/ 3295 w 1753020"/>
                <a:gd name="connsiteY3" fmla="*/ 51222 h 922163"/>
                <a:gd name="connsiteX4" fmla="*/ 23047 w 1753020"/>
                <a:gd name="connsiteY4" fmla="*/ 0 h 922163"/>
                <a:gd name="connsiteX5" fmla="*/ 1563402 w 1753020"/>
                <a:gd name="connsiteY5" fmla="*/ 0 h 922163"/>
                <a:gd name="connsiteX6" fmla="*/ 1595004 w 1753020"/>
                <a:gd name="connsiteY6" fmla="*/ 37388 h 922163"/>
                <a:gd name="connsiteX7" fmla="*/ 1753020 w 1753020"/>
                <a:gd name="connsiteY7" fmla="*/ 443788 h 922163"/>
                <a:gd name="connsiteX0" fmla="*/ 1661714 w 1753020"/>
                <a:gd name="connsiteY0" fmla="*/ 922163 h 922163"/>
                <a:gd name="connsiteX1" fmla="*/ 4364 w 1753020"/>
                <a:gd name="connsiteY1" fmla="*/ 922163 h 922163"/>
                <a:gd name="connsiteX2" fmla="*/ 392923 w 1753020"/>
                <a:gd name="connsiteY2" fmla="*/ 457622 h 922163"/>
                <a:gd name="connsiteX3" fmla="*/ 3295 w 1753020"/>
                <a:gd name="connsiteY3" fmla="*/ 51222 h 922163"/>
                <a:gd name="connsiteX4" fmla="*/ 23047 w 1753020"/>
                <a:gd name="connsiteY4" fmla="*/ 0 h 922163"/>
                <a:gd name="connsiteX5" fmla="*/ 1563402 w 1753020"/>
                <a:gd name="connsiteY5" fmla="*/ 0 h 922163"/>
                <a:gd name="connsiteX6" fmla="*/ 1595004 w 1753020"/>
                <a:gd name="connsiteY6" fmla="*/ 37388 h 922163"/>
                <a:gd name="connsiteX7" fmla="*/ 1753020 w 1753020"/>
                <a:gd name="connsiteY7" fmla="*/ 443788 h 922163"/>
                <a:gd name="connsiteX0" fmla="*/ 1666798 w 1758104"/>
                <a:gd name="connsiteY0" fmla="*/ 922163 h 922163"/>
                <a:gd name="connsiteX1" fmla="*/ 9448 w 1758104"/>
                <a:gd name="connsiteY1" fmla="*/ 922163 h 922163"/>
                <a:gd name="connsiteX2" fmla="*/ 398007 w 1758104"/>
                <a:gd name="connsiteY2" fmla="*/ 457622 h 922163"/>
                <a:gd name="connsiteX3" fmla="*/ 8379 w 1758104"/>
                <a:gd name="connsiteY3" fmla="*/ 51222 h 922163"/>
                <a:gd name="connsiteX4" fmla="*/ 28131 w 1758104"/>
                <a:gd name="connsiteY4" fmla="*/ 0 h 922163"/>
                <a:gd name="connsiteX5" fmla="*/ 1568486 w 1758104"/>
                <a:gd name="connsiteY5" fmla="*/ 0 h 922163"/>
                <a:gd name="connsiteX6" fmla="*/ 1600088 w 1758104"/>
                <a:gd name="connsiteY6" fmla="*/ 37388 h 922163"/>
                <a:gd name="connsiteX7" fmla="*/ 1758104 w 1758104"/>
                <a:gd name="connsiteY7" fmla="*/ 443788 h 922163"/>
                <a:gd name="connsiteX0" fmla="*/ 1666143 w 1757449"/>
                <a:gd name="connsiteY0" fmla="*/ 922163 h 922163"/>
                <a:gd name="connsiteX1" fmla="*/ 8793 w 1757449"/>
                <a:gd name="connsiteY1" fmla="*/ 922163 h 922163"/>
                <a:gd name="connsiteX2" fmla="*/ 397352 w 1757449"/>
                <a:gd name="connsiteY2" fmla="*/ 457622 h 922163"/>
                <a:gd name="connsiteX3" fmla="*/ 7724 w 1757449"/>
                <a:gd name="connsiteY3" fmla="*/ 51222 h 922163"/>
                <a:gd name="connsiteX4" fmla="*/ 56427 w 1757449"/>
                <a:gd name="connsiteY4" fmla="*/ 0 h 922163"/>
                <a:gd name="connsiteX5" fmla="*/ 1567831 w 1757449"/>
                <a:gd name="connsiteY5" fmla="*/ 0 h 922163"/>
                <a:gd name="connsiteX6" fmla="*/ 1599433 w 1757449"/>
                <a:gd name="connsiteY6" fmla="*/ 37388 h 922163"/>
                <a:gd name="connsiteX7" fmla="*/ 1757449 w 1757449"/>
                <a:gd name="connsiteY7" fmla="*/ 443788 h 922163"/>
                <a:gd name="connsiteX0" fmla="*/ 1666143 w 1989062"/>
                <a:gd name="connsiteY0" fmla="*/ 922163 h 922163"/>
                <a:gd name="connsiteX1" fmla="*/ 8793 w 1989062"/>
                <a:gd name="connsiteY1" fmla="*/ 922163 h 922163"/>
                <a:gd name="connsiteX2" fmla="*/ 397352 w 1989062"/>
                <a:gd name="connsiteY2" fmla="*/ 457622 h 922163"/>
                <a:gd name="connsiteX3" fmla="*/ 7724 w 1989062"/>
                <a:gd name="connsiteY3" fmla="*/ 51222 h 922163"/>
                <a:gd name="connsiteX4" fmla="*/ 56427 w 1989062"/>
                <a:gd name="connsiteY4" fmla="*/ 0 h 922163"/>
                <a:gd name="connsiteX5" fmla="*/ 1567831 w 1989062"/>
                <a:gd name="connsiteY5" fmla="*/ 0 h 922163"/>
                <a:gd name="connsiteX6" fmla="*/ 1599433 w 1989062"/>
                <a:gd name="connsiteY6" fmla="*/ 37388 h 922163"/>
                <a:gd name="connsiteX7" fmla="*/ 1989062 w 1989062"/>
                <a:gd name="connsiteY7" fmla="*/ 443788 h 922163"/>
                <a:gd name="connsiteX0" fmla="*/ 1666143 w 1989062"/>
                <a:gd name="connsiteY0" fmla="*/ 922163 h 922163"/>
                <a:gd name="connsiteX1" fmla="*/ 8793 w 1989062"/>
                <a:gd name="connsiteY1" fmla="*/ 922163 h 922163"/>
                <a:gd name="connsiteX2" fmla="*/ 397352 w 1989062"/>
                <a:gd name="connsiteY2" fmla="*/ 457622 h 922163"/>
                <a:gd name="connsiteX3" fmla="*/ 7724 w 1989062"/>
                <a:gd name="connsiteY3" fmla="*/ 51222 h 922163"/>
                <a:gd name="connsiteX4" fmla="*/ 56427 w 1989062"/>
                <a:gd name="connsiteY4" fmla="*/ 0 h 922163"/>
                <a:gd name="connsiteX5" fmla="*/ 1567831 w 1989062"/>
                <a:gd name="connsiteY5" fmla="*/ 0 h 922163"/>
                <a:gd name="connsiteX6" fmla="*/ 1599433 w 1989062"/>
                <a:gd name="connsiteY6" fmla="*/ 37388 h 922163"/>
                <a:gd name="connsiteX7" fmla="*/ 1989062 w 1989062"/>
                <a:gd name="connsiteY7" fmla="*/ 443788 h 922163"/>
                <a:gd name="connsiteX0" fmla="*/ 1666143 w 1989062"/>
                <a:gd name="connsiteY0" fmla="*/ 922163 h 922163"/>
                <a:gd name="connsiteX1" fmla="*/ 8793 w 1989062"/>
                <a:gd name="connsiteY1" fmla="*/ 922163 h 922163"/>
                <a:gd name="connsiteX2" fmla="*/ 397352 w 1989062"/>
                <a:gd name="connsiteY2" fmla="*/ 457622 h 922163"/>
                <a:gd name="connsiteX3" fmla="*/ 7724 w 1989062"/>
                <a:gd name="connsiteY3" fmla="*/ 51222 h 922163"/>
                <a:gd name="connsiteX4" fmla="*/ 56427 w 1989062"/>
                <a:gd name="connsiteY4" fmla="*/ 0 h 922163"/>
                <a:gd name="connsiteX5" fmla="*/ 1567831 w 1989062"/>
                <a:gd name="connsiteY5" fmla="*/ 0 h 922163"/>
                <a:gd name="connsiteX6" fmla="*/ 1599433 w 1989062"/>
                <a:gd name="connsiteY6" fmla="*/ 37388 h 922163"/>
                <a:gd name="connsiteX7" fmla="*/ 1989062 w 1989062"/>
                <a:gd name="connsiteY7" fmla="*/ 443788 h 922163"/>
                <a:gd name="connsiteX0" fmla="*/ 1666143 w 1989062"/>
                <a:gd name="connsiteY0" fmla="*/ 922163 h 922163"/>
                <a:gd name="connsiteX1" fmla="*/ 8793 w 1989062"/>
                <a:gd name="connsiteY1" fmla="*/ 922163 h 922163"/>
                <a:gd name="connsiteX2" fmla="*/ 397352 w 1989062"/>
                <a:gd name="connsiteY2" fmla="*/ 457622 h 922163"/>
                <a:gd name="connsiteX3" fmla="*/ 7724 w 1989062"/>
                <a:gd name="connsiteY3" fmla="*/ 51222 h 922163"/>
                <a:gd name="connsiteX4" fmla="*/ 56427 w 1989062"/>
                <a:gd name="connsiteY4" fmla="*/ 0 h 922163"/>
                <a:gd name="connsiteX5" fmla="*/ 1521508 w 1989062"/>
                <a:gd name="connsiteY5" fmla="*/ 0 h 922163"/>
                <a:gd name="connsiteX6" fmla="*/ 1599433 w 1989062"/>
                <a:gd name="connsiteY6" fmla="*/ 37388 h 922163"/>
                <a:gd name="connsiteX7" fmla="*/ 1989062 w 1989062"/>
                <a:gd name="connsiteY7" fmla="*/ 443788 h 922163"/>
                <a:gd name="connsiteX0" fmla="*/ 1666143 w 1989062"/>
                <a:gd name="connsiteY0" fmla="*/ 922163 h 922163"/>
                <a:gd name="connsiteX1" fmla="*/ 8793 w 1989062"/>
                <a:gd name="connsiteY1" fmla="*/ 922163 h 922163"/>
                <a:gd name="connsiteX2" fmla="*/ 1115129 w 1989062"/>
                <a:gd name="connsiteY2" fmla="*/ 457622 h 922163"/>
                <a:gd name="connsiteX3" fmla="*/ 7724 w 1989062"/>
                <a:gd name="connsiteY3" fmla="*/ 51222 h 922163"/>
                <a:gd name="connsiteX4" fmla="*/ 56427 w 1989062"/>
                <a:gd name="connsiteY4" fmla="*/ 0 h 922163"/>
                <a:gd name="connsiteX5" fmla="*/ 1521508 w 1989062"/>
                <a:gd name="connsiteY5" fmla="*/ 0 h 922163"/>
                <a:gd name="connsiteX6" fmla="*/ 1599433 w 1989062"/>
                <a:gd name="connsiteY6" fmla="*/ 37388 h 922163"/>
                <a:gd name="connsiteX7" fmla="*/ 1989062 w 1989062"/>
                <a:gd name="connsiteY7" fmla="*/ 443788 h 922163"/>
                <a:gd name="connsiteX0" fmla="*/ 1666143 w 1989062"/>
                <a:gd name="connsiteY0" fmla="*/ 922163 h 922163"/>
                <a:gd name="connsiteX1" fmla="*/ 8793 w 1989062"/>
                <a:gd name="connsiteY1" fmla="*/ 922163 h 922163"/>
                <a:gd name="connsiteX2" fmla="*/ 1115129 w 1989062"/>
                <a:gd name="connsiteY2" fmla="*/ 457622 h 922163"/>
                <a:gd name="connsiteX3" fmla="*/ 7724 w 1989062"/>
                <a:gd name="connsiteY3" fmla="*/ 51222 h 922163"/>
                <a:gd name="connsiteX4" fmla="*/ 56427 w 1989062"/>
                <a:gd name="connsiteY4" fmla="*/ 0 h 922163"/>
                <a:gd name="connsiteX5" fmla="*/ 1521508 w 1989062"/>
                <a:gd name="connsiteY5" fmla="*/ 0 h 922163"/>
                <a:gd name="connsiteX6" fmla="*/ 1599433 w 1989062"/>
                <a:gd name="connsiteY6" fmla="*/ 37388 h 922163"/>
                <a:gd name="connsiteX7" fmla="*/ 1989062 w 1989062"/>
                <a:gd name="connsiteY7" fmla="*/ 443788 h 922163"/>
                <a:gd name="connsiteX0" fmla="*/ 1666143 w 1989062"/>
                <a:gd name="connsiteY0" fmla="*/ 922163 h 922163"/>
                <a:gd name="connsiteX1" fmla="*/ 8793 w 1989062"/>
                <a:gd name="connsiteY1" fmla="*/ 922163 h 922163"/>
                <a:gd name="connsiteX2" fmla="*/ 1115129 w 1989062"/>
                <a:gd name="connsiteY2" fmla="*/ 457622 h 922163"/>
                <a:gd name="connsiteX3" fmla="*/ 7724 w 1989062"/>
                <a:gd name="connsiteY3" fmla="*/ 51222 h 922163"/>
                <a:gd name="connsiteX4" fmla="*/ 56427 w 1989062"/>
                <a:gd name="connsiteY4" fmla="*/ 0 h 922163"/>
                <a:gd name="connsiteX5" fmla="*/ 1521508 w 1989062"/>
                <a:gd name="connsiteY5" fmla="*/ 0 h 922163"/>
                <a:gd name="connsiteX6" fmla="*/ 1599433 w 1989062"/>
                <a:gd name="connsiteY6" fmla="*/ 37388 h 922163"/>
                <a:gd name="connsiteX7" fmla="*/ 1989062 w 1989062"/>
                <a:gd name="connsiteY7" fmla="*/ 443788 h 922163"/>
                <a:gd name="connsiteX0" fmla="*/ 1681843 w 2004762"/>
                <a:gd name="connsiteY0" fmla="*/ 922163 h 922163"/>
                <a:gd name="connsiteX1" fmla="*/ 24493 w 2004762"/>
                <a:gd name="connsiteY1" fmla="*/ 922163 h 922163"/>
                <a:gd name="connsiteX2" fmla="*/ 1130829 w 2004762"/>
                <a:gd name="connsiteY2" fmla="*/ 457622 h 922163"/>
                <a:gd name="connsiteX3" fmla="*/ 23424 w 2004762"/>
                <a:gd name="connsiteY3" fmla="*/ 51222 h 922163"/>
                <a:gd name="connsiteX4" fmla="*/ 72127 w 2004762"/>
                <a:gd name="connsiteY4" fmla="*/ 0 h 922163"/>
                <a:gd name="connsiteX5" fmla="*/ 1537208 w 2004762"/>
                <a:gd name="connsiteY5" fmla="*/ 0 h 922163"/>
                <a:gd name="connsiteX6" fmla="*/ 1615133 w 2004762"/>
                <a:gd name="connsiteY6" fmla="*/ 37388 h 922163"/>
                <a:gd name="connsiteX7" fmla="*/ 2004762 w 2004762"/>
                <a:gd name="connsiteY7" fmla="*/ 443788 h 922163"/>
                <a:gd name="connsiteX0" fmla="*/ 1679894 w 2002813"/>
                <a:gd name="connsiteY0" fmla="*/ 922163 h 922163"/>
                <a:gd name="connsiteX1" fmla="*/ 22544 w 2002813"/>
                <a:gd name="connsiteY1" fmla="*/ 922163 h 922163"/>
                <a:gd name="connsiteX2" fmla="*/ 1128880 w 2002813"/>
                <a:gd name="connsiteY2" fmla="*/ 457622 h 922163"/>
                <a:gd name="connsiteX3" fmla="*/ 21475 w 2002813"/>
                <a:gd name="connsiteY3" fmla="*/ 51222 h 922163"/>
                <a:gd name="connsiteX4" fmla="*/ 159906 w 2002813"/>
                <a:gd name="connsiteY4" fmla="*/ 0 h 922163"/>
                <a:gd name="connsiteX5" fmla="*/ 1535259 w 2002813"/>
                <a:gd name="connsiteY5" fmla="*/ 0 h 922163"/>
                <a:gd name="connsiteX6" fmla="*/ 1613184 w 2002813"/>
                <a:gd name="connsiteY6" fmla="*/ 37388 h 922163"/>
                <a:gd name="connsiteX7" fmla="*/ 2002813 w 2002813"/>
                <a:gd name="connsiteY7" fmla="*/ 443788 h 922163"/>
                <a:gd name="connsiteX0" fmla="*/ 1679894 w 2720589"/>
                <a:gd name="connsiteY0" fmla="*/ 922163 h 922163"/>
                <a:gd name="connsiteX1" fmla="*/ 22544 w 2720589"/>
                <a:gd name="connsiteY1" fmla="*/ 922163 h 922163"/>
                <a:gd name="connsiteX2" fmla="*/ 1128880 w 2720589"/>
                <a:gd name="connsiteY2" fmla="*/ 457622 h 922163"/>
                <a:gd name="connsiteX3" fmla="*/ 21475 w 2720589"/>
                <a:gd name="connsiteY3" fmla="*/ 51222 h 922163"/>
                <a:gd name="connsiteX4" fmla="*/ 159906 w 2720589"/>
                <a:gd name="connsiteY4" fmla="*/ 0 h 922163"/>
                <a:gd name="connsiteX5" fmla="*/ 1535259 w 2720589"/>
                <a:gd name="connsiteY5" fmla="*/ 0 h 922163"/>
                <a:gd name="connsiteX6" fmla="*/ 1613184 w 2720589"/>
                <a:gd name="connsiteY6" fmla="*/ 37388 h 922163"/>
                <a:gd name="connsiteX7" fmla="*/ 2720589 w 2720589"/>
                <a:gd name="connsiteY7" fmla="*/ 443788 h 922163"/>
                <a:gd name="connsiteX0" fmla="*/ 1679894 w 2720589"/>
                <a:gd name="connsiteY0" fmla="*/ 922163 h 922163"/>
                <a:gd name="connsiteX1" fmla="*/ 22544 w 2720589"/>
                <a:gd name="connsiteY1" fmla="*/ 922163 h 922163"/>
                <a:gd name="connsiteX2" fmla="*/ 1128880 w 2720589"/>
                <a:gd name="connsiteY2" fmla="*/ 457622 h 922163"/>
                <a:gd name="connsiteX3" fmla="*/ 21475 w 2720589"/>
                <a:gd name="connsiteY3" fmla="*/ 51222 h 922163"/>
                <a:gd name="connsiteX4" fmla="*/ 159906 w 2720589"/>
                <a:gd name="connsiteY4" fmla="*/ 0 h 922163"/>
                <a:gd name="connsiteX5" fmla="*/ 1535259 w 2720589"/>
                <a:gd name="connsiteY5" fmla="*/ 0 h 922163"/>
                <a:gd name="connsiteX6" fmla="*/ 1613184 w 2720589"/>
                <a:gd name="connsiteY6" fmla="*/ 37388 h 922163"/>
                <a:gd name="connsiteX7" fmla="*/ 2720589 w 2720589"/>
                <a:gd name="connsiteY7" fmla="*/ 443788 h 922163"/>
                <a:gd name="connsiteX0" fmla="*/ 1679894 w 2720589"/>
                <a:gd name="connsiteY0" fmla="*/ 922163 h 922163"/>
                <a:gd name="connsiteX1" fmla="*/ 22544 w 2720589"/>
                <a:gd name="connsiteY1" fmla="*/ 922163 h 922163"/>
                <a:gd name="connsiteX2" fmla="*/ 1128880 w 2720589"/>
                <a:gd name="connsiteY2" fmla="*/ 457622 h 922163"/>
                <a:gd name="connsiteX3" fmla="*/ 21475 w 2720589"/>
                <a:gd name="connsiteY3" fmla="*/ 51222 h 922163"/>
                <a:gd name="connsiteX4" fmla="*/ 159906 w 2720589"/>
                <a:gd name="connsiteY4" fmla="*/ 0 h 922163"/>
                <a:gd name="connsiteX5" fmla="*/ 1535259 w 2720589"/>
                <a:gd name="connsiteY5" fmla="*/ 0 h 922163"/>
                <a:gd name="connsiteX6" fmla="*/ 1613184 w 2720589"/>
                <a:gd name="connsiteY6" fmla="*/ 37388 h 922163"/>
                <a:gd name="connsiteX7" fmla="*/ 2720589 w 2720589"/>
                <a:gd name="connsiteY7" fmla="*/ 443788 h 922163"/>
                <a:gd name="connsiteX0" fmla="*/ 1679894 w 2720589"/>
                <a:gd name="connsiteY0" fmla="*/ 922163 h 922163"/>
                <a:gd name="connsiteX1" fmla="*/ 22544 w 2720589"/>
                <a:gd name="connsiteY1" fmla="*/ 922163 h 922163"/>
                <a:gd name="connsiteX2" fmla="*/ 1128880 w 2720589"/>
                <a:gd name="connsiteY2" fmla="*/ 457622 h 922163"/>
                <a:gd name="connsiteX3" fmla="*/ 21475 w 2720589"/>
                <a:gd name="connsiteY3" fmla="*/ 51222 h 922163"/>
                <a:gd name="connsiteX4" fmla="*/ 159906 w 2720589"/>
                <a:gd name="connsiteY4" fmla="*/ 0 h 922163"/>
                <a:gd name="connsiteX5" fmla="*/ 1391705 w 2720589"/>
                <a:gd name="connsiteY5" fmla="*/ 0 h 922163"/>
                <a:gd name="connsiteX6" fmla="*/ 1613184 w 2720589"/>
                <a:gd name="connsiteY6" fmla="*/ 37388 h 922163"/>
                <a:gd name="connsiteX7" fmla="*/ 2720589 w 2720589"/>
                <a:gd name="connsiteY7" fmla="*/ 443788 h 922163"/>
                <a:gd name="connsiteX0" fmla="*/ 1679894 w 2969081"/>
                <a:gd name="connsiteY0" fmla="*/ 922163 h 922163"/>
                <a:gd name="connsiteX1" fmla="*/ 22544 w 2969081"/>
                <a:gd name="connsiteY1" fmla="*/ 922163 h 922163"/>
                <a:gd name="connsiteX2" fmla="*/ 2969081 w 2969081"/>
                <a:gd name="connsiteY2" fmla="*/ 457622 h 922163"/>
                <a:gd name="connsiteX3" fmla="*/ 21475 w 2969081"/>
                <a:gd name="connsiteY3" fmla="*/ 51222 h 922163"/>
                <a:gd name="connsiteX4" fmla="*/ 159906 w 2969081"/>
                <a:gd name="connsiteY4" fmla="*/ 0 h 922163"/>
                <a:gd name="connsiteX5" fmla="*/ 1391705 w 2969081"/>
                <a:gd name="connsiteY5" fmla="*/ 0 h 922163"/>
                <a:gd name="connsiteX6" fmla="*/ 1613184 w 2969081"/>
                <a:gd name="connsiteY6" fmla="*/ 37388 h 922163"/>
                <a:gd name="connsiteX7" fmla="*/ 2720589 w 2969081"/>
                <a:gd name="connsiteY7" fmla="*/ 443788 h 922163"/>
                <a:gd name="connsiteX0" fmla="*/ 1679894 w 2969081"/>
                <a:gd name="connsiteY0" fmla="*/ 922163 h 922163"/>
                <a:gd name="connsiteX1" fmla="*/ 22544 w 2969081"/>
                <a:gd name="connsiteY1" fmla="*/ 922163 h 922163"/>
                <a:gd name="connsiteX2" fmla="*/ 2969081 w 2969081"/>
                <a:gd name="connsiteY2" fmla="*/ 457622 h 922163"/>
                <a:gd name="connsiteX3" fmla="*/ 21475 w 2969081"/>
                <a:gd name="connsiteY3" fmla="*/ 51222 h 922163"/>
                <a:gd name="connsiteX4" fmla="*/ 159906 w 2969081"/>
                <a:gd name="connsiteY4" fmla="*/ 0 h 922163"/>
                <a:gd name="connsiteX5" fmla="*/ 1391705 w 2969081"/>
                <a:gd name="connsiteY5" fmla="*/ 0 h 922163"/>
                <a:gd name="connsiteX6" fmla="*/ 1613184 w 2969081"/>
                <a:gd name="connsiteY6" fmla="*/ 37388 h 922163"/>
                <a:gd name="connsiteX7" fmla="*/ 2720589 w 2969081"/>
                <a:gd name="connsiteY7" fmla="*/ 443788 h 922163"/>
                <a:gd name="connsiteX0" fmla="*/ 1679894 w 2969081"/>
                <a:gd name="connsiteY0" fmla="*/ 922163 h 922163"/>
                <a:gd name="connsiteX1" fmla="*/ 22544 w 2969081"/>
                <a:gd name="connsiteY1" fmla="*/ 922163 h 922163"/>
                <a:gd name="connsiteX2" fmla="*/ 2969081 w 2969081"/>
                <a:gd name="connsiteY2" fmla="*/ 457622 h 922163"/>
                <a:gd name="connsiteX3" fmla="*/ 21475 w 2969081"/>
                <a:gd name="connsiteY3" fmla="*/ 51222 h 922163"/>
                <a:gd name="connsiteX4" fmla="*/ 159906 w 2969081"/>
                <a:gd name="connsiteY4" fmla="*/ 0 h 922163"/>
                <a:gd name="connsiteX5" fmla="*/ 1391705 w 2969081"/>
                <a:gd name="connsiteY5" fmla="*/ 0 h 922163"/>
                <a:gd name="connsiteX6" fmla="*/ 1613184 w 2969081"/>
                <a:gd name="connsiteY6" fmla="*/ 37388 h 922163"/>
                <a:gd name="connsiteX7" fmla="*/ 2720589 w 2969081"/>
                <a:gd name="connsiteY7" fmla="*/ 443788 h 922163"/>
                <a:gd name="connsiteX0" fmla="*/ 1720000 w 3009187"/>
                <a:gd name="connsiteY0" fmla="*/ 922163 h 922163"/>
                <a:gd name="connsiteX1" fmla="*/ 62650 w 3009187"/>
                <a:gd name="connsiteY1" fmla="*/ 922163 h 922163"/>
                <a:gd name="connsiteX2" fmla="*/ 3009187 w 3009187"/>
                <a:gd name="connsiteY2" fmla="*/ 457622 h 922163"/>
                <a:gd name="connsiteX3" fmla="*/ 61581 w 3009187"/>
                <a:gd name="connsiteY3" fmla="*/ 51222 h 922163"/>
                <a:gd name="connsiteX4" fmla="*/ 200012 w 3009187"/>
                <a:gd name="connsiteY4" fmla="*/ 0 h 922163"/>
                <a:gd name="connsiteX5" fmla="*/ 1431811 w 3009187"/>
                <a:gd name="connsiteY5" fmla="*/ 0 h 922163"/>
                <a:gd name="connsiteX6" fmla="*/ 1653290 w 3009187"/>
                <a:gd name="connsiteY6" fmla="*/ 37388 h 922163"/>
                <a:gd name="connsiteX7" fmla="*/ 2760695 w 3009187"/>
                <a:gd name="connsiteY7" fmla="*/ 443788 h 922163"/>
                <a:gd name="connsiteX0" fmla="*/ 1715149 w 3004336"/>
                <a:gd name="connsiteY0" fmla="*/ 922163 h 922163"/>
                <a:gd name="connsiteX1" fmla="*/ 57799 w 3004336"/>
                <a:gd name="connsiteY1" fmla="*/ 922163 h 922163"/>
                <a:gd name="connsiteX2" fmla="*/ 3004336 w 3004336"/>
                <a:gd name="connsiteY2" fmla="*/ 457622 h 922163"/>
                <a:gd name="connsiteX3" fmla="*/ 56730 w 3004336"/>
                <a:gd name="connsiteY3" fmla="*/ 51222 h 922163"/>
                <a:gd name="connsiteX4" fmla="*/ 425185 w 3004336"/>
                <a:gd name="connsiteY4" fmla="*/ 0 h 922163"/>
                <a:gd name="connsiteX5" fmla="*/ 1426960 w 3004336"/>
                <a:gd name="connsiteY5" fmla="*/ 0 h 922163"/>
                <a:gd name="connsiteX6" fmla="*/ 1648439 w 3004336"/>
                <a:gd name="connsiteY6" fmla="*/ 37388 h 922163"/>
                <a:gd name="connsiteX7" fmla="*/ 2755844 w 3004336"/>
                <a:gd name="connsiteY7" fmla="*/ 443788 h 922163"/>
                <a:gd name="connsiteX0" fmla="*/ 1715149 w 4596040"/>
                <a:gd name="connsiteY0" fmla="*/ 922163 h 922163"/>
                <a:gd name="connsiteX1" fmla="*/ 57799 w 4596040"/>
                <a:gd name="connsiteY1" fmla="*/ 922163 h 922163"/>
                <a:gd name="connsiteX2" fmla="*/ 3004336 w 4596040"/>
                <a:gd name="connsiteY2" fmla="*/ 457622 h 922163"/>
                <a:gd name="connsiteX3" fmla="*/ 56730 w 4596040"/>
                <a:gd name="connsiteY3" fmla="*/ 51222 h 922163"/>
                <a:gd name="connsiteX4" fmla="*/ 425185 w 4596040"/>
                <a:gd name="connsiteY4" fmla="*/ 0 h 922163"/>
                <a:gd name="connsiteX5" fmla="*/ 1426960 w 4596040"/>
                <a:gd name="connsiteY5" fmla="*/ 0 h 922163"/>
                <a:gd name="connsiteX6" fmla="*/ 1648439 w 4596040"/>
                <a:gd name="connsiteY6" fmla="*/ 37388 h 922163"/>
                <a:gd name="connsiteX7" fmla="*/ 4596040 w 4596040"/>
                <a:gd name="connsiteY7" fmla="*/ 443788 h 922163"/>
                <a:gd name="connsiteX0" fmla="*/ 1715149 w 4596040"/>
                <a:gd name="connsiteY0" fmla="*/ 922163 h 922163"/>
                <a:gd name="connsiteX1" fmla="*/ 57799 w 4596040"/>
                <a:gd name="connsiteY1" fmla="*/ 922163 h 922163"/>
                <a:gd name="connsiteX2" fmla="*/ 3004336 w 4596040"/>
                <a:gd name="connsiteY2" fmla="*/ 457622 h 922163"/>
                <a:gd name="connsiteX3" fmla="*/ 56730 w 4596040"/>
                <a:gd name="connsiteY3" fmla="*/ 51222 h 922163"/>
                <a:gd name="connsiteX4" fmla="*/ 425185 w 4596040"/>
                <a:gd name="connsiteY4" fmla="*/ 0 h 922163"/>
                <a:gd name="connsiteX5" fmla="*/ 1426960 w 4596040"/>
                <a:gd name="connsiteY5" fmla="*/ 0 h 922163"/>
                <a:gd name="connsiteX6" fmla="*/ 1648439 w 4596040"/>
                <a:gd name="connsiteY6" fmla="*/ 37388 h 922163"/>
                <a:gd name="connsiteX7" fmla="*/ 4596040 w 4596040"/>
                <a:gd name="connsiteY7" fmla="*/ 443788 h 922163"/>
                <a:gd name="connsiteX0" fmla="*/ 1715149 w 4596040"/>
                <a:gd name="connsiteY0" fmla="*/ 922163 h 922163"/>
                <a:gd name="connsiteX1" fmla="*/ 57799 w 4596040"/>
                <a:gd name="connsiteY1" fmla="*/ 922163 h 922163"/>
                <a:gd name="connsiteX2" fmla="*/ 3004336 w 4596040"/>
                <a:gd name="connsiteY2" fmla="*/ 457622 h 922163"/>
                <a:gd name="connsiteX3" fmla="*/ 56730 w 4596040"/>
                <a:gd name="connsiteY3" fmla="*/ 51222 h 922163"/>
                <a:gd name="connsiteX4" fmla="*/ 425185 w 4596040"/>
                <a:gd name="connsiteY4" fmla="*/ 0 h 922163"/>
                <a:gd name="connsiteX5" fmla="*/ 1426960 w 4596040"/>
                <a:gd name="connsiteY5" fmla="*/ 0 h 922163"/>
                <a:gd name="connsiteX6" fmla="*/ 1648439 w 4596040"/>
                <a:gd name="connsiteY6" fmla="*/ 37388 h 922163"/>
                <a:gd name="connsiteX7" fmla="*/ 4596040 w 4596040"/>
                <a:gd name="connsiteY7" fmla="*/ 443788 h 922163"/>
                <a:gd name="connsiteX0" fmla="*/ 1715149 w 4596040"/>
                <a:gd name="connsiteY0" fmla="*/ 922163 h 922163"/>
                <a:gd name="connsiteX1" fmla="*/ 57799 w 4596040"/>
                <a:gd name="connsiteY1" fmla="*/ 922163 h 922163"/>
                <a:gd name="connsiteX2" fmla="*/ 3004336 w 4596040"/>
                <a:gd name="connsiteY2" fmla="*/ 457622 h 922163"/>
                <a:gd name="connsiteX3" fmla="*/ 56730 w 4596040"/>
                <a:gd name="connsiteY3" fmla="*/ 51222 h 922163"/>
                <a:gd name="connsiteX4" fmla="*/ 425185 w 4596040"/>
                <a:gd name="connsiteY4" fmla="*/ 0 h 922163"/>
                <a:gd name="connsiteX5" fmla="*/ 1058920 w 4596040"/>
                <a:gd name="connsiteY5" fmla="*/ 0 h 922163"/>
                <a:gd name="connsiteX6" fmla="*/ 1648439 w 4596040"/>
                <a:gd name="connsiteY6" fmla="*/ 37388 h 922163"/>
                <a:gd name="connsiteX7" fmla="*/ 4596040 w 4596040"/>
                <a:gd name="connsiteY7" fmla="*/ 443788 h 922163"/>
                <a:gd name="connsiteX0" fmla="*/ 1715146 w 4596037"/>
                <a:gd name="connsiteY0" fmla="*/ 922163 h 922163"/>
                <a:gd name="connsiteX1" fmla="*/ 57796 w 4596037"/>
                <a:gd name="connsiteY1" fmla="*/ 922163 h 922163"/>
                <a:gd name="connsiteX2" fmla="*/ 388932 w 4596037"/>
                <a:gd name="connsiteY2" fmla="*/ 457622 h 922163"/>
                <a:gd name="connsiteX3" fmla="*/ 56727 w 4596037"/>
                <a:gd name="connsiteY3" fmla="*/ 51222 h 922163"/>
                <a:gd name="connsiteX4" fmla="*/ 425182 w 4596037"/>
                <a:gd name="connsiteY4" fmla="*/ 0 h 922163"/>
                <a:gd name="connsiteX5" fmla="*/ 1058917 w 4596037"/>
                <a:gd name="connsiteY5" fmla="*/ 0 h 922163"/>
                <a:gd name="connsiteX6" fmla="*/ 1648436 w 4596037"/>
                <a:gd name="connsiteY6" fmla="*/ 37388 h 922163"/>
                <a:gd name="connsiteX7" fmla="*/ 4596037 w 4596037"/>
                <a:gd name="connsiteY7" fmla="*/ 443788 h 922163"/>
                <a:gd name="connsiteX0" fmla="*/ 1715146 w 4596037"/>
                <a:gd name="connsiteY0" fmla="*/ 922163 h 922163"/>
                <a:gd name="connsiteX1" fmla="*/ 57796 w 4596037"/>
                <a:gd name="connsiteY1" fmla="*/ 922163 h 922163"/>
                <a:gd name="connsiteX2" fmla="*/ 388932 w 4596037"/>
                <a:gd name="connsiteY2" fmla="*/ 457622 h 922163"/>
                <a:gd name="connsiteX3" fmla="*/ 56727 w 4596037"/>
                <a:gd name="connsiteY3" fmla="*/ 51222 h 922163"/>
                <a:gd name="connsiteX4" fmla="*/ 425182 w 4596037"/>
                <a:gd name="connsiteY4" fmla="*/ 0 h 922163"/>
                <a:gd name="connsiteX5" fmla="*/ 1058917 w 4596037"/>
                <a:gd name="connsiteY5" fmla="*/ 0 h 922163"/>
                <a:gd name="connsiteX6" fmla="*/ 1648436 w 4596037"/>
                <a:gd name="connsiteY6" fmla="*/ 37388 h 922163"/>
                <a:gd name="connsiteX7" fmla="*/ 4596037 w 4596037"/>
                <a:gd name="connsiteY7" fmla="*/ 443788 h 922163"/>
                <a:gd name="connsiteX0" fmla="*/ 1715146 w 4596037"/>
                <a:gd name="connsiteY0" fmla="*/ 922163 h 922163"/>
                <a:gd name="connsiteX1" fmla="*/ 57796 w 4596037"/>
                <a:gd name="connsiteY1" fmla="*/ 922163 h 922163"/>
                <a:gd name="connsiteX2" fmla="*/ 388932 w 4596037"/>
                <a:gd name="connsiteY2" fmla="*/ 457622 h 922163"/>
                <a:gd name="connsiteX3" fmla="*/ 56727 w 4596037"/>
                <a:gd name="connsiteY3" fmla="*/ 51222 h 922163"/>
                <a:gd name="connsiteX4" fmla="*/ 425182 w 4596037"/>
                <a:gd name="connsiteY4" fmla="*/ 0 h 922163"/>
                <a:gd name="connsiteX5" fmla="*/ 1058917 w 4596037"/>
                <a:gd name="connsiteY5" fmla="*/ 0 h 922163"/>
                <a:gd name="connsiteX6" fmla="*/ 1648436 w 4596037"/>
                <a:gd name="connsiteY6" fmla="*/ 37388 h 922163"/>
                <a:gd name="connsiteX7" fmla="*/ 4596037 w 4596037"/>
                <a:gd name="connsiteY7" fmla="*/ 443788 h 922163"/>
                <a:gd name="connsiteX0" fmla="*/ 1662675 w 4543566"/>
                <a:gd name="connsiteY0" fmla="*/ 922163 h 922163"/>
                <a:gd name="connsiteX1" fmla="*/ 5325 w 4543566"/>
                <a:gd name="connsiteY1" fmla="*/ 922163 h 922163"/>
                <a:gd name="connsiteX2" fmla="*/ 336461 w 4543566"/>
                <a:gd name="connsiteY2" fmla="*/ 457622 h 922163"/>
                <a:gd name="connsiteX3" fmla="*/ 4256 w 4543566"/>
                <a:gd name="connsiteY3" fmla="*/ 51222 h 922163"/>
                <a:gd name="connsiteX4" fmla="*/ 372711 w 4543566"/>
                <a:gd name="connsiteY4" fmla="*/ 0 h 922163"/>
                <a:gd name="connsiteX5" fmla="*/ 1006446 w 4543566"/>
                <a:gd name="connsiteY5" fmla="*/ 0 h 922163"/>
                <a:gd name="connsiteX6" fmla="*/ 1595965 w 4543566"/>
                <a:gd name="connsiteY6" fmla="*/ 37388 h 922163"/>
                <a:gd name="connsiteX7" fmla="*/ 4543566 w 4543566"/>
                <a:gd name="connsiteY7" fmla="*/ 443788 h 922163"/>
                <a:gd name="connsiteX0" fmla="*/ 1665044 w 4545935"/>
                <a:gd name="connsiteY0" fmla="*/ 922163 h 922163"/>
                <a:gd name="connsiteX1" fmla="*/ 7694 w 4545935"/>
                <a:gd name="connsiteY1" fmla="*/ 922163 h 922163"/>
                <a:gd name="connsiteX2" fmla="*/ 338830 w 4545935"/>
                <a:gd name="connsiteY2" fmla="*/ 457622 h 922163"/>
                <a:gd name="connsiteX3" fmla="*/ 6625 w 4545935"/>
                <a:gd name="connsiteY3" fmla="*/ 51222 h 922163"/>
                <a:gd name="connsiteX4" fmla="*/ 48148 w 4545935"/>
                <a:gd name="connsiteY4" fmla="*/ 0 h 922163"/>
                <a:gd name="connsiteX5" fmla="*/ 1008815 w 4545935"/>
                <a:gd name="connsiteY5" fmla="*/ 0 h 922163"/>
                <a:gd name="connsiteX6" fmla="*/ 1598334 w 4545935"/>
                <a:gd name="connsiteY6" fmla="*/ 37388 h 922163"/>
                <a:gd name="connsiteX7" fmla="*/ 4545935 w 4545935"/>
                <a:gd name="connsiteY7" fmla="*/ 443788 h 922163"/>
                <a:gd name="connsiteX0" fmla="*/ 1665044 w 1930539"/>
                <a:gd name="connsiteY0" fmla="*/ 922163 h 922163"/>
                <a:gd name="connsiteX1" fmla="*/ 7694 w 1930539"/>
                <a:gd name="connsiteY1" fmla="*/ 922163 h 922163"/>
                <a:gd name="connsiteX2" fmla="*/ 338830 w 1930539"/>
                <a:gd name="connsiteY2" fmla="*/ 457622 h 922163"/>
                <a:gd name="connsiteX3" fmla="*/ 6625 w 1930539"/>
                <a:gd name="connsiteY3" fmla="*/ 51222 h 922163"/>
                <a:gd name="connsiteX4" fmla="*/ 48148 w 1930539"/>
                <a:gd name="connsiteY4" fmla="*/ 0 h 922163"/>
                <a:gd name="connsiteX5" fmla="*/ 1008815 w 1930539"/>
                <a:gd name="connsiteY5" fmla="*/ 0 h 922163"/>
                <a:gd name="connsiteX6" fmla="*/ 1598334 w 1930539"/>
                <a:gd name="connsiteY6" fmla="*/ 37388 h 922163"/>
                <a:gd name="connsiteX7" fmla="*/ 1930539 w 1930539"/>
                <a:gd name="connsiteY7" fmla="*/ 443788 h 922163"/>
                <a:gd name="connsiteX0" fmla="*/ 1665044 w 1930539"/>
                <a:gd name="connsiteY0" fmla="*/ 922163 h 922163"/>
                <a:gd name="connsiteX1" fmla="*/ 7694 w 1930539"/>
                <a:gd name="connsiteY1" fmla="*/ 922163 h 922163"/>
                <a:gd name="connsiteX2" fmla="*/ 338830 w 1930539"/>
                <a:gd name="connsiteY2" fmla="*/ 457622 h 922163"/>
                <a:gd name="connsiteX3" fmla="*/ 6625 w 1930539"/>
                <a:gd name="connsiteY3" fmla="*/ 51222 h 922163"/>
                <a:gd name="connsiteX4" fmla="*/ 48148 w 1930539"/>
                <a:gd name="connsiteY4" fmla="*/ 0 h 922163"/>
                <a:gd name="connsiteX5" fmla="*/ 1008815 w 1930539"/>
                <a:gd name="connsiteY5" fmla="*/ 0 h 922163"/>
                <a:gd name="connsiteX6" fmla="*/ 1598334 w 1930539"/>
                <a:gd name="connsiteY6" fmla="*/ 37388 h 922163"/>
                <a:gd name="connsiteX7" fmla="*/ 1930539 w 1930539"/>
                <a:gd name="connsiteY7" fmla="*/ 443788 h 922163"/>
                <a:gd name="connsiteX0" fmla="*/ 1665044 w 1930539"/>
                <a:gd name="connsiteY0" fmla="*/ 922163 h 922163"/>
                <a:gd name="connsiteX1" fmla="*/ 7694 w 1930539"/>
                <a:gd name="connsiteY1" fmla="*/ 922163 h 922163"/>
                <a:gd name="connsiteX2" fmla="*/ 338830 w 1930539"/>
                <a:gd name="connsiteY2" fmla="*/ 457622 h 922163"/>
                <a:gd name="connsiteX3" fmla="*/ 6625 w 1930539"/>
                <a:gd name="connsiteY3" fmla="*/ 51222 h 922163"/>
                <a:gd name="connsiteX4" fmla="*/ 48148 w 1930539"/>
                <a:gd name="connsiteY4" fmla="*/ 0 h 922163"/>
                <a:gd name="connsiteX5" fmla="*/ 1008815 w 1930539"/>
                <a:gd name="connsiteY5" fmla="*/ 0 h 922163"/>
                <a:gd name="connsiteX6" fmla="*/ 1598334 w 1930539"/>
                <a:gd name="connsiteY6" fmla="*/ 37388 h 922163"/>
                <a:gd name="connsiteX7" fmla="*/ 1930539 w 1930539"/>
                <a:gd name="connsiteY7" fmla="*/ 443788 h 922163"/>
                <a:gd name="connsiteX0" fmla="*/ 1665044 w 1930539"/>
                <a:gd name="connsiteY0" fmla="*/ 922163 h 922163"/>
                <a:gd name="connsiteX1" fmla="*/ 7694 w 1930539"/>
                <a:gd name="connsiteY1" fmla="*/ 922163 h 922163"/>
                <a:gd name="connsiteX2" fmla="*/ 338830 w 1930539"/>
                <a:gd name="connsiteY2" fmla="*/ 457622 h 922163"/>
                <a:gd name="connsiteX3" fmla="*/ 6625 w 1930539"/>
                <a:gd name="connsiteY3" fmla="*/ 51222 h 922163"/>
                <a:gd name="connsiteX4" fmla="*/ 48148 w 1930539"/>
                <a:gd name="connsiteY4" fmla="*/ 0 h 922163"/>
                <a:gd name="connsiteX5" fmla="*/ 1531891 w 1930539"/>
                <a:gd name="connsiteY5" fmla="*/ 0 h 922163"/>
                <a:gd name="connsiteX6" fmla="*/ 1598334 w 1930539"/>
                <a:gd name="connsiteY6" fmla="*/ 37388 h 922163"/>
                <a:gd name="connsiteX7" fmla="*/ 1930539 w 1930539"/>
                <a:gd name="connsiteY7" fmla="*/ 443788 h 922163"/>
                <a:gd name="connsiteX0" fmla="*/ 1665044 w 1930539"/>
                <a:gd name="connsiteY0" fmla="*/ 922163 h 922163"/>
                <a:gd name="connsiteX1" fmla="*/ 7694 w 1930539"/>
                <a:gd name="connsiteY1" fmla="*/ 922163 h 922163"/>
                <a:gd name="connsiteX2" fmla="*/ 336295 w 1930539"/>
                <a:gd name="connsiteY2" fmla="*/ 457622 h 922163"/>
                <a:gd name="connsiteX3" fmla="*/ 6625 w 1930539"/>
                <a:gd name="connsiteY3" fmla="*/ 51222 h 922163"/>
                <a:gd name="connsiteX4" fmla="*/ 48148 w 1930539"/>
                <a:gd name="connsiteY4" fmla="*/ 0 h 922163"/>
                <a:gd name="connsiteX5" fmla="*/ 1531891 w 1930539"/>
                <a:gd name="connsiteY5" fmla="*/ 0 h 922163"/>
                <a:gd name="connsiteX6" fmla="*/ 1598334 w 1930539"/>
                <a:gd name="connsiteY6" fmla="*/ 37388 h 922163"/>
                <a:gd name="connsiteX7" fmla="*/ 1930539 w 1930539"/>
                <a:gd name="connsiteY7" fmla="*/ 443788 h 922163"/>
                <a:gd name="connsiteX0" fmla="*/ 1665044 w 1930539"/>
                <a:gd name="connsiteY0" fmla="*/ 922163 h 922163"/>
                <a:gd name="connsiteX1" fmla="*/ 7694 w 1930539"/>
                <a:gd name="connsiteY1" fmla="*/ 922163 h 922163"/>
                <a:gd name="connsiteX2" fmla="*/ 336295 w 1930539"/>
                <a:gd name="connsiteY2" fmla="*/ 457622 h 922163"/>
                <a:gd name="connsiteX3" fmla="*/ 6625 w 1930539"/>
                <a:gd name="connsiteY3" fmla="*/ 51222 h 922163"/>
                <a:gd name="connsiteX4" fmla="*/ 48148 w 1930539"/>
                <a:gd name="connsiteY4" fmla="*/ 0 h 922163"/>
                <a:gd name="connsiteX5" fmla="*/ 1531891 w 1930539"/>
                <a:gd name="connsiteY5" fmla="*/ 0 h 922163"/>
                <a:gd name="connsiteX6" fmla="*/ 1598334 w 1930539"/>
                <a:gd name="connsiteY6" fmla="*/ 37388 h 922163"/>
                <a:gd name="connsiteX7" fmla="*/ 1930539 w 1930539"/>
                <a:gd name="connsiteY7" fmla="*/ 443788 h 922163"/>
                <a:gd name="connsiteX0" fmla="*/ 1665044 w 1930539"/>
                <a:gd name="connsiteY0" fmla="*/ 922163 h 922163"/>
                <a:gd name="connsiteX1" fmla="*/ 7694 w 1930539"/>
                <a:gd name="connsiteY1" fmla="*/ 922163 h 922163"/>
                <a:gd name="connsiteX2" fmla="*/ 336295 w 1930539"/>
                <a:gd name="connsiteY2" fmla="*/ 457622 h 922163"/>
                <a:gd name="connsiteX3" fmla="*/ 6625 w 1930539"/>
                <a:gd name="connsiteY3" fmla="*/ 51222 h 922163"/>
                <a:gd name="connsiteX4" fmla="*/ 48148 w 1930539"/>
                <a:gd name="connsiteY4" fmla="*/ 0 h 922163"/>
                <a:gd name="connsiteX5" fmla="*/ 1531891 w 1930539"/>
                <a:gd name="connsiteY5" fmla="*/ 0 h 922163"/>
                <a:gd name="connsiteX6" fmla="*/ 1598334 w 1930539"/>
                <a:gd name="connsiteY6" fmla="*/ 37388 h 922163"/>
                <a:gd name="connsiteX7" fmla="*/ 1930539 w 1930539"/>
                <a:gd name="connsiteY7" fmla="*/ 443788 h 922163"/>
                <a:gd name="connsiteX0" fmla="*/ 1664989 w 1930484"/>
                <a:gd name="connsiteY0" fmla="*/ 922163 h 922163"/>
                <a:gd name="connsiteX1" fmla="*/ 7639 w 1930484"/>
                <a:gd name="connsiteY1" fmla="*/ 922163 h 922163"/>
                <a:gd name="connsiteX2" fmla="*/ 336240 w 1930484"/>
                <a:gd name="connsiteY2" fmla="*/ 457622 h 922163"/>
                <a:gd name="connsiteX3" fmla="*/ 6570 w 1930484"/>
                <a:gd name="connsiteY3" fmla="*/ 51222 h 922163"/>
                <a:gd name="connsiteX4" fmla="*/ 48093 w 1930484"/>
                <a:gd name="connsiteY4" fmla="*/ 0 h 922163"/>
                <a:gd name="connsiteX5" fmla="*/ 1531836 w 1930484"/>
                <a:gd name="connsiteY5" fmla="*/ 0 h 922163"/>
                <a:gd name="connsiteX6" fmla="*/ 1598279 w 1930484"/>
                <a:gd name="connsiteY6" fmla="*/ 37388 h 922163"/>
                <a:gd name="connsiteX7" fmla="*/ 1930484 w 1930484"/>
                <a:gd name="connsiteY7" fmla="*/ 443788 h 922163"/>
                <a:gd name="connsiteX0" fmla="*/ 1664995 w 1930490"/>
                <a:gd name="connsiteY0" fmla="*/ 922163 h 922163"/>
                <a:gd name="connsiteX1" fmla="*/ 7645 w 1930490"/>
                <a:gd name="connsiteY1" fmla="*/ 922163 h 922163"/>
                <a:gd name="connsiteX2" fmla="*/ 336246 w 1930490"/>
                <a:gd name="connsiteY2" fmla="*/ 457622 h 922163"/>
                <a:gd name="connsiteX3" fmla="*/ 6576 w 1930490"/>
                <a:gd name="connsiteY3" fmla="*/ 51222 h 922163"/>
                <a:gd name="connsiteX4" fmla="*/ 47785 w 1930490"/>
                <a:gd name="connsiteY4" fmla="*/ 0 h 922163"/>
                <a:gd name="connsiteX5" fmla="*/ 1531842 w 1930490"/>
                <a:gd name="connsiteY5" fmla="*/ 0 h 922163"/>
                <a:gd name="connsiteX6" fmla="*/ 1598285 w 1930490"/>
                <a:gd name="connsiteY6" fmla="*/ 37388 h 922163"/>
                <a:gd name="connsiteX7" fmla="*/ 1930490 w 1930490"/>
                <a:gd name="connsiteY7" fmla="*/ 443788 h 922163"/>
                <a:gd name="connsiteX0" fmla="*/ 1664995 w 1927955"/>
                <a:gd name="connsiteY0" fmla="*/ 922163 h 922163"/>
                <a:gd name="connsiteX1" fmla="*/ 7645 w 1927955"/>
                <a:gd name="connsiteY1" fmla="*/ 922163 h 922163"/>
                <a:gd name="connsiteX2" fmla="*/ 336246 w 1927955"/>
                <a:gd name="connsiteY2" fmla="*/ 457622 h 922163"/>
                <a:gd name="connsiteX3" fmla="*/ 6576 w 1927955"/>
                <a:gd name="connsiteY3" fmla="*/ 51222 h 922163"/>
                <a:gd name="connsiteX4" fmla="*/ 47785 w 1927955"/>
                <a:gd name="connsiteY4" fmla="*/ 0 h 922163"/>
                <a:gd name="connsiteX5" fmla="*/ 1531842 w 1927955"/>
                <a:gd name="connsiteY5" fmla="*/ 0 h 922163"/>
                <a:gd name="connsiteX6" fmla="*/ 1598285 w 1927955"/>
                <a:gd name="connsiteY6" fmla="*/ 37388 h 922163"/>
                <a:gd name="connsiteX7" fmla="*/ 1927955 w 1927955"/>
                <a:gd name="connsiteY7" fmla="*/ 443788 h 922163"/>
                <a:gd name="connsiteX0" fmla="*/ 1664995 w 1927955"/>
                <a:gd name="connsiteY0" fmla="*/ 922163 h 922163"/>
                <a:gd name="connsiteX1" fmla="*/ 7645 w 1927955"/>
                <a:gd name="connsiteY1" fmla="*/ 922163 h 922163"/>
                <a:gd name="connsiteX2" fmla="*/ 336246 w 1927955"/>
                <a:gd name="connsiteY2" fmla="*/ 457622 h 922163"/>
                <a:gd name="connsiteX3" fmla="*/ 6576 w 1927955"/>
                <a:gd name="connsiteY3" fmla="*/ 51222 h 922163"/>
                <a:gd name="connsiteX4" fmla="*/ 47785 w 1927955"/>
                <a:gd name="connsiteY4" fmla="*/ 0 h 922163"/>
                <a:gd name="connsiteX5" fmla="*/ 1531842 w 1927955"/>
                <a:gd name="connsiteY5" fmla="*/ 0 h 922163"/>
                <a:gd name="connsiteX6" fmla="*/ 1598285 w 1927955"/>
                <a:gd name="connsiteY6" fmla="*/ 37388 h 922163"/>
                <a:gd name="connsiteX7" fmla="*/ 1927955 w 1927955"/>
                <a:gd name="connsiteY7" fmla="*/ 443788 h 922163"/>
                <a:gd name="connsiteX0" fmla="*/ 1664995 w 1927955"/>
                <a:gd name="connsiteY0" fmla="*/ 922163 h 922163"/>
                <a:gd name="connsiteX1" fmla="*/ 7645 w 1927955"/>
                <a:gd name="connsiteY1" fmla="*/ 922163 h 922163"/>
                <a:gd name="connsiteX2" fmla="*/ 336246 w 1927955"/>
                <a:gd name="connsiteY2" fmla="*/ 457622 h 922163"/>
                <a:gd name="connsiteX3" fmla="*/ 6576 w 1927955"/>
                <a:gd name="connsiteY3" fmla="*/ 51222 h 922163"/>
                <a:gd name="connsiteX4" fmla="*/ 47785 w 1927955"/>
                <a:gd name="connsiteY4" fmla="*/ 0 h 922163"/>
                <a:gd name="connsiteX5" fmla="*/ 1531842 w 1927955"/>
                <a:gd name="connsiteY5" fmla="*/ 0 h 922163"/>
                <a:gd name="connsiteX6" fmla="*/ 1598285 w 1927955"/>
                <a:gd name="connsiteY6" fmla="*/ 37388 h 922163"/>
                <a:gd name="connsiteX7" fmla="*/ 1927955 w 1927955"/>
                <a:gd name="connsiteY7" fmla="*/ 443788 h 922163"/>
                <a:gd name="connsiteX0" fmla="*/ 1664995 w 1927955"/>
                <a:gd name="connsiteY0" fmla="*/ 922163 h 922163"/>
                <a:gd name="connsiteX1" fmla="*/ 7645 w 1927955"/>
                <a:gd name="connsiteY1" fmla="*/ 922163 h 922163"/>
                <a:gd name="connsiteX2" fmla="*/ 336246 w 1927955"/>
                <a:gd name="connsiteY2" fmla="*/ 457622 h 922163"/>
                <a:gd name="connsiteX3" fmla="*/ 6576 w 1927955"/>
                <a:gd name="connsiteY3" fmla="*/ 51222 h 922163"/>
                <a:gd name="connsiteX4" fmla="*/ 47785 w 1927955"/>
                <a:gd name="connsiteY4" fmla="*/ 0 h 922163"/>
                <a:gd name="connsiteX5" fmla="*/ 1532354 w 1927955"/>
                <a:gd name="connsiteY5" fmla="*/ 0 h 922163"/>
                <a:gd name="connsiteX6" fmla="*/ 1598285 w 1927955"/>
                <a:gd name="connsiteY6" fmla="*/ 37388 h 922163"/>
                <a:gd name="connsiteX7" fmla="*/ 1927955 w 1927955"/>
                <a:gd name="connsiteY7" fmla="*/ 443788 h 922163"/>
                <a:gd name="connsiteX0" fmla="*/ 1664995 w 1927955"/>
                <a:gd name="connsiteY0" fmla="*/ 922163 h 922163"/>
                <a:gd name="connsiteX1" fmla="*/ 7645 w 1927955"/>
                <a:gd name="connsiteY1" fmla="*/ 922163 h 922163"/>
                <a:gd name="connsiteX2" fmla="*/ 164813 w 1927955"/>
                <a:gd name="connsiteY2" fmla="*/ 457622 h 922163"/>
                <a:gd name="connsiteX3" fmla="*/ 6576 w 1927955"/>
                <a:gd name="connsiteY3" fmla="*/ 51222 h 922163"/>
                <a:gd name="connsiteX4" fmla="*/ 47785 w 1927955"/>
                <a:gd name="connsiteY4" fmla="*/ 0 h 922163"/>
                <a:gd name="connsiteX5" fmla="*/ 1532354 w 1927955"/>
                <a:gd name="connsiteY5" fmla="*/ 0 h 922163"/>
                <a:gd name="connsiteX6" fmla="*/ 1598285 w 1927955"/>
                <a:gd name="connsiteY6" fmla="*/ 37388 h 922163"/>
                <a:gd name="connsiteX7" fmla="*/ 1927955 w 1927955"/>
                <a:gd name="connsiteY7" fmla="*/ 443788 h 922163"/>
                <a:gd name="connsiteX0" fmla="*/ 1664995 w 1927955"/>
                <a:gd name="connsiteY0" fmla="*/ 922163 h 922163"/>
                <a:gd name="connsiteX1" fmla="*/ 7645 w 1927955"/>
                <a:gd name="connsiteY1" fmla="*/ 922163 h 922163"/>
                <a:gd name="connsiteX2" fmla="*/ 164813 w 1927955"/>
                <a:gd name="connsiteY2" fmla="*/ 457622 h 922163"/>
                <a:gd name="connsiteX3" fmla="*/ 6576 w 1927955"/>
                <a:gd name="connsiteY3" fmla="*/ 51222 h 922163"/>
                <a:gd name="connsiteX4" fmla="*/ 47785 w 1927955"/>
                <a:gd name="connsiteY4" fmla="*/ 0 h 922163"/>
                <a:gd name="connsiteX5" fmla="*/ 1532354 w 1927955"/>
                <a:gd name="connsiteY5" fmla="*/ 0 h 922163"/>
                <a:gd name="connsiteX6" fmla="*/ 1598285 w 1927955"/>
                <a:gd name="connsiteY6" fmla="*/ 37388 h 922163"/>
                <a:gd name="connsiteX7" fmla="*/ 1927955 w 1927955"/>
                <a:gd name="connsiteY7" fmla="*/ 443788 h 922163"/>
                <a:gd name="connsiteX0" fmla="*/ 1664995 w 1927955"/>
                <a:gd name="connsiteY0" fmla="*/ 922163 h 922163"/>
                <a:gd name="connsiteX1" fmla="*/ 7645 w 1927955"/>
                <a:gd name="connsiteY1" fmla="*/ 922163 h 922163"/>
                <a:gd name="connsiteX2" fmla="*/ 164813 w 1927955"/>
                <a:gd name="connsiteY2" fmla="*/ 457622 h 922163"/>
                <a:gd name="connsiteX3" fmla="*/ 6576 w 1927955"/>
                <a:gd name="connsiteY3" fmla="*/ 51222 h 922163"/>
                <a:gd name="connsiteX4" fmla="*/ 47785 w 1927955"/>
                <a:gd name="connsiteY4" fmla="*/ 0 h 922163"/>
                <a:gd name="connsiteX5" fmla="*/ 1532354 w 1927955"/>
                <a:gd name="connsiteY5" fmla="*/ 0 h 922163"/>
                <a:gd name="connsiteX6" fmla="*/ 1598285 w 1927955"/>
                <a:gd name="connsiteY6" fmla="*/ 37388 h 922163"/>
                <a:gd name="connsiteX7" fmla="*/ 1927955 w 1927955"/>
                <a:gd name="connsiteY7" fmla="*/ 443788 h 922163"/>
                <a:gd name="connsiteX0" fmla="*/ 1661365 w 1924325"/>
                <a:gd name="connsiteY0" fmla="*/ 922163 h 922163"/>
                <a:gd name="connsiteX1" fmla="*/ 4015 w 1924325"/>
                <a:gd name="connsiteY1" fmla="*/ 922163 h 922163"/>
                <a:gd name="connsiteX2" fmla="*/ 161183 w 1924325"/>
                <a:gd name="connsiteY2" fmla="*/ 457622 h 922163"/>
                <a:gd name="connsiteX3" fmla="*/ 2946 w 1924325"/>
                <a:gd name="connsiteY3" fmla="*/ 51222 h 922163"/>
                <a:gd name="connsiteX4" fmla="*/ 44155 w 1924325"/>
                <a:gd name="connsiteY4" fmla="*/ 0 h 922163"/>
                <a:gd name="connsiteX5" fmla="*/ 1528724 w 1924325"/>
                <a:gd name="connsiteY5" fmla="*/ 0 h 922163"/>
                <a:gd name="connsiteX6" fmla="*/ 1594655 w 1924325"/>
                <a:gd name="connsiteY6" fmla="*/ 37388 h 922163"/>
                <a:gd name="connsiteX7" fmla="*/ 1924325 w 1924325"/>
                <a:gd name="connsiteY7" fmla="*/ 443788 h 922163"/>
                <a:gd name="connsiteX0" fmla="*/ 1661718 w 1924678"/>
                <a:gd name="connsiteY0" fmla="*/ 922163 h 922163"/>
                <a:gd name="connsiteX1" fmla="*/ 4368 w 1924678"/>
                <a:gd name="connsiteY1" fmla="*/ 922163 h 922163"/>
                <a:gd name="connsiteX2" fmla="*/ 161536 w 1924678"/>
                <a:gd name="connsiteY2" fmla="*/ 457622 h 922163"/>
                <a:gd name="connsiteX3" fmla="*/ 3299 w 1924678"/>
                <a:gd name="connsiteY3" fmla="*/ 51222 h 922163"/>
                <a:gd name="connsiteX4" fmla="*/ 23078 w 1924678"/>
                <a:gd name="connsiteY4" fmla="*/ 0 h 922163"/>
                <a:gd name="connsiteX5" fmla="*/ 1529077 w 1924678"/>
                <a:gd name="connsiteY5" fmla="*/ 0 h 922163"/>
                <a:gd name="connsiteX6" fmla="*/ 1595008 w 1924678"/>
                <a:gd name="connsiteY6" fmla="*/ 37388 h 922163"/>
                <a:gd name="connsiteX7" fmla="*/ 1924678 w 1924678"/>
                <a:gd name="connsiteY7" fmla="*/ 443788 h 922163"/>
                <a:gd name="connsiteX0" fmla="*/ 1661718 w 1753245"/>
                <a:gd name="connsiteY0" fmla="*/ 922163 h 922163"/>
                <a:gd name="connsiteX1" fmla="*/ 4368 w 1753245"/>
                <a:gd name="connsiteY1" fmla="*/ 922163 h 922163"/>
                <a:gd name="connsiteX2" fmla="*/ 161536 w 1753245"/>
                <a:gd name="connsiteY2" fmla="*/ 457622 h 922163"/>
                <a:gd name="connsiteX3" fmla="*/ 3299 w 1753245"/>
                <a:gd name="connsiteY3" fmla="*/ 51222 h 922163"/>
                <a:gd name="connsiteX4" fmla="*/ 23078 w 1753245"/>
                <a:gd name="connsiteY4" fmla="*/ 0 h 922163"/>
                <a:gd name="connsiteX5" fmla="*/ 1529077 w 1753245"/>
                <a:gd name="connsiteY5" fmla="*/ 0 h 922163"/>
                <a:gd name="connsiteX6" fmla="*/ 1595008 w 1753245"/>
                <a:gd name="connsiteY6" fmla="*/ 37388 h 922163"/>
                <a:gd name="connsiteX7" fmla="*/ 1753245 w 1753245"/>
                <a:gd name="connsiteY7" fmla="*/ 443788 h 922163"/>
                <a:gd name="connsiteX0" fmla="*/ 1661718 w 1753245"/>
                <a:gd name="connsiteY0" fmla="*/ 922163 h 922163"/>
                <a:gd name="connsiteX1" fmla="*/ 4368 w 1753245"/>
                <a:gd name="connsiteY1" fmla="*/ 922163 h 922163"/>
                <a:gd name="connsiteX2" fmla="*/ 161536 w 1753245"/>
                <a:gd name="connsiteY2" fmla="*/ 457622 h 922163"/>
                <a:gd name="connsiteX3" fmla="*/ 3299 w 1753245"/>
                <a:gd name="connsiteY3" fmla="*/ 51222 h 922163"/>
                <a:gd name="connsiteX4" fmla="*/ 23078 w 1753245"/>
                <a:gd name="connsiteY4" fmla="*/ 0 h 922163"/>
                <a:gd name="connsiteX5" fmla="*/ 1529077 w 1753245"/>
                <a:gd name="connsiteY5" fmla="*/ 0 h 922163"/>
                <a:gd name="connsiteX6" fmla="*/ 1595008 w 1753245"/>
                <a:gd name="connsiteY6" fmla="*/ 37388 h 922163"/>
                <a:gd name="connsiteX7" fmla="*/ 1753245 w 1753245"/>
                <a:gd name="connsiteY7" fmla="*/ 443788 h 922163"/>
                <a:gd name="connsiteX0" fmla="*/ 1661718 w 1753245"/>
                <a:gd name="connsiteY0" fmla="*/ 922163 h 922163"/>
                <a:gd name="connsiteX1" fmla="*/ 4368 w 1753245"/>
                <a:gd name="connsiteY1" fmla="*/ 922163 h 922163"/>
                <a:gd name="connsiteX2" fmla="*/ 161536 w 1753245"/>
                <a:gd name="connsiteY2" fmla="*/ 457622 h 922163"/>
                <a:gd name="connsiteX3" fmla="*/ 3299 w 1753245"/>
                <a:gd name="connsiteY3" fmla="*/ 51222 h 922163"/>
                <a:gd name="connsiteX4" fmla="*/ 23078 w 1753245"/>
                <a:gd name="connsiteY4" fmla="*/ 0 h 922163"/>
                <a:gd name="connsiteX5" fmla="*/ 1529077 w 1753245"/>
                <a:gd name="connsiteY5" fmla="*/ 0 h 922163"/>
                <a:gd name="connsiteX6" fmla="*/ 1595008 w 1753245"/>
                <a:gd name="connsiteY6" fmla="*/ 37388 h 922163"/>
                <a:gd name="connsiteX7" fmla="*/ 1753245 w 1753245"/>
                <a:gd name="connsiteY7" fmla="*/ 443788 h 922163"/>
                <a:gd name="connsiteX0" fmla="*/ 1661718 w 1753245"/>
                <a:gd name="connsiteY0" fmla="*/ 922163 h 922163"/>
                <a:gd name="connsiteX1" fmla="*/ 4368 w 1753245"/>
                <a:gd name="connsiteY1" fmla="*/ 922163 h 922163"/>
                <a:gd name="connsiteX2" fmla="*/ 161536 w 1753245"/>
                <a:gd name="connsiteY2" fmla="*/ 457622 h 922163"/>
                <a:gd name="connsiteX3" fmla="*/ 3299 w 1753245"/>
                <a:gd name="connsiteY3" fmla="*/ 51222 h 922163"/>
                <a:gd name="connsiteX4" fmla="*/ 23078 w 1753245"/>
                <a:gd name="connsiteY4" fmla="*/ 0 h 922163"/>
                <a:gd name="connsiteX5" fmla="*/ 1563360 w 1753245"/>
                <a:gd name="connsiteY5" fmla="*/ 0 h 922163"/>
                <a:gd name="connsiteX6" fmla="*/ 1595008 w 1753245"/>
                <a:gd name="connsiteY6" fmla="*/ 37388 h 922163"/>
                <a:gd name="connsiteX7" fmla="*/ 1753245 w 1753245"/>
                <a:gd name="connsiteY7" fmla="*/ 443788 h 922163"/>
                <a:gd name="connsiteX0" fmla="*/ 1661718 w 1753245"/>
                <a:gd name="connsiteY0" fmla="*/ 922163 h 922163"/>
                <a:gd name="connsiteX1" fmla="*/ 4368 w 1753245"/>
                <a:gd name="connsiteY1" fmla="*/ 922163 h 922163"/>
                <a:gd name="connsiteX2" fmla="*/ 1283107 w 1753245"/>
                <a:gd name="connsiteY2" fmla="*/ 457622 h 922163"/>
                <a:gd name="connsiteX3" fmla="*/ 3299 w 1753245"/>
                <a:gd name="connsiteY3" fmla="*/ 51222 h 922163"/>
                <a:gd name="connsiteX4" fmla="*/ 23078 w 1753245"/>
                <a:gd name="connsiteY4" fmla="*/ 0 h 922163"/>
                <a:gd name="connsiteX5" fmla="*/ 1563360 w 1753245"/>
                <a:gd name="connsiteY5" fmla="*/ 0 h 922163"/>
                <a:gd name="connsiteX6" fmla="*/ 1595008 w 1753245"/>
                <a:gd name="connsiteY6" fmla="*/ 37388 h 922163"/>
                <a:gd name="connsiteX7" fmla="*/ 1753245 w 1753245"/>
                <a:gd name="connsiteY7" fmla="*/ 443788 h 922163"/>
                <a:gd name="connsiteX0" fmla="*/ 1661718 w 1753245"/>
                <a:gd name="connsiteY0" fmla="*/ 922163 h 922163"/>
                <a:gd name="connsiteX1" fmla="*/ 4368 w 1753245"/>
                <a:gd name="connsiteY1" fmla="*/ 922163 h 922163"/>
                <a:gd name="connsiteX2" fmla="*/ 1283107 w 1753245"/>
                <a:gd name="connsiteY2" fmla="*/ 457622 h 922163"/>
                <a:gd name="connsiteX3" fmla="*/ 3299 w 1753245"/>
                <a:gd name="connsiteY3" fmla="*/ 51222 h 922163"/>
                <a:gd name="connsiteX4" fmla="*/ 23078 w 1753245"/>
                <a:gd name="connsiteY4" fmla="*/ 0 h 922163"/>
                <a:gd name="connsiteX5" fmla="*/ 1563360 w 1753245"/>
                <a:gd name="connsiteY5" fmla="*/ 0 h 922163"/>
                <a:gd name="connsiteX6" fmla="*/ 1595008 w 1753245"/>
                <a:gd name="connsiteY6" fmla="*/ 37388 h 922163"/>
                <a:gd name="connsiteX7" fmla="*/ 1753245 w 1753245"/>
                <a:gd name="connsiteY7" fmla="*/ 443788 h 922163"/>
                <a:gd name="connsiteX0" fmla="*/ 1661718 w 1753245"/>
                <a:gd name="connsiteY0" fmla="*/ 922163 h 922163"/>
                <a:gd name="connsiteX1" fmla="*/ 4368 w 1753245"/>
                <a:gd name="connsiteY1" fmla="*/ 922163 h 922163"/>
                <a:gd name="connsiteX2" fmla="*/ 1283107 w 1753245"/>
                <a:gd name="connsiteY2" fmla="*/ 457622 h 922163"/>
                <a:gd name="connsiteX3" fmla="*/ 3299 w 1753245"/>
                <a:gd name="connsiteY3" fmla="*/ 51222 h 922163"/>
                <a:gd name="connsiteX4" fmla="*/ 23078 w 1753245"/>
                <a:gd name="connsiteY4" fmla="*/ 0 h 922163"/>
                <a:gd name="connsiteX5" fmla="*/ 1563360 w 1753245"/>
                <a:gd name="connsiteY5" fmla="*/ 0 h 922163"/>
                <a:gd name="connsiteX6" fmla="*/ 1595008 w 1753245"/>
                <a:gd name="connsiteY6" fmla="*/ 37388 h 922163"/>
                <a:gd name="connsiteX7" fmla="*/ 1753245 w 1753245"/>
                <a:gd name="connsiteY7" fmla="*/ 443788 h 922163"/>
                <a:gd name="connsiteX0" fmla="*/ 1686533 w 1778060"/>
                <a:gd name="connsiteY0" fmla="*/ 922163 h 922163"/>
                <a:gd name="connsiteX1" fmla="*/ 29183 w 1778060"/>
                <a:gd name="connsiteY1" fmla="*/ 922163 h 922163"/>
                <a:gd name="connsiteX2" fmla="*/ 1307922 w 1778060"/>
                <a:gd name="connsiteY2" fmla="*/ 457622 h 922163"/>
                <a:gd name="connsiteX3" fmla="*/ 28114 w 1778060"/>
                <a:gd name="connsiteY3" fmla="*/ 51222 h 922163"/>
                <a:gd name="connsiteX4" fmla="*/ 47893 w 1778060"/>
                <a:gd name="connsiteY4" fmla="*/ 0 h 922163"/>
                <a:gd name="connsiteX5" fmla="*/ 1588175 w 1778060"/>
                <a:gd name="connsiteY5" fmla="*/ 0 h 922163"/>
                <a:gd name="connsiteX6" fmla="*/ 1619823 w 1778060"/>
                <a:gd name="connsiteY6" fmla="*/ 37388 h 922163"/>
                <a:gd name="connsiteX7" fmla="*/ 1778060 w 1778060"/>
                <a:gd name="connsiteY7" fmla="*/ 443788 h 922163"/>
                <a:gd name="connsiteX0" fmla="*/ 1683197 w 1774724"/>
                <a:gd name="connsiteY0" fmla="*/ 922163 h 922163"/>
                <a:gd name="connsiteX1" fmla="*/ 25847 w 1774724"/>
                <a:gd name="connsiteY1" fmla="*/ 922163 h 922163"/>
                <a:gd name="connsiteX2" fmla="*/ 1304586 w 1774724"/>
                <a:gd name="connsiteY2" fmla="*/ 457622 h 922163"/>
                <a:gd name="connsiteX3" fmla="*/ 24778 w 1774724"/>
                <a:gd name="connsiteY3" fmla="*/ 51222 h 922163"/>
                <a:gd name="connsiteX4" fmla="*/ 184760 w 1774724"/>
                <a:gd name="connsiteY4" fmla="*/ 0 h 922163"/>
                <a:gd name="connsiteX5" fmla="*/ 1584839 w 1774724"/>
                <a:gd name="connsiteY5" fmla="*/ 0 h 922163"/>
                <a:gd name="connsiteX6" fmla="*/ 1616487 w 1774724"/>
                <a:gd name="connsiteY6" fmla="*/ 37388 h 922163"/>
                <a:gd name="connsiteX7" fmla="*/ 1774724 w 1774724"/>
                <a:gd name="connsiteY7" fmla="*/ 443788 h 922163"/>
                <a:gd name="connsiteX0" fmla="*/ 1683197 w 2896293"/>
                <a:gd name="connsiteY0" fmla="*/ 922163 h 922163"/>
                <a:gd name="connsiteX1" fmla="*/ 25847 w 2896293"/>
                <a:gd name="connsiteY1" fmla="*/ 922163 h 922163"/>
                <a:gd name="connsiteX2" fmla="*/ 1304586 w 2896293"/>
                <a:gd name="connsiteY2" fmla="*/ 457622 h 922163"/>
                <a:gd name="connsiteX3" fmla="*/ 24778 w 2896293"/>
                <a:gd name="connsiteY3" fmla="*/ 51222 h 922163"/>
                <a:gd name="connsiteX4" fmla="*/ 184760 w 2896293"/>
                <a:gd name="connsiteY4" fmla="*/ 0 h 922163"/>
                <a:gd name="connsiteX5" fmla="*/ 1584839 w 2896293"/>
                <a:gd name="connsiteY5" fmla="*/ 0 h 922163"/>
                <a:gd name="connsiteX6" fmla="*/ 1616487 w 2896293"/>
                <a:gd name="connsiteY6" fmla="*/ 37388 h 922163"/>
                <a:gd name="connsiteX7" fmla="*/ 2896293 w 2896293"/>
                <a:gd name="connsiteY7" fmla="*/ 443788 h 922163"/>
                <a:gd name="connsiteX0" fmla="*/ 1683197 w 2896293"/>
                <a:gd name="connsiteY0" fmla="*/ 922163 h 922163"/>
                <a:gd name="connsiteX1" fmla="*/ 25847 w 2896293"/>
                <a:gd name="connsiteY1" fmla="*/ 922163 h 922163"/>
                <a:gd name="connsiteX2" fmla="*/ 1304586 w 2896293"/>
                <a:gd name="connsiteY2" fmla="*/ 457622 h 922163"/>
                <a:gd name="connsiteX3" fmla="*/ 24778 w 2896293"/>
                <a:gd name="connsiteY3" fmla="*/ 51222 h 922163"/>
                <a:gd name="connsiteX4" fmla="*/ 184760 w 2896293"/>
                <a:gd name="connsiteY4" fmla="*/ 0 h 922163"/>
                <a:gd name="connsiteX5" fmla="*/ 1584839 w 2896293"/>
                <a:gd name="connsiteY5" fmla="*/ 0 h 922163"/>
                <a:gd name="connsiteX6" fmla="*/ 1616487 w 2896293"/>
                <a:gd name="connsiteY6" fmla="*/ 37388 h 922163"/>
                <a:gd name="connsiteX7" fmla="*/ 2896293 w 2896293"/>
                <a:gd name="connsiteY7" fmla="*/ 443788 h 922163"/>
                <a:gd name="connsiteX0" fmla="*/ 1683197 w 2896293"/>
                <a:gd name="connsiteY0" fmla="*/ 922163 h 922163"/>
                <a:gd name="connsiteX1" fmla="*/ 25847 w 2896293"/>
                <a:gd name="connsiteY1" fmla="*/ 922163 h 922163"/>
                <a:gd name="connsiteX2" fmla="*/ 1304586 w 2896293"/>
                <a:gd name="connsiteY2" fmla="*/ 457622 h 922163"/>
                <a:gd name="connsiteX3" fmla="*/ 24778 w 2896293"/>
                <a:gd name="connsiteY3" fmla="*/ 51222 h 922163"/>
                <a:gd name="connsiteX4" fmla="*/ 184760 w 2896293"/>
                <a:gd name="connsiteY4" fmla="*/ 0 h 922163"/>
                <a:gd name="connsiteX5" fmla="*/ 1584839 w 2896293"/>
                <a:gd name="connsiteY5" fmla="*/ 0 h 922163"/>
                <a:gd name="connsiteX6" fmla="*/ 1616487 w 2896293"/>
                <a:gd name="connsiteY6" fmla="*/ 37388 h 922163"/>
                <a:gd name="connsiteX7" fmla="*/ 2896293 w 2896293"/>
                <a:gd name="connsiteY7" fmla="*/ 443788 h 922163"/>
                <a:gd name="connsiteX0" fmla="*/ 1683197 w 2896293"/>
                <a:gd name="connsiteY0" fmla="*/ 922163 h 922163"/>
                <a:gd name="connsiteX1" fmla="*/ 25847 w 2896293"/>
                <a:gd name="connsiteY1" fmla="*/ 922163 h 922163"/>
                <a:gd name="connsiteX2" fmla="*/ 1304586 w 2896293"/>
                <a:gd name="connsiteY2" fmla="*/ 457622 h 922163"/>
                <a:gd name="connsiteX3" fmla="*/ 24778 w 2896293"/>
                <a:gd name="connsiteY3" fmla="*/ 51222 h 922163"/>
                <a:gd name="connsiteX4" fmla="*/ 184760 w 2896293"/>
                <a:gd name="connsiteY4" fmla="*/ 0 h 922163"/>
                <a:gd name="connsiteX5" fmla="*/ 1360520 w 2896293"/>
                <a:gd name="connsiteY5" fmla="*/ 0 h 922163"/>
                <a:gd name="connsiteX6" fmla="*/ 1616487 w 2896293"/>
                <a:gd name="connsiteY6" fmla="*/ 37388 h 922163"/>
                <a:gd name="connsiteX7" fmla="*/ 2896293 w 2896293"/>
                <a:gd name="connsiteY7" fmla="*/ 443788 h 922163"/>
                <a:gd name="connsiteX0" fmla="*/ 1683195 w 2896291"/>
                <a:gd name="connsiteY0" fmla="*/ 922163 h 922163"/>
                <a:gd name="connsiteX1" fmla="*/ 25845 w 2896291"/>
                <a:gd name="connsiteY1" fmla="*/ 922163 h 922163"/>
                <a:gd name="connsiteX2" fmla="*/ 268571 w 2896291"/>
                <a:gd name="connsiteY2" fmla="*/ 457622 h 922163"/>
                <a:gd name="connsiteX3" fmla="*/ 24776 w 2896291"/>
                <a:gd name="connsiteY3" fmla="*/ 51222 h 922163"/>
                <a:gd name="connsiteX4" fmla="*/ 184758 w 2896291"/>
                <a:gd name="connsiteY4" fmla="*/ 0 h 922163"/>
                <a:gd name="connsiteX5" fmla="*/ 1360518 w 2896291"/>
                <a:gd name="connsiteY5" fmla="*/ 0 h 922163"/>
                <a:gd name="connsiteX6" fmla="*/ 1616485 w 2896291"/>
                <a:gd name="connsiteY6" fmla="*/ 37388 h 922163"/>
                <a:gd name="connsiteX7" fmla="*/ 2896291 w 2896291"/>
                <a:gd name="connsiteY7" fmla="*/ 443788 h 922163"/>
                <a:gd name="connsiteX0" fmla="*/ 1683195 w 2896291"/>
                <a:gd name="connsiteY0" fmla="*/ 922163 h 922163"/>
                <a:gd name="connsiteX1" fmla="*/ 25845 w 2896291"/>
                <a:gd name="connsiteY1" fmla="*/ 922163 h 922163"/>
                <a:gd name="connsiteX2" fmla="*/ 268571 w 2896291"/>
                <a:gd name="connsiteY2" fmla="*/ 457622 h 922163"/>
                <a:gd name="connsiteX3" fmla="*/ 24776 w 2896291"/>
                <a:gd name="connsiteY3" fmla="*/ 51222 h 922163"/>
                <a:gd name="connsiteX4" fmla="*/ 184758 w 2896291"/>
                <a:gd name="connsiteY4" fmla="*/ 0 h 922163"/>
                <a:gd name="connsiteX5" fmla="*/ 1360518 w 2896291"/>
                <a:gd name="connsiteY5" fmla="*/ 0 h 922163"/>
                <a:gd name="connsiteX6" fmla="*/ 1616485 w 2896291"/>
                <a:gd name="connsiteY6" fmla="*/ 37388 h 922163"/>
                <a:gd name="connsiteX7" fmla="*/ 2896291 w 2896291"/>
                <a:gd name="connsiteY7" fmla="*/ 443788 h 922163"/>
                <a:gd name="connsiteX0" fmla="*/ 1683195 w 2896291"/>
                <a:gd name="connsiteY0" fmla="*/ 922163 h 922163"/>
                <a:gd name="connsiteX1" fmla="*/ 25845 w 2896291"/>
                <a:gd name="connsiteY1" fmla="*/ 922163 h 922163"/>
                <a:gd name="connsiteX2" fmla="*/ 268571 w 2896291"/>
                <a:gd name="connsiteY2" fmla="*/ 457622 h 922163"/>
                <a:gd name="connsiteX3" fmla="*/ 24776 w 2896291"/>
                <a:gd name="connsiteY3" fmla="*/ 51222 h 922163"/>
                <a:gd name="connsiteX4" fmla="*/ 184758 w 2896291"/>
                <a:gd name="connsiteY4" fmla="*/ 0 h 922163"/>
                <a:gd name="connsiteX5" fmla="*/ 1360518 w 2896291"/>
                <a:gd name="connsiteY5" fmla="*/ 0 h 922163"/>
                <a:gd name="connsiteX6" fmla="*/ 1616485 w 2896291"/>
                <a:gd name="connsiteY6" fmla="*/ 37388 h 922163"/>
                <a:gd name="connsiteX7" fmla="*/ 2896291 w 2896291"/>
                <a:gd name="connsiteY7" fmla="*/ 443788 h 922163"/>
                <a:gd name="connsiteX0" fmla="*/ 1662049 w 2875145"/>
                <a:gd name="connsiteY0" fmla="*/ 922163 h 922163"/>
                <a:gd name="connsiteX1" fmla="*/ 4699 w 2875145"/>
                <a:gd name="connsiteY1" fmla="*/ 922163 h 922163"/>
                <a:gd name="connsiteX2" fmla="*/ 247425 w 2875145"/>
                <a:gd name="connsiteY2" fmla="*/ 457622 h 922163"/>
                <a:gd name="connsiteX3" fmla="*/ 3630 w 2875145"/>
                <a:gd name="connsiteY3" fmla="*/ 51222 h 922163"/>
                <a:gd name="connsiteX4" fmla="*/ 163612 w 2875145"/>
                <a:gd name="connsiteY4" fmla="*/ 0 h 922163"/>
                <a:gd name="connsiteX5" fmla="*/ 1339372 w 2875145"/>
                <a:gd name="connsiteY5" fmla="*/ 0 h 922163"/>
                <a:gd name="connsiteX6" fmla="*/ 1595339 w 2875145"/>
                <a:gd name="connsiteY6" fmla="*/ 37388 h 922163"/>
                <a:gd name="connsiteX7" fmla="*/ 2875145 w 2875145"/>
                <a:gd name="connsiteY7" fmla="*/ 443788 h 922163"/>
                <a:gd name="connsiteX0" fmla="*/ 1663352 w 2876448"/>
                <a:gd name="connsiteY0" fmla="*/ 922163 h 922163"/>
                <a:gd name="connsiteX1" fmla="*/ 6002 w 2876448"/>
                <a:gd name="connsiteY1" fmla="*/ 922163 h 922163"/>
                <a:gd name="connsiteX2" fmla="*/ 248728 w 2876448"/>
                <a:gd name="connsiteY2" fmla="*/ 457622 h 922163"/>
                <a:gd name="connsiteX3" fmla="*/ 4933 w 2876448"/>
                <a:gd name="connsiteY3" fmla="*/ 51222 h 922163"/>
                <a:gd name="connsiteX4" fmla="*/ 35407 w 2876448"/>
                <a:gd name="connsiteY4" fmla="*/ 0 h 922163"/>
                <a:gd name="connsiteX5" fmla="*/ 1340675 w 2876448"/>
                <a:gd name="connsiteY5" fmla="*/ 0 h 922163"/>
                <a:gd name="connsiteX6" fmla="*/ 1596642 w 2876448"/>
                <a:gd name="connsiteY6" fmla="*/ 37388 h 922163"/>
                <a:gd name="connsiteX7" fmla="*/ 2876448 w 2876448"/>
                <a:gd name="connsiteY7" fmla="*/ 443788 h 922163"/>
                <a:gd name="connsiteX0" fmla="*/ 1663352 w 1840438"/>
                <a:gd name="connsiteY0" fmla="*/ 922163 h 922163"/>
                <a:gd name="connsiteX1" fmla="*/ 6002 w 1840438"/>
                <a:gd name="connsiteY1" fmla="*/ 922163 h 922163"/>
                <a:gd name="connsiteX2" fmla="*/ 248728 w 1840438"/>
                <a:gd name="connsiteY2" fmla="*/ 457622 h 922163"/>
                <a:gd name="connsiteX3" fmla="*/ 4933 w 1840438"/>
                <a:gd name="connsiteY3" fmla="*/ 51222 h 922163"/>
                <a:gd name="connsiteX4" fmla="*/ 35407 w 1840438"/>
                <a:gd name="connsiteY4" fmla="*/ 0 h 922163"/>
                <a:gd name="connsiteX5" fmla="*/ 1340675 w 1840438"/>
                <a:gd name="connsiteY5" fmla="*/ 0 h 922163"/>
                <a:gd name="connsiteX6" fmla="*/ 1596642 w 1840438"/>
                <a:gd name="connsiteY6" fmla="*/ 37388 h 922163"/>
                <a:gd name="connsiteX7" fmla="*/ 1840438 w 1840438"/>
                <a:gd name="connsiteY7" fmla="*/ 443788 h 922163"/>
                <a:gd name="connsiteX0" fmla="*/ 1663352 w 1840438"/>
                <a:gd name="connsiteY0" fmla="*/ 922163 h 922163"/>
                <a:gd name="connsiteX1" fmla="*/ 6002 w 1840438"/>
                <a:gd name="connsiteY1" fmla="*/ 922163 h 922163"/>
                <a:gd name="connsiteX2" fmla="*/ 248728 w 1840438"/>
                <a:gd name="connsiteY2" fmla="*/ 457622 h 922163"/>
                <a:gd name="connsiteX3" fmla="*/ 4933 w 1840438"/>
                <a:gd name="connsiteY3" fmla="*/ 51222 h 922163"/>
                <a:gd name="connsiteX4" fmla="*/ 35407 w 1840438"/>
                <a:gd name="connsiteY4" fmla="*/ 0 h 922163"/>
                <a:gd name="connsiteX5" fmla="*/ 1340675 w 1840438"/>
                <a:gd name="connsiteY5" fmla="*/ 0 h 922163"/>
                <a:gd name="connsiteX6" fmla="*/ 1596642 w 1840438"/>
                <a:gd name="connsiteY6" fmla="*/ 37388 h 922163"/>
                <a:gd name="connsiteX7" fmla="*/ 1840438 w 1840438"/>
                <a:gd name="connsiteY7" fmla="*/ 443788 h 922163"/>
                <a:gd name="connsiteX0" fmla="*/ 1663352 w 1840438"/>
                <a:gd name="connsiteY0" fmla="*/ 922163 h 922163"/>
                <a:gd name="connsiteX1" fmla="*/ 6002 w 1840438"/>
                <a:gd name="connsiteY1" fmla="*/ 922163 h 922163"/>
                <a:gd name="connsiteX2" fmla="*/ 248728 w 1840438"/>
                <a:gd name="connsiteY2" fmla="*/ 457622 h 922163"/>
                <a:gd name="connsiteX3" fmla="*/ 4933 w 1840438"/>
                <a:gd name="connsiteY3" fmla="*/ 51222 h 922163"/>
                <a:gd name="connsiteX4" fmla="*/ 35407 w 1840438"/>
                <a:gd name="connsiteY4" fmla="*/ 0 h 922163"/>
                <a:gd name="connsiteX5" fmla="*/ 1340675 w 1840438"/>
                <a:gd name="connsiteY5" fmla="*/ 0 h 922163"/>
                <a:gd name="connsiteX6" fmla="*/ 1596642 w 1840438"/>
                <a:gd name="connsiteY6" fmla="*/ 37388 h 922163"/>
                <a:gd name="connsiteX7" fmla="*/ 1840438 w 1840438"/>
                <a:gd name="connsiteY7" fmla="*/ 443788 h 922163"/>
                <a:gd name="connsiteX0" fmla="*/ 1663352 w 1840438"/>
                <a:gd name="connsiteY0" fmla="*/ 922163 h 922163"/>
                <a:gd name="connsiteX1" fmla="*/ 6002 w 1840438"/>
                <a:gd name="connsiteY1" fmla="*/ 922163 h 922163"/>
                <a:gd name="connsiteX2" fmla="*/ 248728 w 1840438"/>
                <a:gd name="connsiteY2" fmla="*/ 457622 h 922163"/>
                <a:gd name="connsiteX3" fmla="*/ 4933 w 1840438"/>
                <a:gd name="connsiteY3" fmla="*/ 51222 h 922163"/>
                <a:gd name="connsiteX4" fmla="*/ 35407 w 1840438"/>
                <a:gd name="connsiteY4" fmla="*/ 0 h 922163"/>
                <a:gd name="connsiteX5" fmla="*/ 1547884 w 1840438"/>
                <a:gd name="connsiteY5" fmla="*/ 0 h 922163"/>
                <a:gd name="connsiteX6" fmla="*/ 1596642 w 1840438"/>
                <a:gd name="connsiteY6" fmla="*/ 37388 h 922163"/>
                <a:gd name="connsiteX7" fmla="*/ 1840438 w 1840438"/>
                <a:gd name="connsiteY7" fmla="*/ 443788 h 922163"/>
                <a:gd name="connsiteX0" fmla="*/ 1663352 w 1840438"/>
                <a:gd name="connsiteY0" fmla="*/ 922163 h 922163"/>
                <a:gd name="connsiteX1" fmla="*/ 6002 w 1840438"/>
                <a:gd name="connsiteY1" fmla="*/ 922163 h 922163"/>
                <a:gd name="connsiteX2" fmla="*/ 124452 w 1840438"/>
                <a:gd name="connsiteY2" fmla="*/ 457622 h 922163"/>
                <a:gd name="connsiteX3" fmla="*/ 4933 w 1840438"/>
                <a:gd name="connsiteY3" fmla="*/ 51222 h 922163"/>
                <a:gd name="connsiteX4" fmla="*/ 35407 w 1840438"/>
                <a:gd name="connsiteY4" fmla="*/ 0 h 922163"/>
                <a:gd name="connsiteX5" fmla="*/ 1547884 w 1840438"/>
                <a:gd name="connsiteY5" fmla="*/ 0 h 922163"/>
                <a:gd name="connsiteX6" fmla="*/ 1596642 w 1840438"/>
                <a:gd name="connsiteY6" fmla="*/ 37388 h 922163"/>
                <a:gd name="connsiteX7" fmla="*/ 1840438 w 1840438"/>
                <a:gd name="connsiteY7" fmla="*/ 443788 h 922163"/>
                <a:gd name="connsiteX0" fmla="*/ 1663352 w 1840438"/>
                <a:gd name="connsiteY0" fmla="*/ 922163 h 922163"/>
                <a:gd name="connsiteX1" fmla="*/ 6002 w 1840438"/>
                <a:gd name="connsiteY1" fmla="*/ 922163 h 922163"/>
                <a:gd name="connsiteX2" fmla="*/ 124452 w 1840438"/>
                <a:gd name="connsiteY2" fmla="*/ 457622 h 922163"/>
                <a:gd name="connsiteX3" fmla="*/ 4933 w 1840438"/>
                <a:gd name="connsiteY3" fmla="*/ 51222 h 922163"/>
                <a:gd name="connsiteX4" fmla="*/ 35407 w 1840438"/>
                <a:gd name="connsiteY4" fmla="*/ 0 h 922163"/>
                <a:gd name="connsiteX5" fmla="*/ 1547884 w 1840438"/>
                <a:gd name="connsiteY5" fmla="*/ 0 h 922163"/>
                <a:gd name="connsiteX6" fmla="*/ 1596642 w 1840438"/>
                <a:gd name="connsiteY6" fmla="*/ 37388 h 922163"/>
                <a:gd name="connsiteX7" fmla="*/ 1840438 w 1840438"/>
                <a:gd name="connsiteY7" fmla="*/ 443788 h 922163"/>
                <a:gd name="connsiteX0" fmla="*/ 1663352 w 1840438"/>
                <a:gd name="connsiteY0" fmla="*/ 922163 h 922163"/>
                <a:gd name="connsiteX1" fmla="*/ 6002 w 1840438"/>
                <a:gd name="connsiteY1" fmla="*/ 922163 h 922163"/>
                <a:gd name="connsiteX2" fmla="*/ 124452 w 1840438"/>
                <a:gd name="connsiteY2" fmla="*/ 457622 h 922163"/>
                <a:gd name="connsiteX3" fmla="*/ 4933 w 1840438"/>
                <a:gd name="connsiteY3" fmla="*/ 51222 h 922163"/>
                <a:gd name="connsiteX4" fmla="*/ 35407 w 1840438"/>
                <a:gd name="connsiteY4" fmla="*/ 0 h 922163"/>
                <a:gd name="connsiteX5" fmla="*/ 1547884 w 1840438"/>
                <a:gd name="connsiteY5" fmla="*/ 0 h 922163"/>
                <a:gd name="connsiteX6" fmla="*/ 1596642 w 1840438"/>
                <a:gd name="connsiteY6" fmla="*/ 37388 h 922163"/>
                <a:gd name="connsiteX7" fmla="*/ 1840438 w 1840438"/>
                <a:gd name="connsiteY7" fmla="*/ 443788 h 922163"/>
                <a:gd name="connsiteX0" fmla="*/ 1660707 w 1837793"/>
                <a:gd name="connsiteY0" fmla="*/ 922163 h 922163"/>
                <a:gd name="connsiteX1" fmla="*/ 3357 w 1837793"/>
                <a:gd name="connsiteY1" fmla="*/ 922163 h 922163"/>
                <a:gd name="connsiteX2" fmla="*/ 121807 w 1837793"/>
                <a:gd name="connsiteY2" fmla="*/ 457622 h 922163"/>
                <a:gd name="connsiteX3" fmla="*/ 2288 w 1837793"/>
                <a:gd name="connsiteY3" fmla="*/ 51222 h 922163"/>
                <a:gd name="connsiteX4" fmla="*/ 32762 w 1837793"/>
                <a:gd name="connsiteY4" fmla="*/ 0 h 922163"/>
                <a:gd name="connsiteX5" fmla="*/ 1545239 w 1837793"/>
                <a:gd name="connsiteY5" fmla="*/ 0 h 922163"/>
                <a:gd name="connsiteX6" fmla="*/ 1593997 w 1837793"/>
                <a:gd name="connsiteY6" fmla="*/ 37388 h 922163"/>
                <a:gd name="connsiteX7" fmla="*/ 1837793 w 1837793"/>
                <a:gd name="connsiteY7" fmla="*/ 443788 h 922163"/>
                <a:gd name="connsiteX0" fmla="*/ 1660981 w 1838067"/>
                <a:gd name="connsiteY0" fmla="*/ 922163 h 922163"/>
                <a:gd name="connsiteX1" fmla="*/ 3631 w 1838067"/>
                <a:gd name="connsiteY1" fmla="*/ 922163 h 922163"/>
                <a:gd name="connsiteX2" fmla="*/ 122081 w 1838067"/>
                <a:gd name="connsiteY2" fmla="*/ 457622 h 922163"/>
                <a:gd name="connsiteX3" fmla="*/ 2562 w 1838067"/>
                <a:gd name="connsiteY3" fmla="*/ 51222 h 922163"/>
                <a:gd name="connsiteX4" fmla="*/ 17502 w 1838067"/>
                <a:gd name="connsiteY4" fmla="*/ 0 h 922163"/>
                <a:gd name="connsiteX5" fmla="*/ 1545513 w 1838067"/>
                <a:gd name="connsiteY5" fmla="*/ 0 h 922163"/>
                <a:gd name="connsiteX6" fmla="*/ 1594271 w 1838067"/>
                <a:gd name="connsiteY6" fmla="*/ 37388 h 922163"/>
                <a:gd name="connsiteX7" fmla="*/ 1838067 w 1838067"/>
                <a:gd name="connsiteY7" fmla="*/ 443788 h 922163"/>
                <a:gd name="connsiteX0" fmla="*/ 1660981 w 1713791"/>
                <a:gd name="connsiteY0" fmla="*/ 922163 h 922163"/>
                <a:gd name="connsiteX1" fmla="*/ 3631 w 1713791"/>
                <a:gd name="connsiteY1" fmla="*/ 922163 h 922163"/>
                <a:gd name="connsiteX2" fmla="*/ 122081 w 1713791"/>
                <a:gd name="connsiteY2" fmla="*/ 457622 h 922163"/>
                <a:gd name="connsiteX3" fmla="*/ 2562 w 1713791"/>
                <a:gd name="connsiteY3" fmla="*/ 51222 h 922163"/>
                <a:gd name="connsiteX4" fmla="*/ 17502 w 1713791"/>
                <a:gd name="connsiteY4" fmla="*/ 0 h 922163"/>
                <a:gd name="connsiteX5" fmla="*/ 1545513 w 1713791"/>
                <a:gd name="connsiteY5" fmla="*/ 0 h 922163"/>
                <a:gd name="connsiteX6" fmla="*/ 1594271 w 1713791"/>
                <a:gd name="connsiteY6" fmla="*/ 37388 h 922163"/>
                <a:gd name="connsiteX7" fmla="*/ 1713791 w 1713791"/>
                <a:gd name="connsiteY7" fmla="*/ 443788 h 922163"/>
                <a:gd name="connsiteX0" fmla="*/ 1660981 w 1713791"/>
                <a:gd name="connsiteY0" fmla="*/ 922163 h 922163"/>
                <a:gd name="connsiteX1" fmla="*/ 3631 w 1713791"/>
                <a:gd name="connsiteY1" fmla="*/ 922163 h 922163"/>
                <a:gd name="connsiteX2" fmla="*/ 122081 w 1713791"/>
                <a:gd name="connsiteY2" fmla="*/ 457622 h 922163"/>
                <a:gd name="connsiteX3" fmla="*/ 2562 w 1713791"/>
                <a:gd name="connsiteY3" fmla="*/ 51222 h 922163"/>
                <a:gd name="connsiteX4" fmla="*/ 17502 w 1713791"/>
                <a:gd name="connsiteY4" fmla="*/ 0 h 922163"/>
                <a:gd name="connsiteX5" fmla="*/ 1545513 w 1713791"/>
                <a:gd name="connsiteY5" fmla="*/ 0 h 922163"/>
                <a:gd name="connsiteX6" fmla="*/ 1594271 w 1713791"/>
                <a:gd name="connsiteY6" fmla="*/ 37388 h 922163"/>
                <a:gd name="connsiteX7" fmla="*/ 1713791 w 1713791"/>
                <a:gd name="connsiteY7" fmla="*/ 443788 h 922163"/>
                <a:gd name="connsiteX0" fmla="*/ 1660981 w 1713791"/>
                <a:gd name="connsiteY0" fmla="*/ 922163 h 922163"/>
                <a:gd name="connsiteX1" fmla="*/ 3631 w 1713791"/>
                <a:gd name="connsiteY1" fmla="*/ 922163 h 922163"/>
                <a:gd name="connsiteX2" fmla="*/ 122081 w 1713791"/>
                <a:gd name="connsiteY2" fmla="*/ 457622 h 922163"/>
                <a:gd name="connsiteX3" fmla="*/ 2562 w 1713791"/>
                <a:gd name="connsiteY3" fmla="*/ 51222 h 922163"/>
                <a:gd name="connsiteX4" fmla="*/ 17502 w 1713791"/>
                <a:gd name="connsiteY4" fmla="*/ 0 h 922163"/>
                <a:gd name="connsiteX5" fmla="*/ 1545513 w 1713791"/>
                <a:gd name="connsiteY5" fmla="*/ 0 h 922163"/>
                <a:gd name="connsiteX6" fmla="*/ 1594271 w 1713791"/>
                <a:gd name="connsiteY6" fmla="*/ 37388 h 922163"/>
                <a:gd name="connsiteX7" fmla="*/ 1713791 w 1713791"/>
                <a:gd name="connsiteY7" fmla="*/ 443788 h 922163"/>
                <a:gd name="connsiteX0" fmla="*/ 1660981 w 1713791"/>
                <a:gd name="connsiteY0" fmla="*/ 922163 h 922163"/>
                <a:gd name="connsiteX1" fmla="*/ 3631 w 1713791"/>
                <a:gd name="connsiteY1" fmla="*/ 922163 h 922163"/>
                <a:gd name="connsiteX2" fmla="*/ 122081 w 1713791"/>
                <a:gd name="connsiteY2" fmla="*/ 457622 h 922163"/>
                <a:gd name="connsiteX3" fmla="*/ 2562 w 1713791"/>
                <a:gd name="connsiteY3" fmla="*/ 51222 h 922163"/>
                <a:gd name="connsiteX4" fmla="*/ 17502 w 1713791"/>
                <a:gd name="connsiteY4" fmla="*/ 0 h 922163"/>
                <a:gd name="connsiteX5" fmla="*/ 1570367 w 1713791"/>
                <a:gd name="connsiteY5" fmla="*/ 0 h 922163"/>
                <a:gd name="connsiteX6" fmla="*/ 1594271 w 1713791"/>
                <a:gd name="connsiteY6" fmla="*/ 37388 h 922163"/>
                <a:gd name="connsiteX7" fmla="*/ 1713791 w 1713791"/>
                <a:gd name="connsiteY7" fmla="*/ 443788 h 922163"/>
                <a:gd name="connsiteX0" fmla="*/ 1660981 w 1713791"/>
                <a:gd name="connsiteY0" fmla="*/ 922163 h 922163"/>
                <a:gd name="connsiteX1" fmla="*/ 3631 w 1713791"/>
                <a:gd name="connsiteY1" fmla="*/ 922163 h 922163"/>
                <a:gd name="connsiteX2" fmla="*/ 619301 w 1713791"/>
                <a:gd name="connsiteY2" fmla="*/ 457622 h 922163"/>
                <a:gd name="connsiteX3" fmla="*/ 2562 w 1713791"/>
                <a:gd name="connsiteY3" fmla="*/ 51222 h 922163"/>
                <a:gd name="connsiteX4" fmla="*/ 17502 w 1713791"/>
                <a:gd name="connsiteY4" fmla="*/ 0 h 922163"/>
                <a:gd name="connsiteX5" fmla="*/ 1570367 w 1713791"/>
                <a:gd name="connsiteY5" fmla="*/ 0 h 922163"/>
                <a:gd name="connsiteX6" fmla="*/ 1594271 w 1713791"/>
                <a:gd name="connsiteY6" fmla="*/ 37388 h 922163"/>
                <a:gd name="connsiteX7" fmla="*/ 1713791 w 1713791"/>
                <a:gd name="connsiteY7" fmla="*/ 443788 h 922163"/>
                <a:gd name="connsiteX0" fmla="*/ 1660981 w 1713791"/>
                <a:gd name="connsiteY0" fmla="*/ 922163 h 922163"/>
                <a:gd name="connsiteX1" fmla="*/ 3631 w 1713791"/>
                <a:gd name="connsiteY1" fmla="*/ 922163 h 922163"/>
                <a:gd name="connsiteX2" fmla="*/ 619301 w 1713791"/>
                <a:gd name="connsiteY2" fmla="*/ 457622 h 922163"/>
                <a:gd name="connsiteX3" fmla="*/ 2562 w 1713791"/>
                <a:gd name="connsiteY3" fmla="*/ 51222 h 922163"/>
                <a:gd name="connsiteX4" fmla="*/ 17502 w 1713791"/>
                <a:gd name="connsiteY4" fmla="*/ 0 h 922163"/>
                <a:gd name="connsiteX5" fmla="*/ 1570367 w 1713791"/>
                <a:gd name="connsiteY5" fmla="*/ 0 h 922163"/>
                <a:gd name="connsiteX6" fmla="*/ 1594271 w 1713791"/>
                <a:gd name="connsiteY6" fmla="*/ 37388 h 922163"/>
                <a:gd name="connsiteX7" fmla="*/ 1713791 w 1713791"/>
                <a:gd name="connsiteY7" fmla="*/ 443788 h 922163"/>
                <a:gd name="connsiteX0" fmla="*/ 1660981 w 1713791"/>
                <a:gd name="connsiteY0" fmla="*/ 922163 h 922163"/>
                <a:gd name="connsiteX1" fmla="*/ 3631 w 1713791"/>
                <a:gd name="connsiteY1" fmla="*/ 922163 h 922163"/>
                <a:gd name="connsiteX2" fmla="*/ 619301 w 1713791"/>
                <a:gd name="connsiteY2" fmla="*/ 457622 h 922163"/>
                <a:gd name="connsiteX3" fmla="*/ 2562 w 1713791"/>
                <a:gd name="connsiteY3" fmla="*/ 51222 h 922163"/>
                <a:gd name="connsiteX4" fmla="*/ 17502 w 1713791"/>
                <a:gd name="connsiteY4" fmla="*/ 0 h 922163"/>
                <a:gd name="connsiteX5" fmla="*/ 1570367 w 1713791"/>
                <a:gd name="connsiteY5" fmla="*/ 0 h 922163"/>
                <a:gd name="connsiteX6" fmla="*/ 1594271 w 1713791"/>
                <a:gd name="connsiteY6" fmla="*/ 37388 h 922163"/>
                <a:gd name="connsiteX7" fmla="*/ 1713791 w 1713791"/>
                <a:gd name="connsiteY7" fmla="*/ 443788 h 922163"/>
                <a:gd name="connsiteX0" fmla="*/ 1671973 w 1724783"/>
                <a:gd name="connsiteY0" fmla="*/ 922163 h 922163"/>
                <a:gd name="connsiteX1" fmla="*/ 14623 w 1724783"/>
                <a:gd name="connsiteY1" fmla="*/ 922163 h 922163"/>
                <a:gd name="connsiteX2" fmla="*/ 630293 w 1724783"/>
                <a:gd name="connsiteY2" fmla="*/ 457622 h 922163"/>
                <a:gd name="connsiteX3" fmla="*/ 13554 w 1724783"/>
                <a:gd name="connsiteY3" fmla="*/ 51222 h 922163"/>
                <a:gd name="connsiteX4" fmla="*/ 28494 w 1724783"/>
                <a:gd name="connsiteY4" fmla="*/ 0 h 922163"/>
                <a:gd name="connsiteX5" fmla="*/ 1581359 w 1724783"/>
                <a:gd name="connsiteY5" fmla="*/ 0 h 922163"/>
                <a:gd name="connsiteX6" fmla="*/ 1605263 w 1724783"/>
                <a:gd name="connsiteY6" fmla="*/ 37388 h 922163"/>
                <a:gd name="connsiteX7" fmla="*/ 1724783 w 1724783"/>
                <a:gd name="connsiteY7" fmla="*/ 443788 h 922163"/>
                <a:gd name="connsiteX0" fmla="*/ 1670492 w 1723302"/>
                <a:gd name="connsiteY0" fmla="*/ 922163 h 922163"/>
                <a:gd name="connsiteX1" fmla="*/ 13142 w 1723302"/>
                <a:gd name="connsiteY1" fmla="*/ 922163 h 922163"/>
                <a:gd name="connsiteX2" fmla="*/ 628812 w 1723302"/>
                <a:gd name="connsiteY2" fmla="*/ 457622 h 922163"/>
                <a:gd name="connsiteX3" fmla="*/ 12073 w 1723302"/>
                <a:gd name="connsiteY3" fmla="*/ 51222 h 922163"/>
                <a:gd name="connsiteX4" fmla="*/ 89165 w 1723302"/>
                <a:gd name="connsiteY4" fmla="*/ 0 h 922163"/>
                <a:gd name="connsiteX5" fmla="*/ 1579878 w 1723302"/>
                <a:gd name="connsiteY5" fmla="*/ 0 h 922163"/>
                <a:gd name="connsiteX6" fmla="*/ 1603782 w 1723302"/>
                <a:gd name="connsiteY6" fmla="*/ 37388 h 922163"/>
                <a:gd name="connsiteX7" fmla="*/ 1723302 w 1723302"/>
                <a:gd name="connsiteY7" fmla="*/ 443788 h 922163"/>
                <a:gd name="connsiteX0" fmla="*/ 1670492 w 2220523"/>
                <a:gd name="connsiteY0" fmla="*/ 922163 h 922163"/>
                <a:gd name="connsiteX1" fmla="*/ 13142 w 2220523"/>
                <a:gd name="connsiteY1" fmla="*/ 922163 h 922163"/>
                <a:gd name="connsiteX2" fmla="*/ 628812 w 2220523"/>
                <a:gd name="connsiteY2" fmla="*/ 457622 h 922163"/>
                <a:gd name="connsiteX3" fmla="*/ 12073 w 2220523"/>
                <a:gd name="connsiteY3" fmla="*/ 51222 h 922163"/>
                <a:gd name="connsiteX4" fmla="*/ 89165 w 2220523"/>
                <a:gd name="connsiteY4" fmla="*/ 0 h 922163"/>
                <a:gd name="connsiteX5" fmla="*/ 1579878 w 2220523"/>
                <a:gd name="connsiteY5" fmla="*/ 0 h 922163"/>
                <a:gd name="connsiteX6" fmla="*/ 1603782 w 2220523"/>
                <a:gd name="connsiteY6" fmla="*/ 37388 h 922163"/>
                <a:gd name="connsiteX7" fmla="*/ 2220523 w 2220523"/>
                <a:gd name="connsiteY7" fmla="*/ 443788 h 922163"/>
                <a:gd name="connsiteX0" fmla="*/ 1670492 w 2220523"/>
                <a:gd name="connsiteY0" fmla="*/ 922163 h 922163"/>
                <a:gd name="connsiteX1" fmla="*/ 13142 w 2220523"/>
                <a:gd name="connsiteY1" fmla="*/ 922163 h 922163"/>
                <a:gd name="connsiteX2" fmla="*/ 628812 w 2220523"/>
                <a:gd name="connsiteY2" fmla="*/ 457622 h 922163"/>
                <a:gd name="connsiteX3" fmla="*/ 12073 w 2220523"/>
                <a:gd name="connsiteY3" fmla="*/ 51222 h 922163"/>
                <a:gd name="connsiteX4" fmla="*/ 89165 w 2220523"/>
                <a:gd name="connsiteY4" fmla="*/ 0 h 922163"/>
                <a:gd name="connsiteX5" fmla="*/ 1579878 w 2220523"/>
                <a:gd name="connsiteY5" fmla="*/ 0 h 922163"/>
                <a:gd name="connsiteX6" fmla="*/ 1603782 w 2220523"/>
                <a:gd name="connsiteY6" fmla="*/ 37388 h 922163"/>
                <a:gd name="connsiteX7" fmla="*/ 2220523 w 2220523"/>
                <a:gd name="connsiteY7" fmla="*/ 443788 h 922163"/>
                <a:gd name="connsiteX0" fmla="*/ 1670492 w 2220523"/>
                <a:gd name="connsiteY0" fmla="*/ 922163 h 922163"/>
                <a:gd name="connsiteX1" fmla="*/ 13142 w 2220523"/>
                <a:gd name="connsiteY1" fmla="*/ 922163 h 922163"/>
                <a:gd name="connsiteX2" fmla="*/ 628812 w 2220523"/>
                <a:gd name="connsiteY2" fmla="*/ 457622 h 922163"/>
                <a:gd name="connsiteX3" fmla="*/ 12073 w 2220523"/>
                <a:gd name="connsiteY3" fmla="*/ 51222 h 922163"/>
                <a:gd name="connsiteX4" fmla="*/ 89165 w 2220523"/>
                <a:gd name="connsiteY4" fmla="*/ 0 h 922163"/>
                <a:gd name="connsiteX5" fmla="*/ 1579878 w 2220523"/>
                <a:gd name="connsiteY5" fmla="*/ 0 h 922163"/>
                <a:gd name="connsiteX6" fmla="*/ 1603782 w 2220523"/>
                <a:gd name="connsiteY6" fmla="*/ 37388 h 922163"/>
                <a:gd name="connsiteX7" fmla="*/ 2220523 w 2220523"/>
                <a:gd name="connsiteY7" fmla="*/ 443788 h 922163"/>
                <a:gd name="connsiteX0" fmla="*/ 1670492 w 2220523"/>
                <a:gd name="connsiteY0" fmla="*/ 922163 h 922163"/>
                <a:gd name="connsiteX1" fmla="*/ 13142 w 2220523"/>
                <a:gd name="connsiteY1" fmla="*/ 922163 h 922163"/>
                <a:gd name="connsiteX2" fmla="*/ 628812 w 2220523"/>
                <a:gd name="connsiteY2" fmla="*/ 457622 h 922163"/>
                <a:gd name="connsiteX3" fmla="*/ 12073 w 2220523"/>
                <a:gd name="connsiteY3" fmla="*/ 51222 h 922163"/>
                <a:gd name="connsiteX4" fmla="*/ 89165 w 2220523"/>
                <a:gd name="connsiteY4" fmla="*/ 0 h 922163"/>
                <a:gd name="connsiteX5" fmla="*/ 1480435 w 2220523"/>
                <a:gd name="connsiteY5" fmla="*/ 0 h 922163"/>
                <a:gd name="connsiteX6" fmla="*/ 1603782 w 2220523"/>
                <a:gd name="connsiteY6" fmla="*/ 37388 h 922163"/>
                <a:gd name="connsiteX7" fmla="*/ 2220523 w 2220523"/>
                <a:gd name="connsiteY7" fmla="*/ 443788 h 922163"/>
                <a:gd name="connsiteX0" fmla="*/ 1670492 w 2220523"/>
                <a:gd name="connsiteY0" fmla="*/ 922163 h 922163"/>
                <a:gd name="connsiteX1" fmla="*/ 13142 w 2220523"/>
                <a:gd name="connsiteY1" fmla="*/ 922163 h 922163"/>
                <a:gd name="connsiteX2" fmla="*/ 200345 w 2220523"/>
                <a:gd name="connsiteY2" fmla="*/ 457622 h 922163"/>
                <a:gd name="connsiteX3" fmla="*/ 12073 w 2220523"/>
                <a:gd name="connsiteY3" fmla="*/ 51222 h 922163"/>
                <a:gd name="connsiteX4" fmla="*/ 89165 w 2220523"/>
                <a:gd name="connsiteY4" fmla="*/ 0 h 922163"/>
                <a:gd name="connsiteX5" fmla="*/ 1480435 w 2220523"/>
                <a:gd name="connsiteY5" fmla="*/ 0 h 922163"/>
                <a:gd name="connsiteX6" fmla="*/ 1603782 w 2220523"/>
                <a:gd name="connsiteY6" fmla="*/ 37388 h 922163"/>
                <a:gd name="connsiteX7" fmla="*/ 2220523 w 2220523"/>
                <a:gd name="connsiteY7" fmla="*/ 443788 h 922163"/>
                <a:gd name="connsiteX0" fmla="*/ 1670492 w 2220523"/>
                <a:gd name="connsiteY0" fmla="*/ 922163 h 922163"/>
                <a:gd name="connsiteX1" fmla="*/ 13142 w 2220523"/>
                <a:gd name="connsiteY1" fmla="*/ 922163 h 922163"/>
                <a:gd name="connsiteX2" fmla="*/ 200345 w 2220523"/>
                <a:gd name="connsiteY2" fmla="*/ 457622 h 922163"/>
                <a:gd name="connsiteX3" fmla="*/ 12073 w 2220523"/>
                <a:gd name="connsiteY3" fmla="*/ 51222 h 922163"/>
                <a:gd name="connsiteX4" fmla="*/ 89165 w 2220523"/>
                <a:gd name="connsiteY4" fmla="*/ 0 h 922163"/>
                <a:gd name="connsiteX5" fmla="*/ 1480435 w 2220523"/>
                <a:gd name="connsiteY5" fmla="*/ 0 h 922163"/>
                <a:gd name="connsiteX6" fmla="*/ 1603782 w 2220523"/>
                <a:gd name="connsiteY6" fmla="*/ 37388 h 922163"/>
                <a:gd name="connsiteX7" fmla="*/ 2220523 w 2220523"/>
                <a:gd name="connsiteY7" fmla="*/ 443788 h 922163"/>
                <a:gd name="connsiteX0" fmla="*/ 1670492 w 2220523"/>
                <a:gd name="connsiteY0" fmla="*/ 922163 h 922163"/>
                <a:gd name="connsiteX1" fmla="*/ 13142 w 2220523"/>
                <a:gd name="connsiteY1" fmla="*/ 922163 h 922163"/>
                <a:gd name="connsiteX2" fmla="*/ 200345 w 2220523"/>
                <a:gd name="connsiteY2" fmla="*/ 457622 h 922163"/>
                <a:gd name="connsiteX3" fmla="*/ 12073 w 2220523"/>
                <a:gd name="connsiteY3" fmla="*/ 51222 h 922163"/>
                <a:gd name="connsiteX4" fmla="*/ 89165 w 2220523"/>
                <a:gd name="connsiteY4" fmla="*/ 0 h 922163"/>
                <a:gd name="connsiteX5" fmla="*/ 1480435 w 2220523"/>
                <a:gd name="connsiteY5" fmla="*/ 0 h 922163"/>
                <a:gd name="connsiteX6" fmla="*/ 1603782 w 2220523"/>
                <a:gd name="connsiteY6" fmla="*/ 37388 h 922163"/>
                <a:gd name="connsiteX7" fmla="*/ 2220523 w 2220523"/>
                <a:gd name="connsiteY7" fmla="*/ 443788 h 922163"/>
                <a:gd name="connsiteX0" fmla="*/ 1661585 w 2211616"/>
                <a:gd name="connsiteY0" fmla="*/ 922163 h 922163"/>
                <a:gd name="connsiteX1" fmla="*/ 4235 w 2211616"/>
                <a:gd name="connsiteY1" fmla="*/ 922163 h 922163"/>
                <a:gd name="connsiteX2" fmla="*/ 191438 w 2211616"/>
                <a:gd name="connsiteY2" fmla="*/ 457622 h 922163"/>
                <a:gd name="connsiteX3" fmla="*/ 3166 w 2211616"/>
                <a:gd name="connsiteY3" fmla="*/ 51222 h 922163"/>
                <a:gd name="connsiteX4" fmla="*/ 80258 w 2211616"/>
                <a:gd name="connsiteY4" fmla="*/ 0 h 922163"/>
                <a:gd name="connsiteX5" fmla="*/ 1471528 w 2211616"/>
                <a:gd name="connsiteY5" fmla="*/ 0 h 922163"/>
                <a:gd name="connsiteX6" fmla="*/ 1594875 w 2211616"/>
                <a:gd name="connsiteY6" fmla="*/ 37388 h 922163"/>
                <a:gd name="connsiteX7" fmla="*/ 2211616 w 2211616"/>
                <a:gd name="connsiteY7" fmla="*/ 443788 h 922163"/>
                <a:gd name="connsiteX0" fmla="*/ 1662291 w 2212322"/>
                <a:gd name="connsiteY0" fmla="*/ 922163 h 922163"/>
                <a:gd name="connsiteX1" fmla="*/ 4941 w 2212322"/>
                <a:gd name="connsiteY1" fmla="*/ 922163 h 922163"/>
                <a:gd name="connsiteX2" fmla="*/ 192144 w 2212322"/>
                <a:gd name="connsiteY2" fmla="*/ 457622 h 922163"/>
                <a:gd name="connsiteX3" fmla="*/ 3872 w 2212322"/>
                <a:gd name="connsiteY3" fmla="*/ 51222 h 922163"/>
                <a:gd name="connsiteX4" fmla="*/ 27404 w 2212322"/>
                <a:gd name="connsiteY4" fmla="*/ 0 h 922163"/>
                <a:gd name="connsiteX5" fmla="*/ 1472234 w 2212322"/>
                <a:gd name="connsiteY5" fmla="*/ 0 h 922163"/>
                <a:gd name="connsiteX6" fmla="*/ 1595581 w 2212322"/>
                <a:gd name="connsiteY6" fmla="*/ 37388 h 922163"/>
                <a:gd name="connsiteX7" fmla="*/ 2212322 w 2212322"/>
                <a:gd name="connsiteY7" fmla="*/ 443788 h 922163"/>
                <a:gd name="connsiteX0" fmla="*/ 1662291 w 1783853"/>
                <a:gd name="connsiteY0" fmla="*/ 922163 h 922163"/>
                <a:gd name="connsiteX1" fmla="*/ 4941 w 1783853"/>
                <a:gd name="connsiteY1" fmla="*/ 922163 h 922163"/>
                <a:gd name="connsiteX2" fmla="*/ 192144 w 1783853"/>
                <a:gd name="connsiteY2" fmla="*/ 457622 h 922163"/>
                <a:gd name="connsiteX3" fmla="*/ 3872 w 1783853"/>
                <a:gd name="connsiteY3" fmla="*/ 51222 h 922163"/>
                <a:gd name="connsiteX4" fmla="*/ 27404 w 1783853"/>
                <a:gd name="connsiteY4" fmla="*/ 0 h 922163"/>
                <a:gd name="connsiteX5" fmla="*/ 1472234 w 1783853"/>
                <a:gd name="connsiteY5" fmla="*/ 0 h 922163"/>
                <a:gd name="connsiteX6" fmla="*/ 1595581 w 1783853"/>
                <a:gd name="connsiteY6" fmla="*/ 37388 h 922163"/>
                <a:gd name="connsiteX7" fmla="*/ 1783853 w 1783853"/>
                <a:gd name="connsiteY7" fmla="*/ 443788 h 922163"/>
                <a:gd name="connsiteX0" fmla="*/ 1662291 w 1783853"/>
                <a:gd name="connsiteY0" fmla="*/ 922163 h 922163"/>
                <a:gd name="connsiteX1" fmla="*/ 4941 w 1783853"/>
                <a:gd name="connsiteY1" fmla="*/ 922163 h 922163"/>
                <a:gd name="connsiteX2" fmla="*/ 192144 w 1783853"/>
                <a:gd name="connsiteY2" fmla="*/ 457622 h 922163"/>
                <a:gd name="connsiteX3" fmla="*/ 3872 w 1783853"/>
                <a:gd name="connsiteY3" fmla="*/ 51222 h 922163"/>
                <a:gd name="connsiteX4" fmla="*/ 27404 w 1783853"/>
                <a:gd name="connsiteY4" fmla="*/ 0 h 922163"/>
                <a:gd name="connsiteX5" fmla="*/ 1472234 w 1783853"/>
                <a:gd name="connsiteY5" fmla="*/ 0 h 922163"/>
                <a:gd name="connsiteX6" fmla="*/ 1595581 w 1783853"/>
                <a:gd name="connsiteY6" fmla="*/ 37388 h 922163"/>
                <a:gd name="connsiteX7" fmla="*/ 1783853 w 1783853"/>
                <a:gd name="connsiteY7" fmla="*/ 443788 h 922163"/>
                <a:gd name="connsiteX0" fmla="*/ 1662291 w 1783853"/>
                <a:gd name="connsiteY0" fmla="*/ 922163 h 922163"/>
                <a:gd name="connsiteX1" fmla="*/ 4941 w 1783853"/>
                <a:gd name="connsiteY1" fmla="*/ 922163 h 922163"/>
                <a:gd name="connsiteX2" fmla="*/ 192144 w 1783853"/>
                <a:gd name="connsiteY2" fmla="*/ 457622 h 922163"/>
                <a:gd name="connsiteX3" fmla="*/ 3872 w 1783853"/>
                <a:gd name="connsiteY3" fmla="*/ 51222 h 922163"/>
                <a:gd name="connsiteX4" fmla="*/ 27404 w 1783853"/>
                <a:gd name="connsiteY4" fmla="*/ 0 h 922163"/>
                <a:gd name="connsiteX5" fmla="*/ 1472234 w 1783853"/>
                <a:gd name="connsiteY5" fmla="*/ 0 h 922163"/>
                <a:gd name="connsiteX6" fmla="*/ 1595581 w 1783853"/>
                <a:gd name="connsiteY6" fmla="*/ 37388 h 922163"/>
                <a:gd name="connsiteX7" fmla="*/ 1783853 w 1783853"/>
                <a:gd name="connsiteY7" fmla="*/ 443788 h 922163"/>
                <a:gd name="connsiteX0" fmla="*/ 1662291 w 1783853"/>
                <a:gd name="connsiteY0" fmla="*/ 922163 h 922163"/>
                <a:gd name="connsiteX1" fmla="*/ 4941 w 1783853"/>
                <a:gd name="connsiteY1" fmla="*/ 922163 h 922163"/>
                <a:gd name="connsiteX2" fmla="*/ 192144 w 1783853"/>
                <a:gd name="connsiteY2" fmla="*/ 457622 h 922163"/>
                <a:gd name="connsiteX3" fmla="*/ 3872 w 1783853"/>
                <a:gd name="connsiteY3" fmla="*/ 51222 h 922163"/>
                <a:gd name="connsiteX4" fmla="*/ 27404 w 1783853"/>
                <a:gd name="connsiteY4" fmla="*/ 0 h 922163"/>
                <a:gd name="connsiteX5" fmla="*/ 1557926 w 1783853"/>
                <a:gd name="connsiteY5" fmla="*/ 0 h 922163"/>
                <a:gd name="connsiteX6" fmla="*/ 1595581 w 1783853"/>
                <a:gd name="connsiteY6" fmla="*/ 37388 h 922163"/>
                <a:gd name="connsiteX7" fmla="*/ 1783853 w 1783853"/>
                <a:gd name="connsiteY7" fmla="*/ 443788 h 922163"/>
                <a:gd name="connsiteX0" fmla="*/ 1662291 w 1783853"/>
                <a:gd name="connsiteY0" fmla="*/ 922163 h 922163"/>
                <a:gd name="connsiteX1" fmla="*/ 4941 w 1783853"/>
                <a:gd name="connsiteY1" fmla="*/ 922163 h 922163"/>
                <a:gd name="connsiteX2" fmla="*/ 298693 w 1783853"/>
                <a:gd name="connsiteY2" fmla="*/ 457622 h 922163"/>
                <a:gd name="connsiteX3" fmla="*/ 3872 w 1783853"/>
                <a:gd name="connsiteY3" fmla="*/ 51222 h 922163"/>
                <a:gd name="connsiteX4" fmla="*/ 27404 w 1783853"/>
                <a:gd name="connsiteY4" fmla="*/ 0 h 922163"/>
                <a:gd name="connsiteX5" fmla="*/ 1557926 w 1783853"/>
                <a:gd name="connsiteY5" fmla="*/ 0 h 922163"/>
                <a:gd name="connsiteX6" fmla="*/ 1595581 w 1783853"/>
                <a:gd name="connsiteY6" fmla="*/ 37388 h 922163"/>
                <a:gd name="connsiteX7" fmla="*/ 1783853 w 1783853"/>
                <a:gd name="connsiteY7" fmla="*/ 443788 h 922163"/>
                <a:gd name="connsiteX0" fmla="*/ 1662291 w 1783853"/>
                <a:gd name="connsiteY0" fmla="*/ 922163 h 922163"/>
                <a:gd name="connsiteX1" fmla="*/ 4941 w 1783853"/>
                <a:gd name="connsiteY1" fmla="*/ 922163 h 922163"/>
                <a:gd name="connsiteX2" fmla="*/ 298693 w 1783853"/>
                <a:gd name="connsiteY2" fmla="*/ 457622 h 922163"/>
                <a:gd name="connsiteX3" fmla="*/ 3872 w 1783853"/>
                <a:gd name="connsiteY3" fmla="*/ 51222 h 922163"/>
                <a:gd name="connsiteX4" fmla="*/ 27404 w 1783853"/>
                <a:gd name="connsiteY4" fmla="*/ 0 h 922163"/>
                <a:gd name="connsiteX5" fmla="*/ 1557926 w 1783853"/>
                <a:gd name="connsiteY5" fmla="*/ 0 h 922163"/>
                <a:gd name="connsiteX6" fmla="*/ 1595581 w 1783853"/>
                <a:gd name="connsiteY6" fmla="*/ 37388 h 922163"/>
                <a:gd name="connsiteX7" fmla="*/ 1783853 w 1783853"/>
                <a:gd name="connsiteY7" fmla="*/ 443788 h 922163"/>
                <a:gd name="connsiteX0" fmla="*/ 1662291 w 1783853"/>
                <a:gd name="connsiteY0" fmla="*/ 922163 h 922163"/>
                <a:gd name="connsiteX1" fmla="*/ 4941 w 1783853"/>
                <a:gd name="connsiteY1" fmla="*/ 922163 h 922163"/>
                <a:gd name="connsiteX2" fmla="*/ 298693 w 1783853"/>
                <a:gd name="connsiteY2" fmla="*/ 457622 h 922163"/>
                <a:gd name="connsiteX3" fmla="*/ 3872 w 1783853"/>
                <a:gd name="connsiteY3" fmla="*/ 51222 h 922163"/>
                <a:gd name="connsiteX4" fmla="*/ 27404 w 1783853"/>
                <a:gd name="connsiteY4" fmla="*/ 0 h 922163"/>
                <a:gd name="connsiteX5" fmla="*/ 1557926 w 1783853"/>
                <a:gd name="connsiteY5" fmla="*/ 0 h 922163"/>
                <a:gd name="connsiteX6" fmla="*/ 1595581 w 1783853"/>
                <a:gd name="connsiteY6" fmla="*/ 37388 h 922163"/>
                <a:gd name="connsiteX7" fmla="*/ 1783853 w 1783853"/>
                <a:gd name="connsiteY7" fmla="*/ 443788 h 922163"/>
                <a:gd name="connsiteX0" fmla="*/ 1664614 w 1786176"/>
                <a:gd name="connsiteY0" fmla="*/ 922163 h 922163"/>
                <a:gd name="connsiteX1" fmla="*/ 7264 w 1786176"/>
                <a:gd name="connsiteY1" fmla="*/ 922163 h 922163"/>
                <a:gd name="connsiteX2" fmla="*/ 301016 w 1786176"/>
                <a:gd name="connsiteY2" fmla="*/ 457622 h 922163"/>
                <a:gd name="connsiteX3" fmla="*/ 6195 w 1786176"/>
                <a:gd name="connsiteY3" fmla="*/ 51222 h 922163"/>
                <a:gd name="connsiteX4" fmla="*/ 29727 w 1786176"/>
                <a:gd name="connsiteY4" fmla="*/ 0 h 922163"/>
                <a:gd name="connsiteX5" fmla="*/ 1560249 w 1786176"/>
                <a:gd name="connsiteY5" fmla="*/ 0 h 922163"/>
                <a:gd name="connsiteX6" fmla="*/ 1597904 w 1786176"/>
                <a:gd name="connsiteY6" fmla="*/ 37388 h 922163"/>
                <a:gd name="connsiteX7" fmla="*/ 1786176 w 1786176"/>
                <a:gd name="connsiteY7" fmla="*/ 443788 h 922163"/>
                <a:gd name="connsiteX0" fmla="*/ 1664328 w 1785890"/>
                <a:gd name="connsiteY0" fmla="*/ 922163 h 922163"/>
                <a:gd name="connsiteX1" fmla="*/ 6978 w 1785890"/>
                <a:gd name="connsiteY1" fmla="*/ 922163 h 922163"/>
                <a:gd name="connsiteX2" fmla="*/ 300730 w 1785890"/>
                <a:gd name="connsiteY2" fmla="*/ 457622 h 922163"/>
                <a:gd name="connsiteX3" fmla="*/ 5909 w 1785890"/>
                <a:gd name="connsiteY3" fmla="*/ 51222 h 922163"/>
                <a:gd name="connsiteX4" fmla="*/ 42763 w 1785890"/>
                <a:gd name="connsiteY4" fmla="*/ 0 h 922163"/>
                <a:gd name="connsiteX5" fmla="*/ 1559963 w 1785890"/>
                <a:gd name="connsiteY5" fmla="*/ 0 h 922163"/>
                <a:gd name="connsiteX6" fmla="*/ 1597618 w 1785890"/>
                <a:gd name="connsiteY6" fmla="*/ 37388 h 922163"/>
                <a:gd name="connsiteX7" fmla="*/ 1785890 w 1785890"/>
                <a:gd name="connsiteY7" fmla="*/ 443788 h 922163"/>
                <a:gd name="connsiteX0" fmla="*/ 1664328 w 1892439"/>
                <a:gd name="connsiteY0" fmla="*/ 922163 h 922163"/>
                <a:gd name="connsiteX1" fmla="*/ 6978 w 1892439"/>
                <a:gd name="connsiteY1" fmla="*/ 922163 h 922163"/>
                <a:gd name="connsiteX2" fmla="*/ 300730 w 1892439"/>
                <a:gd name="connsiteY2" fmla="*/ 457622 h 922163"/>
                <a:gd name="connsiteX3" fmla="*/ 5909 w 1892439"/>
                <a:gd name="connsiteY3" fmla="*/ 51222 h 922163"/>
                <a:gd name="connsiteX4" fmla="*/ 42763 w 1892439"/>
                <a:gd name="connsiteY4" fmla="*/ 0 h 922163"/>
                <a:gd name="connsiteX5" fmla="*/ 1559963 w 1892439"/>
                <a:gd name="connsiteY5" fmla="*/ 0 h 922163"/>
                <a:gd name="connsiteX6" fmla="*/ 1597618 w 1892439"/>
                <a:gd name="connsiteY6" fmla="*/ 37388 h 922163"/>
                <a:gd name="connsiteX7" fmla="*/ 1892439 w 1892439"/>
                <a:gd name="connsiteY7" fmla="*/ 443788 h 922163"/>
                <a:gd name="connsiteX0" fmla="*/ 1664328 w 1892439"/>
                <a:gd name="connsiteY0" fmla="*/ 922163 h 922163"/>
                <a:gd name="connsiteX1" fmla="*/ 6978 w 1892439"/>
                <a:gd name="connsiteY1" fmla="*/ 922163 h 922163"/>
                <a:gd name="connsiteX2" fmla="*/ 300730 w 1892439"/>
                <a:gd name="connsiteY2" fmla="*/ 457622 h 922163"/>
                <a:gd name="connsiteX3" fmla="*/ 5909 w 1892439"/>
                <a:gd name="connsiteY3" fmla="*/ 51222 h 922163"/>
                <a:gd name="connsiteX4" fmla="*/ 42763 w 1892439"/>
                <a:gd name="connsiteY4" fmla="*/ 0 h 922163"/>
                <a:gd name="connsiteX5" fmla="*/ 1559963 w 1892439"/>
                <a:gd name="connsiteY5" fmla="*/ 0 h 922163"/>
                <a:gd name="connsiteX6" fmla="*/ 1597618 w 1892439"/>
                <a:gd name="connsiteY6" fmla="*/ 37388 h 922163"/>
                <a:gd name="connsiteX7" fmla="*/ 1892439 w 1892439"/>
                <a:gd name="connsiteY7" fmla="*/ 443788 h 922163"/>
                <a:gd name="connsiteX0" fmla="*/ 1664328 w 1892439"/>
                <a:gd name="connsiteY0" fmla="*/ 922163 h 922163"/>
                <a:gd name="connsiteX1" fmla="*/ 6978 w 1892439"/>
                <a:gd name="connsiteY1" fmla="*/ 922163 h 922163"/>
                <a:gd name="connsiteX2" fmla="*/ 300730 w 1892439"/>
                <a:gd name="connsiteY2" fmla="*/ 457622 h 922163"/>
                <a:gd name="connsiteX3" fmla="*/ 5909 w 1892439"/>
                <a:gd name="connsiteY3" fmla="*/ 51222 h 922163"/>
                <a:gd name="connsiteX4" fmla="*/ 42763 w 1892439"/>
                <a:gd name="connsiteY4" fmla="*/ 0 h 922163"/>
                <a:gd name="connsiteX5" fmla="*/ 1559963 w 1892439"/>
                <a:gd name="connsiteY5" fmla="*/ 0 h 922163"/>
                <a:gd name="connsiteX6" fmla="*/ 1597618 w 1892439"/>
                <a:gd name="connsiteY6" fmla="*/ 37388 h 922163"/>
                <a:gd name="connsiteX7" fmla="*/ 1892439 w 1892439"/>
                <a:gd name="connsiteY7" fmla="*/ 443788 h 922163"/>
                <a:gd name="connsiteX0" fmla="*/ 1664328 w 1892439"/>
                <a:gd name="connsiteY0" fmla="*/ 922163 h 922163"/>
                <a:gd name="connsiteX1" fmla="*/ 6978 w 1892439"/>
                <a:gd name="connsiteY1" fmla="*/ 922163 h 922163"/>
                <a:gd name="connsiteX2" fmla="*/ 300730 w 1892439"/>
                <a:gd name="connsiteY2" fmla="*/ 457622 h 922163"/>
                <a:gd name="connsiteX3" fmla="*/ 5909 w 1892439"/>
                <a:gd name="connsiteY3" fmla="*/ 51222 h 922163"/>
                <a:gd name="connsiteX4" fmla="*/ 42763 w 1892439"/>
                <a:gd name="connsiteY4" fmla="*/ 0 h 922163"/>
                <a:gd name="connsiteX5" fmla="*/ 1538654 w 1892439"/>
                <a:gd name="connsiteY5" fmla="*/ 0 h 922163"/>
                <a:gd name="connsiteX6" fmla="*/ 1597618 w 1892439"/>
                <a:gd name="connsiteY6" fmla="*/ 37388 h 922163"/>
                <a:gd name="connsiteX7" fmla="*/ 1892439 w 1892439"/>
                <a:gd name="connsiteY7" fmla="*/ 443788 h 922163"/>
                <a:gd name="connsiteX0" fmla="*/ 1664328 w 1892439"/>
                <a:gd name="connsiteY0" fmla="*/ 922163 h 922163"/>
                <a:gd name="connsiteX1" fmla="*/ 6978 w 1892439"/>
                <a:gd name="connsiteY1" fmla="*/ 922163 h 922163"/>
                <a:gd name="connsiteX2" fmla="*/ 229667 w 1892439"/>
                <a:gd name="connsiteY2" fmla="*/ 457622 h 922163"/>
                <a:gd name="connsiteX3" fmla="*/ 5909 w 1892439"/>
                <a:gd name="connsiteY3" fmla="*/ 51222 h 922163"/>
                <a:gd name="connsiteX4" fmla="*/ 42763 w 1892439"/>
                <a:gd name="connsiteY4" fmla="*/ 0 h 922163"/>
                <a:gd name="connsiteX5" fmla="*/ 1538654 w 1892439"/>
                <a:gd name="connsiteY5" fmla="*/ 0 h 922163"/>
                <a:gd name="connsiteX6" fmla="*/ 1597618 w 1892439"/>
                <a:gd name="connsiteY6" fmla="*/ 37388 h 922163"/>
                <a:gd name="connsiteX7" fmla="*/ 1892439 w 1892439"/>
                <a:gd name="connsiteY7" fmla="*/ 443788 h 922163"/>
                <a:gd name="connsiteX0" fmla="*/ 1664328 w 1892439"/>
                <a:gd name="connsiteY0" fmla="*/ 922163 h 922163"/>
                <a:gd name="connsiteX1" fmla="*/ 6978 w 1892439"/>
                <a:gd name="connsiteY1" fmla="*/ 922163 h 922163"/>
                <a:gd name="connsiteX2" fmla="*/ 229667 w 1892439"/>
                <a:gd name="connsiteY2" fmla="*/ 457622 h 922163"/>
                <a:gd name="connsiteX3" fmla="*/ 5909 w 1892439"/>
                <a:gd name="connsiteY3" fmla="*/ 51222 h 922163"/>
                <a:gd name="connsiteX4" fmla="*/ 42763 w 1892439"/>
                <a:gd name="connsiteY4" fmla="*/ 0 h 922163"/>
                <a:gd name="connsiteX5" fmla="*/ 1538654 w 1892439"/>
                <a:gd name="connsiteY5" fmla="*/ 0 h 922163"/>
                <a:gd name="connsiteX6" fmla="*/ 1597618 w 1892439"/>
                <a:gd name="connsiteY6" fmla="*/ 37388 h 922163"/>
                <a:gd name="connsiteX7" fmla="*/ 1892439 w 1892439"/>
                <a:gd name="connsiteY7" fmla="*/ 443788 h 922163"/>
                <a:gd name="connsiteX0" fmla="*/ 1664328 w 1892439"/>
                <a:gd name="connsiteY0" fmla="*/ 922163 h 922163"/>
                <a:gd name="connsiteX1" fmla="*/ 6978 w 1892439"/>
                <a:gd name="connsiteY1" fmla="*/ 922163 h 922163"/>
                <a:gd name="connsiteX2" fmla="*/ 229667 w 1892439"/>
                <a:gd name="connsiteY2" fmla="*/ 457622 h 922163"/>
                <a:gd name="connsiteX3" fmla="*/ 5909 w 1892439"/>
                <a:gd name="connsiteY3" fmla="*/ 51222 h 922163"/>
                <a:gd name="connsiteX4" fmla="*/ 42763 w 1892439"/>
                <a:gd name="connsiteY4" fmla="*/ 0 h 922163"/>
                <a:gd name="connsiteX5" fmla="*/ 1538654 w 1892439"/>
                <a:gd name="connsiteY5" fmla="*/ 0 h 922163"/>
                <a:gd name="connsiteX6" fmla="*/ 1597618 w 1892439"/>
                <a:gd name="connsiteY6" fmla="*/ 37388 h 922163"/>
                <a:gd name="connsiteX7" fmla="*/ 1892439 w 1892439"/>
                <a:gd name="connsiteY7" fmla="*/ 443788 h 922163"/>
                <a:gd name="connsiteX0" fmla="*/ 1662806 w 1890917"/>
                <a:gd name="connsiteY0" fmla="*/ 922163 h 922163"/>
                <a:gd name="connsiteX1" fmla="*/ 5456 w 1890917"/>
                <a:gd name="connsiteY1" fmla="*/ 922163 h 922163"/>
                <a:gd name="connsiteX2" fmla="*/ 228145 w 1890917"/>
                <a:gd name="connsiteY2" fmla="*/ 457622 h 922163"/>
                <a:gd name="connsiteX3" fmla="*/ 4387 w 1890917"/>
                <a:gd name="connsiteY3" fmla="*/ 51222 h 922163"/>
                <a:gd name="connsiteX4" fmla="*/ 41241 w 1890917"/>
                <a:gd name="connsiteY4" fmla="*/ 0 h 922163"/>
                <a:gd name="connsiteX5" fmla="*/ 1537132 w 1890917"/>
                <a:gd name="connsiteY5" fmla="*/ 0 h 922163"/>
                <a:gd name="connsiteX6" fmla="*/ 1596096 w 1890917"/>
                <a:gd name="connsiteY6" fmla="*/ 37388 h 922163"/>
                <a:gd name="connsiteX7" fmla="*/ 1890917 w 1890917"/>
                <a:gd name="connsiteY7" fmla="*/ 443788 h 922163"/>
                <a:gd name="connsiteX0" fmla="*/ 1662969 w 1891080"/>
                <a:gd name="connsiteY0" fmla="*/ 922163 h 922163"/>
                <a:gd name="connsiteX1" fmla="*/ 5619 w 1891080"/>
                <a:gd name="connsiteY1" fmla="*/ 922163 h 922163"/>
                <a:gd name="connsiteX2" fmla="*/ 228308 w 1891080"/>
                <a:gd name="connsiteY2" fmla="*/ 457622 h 922163"/>
                <a:gd name="connsiteX3" fmla="*/ 4550 w 1891080"/>
                <a:gd name="connsiteY3" fmla="*/ 51222 h 922163"/>
                <a:gd name="connsiteX4" fmla="*/ 32521 w 1891080"/>
                <a:gd name="connsiteY4" fmla="*/ 0 h 922163"/>
                <a:gd name="connsiteX5" fmla="*/ 1537295 w 1891080"/>
                <a:gd name="connsiteY5" fmla="*/ 0 h 922163"/>
                <a:gd name="connsiteX6" fmla="*/ 1596259 w 1891080"/>
                <a:gd name="connsiteY6" fmla="*/ 37388 h 922163"/>
                <a:gd name="connsiteX7" fmla="*/ 1891080 w 1891080"/>
                <a:gd name="connsiteY7" fmla="*/ 443788 h 922163"/>
                <a:gd name="connsiteX0" fmla="*/ 1662969 w 1820017"/>
                <a:gd name="connsiteY0" fmla="*/ 922163 h 922163"/>
                <a:gd name="connsiteX1" fmla="*/ 5619 w 1820017"/>
                <a:gd name="connsiteY1" fmla="*/ 922163 h 922163"/>
                <a:gd name="connsiteX2" fmla="*/ 228308 w 1820017"/>
                <a:gd name="connsiteY2" fmla="*/ 457622 h 922163"/>
                <a:gd name="connsiteX3" fmla="*/ 4550 w 1820017"/>
                <a:gd name="connsiteY3" fmla="*/ 51222 h 922163"/>
                <a:gd name="connsiteX4" fmla="*/ 32521 w 1820017"/>
                <a:gd name="connsiteY4" fmla="*/ 0 h 922163"/>
                <a:gd name="connsiteX5" fmla="*/ 1537295 w 1820017"/>
                <a:gd name="connsiteY5" fmla="*/ 0 h 922163"/>
                <a:gd name="connsiteX6" fmla="*/ 1596259 w 1820017"/>
                <a:gd name="connsiteY6" fmla="*/ 37388 h 922163"/>
                <a:gd name="connsiteX7" fmla="*/ 1820017 w 1820017"/>
                <a:gd name="connsiteY7" fmla="*/ 443788 h 922163"/>
                <a:gd name="connsiteX0" fmla="*/ 1662969 w 1820017"/>
                <a:gd name="connsiteY0" fmla="*/ 922163 h 922163"/>
                <a:gd name="connsiteX1" fmla="*/ 5619 w 1820017"/>
                <a:gd name="connsiteY1" fmla="*/ 922163 h 922163"/>
                <a:gd name="connsiteX2" fmla="*/ 228308 w 1820017"/>
                <a:gd name="connsiteY2" fmla="*/ 457622 h 922163"/>
                <a:gd name="connsiteX3" fmla="*/ 4550 w 1820017"/>
                <a:gd name="connsiteY3" fmla="*/ 51222 h 922163"/>
                <a:gd name="connsiteX4" fmla="*/ 32521 w 1820017"/>
                <a:gd name="connsiteY4" fmla="*/ 0 h 922163"/>
                <a:gd name="connsiteX5" fmla="*/ 1537295 w 1820017"/>
                <a:gd name="connsiteY5" fmla="*/ 0 h 922163"/>
                <a:gd name="connsiteX6" fmla="*/ 1596259 w 1820017"/>
                <a:gd name="connsiteY6" fmla="*/ 37388 h 922163"/>
                <a:gd name="connsiteX7" fmla="*/ 1820017 w 1820017"/>
                <a:gd name="connsiteY7" fmla="*/ 443788 h 922163"/>
                <a:gd name="connsiteX0" fmla="*/ 1662969 w 1820017"/>
                <a:gd name="connsiteY0" fmla="*/ 922163 h 922163"/>
                <a:gd name="connsiteX1" fmla="*/ 5619 w 1820017"/>
                <a:gd name="connsiteY1" fmla="*/ 922163 h 922163"/>
                <a:gd name="connsiteX2" fmla="*/ 228308 w 1820017"/>
                <a:gd name="connsiteY2" fmla="*/ 457622 h 922163"/>
                <a:gd name="connsiteX3" fmla="*/ 4550 w 1820017"/>
                <a:gd name="connsiteY3" fmla="*/ 51222 h 922163"/>
                <a:gd name="connsiteX4" fmla="*/ 32521 w 1820017"/>
                <a:gd name="connsiteY4" fmla="*/ 0 h 922163"/>
                <a:gd name="connsiteX5" fmla="*/ 1537295 w 1820017"/>
                <a:gd name="connsiteY5" fmla="*/ 0 h 922163"/>
                <a:gd name="connsiteX6" fmla="*/ 1596259 w 1820017"/>
                <a:gd name="connsiteY6" fmla="*/ 37388 h 922163"/>
                <a:gd name="connsiteX7" fmla="*/ 1820017 w 1820017"/>
                <a:gd name="connsiteY7" fmla="*/ 443788 h 922163"/>
                <a:gd name="connsiteX0" fmla="*/ 1662969 w 1820017"/>
                <a:gd name="connsiteY0" fmla="*/ 922163 h 922163"/>
                <a:gd name="connsiteX1" fmla="*/ 5619 w 1820017"/>
                <a:gd name="connsiteY1" fmla="*/ 922163 h 922163"/>
                <a:gd name="connsiteX2" fmla="*/ 228308 w 1820017"/>
                <a:gd name="connsiteY2" fmla="*/ 457622 h 922163"/>
                <a:gd name="connsiteX3" fmla="*/ 4550 w 1820017"/>
                <a:gd name="connsiteY3" fmla="*/ 51222 h 922163"/>
                <a:gd name="connsiteX4" fmla="*/ 32521 w 1820017"/>
                <a:gd name="connsiteY4" fmla="*/ 0 h 922163"/>
                <a:gd name="connsiteX5" fmla="*/ 1551507 w 1820017"/>
                <a:gd name="connsiteY5" fmla="*/ 0 h 922163"/>
                <a:gd name="connsiteX6" fmla="*/ 1596259 w 1820017"/>
                <a:gd name="connsiteY6" fmla="*/ 37388 h 922163"/>
                <a:gd name="connsiteX7" fmla="*/ 1820017 w 1820017"/>
                <a:gd name="connsiteY7" fmla="*/ 443788 h 922163"/>
                <a:gd name="connsiteX0" fmla="*/ 1662969 w 1820017"/>
                <a:gd name="connsiteY0" fmla="*/ 922163 h 922163"/>
                <a:gd name="connsiteX1" fmla="*/ 5619 w 1820017"/>
                <a:gd name="connsiteY1" fmla="*/ 922163 h 922163"/>
                <a:gd name="connsiteX2" fmla="*/ 167759 w 1820017"/>
                <a:gd name="connsiteY2" fmla="*/ 457622 h 922163"/>
                <a:gd name="connsiteX3" fmla="*/ 4550 w 1820017"/>
                <a:gd name="connsiteY3" fmla="*/ 51222 h 922163"/>
                <a:gd name="connsiteX4" fmla="*/ 32521 w 1820017"/>
                <a:gd name="connsiteY4" fmla="*/ 0 h 922163"/>
                <a:gd name="connsiteX5" fmla="*/ 1551507 w 1820017"/>
                <a:gd name="connsiteY5" fmla="*/ 0 h 922163"/>
                <a:gd name="connsiteX6" fmla="*/ 1596259 w 1820017"/>
                <a:gd name="connsiteY6" fmla="*/ 37388 h 922163"/>
                <a:gd name="connsiteX7" fmla="*/ 1820017 w 1820017"/>
                <a:gd name="connsiteY7" fmla="*/ 443788 h 922163"/>
                <a:gd name="connsiteX0" fmla="*/ 1662969 w 1820017"/>
                <a:gd name="connsiteY0" fmla="*/ 922163 h 922163"/>
                <a:gd name="connsiteX1" fmla="*/ 5619 w 1820017"/>
                <a:gd name="connsiteY1" fmla="*/ 922163 h 922163"/>
                <a:gd name="connsiteX2" fmla="*/ 167759 w 1820017"/>
                <a:gd name="connsiteY2" fmla="*/ 457622 h 922163"/>
                <a:gd name="connsiteX3" fmla="*/ 4550 w 1820017"/>
                <a:gd name="connsiteY3" fmla="*/ 51222 h 922163"/>
                <a:gd name="connsiteX4" fmla="*/ 32521 w 1820017"/>
                <a:gd name="connsiteY4" fmla="*/ 0 h 922163"/>
                <a:gd name="connsiteX5" fmla="*/ 1551507 w 1820017"/>
                <a:gd name="connsiteY5" fmla="*/ 0 h 922163"/>
                <a:gd name="connsiteX6" fmla="*/ 1596259 w 1820017"/>
                <a:gd name="connsiteY6" fmla="*/ 37388 h 922163"/>
                <a:gd name="connsiteX7" fmla="*/ 1820017 w 1820017"/>
                <a:gd name="connsiteY7" fmla="*/ 443788 h 922163"/>
                <a:gd name="connsiteX0" fmla="*/ 1662969 w 1820017"/>
                <a:gd name="connsiteY0" fmla="*/ 922163 h 922163"/>
                <a:gd name="connsiteX1" fmla="*/ 5619 w 1820017"/>
                <a:gd name="connsiteY1" fmla="*/ 922163 h 922163"/>
                <a:gd name="connsiteX2" fmla="*/ 167759 w 1820017"/>
                <a:gd name="connsiteY2" fmla="*/ 457622 h 922163"/>
                <a:gd name="connsiteX3" fmla="*/ 4550 w 1820017"/>
                <a:gd name="connsiteY3" fmla="*/ 51222 h 922163"/>
                <a:gd name="connsiteX4" fmla="*/ 32521 w 1820017"/>
                <a:gd name="connsiteY4" fmla="*/ 0 h 922163"/>
                <a:gd name="connsiteX5" fmla="*/ 1551507 w 1820017"/>
                <a:gd name="connsiteY5" fmla="*/ 0 h 922163"/>
                <a:gd name="connsiteX6" fmla="*/ 1596259 w 1820017"/>
                <a:gd name="connsiteY6" fmla="*/ 37388 h 922163"/>
                <a:gd name="connsiteX7" fmla="*/ 1820017 w 1820017"/>
                <a:gd name="connsiteY7" fmla="*/ 443788 h 922163"/>
                <a:gd name="connsiteX0" fmla="*/ 1661669 w 1818717"/>
                <a:gd name="connsiteY0" fmla="*/ 922163 h 922163"/>
                <a:gd name="connsiteX1" fmla="*/ 4319 w 1818717"/>
                <a:gd name="connsiteY1" fmla="*/ 922163 h 922163"/>
                <a:gd name="connsiteX2" fmla="*/ 166459 w 1818717"/>
                <a:gd name="connsiteY2" fmla="*/ 457622 h 922163"/>
                <a:gd name="connsiteX3" fmla="*/ 3250 w 1818717"/>
                <a:gd name="connsiteY3" fmla="*/ 51222 h 922163"/>
                <a:gd name="connsiteX4" fmla="*/ 31221 w 1818717"/>
                <a:gd name="connsiteY4" fmla="*/ 0 h 922163"/>
                <a:gd name="connsiteX5" fmla="*/ 1550207 w 1818717"/>
                <a:gd name="connsiteY5" fmla="*/ 0 h 922163"/>
                <a:gd name="connsiteX6" fmla="*/ 1594959 w 1818717"/>
                <a:gd name="connsiteY6" fmla="*/ 37388 h 922163"/>
                <a:gd name="connsiteX7" fmla="*/ 1818717 w 1818717"/>
                <a:gd name="connsiteY7" fmla="*/ 443788 h 922163"/>
                <a:gd name="connsiteX0" fmla="*/ 1661813 w 1818861"/>
                <a:gd name="connsiteY0" fmla="*/ 922163 h 922163"/>
                <a:gd name="connsiteX1" fmla="*/ 4463 w 1818861"/>
                <a:gd name="connsiteY1" fmla="*/ 922163 h 922163"/>
                <a:gd name="connsiteX2" fmla="*/ 166603 w 1818861"/>
                <a:gd name="connsiteY2" fmla="*/ 457622 h 922163"/>
                <a:gd name="connsiteX3" fmla="*/ 3394 w 1818861"/>
                <a:gd name="connsiteY3" fmla="*/ 51222 h 922163"/>
                <a:gd name="connsiteX4" fmla="*/ 23795 w 1818861"/>
                <a:gd name="connsiteY4" fmla="*/ 0 h 922163"/>
                <a:gd name="connsiteX5" fmla="*/ 1550351 w 1818861"/>
                <a:gd name="connsiteY5" fmla="*/ 0 h 922163"/>
                <a:gd name="connsiteX6" fmla="*/ 1595103 w 1818861"/>
                <a:gd name="connsiteY6" fmla="*/ 37388 h 922163"/>
                <a:gd name="connsiteX7" fmla="*/ 1818861 w 1818861"/>
                <a:gd name="connsiteY7" fmla="*/ 443788 h 922163"/>
                <a:gd name="connsiteX0" fmla="*/ 1661813 w 1758312"/>
                <a:gd name="connsiteY0" fmla="*/ 922163 h 922163"/>
                <a:gd name="connsiteX1" fmla="*/ 4463 w 1758312"/>
                <a:gd name="connsiteY1" fmla="*/ 922163 h 922163"/>
                <a:gd name="connsiteX2" fmla="*/ 166603 w 1758312"/>
                <a:gd name="connsiteY2" fmla="*/ 457622 h 922163"/>
                <a:gd name="connsiteX3" fmla="*/ 3394 w 1758312"/>
                <a:gd name="connsiteY3" fmla="*/ 51222 h 922163"/>
                <a:gd name="connsiteX4" fmla="*/ 23795 w 1758312"/>
                <a:gd name="connsiteY4" fmla="*/ 0 h 922163"/>
                <a:gd name="connsiteX5" fmla="*/ 1550351 w 1758312"/>
                <a:gd name="connsiteY5" fmla="*/ 0 h 922163"/>
                <a:gd name="connsiteX6" fmla="*/ 1595103 w 1758312"/>
                <a:gd name="connsiteY6" fmla="*/ 37388 h 922163"/>
                <a:gd name="connsiteX7" fmla="*/ 1758312 w 1758312"/>
                <a:gd name="connsiteY7" fmla="*/ 443788 h 922163"/>
                <a:gd name="connsiteX0" fmla="*/ 1661813 w 1758312"/>
                <a:gd name="connsiteY0" fmla="*/ 922163 h 922163"/>
                <a:gd name="connsiteX1" fmla="*/ 4463 w 1758312"/>
                <a:gd name="connsiteY1" fmla="*/ 922163 h 922163"/>
                <a:gd name="connsiteX2" fmla="*/ 166603 w 1758312"/>
                <a:gd name="connsiteY2" fmla="*/ 457622 h 922163"/>
                <a:gd name="connsiteX3" fmla="*/ 3394 w 1758312"/>
                <a:gd name="connsiteY3" fmla="*/ 51222 h 922163"/>
                <a:gd name="connsiteX4" fmla="*/ 23795 w 1758312"/>
                <a:gd name="connsiteY4" fmla="*/ 0 h 922163"/>
                <a:gd name="connsiteX5" fmla="*/ 1550351 w 1758312"/>
                <a:gd name="connsiteY5" fmla="*/ 0 h 922163"/>
                <a:gd name="connsiteX6" fmla="*/ 1595103 w 1758312"/>
                <a:gd name="connsiteY6" fmla="*/ 37388 h 922163"/>
                <a:gd name="connsiteX7" fmla="*/ 1758312 w 1758312"/>
                <a:gd name="connsiteY7" fmla="*/ 443788 h 922163"/>
                <a:gd name="connsiteX0" fmla="*/ 1661813 w 1758312"/>
                <a:gd name="connsiteY0" fmla="*/ 922163 h 922163"/>
                <a:gd name="connsiteX1" fmla="*/ 4463 w 1758312"/>
                <a:gd name="connsiteY1" fmla="*/ 922163 h 922163"/>
                <a:gd name="connsiteX2" fmla="*/ 166603 w 1758312"/>
                <a:gd name="connsiteY2" fmla="*/ 457622 h 922163"/>
                <a:gd name="connsiteX3" fmla="*/ 3394 w 1758312"/>
                <a:gd name="connsiteY3" fmla="*/ 51222 h 922163"/>
                <a:gd name="connsiteX4" fmla="*/ 23795 w 1758312"/>
                <a:gd name="connsiteY4" fmla="*/ 0 h 922163"/>
                <a:gd name="connsiteX5" fmla="*/ 1550351 w 1758312"/>
                <a:gd name="connsiteY5" fmla="*/ 0 h 922163"/>
                <a:gd name="connsiteX6" fmla="*/ 1595103 w 1758312"/>
                <a:gd name="connsiteY6" fmla="*/ 37388 h 922163"/>
                <a:gd name="connsiteX7" fmla="*/ 1758312 w 1758312"/>
                <a:gd name="connsiteY7" fmla="*/ 443788 h 922163"/>
                <a:gd name="connsiteX0" fmla="*/ 1661813 w 1758312"/>
                <a:gd name="connsiteY0" fmla="*/ 922163 h 922163"/>
                <a:gd name="connsiteX1" fmla="*/ 4463 w 1758312"/>
                <a:gd name="connsiteY1" fmla="*/ 922163 h 922163"/>
                <a:gd name="connsiteX2" fmla="*/ 166603 w 1758312"/>
                <a:gd name="connsiteY2" fmla="*/ 457622 h 922163"/>
                <a:gd name="connsiteX3" fmla="*/ 3394 w 1758312"/>
                <a:gd name="connsiteY3" fmla="*/ 51222 h 922163"/>
                <a:gd name="connsiteX4" fmla="*/ 23795 w 1758312"/>
                <a:gd name="connsiteY4" fmla="*/ 0 h 922163"/>
                <a:gd name="connsiteX5" fmla="*/ 1562460 w 1758312"/>
                <a:gd name="connsiteY5" fmla="*/ 0 h 922163"/>
                <a:gd name="connsiteX6" fmla="*/ 1595103 w 1758312"/>
                <a:gd name="connsiteY6" fmla="*/ 37388 h 922163"/>
                <a:gd name="connsiteX7" fmla="*/ 1758312 w 1758312"/>
                <a:gd name="connsiteY7" fmla="*/ 443788 h 922163"/>
                <a:gd name="connsiteX0" fmla="*/ 1661813 w 1758312"/>
                <a:gd name="connsiteY0" fmla="*/ 922163 h 922163"/>
                <a:gd name="connsiteX1" fmla="*/ 4463 w 1758312"/>
                <a:gd name="connsiteY1" fmla="*/ 922163 h 922163"/>
                <a:gd name="connsiteX2" fmla="*/ 94761 w 1758312"/>
                <a:gd name="connsiteY2" fmla="*/ 457622 h 922163"/>
                <a:gd name="connsiteX3" fmla="*/ 3394 w 1758312"/>
                <a:gd name="connsiteY3" fmla="*/ 51222 h 922163"/>
                <a:gd name="connsiteX4" fmla="*/ 23795 w 1758312"/>
                <a:gd name="connsiteY4" fmla="*/ 0 h 922163"/>
                <a:gd name="connsiteX5" fmla="*/ 1562460 w 1758312"/>
                <a:gd name="connsiteY5" fmla="*/ 0 h 922163"/>
                <a:gd name="connsiteX6" fmla="*/ 1595103 w 1758312"/>
                <a:gd name="connsiteY6" fmla="*/ 37388 h 922163"/>
                <a:gd name="connsiteX7" fmla="*/ 1758312 w 1758312"/>
                <a:gd name="connsiteY7" fmla="*/ 443788 h 922163"/>
                <a:gd name="connsiteX0" fmla="*/ 1661813 w 1758312"/>
                <a:gd name="connsiteY0" fmla="*/ 922163 h 922163"/>
                <a:gd name="connsiteX1" fmla="*/ 4463 w 1758312"/>
                <a:gd name="connsiteY1" fmla="*/ 922163 h 922163"/>
                <a:gd name="connsiteX2" fmla="*/ 94761 w 1758312"/>
                <a:gd name="connsiteY2" fmla="*/ 457622 h 922163"/>
                <a:gd name="connsiteX3" fmla="*/ 3394 w 1758312"/>
                <a:gd name="connsiteY3" fmla="*/ 51222 h 922163"/>
                <a:gd name="connsiteX4" fmla="*/ 23795 w 1758312"/>
                <a:gd name="connsiteY4" fmla="*/ 0 h 922163"/>
                <a:gd name="connsiteX5" fmla="*/ 1562460 w 1758312"/>
                <a:gd name="connsiteY5" fmla="*/ 0 h 922163"/>
                <a:gd name="connsiteX6" fmla="*/ 1595103 w 1758312"/>
                <a:gd name="connsiteY6" fmla="*/ 37388 h 922163"/>
                <a:gd name="connsiteX7" fmla="*/ 1758312 w 1758312"/>
                <a:gd name="connsiteY7" fmla="*/ 443788 h 922163"/>
                <a:gd name="connsiteX0" fmla="*/ 1661813 w 1758312"/>
                <a:gd name="connsiteY0" fmla="*/ 922163 h 922163"/>
                <a:gd name="connsiteX1" fmla="*/ 4463 w 1758312"/>
                <a:gd name="connsiteY1" fmla="*/ 922163 h 922163"/>
                <a:gd name="connsiteX2" fmla="*/ 94761 w 1758312"/>
                <a:gd name="connsiteY2" fmla="*/ 457622 h 922163"/>
                <a:gd name="connsiteX3" fmla="*/ 3394 w 1758312"/>
                <a:gd name="connsiteY3" fmla="*/ 51222 h 922163"/>
                <a:gd name="connsiteX4" fmla="*/ 23795 w 1758312"/>
                <a:gd name="connsiteY4" fmla="*/ 0 h 922163"/>
                <a:gd name="connsiteX5" fmla="*/ 1562460 w 1758312"/>
                <a:gd name="connsiteY5" fmla="*/ 0 h 922163"/>
                <a:gd name="connsiteX6" fmla="*/ 1595103 w 1758312"/>
                <a:gd name="connsiteY6" fmla="*/ 37388 h 922163"/>
                <a:gd name="connsiteX7" fmla="*/ 1758312 w 1758312"/>
                <a:gd name="connsiteY7" fmla="*/ 443788 h 922163"/>
                <a:gd name="connsiteX0" fmla="*/ 1660268 w 1756767"/>
                <a:gd name="connsiteY0" fmla="*/ 922163 h 922163"/>
                <a:gd name="connsiteX1" fmla="*/ 2918 w 1756767"/>
                <a:gd name="connsiteY1" fmla="*/ 922163 h 922163"/>
                <a:gd name="connsiteX2" fmla="*/ 93216 w 1756767"/>
                <a:gd name="connsiteY2" fmla="*/ 457622 h 922163"/>
                <a:gd name="connsiteX3" fmla="*/ 1849 w 1756767"/>
                <a:gd name="connsiteY3" fmla="*/ 51222 h 922163"/>
                <a:gd name="connsiteX4" fmla="*/ 22250 w 1756767"/>
                <a:gd name="connsiteY4" fmla="*/ 0 h 922163"/>
                <a:gd name="connsiteX5" fmla="*/ 1560915 w 1756767"/>
                <a:gd name="connsiteY5" fmla="*/ 0 h 922163"/>
                <a:gd name="connsiteX6" fmla="*/ 1593558 w 1756767"/>
                <a:gd name="connsiteY6" fmla="*/ 37388 h 922163"/>
                <a:gd name="connsiteX7" fmla="*/ 1756767 w 1756767"/>
                <a:gd name="connsiteY7" fmla="*/ 443788 h 922163"/>
                <a:gd name="connsiteX0" fmla="*/ 1660448 w 1756947"/>
                <a:gd name="connsiteY0" fmla="*/ 922163 h 922163"/>
                <a:gd name="connsiteX1" fmla="*/ 3098 w 1756947"/>
                <a:gd name="connsiteY1" fmla="*/ 922163 h 922163"/>
                <a:gd name="connsiteX2" fmla="*/ 93396 w 1756947"/>
                <a:gd name="connsiteY2" fmla="*/ 457622 h 922163"/>
                <a:gd name="connsiteX3" fmla="*/ 2029 w 1756947"/>
                <a:gd name="connsiteY3" fmla="*/ 51222 h 922163"/>
                <a:gd name="connsiteX4" fmla="*/ 13450 w 1756947"/>
                <a:gd name="connsiteY4" fmla="*/ 0 h 922163"/>
                <a:gd name="connsiteX5" fmla="*/ 1561095 w 1756947"/>
                <a:gd name="connsiteY5" fmla="*/ 0 h 922163"/>
                <a:gd name="connsiteX6" fmla="*/ 1593738 w 1756947"/>
                <a:gd name="connsiteY6" fmla="*/ 37388 h 922163"/>
                <a:gd name="connsiteX7" fmla="*/ 1756947 w 1756947"/>
                <a:gd name="connsiteY7" fmla="*/ 443788 h 922163"/>
                <a:gd name="connsiteX0" fmla="*/ 1660448 w 1685105"/>
                <a:gd name="connsiteY0" fmla="*/ 922163 h 922163"/>
                <a:gd name="connsiteX1" fmla="*/ 3098 w 1685105"/>
                <a:gd name="connsiteY1" fmla="*/ 922163 h 922163"/>
                <a:gd name="connsiteX2" fmla="*/ 93396 w 1685105"/>
                <a:gd name="connsiteY2" fmla="*/ 457622 h 922163"/>
                <a:gd name="connsiteX3" fmla="*/ 2029 w 1685105"/>
                <a:gd name="connsiteY3" fmla="*/ 51222 h 922163"/>
                <a:gd name="connsiteX4" fmla="*/ 13450 w 1685105"/>
                <a:gd name="connsiteY4" fmla="*/ 0 h 922163"/>
                <a:gd name="connsiteX5" fmla="*/ 1561095 w 1685105"/>
                <a:gd name="connsiteY5" fmla="*/ 0 h 922163"/>
                <a:gd name="connsiteX6" fmla="*/ 1593738 w 1685105"/>
                <a:gd name="connsiteY6" fmla="*/ 37388 h 922163"/>
                <a:gd name="connsiteX7" fmla="*/ 1685105 w 1685105"/>
                <a:gd name="connsiteY7" fmla="*/ 443788 h 922163"/>
                <a:gd name="connsiteX0" fmla="*/ 1660448 w 1685105"/>
                <a:gd name="connsiteY0" fmla="*/ 922163 h 922163"/>
                <a:gd name="connsiteX1" fmla="*/ 3098 w 1685105"/>
                <a:gd name="connsiteY1" fmla="*/ 922163 h 922163"/>
                <a:gd name="connsiteX2" fmla="*/ 93396 w 1685105"/>
                <a:gd name="connsiteY2" fmla="*/ 457622 h 922163"/>
                <a:gd name="connsiteX3" fmla="*/ 2029 w 1685105"/>
                <a:gd name="connsiteY3" fmla="*/ 51222 h 922163"/>
                <a:gd name="connsiteX4" fmla="*/ 13450 w 1685105"/>
                <a:gd name="connsiteY4" fmla="*/ 0 h 922163"/>
                <a:gd name="connsiteX5" fmla="*/ 1561095 w 1685105"/>
                <a:gd name="connsiteY5" fmla="*/ 0 h 922163"/>
                <a:gd name="connsiteX6" fmla="*/ 1593738 w 1685105"/>
                <a:gd name="connsiteY6" fmla="*/ 37388 h 922163"/>
                <a:gd name="connsiteX7" fmla="*/ 1685105 w 1685105"/>
                <a:gd name="connsiteY7" fmla="*/ 443788 h 922163"/>
                <a:gd name="connsiteX0" fmla="*/ 1660448 w 1685105"/>
                <a:gd name="connsiteY0" fmla="*/ 922163 h 922163"/>
                <a:gd name="connsiteX1" fmla="*/ 3098 w 1685105"/>
                <a:gd name="connsiteY1" fmla="*/ 922163 h 922163"/>
                <a:gd name="connsiteX2" fmla="*/ 93396 w 1685105"/>
                <a:gd name="connsiteY2" fmla="*/ 457622 h 922163"/>
                <a:gd name="connsiteX3" fmla="*/ 2029 w 1685105"/>
                <a:gd name="connsiteY3" fmla="*/ 51222 h 922163"/>
                <a:gd name="connsiteX4" fmla="*/ 13450 w 1685105"/>
                <a:gd name="connsiteY4" fmla="*/ 0 h 922163"/>
                <a:gd name="connsiteX5" fmla="*/ 1561095 w 1685105"/>
                <a:gd name="connsiteY5" fmla="*/ 0 h 922163"/>
                <a:gd name="connsiteX6" fmla="*/ 1593738 w 1685105"/>
                <a:gd name="connsiteY6" fmla="*/ 37388 h 922163"/>
                <a:gd name="connsiteX7" fmla="*/ 1685105 w 1685105"/>
                <a:gd name="connsiteY7" fmla="*/ 443788 h 922163"/>
                <a:gd name="connsiteX0" fmla="*/ 1660448 w 1685105"/>
                <a:gd name="connsiteY0" fmla="*/ 922163 h 922163"/>
                <a:gd name="connsiteX1" fmla="*/ 3098 w 1685105"/>
                <a:gd name="connsiteY1" fmla="*/ 922163 h 922163"/>
                <a:gd name="connsiteX2" fmla="*/ 93396 w 1685105"/>
                <a:gd name="connsiteY2" fmla="*/ 457622 h 922163"/>
                <a:gd name="connsiteX3" fmla="*/ 2029 w 1685105"/>
                <a:gd name="connsiteY3" fmla="*/ 51222 h 922163"/>
                <a:gd name="connsiteX4" fmla="*/ 13450 w 1685105"/>
                <a:gd name="connsiteY4" fmla="*/ 0 h 922163"/>
                <a:gd name="connsiteX5" fmla="*/ 1575464 w 1685105"/>
                <a:gd name="connsiteY5" fmla="*/ 0 h 922163"/>
                <a:gd name="connsiteX6" fmla="*/ 1593738 w 1685105"/>
                <a:gd name="connsiteY6" fmla="*/ 37388 h 922163"/>
                <a:gd name="connsiteX7" fmla="*/ 1685105 w 1685105"/>
                <a:gd name="connsiteY7" fmla="*/ 443788 h 922163"/>
                <a:gd name="connsiteX0" fmla="*/ 1660448 w 1685105"/>
                <a:gd name="connsiteY0" fmla="*/ 922163 h 922163"/>
                <a:gd name="connsiteX1" fmla="*/ 3098 w 1685105"/>
                <a:gd name="connsiteY1" fmla="*/ 922163 h 922163"/>
                <a:gd name="connsiteX2" fmla="*/ 376628 w 1685105"/>
                <a:gd name="connsiteY2" fmla="*/ 457622 h 922163"/>
                <a:gd name="connsiteX3" fmla="*/ 2029 w 1685105"/>
                <a:gd name="connsiteY3" fmla="*/ 51222 h 922163"/>
                <a:gd name="connsiteX4" fmla="*/ 13450 w 1685105"/>
                <a:gd name="connsiteY4" fmla="*/ 0 h 922163"/>
                <a:gd name="connsiteX5" fmla="*/ 1575464 w 1685105"/>
                <a:gd name="connsiteY5" fmla="*/ 0 h 922163"/>
                <a:gd name="connsiteX6" fmla="*/ 1593738 w 1685105"/>
                <a:gd name="connsiteY6" fmla="*/ 37388 h 922163"/>
                <a:gd name="connsiteX7" fmla="*/ 1685105 w 1685105"/>
                <a:gd name="connsiteY7" fmla="*/ 443788 h 922163"/>
                <a:gd name="connsiteX0" fmla="*/ 1660448 w 1685105"/>
                <a:gd name="connsiteY0" fmla="*/ 922163 h 922163"/>
                <a:gd name="connsiteX1" fmla="*/ 3098 w 1685105"/>
                <a:gd name="connsiteY1" fmla="*/ 922163 h 922163"/>
                <a:gd name="connsiteX2" fmla="*/ 376628 w 1685105"/>
                <a:gd name="connsiteY2" fmla="*/ 457622 h 922163"/>
                <a:gd name="connsiteX3" fmla="*/ 2029 w 1685105"/>
                <a:gd name="connsiteY3" fmla="*/ 51222 h 922163"/>
                <a:gd name="connsiteX4" fmla="*/ 13450 w 1685105"/>
                <a:gd name="connsiteY4" fmla="*/ 0 h 922163"/>
                <a:gd name="connsiteX5" fmla="*/ 1575464 w 1685105"/>
                <a:gd name="connsiteY5" fmla="*/ 0 h 922163"/>
                <a:gd name="connsiteX6" fmla="*/ 1593738 w 1685105"/>
                <a:gd name="connsiteY6" fmla="*/ 37388 h 922163"/>
                <a:gd name="connsiteX7" fmla="*/ 1685105 w 1685105"/>
                <a:gd name="connsiteY7" fmla="*/ 443788 h 922163"/>
                <a:gd name="connsiteX0" fmla="*/ 1660448 w 1685105"/>
                <a:gd name="connsiteY0" fmla="*/ 922163 h 922163"/>
                <a:gd name="connsiteX1" fmla="*/ 3098 w 1685105"/>
                <a:gd name="connsiteY1" fmla="*/ 922163 h 922163"/>
                <a:gd name="connsiteX2" fmla="*/ 376628 w 1685105"/>
                <a:gd name="connsiteY2" fmla="*/ 457622 h 922163"/>
                <a:gd name="connsiteX3" fmla="*/ 2029 w 1685105"/>
                <a:gd name="connsiteY3" fmla="*/ 51222 h 922163"/>
                <a:gd name="connsiteX4" fmla="*/ 13450 w 1685105"/>
                <a:gd name="connsiteY4" fmla="*/ 0 h 922163"/>
                <a:gd name="connsiteX5" fmla="*/ 1575464 w 1685105"/>
                <a:gd name="connsiteY5" fmla="*/ 0 h 922163"/>
                <a:gd name="connsiteX6" fmla="*/ 1593738 w 1685105"/>
                <a:gd name="connsiteY6" fmla="*/ 37388 h 922163"/>
                <a:gd name="connsiteX7" fmla="*/ 1685105 w 1685105"/>
                <a:gd name="connsiteY7" fmla="*/ 443788 h 922163"/>
                <a:gd name="connsiteX0" fmla="*/ 1666714 w 1691371"/>
                <a:gd name="connsiteY0" fmla="*/ 922163 h 922163"/>
                <a:gd name="connsiteX1" fmla="*/ 9364 w 1691371"/>
                <a:gd name="connsiteY1" fmla="*/ 922163 h 922163"/>
                <a:gd name="connsiteX2" fmla="*/ 382894 w 1691371"/>
                <a:gd name="connsiteY2" fmla="*/ 457622 h 922163"/>
                <a:gd name="connsiteX3" fmla="*/ 8295 w 1691371"/>
                <a:gd name="connsiteY3" fmla="*/ 51222 h 922163"/>
                <a:gd name="connsiteX4" fmla="*/ 19716 w 1691371"/>
                <a:gd name="connsiteY4" fmla="*/ 0 h 922163"/>
                <a:gd name="connsiteX5" fmla="*/ 1581730 w 1691371"/>
                <a:gd name="connsiteY5" fmla="*/ 0 h 922163"/>
                <a:gd name="connsiteX6" fmla="*/ 1600004 w 1691371"/>
                <a:gd name="connsiteY6" fmla="*/ 37388 h 922163"/>
                <a:gd name="connsiteX7" fmla="*/ 1691371 w 1691371"/>
                <a:gd name="connsiteY7" fmla="*/ 443788 h 922163"/>
                <a:gd name="connsiteX0" fmla="*/ 1665856 w 1690513"/>
                <a:gd name="connsiteY0" fmla="*/ 922163 h 922163"/>
                <a:gd name="connsiteX1" fmla="*/ 8506 w 1690513"/>
                <a:gd name="connsiteY1" fmla="*/ 922163 h 922163"/>
                <a:gd name="connsiteX2" fmla="*/ 382036 w 1690513"/>
                <a:gd name="connsiteY2" fmla="*/ 457622 h 922163"/>
                <a:gd name="connsiteX3" fmla="*/ 7437 w 1690513"/>
                <a:gd name="connsiteY3" fmla="*/ 51222 h 922163"/>
                <a:gd name="connsiteX4" fmla="*/ 54264 w 1690513"/>
                <a:gd name="connsiteY4" fmla="*/ 0 h 922163"/>
                <a:gd name="connsiteX5" fmla="*/ 1580872 w 1690513"/>
                <a:gd name="connsiteY5" fmla="*/ 0 h 922163"/>
                <a:gd name="connsiteX6" fmla="*/ 1599146 w 1690513"/>
                <a:gd name="connsiteY6" fmla="*/ 37388 h 922163"/>
                <a:gd name="connsiteX7" fmla="*/ 1690513 w 1690513"/>
                <a:gd name="connsiteY7" fmla="*/ 443788 h 922163"/>
                <a:gd name="connsiteX0" fmla="*/ 1665856 w 1973745"/>
                <a:gd name="connsiteY0" fmla="*/ 922163 h 922163"/>
                <a:gd name="connsiteX1" fmla="*/ 8506 w 1973745"/>
                <a:gd name="connsiteY1" fmla="*/ 922163 h 922163"/>
                <a:gd name="connsiteX2" fmla="*/ 382036 w 1973745"/>
                <a:gd name="connsiteY2" fmla="*/ 457622 h 922163"/>
                <a:gd name="connsiteX3" fmla="*/ 7437 w 1973745"/>
                <a:gd name="connsiteY3" fmla="*/ 51222 h 922163"/>
                <a:gd name="connsiteX4" fmla="*/ 54264 w 1973745"/>
                <a:gd name="connsiteY4" fmla="*/ 0 h 922163"/>
                <a:gd name="connsiteX5" fmla="*/ 1580872 w 1973745"/>
                <a:gd name="connsiteY5" fmla="*/ 0 h 922163"/>
                <a:gd name="connsiteX6" fmla="*/ 1599146 w 1973745"/>
                <a:gd name="connsiteY6" fmla="*/ 37388 h 922163"/>
                <a:gd name="connsiteX7" fmla="*/ 1973745 w 1973745"/>
                <a:gd name="connsiteY7" fmla="*/ 443788 h 922163"/>
                <a:gd name="connsiteX0" fmla="*/ 1665856 w 1973745"/>
                <a:gd name="connsiteY0" fmla="*/ 922163 h 922163"/>
                <a:gd name="connsiteX1" fmla="*/ 8506 w 1973745"/>
                <a:gd name="connsiteY1" fmla="*/ 922163 h 922163"/>
                <a:gd name="connsiteX2" fmla="*/ 382036 w 1973745"/>
                <a:gd name="connsiteY2" fmla="*/ 457622 h 922163"/>
                <a:gd name="connsiteX3" fmla="*/ 7437 w 1973745"/>
                <a:gd name="connsiteY3" fmla="*/ 51222 h 922163"/>
                <a:gd name="connsiteX4" fmla="*/ 54264 w 1973745"/>
                <a:gd name="connsiteY4" fmla="*/ 0 h 922163"/>
                <a:gd name="connsiteX5" fmla="*/ 1580872 w 1973745"/>
                <a:gd name="connsiteY5" fmla="*/ 0 h 922163"/>
                <a:gd name="connsiteX6" fmla="*/ 1599146 w 1973745"/>
                <a:gd name="connsiteY6" fmla="*/ 37388 h 922163"/>
                <a:gd name="connsiteX7" fmla="*/ 1973745 w 1973745"/>
                <a:gd name="connsiteY7" fmla="*/ 443788 h 922163"/>
                <a:gd name="connsiteX0" fmla="*/ 1665856 w 1973745"/>
                <a:gd name="connsiteY0" fmla="*/ 922163 h 922163"/>
                <a:gd name="connsiteX1" fmla="*/ 8506 w 1973745"/>
                <a:gd name="connsiteY1" fmla="*/ 922163 h 922163"/>
                <a:gd name="connsiteX2" fmla="*/ 382036 w 1973745"/>
                <a:gd name="connsiteY2" fmla="*/ 457622 h 922163"/>
                <a:gd name="connsiteX3" fmla="*/ 7437 w 1973745"/>
                <a:gd name="connsiteY3" fmla="*/ 51222 h 922163"/>
                <a:gd name="connsiteX4" fmla="*/ 54264 w 1973745"/>
                <a:gd name="connsiteY4" fmla="*/ 0 h 922163"/>
                <a:gd name="connsiteX5" fmla="*/ 1580872 w 1973745"/>
                <a:gd name="connsiteY5" fmla="*/ 0 h 922163"/>
                <a:gd name="connsiteX6" fmla="*/ 1599146 w 1973745"/>
                <a:gd name="connsiteY6" fmla="*/ 37388 h 922163"/>
                <a:gd name="connsiteX7" fmla="*/ 1973745 w 1973745"/>
                <a:gd name="connsiteY7" fmla="*/ 443788 h 922163"/>
                <a:gd name="connsiteX0" fmla="*/ 1665856 w 1973745"/>
                <a:gd name="connsiteY0" fmla="*/ 922163 h 922163"/>
                <a:gd name="connsiteX1" fmla="*/ 8506 w 1973745"/>
                <a:gd name="connsiteY1" fmla="*/ 922163 h 922163"/>
                <a:gd name="connsiteX2" fmla="*/ 382036 w 1973745"/>
                <a:gd name="connsiteY2" fmla="*/ 457622 h 922163"/>
                <a:gd name="connsiteX3" fmla="*/ 7437 w 1973745"/>
                <a:gd name="connsiteY3" fmla="*/ 51222 h 922163"/>
                <a:gd name="connsiteX4" fmla="*/ 54264 w 1973745"/>
                <a:gd name="connsiteY4" fmla="*/ 0 h 922163"/>
                <a:gd name="connsiteX5" fmla="*/ 1524227 w 1973745"/>
                <a:gd name="connsiteY5" fmla="*/ 0 h 922163"/>
                <a:gd name="connsiteX6" fmla="*/ 1599146 w 1973745"/>
                <a:gd name="connsiteY6" fmla="*/ 37388 h 922163"/>
                <a:gd name="connsiteX7" fmla="*/ 1973745 w 1973745"/>
                <a:gd name="connsiteY7" fmla="*/ 443788 h 922163"/>
                <a:gd name="connsiteX0" fmla="*/ 1665856 w 1973745"/>
                <a:gd name="connsiteY0" fmla="*/ 922163 h 922163"/>
                <a:gd name="connsiteX1" fmla="*/ 8506 w 1973745"/>
                <a:gd name="connsiteY1" fmla="*/ 922163 h 922163"/>
                <a:gd name="connsiteX2" fmla="*/ 726764 w 1973745"/>
                <a:gd name="connsiteY2" fmla="*/ 457622 h 922163"/>
                <a:gd name="connsiteX3" fmla="*/ 7437 w 1973745"/>
                <a:gd name="connsiteY3" fmla="*/ 51222 h 922163"/>
                <a:gd name="connsiteX4" fmla="*/ 54264 w 1973745"/>
                <a:gd name="connsiteY4" fmla="*/ 0 h 922163"/>
                <a:gd name="connsiteX5" fmla="*/ 1524227 w 1973745"/>
                <a:gd name="connsiteY5" fmla="*/ 0 h 922163"/>
                <a:gd name="connsiteX6" fmla="*/ 1599146 w 1973745"/>
                <a:gd name="connsiteY6" fmla="*/ 37388 h 922163"/>
                <a:gd name="connsiteX7" fmla="*/ 1973745 w 1973745"/>
                <a:gd name="connsiteY7" fmla="*/ 443788 h 922163"/>
                <a:gd name="connsiteX0" fmla="*/ 1665856 w 1973745"/>
                <a:gd name="connsiteY0" fmla="*/ 922163 h 922163"/>
                <a:gd name="connsiteX1" fmla="*/ 8506 w 1973745"/>
                <a:gd name="connsiteY1" fmla="*/ 922163 h 922163"/>
                <a:gd name="connsiteX2" fmla="*/ 726764 w 1973745"/>
                <a:gd name="connsiteY2" fmla="*/ 457622 h 922163"/>
                <a:gd name="connsiteX3" fmla="*/ 7437 w 1973745"/>
                <a:gd name="connsiteY3" fmla="*/ 51222 h 922163"/>
                <a:gd name="connsiteX4" fmla="*/ 54264 w 1973745"/>
                <a:gd name="connsiteY4" fmla="*/ 0 h 922163"/>
                <a:gd name="connsiteX5" fmla="*/ 1524227 w 1973745"/>
                <a:gd name="connsiteY5" fmla="*/ 0 h 922163"/>
                <a:gd name="connsiteX6" fmla="*/ 1599146 w 1973745"/>
                <a:gd name="connsiteY6" fmla="*/ 37388 h 922163"/>
                <a:gd name="connsiteX7" fmla="*/ 1973745 w 1973745"/>
                <a:gd name="connsiteY7" fmla="*/ 443788 h 922163"/>
                <a:gd name="connsiteX0" fmla="*/ 1665856 w 1973745"/>
                <a:gd name="connsiteY0" fmla="*/ 922163 h 922163"/>
                <a:gd name="connsiteX1" fmla="*/ 8506 w 1973745"/>
                <a:gd name="connsiteY1" fmla="*/ 922163 h 922163"/>
                <a:gd name="connsiteX2" fmla="*/ 726764 w 1973745"/>
                <a:gd name="connsiteY2" fmla="*/ 457622 h 922163"/>
                <a:gd name="connsiteX3" fmla="*/ 7437 w 1973745"/>
                <a:gd name="connsiteY3" fmla="*/ 51222 h 922163"/>
                <a:gd name="connsiteX4" fmla="*/ 54264 w 1973745"/>
                <a:gd name="connsiteY4" fmla="*/ 0 h 922163"/>
                <a:gd name="connsiteX5" fmla="*/ 1524227 w 1973745"/>
                <a:gd name="connsiteY5" fmla="*/ 0 h 922163"/>
                <a:gd name="connsiteX6" fmla="*/ 1599146 w 1973745"/>
                <a:gd name="connsiteY6" fmla="*/ 37388 h 922163"/>
                <a:gd name="connsiteX7" fmla="*/ 1973745 w 1973745"/>
                <a:gd name="connsiteY7" fmla="*/ 443788 h 922163"/>
                <a:gd name="connsiteX0" fmla="*/ 1673355 w 1981244"/>
                <a:gd name="connsiteY0" fmla="*/ 922163 h 922163"/>
                <a:gd name="connsiteX1" fmla="*/ 16005 w 1981244"/>
                <a:gd name="connsiteY1" fmla="*/ 922163 h 922163"/>
                <a:gd name="connsiteX2" fmla="*/ 734263 w 1981244"/>
                <a:gd name="connsiteY2" fmla="*/ 457622 h 922163"/>
                <a:gd name="connsiteX3" fmla="*/ 14936 w 1981244"/>
                <a:gd name="connsiteY3" fmla="*/ 51222 h 922163"/>
                <a:gd name="connsiteX4" fmla="*/ 61763 w 1981244"/>
                <a:gd name="connsiteY4" fmla="*/ 0 h 922163"/>
                <a:gd name="connsiteX5" fmla="*/ 1531726 w 1981244"/>
                <a:gd name="connsiteY5" fmla="*/ 0 h 922163"/>
                <a:gd name="connsiteX6" fmla="*/ 1606645 w 1981244"/>
                <a:gd name="connsiteY6" fmla="*/ 37388 h 922163"/>
                <a:gd name="connsiteX7" fmla="*/ 1981244 w 1981244"/>
                <a:gd name="connsiteY7" fmla="*/ 443788 h 922163"/>
                <a:gd name="connsiteX0" fmla="*/ 1672457 w 1980346"/>
                <a:gd name="connsiteY0" fmla="*/ 922163 h 922163"/>
                <a:gd name="connsiteX1" fmla="*/ 15107 w 1980346"/>
                <a:gd name="connsiteY1" fmla="*/ 922163 h 922163"/>
                <a:gd name="connsiteX2" fmla="*/ 733365 w 1980346"/>
                <a:gd name="connsiteY2" fmla="*/ 457622 h 922163"/>
                <a:gd name="connsiteX3" fmla="*/ 14038 w 1980346"/>
                <a:gd name="connsiteY3" fmla="*/ 51222 h 922163"/>
                <a:gd name="connsiteX4" fmla="*/ 103954 w 1980346"/>
                <a:gd name="connsiteY4" fmla="*/ 0 h 922163"/>
                <a:gd name="connsiteX5" fmla="*/ 1530828 w 1980346"/>
                <a:gd name="connsiteY5" fmla="*/ 0 h 922163"/>
                <a:gd name="connsiteX6" fmla="*/ 1605747 w 1980346"/>
                <a:gd name="connsiteY6" fmla="*/ 37388 h 922163"/>
                <a:gd name="connsiteX7" fmla="*/ 1980346 w 1980346"/>
                <a:gd name="connsiteY7" fmla="*/ 443788 h 922163"/>
                <a:gd name="connsiteX0" fmla="*/ 1672457 w 2325073"/>
                <a:gd name="connsiteY0" fmla="*/ 922163 h 922163"/>
                <a:gd name="connsiteX1" fmla="*/ 15107 w 2325073"/>
                <a:gd name="connsiteY1" fmla="*/ 922163 h 922163"/>
                <a:gd name="connsiteX2" fmla="*/ 733365 w 2325073"/>
                <a:gd name="connsiteY2" fmla="*/ 457622 h 922163"/>
                <a:gd name="connsiteX3" fmla="*/ 14038 w 2325073"/>
                <a:gd name="connsiteY3" fmla="*/ 51222 h 922163"/>
                <a:gd name="connsiteX4" fmla="*/ 103954 w 2325073"/>
                <a:gd name="connsiteY4" fmla="*/ 0 h 922163"/>
                <a:gd name="connsiteX5" fmla="*/ 1530828 w 2325073"/>
                <a:gd name="connsiteY5" fmla="*/ 0 h 922163"/>
                <a:gd name="connsiteX6" fmla="*/ 1605747 w 2325073"/>
                <a:gd name="connsiteY6" fmla="*/ 37388 h 922163"/>
                <a:gd name="connsiteX7" fmla="*/ 2325073 w 2325073"/>
                <a:gd name="connsiteY7" fmla="*/ 443788 h 922163"/>
                <a:gd name="connsiteX0" fmla="*/ 1672457 w 2325073"/>
                <a:gd name="connsiteY0" fmla="*/ 922163 h 922163"/>
                <a:gd name="connsiteX1" fmla="*/ 15107 w 2325073"/>
                <a:gd name="connsiteY1" fmla="*/ 922163 h 922163"/>
                <a:gd name="connsiteX2" fmla="*/ 733365 w 2325073"/>
                <a:gd name="connsiteY2" fmla="*/ 457622 h 922163"/>
                <a:gd name="connsiteX3" fmla="*/ 14038 w 2325073"/>
                <a:gd name="connsiteY3" fmla="*/ 51222 h 922163"/>
                <a:gd name="connsiteX4" fmla="*/ 103954 w 2325073"/>
                <a:gd name="connsiteY4" fmla="*/ 0 h 922163"/>
                <a:gd name="connsiteX5" fmla="*/ 1530828 w 2325073"/>
                <a:gd name="connsiteY5" fmla="*/ 0 h 922163"/>
                <a:gd name="connsiteX6" fmla="*/ 1605747 w 2325073"/>
                <a:gd name="connsiteY6" fmla="*/ 37388 h 922163"/>
                <a:gd name="connsiteX7" fmla="*/ 2325073 w 2325073"/>
                <a:gd name="connsiteY7" fmla="*/ 443788 h 922163"/>
                <a:gd name="connsiteX0" fmla="*/ 1672457 w 2325073"/>
                <a:gd name="connsiteY0" fmla="*/ 922163 h 922163"/>
                <a:gd name="connsiteX1" fmla="*/ 15107 w 2325073"/>
                <a:gd name="connsiteY1" fmla="*/ 922163 h 922163"/>
                <a:gd name="connsiteX2" fmla="*/ 733365 w 2325073"/>
                <a:gd name="connsiteY2" fmla="*/ 457622 h 922163"/>
                <a:gd name="connsiteX3" fmla="*/ 14038 w 2325073"/>
                <a:gd name="connsiteY3" fmla="*/ 51222 h 922163"/>
                <a:gd name="connsiteX4" fmla="*/ 103954 w 2325073"/>
                <a:gd name="connsiteY4" fmla="*/ 0 h 922163"/>
                <a:gd name="connsiteX5" fmla="*/ 1530828 w 2325073"/>
                <a:gd name="connsiteY5" fmla="*/ 0 h 922163"/>
                <a:gd name="connsiteX6" fmla="*/ 1605747 w 2325073"/>
                <a:gd name="connsiteY6" fmla="*/ 37388 h 922163"/>
                <a:gd name="connsiteX7" fmla="*/ 2325073 w 2325073"/>
                <a:gd name="connsiteY7" fmla="*/ 443788 h 922163"/>
                <a:gd name="connsiteX0" fmla="*/ 1672457 w 2325073"/>
                <a:gd name="connsiteY0" fmla="*/ 922163 h 922163"/>
                <a:gd name="connsiteX1" fmla="*/ 15107 w 2325073"/>
                <a:gd name="connsiteY1" fmla="*/ 922163 h 922163"/>
                <a:gd name="connsiteX2" fmla="*/ 733365 w 2325073"/>
                <a:gd name="connsiteY2" fmla="*/ 457622 h 922163"/>
                <a:gd name="connsiteX3" fmla="*/ 14038 w 2325073"/>
                <a:gd name="connsiteY3" fmla="*/ 51222 h 922163"/>
                <a:gd name="connsiteX4" fmla="*/ 103954 w 2325073"/>
                <a:gd name="connsiteY4" fmla="*/ 0 h 922163"/>
                <a:gd name="connsiteX5" fmla="*/ 1461881 w 2325073"/>
                <a:gd name="connsiteY5" fmla="*/ 0 h 922163"/>
                <a:gd name="connsiteX6" fmla="*/ 1605747 w 2325073"/>
                <a:gd name="connsiteY6" fmla="*/ 37388 h 922163"/>
                <a:gd name="connsiteX7" fmla="*/ 2325073 w 2325073"/>
                <a:gd name="connsiteY7" fmla="*/ 443788 h 922163"/>
                <a:gd name="connsiteX0" fmla="*/ 1672457 w 2325073"/>
                <a:gd name="connsiteY0" fmla="*/ 922163 h 922163"/>
                <a:gd name="connsiteX1" fmla="*/ 15107 w 2325073"/>
                <a:gd name="connsiteY1" fmla="*/ 922163 h 922163"/>
                <a:gd name="connsiteX2" fmla="*/ 560721 w 2325073"/>
                <a:gd name="connsiteY2" fmla="*/ 457622 h 922163"/>
                <a:gd name="connsiteX3" fmla="*/ 14038 w 2325073"/>
                <a:gd name="connsiteY3" fmla="*/ 51222 h 922163"/>
                <a:gd name="connsiteX4" fmla="*/ 103954 w 2325073"/>
                <a:gd name="connsiteY4" fmla="*/ 0 h 922163"/>
                <a:gd name="connsiteX5" fmla="*/ 1461881 w 2325073"/>
                <a:gd name="connsiteY5" fmla="*/ 0 h 922163"/>
                <a:gd name="connsiteX6" fmla="*/ 1605747 w 2325073"/>
                <a:gd name="connsiteY6" fmla="*/ 37388 h 922163"/>
                <a:gd name="connsiteX7" fmla="*/ 2325073 w 2325073"/>
                <a:gd name="connsiteY7" fmla="*/ 443788 h 922163"/>
                <a:gd name="connsiteX0" fmla="*/ 1672457 w 2325073"/>
                <a:gd name="connsiteY0" fmla="*/ 922163 h 922163"/>
                <a:gd name="connsiteX1" fmla="*/ 15107 w 2325073"/>
                <a:gd name="connsiteY1" fmla="*/ 922163 h 922163"/>
                <a:gd name="connsiteX2" fmla="*/ 560721 w 2325073"/>
                <a:gd name="connsiteY2" fmla="*/ 457622 h 922163"/>
                <a:gd name="connsiteX3" fmla="*/ 14038 w 2325073"/>
                <a:gd name="connsiteY3" fmla="*/ 51222 h 922163"/>
                <a:gd name="connsiteX4" fmla="*/ 103954 w 2325073"/>
                <a:gd name="connsiteY4" fmla="*/ 0 h 922163"/>
                <a:gd name="connsiteX5" fmla="*/ 1461881 w 2325073"/>
                <a:gd name="connsiteY5" fmla="*/ 0 h 922163"/>
                <a:gd name="connsiteX6" fmla="*/ 1605747 w 2325073"/>
                <a:gd name="connsiteY6" fmla="*/ 37388 h 922163"/>
                <a:gd name="connsiteX7" fmla="*/ 2325073 w 2325073"/>
                <a:gd name="connsiteY7" fmla="*/ 443788 h 922163"/>
                <a:gd name="connsiteX0" fmla="*/ 1672457 w 2325073"/>
                <a:gd name="connsiteY0" fmla="*/ 922163 h 922163"/>
                <a:gd name="connsiteX1" fmla="*/ 15107 w 2325073"/>
                <a:gd name="connsiteY1" fmla="*/ 922163 h 922163"/>
                <a:gd name="connsiteX2" fmla="*/ 560721 w 2325073"/>
                <a:gd name="connsiteY2" fmla="*/ 457622 h 922163"/>
                <a:gd name="connsiteX3" fmla="*/ 14038 w 2325073"/>
                <a:gd name="connsiteY3" fmla="*/ 51222 h 922163"/>
                <a:gd name="connsiteX4" fmla="*/ 103954 w 2325073"/>
                <a:gd name="connsiteY4" fmla="*/ 0 h 922163"/>
                <a:gd name="connsiteX5" fmla="*/ 1461881 w 2325073"/>
                <a:gd name="connsiteY5" fmla="*/ 0 h 922163"/>
                <a:gd name="connsiteX6" fmla="*/ 1605747 w 2325073"/>
                <a:gd name="connsiteY6" fmla="*/ 37388 h 922163"/>
                <a:gd name="connsiteX7" fmla="*/ 2325073 w 2325073"/>
                <a:gd name="connsiteY7" fmla="*/ 443788 h 922163"/>
                <a:gd name="connsiteX0" fmla="*/ 1668785 w 2321401"/>
                <a:gd name="connsiteY0" fmla="*/ 922163 h 922163"/>
                <a:gd name="connsiteX1" fmla="*/ 11435 w 2321401"/>
                <a:gd name="connsiteY1" fmla="*/ 922163 h 922163"/>
                <a:gd name="connsiteX2" fmla="*/ 557049 w 2321401"/>
                <a:gd name="connsiteY2" fmla="*/ 457622 h 922163"/>
                <a:gd name="connsiteX3" fmla="*/ 10366 w 2321401"/>
                <a:gd name="connsiteY3" fmla="*/ 51222 h 922163"/>
                <a:gd name="connsiteX4" fmla="*/ 100282 w 2321401"/>
                <a:gd name="connsiteY4" fmla="*/ 0 h 922163"/>
                <a:gd name="connsiteX5" fmla="*/ 1458209 w 2321401"/>
                <a:gd name="connsiteY5" fmla="*/ 0 h 922163"/>
                <a:gd name="connsiteX6" fmla="*/ 1602075 w 2321401"/>
                <a:gd name="connsiteY6" fmla="*/ 37388 h 922163"/>
                <a:gd name="connsiteX7" fmla="*/ 2321401 w 2321401"/>
                <a:gd name="connsiteY7" fmla="*/ 443788 h 922163"/>
                <a:gd name="connsiteX0" fmla="*/ 1669151 w 2321767"/>
                <a:gd name="connsiteY0" fmla="*/ 922163 h 922163"/>
                <a:gd name="connsiteX1" fmla="*/ 11801 w 2321767"/>
                <a:gd name="connsiteY1" fmla="*/ 922163 h 922163"/>
                <a:gd name="connsiteX2" fmla="*/ 557415 w 2321767"/>
                <a:gd name="connsiteY2" fmla="*/ 457622 h 922163"/>
                <a:gd name="connsiteX3" fmla="*/ 10732 w 2321767"/>
                <a:gd name="connsiteY3" fmla="*/ 51222 h 922163"/>
                <a:gd name="connsiteX4" fmla="*/ 79067 w 2321767"/>
                <a:gd name="connsiteY4" fmla="*/ 0 h 922163"/>
                <a:gd name="connsiteX5" fmla="*/ 1458575 w 2321767"/>
                <a:gd name="connsiteY5" fmla="*/ 0 h 922163"/>
                <a:gd name="connsiteX6" fmla="*/ 1602441 w 2321767"/>
                <a:gd name="connsiteY6" fmla="*/ 37388 h 922163"/>
                <a:gd name="connsiteX7" fmla="*/ 2321767 w 2321767"/>
                <a:gd name="connsiteY7" fmla="*/ 443788 h 922163"/>
                <a:gd name="connsiteX0" fmla="*/ 1669151 w 2149125"/>
                <a:gd name="connsiteY0" fmla="*/ 922163 h 922163"/>
                <a:gd name="connsiteX1" fmla="*/ 11801 w 2149125"/>
                <a:gd name="connsiteY1" fmla="*/ 922163 h 922163"/>
                <a:gd name="connsiteX2" fmla="*/ 557415 w 2149125"/>
                <a:gd name="connsiteY2" fmla="*/ 457622 h 922163"/>
                <a:gd name="connsiteX3" fmla="*/ 10732 w 2149125"/>
                <a:gd name="connsiteY3" fmla="*/ 51222 h 922163"/>
                <a:gd name="connsiteX4" fmla="*/ 79067 w 2149125"/>
                <a:gd name="connsiteY4" fmla="*/ 0 h 922163"/>
                <a:gd name="connsiteX5" fmla="*/ 1458575 w 2149125"/>
                <a:gd name="connsiteY5" fmla="*/ 0 h 922163"/>
                <a:gd name="connsiteX6" fmla="*/ 1602441 w 2149125"/>
                <a:gd name="connsiteY6" fmla="*/ 37388 h 922163"/>
                <a:gd name="connsiteX7" fmla="*/ 2149125 w 2149125"/>
                <a:gd name="connsiteY7" fmla="*/ 443788 h 922163"/>
                <a:gd name="connsiteX0" fmla="*/ 1669151 w 2149125"/>
                <a:gd name="connsiteY0" fmla="*/ 922163 h 922163"/>
                <a:gd name="connsiteX1" fmla="*/ 11801 w 2149125"/>
                <a:gd name="connsiteY1" fmla="*/ 922163 h 922163"/>
                <a:gd name="connsiteX2" fmla="*/ 557415 w 2149125"/>
                <a:gd name="connsiteY2" fmla="*/ 457622 h 922163"/>
                <a:gd name="connsiteX3" fmla="*/ 10732 w 2149125"/>
                <a:gd name="connsiteY3" fmla="*/ 51222 h 922163"/>
                <a:gd name="connsiteX4" fmla="*/ 79067 w 2149125"/>
                <a:gd name="connsiteY4" fmla="*/ 0 h 922163"/>
                <a:gd name="connsiteX5" fmla="*/ 1458575 w 2149125"/>
                <a:gd name="connsiteY5" fmla="*/ 0 h 922163"/>
                <a:gd name="connsiteX6" fmla="*/ 1602441 w 2149125"/>
                <a:gd name="connsiteY6" fmla="*/ 37388 h 922163"/>
                <a:gd name="connsiteX7" fmla="*/ 2149125 w 2149125"/>
                <a:gd name="connsiteY7" fmla="*/ 443788 h 922163"/>
                <a:gd name="connsiteX0" fmla="*/ 1669151 w 2149125"/>
                <a:gd name="connsiteY0" fmla="*/ 922163 h 922163"/>
                <a:gd name="connsiteX1" fmla="*/ 11801 w 2149125"/>
                <a:gd name="connsiteY1" fmla="*/ 922163 h 922163"/>
                <a:gd name="connsiteX2" fmla="*/ 557415 w 2149125"/>
                <a:gd name="connsiteY2" fmla="*/ 457622 h 922163"/>
                <a:gd name="connsiteX3" fmla="*/ 10732 w 2149125"/>
                <a:gd name="connsiteY3" fmla="*/ 51222 h 922163"/>
                <a:gd name="connsiteX4" fmla="*/ 79067 w 2149125"/>
                <a:gd name="connsiteY4" fmla="*/ 0 h 922163"/>
                <a:gd name="connsiteX5" fmla="*/ 1458575 w 2149125"/>
                <a:gd name="connsiteY5" fmla="*/ 0 h 922163"/>
                <a:gd name="connsiteX6" fmla="*/ 1602441 w 2149125"/>
                <a:gd name="connsiteY6" fmla="*/ 37388 h 922163"/>
                <a:gd name="connsiteX7" fmla="*/ 2149125 w 2149125"/>
                <a:gd name="connsiteY7" fmla="*/ 443788 h 922163"/>
                <a:gd name="connsiteX0" fmla="*/ 1669151 w 2149125"/>
                <a:gd name="connsiteY0" fmla="*/ 922163 h 922163"/>
                <a:gd name="connsiteX1" fmla="*/ 11801 w 2149125"/>
                <a:gd name="connsiteY1" fmla="*/ 922163 h 922163"/>
                <a:gd name="connsiteX2" fmla="*/ 557415 w 2149125"/>
                <a:gd name="connsiteY2" fmla="*/ 457622 h 922163"/>
                <a:gd name="connsiteX3" fmla="*/ 10732 w 2149125"/>
                <a:gd name="connsiteY3" fmla="*/ 51222 h 922163"/>
                <a:gd name="connsiteX4" fmla="*/ 79067 w 2149125"/>
                <a:gd name="connsiteY4" fmla="*/ 0 h 922163"/>
                <a:gd name="connsiteX5" fmla="*/ 1493105 w 2149125"/>
                <a:gd name="connsiteY5" fmla="*/ 0 h 922163"/>
                <a:gd name="connsiteX6" fmla="*/ 1602441 w 2149125"/>
                <a:gd name="connsiteY6" fmla="*/ 37388 h 922163"/>
                <a:gd name="connsiteX7" fmla="*/ 2149125 w 2149125"/>
                <a:gd name="connsiteY7" fmla="*/ 443788 h 922163"/>
                <a:gd name="connsiteX0" fmla="*/ 1669151 w 2149125"/>
                <a:gd name="connsiteY0" fmla="*/ 922163 h 922163"/>
                <a:gd name="connsiteX1" fmla="*/ 11801 w 2149125"/>
                <a:gd name="connsiteY1" fmla="*/ 922163 h 922163"/>
                <a:gd name="connsiteX2" fmla="*/ 405284 w 2149125"/>
                <a:gd name="connsiteY2" fmla="*/ 457622 h 922163"/>
                <a:gd name="connsiteX3" fmla="*/ 10732 w 2149125"/>
                <a:gd name="connsiteY3" fmla="*/ 51222 h 922163"/>
                <a:gd name="connsiteX4" fmla="*/ 79067 w 2149125"/>
                <a:gd name="connsiteY4" fmla="*/ 0 h 922163"/>
                <a:gd name="connsiteX5" fmla="*/ 1493105 w 2149125"/>
                <a:gd name="connsiteY5" fmla="*/ 0 h 922163"/>
                <a:gd name="connsiteX6" fmla="*/ 1602441 w 2149125"/>
                <a:gd name="connsiteY6" fmla="*/ 37388 h 922163"/>
                <a:gd name="connsiteX7" fmla="*/ 2149125 w 2149125"/>
                <a:gd name="connsiteY7" fmla="*/ 443788 h 922163"/>
                <a:gd name="connsiteX0" fmla="*/ 1669151 w 2149125"/>
                <a:gd name="connsiteY0" fmla="*/ 922163 h 922163"/>
                <a:gd name="connsiteX1" fmla="*/ 11801 w 2149125"/>
                <a:gd name="connsiteY1" fmla="*/ 922163 h 922163"/>
                <a:gd name="connsiteX2" fmla="*/ 405284 w 2149125"/>
                <a:gd name="connsiteY2" fmla="*/ 457622 h 922163"/>
                <a:gd name="connsiteX3" fmla="*/ 10732 w 2149125"/>
                <a:gd name="connsiteY3" fmla="*/ 51222 h 922163"/>
                <a:gd name="connsiteX4" fmla="*/ 79067 w 2149125"/>
                <a:gd name="connsiteY4" fmla="*/ 0 h 922163"/>
                <a:gd name="connsiteX5" fmla="*/ 1493105 w 2149125"/>
                <a:gd name="connsiteY5" fmla="*/ 0 h 922163"/>
                <a:gd name="connsiteX6" fmla="*/ 1602441 w 2149125"/>
                <a:gd name="connsiteY6" fmla="*/ 37388 h 922163"/>
                <a:gd name="connsiteX7" fmla="*/ 2149125 w 2149125"/>
                <a:gd name="connsiteY7" fmla="*/ 443788 h 922163"/>
                <a:gd name="connsiteX0" fmla="*/ 1669151 w 2149125"/>
                <a:gd name="connsiteY0" fmla="*/ 922163 h 922163"/>
                <a:gd name="connsiteX1" fmla="*/ 11801 w 2149125"/>
                <a:gd name="connsiteY1" fmla="*/ 922163 h 922163"/>
                <a:gd name="connsiteX2" fmla="*/ 405284 w 2149125"/>
                <a:gd name="connsiteY2" fmla="*/ 457622 h 922163"/>
                <a:gd name="connsiteX3" fmla="*/ 10732 w 2149125"/>
                <a:gd name="connsiteY3" fmla="*/ 51222 h 922163"/>
                <a:gd name="connsiteX4" fmla="*/ 79067 w 2149125"/>
                <a:gd name="connsiteY4" fmla="*/ 0 h 922163"/>
                <a:gd name="connsiteX5" fmla="*/ 1493105 w 2149125"/>
                <a:gd name="connsiteY5" fmla="*/ 0 h 922163"/>
                <a:gd name="connsiteX6" fmla="*/ 1602441 w 2149125"/>
                <a:gd name="connsiteY6" fmla="*/ 37388 h 922163"/>
                <a:gd name="connsiteX7" fmla="*/ 2149125 w 2149125"/>
                <a:gd name="connsiteY7" fmla="*/ 443788 h 922163"/>
                <a:gd name="connsiteX0" fmla="*/ 1665912 w 2145886"/>
                <a:gd name="connsiteY0" fmla="*/ 922163 h 922163"/>
                <a:gd name="connsiteX1" fmla="*/ 8562 w 2145886"/>
                <a:gd name="connsiteY1" fmla="*/ 922163 h 922163"/>
                <a:gd name="connsiteX2" fmla="*/ 402045 w 2145886"/>
                <a:gd name="connsiteY2" fmla="*/ 457622 h 922163"/>
                <a:gd name="connsiteX3" fmla="*/ 7493 w 2145886"/>
                <a:gd name="connsiteY3" fmla="*/ 51222 h 922163"/>
                <a:gd name="connsiteX4" fmla="*/ 75828 w 2145886"/>
                <a:gd name="connsiteY4" fmla="*/ 0 h 922163"/>
                <a:gd name="connsiteX5" fmla="*/ 1489866 w 2145886"/>
                <a:gd name="connsiteY5" fmla="*/ 0 h 922163"/>
                <a:gd name="connsiteX6" fmla="*/ 1599202 w 2145886"/>
                <a:gd name="connsiteY6" fmla="*/ 37388 h 922163"/>
                <a:gd name="connsiteX7" fmla="*/ 2145886 w 2145886"/>
                <a:gd name="connsiteY7" fmla="*/ 443788 h 922163"/>
                <a:gd name="connsiteX0" fmla="*/ 1666237 w 2146211"/>
                <a:gd name="connsiteY0" fmla="*/ 922163 h 922163"/>
                <a:gd name="connsiteX1" fmla="*/ 8887 w 2146211"/>
                <a:gd name="connsiteY1" fmla="*/ 922163 h 922163"/>
                <a:gd name="connsiteX2" fmla="*/ 402370 w 2146211"/>
                <a:gd name="connsiteY2" fmla="*/ 457622 h 922163"/>
                <a:gd name="connsiteX3" fmla="*/ 7818 w 2146211"/>
                <a:gd name="connsiteY3" fmla="*/ 51222 h 922163"/>
                <a:gd name="connsiteX4" fmla="*/ 57136 w 2146211"/>
                <a:gd name="connsiteY4" fmla="*/ 0 h 922163"/>
                <a:gd name="connsiteX5" fmla="*/ 1490191 w 2146211"/>
                <a:gd name="connsiteY5" fmla="*/ 0 h 922163"/>
                <a:gd name="connsiteX6" fmla="*/ 1599527 w 2146211"/>
                <a:gd name="connsiteY6" fmla="*/ 37388 h 922163"/>
                <a:gd name="connsiteX7" fmla="*/ 2146211 w 2146211"/>
                <a:gd name="connsiteY7" fmla="*/ 443788 h 922163"/>
                <a:gd name="connsiteX0" fmla="*/ 1666237 w 1994079"/>
                <a:gd name="connsiteY0" fmla="*/ 922163 h 922163"/>
                <a:gd name="connsiteX1" fmla="*/ 8887 w 1994079"/>
                <a:gd name="connsiteY1" fmla="*/ 922163 h 922163"/>
                <a:gd name="connsiteX2" fmla="*/ 402370 w 1994079"/>
                <a:gd name="connsiteY2" fmla="*/ 457622 h 922163"/>
                <a:gd name="connsiteX3" fmla="*/ 7818 w 1994079"/>
                <a:gd name="connsiteY3" fmla="*/ 51222 h 922163"/>
                <a:gd name="connsiteX4" fmla="*/ 57136 w 1994079"/>
                <a:gd name="connsiteY4" fmla="*/ 0 h 922163"/>
                <a:gd name="connsiteX5" fmla="*/ 1490191 w 1994079"/>
                <a:gd name="connsiteY5" fmla="*/ 0 h 922163"/>
                <a:gd name="connsiteX6" fmla="*/ 1599527 w 1994079"/>
                <a:gd name="connsiteY6" fmla="*/ 37388 h 922163"/>
                <a:gd name="connsiteX7" fmla="*/ 1994079 w 1994079"/>
                <a:gd name="connsiteY7" fmla="*/ 443788 h 922163"/>
                <a:gd name="connsiteX0" fmla="*/ 1666237 w 1994079"/>
                <a:gd name="connsiteY0" fmla="*/ 922163 h 922163"/>
                <a:gd name="connsiteX1" fmla="*/ 8887 w 1994079"/>
                <a:gd name="connsiteY1" fmla="*/ 922163 h 922163"/>
                <a:gd name="connsiteX2" fmla="*/ 402370 w 1994079"/>
                <a:gd name="connsiteY2" fmla="*/ 457622 h 922163"/>
                <a:gd name="connsiteX3" fmla="*/ 7818 w 1994079"/>
                <a:gd name="connsiteY3" fmla="*/ 51222 h 922163"/>
                <a:gd name="connsiteX4" fmla="*/ 57136 w 1994079"/>
                <a:gd name="connsiteY4" fmla="*/ 0 h 922163"/>
                <a:gd name="connsiteX5" fmla="*/ 1490191 w 1994079"/>
                <a:gd name="connsiteY5" fmla="*/ 0 h 922163"/>
                <a:gd name="connsiteX6" fmla="*/ 1599527 w 1994079"/>
                <a:gd name="connsiteY6" fmla="*/ 37388 h 922163"/>
                <a:gd name="connsiteX7" fmla="*/ 1994079 w 1994079"/>
                <a:gd name="connsiteY7" fmla="*/ 443788 h 922163"/>
                <a:gd name="connsiteX0" fmla="*/ 1666237 w 1994079"/>
                <a:gd name="connsiteY0" fmla="*/ 922163 h 922163"/>
                <a:gd name="connsiteX1" fmla="*/ 8887 w 1994079"/>
                <a:gd name="connsiteY1" fmla="*/ 922163 h 922163"/>
                <a:gd name="connsiteX2" fmla="*/ 402370 w 1994079"/>
                <a:gd name="connsiteY2" fmla="*/ 457622 h 922163"/>
                <a:gd name="connsiteX3" fmla="*/ 7818 w 1994079"/>
                <a:gd name="connsiteY3" fmla="*/ 51222 h 922163"/>
                <a:gd name="connsiteX4" fmla="*/ 57136 w 1994079"/>
                <a:gd name="connsiteY4" fmla="*/ 0 h 922163"/>
                <a:gd name="connsiteX5" fmla="*/ 1490191 w 1994079"/>
                <a:gd name="connsiteY5" fmla="*/ 0 h 922163"/>
                <a:gd name="connsiteX6" fmla="*/ 1599527 w 1994079"/>
                <a:gd name="connsiteY6" fmla="*/ 37388 h 922163"/>
                <a:gd name="connsiteX7" fmla="*/ 1994079 w 1994079"/>
                <a:gd name="connsiteY7" fmla="*/ 443788 h 922163"/>
                <a:gd name="connsiteX0" fmla="*/ 1666237 w 1994079"/>
                <a:gd name="connsiteY0" fmla="*/ 922163 h 922163"/>
                <a:gd name="connsiteX1" fmla="*/ 8887 w 1994079"/>
                <a:gd name="connsiteY1" fmla="*/ 922163 h 922163"/>
                <a:gd name="connsiteX2" fmla="*/ 402370 w 1994079"/>
                <a:gd name="connsiteY2" fmla="*/ 457622 h 922163"/>
                <a:gd name="connsiteX3" fmla="*/ 7818 w 1994079"/>
                <a:gd name="connsiteY3" fmla="*/ 51222 h 922163"/>
                <a:gd name="connsiteX4" fmla="*/ 57136 w 1994079"/>
                <a:gd name="connsiteY4" fmla="*/ 0 h 922163"/>
                <a:gd name="connsiteX5" fmla="*/ 1520617 w 1994079"/>
                <a:gd name="connsiteY5" fmla="*/ 0 h 922163"/>
                <a:gd name="connsiteX6" fmla="*/ 1599527 w 1994079"/>
                <a:gd name="connsiteY6" fmla="*/ 37388 h 922163"/>
                <a:gd name="connsiteX7" fmla="*/ 1994079 w 1994079"/>
                <a:gd name="connsiteY7" fmla="*/ 443788 h 922163"/>
                <a:gd name="connsiteX0" fmla="*/ 1666237 w 1994079"/>
                <a:gd name="connsiteY0" fmla="*/ 922163 h 922163"/>
                <a:gd name="connsiteX1" fmla="*/ 8887 w 1994079"/>
                <a:gd name="connsiteY1" fmla="*/ 922163 h 922163"/>
                <a:gd name="connsiteX2" fmla="*/ 161925 w 1994079"/>
                <a:gd name="connsiteY2" fmla="*/ 457622 h 922163"/>
                <a:gd name="connsiteX3" fmla="*/ 7818 w 1994079"/>
                <a:gd name="connsiteY3" fmla="*/ 51222 h 922163"/>
                <a:gd name="connsiteX4" fmla="*/ 57136 w 1994079"/>
                <a:gd name="connsiteY4" fmla="*/ 0 h 922163"/>
                <a:gd name="connsiteX5" fmla="*/ 1520617 w 1994079"/>
                <a:gd name="connsiteY5" fmla="*/ 0 h 922163"/>
                <a:gd name="connsiteX6" fmla="*/ 1599527 w 1994079"/>
                <a:gd name="connsiteY6" fmla="*/ 37388 h 922163"/>
                <a:gd name="connsiteX7" fmla="*/ 1994079 w 1994079"/>
                <a:gd name="connsiteY7" fmla="*/ 443788 h 922163"/>
                <a:gd name="connsiteX0" fmla="*/ 1666237 w 1994079"/>
                <a:gd name="connsiteY0" fmla="*/ 922163 h 922163"/>
                <a:gd name="connsiteX1" fmla="*/ 8887 w 1994079"/>
                <a:gd name="connsiteY1" fmla="*/ 922163 h 922163"/>
                <a:gd name="connsiteX2" fmla="*/ 161925 w 1994079"/>
                <a:gd name="connsiteY2" fmla="*/ 457622 h 922163"/>
                <a:gd name="connsiteX3" fmla="*/ 7818 w 1994079"/>
                <a:gd name="connsiteY3" fmla="*/ 51222 h 922163"/>
                <a:gd name="connsiteX4" fmla="*/ 57136 w 1994079"/>
                <a:gd name="connsiteY4" fmla="*/ 0 h 922163"/>
                <a:gd name="connsiteX5" fmla="*/ 1520617 w 1994079"/>
                <a:gd name="connsiteY5" fmla="*/ 0 h 922163"/>
                <a:gd name="connsiteX6" fmla="*/ 1599527 w 1994079"/>
                <a:gd name="connsiteY6" fmla="*/ 37388 h 922163"/>
                <a:gd name="connsiteX7" fmla="*/ 1994079 w 1994079"/>
                <a:gd name="connsiteY7" fmla="*/ 443788 h 922163"/>
                <a:gd name="connsiteX0" fmla="*/ 1666237 w 1994079"/>
                <a:gd name="connsiteY0" fmla="*/ 922163 h 922163"/>
                <a:gd name="connsiteX1" fmla="*/ 8887 w 1994079"/>
                <a:gd name="connsiteY1" fmla="*/ 922163 h 922163"/>
                <a:gd name="connsiteX2" fmla="*/ 161925 w 1994079"/>
                <a:gd name="connsiteY2" fmla="*/ 457622 h 922163"/>
                <a:gd name="connsiteX3" fmla="*/ 7818 w 1994079"/>
                <a:gd name="connsiteY3" fmla="*/ 51222 h 922163"/>
                <a:gd name="connsiteX4" fmla="*/ 57136 w 1994079"/>
                <a:gd name="connsiteY4" fmla="*/ 0 h 922163"/>
                <a:gd name="connsiteX5" fmla="*/ 1520617 w 1994079"/>
                <a:gd name="connsiteY5" fmla="*/ 0 h 922163"/>
                <a:gd name="connsiteX6" fmla="*/ 1599527 w 1994079"/>
                <a:gd name="connsiteY6" fmla="*/ 37388 h 922163"/>
                <a:gd name="connsiteX7" fmla="*/ 1994079 w 1994079"/>
                <a:gd name="connsiteY7" fmla="*/ 443788 h 922163"/>
                <a:gd name="connsiteX0" fmla="*/ 1661182 w 1989024"/>
                <a:gd name="connsiteY0" fmla="*/ 922163 h 922163"/>
                <a:gd name="connsiteX1" fmla="*/ 3832 w 1989024"/>
                <a:gd name="connsiteY1" fmla="*/ 922163 h 922163"/>
                <a:gd name="connsiteX2" fmla="*/ 156870 w 1989024"/>
                <a:gd name="connsiteY2" fmla="*/ 457622 h 922163"/>
                <a:gd name="connsiteX3" fmla="*/ 2763 w 1989024"/>
                <a:gd name="connsiteY3" fmla="*/ 51222 h 922163"/>
                <a:gd name="connsiteX4" fmla="*/ 52081 w 1989024"/>
                <a:gd name="connsiteY4" fmla="*/ 0 h 922163"/>
                <a:gd name="connsiteX5" fmla="*/ 1515562 w 1989024"/>
                <a:gd name="connsiteY5" fmla="*/ 0 h 922163"/>
                <a:gd name="connsiteX6" fmla="*/ 1594472 w 1989024"/>
                <a:gd name="connsiteY6" fmla="*/ 37388 h 922163"/>
                <a:gd name="connsiteX7" fmla="*/ 1989024 w 1989024"/>
                <a:gd name="connsiteY7" fmla="*/ 443788 h 922163"/>
                <a:gd name="connsiteX0" fmla="*/ 1661639 w 1989481"/>
                <a:gd name="connsiteY0" fmla="*/ 922163 h 922163"/>
                <a:gd name="connsiteX1" fmla="*/ 4289 w 1989481"/>
                <a:gd name="connsiteY1" fmla="*/ 922163 h 922163"/>
                <a:gd name="connsiteX2" fmla="*/ 157327 w 1989481"/>
                <a:gd name="connsiteY2" fmla="*/ 457622 h 922163"/>
                <a:gd name="connsiteX3" fmla="*/ 3220 w 1989481"/>
                <a:gd name="connsiteY3" fmla="*/ 51222 h 922163"/>
                <a:gd name="connsiteX4" fmla="*/ 22483 w 1989481"/>
                <a:gd name="connsiteY4" fmla="*/ 0 h 922163"/>
                <a:gd name="connsiteX5" fmla="*/ 1516019 w 1989481"/>
                <a:gd name="connsiteY5" fmla="*/ 0 h 922163"/>
                <a:gd name="connsiteX6" fmla="*/ 1594929 w 1989481"/>
                <a:gd name="connsiteY6" fmla="*/ 37388 h 922163"/>
                <a:gd name="connsiteX7" fmla="*/ 1989481 w 1989481"/>
                <a:gd name="connsiteY7" fmla="*/ 443788 h 922163"/>
                <a:gd name="connsiteX0" fmla="*/ 1661639 w 1749035"/>
                <a:gd name="connsiteY0" fmla="*/ 922163 h 922163"/>
                <a:gd name="connsiteX1" fmla="*/ 4289 w 1749035"/>
                <a:gd name="connsiteY1" fmla="*/ 922163 h 922163"/>
                <a:gd name="connsiteX2" fmla="*/ 157327 w 1749035"/>
                <a:gd name="connsiteY2" fmla="*/ 457622 h 922163"/>
                <a:gd name="connsiteX3" fmla="*/ 3220 w 1749035"/>
                <a:gd name="connsiteY3" fmla="*/ 51222 h 922163"/>
                <a:gd name="connsiteX4" fmla="*/ 22483 w 1749035"/>
                <a:gd name="connsiteY4" fmla="*/ 0 h 922163"/>
                <a:gd name="connsiteX5" fmla="*/ 1516019 w 1749035"/>
                <a:gd name="connsiteY5" fmla="*/ 0 h 922163"/>
                <a:gd name="connsiteX6" fmla="*/ 1594929 w 1749035"/>
                <a:gd name="connsiteY6" fmla="*/ 37388 h 922163"/>
                <a:gd name="connsiteX7" fmla="*/ 1749035 w 1749035"/>
                <a:gd name="connsiteY7" fmla="*/ 443788 h 922163"/>
                <a:gd name="connsiteX0" fmla="*/ 1661639 w 1749035"/>
                <a:gd name="connsiteY0" fmla="*/ 922163 h 922163"/>
                <a:gd name="connsiteX1" fmla="*/ 4289 w 1749035"/>
                <a:gd name="connsiteY1" fmla="*/ 922163 h 922163"/>
                <a:gd name="connsiteX2" fmla="*/ 157327 w 1749035"/>
                <a:gd name="connsiteY2" fmla="*/ 457622 h 922163"/>
                <a:gd name="connsiteX3" fmla="*/ 3220 w 1749035"/>
                <a:gd name="connsiteY3" fmla="*/ 51222 h 922163"/>
                <a:gd name="connsiteX4" fmla="*/ 22483 w 1749035"/>
                <a:gd name="connsiteY4" fmla="*/ 0 h 922163"/>
                <a:gd name="connsiteX5" fmla="*/ 1516019 w 1749035"/>
                <a:gd name="connsiteY5" fmla="*/ 0 h 922163"/>
                <a:gd name="connsiteX6" fmla="*/ 1594929 w 1749035"/>
                <a:gd name="connsiteY6" fmla="*/ 37388 h 922163"/>
                <a:gd name="connsiteX7" fmla="*/ 1749035 w 1749035"/>
                <a:gd name="connsiteY7" fmla="*/ 443788 h 922163"/>
                <a:gd name="connsiteX0" fmla="*/ 1661639 w 1749035"/>
                <a:gd name="connsiteY0" fmla="*/ 922163 h 922163"/>
                <a:gd name="connsiteX1" fmla="*/ 4289 w 1749035"/>
                <a:gd name="connsiteY1" fmla="*/ 922163 h 922163"/>
                <a:gd name="connsiteX2" fmla="*/ 157327 w 1749035"/>
                <a:gd name="connsiteY2" fmla="*/ 457622 h 922163"/>
                <a:gd name="connsiteX3" fmla="*/ 3220 w 1749035"/>
                <a:gd name="connsiteY3" fmla="*/ 51222 h 922163"/>
                <a:gd name="connsiteX4" fmla="*/ 22483 w 1749035"/>
                <a:gd name="connsiteY4" fmla="*/ 0 h 922163"/>
                <a:gd name="connsiteX5" fmla="*/ 1516019 w 1749035"/>
                <a:gd name="connsiteY5" fmla="*/ 0 h 922163"/>
                <a:gd name="connsiteX6" fmla="*/ 1594929 w 1749035"/>
                <a:gd name="connsiteY6" fmla="*/ 37388 h 922163"/>
                <a:gd name="connsiteX7" fmla="*/ 1749035 w 1749035"/>
                <a:gd name="connsiteY7" fmla="*/ 443788 h 922163"/>
                <a:gd name="connsiteX0" fmla="*/ 1661639 w 1749035"/>
                <a:gd name="connsiteY0" fmla="*/ 922163 h 922163"/>
                <a:gd name="connsiteX1" fmla="*/ 4289 w 1749035"/>
                <a:gd name="connsiteY1" fmla="*/ 922163 h 922163"/>
                <a:gd name="connsiteX2" fmla="*/ 157327 w 1749035"/>
                <a:gd name="connsiteY2" fmla="*/ 457622 h 922163"/>
                <a:gd name="connsiteX3" fmla="*/ 3220 w 1749035"/>
                <a:gd name="connsiteY3" fmla="*/ 51222 h 922163"/>
                <a:gd name="connsiteX4" fmla="*/ 22483 w 1749035"/>
                <a:gd name="connsiteY4" fmla="*/ 0 h 922163"/>
                <a:gd name="connsiteX5" fmla="*/ 1564109 w 1749035"/>
                <a:gd name="connsiteY5" fmla="*/ 0 h 922163"/>
                <a:gd name="connsiteX6" fmla="*/ 1594929 w 1749035"/>
                <a:gd name="connsiteY6" fmla="*/ 37388 h 922163"/>
                <a:gd name="connsiteX7" fmla="*/ 1749035 w 1749035"/>
                <a:gd name="connsiteY7" fmla="*/ 443788 h 922163"/>
                <a:gd name="connsiteX0" fmla="*/ 1661639 w 1749035"/>
                <a:gd name="connsiteY0" fmla="*/ 922163 h 922163"/>
                <a:gd name="connsiteX1" fmla="*/ 4289 w 1749035"/>
                <a:gd name="connsiteY1" fmla="*/ 922163 h 922163"/>
                <a:gd name="connsiteX2" fmla="*/ 95714 w 1749035"/>
                <a:gd name="connsiteY2" fmla="*/ 457622 h 922163"/>
                <a:gd name="connsiteX3" fmla="*/ 3220 w 1749035"/>
                <a:gd name="connsiteY3" fmla="*/ 51222 h 922163"/>
                <a:gd name="connsiteX4" fmla="*/ 22483 w 1749035"/>
                <a:gd name="connsiteY4" fmla="*/ 0 h 922163"/>
                <a:gd name="connsiteX5" fmla="*/ 1564109 w 1749035"/>
                <a:gd name="connsiteY5" fmla="*/ 0 h 922163"/>
                <a:gd name="connsiteX6" fmla="*/ 1594929 w 1749035"/>
                <a:gd name="connsiteY6" fmla="*/ 37388 h 922163"/>
                <a:gd name="connsiteX7" fmla="*/ 1749035 w 1749035"/>
                <a:gd name="connsiteY7" fmla="*/ 443788 h 922163"/>
                <a:gd name="connsiteX0" fmla="*/ 1661639 w 1749035"/>
                <a:gd name="connsiteY0" fmla="*/ 922163 h 922163"/>
                <a:gd name="connsiteX1" fmla="*/ 4289 w 1749035"/>
                <a:gd name="connsiteY1" fmla="*/ 922163 h 922163"/>
                <a:gd name="connsiteX2" fmla="*/ 95714 w 1749035"/>
                <a:gd name="connsiteY2" fmla="*/ 457622 h 922163"/>
                <a:gd name="connsiteX3" fmla="*/ 3220 w 1749035"/>
                <a:gd name="connsiteY3" fmla="*/ 51222 h 922163"/>
                <a:gd name="connsiteX4" fmla="*/ 22483 w 1749035"/>
                <a:gd name="connsiteY4" fmla="*/ 0 h 922163"/>
                <a:gd name="connsiteX5" fmla="*/ 1564109 w 1749035"/>
                <a:gd name="connsiteY5" fmla="*/ 0 h 922163"/>
                <a:gd name="connsiteX6" fmla="*/ 1594929 w 1749035"/>
                <a:gd name="connsiteY6" fmla="*/ 37388 h 922163"/>
                <a:gd name="connsiteX7" fmla="*/ 1749035 w 1749035"/>
                <a:gd name="connsiteY7" fmla="*/ 443788 h 922163"/>
                <a:gd name="connsiteX0" fmla="*/ 1661639 w 1749035"/>
                <a:gd name="connsiteY0" fmla="*/ 922163 h 922163"/>
                <a:gd name="connsiteX1" fmla="*/ 4289 w 1749035"/>
                <a:gd name="connsiteY1" fmla="*/ 922163 h 922163"/>
                <a:gd name="connsiteX2" fmla="*/ 95714 w 1749035"/>
                <a:gd name="connsiteY2" fmla="*/ 457622 h 922163"/>
                <a:gd name="connsiteX3" fmla="*/ 3220 w 1749035"/>
                <a:gd name="connsiteY3" fmla="*/ 51222 h 922163"/>
                <a:gd name="connsiteX4" fmla="*/ 22483 w 1749035"/>
                <a:gd name="connsiteY4" fmla="*/ 0 h 922163"/>
                <a:gd name="connsiteX5" fmla="*/ 1564109 w 1749035"/>
                <a:gd name="connsiteY5" fmla="*/ 0 h 922163"/>
                <a:gd name="connsiteX6" fmla="*/ 1594929 w 1749035"/>
                <a:gd name="connsiteY6" fmla="*/ 37388 h 922163"/>
                <a:gd name="connsiteX7" fmla="*/ 1749035 w 1749035"/>
                <a:gd name="connsiteY7" fmla="*/ 443788 h 922163"/>
                <a:gd name="connsiteX0" fmla="*/ 1660312 w 1747708"/>
                <a:gd name="connsiteY0" fmla="*/ 922163 h 922163"/>
                <a:gd name="connsiteX1" fmla="*/ 2962 w 1747708"/>
                <a:gd name="connsiteY1" fmla="*/ 922163 h 922163"/>
                <a:gd name="connsiteX2" fmla="*/ 94387 w 1747708"/>
                <a:gd name="connsiteY2" fmla="*/ 457622 h 922163"/>
                <a:gd name="connsiteX3" fmla="*/ 1893 w 1747708"/>
                <a:gd name="connsiteY3" fmla="*/ 51222 h 922163"/>
                <a:gd name="connsiteX4" fmla="*/ 21156 w 1747708"/>
                <a:gd name="connsiteY4" fmla="*/ 0 h 922163"/>
                <a:gd name="connsiteX5" fmla="*/ 1562782 w 1747708"/>
                <a:gd name="connsiteY5" fmla="*/ 0 h 922163"/>
                <a:gd name="connsiteX6" fmla="*/ 1593602 w 1747708"/>
                <a:gd name="connsiteY6" fmla="*/ 37388 h 922163"/>
                <a:gd name="connsiteX7" fmla="*/ 1747708 w 1747708"/>
                <a:gd name="connsiteY7" fmla="*/ 443788 h 922163"/>
                <a:gd name="connsiteX0" fmla="*/ 1660470 w 1747866"/>
                <a:gd name="connsiteY0" fmla="*/ 922163 h 922163"/>
                <a:gd name="connsiteX1" fmla="*/ 3120 w 1747866"/>
                <a:gd name="connsiteY1" fmla="*/ 922163 h 922163"/>
                <a:gd name="connsiteX2" fmla="*/ 94545 w 1747866"/>
                <a:gd name="connsiteY2" fmla="*/ 457622 h 922163"/>
                <a:gd name="connsiteX3" fmla="*/ 2051 w 1747866"/>
                <a:gd name="connsiteY3" fmla="*/ 51222 h 922163"/>
                <a:gd name="connsiteX4" fmla="*/ 13613 w 1747866"/>
                <a:gd name="connsiteY4" fmla="*/ 0 h 922163"/>
                <a:gd name="connsiteX5" fmla="*/ 1562940 w 1747866"/>
                <a:gd name="connsiteY5" fmla="*/ 0 h 922163"/>
                <a:gd name="connsiteX6" fmla="*/ 1593760 w 1747866"/>
                <a:gd name="connsiteY6" fmla="*/ 37388 h 922163"/>
                <a:gd name="connsiteX7" fmla="*/ 1747866 w 1747866"/>
                <a:gd name="connsiteY7" fmla="*/ 443788 h 922163"/>
                <a:gd name="connsiteX0" fmla="*/ 1660470 w 1686254"/>
                <a:gd name="connsiteY0" fmla="*/ 922163 h 922163"/>
                <a:gd name="connsiteX1" fmla="*/ 3120 w 1686254"/>
                <a:gd name="connsiteY1" fmla="*/ 922163 h 922163"/>
                <a:gd name="connsiteX2" fmla="*/ 94545 w 1686254"/>
                <a:gd name="connsiteY2" fmla="*/ 457622 h 922163"/>
                <a:gd name="connsiteX3" fmla="*/ 2051 w 1686254"/>
                <a:gd name="connsiteY3" fmla="*/ 51222 h 922163"/>
                <a:gd name="connsiteX4" fmla="*/ 13613 w 1686254"/>
                <a:gd name="connsiteY4" fmla="*/ 0 h 922163"/>
                <a:gd name="connsiteX5" fmla="*/ 1562940 w 1686254"/>
                <a:gd name="connsiteY5" fmla="*/ 0 h 922163"/>
                <a:gd name="connsiteX6" fmla="*/ 1593760 w 1686254"/>
                <a:gd name="connsiteY6" fmla="*/ 37388 h 922163"/>
                <a:gd name="connsiteX7" fmla="*/ 1686254 w 1686254"/>
                <a:gd name="connsiteY7" fmla="*/ 443788 h 922163"/>
                <a:gd name="connsiteX0" fmla="*/ 1660470 w 1686254"/>
                <a:gd name="connsiteY0" fmla="*/ 922163 h 922163"/>
                <a:gd name="connsiteX1" fmla="*/ 3120 w 1686254"/>
                <a:gd name="connsiteY1" fmla="*/ 922163 h 922163"/>
                <a:gd name="connsiteX2" fmla="*/ 94545 w 1686254"/>
                <a:gd name="connsiteY2" fmla="*/ 457622 h 922163"/>
                <a:gd name="connsiteX3" fmla="*/ 2051 w 1686254"/>
                <a:gd name="connsiteY3" fmla="*/ 51222 h 922163"/>
                <a:gd name="connsiteX4" fmla="*/ 13613 w 1686254"/>
                <a:gd name="connsiteY4" fmla="*/ 0 h 922163"/>
                <a:gd name="connsiteX5" fmla="*/ 1562940 w 1686254"/>
                <a:gd name="connsiteY5" fmla="*/ 0 h 922163"/>
                <a:gd name="connsiteX6" fmla="*/ 1593760 w 1686254"/>
                <a:gd name="connsiteY6" fmla="*/ 37388 h 922163"/>
                <a:gd name="connsiteX7" fmla="*/ 1686254 w 1686254"/>
                <a:gd name="connsiteY7" fmla="*/ 443788 h 922163"/>
                <a:gd name="connsiteX0" fmla="*/ 1660470 w 1686254"/>
                <a:gd name="connsiteY0" fmla="*/ 922163 h 922163"/>
                <a:gd name="connsiteX1" fmla="*/ 3120 w 1686254"/>
                <a:gd name="connsiteY1" fmla="*/ 922163 h 922163"/>
                <a:gd name="connsiteX2" fmla="*/ 94545 w 1686254"/>
                <a:gd name="connsiteY2" fmla="*/ 457622 h 922163"/>
                <a:gd name="connsiteX3" fmla="*/ 2051 w 1686254"/>
                <a:gd name="connsiteY3" fmla="*/ 51222 h 922163"/>
                <a:gd name="connsiteX4" fmla="*/ 13613 w 1686254"/>
                <a:gd name="connsiteY4" fmla="*/ 0 h 922163"/>
                <a:gd name="connsiteX5" fmla="*/ 1562940 w 1686254"/>
                <a:gd name="connsiteY5" fmla="*/ 0 h 922163"/>
                <a:gd name="connsiteX6" fmla="*/ 1593760 w 1686254"/>
                <a:gd name="connsiteY6" fmla="*/ 37388 h 922163"/>
                <a:gd name="connsiteX7" fmla="*/ 1686254 w 1686254"/>
                <a:gd name="connsiteY7" fmla="*/ 443788 h 922163"/>
                <a:gd name="connsiteX0" fmla="*/ 1660470 w 1686254"/>
                <a:gd name="connsiteY0" fmla="*/ 922163 h 922163"/>
                <a:gd name="connsiteX1" fmla="*/ 3120 w 1686254"/>
                <a:gd name="connsiteY1" fmla="*/ 922163 h 922163"/>
                <a:gd name="connsiteX2" fmla="*/ 94545 w 1686254"/>
                <a:gd name="connsiteY2" fmla="*/ 457622 h 922163"/>
                <a:gd name="connsiteX3" fmla="*/ 2051 w 1686254"/>
                <a:gd name="connsiteY3" fmla="*/ 51222 h 922163"/>
                <a:gd name="connsiteX4" fmla="*/ 13613 w 1686254"/>
                <a:gd name="connsiteY4" fmla="*/ 0 h 922163"/>
                <a:gd name="connsiteX5" fmla="*/ 1575261 w 1686254"/>
                <a:gd name="connsiteY5" fmla="*/ 0 h 922163"/>
                <a:gd name="connsiteX6" fmla="*/ 1593760 w 1686254"/>
                <a:gd name="connsiteY6" fmla="*/ 37388 h 922163"/>
                <a:gd name="connsiteX7" fmla="*/ 1686254 w 1686254"/>
                <a:gd name="connsiteY7" fmla="*/ 443788 h 922163"/>
                <a:gd name="connsiteX0" fmla="*/ 1660470 w 1686254"/>
                <a:gd name="connsiteY0" fmla="*/ 922163 h 922163"/>
                <a:gd name="connsiteX1" fmla="*/ 3120 w 1686254"/>
                <a:gd name="connsiteY1" fmla="*/ 922163 h 922163"/>
                <a:gd name="connsiteX2" fmla="*/ 921167 w 1686254"/>
                <a:gd name="connsiteY2" fmla="*/ 457622 h 922163"/>
                <a:gd name="connsiteX3" fmla="*/ 2051 w 1686254"/>
                <a:gd name="connsiteY3" fmla="*/ 51222 h 922163"/>
                <a:gd name="connsiteX4" fmla="*/ 13613 w 1686254"/>
                <a:gd name="connsiteY4" fmla="*/ 0 h 922163"/>
                <a:gd name="connsiteX5" fmla="*/ 1575261 w 1686254"/>
                <a:gd name="connsiteY5" fmla="*/ 0 h 922163"/>
                <a:gd name="connsiteX6" fmla="*/ 1593760 w 1686254"/>
                <a:gd name="connsiteY6" fmla="*/ 37388 h 922163"/>
                <a:gd name="connsiteX7" fmla="*/ 1686254 w 1686254"/>
                <a:gd name="connsiteY7" fmla="*/ 443788 h 922163"/>
                <a:gd name="connsiteX0" fmla="*/ 1660470 w 1686254"/>
                <a:gd name="connsiteY0" fmla="*/ 922163 h 922163"/>
                <a:gd name="connsiteX1" fmla="*/ 3120 w 1686254"/>
                <a:gd name="connsiteY1" fmla="*/ 922163 h 922163"/>
                <a:gd name="connsiteX2" fmla="*/ 921167 w 1686254"/>
                <a:gd name="connsiteY2" fmla="*/ 457622 h 922163"/>
                <a:gd name="connsiteX3" fmla="*/ 2051 w 1686254"/>
                <a:gd name="connsiteY3" fmla="*/ 51222 h 922163"/>
                <a:gd name="connsiteX4" fmla="*/ 13613 w 1686254"/>
                <a:gd name="connsiteY4" fmla="*/ 0 h 922163"/>
                <a:gd name="connsiteX5" fmla="*/ 1575261 w 1686254"/>
                <a:gd name="connsiteY5" fmla="*/ 0 h 922163"/>
                <a:gd name="connsiteX6" fmla="*/ 1593760 w 1686254"/>
                <a:gd name="connsiteY6" fmla="*/ 37388 h 922163"/>
                <a:gd name="connsiteX7" fmla="*/ 1686254 w 1686254"/>
                <a:gd name="connsiteY7" fmla="*/ 443788 h 922163"/>
                <a:gd name="connsiteX0" fmla="*/ 1660470 w 1686254"/>
                <a:gd name="connsiteY0" fmla="*/ 922163 h 922163"/>
                <a:gd name="connsiteX1" fmla="*/ 3120 w 1686254"/>
                <a:gd name="connsiteY1" fmla="*/ 922163 h 922163"/>
                <a:gd name="connsiteX2" fmla="*/ 921167 w 1686254"/>
                <a:gd name="connsiteY2" fmla="*/ 457622 h 922163"/>
                <a:gd name="connsiteX3" fmla="*/ 2051 w 1686254"/>
                <a:gd name="connsiteY3" fmla="*/ 51222 h 922163"/>
                <a:gd name="connsiteX4" fmla="*/ 13613 w 1686254"/>
                <a:gd name="connsiteY4" fmla="*/ 0 h 922163"/>
                <a:gd name="connsiteX5" fmla="*/ 1575261 w 1686254"/>
                <a:gd name="connsiteY5" fmla="*/ 0 h 922163"/>
                <a:gd name="connsiteX6" fmla="*/ 1593760 w 1686254"/>
                <a:gd name="connsiteY6" fmla="*/ 37388 h 922163"/>
                <a:gd name="connsiteX7" fmla="*/ 1686254 w 1686254"/>
                <a:gd name="connsiteY7" fmla="*/ 443788 h 922163"/>
                <a:gd name="connsiteX0" fmla="*/ 1678802 w 1704586"/>
                <a:gd name="connsiteY0" fmla="*/ 922163 h 922163"/>
                <a:gd name="connsiteX1" fmla="*/ 21452 w 1704586"/>
                <a:gd name="connsiteY1" fmla="*/ 922163 h 922163"/>
                <a:gd name="connsiteX2" fmla="*/ 939499 w 1704586"/>
                <a:gd name="connsiteY2" fmla="*/ 457622 h 922163"/>
                <a:gd name="connsiteX3" fmla="*/ 20383 w 1704586"/>
                <a:gd name="connsiteY3" fmla="*/ 51222 h 922163"/>
                <a:gd name="connsiteX4" fmla="*/ 31945 w 1704586"/>
                <a:gd name="connsiteY4" fmla="*/ 0 h 922163"/>
                <a:gd name="connsiteX5" fmla="*/ 1593593 w 1704586"/>
                <a:gd name="connsiteY5" fmla="*/ 0 h 922163"/>
                <a:gd name="connsiteX6" fmla="*/ 1612092 w 1704586"/>
                <a:gd name="connsiteY6" fmla="*/ 37388 h 922163"/>
                <a:gd name="connsiteX7" fmla="*/ 1704586 w 1704586"/>
                <a:gd name="connsiteY7" fmla="*/ 443788 h 922163"/>
                <a:gd name="connsiteX0" fmla="*/ 1676283 w 1702067"/>
                <a:gd name="connsiteY0" fmla="*/ 922163 h 922163"/>
                <a:gd name="connsiteX1" fmla="*/ 18933 w 1702067"/>
                <a:gd name="connsiteY1" fmla="*/ 922163 h 922163"/>
                <a:gd name="connsiteX2" fmla="*/ 936980 w 1702067"/>
                <a:gd name="connsiteY2" fmla="*/ 457622 h 922163"/>
                <a:gd name="connsiteX3" fmla="*/ 17864 w 1702067"/>
                <a:gd name="connsiteY3" fmla="*/ 51222 h 922163"/>
                <a:gd name="connsiteX4" fmla="*/ 132754 w 1702067"/>
                <a:gd name="connsiteY4" fmla="*/ 0 h 922163"/>
                <a:gd name="connsiteX5" fmla="*/ 1591074 w 1702067"/>
                <a:gd name="connsiteY5" fmla="*/ 0 h 922163"/>
                <a:gd name="connsiteX6" fmla="*/ 1609573 w 1702067"/>
                <a:gd name="connsiteY6" fmla="*/ 37388 h 922163"/>
                <a:gd name="connsiteX7" fmla="*/ 1702067 w 1702067"/>
                <a:gd name="connsiteY7" fmla="*/ 443788 h 922163"/>
                <a:gd name="connsiteX0" fmla="*/ 1676283 w 2528688"/>
                <a:gd name="connsiteY0" fmla="*/ 922163 h 922163"/>
                <a:gd name="connsiteX1" fmla="*/ 18933 w 2528688"/>
                <a:gd name="connsiteY1" fmla="*/ 922163 h 922163"/>
                <a:gd name="connsiteX2" fmla="*/ 936980 w 2528688"/>
                <a:gd name="connsiteY2" fmla="*/ 457622 h 922163"/>
                <a:gd name="connsiteX3" fmla="*/ 17864 w 2528688"/>
                <a:gd name="connsiteY3" fmla="*/ 51222 h 922163"/>
                <a:gd name="connsiteX4" fmla="*/ 132754 w 2528688"/>
                <a:gd name="connsiteY4" fmla="*/ 0 h 922163"/>
                <a:gd name="connsiteX5" fmla="*/ 1591074 w 2528688"/>
                <a:gd name="connsiteY5" fmla="*/ 0 h 922163"/>
                <a:gd name="connsiteX6" fmla="*/ 1609573 w 2528688"/>
                <a:gd name="connsiteY6" fmla="*/ 37388 h 922163"/>
                <a:gd name="connsiteX7" fmla="*/ 2528688 w 2528688"/>
                <a:gd name="connsiteY7" fmla="*/ 443788 h 922163"/>
                <a:gd name="connsiteX0" fmla="*/ 1676283 w 2528688"/>
                <a:gd name="connsiteY0" fmla="*/ 922163 h 922163"/>
                <a:gd name="connsiteX1" fmla="*/ 18933 w 2528688"/>
                <a:gd name="connsiteY1" fmla="*/ 922163 h 922163"/>
                <a:gd name="connsiteX2" fmla="*/ 936980 w 2528688"/>
                <a:gd name="connsiteY2" fmla="*/ 457622 h 922163"/>
                <a:gd name="connsiteX3" fmla="*/ 17864 w 2528688"/>
                <a:gd name="connsiteY3" fmla="*/ 51222 h 922163"/>
                <a:gd name="connsiteX4" fmla="*/ 132754 w 2528688"/>
                <a:gd name="connsiteY4" fmla="*/ 0 h 922163"/>
                <a:gd name="connsiteX5" fmla="*/ 1591074 w 2528688"/>
                <a:gd name="connsiteY5" fmla="*/ 0 h 922163"/>
                <a:gd name="connsiteX6" fmla="*/ 1609573 w 2528688"/>
                <a:gd name="connsiteY6" fmla="*/ 37388 h 922163"/>
                <a:gd name="connsiteX7" fmla="*/ 2528688 w 2528688"/>
                <a:gd name="connsiteY7" fmla="*/ 443788 h 922163"/>
                <a:gd name="connsiteX0" fmla="*/ 1676283 w 2528688"/>
                <a:gd name="connsiteY0" fmla="*/ 922163 h 922163"/>
                <a:gd name="connsiteX1" fmla="*/ 18933 w 2528688"/>
                <a:gd name="connsiteY1" fmla="*/ 922163 h 922163"/>
                <a:gd name="connsiteX2" fmla="*/ 936980 w 2528688"/>
                <a:gd name="connsiteY2" fmla="*/ 457622 h 922163"/>
                <a:gd name="connsiteX3" fmla="*/ 17864 w 2528688"/>
                <a:gd name="connsiteY3" fmla="*/ 51222 h 922163"/>
                <a:gd name="connsiteX4" fmla="*/ 132754 w 2528688"/>
                <a:gd name="connsiteY4" fmla="*/ 0 h 922163"/>
                <a:gd name="connsiteX5" fmla="*/ 1591074 w 2528688"/>
                <a:gd name="connsiteY5" fmla="*/ 0 h 922163"/>
                <a:gd name="connsiteX6" fmla="*/ 1609573 w 2528688"/>
                <a:gd name="connsiteY6" fmla="*/ 37388 h 922163"/>
                <a:gd name="connsiteX7" fmla="*/ 2528688 w 2528688"/>
                <a:gd name="connsiteY7" fmla="*/ 443788 h 922163"/>
                <a:gd name="connsiteX0" fmla="*/ 1676283 w 2528688"/>
                <a:gd name="connsiteY0" fmla="*/ 922163 h 922163"/>
                <a:gd name="connsiteX1" fmla="*/ 18933 w 2528688"/>
                <a:gd name="connsiteY1" fmla="*/ 922163 h 922163"/>
                <a:gd name="connsiteX2" fmla="*/ 936980 w 2528688"/>
                <a:gd name="connsiteY2" fmla="*/ 457622 h 922163"/>
                <a:gd name="connsiteX3" fmla="*/ 17864 w 2528688"/>
                <a:gd name="connsiteY3" fmla="*/ 51222 h 922163"/>
                <a:gd name="connsiteX4" fmla="*/ 132754 w 2528688"/>
                <a:gd name="connsiteY4" fmla="*/ 0 h 922163"/>
                <a:gd name="connsiteX5" fmla="*/ 1425746 w 2528688"/>
                <a:gd name="connsiteY5" fmla="*/ 0 h 922163"/>
                <a:gd name="connsiteX6" fmla="*/ 1609573 w 2528688"/>
                <a:gd name="connsiteY6" fmla="*/ 37388 h 922163"/>
                <a:gd name="connsiteX7" fmla="*/ 2528688 w 2528688"/>
                <a:gd name="connsiteY7" fmla="*/ 443788 h 922163"/>
                <a:gd name="connsiteX0" fmla="*/ 1676284 w 2528689"/>
                <a:gd name="connsiteY0" fmla="*/ 922163 h 922163"/>
                <a:gd name="connsiteX1" fmla="*/ 18934 w 2528689"/>
                <a:gd name="connsiteY1" fmla="*/ 922163 h 922163"/>
                <a:gd name="connsiteX2" fmla="*/ 163072 w 2528689"/>
                <a:gd name="connsiteY2" fmla="*/ 457622 h 922163"/>
                <a:gd name="connsiteX3" fmla="*/ 17865 w 2528689"/>
                <a:gd name="connsiteY3" fmla="*/ 51222 h 922163"/>
                <a:gd name="connsiteX4" fmla="*/ 132755 w 2528689"/>
                <a:gd name="connsiteY4" fmla="*/ 0 h 922163"/>
                <a:gd name="connsiteX5" fmla="*/ 1425747 w 2528689"/>
                <a:gd name="connsiteY5" fmla="*/ 0 h 922163"/>
                <a:gd name="connsiteX6" fmla="*/ 1609574 w 2528689"/>
                <a:gd name="connsiteY6" fmla="*/ 37388 h 922163"/>
                <a:gd name="connsiteX7" fmla="*/ 2528689 w 2528689"/>
                <a:gd name="connsiteY7" fmla="*/ 443788 h 922163"/>
                <a:gd name="connsiteX0" fmla="*/ 1676284 w 2528689"/>
                <a:gd name="connsiteY0" fmla="*/ 922163 h 922163"/>
                <a:gd name="connsiteX1" fmla="*/ 18934 w 2528689"/>
                <a:gd name="connsiteY1" fmla="*/ 922163 h 922163"/>
                <a:gd name="connsiteX2" fmla="*/ 163072 w 2528689"/>
                <a:gd name="connsiteY2" fmla="*/ 457622 h 922163"/>
                <a:gd name="connsiteX3" fmla="*/ 17865 w 2528689"/>
                <a:gd name="connsiteY3" fmla="*/ 51222 h 922163"/>
                <a:gd name="connsiteX4" fmla="*/ 132755 w 2528689"/>
                <a:gd name="connsiteY4" fmla="*/ 0 h 922163"/>
                <a:gd name="connsiteX5" fmla="*/ 1425747 w 2528689"/>
                <a:gd name="connsiteY5" fmla="*/ 0 h 922163"/>
                <a:gd name="connsiteX6" fmla="*/ 1609574 w 2528689"/>
                <a:gd name="connsiteY6" fmla="*/ 37388 h 922163"/>
                <a:gd name="connsiteX7" fmla="*/ 2528689 w 2528689"/>
                <a:gd name="connsiteY7" fmla="*/ 443788 h 922163"/>
                <a:gd name="connsiteX0" fmla="*/ 1676284 w 2528689"/>
                <a:gd name="connsiteY0" fmla="*/ 922163 h 922163"/>
                <a:gd name="connsiteX1" fmla="*/ 18934 w 2528689"/>
                <a:gd name="connsiteY1" fmla="*/ 922163 h 922163"/>
                <a:gd name="connsiteX2" fmla="*/ 163072 w 2528689"/>
                <a:gd name="connsiteY2" fmla="*/ 457622 h 922163"/>
                <a:gd name="connsiteX3" fmla="*/ 17865 w 2528689"/>
                <a:gd name="connsiteY3" fmla="*/ 51222 h 922163"/>
                <a:gd name="connsiteX4" fmla="*/ 132755 w 2528689"/>
                <a:gd name="connsiteY4" fmla="*/ 0 h 922163"/>
                <a:gd name="connsiteX5" fmla="*/ 1425747 w 2528689"/>
                <a:gd name="connsiteY5" fmla="*/ 0 h 922163"/>
                <a:gd name="connsiteX6" fmla="*/ 1609574 w 2528689"/>
                <a:gd name="connsiteY6" fmla="*/ 37388 h 922163"/>
                <a:gd name="connsiteX7" fmla="*/ 2528689 w 2528689"/>
                <a:gd name="connsiteY7" fmla="*/ 443788 h 922163"/>
                <a:gd name="connsiteX0" fmla="*/ 1660529 w 2512934"/>
                <a:gd name="connsiteY0" fmla="*/ 922163 h 922163"/>
                <a:gd name="connsiteX1" fmla="*/ 3179 w 2512934"/>
                <a:gd name="connsiteY1" fmla="*/ 922163 h 922163"/>
                <a:gd name="connsiteX2" fmla="*/ 147317 w 2512934"/>
                <a:gd name="connsiteY2" fmla="*/ 457622 h 922163"/>
                <a:gd name="connsiteX3" fmla="*/ 2110 w 2512934"/>
                <a:gd name="connsiteY3" fmla="*/ 51222 h 922163"/>
                <a:gd name="connsiteX4" fmla="*/ 117000 w 2512934"/>
                <a:gd name="connsiteY4" fmla="*/ 0 h 922163"/>
                <a:gd name="connsiteX5" fmla="*/ 1409992 w 2512934"/>
                <a:gd name="connsiteY5" fmla="*/ 0 h 922163"/>
                <a:gd name="connsiteX6" fmla="*/ 1593819 w 2512934"/>
                <a:gd name="connsiteY6" fmla="*/ 37388 h 922163"/>
                <a:gd name="connsiteX7" fmla="*/ 2512934 w 2512934"/>
                <a:gd name="connsiteY7" fmla="*/ 443788 h 922163"/>
                <a:gd name="connsiteX0" fmla="*/ 1661470 w 2513875"/>
                <a:gd name="connsiteY0" fmla="*/ 922163 h 922163"/>
                <a:gd name="connsiteX1" fmla="*/ 4120 w 2513875"/>
                <a:gd name="connsiteY1" fmla="*/ 922163 h 922163"/>
                <a:gd name="connsiteX2" fmla="*/ 148258 w 2513875"/>
                <a:gd name="connsiteY2" fmla="*/ 457622 h 922163"/>
                <a:gd name="connsiteX3" fmla="*/ 3051 w 2513875"/>
                <a:gd name="connsiteY3" fmla="*/ 51222 h 922163"/>
                <a:gd name="connsiteX4" fmla="*/ 21201 w 2513875"/>
                <a:gd name="connsiteY4" fmla="*/ 0 h 922163"/>
                <a:gd name="connsiteX5" fmla="*/ 1410933 w 2513875"/>
                <a:gd name="connsiteY5" fmla="*/ 0 h 922163"/>
                <a:gd name="connsiteX6" fmla="*/ 1594760 w 2513875"/>
                <a:gd name="connsiteY6" fmla="*/ 37388 h 922163"/>
                <a:gd name="connsiteX7" fmla="*/ 2513875 w 2513875"/>
                <a:gd name="connsiteY7" fmla="*/ 443788 h 922163"/>
                <a:gd name="connsiteX0" fmla="*/ 1661470 w 1739967"/>
                <a:gd name="connsiteY0" fmla="*/ 922163 h 922163"/>
                <a:gd name="connsiteX1" fmla="*/ 4120 w 1739967"/>
                <a:gd name="connsiteY1" fmla="*/ 922163 h 922163"/>
                <a:gd name="connsiteX2" fmla="*/ 148258 w 1739967"/>
                <a:gd name="connsiteY2" fmla="*/ 457622 h 922163"/>
                <a:gd name="connsiteX3" fmla="*/ 3051 w 1739967"/>
                <a:gd name="connsiteY3" fmla="*/ 51222 h 922163"/>
                <a:gd name="connsiteX4" fmla="*/ 21201 w 1739967"/>
                <a:gd name="connsiteY4" fmla="*/ 0 h 922163"/>
                <a:gd name="connsiteX5" fmla="*/ 1410933 w 1739967"/>
                <a:gd name="connsiteY5" fmla="*/ 0 h 922163"/>
                <a:gd name="connsiteX6" fmla="*/ 1594760 w 1739967"/>
                <a:gd name="connsiteY6" fmla="*/ 37388 h 922163"/>
                <a:gd name="connsiteX7" fmla="*/ 1739967 w 1739967"/>
                <a:gd name="connsiteY7" fmla="*/ 443788 h 922163"/>
                <a:gd name="connsiteX0" fmla="*/ 1661470 w 1739967"/>
                <a:gd name="connsiteY0" fmla="*/ 922163 h 922163"/>
                <a:gd name="connsiteX1" fmla="*/ 4120 w 1739967"/>
                <a:gd name="connsiteY1" fmla="*/ 922163 h 922163"/>
                <a:gd name="connsiteX2" fmla="*/ 148258 w 1739967"/>
                <a:gd name="connsiteY2" fmla="*/ 457622 h 922163"/>
                <a:gd name="connsiteX3" fmla="*/ 3051 w 1739967"/>
                <a:gd name="connsiteY3" fmla="*/ 51222 h 922163"/>
                <a:gd name="connsiteX4" fmla="*/ 21201 w 1739967"/>
                <a:gd name="connsiteY4" fmla="*/ 0 h 922163"/>
                <a:gd name="connsiteX5" fmla="*/ 1410933 w 1739967"/>
                <a:gd name="connsiteY5" fmla="*/ 0 h 922163"/>
                <a:gd name="connsiteX6" fmla="*/ 1594760 w 1739967"/>
                <a:gd name="connsiteY6" fmla="*/ 37388 h 922163"/>
                <a:gd name="connsiteX7" fmla="*/ 1739967 w 1739967"/>
                <a:gd name="connsiteY7" fmla="*/ 443788 h 922163"/>
                <a:gd name="connsiteX0" fmla="*/ 1661470 w 1739967"/>
                <a:gd name="connsiteY0" fmla="*/ 922163 h 922163"/>
                <a:gd name="connsiteX1" fmla="*/ 4120 w 1739967"/>
                <a:gd name="connsiteY1" fmla="*/ 922163 h 922163"/>
                <a:gd name="connsiteX2" fmla="*/ 148258 w 1739967"/>
                <a:gd name="connsiteY2" fmla="*/ 457622 h 922163"/>
                <a:gd name="connsiteX3" fmla="*/ 3051 w 1739967"/>
                <a:gd name="connsiteY3" fmla="*/ 51222 h 922163"/>
                <a:gd name="connsiteX4" fmla="*/ 21201 w 1739967"/>
                <a:gd name="connsiteY4" fmla="*/ 0 h 922163"/>
                <a:gd name="connsiteX5" fmla="*/ 1410933 w 1739967"/>
                <a:gd name="connsiteY5" fmla="*/ 0 h 922163"/>
                <a:gd name="connsiteX6" fmla="*/ 1594760 w 1739967"/>
                <a:gd name="connsiteY6" fmla="*/ 37388 h 922163"/>
                <a:gd name="connsiteX7" fmla="*/ 1739967 w 1739967"/>
                <a:gd name="connsiteY7" fmla="*/ 443788 h 922163"/>
                <a:gd name="connsiteX0" fmla="*/ 1661470 w 1739967"/>
                <a:gd name="connsiteY0" fmla="*/ 922163 h 922163"/>
                <a:gd name="connsiteX1" fmla="*/ 4120 w 1739967"/>
                <a:gd name="connsiteY1" fmla="*/ 922163 h 922163"/>
                <a:gd name="connsiteX2" fmla="*/ 148258 w 1739967"/>
                <a:gd name="connsiteY2" fmla="*/ 457622 h 922163"/>
                <a:gd name="connsiteX3" fmla="*/ 3051 w 1739967"/>
                <a:gd name="connsiteY3" fmla="*/ 51222 h 922163"/>
                <a:gd name="connsiteX4" fmla="*/ 21201 w 1739967"/>
                <a:gd name="connsiteY4" fmla="*/ 0 h 922163"/>
                <a:gd name="connsiteX5" fmla="*/ 1565719 w 1739967"/>
                <a:gd name="connsiteY5" fmla="*/ 0 h 922163"/>
                <a:gd name="connsiteX6" fmla="*/ 1594760 w 1739967"/>
                <a:gd name="connsiteY6" fmla="*/ 37388 h 922163"/>
                <a:gd name="connsiteX7" fmla="*/ 1739967 w 1739967"/>
                <a:gd name="connsiteY7" fmla="*/ 443788 h 922163"/>
                <a:gd name="connsiteX0" fmla="*/ 1661470 w 1739967"/>
                <a:gd name="connsiteY0" fmla="*/ 922163 h 922163"/>
                <a:gd name="connsiteX1" fmla="*/ 4120 w 1739967"/>
                <a:gd name="connsiteY1" fmla="*/ 922163 h 922163"/>
                <a:gd name="connsiteX2" fmla="*/ 270231 w 1739967"/>
                <a:gd name="connsiteY2" fmla="*/ 457622 h 922163"/>
                <a:gd name="connsiteX3" fmla="*/ 3051 w 1739967"/>
                <a:gd name="connsiteY3" fmla="*/ 51222 h 922163"/>
                <a:gd name="connsiteX4" fmla="*/ 21201 w 1739967"/>
                <a:gd name="connsiteY4" fmla="*/ 0 h 922163"/>
                <a:gd name="connsiteX5" fmla="*/ 1565719 w 1739967"/>
                <a:gd name="connsiteY5" fmla="*/ 0 h 922163"/>
                <a:gd name="connsiteX6" fmla="*/ 1594760 w 1739967"/>
                <a:gd name="connsiteY6" fmla="*/ 37388 h 922163"/>
                <a:gd name="connsiteX7" fmla="*/ 1739967 w 1739967"/>
                <a:gd name="connsiteY7" fmla="*/ 443788 h 922163"/>
                <a:gd name="connsiteX0" fmla="*/ 1661470 w 1739967"/>
                <a:gd name="connsiteY0" fmla="*/ 922163 h 922163"/>
                <a:gd name="connsiteX1" fmla="*/ 4120 w 1739967"/>
                <a:gd name="connsiteY1" fmla="*/ 922163 h 922163"/>
                <a:gd name="connsiteX2" fmla="*/ 270231 w 1739967"/>
                <a:gd name="connsiteY2" fmla="*/ 457622 h 922163"/>
                <a:gd name="connsiteX3" fmla="*/ 3051 w 1739967"/>
                <a:gd name="connsiteY3" fmla="*/ 51222 h 922163"/>
                <a:gd name="connsiteX4" fmla="*/ 21201 w 1739967"/>
                <a:gd name="connsiteY4" fmla="*/ 0 h 922163"/>
                <a:gd name="connsiteX5" fmla="*/ 1565719 w 1739967"/>
                <a:gd name="connsiteY5" fmla="*/ 0 h 922163"/>
                <a:gd name="connsiteX6" fmla="*/ 1594760 w 1739967"/>
                <a:gd name="connsiteY6" fmla="*/ 37388 h 922163"/>
                <a:gd name="connsiteX7" fmla="*/ 1739967 w 1739967"/>
                <a:gd name="connsiteY7" fmla="*/ 443788 h 922163"/>
                <a:gd name="connsiteX0" fmla="*/ 1661470 w 1739967"/>
                <a:gd name="connsiteY0" fmla="*/ 922163 h 922163"/>
                <a:gd name="connsiteX1" fmla="*/ 4120 w 1739967"/>
                <a:gd name="connsiteY1" fmla="*/ 922163 h 922163"/>
                <a:gd name="connsiteX2" fmla="*/ 270231 w 1739967"/>
                <a:gd name="connsiteY2" fmla="*/ 457622 h 922163"/>
                <a:gd name="connsiteX3" fmla="*/ 3051 w 1739967"/>
                <a:gd name="connsiteY3" fmla="*/ 51222 h 922163"/>
                <a:gd name="connsiteX4" fmla="*/ 21201 w 1739967"/>
                <a:gd name="connsiteY4" fmla="*/ 0 h 922163"/>
                <a:gd name="connsiteX5" fmla="*/ 1565719 w 1739967"/>
                <a:gd name="connsiteY5" fmla="*/ 0 h 922163"/>
                <a:gd name="connsiteX6" fmla="*/ 1594760 w 1739967"/>
                <a:gd name="connsiteY6" fmla="*/ 37388 h 922163"/>
                <a:gd name="connsiteX7" fmla="*/ 1739967 w 1739967"/>
                <a:gd name="connsiteY7" fmla="*/ 443788 h 922163"/>
                <a:gd name="connsiteX0" fmla="*/ 1664142 w 1742639"/>
                <a:gd name="connsiteY0" fmla="*/ 922163 h 922163"/>
                <a:gd name="connsiteX1" fmla="*/ 6792 w 1742639"/>
                <a:gd name="connsiteY1" fmla="*/ 922163 h 922163"/>
                <a:gd name="connsiteX2" fmla="*/ 272903 w 1742639"/>
                <a:gd name="connsiteY2" fmla="*/ 457622 h 922163"/>
                <a:gd name="connsiteX3" fmla="*/ 5723 w 1742639"/>
                <a:gd name="connsiteY3" fmla="*/ 51222 h 922163"/>
                <a:gd name="connsiteX4" fmla="*/ 23873 w 1742639"/>
                <a:gd name="connsiteY4" fmla="*/ 0 h 922163"/>
                <a:gd name="connsiteX5" fmla="*/ 1568391 w 1742639"/>
                <a:gd name="connsiteY5" fmla="*/ 0 h 922163"/>
                <a:gd name="connsiteX6" fmla="*/ 1597432 w 1742639"/>
                <a:gd name="connsiteY6" fmla="*/ 37388 h 922163"/>
                <a:gd name="connsiteX7" fmla="*/ 1742639 w 1742639"/>
                <a:gd name="connsiteY7" fmla="*/ 443788 h 922163"/>
                <a:gd name="connsiteX0" fmla="*/ 1663801 w 1742298"/>
                <a:gd name="connsiteY0" fmla="*/ 922163 h 922163"/>
                <a:gd name="connsiteX1" fmla="*/ 6451 w 1742298"/>
                <a:gd name="connsiteY1" fmla="*/ 922163 h 922163"/>
                <a:gd name="connsiteX2" fmla="*/ 272562 w 1742298"/>
                <a:gd name="connsiteY2" fmla="*/ 457622 h 922163"/>
                <a:gd name="connsiteX3" fmla="*/ 5382 w 1742298"/>
                <a:gd name="connsiteY3" fmla="*/ 51222 h 922163"/>
                <a:gd name="connsiteX4" fmla="*/ 38780 w 1742298"/>
                <a:gd name="connsiteY4" fmla="*/ 0 h 922163"/>
                <a:gd name="connsiteX5" fmla="*/ 1568050 w 1742298"/>
                <a:gd name="connsiteY5" fmla="*/ 0 h 922163"/>
                <a:gd name="connsiteX6" fmla="*/ 1597091 w 1742298"/>
                <a:gd name="connsiteY6" fmla="*/ 37388 h 922163"/>
                <a:gd name="connsiteX7" fmla="*/ 1742298 w 1742298"/>
                <a:gd name="connsiteY7" fmla="*/ 443788 h 922163"/>
                <a:gd name="connsiteX0" fmla="*/ 1663801 w 1864271"/>
                <a:gd name="connsiteY0" fmla="*/ 922163 h 922163"/>
                <a:gd name="connsiteX1" fmla="*/ 6451 w 1864271"/>
                <a:gd name="connsiteY1" fmla="*/ 922163 h 922163"/>
                <a:gd name="connsiteX2" fmla="*/ 272562 w 1864271"/>
                <a:gd name="connsiteY2" fmla="*/ 457622 h 922163"/>
                <a:gd name="connsiteX3" fmla="*/ 5382 w 1864271"/>
                <a:gd name="connsiteY3" fmla="*/ 51222 h 922163"/>
                <a:gd name="connsiteX4" fmla="*/ 38780 w 1864271"/>
                <a:gd name="connsiteY4" fmla="*/ 0 h 922163"/>
                <a:gd name="connsiteX5" fmla="*/ 1568050 w 1864271"/>
                <a:gd name="connsiteY5" fmla="*/ 0 h 922163"/>
                <a:gd name="connsiteX6" fmla="*/ 1597091 w 1864271"/>
                <a:gd name="connsiteY6" fmla="*/ 37388 h 922163"/>
                <a:gd name="connsiteX7" fmla="*/ 1864271 w 1864271"/>
                <a:gd name="connsiteY7" fmla="*/ 443788 h 922163"/>
                <a:gd name="connsiteX0" fmla="*/ 1663801 w 1864271"/>
                <a:gd name="connsiteY0" fmla="*/ 922163 h 922163"/>
                <a:gd name="connsiteX1" fmla="*/ 6451 w 1864271"/>
                <a:gd name="connsiteY1" fmla="*/ 922163 h 922163"/>
                <a:gd name="connsiteX2" fmla="*/ 272562 w 1864271"/>
                <a:gd name="connsiteY2" fmla="*/ 457622 h 922163"/>
                <a:gd name="connsiteX3" fmla="*/ 5382 w 1864271"/>
                <a:gd name="connsiteY3" fmla="*/ 51222 h 922163"/>
                <a:gd name="connsiteX4" fmla="*/ 38780 w 1864271"/>
                <a:gd name="connsiteY4" fmla="*/ 0 h 922163"/>
                <a:gd name="connsiteX5" fmla="*/ 1568050 w 1864271"/>
                <a:gd name="connsiteY5" fmla="*/ 0 h 922163"/>
                <a:gd name="connsiteX6" fmla="*/ 1597091 w 1864271"/>
                <a:gd name="connsiteY6" fmla="*/ 37388 h 922163"/>
                <a:gd name="connsiteX7" fmla="*/ 1864271 w 1864271"/>
                <a:gd name="connsiteY7" fmla="*/ 443788 h 922163"/>
                <a:gd name="connsiteX0" fmla="*/ 1663801 w 1864271"/>
                <a:gd name="connsiteY0" fmla="*/ 922163 h 922163"/>
                <a:gd name="connsiteX1" fmla="*/ 6451 w 1864271"/>
                <a:gd name="connsiteY1" fmla="*/ 922163 h 922163"/>
                <a:gd name="connsiteX2" fmla="*/ 272562 w 1864271"/>
                <a:gd name="connsiteY2" fmla="*/ 457622 h 922163"/>
                <a:gd name="connsiteX3" fmla="*/ 5382 w 1864271"/>
                <a:gd name="connsiteY3" fmla="*/ 51222 h 922163"/>
                <a:gd name="connsiteX4" fmla="*/ 38780 w 1864271"/>
                <a:gd name="connsiteY4" fmla="*/ 0 h 922163"/>
                <a:gd name="connsiteX5" fmla="*/ 1568050 w 1864271"/>
                <a:gd name="connsiteY5" fmla="*/ 0 h 922163"/>
                <a:gd name="connsiteX6" fmla="*/ 1597091 w 1864271"/>
                <a:gd name="connsiteY6" fmla="*/ 37388 h 922163"/>
                <a:gd name="connsiteX7" fmla="*/ 1864271 w 1864271"/>
                <a:gd name="connsiteY7" fmla="*/ 443788 h 922163"/>
                <a:gd name="connsiteX0" fmla="*/ 1663801 w 1864271"/>
                <a:gd name="connsiteY0" fmla="*/ 922163 h 922163"/>
                <a:gd name="connsiteX1" fmla="*/ 6451 w 1864271"/>
                <a:gd name="connsiteY1" fmla="*/ 922163 h 922163"/>
                <a:gd name="connsiteX2" fmla="*/ 272562 w 1864271"/>
                <a:gd name="connsiteY2" fmla="*/ 457622 h 922163"/>
                <a:gd name="connsiteX3" fmla="*/ 5382 w 1864271"/>
                <a:gd name="connsiteY3" fmla="*/ 51222 h 922163"/>
                <a:gd name="connsiteX4" fmla="*/ 38780 w 1864271"/>
                <a:gd name="connsiteY4" fmla="*/ 0 h 922163"/>
                <a:gd name="connsiteX5" fmla="*/ 1543655 w 1864271"/>
                <a:gd name="connsiteY5" fmla="*/ 0 h 922163"/>
                <a:gd name="connsiteX6" fmla="*/ 1597091 w 1864271"/>
                <a:gd name="connsiteY6" fmla="*/ 37388 h 922163"/>
                <a:gd name="connsiteX7" fmla="*/ 1864271 w 1864271"/>
                <a:gd name="connsiteY7" fmla="*/ 443788 h 922163"/>
                <a:gd name="connsiteX0" fmla="*/ 1663801 w 1864271"/>
                <a:gd name="connsiteY0" fmla="*/ 922163 h 922163"/>
                <a:gd name="connsiteX1" fmla="*/ 6451 w 1864271"/>
                <a:gd name="connsiteY1" fmla="*/ 922163 h 922163"/>
                <a:gd name="connsiteX2" fmla="*/ 116874 w 1864271"/>
                <a:gd name="connsiteY2" fmla="*/ 457622 h 922163"/>
                <a:gd name="connsiteX3" fmla="*/ 5382 w 1864271"/>
                <a:gd name="connsiteY3" fmla="*/ 51222 h 922163"/>
                <a:gd name="connsiteX4" fmla="*/ 38780 w 1864271"/>
                <a:gd name="connsiteY4" fmla="*/ 0 h 922163"/>
                <a:gd name="connsiteX5" fmla="*/ 1543655 w 1864271"/>
                <a:gd name="connsiteY5" fmla="*/ 0 h 922163"/>
                <a:gd name="connsiteX6" fmla="*/ 1597091 w 1864271"/>
                <a:gd name="connsiteY6" fmla="*/ 37388 h 922163"/>
                <a:gd name="connsiteX7" fmla="*/ 1864271 w 1864271"/>
                <a:gd name="connsiteY7" fmla="*/ 443788 h 922163"/>
                <a:gd name="connsiteX0" fmla="*/ 1663801 w 1864271"/>
                <a:gd name="connsiteY0" fmla="*/ 922163 h 922163"/>
                <a:gd name="connsiteX1" fmla="*/ 6451 w 1864271"/>
                <a:gd name="connsiteY1" fmla="*/ 922163 h 922163"/>
                <a:gd name="connsiteX2" fmla="*/ 116874 w 1864271"/>
                <a:gd name="connsiteY2" fmla="*/ 457622 h 922163"/>
                <a:gd name="connsiteX3" fmla="*/ 5382 w 1864271"/>
                <a:gd name="connsiteY3" fmla="*/ 51222 h 922163"/>
                <a:gd name="connsiteX4" fmla="*/ 38780 w 1864271"/>
                <a:gd name="connsiteY4" fmla="*/ 0 h 922163"/>
                <a:gd name="connsiteX5" fmla="*/ 1543655 w 1864271"/>
                <a:gd name="connsiteY5" fmla="*/ 0 h 922163"/>
                <a:gd name="connsiteX6" fmla="*/ 1597091 w 1864271"/>
                <a:gd name="connsiteY6" fmla="*/ 37388 h 922163"/>
                <a:gd name="connsiteX7" fmla="*/ 1864271 w 1864271"/>
                <a:gd name="connsiteY7" fmla="*/ 443788 h 922163"/>
                <a:gd name="connsiteX0" fmla="*/ 1663801 w 1864271"/>
                <a:gd name="connsiteY0" fmla="*/ 922163 h 922163"/>
                <a:gd name="connsiteX1" fmla="*/ 6451 w 1864271"/>
                <a:gd name="connsiteY1" fmla="*/ 922163 h 922163"/>
                <a:gd name="connsiteX2" fmla="*/ 116874 w 1864271"/>
                <a:gd name="connsiteY2" fmla="*/ 457622 h 922163"/>
                <a:gd name="connsiteX3" fmla="*/ 5382 w 1864271"/>
                <a:gd name="connsiteY3" fmla="*/ 51222 h 922163"/>
                <a:gd name="connsiteX4" fmla="*/ 38780 w 1864271"/>
                <a:gd name="connsiteY4" fmla="*/ 0 h 922163"/>
                <a:gd name="connsiteX5" fmla="*/ 1543655 w 1864271"/>
                <a:gd name="connsiteY5" fmla="*/ 0 h 922163"/>
                <a:gd name="connsiteX6" fmla="*/ 1597091 w 1864271"/>
                <a:gd name="connsiteY6" fmla="*/ 37388 h 922163"/>
                <a:gd name="connsiteX7" fmla="*/ 1864271 w 1864271"/>
                <a:gd name="connsiteY7" fmla="*/ 443788 h 922163"/>
                <a:gd name="connsiteX0" fmla="*/ 1660502 w 1860972"/>
                <a:gd name="connsiteY0" fmla="*/ 922163 h 922163"/>
                <a:gd name="connsiteX1" fmla="*/ 3152 w 1860972"/>
                <a:gd name="connsiteY1" fmla="*/ 922163 h 922163"/>
                <a:gd name="connsiteX2" fmla="*/ 113575 w 1860972"/>
                <a:gd name="connsiteY2" fmla="*/ 457622 h 922163"/>
                <a:gd name="connsiteX3" fmla="*/ 2083 w 1860972"/>
                <a:gd name="connsiteY3" fmla="*/ 51222 h 922163"/>
                <a:gd name="connsiteX4" fmla="*/ 35481 w 1860972"/>
                <a:gd name="connsiteY4" fmla="*/ 0 h 922163"/>
                <a:gd name="connsiteX5" fmla="*/ 1540356 w 1860972"/>
                <a:gd name="connsiteY5" fmla="*/ 0 h 922163"/>
                <a:gd name="connsiteX6" fmla="*/ 1593792 w 1860972"/>
                <a:gd name="connsiteY6" fmla="*/ 37388 h 922163"/>
                <a:gd name="connsiteX7" fmla="*/ 1860972 w 1860972"/>
                <a:gd name="connsiteY7" fmla="*/ 443788 h 922163"/>
                <a:gd name="connsiteX0" fmla="*/ 1660829 w 1861299"/>
                <a:gd name="connsiteY0" fmla="*/ 922163 h 922163"/>
                <a:gd name="connsiteX1" fmla="*/ 3479 w 1861299"/>
                <a:gd name="connsiteY1" fmla="*/ 922163 h 922163"/>
                <a:gd name="connsiteX2" fmla="*/ 113902 w 1861299"/>
                <a:gd name="connsiteY2" fmla="*/ 457622 h 922163"/>
                <a:gd name="connsiteX3" fmla="*/ 2410 w 1861299"/>
                <a:gd name="connsiteY3" fmla="*/ 51222 h 922163"/>
                <a:gd name="connsiteX4" fmla="*/ 16346 w 1861299"/>
                <a:gd name="connsiteY4" fmla="*/ 0 h 922163"/>
                <a:gd name="connsiteX5" fmla="*/ 1540683 w 1861299"/>
                <a:gd name="connsiteY5" fmla="*/ 0 h 922163"/>
                <a:gd name="connsiteX6" fmla="*/ 1594119 w 1861299"/>
                <a:gd name="connsiteY6" fmla="*/ 37388 h 922163"/>
                <a:gd name="connsiteX7" fmla="*/ 1861299 w 1861299"/>
                <a:gd name="connsiteY7" fmla="*/ 443788 h 922163"/>
                <a:gd name="connsiteX0" fmla="*/ 1660829 w 1705611"/>
                <a:gd name="connsiteY0" fmla="*/ 922163 h 922163"/>
                <a:gd name="connsiteX1" fmla="*/ 3479 w 1705611"/>
                <a:gd name="connsiteY1" fmla="*/ 922163 h 922163"/>
                <a:gd name="connsiteX2" fmla="*/ 113902 w 1705611"/>
                <a:gd name="connsiteY2" fmla="*/ 457622 h 922163"/>
                <a:gd name="connsiteX3" fmla="*/ 2410 w 1705611"/>
                <a:gd name="connsiteY3" fmla="*/ 51222 h 922163"/>
                <a:gd name="connsiteX4" fmla="*/ 16346 w 1705611"/>
                <a:gd name="connsiteY4" fmla="*/ 0 h 922163"/>
                <a:gd name="connsiteX5" fmla="*/ 1540683 w 1705611"/>
                <a:gd name="connsiteY5" fmla="*/ 0 h 922163"/>
                <a:gd name="connsiteX6" fmla="*/ 1594119 w 1705611"/>
                <a:gd name="connsiteY6" fmla="*/ 37388 h 922163"/>
                <a:gd name="connsiteX7" fmla="*/ 1705611 w 1705611"/>
                <a:gd name="connsiteY7" fmla="*/ 443788 h 922163"/>
                <a:gd name="connsiteX0" fmla="*/ 1660829 w 1705611"/>
                <a:gd name="connsiteY0" fmla="*/ 922163 h 922163"/>
                <a:gd name="connsiteX1" fmla="*/ 3479 w 1705611"/>
                <a:gd name="connsiteY1" fmla="*/ 922163 h 922163"/>
                <a:gd name="connsiteX2" fmla="*/ 113902 w 1705611"/>
                <a:gd name="connsiteY2" fmla="*/ 457622 h 922163"/>
                <a:gd name="connsiteX3" fmla="*/ 2410 w 1705611"/>
                <a:gd name="connsiteY3" fmla="*/ 51222 h 922163"/>
                <a:gd name="connsiteX4" fmla="*/ 16346 w 1705611"/>
                <a:gd name="connsiteY4" fmla="*/ 0 h 922163"/>
                <a:gd name="connsiteX5" fmla="*/ 1540683 w 1705611"/>
                <a:gd name="connsiteY5" fmla="*/ 0 h 922163"/>
                <a:gd name="connsiteX6" fmla="*/ 1594119 w 1705611"/>
                <a:gd name="connsiteY6" fmla="*/ 37388 h 922163"/>
                <a:gd name="connsiteX7" fmla="*/ 1705611 w 1705611"/>
                <a:gd name="connsiteY7" fmla="*/ 443788 h 922163"/>
                <a:gd name="connsiteX0" fmla="*/ 1660829 w 1705611"/>
                <a:gd name="connsiteY0" fmla="*/ 922163 h 922163"/>
                <a:gd name="connsiteX1" fmla="*/ 3479 w 1705611"/>
                <a:gd name="connsiteY1" fmla="*/ 922163 h 922163"/>
                <a:gd name="connsiteX2" fmla="*/ 113902 w 1705611"/>
                <a:gd name="connsiteY2" fmla="*/ 457622 h 922163"/>
                <a:gd name="connsiteX3" fmla="*/ 2410 w 1705611"/>
                <a:gd name="connsiteY3" fmla="*/ 51222 h 922163"/>
                <a:gd name="connsiteX4" fmla="*/ 16346 w 1705611"/>
                <a:gd name="connsiteY4" fmla="*/ 0 h 922163"/>
                <a:gd name="connsiteX5" fmla="*/ 1540683 w 1705611"/>
                <a:gd name="connsiteY5" fmla="*/ 0 h 922163"/>
                <a:gd name="connsiteX6" fmla="*/ 1594119 w 1705611"/>
                <a:gd name="connsiteY6" fmla="*/ 37388 h 922163"/>
                <a:gd name="connsiteX7" fmla="*/ 1705611 w 1705611"/>
                <a:gd name="connsiteY7" fmla="*/ 443788 h 922163"/>
                <a:gd name="connsiteX0" fmla="*/ 1660829 w 1705611"/>
                <a:gd name="connsiteY0" fmla="*/ 922163 h 922163"/>
                <a:gd name="connsiteX1" fmla="*/ 3479 w 1705611"/>
                <a:gd name="connsiteY1" fmla="*/ 922163 h 922163"/>
                <a:gd name="connsiteX2" fmla="*/ 113902 w 1705611"/>
                <a:gd name="connsiteY2" fmla="*/ 457622 h 922163"/>
                <a:gd name="connsiteX3" fmla="*/ 2410 w 1705611"/>
                <a:gd name="connsiteY3" fmla="*/ 51222 h 922163"/>
                <a:gd name="connsiteX4" fmla="*/ 16346 w 1705611"/>
                <a:gd name="connsiteY4" fmla="*/ 0 h 922163"/>
                <a:gd name="connsiteX5" fmla="*/ 1571821 w 1705611"/>
                <a:gd name="connsiteY5" fmla="*/ 0 h 922163"/>
                <a:gd name="connsiteX6" fmla="*/ 1594119 w 1705611"/>
                <a:gd name="connsiteY6" fmla="*/ 37388 h 922163"/>
                <a:gd name="connsiteX7" fmla="*/ 1705611 w 1705611"/>
                <a:gd name="connsiteY7" fmla="*/ 443788 h 922163"/>
                <a:gd name="connsiteX0" fmla="*/ 1660829 w 1705611"/>
                <a:gd name="connsiteY0" fmla="*/ 922163 h 922163"/>
                <a:gd name="connsiteX1" fmla="*/ 3479 w 1705611"/>
                <a:gd name="connsiteY1" fmla="*/ 922163 h 922163"/>
                <a:gd name="connsiteX2" fmla="*/ 490506 w 1705611"/>
                <a:gd name="connsiteY2" fmla="*/ 457622 h 922163"/>
                <a:gd name="connsiteX3" fmla="*/ 2410 w 1705611"/>
                <a:gd name="connsiteY3" fmla="*/ 51222 h 922163"/>
                <a:gd name="connsiteX4" fmla="*/ 16346 w 1705611"/>
                <a:gd name="connsiteY4" fmla="*/ 0 h 922163"/>
                <a:gd name="connsiteX5" fmla="*/ 1571821 w 1705611"/>
                <a:gd name="connsiteY5" fmla="*/ 0 h 922163"/>
                <a:gd name="connsiteX6" fmla="*/ 1594119 w 1705611"/>
                <a:gd name="connsiteY6" fmla="*/ 37388 h 922163"/>
                <a:gd name="connsiteX7" fmla="*/ 1705611 w 1705611"/>
                <a:gd name="connsiteY7" fmla="*/ 443788 h 922163"/>
                <a:gd name="connsiteX0" fmla="*/ 1660829 w 1705611"/>
                <a:gd name="connsiteY0" fmla="*/ 922163 h 922163"/>
                <a:gd name="connsiteX1" fmla="*/ 3479 w 1705611"/>
                <a:gd name="connsiteY1" fmla="*/ 922163 h 922163"/>
                <a:gd name="connsiteX2" fmla="*/ 490506 w 1705611"/>
                <a:gd name="connsiteY2" fmla="*/ 457622 h 922163"/>
                <a:gd name="connsiteX3" fmla="*/ 2410 w 1705611"/>
                <a:gd name="connsiteY3" fmla="*/ 51222 h 922163"/>
                <a:gd name="connsiteX4" fmla="*/ 16346 w 1705611"/>
                <a:gd name="connsiteY4" fmla="*/ 0 h 922163"/>
                <a:gd name="connsiteX5" fmla="*/ 1571821 w 1705611"/>
                <a:gd name="connsiteY5" fmla="*/ 0 h 922163"/>
                <a:gd name="connsiteX6" fmla="*/ 1594119 w 1705611"/>
                <a:gd name="connsiteY6" fmla="*/ 37388 h 922163"/>
                <a:gd name="connsiteX7" fmla="*/ 1705611 w 1705611"/>
                <a:gd name="connsiteY7" fmla="*/ 443788 h 922163"/>
                <a:gd name="connsiteX0" fmla="*/ 1660829 w 1705611"/>
                <a:gd name="connsiteY0" fmla="*/ 922163 h 922163"/>
                <a:gd name="connsiteX1" fmla="*/ 3479 w 1705611"/>
                <a:gd name="connsiteY1" fmla="*/ 922163 h 922163"/>
                <a:gd name="connsiteX2" fmla="*/ 490506 w 1705611"/>
                <a:gd name="connsiteY2" fmla="*/ 457622 h 922163"/>
                <a:gd name="connsiteX3" fmla="*/ 2410 w 1705611"/>
                <a:gd name="connsiteY3" fmla="*/ 51222 h 922163"/>
                <a:gd name="connsiteX4" fmla="*/ 16346 w 1705611"/>
                <a:gd name="connsiteY4" fmla="*/ 0 h 922163"/>
                <a:gd name="connsiteX5" fmla="*/ 1571821 w 1705611"/>
                <a:gd name="connsiteY5" fmla="*/ 0 h 922163"/>
                <a:gd name="connsiteX6" fmla="*/ 1594119 w 1705611"/>
                <a:gd name="connsiteY6" fmla="*/ 37388 h 922163"/>
                <a:gd name="connsiteX7" fmla="*/ 1705611 w 1705611"/>
                <a:gd name="connsiteY7" fmla="*/ 443788 h 922163"/>
                <a:gd name="connsiteX0" fmla="*/ 1669152 w 1713934"/>
                <a:gd name="connsiteY0" fmla="*/ 922163 h 922163"/>
                <a:gd name="connsiteX1" fmla="*/ 11802 w 1713934"/>
                <a:gd name="connsiteY1" fmla="*/ 922163 h 922163"/>
                <a:gd name="connsiteX2" fmla="*/ 498829 w 1713934"/>
                <a:gd name="connsiteY2" fmla="*/ 457622 h 922163"/>
                <a:gd name="connsiteX3" fmla="*/ 10733 w 1713934"/>
                <a:gd name="connsiteY3" fmla="*/ 51222 h 922163"/>
                <a:gd name="connsiteX4" fmla="*/ 24669 w 1713934"/>
                <a:gd name="connsiteY4" fmla="*/ 0 h 922163"/>
                <a:gd name="connsiteX5" fmla="*/ 1580144 w 1713934"/>
                <a:gd name="connsiteY5" fmla="*/ 0 h 922163"/>
                <a:gd name="connsiteX6" fmla="*/ 1602442 w 1713934"/>
                <a:gd name="connsiteY6" fmla="*/ 37388 h 922163"/>
                <a:gd name="connsiteX7" fmla="*/ 1713934 w 1713934"/>
                <a:gd name="connsiteY7" fmla="*/ 443788 h 922163"/>
                <a:gd name="connsiteX0" fmla="*/ 1668030 w 1712812"/>
                <a:gd name="connsiteY0" fmla="*/ 922163 h 922163"/>
                <a:gd name="connsiteX1" fmla="*/ 10680 w 1712812"/>
                <a:gd name="connsiteY1" fmla="*/ 922163 h 922163"/>
                <a:gd name="connsiteX2" fmla="*/ 497707 w 1712812"/>
                <a:gd name="connsiteY2" fmla="*/ 457622 h 922163"/>
                <a:gd name="connsiteX3" fmla="*/ 9611 w 1712812"/>
                <a:gd name="connsiteY3" fmla="*/ 51222 h 922163"/>
                <a:gd name="connsiteX4" fmla="*/ 70622 w 1712812"/>
                <a:gd name="connsiteY4" fmla="*/ 0 h 922163"/>
                <a:gd name="connsiteX5" fmla="*/ 1579022 w 1712812"/>
                <a:gd name="connsiteY5" fmla="*/ 0 h 922163"/>
                <a:gd name="connsiteX6" fmla="*/ 1601320 w 1712812"/>
                <a:gd name="connsiteY6" fmla="*/ 37388 h 922163"/>
                <a:gd name="connsiteX7" fmla="*/ 1712812 w 1712812"/>
                <a:gd name="connsiteY7" fmla="*/ 443788 h 922163"/>
                <a:gd name="connsiteX0" fmla="*/ 1668028 w 2089415"/>
                <a:gd name="connsiteY0" fmla="*/ 922163 h 922163"/>
                <a:gd name="connsiteX1" fmla="*/ 10678 w 2089415"/>
                <a:gd name="connsiteY1" fmla="*/ 922163 h 922163"/>
                <a:gd name="connsiteX2" fmla="*/ 497705 w 2089415"/>
                <a:gd name="connsiteY2" fmla="*/ 457622 h 922163"/>
                <a:gd name="connsiteX3" fmla="*/ 9609 w 2089415"/>
                <a:gd name="connsiteY3" fmla="*/ 51222 h 922163"/>
                <a:gd name="connsiteX4" fmla="*/ 70620 w 2089415"/>
                <a:gd name="connsiteY4" fmla="*/ 0 h 922163"/>
                <a:gd name="connsiteX5" fmla="*/ 1579020 w 2089415"/>
                <a:gd name="connsiteY5" fmla="*/ 0 h 922163"/>
                <a:gd name="connsiteX6" fmla="*/ 1601318 w 2089415"/>
                <a:gd name="connsiteY6" fmla="*/ 37388 h 922163"/>
                <a:gd name="connsiteX7" fmla="*/ 2089415 w 2089415"/>
                <a:gd name="connsiteY7" fmla="*/ 443788 h 922163"/>
                <a:gd name="connsiteX0" fmla="*/ 1668028 w 2089415"/>
                <a:gd name="connsiteY0" fmla="*/ 922163 h 922163"/>
                <a:gd name="connsiteX1" fmla="*/ 10678 w 2089415"/>
                <a:gd name="connsiteY1" fmla="*/ 922163 h 922163"/>
                <a:gd name="connsiteX2" fmla="*/ 497705 w 2089415"/>
                <a:gd name="connsiteY2" fmla="*/ 457622 h 922163"/>
                <a:gd name="connsiteX3" fmla="*/ 9609 w 2089415"/>
                <a:gd name="connsiteY3" fmla="*/ 51222 h 922163"/>
                <a:gd name="connsiteX4" fmla="*/ 70620 w 2089415"/>
                <a:gd name="connsiteY4" fmla="*/ 0 h 922163"/>
                <a:gd name="connsiteX5" fmla="*/ 1579020 w 2089415"/>
                <a:gd name="connsiteY5" fmla="*/ 0 h 922163"/>
                <a:gd name="connsiteX6" fmla="*/ 1601318 w 2089415"/>
                <a:gd name="connsiteY6" fmla="*/ 37388 h 922163"/>
                <a:gd name="connsiteX7" fmla="*/ 2089415 w 2089415"/>
                <a:gd name="connsiteY7" fmla="*/ 443788 h 922163"/>
                <a:gd name="connsiteX0" fmla="*/ 1668028 w 2089415"/>
                <a:gd name="connsiteY0" fmla="*/ 922163 h 922163"/>
                <a:gd name="connsiteX1" fmla="*/ 10678 w 2089415"/>
                <a:gd name="connsiteY1" fmla="*/ 922163 h 922163"/>
                <a:gd name="connsiteX2" fmla="*/ 497705 w 2089415"/>
                <a:gd name="connsiteY2" fmla="*/ 457622 h 922163"/>
                <a:gd name="connsiteX3" fmla="*/ 9609 w 2089415"/>
                <a:gd name="connsiteY3" fmla="*/ 51222 h 922163"/>
                <a:gd name="connsiteX4" fmla="*/ 70620 w 2089415"/>
                <a:gd name="connsiteY4" fmla="*/ 0 h 922163"/>
                <a:gd name="connsiteX5" fmla="*/ 1579020 w 2089415"/>
                <a:gd name="connsiteY5" fmla="*/ 0 h 922163"/>
                <a:gd name="connsiteX6" fmla="*/ 1601318 w 2089415"/>
                <a:gd name="connsiteY6" fmla="*/ 37388 h 922163"/>
                <a:gd name="connsiteX7" fmla="*/ 2089415 w 2089415"/>
                <a:gd name="connsiteY7" fmla="*/ 443788 h 922163"/>
                <a:gd name="connsiteX0" fmla="*/ 1668028 w 2089415"/>
                <a:gd name="connsiteY0" fmla="*/ 922163 h 922163"/>
                <a:gd name="connsiteX1" fmla="*/ 10678 w 2089415"/>
                <a:gd name="connsiteY1" fmla="*/ 922163 h 922163"/>
                <a:gd name="connsiteX2" fmla="*/ 497705 w 2089415"/>
                <a:gd name="connsiteY2" fmla="*/ 457622 h 922163"/>
                <a:gd name="connsiteX3" fmla="*/ 9609 w 2089415"/>
                <a:gd name="connsiteY3" fmla="*/ 51222 h 922163"/>
                <a:gd name="connsiteX4" fmla="*/ 70620 w 2089415"/>
                <a:gd name="connsiteY4" fmla="*/ 0 h 922163"/>
                <a:gd name="connsiteX5" fmla="*/ 1503697 w 2089415"/>
                <a:gd name="connsiteY5" fmla="*/ 0 h 922163"/>
                <a:gd name="connsiteX6" fmla="*/ 1601318 w 2089415"/>
                <a:gd name="connsiteY6" fmla="*/ 37388 h 922163"/>
                <a:gd name="connsiteX7" fmla="*/ 2089415 w 2089415"/>
                <a:gd name="connsiteY7" fmla="*/ 443788 h 922163"/>
                <a:gd name="connsiteX0" fmla="*/ 1668028 w 2089415"/>
                <a:gd name="connsiteY0" fmla="*/ 922163 h 922163"/>
                <a:gd name="connsiteX1" fmla="*/ 10678 w 2089415"/>
                <a:gd name="connsiteY1" fmla="*/ 922163 h 922163"/>
                <a:gd name="connsiteX2" fmla="*/ 346114 w 2089415"/>
                <a:gd name="connsiteY2" fmla="*/ 457622 h 922163"/>
                <a:gd name="connsiteX3" fmla="*/ 9609 w 2089415"/>
                <a:gd name="connsiteY3" fmla="*/ 51222 h 922163"/>
                <a:gd name="connsiteX4" fmla="*/ 70620 w 2089415"/>
                <a:gd name="connsiteY4" fmla="*/ 0 h 922163"/>
                <a:gd name="connsiteX5" fmla="*/ 1503697 w 2089415"/>
                <a:gd name="connsiteY5" fmla="*/ 0 h 922163"/>
                <a:gd name="connsiteX6" fmla="*/ 1601318 w 2089415"/>
                <a:gd name="connsiteY6" fmla="*/ 37388 h 922163"/>
                <a:gd name="connsiteX7" fmla="*/ 2089415 w 2089415"/>
                <a:gd name="connsiteY7" fmla="*/ 443788 h 922163"/>
                <a:gd name="connsiteX0" fmla="*/ 1668028 w 2089415"/>
                <a:gd name="connsiteY0" fmla="*/ 922163 h 922163"/>
                <a:gd name="connsiteX1" fmla="*/ 10678 w 2089415"/>
                <a:gd name="connsiteY1" fmla="*/ 922163 h 922163"/>
                <a:gd name="connsiteX2" fmla="*/ 346114 w 2089415"/>
                <a:gd name="connsiteY2" fmla="*/ 457622 h 922163"/>
                <a:gd name="connsiteX3" fmla="*/ 9609 w 2089415"/>
                <a:gd name="connsiteY3" fmla="*/ 51222 h 922163"/>
                <a:gd name="connsiteX4" fmla="*/ 70620 w 2089415"/>
                <a:gd name="connsiteY4" fmla="*/ 0 h 922163"/>
                <a:gd name="connsiteX5" fmla="*/ 1503697 w 2089415"/>
                <a:gd name="connsiteY5" fmla="*/ 0 h 922163"/>
                <a:gd name="connsiteX6" fmla="*/ 1601318 w 2089415"/>
                <a:gd name="connsiteY6" fmla="*/ 37388 h 922163"/>
                <a:gd name="connsiteX7" fmla="*/ 2089415 w 2089415"/>
                <a:gd name="connsiteY7" fmla="*/ 443788 h 922163"/>
                <a:gd name="connsiteX0" fmla="*/ 1668028 w 2089415"/>
                <a:gd name="connsiteY0" fmla="*/ 922163 h 922163"/>
                <a:gd name="connsiteX1" fmla="*/ 10678 w 2089415"/>
                <a:gd name="connsiteY1" fmla="*/ 922163 h 922163"/>
                <a:gd name="connsiteX2" fmla="*/ 346114 w 2089415"/>
                <a:gd name="connsiteY2" fmla="*/ 457622 h 922163"/>
                <a:gd name="connsiteX3" fmla="*/ 9609 w 2089415"/>
                <a:gd name="connsiteY3" fmla="*/ 51222 h 922163"/>
                <a:gd name="connsiteX4" fmla="*/ 70620 w 2089415"/>
                <a:gd name="connsiteY4" fmla="*/ 0 h 922163"/>
                <a:gd name="connsiteX5" fmla="*/ 1503697 w 2089415"/>
                <a:gd name="connsiteY5" fmla="*/ 0 h 922163"/>
                <a:gd name="connsiteX6" fmla="*/ 1601318 w 2089415"/>
                <a:gd name="connsiteY6" fmla="*/ 37388 h 922163"/>
                <a:gd name="connsiteX7" fmla="*/ 2089415 w 2089415"/>
                <a:gd name="connsiteY7" fmla="*/ 443788 h 922163"/>
                <a:gd name="connsiteX0" fmla="*/ 1664803 w 2086190"/>
                <a:gd name="connsiteY0" fmla="*/ 922163 h 922163"/>
                <a:gd name="connsiteX1" fmla="*/ 7453 w 2086190"/>
                <a:gd name="connsiteY1" fmla="*/ 922163 h 922163"/>
                <a:gd name="connsiteX2" fmla="*/ 342889 w 2086190"/>
                <a:gd name="connsiteY2" fmla="*/ 457622 h 922163"/>
                <a:gd name="connsiteX3" fmla="*/ 6384 w 2086190"/>
                <a:gd name="connsiteY3" fmla="*/ 51222 h 922163"/>
                <a:gd name="connsiteX4" fmla="*/ 67395 w 2086190"/>
                <a:gd name="connsiteY4" fmla="*/ 0 h 922163"/>
                <a:gd name="connsiteX5" fmla="*/ 1500472 w 2086190"/>
                <a:gd name="connsiteY5" fmla="*/ 0 h 922163"/>
                <a:gd name="connsiteX6" fmla="*/ 1598093 w 2086190"/>
                <a:gd name="connsiteY6" fmla="*/ 37388 h 922163"/>
                <a:gd name="connsiteX7" fmla="*/ 2086190 w 2086190"/>
                <a:gd name="connsiteY7" fmla="*/ 443788 h 922163"/>
                <a:gd name="connsiteX0" fmla="*/ 1665125 w 2086512"/>
                <a:gd name="connsiteY0" fmla="*/ 922163 h 922163"/>
                <a:gd name="connsiteX1" fmla="*/ 7775 w 2086512"/>
                <a:gd name="connsiteY1" fmla="*/ 922163 h 922163"/>
                <a:gd name="connsiteX2" fmla="*/ 343211 w 2086512"/>
                <a:gd name="connsiteY2" fmla="*/ 457622 h 922163"/>
                <a:gd name="connsiteX3" fmla="*/ 6706 w 2086512"/>
                <a:gd name="connsiteY3" fmla="*/ 51222 h 922163"/>
                <a:gd name="connsiteX4" fmla="*/ 48768 w 2086512"/>
                <a:gd name="connsiteY4" fmla="*/ 0 h 922163"/>
                <a:gd name="connsiteX5" fmla="*/ 1500794 w 2086512"/>
                <a:gd name="connsiteY5" fmla="*/ 0 h 922163"/>
                <a:gd name="connsiteX6" fmla="*/ 1598415 w 2086512"/>
                <a:gd name="connsiteY6" fmla="*/ 37388 h 922163"/>
                <a:gd name="connsiteX7" fmla="*/ 2086512 w 2086512"/>
                <a:gd name="connsiteY7" fmla="*/ 443788 h 922163"/>
                <a:gd name="connsiteX0" fmla="*/ 1665125 w 1934920"/>
                <a:gd name="connsiteY0" fmla="*/ 922163 h 922163"/>
                <a:gd name="connsiteX1" fmla="*/ 7775 w 1934920"/>
                <a:gd name="connsiteY1" fmla="*/ 922163 h 922163"/>
                <a:gd name="connsiteX2" fmla="*/ 343211 w 1934920"/>
                <a:gd name="connsiteY2" fmla="*/ 457622 h 922163"/>
                <a:gd name="connsiteX3" fmla="*/ 6706 w 1934920"/>
                <a:gd name="connsiteY3" fmla="*/ 51222 h 922163"/>
                <a:gd name="connsiteX4" fmla="*/ 48768 w 1934920"/>
                <a:gd name="connsiteY4" fmla="*/ 0 h 922163"/>
                <a:gd name="connsiteX5" fmla="*/ 1500794 w 1934920"/>
                <a:gd name="connsiteY5" fmla="*/ 0 h 922163"/>
                <a:gd name="connsiteX6" fmla="*/ 1598415 w 1934920"/>
                <a:gd name="connsiteY6" fmla="*/ 37388 h 922163"/>
                <a:gd name="connsiteX7" fmla="*/ 1934920 w 1934920"/>
                <a:gd name="connsiteY7" fmla="*/ 443788 h 922163"/>
                <a:gd name="connsiteX0" fmla="*/ 1665125 w 1934920"/>
                <a:gd name="connsiteY0" fmla="*/ 922163 h 922163"/>
                <a:gd name="connsiteX1" fmla="*/ 7775 w 1934920"/>
                <a:gd name="connsiteY1" fmla="*/ 922163 h 922163"/>
                <a:gd name="connsiteX2" fmla="*/ 343211 w 1934920"/>
                <a:gd name="connsiteY2" fmla="*/ 457622 h 922163"/>
                <a:gd name="connsiteX3" fmla="*/ 6706 w 1934920"/>
                <a:gd name="connsiteY3" fmla="*/ 51222 h 922163"/>
                <a:gd name="connsiteX4" fmla="*/ 48768 w 1934920"/>
                <a:gd name="connsiteY4" fmla="*/ 0 h 922163"/>
                <a:gd name="connsiteX5" fmla="*/ 1500794 w 1934920"/>
                <a:gd name="connsiteY5" fmla="*/ 0 h 922163"/>
                <a:gd name="connsiteX6" fmla="*/ 1598415 w 1934920"/>
                <a:gd name="connsiteY6" fmla="*/ 37388 h 922163"/>
                <a:gd name="connsiteX7" fmla="*/ 1934920 w 1934920"/>
                <a:gd name="connsiteY7" fmla="*/ 443788 h 922163"/>
                <a:gd name="connsiteX0" fmla="*/ 1665125 w 1934920"/>
                <a:gd name="connsiteY0" fmla="*/ 922163 h 922163"/>
                <a:gd name="connsiteX1" fmla="*/ 7775 w 1934920"/>
                <a:gd name="connsiteY1" fmla="*/ 922163 h 922163"/>
                <a:gd name="connsiteX2" fmla="*/ 343211 w 1934920"/>
                <a:gd name="connsiteY2" fmla="*/ 457622 h 922163"/>
                <a:gd name="connsiteX3" fmla="*/ 6706 w 1934920"/>
                <a:gd name="connsiteY3" fmla="*/ 51222 h 922163"/>
                <a:gd name="connsiteX4" fmla="*/ 48768 w 1934920"/>
                <a:gd name="connsiteY4" fmla="*/ 0 h 922163"/>
                <a:gd name="connsiteX5" fmla="*/ 1500794 w 1934920"/>
                <a:gd name="connsiteY5" fmla="*/ 0 h 922163"/>
                <a:gd name="connsiteX6" fmla="*/ 1598415 w 1934920"/>
                <a:gd name="connsiteY6" fmla="*/ 37388 h 922163"/>
                <a:gd name="connsiteX7" fmla="*/ 1934920 w 1934920"/>
                <a:gd name="connsiteY7" fmla="*/ 443788 h 922163"/>
                <a:gd name="connsiteX0" fmla="*/ 1665125 w 1934920"/>
                <a:gd name="connsiteY0" fmla="*/ 922163 h 922163"/>
                <a:gd name="connsiteX1" fmla="*/ 7775 w 1934920"/>
                <a:gd name="connsiteY1" fmla="*/ 922163 h 922163"/>
                <a:gd name="connsiteX2" fmla="*/ 343211 w 1934920"/>
                <a:gd name="connsiteY2" fmla="*/ 457622 h 922163"/>
                <a:gd name="connsiteX3" fmla="*/ 6706 w 1934920"/>
                <a:gd name="connsiteY3" fmla="*/ 51222 h 922163"/>
                <a:gd name="connsiteX4" fmla="*/ 48768 w 1934920"/>
                <a:gd name="connsiteY4" fmla="*/ 0 h 922163"/>
                <a:gd name="connsiteX5" fmla="*/ 1531115 w 1934920"/>
                <a:gd name="connsiteY5" fmla="*/ 0 h 922163"/>
                <a:gd name="connsiteX6" fmla="*/ 1598415 w 1934920"/>
                <a:gd name="connsiteY6" fmla="*/ 37388 h 922163"/>
                <a:gd name="connsiteX7" fmla="*/ 1934920 w 1934920"/>
                <a:gd name="connsiteY7" fmla="*/ 443788 h 922163"/>
                <a:gd name="connsiteX0" fmla="*/ 1665125 w 1934920"/>
                <a:gd name="connsiteY0" fmla="*/ 922163 h 922163"/>
                <a:gd name="connsiteX1" fmla="*/ 7775 w 1934920"/>
                <a:gd name="connsiteY1" fmla="*/ 922163 h 922163"/>
                <a:gd name="connsiteX2" fmla="*/ 291231 w 1934920"/>
                <a:gd name="connsiteY2" fmla="*/ 457622 h 922163"/>
                <a:gd name="connsiteX3" fmla="*/ 6706 w 1934920"/>
                <a:gd name="connsiteY3" fmla="*/ 51222 h 922163"/>
                <a:gd name="connsiteX4" fmla="*/ 48768 w 1934920"/>
                <a:gd name="connsiteY4" fmla="*/ 0 h 922163"/>
                <a:gd name="connsiteX5" fmla="*/ 1531115 w 1934920"/>
                <a:gd name="connsiteY5" fmla="*/ 0 h 922163"/>
                <a:gd name="connsiteX6" fmla="*/ 1598415 w 1934920"/>
                <a:gd name="connsiteY6" fmla="*/ 37388 h 922163"/>
                <a:gd name="connsiteX7" fmla="*/ 1934920 w 1934920"/>
                <a:gd name="connsiteY7" fmla="*/ 443788 h 922163"/>
                <a:gd name="connsiteX0" fmla="*/ 1665125 w 1934920"/>
                <a:gd name="connsiteY0" fmla="*/ 922163 h 922163"/>
                <a:gd name="connsiteX1" fmla="*/ 7775 w 1934920"/>
                <a:gd name="connsiteY1" fmla="*/ 922163 h 922163"/>
                <a:gd name="connsiteX2" fmla="*/ 291231 w 1934920"/>
                <a:gd name="connsiteY2" fmla="*/ 457622 h 922163"/>
                <a:gd name="connsiteX3" fmla="*/ 6706 w 1934920"/>
                <a:gd name="connsiteY3" fmla="*/ 51222 h 922163"/>
                <a:gd name="connsiteX4" fmla="*/ 48768 w 1934920"/>
                <a:gd name="connsiteY4" fmla="*/ 0 h 922163"/>
                <a:gd name="connsiteX5" fmla="*/ 1531115 w 1934920"/>
                <a:gd name="connsiteY5" fmla="*/ 0 h 922163"/>
                <a:gd name="connsiteX6" fmla="*/ 1598415 w 1934920"/>
                <a:gd name="connsiteY6" fmla="*/ 37388 h 922163"/>
                <a:gd name="connsiteX7" fmla="*/ 1934920 w 1934920"/>
                <a:gd name="connsiteY7" fmla="*/ 443788 h 922163"/>
                <a:gd name="connsiteX0" fmla="*/ 1665125 w 1934920"/>
                <a:gd name="connsiteY0" fmla="*/ 922163 h 922163"/>
                <a:gd name="connsiteX1" fmla="*/ 7775 w 1934920"/>
                <a:gd name="connsiteY1" fmla="*/ 922163 h 922163"/>
                <a:gd name="connsiteX2" fmla="*/ 291231 w 1934920"/>
                <a:gd name="connsiteY2" fmla="*/ 457622 h 922163"/>
                <a:gd name="connsiteX3" fmla="*/ 6706 w 1934920"/>
                <a:gd name="connsiteY3" fmla="*/ 51222 h 922163"/>
                <a:gd name="connsiteX4" fmla="*/ 48768 w 1934920"/>
                <a:gd name="connsiteY4" fmla="*/ 0 h 922163"/>
                <a:gd name="connsiteX5" fmla="*/ 1531115 w 1934920"/>
                <a:gd name="connsiteY5" fmla="*/ 0 h 922163"/>
                <a:gd name="connsiteX6" fmla="*/ 1598415 w 1934920"/>
                <a:gd name="connsiteY6" fmla="*/ 37388 h 922163"/>
                <a:gd name="connsiteX7" fmla="*/ 1934920 w 1934920"/>
                <a:gd name="connsiteY7" fmla="*/ 443788 h 922163"/>
                <a:gd name="connsiteX0" fmla="*/ 1664012 w 1933807"/>
                <a:gd name="connsiteY0" fmla="*/ 922163 h 922163"/>
                <a:gd name="connsiteX1" fmla="*/ 6662 w 1933807"/>
                <a:gd name="connsiteY1" fmla="*/ 922163 h 922163"/>
                <a:gd name="connsiteX2" fmla="*/ 290118 w 1933807"/>
                <a:gd name="connsiteY2" fmla="*/ 457622 h 922163"/>
                <a:gd name="connsiteX3" fmla="*/ 5593 w 1933807"/>
                <a:gd name="connsiteY3" fmla="*/ 51222 h 922163"/>
                <a:gd name="connsiteX4" fmla="*/ 47655 w 1933807"/>
                <a:gd name="connsiteY4" fmla="*/ 0 h 922163"/>
                <a:gd name="connsiteX5" fmla="*/ 1530002 w 1933807"/>
                <a:gd name="connsiteY5" fmla="*/ 0 h 922163"/>
                <a:gd name="connsiteX6" fmla="*/ 1597302 w 1933807"/>
                <a:gd name="connsiteY6" fmla="*/ 37388 h 922163"/>
                <a:gd name="connsiteX7" fmla="*/ 1933807 w 1933807"/>
                <a:gd name="connsiteY7" fmla="*/ 443788 h 922163"/>
                <a:gd name="connsiteX0" fmla="*/ 1664131 w 1933926"/>
                <a:gd name="connsiteY0" fmla="*/ 922163 h 922163"/>
                <a:gd name="connsiteX1" fmla="*/ 6781 w 1933926"/>
                <a:gd name="connsiteY1" fmla="*/ 922163 h 922163"/>
                <a:gd name="connsiteX2" fmla="*/ 290237 w 1933926"/>
                <a:gd name="connsiteY2" fmla="*/ 457622 h 922163"/>
                <a:gd name="connsiteX3" fmla="*/ 5712 w 1933926"/>
                <a:gd name="connsiteY3" fmla="*/ 51222 h 922163"/>
                <a:gd name="connsiteX4" fmla="*/ 41276 w 1933926"/>
                <a:gd name="connsiteY4" fmla="*/ 0 h 922163"/>
                <a:gd name="connsiteX5" fmla="*/ 1530121 w 1933926"/>
                <a:gd name="connsiteY5" fmla="*/ 0 h 922163"/>
                <a:gd name="connsiteX6" fmla="*/ 1597421 w 1933926"/>
                <a:gd name="connsiteY6" fmla="*/ 37388 h 922163"/>
                <a:gd name="connsiteX7" fmla="*/ 1933926 w 1933926"/>
                <a:gd name="connsiteY7" fmla="*/ 443788 h 922163"/>
                <a:gd name="connsiteX0" fmla="*/ 1664131 w 1881945"/>
                <a:gd name="connsiteY0" fmla="*/ 922163 h 922163"/>
                <a:gd name="connsiteX1" fmla="*/ 6781 w 1881945"/>
                <a:gd name="connsiteY1" fmla="*/ 922163 h 922163"/>
                <a:gd name="connsiteX2" fmla="*/ 290237 w 1881945"/>
                <a:gd name="connsiteY2" fmla="*/ 457622 h 922163"/>
                <a:gd name="connsiteX3" fmla="*/ 5712 w 1881945"/>
                <a:gd name="connsiteY3" fmla="*/ 51222 h 922163"/>
                <a:gd name="connsiteX4" fmla="*/ 41276 w 1881945"/>
                <a:gd name="connsiteY4" fmla="*/ 0 h 922163"/>
                <a:gd name="connsiteX5" fmla="*/ 1530121 w 1881945"/>
                <a:gd name="connsiteY5" fmla="*/ 0 h 922163"/>
                <a:gd name="connsiteX6" fmla="*/ 1597421 w 1881945"/>
                <a:gd name="connsiteY6" fmla="*/ 37388 h 922163"/>
                <a:gd name="connsiteX7" fmla="*/ 1881945 w 1881945"/>
                <a:gd name="connsiteY7" fmla="*/ 443788 h 922163"/>
                <a:gd name="connsiteX0" fmla="*/ 1664131 w 1881945"/>
                <a:gd name="connsiteY0" fmla="*/ 922163 h 922163"/>
                <a:gd name="connsiteX1" fmla="*/ 6781 w 1881945"/>
                <a:gd name="connsiteY1" fmla="*/ 922163 h 922163"/>
                <a:gd name="connsiteX2" fmla="*/ 290237 w 1881945"/>
                <a:gd name="connsiteY2" fmla="*/ 457622 h 922163"/>
                <a:gd name="connsiteX3" fmla="*/ 5712 w 1881945"/>
                <a:gd name="connsiteY3" fmla="*/ 51222 h 922163"/>
                <a:gd name="connsiteX4" fmla="*/ 41276 w 1881945"/>
                <a:gd name="connsiteY4" fmla="*/ 0 h 922163"/>
                <a:gd name="connsiteX5" fmla="*/ 1530121 w 1881945"/>
                <a:gd name="connsiteY5" fmla="*/ 0 h 922163"/>
                <a:gd name="connsiteX6" fmla="*/ 1597421 w 1881945"/>
                <a:gd name="connsiteY6" fmla="*/ 37388 h 922163"/>
                <a:gd name="connsiteX7" fmla="*/ 1881945 w 1881945"/>
                <a:gd name="connsiteY7" fmla="*/ 443788 h 922163"/>
                <a:gd name="connsiteX0" fmla="*/ 1664131 w 1881945"/>
                <a:gd name="connsiteY0" fmla="*/ 922163 h 922163"/>
                <a:gd name="connsiteX1" fmla="*/ 6781 w 1881945"/>
                <a:gd name="connsiteY1" fmla="*/ 922163 h 922163"/>
                <a:gd name="connsiteX2" fmla="*/ 290237 w 1881945"/>
                <a:gd name="connsiteY2" fmla="*/ 457622 h 922163"/>
                <a:gd name="connsiteX3" fmla="*/ 5712 w 1881945"/>
                <a:gd name="connsiteY3" fmla="*/ 51222 h 922163"/>
                <a:gd name="connsiteX4" fmla="*/ 41276 w 1881945"/>
                <a:gd name="connsiteY4" fmla="*/ 0 h 922163"/>
                <a:gd name="connsiteX5" fmla="*/ 1530121 w 1881945"/>
                <a:gd name="connsiteY5" fmla="*/ 0 h 922163"/>
                <a:gd name="connsiteX6" fmla="*/ 1597421 w 1881945"/>
                <a:gd name="connsiteY6" fmla="*/ 37388 h 922163"/>
                <a:gd name="connsiteX7" fmla="*/ 1881945 w 1881945"/>
                <a:gd name="connsiteY7" fmla="*/ 443788 h 922163"/>
                <a:gd name="connsiteX0" fmla="*/ 1664131 w 1881945"/>
                <a:gd name="connsiteY0" fmla="*/ 922163 h 922163"/>
                <a:gd name="connsiteX1" fmla="*/ 6781 w 1881945"/>
                <a:gd name="connsiteY1" fmla="*/ 922163 h 922163"/>
                <a:gd name="connsiteX2" fmla="*/ 290237 w 1881945"/>
                <a:gd name="connsiteY2" fmla="*/ 457622 h 922163"/>
                <a:gd name="connsiteX3" fmla="*/ 5712 w 1881945"/>
                <a:gd name="connsiteY3" fmla="*/ 51222 h 922163"/>
                <a:gd name="connsiteX4" fmla="*/ 41276 w 1881945"/>
                <a:gd name="connsiteY4" fmla="*/ 0 h 922163"/>
                <a:gd name="connsiteX5" fmla="*/ 1540516 w 1881945"/>
                <a:gd name="connsiteY5" fmla="*/ 0 h 922163"/>
                <a:gd name="connsiteX6" fmla="*/ 1597421 w 1881945"/>
                <a:gd name="connsiteY6" fmla="*/ 37388 h 922163"/>
                <a:gd name="connsiteX7" fmla="*/ 1881945 w 1881945"/>
                <a:gd name="connsiteY7" fmla="*/ 443788 h 922163"/>
                <a:gd name="connsiteX0" fmla="*/ 1664131 w 1881945"/>
                <a:gd name="connsiteY0" fmla="*/ 922163 h 922163"/>
                <a:gd name="connsiteX1" fmla="*/ 6781 w 1881945"/>
                <a:gd name="connsiteY1" fmla="*/ 922163 h 922163"/>
                <a:gd name="connsiteX2" fmla="*/ 203874 w 1881945"/>
                <a:gd name="connsiteY2" fmla="*/ 457622 h 922163"/>
                <a:gd name="connsiteX3" fmla="*/ 5712 w 1881945"/>
                <a:gd name="connsiteY3" fmla="*/ 51222 h 922163"/>
                <a:gd name="connsiteX4" fmla="*/ 41276 w 1881945"/>
                <a:gd name="connsiteY4" fmla="*/ 0 h 922163"/>
                <a:gd name="connsiteX5" fmla="*/ 1540516 w 1881945"/>
                <a:gd name="connsiteY5" fmla="*/ 0 h 922163"/>
                <a:gd name="connsiteX6" fmla="*/ 1597421 w 1881945"/>
                <a:gd name="connsiteY6" fmla="*/ 37388 h 922163"/>
                <a:gd name="connsiteX7" fmla="*/ 1881945 w 1881945"/>
                <a:gd name="connsiteY7" fmla="*/ 443788 h 922163"/>
                <a:gd name="connsiteX0" fmla="*/ 1664131 w 1881945"/>
                <a:gd name="connsiteY0" fmla="*/ 922163 h 922163"/>
                <a:gd name="connsiteX1" fmla="*/ 6781 w 1881945"/>
                <a:gd name="connsiteY1" fmla="*/ 922163 h 922163"/>
                <a:gd name="connsiteX2" fmla="*/ 203874 w 1881945"/>
                <a:gd name="connsiteY2" fmla="*/ 457622 h 922163"/>
                <a:gd name="connsiteX3" fmla="*/ 5712 w 1881945"/>
                <a:gd name="connsiteY3" fmla="*/ 51222 h 922163"/>
                <a:gd name="connsiteX4" fmla="*/ 41276 w 1881945"/>
                <a:gd name="connsiteY4" fmla="*/ 0 h 922163"/>
                <a:gd name="connsiteX5" fmla="*/ 1540516 w 1881945"/>
                <a:gd name="connsiteY5" fmla="*/ 0 h 922163"/>
                <a:gd name="connsiteX6" fmla="*/ 1597421 w 1881945"/>
                <a:gd name="connsiteY6" fmla="*/ 37388 h 922163"/>
                <a:gd name="connsiteX7" fmla="*/ 1881945 w 1881945"/>
                <a:gd name="connsiteY7" fmla="*/ 443788 h 922163"/>
                <a:gd name="connsiteX0" fmla="*/ 1664131 w 1881945"/>
                <a:gd name="connsiteY0" fmla="*/ 922163 h 922163"/>
                <a:gd name="connsiteX1" fmla="*/ 6781 w 1881945"/>
                <a:gd name="connsiteY1" fmla="*/ 922163 h 922163"/>
                <a:gd name="connsiteX2" fmla="*/ 203874 w 1881945"/>
                <a:gd name="connsiteY2" fmla="*/ 457622 h 922163"/>
                <a:gd name="connsiteX3" fmla="*/ 5712 w 1881945"/>
                <a:gd name="connsiteY3" fmla="*/ 51222 h 922163"/>
                <a:gd name="connsiteX4" fmla="*/ 41276 w 1881945"/>
                <a:gd name="connsiteY4" fmla="*/ 0 h 922163"/>
                <a:gd name="connsiteX5" fmla="*/ 1540516 w 1881945"/>
                <a:gd name="connsiteY5" fmla="*/ 0 h 922163"/>
                <a:gd name="connsiteX6" fmla="*/ 1597421 w 1881945"/>
                <a:gd name="connsiteY6" fmla="*/ 37388 h 922163"/>
                <a:gd name="connsiteX7" fmla="*/ 1881945 w 1881945"/>
                <a:gd name="connsiteY7" fmla="*/ 443788 h 922163"/>
                <a:gd name="connsiteX0" fmla="*/ 1662284 w 1880098"/>
                <a:gd name="connsiteY0" fmla="*/ 922163 h 922163"/>
                <a:gd name="connsiteX1" fmla="*/ 4934 w 1880098"/>
                <a:gd name="connsiteY1" fmla="*/ 922163 h 922163"/>
                <a:gd name="connsiteX2" fmla="*/ 202027 w 1880098"/>
                <a:gd name="connsiteY2" fmla="*/ 457622 h 922163"/>
                <a:gd name="connsiteX3" fmla="*/ 3865 w 1880098"/>
                <a:gd name="connsiteY3" fmla="*/ 51222 h 922163"/>
                <a:gd name="connsiteX4" fmla="*/ 39429 w 1880098"/>
                <a:gd name="connsiteY4" fmla="*/ 0 h 922163"/>
                <a:gd name="connsiteX5" fmla="*/ 1538669 w 1880098"/>
                <a:gd name="connsiteY5" fmla="*/ 0 h 922163"/>
                <a:gd name="connsiteX6" fmla="*/ 1595574 w 1880098"/>
                <a:gd name="connsiteY6" fmla="*/ 37388 h 922163"/>
                <a:gd name="connsiteX7" fmla="*/ 1880098 w 1880098"/>
                <a:gd name="connsiteY7" fmla="*/ 443788 h 922163"/>
                <a:gd name="connsiteX0" fmla="*/ 1662480 w 1880294"/>
                <a:gd name="connsiteY0" fmla="*/ 922163 h 922163"/>
                <a:gd name="connsiteX1" fmla="*/ 5130 w 1880294"/>
                <a:gd name="connsiteY1" fmla="*/ 922163 h 922163"/>
                <a:gd name="connsiteX2" fmla="*/ 202223 w 1880294"/>
                <a:gd name="connsiteY2" fmla="*/ 457622 h 922163"/>
                <a:gd name="connsiteX3" fmla="*/ 4061 w 1880294"/>
                <a:gd name="connsiteY3" fmla="*/ 51222 h 922163"/>
                <a:gd name="connsiteX4" fmla="*/ 28833 w 1880294"/>
                <a:gd name="connsiteY4" fmla="*/ 0 h 922163"/>
                <a:gd name="connsiteX5" fmla="*/ 1538865 w 1880294"/>
                <a:gd name="connsiteY5" fmla="*/ 0 h 922163"/>
                <a:gd name="connsiteX6" fmla="*/ 1595770 w 1880294"/>
                <a:gd name="connsiteY6" fmla="*/ 37388 h 922163"/>
                <a:gd name="connsiteX7" fmla="*/ 1880294 w 1880294"/>
                <a:gd name="connsiteY7" fmla="*/ 443788 h 922163"/>
                <a:gd name="connsiteX0" fmla="*/ 1662480 w 1793932"/>
                <a:gd name="connsiteY0" fmla="*/ 922163 h 922163"/>
                <a:gd name="connsiteX1" fmla="*/ 5130 w 1793932"/>
                <a:gd name="connsiteY1" fmla="*/ 922163 h 922163"/>
                <a:gd name="connsiteX2" fmla="*/ 202223 w 1793932"/>
                <a:gd name="connsiteY2" fmla="*/ 457622 h 922163"/>
                <a:gd name="connsiteX3" fmla="*/ 4061 w 1793932"/>
                <a:gd name="connsiteY3" fmla="*/ 51222 h 922163"/>
                <a:gd name="connsiteX4" fmla="*/ 28833 w 1793932"/>
                <a:gd name="connsiteY4" fmla="*/ 0 h 922163"/>
                <a:gd name="connsiteX5" fmla="*/ 1538865 w 1793932"/>
                <a:gd name="connsiteY5" fmla="*/ 0 h 922163"/>
                <a:gd name="connsiteX6" fmla="*/ 1595770 w 1793932"/>
                <a:gd name="connsiteY6" fmla="*/ 37388 h 922163"/>
                <a:gd name="connsiteX7" fmla="*/ 1793932 w 1793932"/>
                <a:gd name="connsiteY7" fmla="*/ 443788 h 922163"/>
                <a:gd name="connsiteX0" fmla="*/ 1662480 w 1793932"/>
                <a:gd name="connsiteY0" fmla="*/ 922163 h 922163"/>
                <a:gd name="connsiteX1" fmla="*/ 5130 w 1793932"/>
                <a:gd name="connsiteY1" fmla="*/ 922163 h 922163"/>
                <a:gd name="connsiteX2" fmla="*/ 202223 w 1793932"/>
                <a:gd name="connsiteY2" fmla="*/ 457622 h 922163"/>
                <a:gd name="connsiteX3" fmla="*/ 4061 w 1793932"/>
                <a:gd name="connsiteY3" fmla="*/ 51222 h 922163"/>
                <a:gd name="connsiteX4" fmla="*/ 28833 w 1793932"/>
                <a:gd name="connsiteY4" fmla="*/ 0 h 922163"/>
                <a:gd name="connsiteX5" fmla="*/ 1538865 w 1793932"/>
                <a:gd name="connsiteY5" fmla="*/ 0 h 922163"/>
                <a:gd name="connsiteX6" fmla="*/ 1595770 w 1793932"/>
                <a:gd name="connsiteY6" fmla="*/ 37388 h 922163"/>
                <a:gd name="connsiteX7" fmla="*/ 1793932 w 1793932"/>
                <a:gd name="connsiteY7" fmla="*/ 443788 h 922163"/>
                <a:gd name="connsiteX0" fmla="*/ 1662480 w 1793932"/>
                <a:gd name="connsiteY0" fmla="*/ 922163 h 922163"/>
                <a:gd name="connsiteX1" fmla="*/ 5130 w 1793932"/>
                <a:gd name="connsiteY1" fmla="*/ 922163 h 922163"/>
                <a:gd name="connsiteX2" fmla="*/ 202223 w 1793932"/>
                <a:gd name="connsiteY2" fmla="*/ 457622 h 922163"/>
                <a:gd name="connsiteX3" fmla="*/ 4061 w 1793932"/>
                <a:gd name="connsiteY3" fmla="*/ 51222 h 922163"/>
                <a:gd name="connsiteX4" fmla="*/ 28833 w 1793932"/>
                <a:gd name="connsiteY4" fmla="*/ 0 h 922163"/>
                <a:gd name="connsiteX5" fmla="*/ 1538865 w 1793932"/>
                <a:gd name="connsiteY5" fmla="*/ 0 h 922163"/>
                <a:gd name="connsiteX6" fmla="*/ 1595770 w 1793932"/>
                <a:gd name="connsiteY6" fmla="*/ 37388 h 922163"/>
                <a:gd name="connsiteX7" fmla="*/ 1793932 w 1793932"/>
                <a:gd name="connsiteY7" fmla="*/ 443788 h 922163"/>
                <a:gd name="connsiteX0" fmla="*/ 1662480 w 1793932"/>
                <a:gd name="connsiteY0" fmla="*/ 922163 h 922163"/>
                <a:gd name="connsiteX1" fmla="*/ 5130 w 1793932"/>
                <a:gd name="connsiteY1" fmla="*/ 922163 h 922163"/>
                <a:gd name="connsiteX2" fmla="*/ 202223 w 1793932"/>
                <a:gd name="connsiteY2" fmla="*/ 457622 h 922163"/>
                <a:gd name="connsiteX3" fmla="*/ 4061 w 1793932"/>
                <a:gd name="connsiteY3" fmla="*/ 51222 h 922163"/>
                <a:gd name="connsiteX4" fmla="*/ 28833 w 1793932"/>
                <a:gd name="connsiteY4" fmla="*/ 0 h 922163"/>
                <a:gd name="connsiteX5" fmla="*/ 1556140 w 1793932"/>
                <a:gd name="connsiteY5" fmla="*/ 0 h 922163"/>
                <a:gd name="connsiteX6" fmla="*/ 1595770 w 1793932"/>
                <a:gd name="connsiteY6" fmla="*/ 37388 h 922163"/>
                <a:gd name="connsiteX7" fmla="*/ 1793932 w 1793932"/>
                <a:gd name="connsiteY7" fmla="*/ 443788 h 922163"/>
                <a:gd name="connsiteX0" fmla="*/ 1695919 w 1793932"/>
                <a:gd name="connsiteY0" fmla="*/ 922163 h 922163"/>
                <a:gd name="connsiteX1" fmla="*/ 5130 w 1793932"/>
                <a:gd name="connsiteY1" fmla="*/ 922163 h 922163"/>
                <a:gd name="connsiteX2" fmla="*/ 202223 w 1793932"/>
                <a:gd name="connsiteY2" fmla="*/ 457622 h 922163"/>
                <a:gd name="connsiteX3" fmla="*/ 4061 w 1793932"/>
                <a:gd name="connsiteY3" fmla="*/ 51222 h 922163"/>
                <a:gd name="connsiteX4" fmla="*/ 28833 w 1793932"/>
                <a:gd name="connsiteY4" fmla="*/ 0 h 922163"/>
                <a:gd name="connsiteX5" fmla="*/ 1556140 w 1793932"/>
                <a:gd name="connsiteY5" fmla="*/ 0 h 922163"/>
                <a:gd name="connsiteX6" fmla="*/ 1595770 w 1793932"/>
                <a:gd name="connsiteY6" fmla="*/ 37388 h 922163"/>
                <a:gd name="connsiteX7" fmla="*/ 1793932 w 1793932"/>
                <a:gd name="connsiteY7" fmla="*/ 443788 h 922163"/>
                <a:gd name="connsiteX0" fmla="*/ 1695919 w 1793932"/>
                <a:gd name="connsiteY0" fmla="*/ 922163 h 922163"/>
                <a:gd name="connsiteX1" fmla="*/ 5130 w 1793932"/>
                <a:gd name="connsiteY1" fmla="*/ 922163 h 922163"/>
                <a:gd name="connsiteX2" fmla="*/ 127028 w 1793932"/>
                <a:gd name="connsiteY2" fmla="*/ 457622 h 922163"/>
                <a:gd name="connsiteX3" fmla="*/ 4061 w 1793932"/>
                <a:gd name="connsiteY3" fmla="*/ 51222 h 922163"/>
                <a:gd name="connsiteX4" fmla="*/ 28833 w 1793932"/>
                <a:gd name="connsiteY4" fmla="*/ 0 h 922163"/>
                <a:gd name="connsiteX5" fmla="*/ 1556140 w 1793932"/>
                <a:gd name="connsiteY5" fmla="*/ 0 h 922163"/>
                <a:gd name="connsiteX6" fmla="*/ 1595770 w 1793932"/>
                <a:gd name="connsiteY6" fmla="*/ 37388 h 922163"/>
                <a:gd name="connsiteX7" fmla="*/ 1793932 w 1793932"/>
                <a:gd name="connsiteY7" fmla="*/ 443788 h 922163"/>
                <a:gd name="connsiteX0" fmla="*/ 1695919 w 1793932"/>
                <a:gd name="connsiteY0" fmla="*/ 922163 h 922163"/>
                <a:gd name="connsiteX1" fmla="*/ 5130 w 1793932"/>
                <a:gd name="connsiteY1" fmla="*/ 922163 h 922163"/>
                <a:gd name="connsiteX2" fmla="*/ 127028 w 1793932"/>
                <a:gd name="connsiteY2" fmla="*/ 457622 h 922163"/>
                <a:gd name="connsiteX3" fmla="*/ 4061 w 1793932"/>
                <a:gd name="connsiteY3" fmla="*/ 51222 h 922163"/>
                <a:gd name="connsiteX4" fmla="*/ 28833 w 1793932"/>
                <a:gd name="connsiteY4" fmla="*/ 0 h 922163"/>
                <a:gd name="connsiteX5" fmla="*/ 1556140 w 1793932"/>
                <a:gd name="connsiteY5" fmla="*/ 0 h 922163"/>
                <a:gd name="connsiteX6" fmla="*/ 1595770 w 1793932"/>
                <a:gd name="connsiteY6" fmla="*/ 37388 h 922163"/>
                <a:gd name="connsiteX7" fmla="*/ 1793932 w 1793932"/>
                <a:gd name="connsiteY7" fmla="*/ 443788 h 922163"/>
                <a:gd name="connsiteX0" fmla="*/ 1695919 w 1793932"/>
                <a:gd name="connsiteY0" fmla="*/ 922163 h 922163"/>
                <a:gd name="connsiteX1" fmla="*/ 5130 w 1793932"/>
                <a:gd name="connsiteY1" fmla="*/ 922163 h 922163"/>
                <a:gd name="connsiteX2" fmla="*/ 127028 w 1793932"/>
                <a:gd name="connsiteY2" fmla="*/ 457622 h 922163"/>
                <a:gd name="connsiteX3" fmla="*/ 4061 w 1793932"/>
                <a:gd name="connsiteY3" fmla="*/ 51222 h 922163"/>
                <a:gd name="connsiteX4" fmla="*/ 28833 w 1793932"/>
                <a:gd name="connsiteY4" fmla="*/ 0 h 922163"/>
                <a:gd name="connsiteX5" fmla="*/ 1556140 w 1793932"/>
                <a:gd name="connsiteY5" fmla="*/ 0 h 922163"/>
                <a:gd name="connsiteX6" fmla="*/ 1595770 w 1793932"/>
                <a:gd name="connsiteY6" fmla="*/ 37388 h 922163"/>
                <a:gd name="connsiteX7" fmla="*/ 1793932 w 1793932"/>
                <a:gd name="connsiteY7" fmla="*/ 443788 h 922163"/>
                <a:gd name="connsiteX0" fmla="*/ 1694306 w 1792319"/>
                <a:gd name="connsiteY0" fmla="*/ 922163 h 922163"/>
                <a:gd name="connsiteX1" fmla="*/ 3517 w 1792319"/>
                <a:gd name="connsiteY1" fmla="*/ 922163 h 922163"/>
                <a:gd name="connsiteX2" fmla="*/ 125415 w 1792319"/>
                <a:gd name="connsiteY2" fmla="*/ 457622 h 922163"/>
                <a:gd name="connsiteX3" fmla="*/ 2448 w 1792319"/>
                <a:gd name="connsiteY3" fmla="*/ 51222 h 922163"/>
                <a:gd name="connsiteX4" fmla="*/ 27220 w 1792319"/>
                <a:gd name="connsiteY4" fmla="*/ 0 h 922163"/>
                <a:gd name="connsiteX5" fmla="*/ 1554527 w 1792319"/>
                <a:gd name="connsiteY5" fmla="*/ 0 h 922163"/>
                <a:gd name="connsiteX6" fmla="*/ 1594157 w 1792319"/>
                <a:gd name="connsiteY6" fmla="*/ 37388 h 922163"/>
                <a:gd name="connsiteX7" fmla="*/ 1792319 w 1792319"/>
                <a:gd name="connsiteY7" fmla="*/ 443788 h 922163"/>
                <a:gd name="connsiteX0" fmla="*/ 1694486 w 1792499"/>
                <a:gd name="connsiteY0" fmla="*/ 922163 h 922163"/>
                <a:gd name="connsiteX1" fmla="*/ 3697 w 1792499"/>
                <a:gd name="connsiteY1" fmla="*/ 922163 h 922163"/>
                <a:gd name="connsiteX2" fmla="*/ 125595 w 1792499"/>
                <a:gd name="connsiteY2" fmla="*/ 457622 h 922163"/>
                <a:gd name="connsiteX3" fmla="*/ 2628 w 1792499"/>
                <a:gd name="connsiteY3" fmla="*/ 51222 h 922163"/>
                <a:gd name="connsiteX4" fmla="*/ 17999 w 1792499"/>
                <a:gd name="connsiteY4" fmla="*/ 0 h 922163"/>
                <a:gd name="connsiteX5" fmla="*/ 1554707 w 1792499"/>
                <a:gd name="connsiteY5" fmla="*/ 0 h 922163"/>
                <a:gd name="connsiteX6" fmla="*/ 1594337 w 1792499"/>
                <a:gd name="connsiteY6" fmla="*/ 37388 h 922163"/>
                <a:gd name="connsiteX7" fmla="*/ 1792499 w 1792499"/>
                <a:gd name="connsiteY7" fmla="*/ 443788 h 922163"/>
                <a:gd name="connsiteX0" fmla="*/ 1694486 w 1717304"/>
                <a:gd name="connsiteY0" fmla="*/ 922163 h 922163"/>
                <a:gd name="connsiteX1" fmla="*/ 3697 w 1717304"/>
                <a:gd name="connsiteY1" fmla="*/ 922163 h 922163"/>
                <a:gd name="connsiteX2" fmla="*/ 125595 w 1717304"/>
                <a:gd name="connsiteY2" fmla="*/ 457622 h 922163"/>
                <a:gd name="connsiteX3" fmla="*/ 2628 w 1717304"/>
                <a:gd name="connsiteY3" fmla="*/ 51222 h 922163"/>
                <a:gd name="connsiteX4" fmla="*/ 17999 w 1717304"/>
                <a:gd name="connsiteY4" fmla="*/ 0 h 922163"/>
                <a:gd name="connsiteX5" fmla="*/ 1554707 w 1717304"/>
                <a:gd name="connsiteY5" fmla="*/ 0 h 922163"/>
                <a:gd name="connsiteX6" fmla="*/ 1594337 w 1717304"/>
                <a:gd name="connsiteY6" fmla="*/ 37388 h 922163"/>
                <a:gd name="connsiteX7" fmla="*/ 1717304 w 1717304"/>
                <a:gd name="connsiteY7" fmla="*/ 443788 h 922163"/>
                <a:gd name="connsiteX0" fmla="*/ 1694486 w 1717304"/>
                <a:gd name="connsiteY0" fmla="*/ 922163 h 922163"/>
                <a:gd name="connsiteX1" fmla="*/ 3697 w 1717304"/>
                <a:gd name="connsiteY1" fmla="*/ 922163 h 922163"/>
                <a:gd name="connsiteX2" fmla="*/ 125595 w 1717304"/>
                <a:gd name="connsiteY2" fmla="*/ 457622 h 922163"/>
                <a:gd name="connsiteX3" fmla="*/ 2628 w 1717304"/>
                <a:gd name="connsiteY3" fmla="*/ 51222 h 922163"/>
                <a:gd name="connsiteX4" fmla="*/ 17999 w 1717304"/>
                <a:gd name="connsiteY4" fmla="*/ 0 h 922163"/>
                <a:gd name="connsiteX5" fmla="*/ 1554707 w 1717304"/>
                <a:gd name="connsiteY5" fmla="*/ 0 h 922163"/>
                <a:gd name="connsiteX6" fmla="*/ 1594337 w 1717304"/>
                <a:gd name="connsiteY6" fmla="*/ 37388 h 922163"/>
                <a:gd name="connsiteX7" fmla="*/ 1717304 w 1717304"/>
                <a:gd name="connsiteY7" fmla="*/ 443788 h 922163"/>
                <a:gd name="connsiteX0" fmla="*/ 1694486 w 1717304"/>
                <a:gd name="connsiteY0" fmla="*/ 922163 h 922163"/>
                <a:gd name="connsiteX1" fmla="*/ 3697 w 1717304"/>
                <a:gd name="connsiteY1" fmla="*/ 922163 h 922163"/>
                <a:gd name="connsiteX2" fmla="*/ 125595 w 1717304"/>
                <a:gd name="connsiteY2" fmla="*/ 457622 h 922163"/>
                <a:gd name="connsiteX3" fmla="*/ 2628 w 1717304"/>
                <a:gd name="connsiteY3" fmla="*/ 51222 h 922163"/>
                <a:gd name="connsiteX4" fmla="*/ 17999 w 1717304"/>
                <a:gd name="connsiteY4" fmla="*/ 0 h 922163"/>
                <a:gd name="connsiteX5" fmla="*/ 1554707 w 1717304"/>
                <a:gd name="connsiteY5" fmla="*/ 0 h 922163"/>
                <a:gd name="connsiteX6" fmla="*/ 1594337 w 1717304"/>
                <a:gd name="connsiteY6" fmla="*/ 37388 h 922163"/>
                <a:gd name="connsiteX7" fmla="*/ 1717304 w 1717304"/>
                <a:gd name="connsiteY7" fmla="*/ 443788 h 922163"/>
                <a:gd name="connsiteX0" fmla="*/ 1694486 w 1717304"/>
                <a:gd name="connsiteY0" fmla="*/ 922163 h 922163"/>
                <a:gd name="connsiteX1" fmla="*/ 3697 w 1717304"/>
                <a:gd name="connsiteY1" fmla="*/ 922163 h 922163"/>
                <a:gd name="connsiteX2" fmla="*/ 125595 w 1717304"/>
                <a:gd name="connsiteY2" fmla="*/ 457622 h 922163"/>
                <a:gd name="connsiteX3" fmla="*/ 2628 w 1717304"/>
                <a:gd name="connsiteY3" fmla="*/ 51222 h 922163"/>
                <a:gd name="connsiteX4" fmla="*/ 17999 w 1717304"/>
                <a:gd name="connsiteY4" fmla="*/ 0 h 922163"/>
                <a:gd name="connsiteX5" fmla="*/ 1569744 w 1717304"/>
                <a:gd name="connsiteY5" fmla="*/ 0 h 922163"/>
                <a:gd name="connsiteX6" fmla="*/ 1594337 w 1717304"/>
                <a:gd name="connsiteY6" fmla="*/ 37388 h 922163"/>
                <a:gd name="connsiteX7" fmla="*/ 1717304 w 1717304"/>
                <a:gd name="connsiteY7" fmla="*/ 443788 h 922163"/>
                <a:gd name="connsiteX0" fmla="*/ 1656891 w 1717304"/>
                <a:gd name="connsiteY0" fmla="*/ 922163 h 922163"/>
                <a:gd name="connsiteX1" fmla="*/ 3697 w 1717304"/>
                <a:gd name="connsiteY1" fmla="*/ 922163 h 922163"/>
                <a:gd name="connsiteX2" fmla="*/ 125595 w 1717304"/>
                <a:gd name="connsiteY2" fmla="*/ 457622 h 922163"/>
                <a:gd name="connsiteX3" fmla="*/ 2628 w 1717304"/>
                <a:gd name="connsiteY3" fmla="*/ 51222 h 922163"/>
                <a:gd name="connsiteX4" fmla="*/ 17999 w 1717304"/>
                <a:gd name="connsiteY4" fmla="*/ 0 h 922163"/>
                <a:gd name="connsiteX5" fmla="*/ 1569744 w 1717304"/>
                <a:gd name="connsiteY5" fmla="*/ 0 h 922163"/>
                <a:gd name="connsiteX6" fmla="*/ 1594337 w 1717304"/>
                <a:gd name="connsiteY6" fmla="*/ 37388 h 922163"/>
                <a:gd name="connsiteX7" fmla="*/ 1717304 w 1717304"/>
                <a:gd name="connsiteY7" fmla="*/ 443788 h 922163"/>
                <a:gd name="connsiteX0" fmla="*/ 1656891 w 1717304"/>
                <a:gd name="connsiteY0" fmla="*/ 922163 h 922163"/>
                <a:gd name="connsiteX1" fmla="*/ 3697 w 1717304"/>
                <a:gd name="connsiteY1" fmla="*/ 922163 h 922163"/>
                <a:gd name="connsiteX2" fmla="*/ 599521 w 1717304"/>
                <a:gd name="connsiteY2" fmla="*/ 457622 h 922163"/>
                <a:gd name="connsiteX3" fmla="*/ 2628 w 1717304"/>
                <a:gd name="connsiteY3" fmla="*/ 51222 h 922163"/>
                <a:gd name="connsiteX4" fmla="*/ 17999 w 1717304"/>
                <a:gd name="connsiteY4" fmla="*/ 0 h 922163"/>
                <a:gd name="connsiteX5" fmla="*/ 1569744 w 1717304"/>
                <a:gd name="connsiteY5" fmla="*/ 0 h 922163"/>
                <a:gd name="connsiteX6" fmla="*/ 1594337 w 1717304"/>
                <a:gd name="connsiteY6" fmla="*/ 37388 h 922163"/>
                <a:gd name="connsiteX7" fmla="*/ 1717304 w 1717304"/>
                <a:gd name="connsiteY7" fmla="*/ 443788 h 922163"/>
                <a:gd name="connsiteX0" fmla="*/ 1656891 w 1717304"/>
                <a:gd name="connsiteY0" fmla="*/ 922163 h 922163"/>
                <a:gd name="connsiteX1" fmla="*/ 3697 w 1717304"/>
                <a:gd name="connsiteY1" fmla="*/ 922163 h 922163"/>
                <a:gd name="connsiteX2" fmla="*/ 599521 w 1717304"/>
                <a:gd name="connsiteY2" fmla="*/ 457622 h 922163"/>
                <a:gd name="connsiteX3" fmla="*/ 2628 w 1717304"/>
                <a:gd name="connsiteY3" fmla="*/ 51222 h 922163"/>
                <a:gd name="connsiteX4" fmla="*/ 17999 w 1717304"/>
                <a:gd name="connsiteY4" fmla="*/ 0 h 922163"/>
                <a:gd name="connsiteX5" fmla="*/ 1569744 w 1717304"/>
                <a:gd name="connsiteY5" fmla="*/ 0 h 922163"/>
                <a:gd name="connsiteX6" fmla="*/ 1594337 w 1717304"/>
                <a:gd name="connsiteY6" fmla="*/ 37388 h 922163"/>
                <a:gd name="connsiteX7" fmla="*/ 1717304 w 1717304"/>
                <a:gd name="connsiteY7" fmla="*/ 443788 h 922163"/>
                <a:gd name="connsiteX0" fmla="*/ 1656891 w 1717304"/>
                <a:gd name="connsiteY0" fmla="*/ 922163 h 922163"/>
                <a:gd name="connsiteX1" fmla="*/ 3697 w 1717304"/>
                <a:gd name="connsiteY1" fmla="*/ 922163 h 922163"/>
                <a:gd name="connsiteX2" fmla="*/ 599521 w 1717304"/>
                <a:gd name="connsiteY2" fmla="*/ 457622 h 922163"/>
                <a:gd name="connsiteX3" fmla="*/ 2628 w 1717304"/>
                <a:gd name="connsiteY3" fmla="*/ 51222 h 922163"/>
                <a:gd name="connsiteX4" fmla="*/ 17999 w 1717304"/>
                <a:gd name="connsiteY4" fmla="*/ 0 h 922163"/>
                <a:gd name="connsiteX5" fmla="*/ 1569744 w 1717304"/>
                <a:gd name="connsiteY5" fmla="*/ 0 h 922163"/>
                <a:gd name="connsiteX6" fmla="*/ 1594337 w 1717304"/>
                <a:gd name="connsiteY6" fmla="*/ 37388 h 922163"/>
                <a:gd name="connsiteX7" fmla="*/ 1717304 w 1717304"/>
                <a:gd name="connsiteY7" fmla="*/ 443788 h 922163"/>
                <a:gd name="connsiteX0" fmla="*/ 1667362 w 1727775"/>
                <a:gd name="connsiteY0" fmla="*/ 922163 h 922163"/>
                <a:gd name="connsiteX1" fmla="*/ 14168 w 1727775"/>
                <a:gd name="connsiteY1" fmla="*/ 922163 h 922163"/>
                <a:gd name="connsiteX2" fmla="*/ 609992 w 1727775"/>
                <a:gd name="connsiteY2" fmla="*/ 457622 h 922163"/>
                <a:gd name="connsiteX3" fmla="*/ 13099 w 1727775"/>
                <a:gd name="connsiteY3" fmla="*/ 51222 h 922163"/>
                <a:gd name="connsiteX4" fmla="*/ 28470 w 1727775"/>
                <a:gd name="connsiteY4" fmla="*/ 0 h 922163"/>
                <a:gd name="connsiteX5" fmla="*/ 1580215 w 1727775"/>
                <a:gd name="connsiteY5" fmla="*/ 0 h 922163"/>
                <a:gd name="connsiteX6" fmla="*/ 1604808 w 1727775"/>
                <a:gd name="connsiteY6" fmla="*/ 37388 h 922163"/>
                <a:gd name="connsiteX7" fmla="*/ 1727775 w 1727775"/>
                <a:gd name="connsiteY7" fmla="*/ 443788 h 922163"/>
                <a:gd name="connsiteX0" fmla="*/ 1665957 w 1726370"/>
                <a:gd name="connsiteY0" fmla="*/ 922163 h 922163"/>
                <a:gd name="connsiteX1" fmla="*/ 12763 w 1726370"/>
                <a:gd name="connsiteY1" fmla="*/ 922163 h 922163"/>
                <a:gd name="connsiteX2" fmla="*/ 608587 w 1726370"/>
                <a:gd name="connsiteY2" fmla="*/ 457622 h 922163"/>
                <a:gd name="connsiteX3" fmla="*/ 11694 w 1726370"/>
                <a:gd name="connsiteY3" fmla="*/ 51222 h 922163"/>
                <a:gd name="connsiteX4" fmla="*/ 86305 w 1726370"/>
                <a:gd name="connsiteY4" fmla="*/ 0 h 922163"/>
                <a:gd name="connsiteX5" fmla="*/ 1578810 w 1726370"/>
                <a:gd name="connsiteY5" fmla="*/ 0 h 922163"/>
                <a:gd name="connsiteX6" fmla="*/ 1603403 w 1726370"/>
                <a:gd name="connsiteY6" fmla="*/ 37388 h 922163"/>
                <a:gd name="connsiteX7" fmla="*/ 1726370 w 1726370"/>
                <a:gd name="connsiteY7" fmla="*/ 443788 h 922163"/>
                <a:gd name="connsiteX0" fmla="*/ 1665957 w 2200297"/>
                <a:gd name="connsiteY0" fmla="*/ 922163 h 922163"/>
                <a:gd name="connsiteX1" fmla="*/ 12763 w 2200297"/>
                <a:gd name="connsiteY1" fmla="*/ 922163 h 922163"/>
                <a:gd name="connsiteX2" fmla="*/ 608587 w 2200297"/>
                <a:gd name="connsiteY2" fmla="*/ 457622 h 922163"/>
                <a:gd name="connsiteX3" fmla="*/ 11694 w 2200297"/>
                <a:gd name="connsiteY3" fmla="*/ 51222 h 922163"/>
                <a:gd name="connsiteX4" fmla="*/ 86305 w 2200297"/>
                <a:gd name="connsiteY4" fmla="*/ 0 h 922163"/>
                <a:gd name="connsiteX5" fmla="*/ 1578810 w 2200297"/>
                <a:gd name="connsiteY5" fmla="*/ 0 h 922163"/>
                <a:gd name="connsiteX6" fmla="*/ 1603403 w 2200297"/>
                <a:gd name="connsiteY6" fmla="*/ 37388 h 922163"/>
                <a:gd name="connsiteX7" fmla="*/ 2200297 w 2200297"/>
                <a:gd name="connsiteY7" fmla="*/ 443788 h 922163"/>
                <a:gd name="connsiteX0" fmla="*/ 1665957 w 2200297"/>
                <a:gd name="connsiteY0" fmla="*/ 922163 h 922163"/>
                <a:gd name="connsiteX1" fmla="*/ 12763 w 2200297"/>
                <a:gd name="connsiteY1" fmla="*/ 922163 h 922163"/>
                <a:gd name="connsiteX2" fmla="*/ 608587 w 2200297"/>
                <a:gd name="connsiteY2" fmla="*/ 457622 h 922163"/>
                <a:gd name="connsiteX3" fmla="*/ 11694 w 2200297"/>
                <a:gd name="connsiteY3" fmla="*/ 51222 h 922163"/>
                <a:gd name="connsiteX4" fmla="*/ 86305 w 2200297"/>
                <a:gd name="connsiteY4" fmla="*/ 0 h 922163"/>
                <a:gd name="connsiteX5" fmla="*/ 1578810 w 2200297"/>
                <a:gd name="connsiteY5" fmla="*/ 0 h 922163"/>
                <a:gd name="connsiteX6" fmla="*/ 1603403 w 2200297"/>
                <a:gd name="connsiteY6" fmla="*/ 37388 h 922163"/>
                <a:gd name="connsiteX7" fmla="*/ 2200297 w 2200297"/>
                <a:gd name="connsiteY7" fmla="*/ 443788 h 922163"/>
                <a:gd name="connsiteX0" fmla="*/ 1665957 w 2200297"/>
                <a:gd name="connsiteY0" fmla="*/ 922163 h 922163"/>
                <a:gd name="connsiteX1" fmla="*/ 12763 w 2200297"/>
                <a:gd name="connsiteY1" fmla="*/ 922163 h 922163"/>
                <a:gd name="connsiteX2" fmla="*/ 608587 w 2200297"/>
                <a:gd name="connsiteY2" fmla="*/ 457622 h 922163"/>
                <a:gd name="connsiteX3" fmla="*/ 11694 w 2200297"/>
                <a:gd name="connsiteY3" fmla="*/ 51222 h 922163"/>
                <a:gd name="connsiteX4" fmla="*/ 86305 w 2200297"/>
                <a:gd name="connsiteY4" fmla="*/ 0 h 922163"/>
                <a:gd name="connsiteX5" fmla="*/ 1578810 w 2200297"/>
                <a:gd name="connsiteY5" fmla="*/ 0 h 922163"/>
                <a:gd name="connsiteX6" fmla="*/ 1603403 w 2200297"/>
                <a:gd name="connsiteY6" fmla="*/ 37388 h 922163"/>
                <a:gd name="connsiteX7" fmla="*/ 2200297 w 2200297"/>
                <a:gd name="connsiteY7" fmla="*/ 443788 h 922163"/>
                <a:gd name="connsiteX0" fmla="*/ 1665957 w 2200297"/>
                <a:gd name="connsiteY0" fmla="*/ 922163 h 922163"/>
                <a:gd name="connsiteX1" fmla="*/ 12763 w 2200297"/>
                <a:gd name="connsiteY1" fmla="*/ 922163 h 922163"/>
                <a:gd name="connsiteX2" fmla="*/ 608587 w 2200297"/>
                <a:gd name="connsiteY2" fmla="*/ 457622 h 922163"/>
                <a:gd name="connsiteX3" fmla="*/ 11694 w 2200297"/>
                <a:gd name="connsiteY3" fmla="*/ 51222 h 922163"/>
                <a:gd name="connsiteX4" fmla="*/ 86305 w 2200297"/>
                <a:gd name="connsiteY4" fmla="*/ 0 h 922163"/>
                <a:gd name="connsiteX5" fmla="*/ 1484022 w 2200297"/>
                <a:gd name="connsiteY5" fmla="*/ 0 h 922163"/>
                <a:gd name="connsiteX6" fmla="*/ 1603403 w 2200297"/>
                <a:gd name="connsiteY6" fmla="*/ 37388 h 922163"/>
                <a:gd name="connsiteX7" fmla="*/ 2200297 w 2200297"/>
                <a:gd name="connsiteY7" fmla="*/ 443788 h 922163"/>
                <a:gd name="connsiteX0" fmla="*/ 1902917 w 2200297"/>
                <a:gd name="connsiteY0" fmla="*/ 922163 h 922163"/>
                <a:gd name="connsiteX1" fmla="*/ 12763 w 2200297"/>
                <a:gd name="connsiteY1" fmla="*/ 922163 h 922163"/>
                <a:gd name="connsiteX2" fmla="*/ 608587 w 2200297"/>
                <a:gd name="connsiteY2" fmla="*/ 457622 h 922163"/>
                <a:gd name="connsiteX3" fmla="*/ 11694 w 2200297"/>
                <a:gd name="connsiteY3" fmla="*/ 51222 h 922163"/>
                <a:gd name="connsiteX4" fmla="*/ 86305 w 2200297"/>
                <a:gd name="connsiteY4" fmla="*/ 0 h 922163"/>
                <a:gd name="connsiteX5" fmla="*/ 1484022 w 2200297"/>
                <a:gd name="connsiteY5" fmla="*/ 0 h 922163"/>
                <a:gd name="connsiteX6" fmla="*/ 1603403 w 2200297"/>
                <a:gd name="connsiteY6" fmla="*/ 37388 h 922163"/>
                <a:gd name="connsiteX7" fmla="*/ 2200297 w 2200297"/>
                <a:gd name="connsiteY7" fmla="*/ 443788 h 922163"/>
                <a:gd name="connsiteX0" fmla="*/ 1902917 w 2200297"/>
                <a:gd name="connsiteY0" fmla="*/ 922163 h 922163"/>
                <a:gd name="connsiteX1" fmla="*/ 12763 w 2200297"/>
                <a:gd name="connsiteY1" fmla="*/ 922163 h 922163"/>
                <a:gd name="connsiteX2" fmla="*/ 108656 w 2200297"/>
                <a:gd name="connsiteY2" fmla="*/ 457622 h 922163"/>
                <a:gd name="connsiteX3" fmla="*/ 11694 w 2200297"/>
                <a:gd name="connsiteY3" fmla="*/ 51222 h 922163"/>
                <a:gd name="connsiteX4" fmla="*/ 86305 w 2200297"/>
                <a:gd name="connsiteY4" fmla="*/ 0 h 922163"/>
                <a:gd name="connsiteX5" fmla="*/ 1484022 w 2200297"/>
                <a:gd name="connsiteY5" fmla="*/ 0 h 922163"/>
                <a:gd name="connsiteX6" fmla="*/ 1603403 w 2200297"/>
                <a:gd name="connsiteY6" fmla="*/ 37388 h 922163"/>
                <a:gd name="connsiteX7" fmla="*/ 2200297 w 2200297"/>
                <a:gd name="connsiteY7" fmla="*/ 443788 h 922163"/>
                <a:gd name="connsiteX0" fmla="*/ 1902917 w 2200297"/>
                <a:gd name="connsiteY0" fmla="*/ 922163 h 922163"/>
                <a:gd name="connsiteX1" fmla="*/ 12763 w 2200297"/>
                <a:gd name="connsiteY1" fmla="*/ 922163 h 922163"/>
                <a:gd name="connsiteX2" fmla="*/ 108656 w 2200297"/>
                <a:gd name="connsiteY2" fmla="*/ 457622 h 922163"/>
                <a:gd name="connsiteX3" fmla="*/ 11694 w 2200297"/>
                <a:gd name="connsiteY3" fmla="*/ 51222 h 922163"/>
                <a:gd name="connsiteX4" fmla="*/ 86305 w 2200297"/>
                <a:gd name="connsiteY4" fmla="*/ 0 h 922163"/>
                <a:gd name="connsiteX5" fmla="*/ 1484022 w 2200297"/>
                <a:gd name="connsiteY5" fmla="*/ 0 h 922163"/>
                <a:gd name="connsiteX6" fmla="*/ 1603403 w 2200297"/>
                <a:gd name="connsiteY6" fmla="*/ 37388 h 922163"/>
                <a:gd name="connsiteX7" fmla="*/ 2200297 w 2200297"/>
                <a:gd name="connsiteY7" fmla="*/ 443788 h 922163"/>
                <a:gd name="connsiteX0" fmla="*/ 1902917 w 2200297"/>
                <a:gd name="connsiteY0" fmla="*/ 922163 h 922163"/>
                <a:gd name="connsiteX1" fmla="*/ 12763 w 2200297"/>
                <a:gd name="connsiteY1" fmla="*/ 922163 h 922163"/>
                <a:gd name="connsiteX2" fmla="*/ 108656 w 2200297"/>
                <a:gd name="connsiteY2" fmla="*/ 457622 h 922163"/>
                <a:gd name="connsiteX3" fmla="*/ 11694 w 2200297"/>
                <a:gd name="connsiteY3" fmla="*/ 51222 h 922163"/>
                <a:gd name="connsiteX4" fmla="*/ 86305 w 2200297"/>
                <a:gd name="connsiteY4" fmla="*/ 0 h 922163"/>
                <a:gd name="connsiteX5" fmla="*/ 1484022 w 2200297"/>
                <a:gd name="connsiteY5" fmla="*/ 0 h 922163"/>
                <a:gd name="connsiteX6" fmla="*/ 1603403 w 2200297"/>
                <a:gd name="connsiteY6" fmla="*/ 37388 h 922163"/>
                <a:gd name="connsiteX7" fmla="*/ 2200297 w 2200297"/>
                <a:gd name="connsiteY7" fmla="*/ 443788 h 922163"/>
                <a:gd name="connsiteX0" fmla="*/ 1892685 w 2190065"/>
                <a:gd name="connsiteY0" fmla="*/ 922163 h 922163"/>
                <a:gd name="connsiteX1" fmla="*/ 2531 w 2190065"/>
                <a:gd name="connsiteY1" fmla="*/ 922163 h 922163"/>
                <a:gd name="connsiteX2" fmla="*/ 98424 w 2190065"/>
                <a:gd name="connsiteY2" fmla="*/ 457622 h 922163"/>
                <a:gd name="connsiteX3" fmla="*/ 1462 w 2190065"/>
                <a:gd name="connsiteY3" fmla="*/ 51222 h 922163"/>
                <a:gd name="connsiteX4" fmla="*/ 76073 w 2190065"/>
                <a:gd name="connsiteY4" fmla="*/ 0 h 922163"/>
                <a:gd name="connsiteX5" fmla="*/ 1473790 w 2190065"/>
                <a:gd name="connsiteY5" fmla="*/ 0 h 922163"/>
                <a:gd name="connsiteX6" fmla="*/ 1593171 w 2190065"/>
                <a:gd name="connsiteY6" fmla="*/ 37388 h 922163"/>
                <a:gd name="connsiteX7" fmla="*/ 2190065 w 2190065"/>
                <a:gd name="connsiteY7" fmla="*/ 443788 h 922163"/>
                <a:gd name="connsiteX0" fmla="*/ 1893358 w 2190738"/>
                <a:gd name="connsiteY0" fmla="*/ 922163 h 922163"/>
                <a:gd name="connsiteX1" fmla="*/ 3204 w 2190738"/>
                <a:gd name="connsiteY1" fmla="*/ 922163 h 922163"/>
                <a:gd name="connsiteX2" fmla="*/ 99097 w 2190738"/>
                <a:gd name="connsiteY2" fmla="*/ 457622 h 922163"/>
                <a:gd name="connsiteX3" fmla="*/ 2135 w 2190738"/>
                <a:gd name="connsiteY3" fmla="*/ 51222 h 922163"/>
                <a:gd name="connsiteX4" fmla="*/ 14255 w 2190738"/>
                <a:gd name="connsiteY4" fmla="*/ 0 h 922163"/>
                <a:gd name="connsiteX5" fmla="*/ 1474463 w 2190738"/>
                <a:gd name="connsiteY5" fmla="*/ 0 h 922163"/>
                <a:gd name="connsiteX6" fmla="*/ 1593844 w 2190738"/>
                <a:gd name="connsiteY6" fmla="*/ 37388 h 922163"/>
                <a:gd name="connsiteX7" fmla="*/ 2190738 w 2190738"/>
                <a:gd name="connsiteY7" fmla="*/ 443788 h 922163"/>
                <a:gd name="connsiteX0" fmla="*/ 1893358 w 1893358"/>
                <a:gd name="connsiteY0" fmla="*/ 922163 h 922163"/>
                <a:gd name="connsiteX1" fmla="*/ 3204 w 1893358"/>
                <a:gd name="connsiteY1" fmla="*/ 922163 h 922163"/>
                <a:gd name="connsiteX2" fmla="*/ 99097 w 1893358"/>
                <a:gd name="connsiteY2" fmla="*/ 457622 h 922163"/>
                <a:gd name="connsiteX3" fmla="*/ 2135 w 1893358"/>
                <a:gd name="connsiteY3" fmla="*/ 51222 h 922163"/>
                <a:gd name="connsiteX4" fmla="*/ 14255 w 1893358"/>
                <a:gd name="connsiteY4" fmla="*/ 0 h 922163"/>
                <a:gd name="connsiteX5" fmla="*/ 1474463 w 1893358"/>
                <a:gd name="connsiteY5" fmla="*/ 0 h 922163"/>
                <a:gd name="connsiteX6" fmla="*/ 1593844 w 1893358"/>
                <a:gd name="connsiteY6" fmla="*/ 37388 h 922163"/>
                <a:gd name="connsiteX7" fmla="*/ 1690806 w 1893358"/>
                <a:gd name="connsiteY7" fmla="*/ 443788 h 922163"/>
                <a:gd name="connsiteX0" fmla="*/ 1893358 w 1893358"/>
                <a:gd name="connsiteY0" fmla="*/ 922163 h 922163"/>
                <a:gd name="connsiteX1" fmla="*/ 3204 w 1893358"/>
                <a:gd name="connsiteY1" fmla="*/ 922163 h 922163"/>
                <a:gd name="connsiteX2" fmla="*/ 99097 w 1893358"/>
                <a:gd name="connsiteY2" fmla="*/ 457622 h 922163"/>
                <a:gd name="connsiteX3" fmla="*/ 2135 w 1893358"/>
                <a:gd name="connsiteY3" fmla="*/ 51222 h 922163"/>
                <a:gd name="connsiteX4" fmla="*/ 14255 w 1893358"/>
                <a:gd name="connsiteY4" fmla="*/ 0 h 922163"/>
                <a:gd name="connsiteX5" fmla="*/ 1474463 w 1893358"/>
                <a:gd name="connsiteY5" fmla="*/ 0 h 922163"/>
                <a:gd name="connsiteX6" fmla="*/ 1593844 w 1893358"/>
                <a:gd name="connsiteY6" fmla="*/ 37388 h 922163"/>
                <a:gd name="connsiteX7" fmla="*/ 1690806 w 1893358"/>
                <a:gd name="connsiteY7" fmla="*/ 443788 h 922163"/>
                <a:gd name="connsiteX0" fmla="*/ 1893358 w 1893358"/>
                <a:gd name="connsiteY0" fmla="*/ 922163 h 922163"/>
                <a:gd name="connsiteX1" fmla="*/ 3204 w 1893358"/>
                <a:gd name="connsiteY1" fmla="*/ 922163 h 922163"/>
                <a:gd name="connsiteX2" fmla="*/ 99097 w 1893358"/>
                <a:gd name="connsiteY2" fmla="*/ 457622 h 922163"/>
                <a:gd name="connsiteX3" fmla="*/ 2135 w 1893358"/>
                <a:gd name="connsiteY3" fmla="*/ 51222 h 922163"/>
                <a:gd name="connsiteX4" fmla="*/ 14255 w 1893358"/>
                <a:gd name="connsiteY4" fmla="*/ 0 h 922163"/>
                <a:gd name="connsiteX5" fmla="*/ 1474463 w 1893358"/>
                <a:gd name="connsiteY5" fmla="*/ 0 h 922163"/>
                <a:gd name="connsiteX6" fmla="*/ 1593844 w 1893358"/>
                <a:gd name="connsiteY6" fmla="*/ 37388 h 922163"/>
                <a:gd name="connsiteX7" fmla="*/ 1690806 w 1893358"/>
                <a:gd name="connsiteY7" fmla="*/ 443788 h 922163"/>
                <a:gd name="connsiteX0" fmla="*/ 1893358 w 1893358"/>
                <a:gd name="connsiteY0" fmla="*/ 922163 h 922163"/>
                <a:gd name="connsiteX1" fmla="*/ 3204 w 1893358"/>
                <a:gd name="connsiteY1" fmla="*/ 922163 h 922163"/>
                <a:gd name="connsiteX2" fmla="*/ 99097 w 1893358"/>
                <a:gd name="connsiteY2" fmla="*/ 457622 h 922163"/>
                <a:gd name="connsiteX3" fmla="*/ 2135 w 1893358"/>
                <a:gd name="connsiteY3" fmla="*/ 51222 h 922163"/>
                <a:gd name="connsiteX4" fmla="*/ 14255 w 1893358"/>
                <a:gd name="connsiteY4" fmla="*/ 0 h 922163"/>
                <a:gd name="connsiteX5" fmla="*/ 1574451 w 1893358"/>
                <a:gd name="connsiteY5" fmla="*/ 0 h 922163"/>
                <a:gd name="connsiteX6" fmla="*/ 1593844 w 1893358"/>
                <a:gd name="connsiteY6" fmla="*/ 37388 h 922163"/>
                <a:gd name="connsiteX7" fmla="*/ 1690806 w 1893358"/>
                <a:gd name="connsiteY7" fmla="*/ 443788 h 922163"/>
                <a:gd name="connsiteX0" fmla="*/ 1643394 w 1690806"/>
                <a:gd name="connsiteY0" fmla="*/ 922163 h 922163"/>
                <a:gd name="connsiteX1" fmla="*/ 3204 w 1690806"/>
                <a:gd name="connsiteY1" fmla="*/ 922163 h 922163"/>
                <a:gd name="connsiteX2" fmla="*/ 99097 w 1690806"/>
                <a:gd name="connsiteY2" fmla="*/ 457622 h 922163"/>
                <a:gd name="connsiteX3" fmla="*/ 2135 w 1690806"/>
                <a:gd name="connsiteY3" fmla="*/ 51222 h 922163"/>
                <a:gd name="connsiteX4" fmla="*/ 14255 w 1690806"/>
                <a:gd name="connsiteY4" fmla="*/ 0 h 922163"/>
                <a:gd name="connsiteX5" fmla="*/ 1574451 w 1690806"/>
                <a:gd name="connsiteY5" fmla="*/ 0 h 922163"/>
                <a:gd name="connsiteX6" fmla="*/ 1593844 w 1690806"/>
                <a:gd name="connsiteY6" fmla="*/ 37388 h 922163"/>
                <a:gd name="connsiteX7" fmla="*/ 1690806 w 1690806"/>
                <a:gd name="connsiteY7" fmla="*/ 443788 h 922163"/>
                <a:gd name="connsiteX0" fmla="*/ 1643394 w 1690806"/>
                <a:gd name="connsiteY0" fmla="*/ 922163 h 922163"/>
                <a:gd name="connsiteX1" fmla="*/ 3204 w 1690806"/>
                <a:gd name="connsiteY1" fmla="*/ 922163 h 922163"/>
                <a:gd name="connsiteX2" fmla="*/ 370207 w 1690806"/>
                <a:gd name="connsiteY2" fmla="*/ 457622 h 922163"/>
                <a:gd name="connsiteX3" fmla="*/ 2135 w 1690806"/>
                <a:gd name="connsiteY3" fmla="*/ 51222 h 922163"/>
                <a:gd name="connsiteX4" fmla="*/ 14255 w 1690806"/>
                <a:gd name="connsiteY4" fmla="*/ 0 h 922163"/>
                <a:gd name="connsiteX5" fmla="*/ 1574451 w 1690806"/>
                <a:gd name="connsiteY5" fmla="*/ 0 h 922163"/>
                <a:gd name="connsiteX6" fmla="*/ 1593844 w 1690806"/>
                <a:gd name="connsiteY6" fmla="*/ 37388 h 922163"/>
                <a:gd name="connsiteX7" fmla="*/ 1690806 w 1690806"/>
                <a:gd name="connsiteY7" fmla="*/ 443788 h 922163"/>
                <a:gd name="connsiteX0" fmla="*/ 1643394 w 1690806"/>
                <a:gd name="connsiteY0" fmla="*/ 922163 h 922163"/>
                <a:gd name="connsiteX1" fmla="*/ 3204 w 1690806"/>
                <a:gd name="connsiteY1" fmla="*/ 922163 h 922163"/>
                <a:gd name="connsiteX2" fmla="*/ 370207 w 1690806"/>
                <a:gd name="connsiteY2" fmla="*/ 457622 h 922163"/>
                <a:gd name="connsiteX3" fmla="*/ 2135 w 1690806"/>
                <a:gd name="connsiteY3" fmla="*/ 51222 h 922163"/>
                <a:gd name="connsiteX4" fmla="*/ 14255 w 1690806"/>
                <a:gd name="connsiteY4" fmla="*/ 0 h 922163"/>
                <a:gd name="connsiteX5" fmla="*/ 1574451 w 1690806"/>
                <a:gd name="connsiteY5" fmla="*/ 0 h 922163"/>
                <a:gd name="connsiteX6" fmla="*/ 1593844 w 1690806"/>
                <a:gd name="connsiteY6" fmla="*/ 37388 h 922163"/>
                <a:gd name="connsiteX7" fmla="*/ 1690806 w 1690806"/>
                <a:gd name="connsiteY7" fmla="*/ 443788 h 922163"/>
                <a:gd name="connsiteX0" fmla="*/ 1643394 w 1690806"/>
                <a:gd name="connsiteY0" fmla="*/ 922163 h 922163"/>
                <a:gd name="connsiteX1" fmla="*/ 3204 w 1690806"/>
                <a:gd name="connsiteY1" fmla="*/ 922163 h 922163"/>
                <a:gd name="connsiteX2" fmla="*/ 370207 w 1690806"/>
                <a:gd name="connsiteY2" fmla="*/ 457622 h 922163"/>
                <a:gd name="connsiteX3" fmla="*/ 2135 w 1690806"/>
                <a:gd name="connsiteY3" fmla="*/ 51222 h 922163"/>
                <a:gd name="connsiteX4" fmla="*/ 14255 w 1690806"/>
                <a:gd name="connsiteY4" fmla="*/ 0 h 922163"/>
                <a:gd name="connsiteX5" fmla="*/ 1574451 w 1690806"/>
                <a:gd name="connsiteY5" fmla="*/ 0 h 922163"/>
                <a:gd name="connsiteX6" fmla="*/ 1593844 w 1690806"/>
                <a:gd name="connsiteY6" fmla="*/ 37388 h 922163"/>
                <a:gd name="connsiteX7" fmla="*/ 1690806 w 1690806"/>
                <a:gd name="connsiteY7" fmla="*/ 443788 h 922163"/>
                <a:gd name="connsiteX0" fmla="*/ 1649387 w 1696799"/>
                <a:gd name="connsiteY0" fmla="*/ 922163 h 922163"/>
                <a:gd name="connsiteX1" fmla="*/ 9197 w 1696799"/>
                <a:gd name="connsiteY1" fmla="*/ 922163 h 922163"/>
                <a:gd name="connsiteX2" fmla="*/ 376200 w 1696799"/>
                <a:gd name="connsiteY2" fmla="*/ 457622 h 922163"/>
                <a:gd name="connsiteX3" fmla="*/ 8128 w 1696799"/>
                <a:gd name="connsiteY3" fmla="*/ 51222 h 922163"/>
                <a:gd name="connsiteX4" fmla="*/ 20248 w 1696799"/>
                <a:gd name="connsiteY4" fmla="*/ 0 h 922163"/>
                <a:gd name="connsiteX5" fmla="*/ 1580444 w 1696799"/>
                <a:gd name="connsiteY5" fmla="*/ 0 h 922163"/>
                <a:gd name="connsiteX6" fmla="*/ 1599837 w 1696799"/>
                <a:gd name="connsiteY6" fmla="*/ 37388 h 922163"/>
                <a:gd name="connsiteX7" fmla="*/ 1696799 w 1696799"/>
                <a:gd name="connsiteY7" fmla="*/ 443788 h 922163"/>
                <a:gd name="connsiteX0" fmla="*/ 1648571 w 1695983"/>
                <a:gd name="connsiteY0" fmla="*/ 922163 h 922163"/>
                <a:gd name="connsiteX1" fmla="*/ 8381 w 1695983"/>
                <a:gd name="connsiteY1" fmla="*/ 922163 h 922163"/>
                <a:gd name="connsiteX2" fmla="*/ 375384 w 1695983"/>
                <a:gd name="connsiteY2" fmla="*/ 457622 h 922163"/>
                <a:gd name="connsiteX3" fmla="*/ 7312 w 1695983"/>
                <a:gd name="connsiteY3" fmla="*/ 51222 h 922163"/>
                <a:gd name="connsiteX4" fmla="*/ 53320 w 1695983"/>
                <a:gd name="connsiteY4" fmla="*/ 0 h 922163"/>
                <a:gd name="connsiteX5" fmla="*/ 1579628 w 1695983"/>
                <a:gd name="connsiteY5" fmla="*/ 0 h 922163"/>
                <a:gd name="connsiteX6" fmla="*/ 1599021 w 1695983"/>
                <a:gd name="connsiteY6" fmla="*/ 37388 h 922163"/>
                <a:gd name="connsiteX7" fmla="*/ 1695983 w 1695983"/>
                <a:gd name="connsiteY7" fmla="*/ 443788 h 922163"/>
                <a:gd name="connsiteX0" fmla="*/ 1648571 w 1967093"/>
                <a:gd name="connsiteY0" fmla="*/ 922163 h 922163"/>
                <a:gd name="connsiteX1" fmla="*/ 8381 w 1967093"/>
                <a:gd name="connsiteY1" fmla="*/ 922163 h 922163"/>
                <a:gd name="connsiteX2" fmla="*/ 375384 w 1967093"/>
                <a:gd name="connsiteY2" fmla="*/ 457622 h 922163"/>
                <a:gd name="connsiteX3" fmla="*/ 7312 w 1967093"/>
                <a:gd name="connsiteY3" fmla="*/ 51222 h 922163"/>
                <a:gd name="connsiteX4" fmla="*/ 53320 w 1967093"/>
                <a:gd name="connsiteY4" fmla="*/ 0 h 922163"/>
                <a:gd name="connsiteX5" fmla="*/ 1579628 w 1967093"/>
                <a:gd name="connsiteY5" fmla="*/ 0 h 922163"/>
                <a:gd name="connsiteX6" fmla="*/ 1599021 w 1967093"/>
                <a:gd name="connsiteY6" fmla="*/ 37388 h 922163"/>
                <a:gd name="connsiteX7" fmla="*/ 1967093 w 1967093"/>
                <a:gd name="connsiteY7" fmla="*/ 443788 h 922163"/>
                <a:gd name="connsiteX0" fmla="*/ 1648571 w 1967093"/>
                <a:gd name="connsiteY0" fmla="*/ 922163 h 922163"/>
                <a:gd name="connsiteX1" fmla="*/ 8381 w 1967093"/>
                <a:gd name="connsiteY1" fmla="*/ 922163 h 922163"/>
                <a:gd name="connsiteX2" fmla="*/ 375384 w 1967093"/>
                <a:gd name="connsiteY2" fmla="*/ 457622 h 922163"/>
                <a:gd name="connsiteX3" fmla="*/ 7312 w 1967093"/>
                <a:gd name="connsiteY3" fmla="*/ 51222 h 922163"/>
                <a:gd name="connsiteX4" fmla="*/ 53320 w 1967093"/>
                <a:gd name="connsiteY4" fmla="*/ 0 h 922163"/>
                <a:gd name="connsiteX5" fmla="*/ 1579628 w 1967093"/>
                <a:gd name="connsiteY5" fmla="*/ 0 h 922163"/>
                <a:gd name="connsiteX6" fmla="*/ 1599021 w 1967093"/>
                <a:gd name="connsiteY6" fmla="*/ 37388 h 922163"/>
                <a:gd name="connsiteX7" fmla="*/ 1967093 w 1967093"/>
                <a:gd name="connsiteY7" fmla="*/ 443788 h 922163"/>
                <a:gd name="connsiteX0" fmla="*/ 1648571 w 1967093"/>
                <a:gd name="connsiteY0" fmla="*/ 922163 h 922163"/>
                <a:gd name="connsiteX1" fmla="*/ 8381 w 1967093"/>
                <a:gd name="connsiteY1" fmla="*/ 922163 h 922163"/>
                <a:gd name="connsiteX2" fmla="*/ 375384 w 1967093"/>
                <a:gd name="connsiteY2" fmla="*/ 457622 h 922163"/>
                <a:gd name="connsiteX3" fmla="*/ 7312 w 1967093"/>
                <a:gd name="connsiteY3" fmla="*/ 51222 h 922163"/>
                <a:gd name="connsiteX4" fmla="*/ 53320 w 1967093"/>
                <a:gd name="connsiteY4" fmla="*/ 0 h 922163"/>
                <a:gd name="connsiteX5" fmla="*/ 1579628 w 1967093"/>
                <a:gd name="connsiteY5" fmla="*/ 0 h 922163"/>
                <a:gd name="connsiteX6" fmla="*/ 1599021 w 1967093"/>
                <a:gd name="connsiteY6" fmla="*/ 37388 h 922163"/>
                <a:gd name="connsiteX7" fmla="*/ 1967093 w 1967093"/>
                <a:gd name="connsiteY7" fmla="*/ 443788 h 922163"/>
                <a:gd name="connsiteX0" fmla="*/ 1648571 w 1967093"/>
                <a:gd name="connsiteY0" fmla="*/ 922163 h 922163"/>
                <a:gd name="connsiteX1" fmla="*/ 8381 w 1967093"/>
                <a:gd name="connsiteY1" fmla="*/ 922163 h 922163"/>
                <a:gd name="connsiteX2" fmla="*/ 375384 w 1967093"/>
                <a:gd name="connsiteY2" fmla="*/ 457622 h 922163"/>
                <a:gd name="connsiteX3" fmla="*/ 7312 w 1967093"/>
                <a:gd name="connsiteY3" fmla="*/ 51222 h 922163"/>
                <a:gd name="connsiteX4" fmla="*/ 53320 w 1967093"/>
                <a:gd name="connsiteY4" fmla="*/ 0 h 922163"/>
                <a:gd name="connsiteX5" fmla="*/ 1525406 w 1967093"/>
                <a:gd name="connsiteY5" fmla="*/ 0 h 922163"/>
                <a:gd name="connsiteX6" fmla="*/ 1599021 w 1967093"/>
                <a:gd name="connsiteY6" fmla="*/ 37388 h 922163"/>
                <a:gd name="connsiteX7" fmla="*/ 1967093 w 1967093"/>
                <a:gd name="connsiteY7" fmla="*/ 443788 h 922163"/>
                <a:gd name="connsiteX0" fmla="*/ 1784126 w 1967093"/>
                <a:gd name="connsiteY0" fmla="*/ 922163 h 922163"/>
                <a:gd name="connsiteX1" fmla="*/ 8381 w 1967093"/>
                <a:gd name="connsiteY1" fmla="*/ 922163 h 922163"/>
                <a:gd name="connsiteX2" fmla="*/ 375384 w 1967093"/>
                <a:gd name="connsiteY2" fmla="*/ 457622 h 922163"/>
                <a:gd name="connsiteX3" fmla="*/ 7312 w 1967093"/>
                <a:gd name="connsiteY3" fmla="*/ 51222 h 922163"/>
                <a:gd name="connsiteX4" fmla="*/ 53320 w 1967093"/>
                <a:gd name="connsiteY4" fmla="*/ 0 h 922163"/>
                <a:gd name="connsiteX5" fmla="*/ 1525406 w 1967093"/>
                <a:gd name="connsiteY5" fmla="*/ 0 h 922163"/>
                <a:gd name="connsiteX6" fmla="*/ 1599021 w 1967093"/>
                <a:gd name="connsiteY6" fmla="*/ 37388 h 922163"/>
                <a:gd name="connsiteX7" fmla="*/ 1967093 w 1967093"/>
                <a:gd name="connsiteY7" fmla="*/ 443788 h 922163"/>
                <a:gd name="connsiteX0" fmla="*/ 1784126 w 1967093"/>
                <a:gd name="connsiteY0" fmla="*/ 922163 h 922163"/>
                <a:gd name="connsiteX1" fmla="*/ 8381 w 1967093"/>
                <a:gd name="connsiteY1" fmla="*/ 922163 h 922163"/>
                <a:gd name="connsiteX2" fmla="*/ 1528272 w 1967093"/>
                <a:gd name="connsiteY2" fmla="*/ 457622 h 922163"/>
                <a:gd name="connsiteX3" fmla="*/ 7312 w 1967093"/>
                <a:gd name="connsiteY3" fmla="*/ 51222 h 922163"/>
                <a:gd name="connsiteX4" fmla="*/ 53320 w 1967093"/>
                <a:gd name="connsiteY4" fmla="*/ 0 h 922163"/>
                <a:gd name="connsiteX5" fmla="*/ 1525406 w 1967093"/>
                <a:gd name="connsiteY5" fmla="*/ 0 h 922163"/>
                <a:gd name="connsiteX6" fmla="*/ 1599021 w 1967093"/>
                <a:gd name="connsiteY6" fmla="*/ 37388 h 922163"/>
                <a:gd name="connsiteX7" fmla="*/ 1967093 w 1967093"/>
                <a:gd name="connsiteY7" fmla="*/ 443788 h 922163"/>
                <a:gd name="connsiteX0" fmla="*/ 1784126 w 1967093"/>
                <a:gd name="connsiteY0" fmla="*/ 922163 h 922163"/>
                <a:gd name="connsiteX1" fmla="*/ 8381 w 1967093"/>
                <a:gd name="connsiteY1" fmla="*/ 922163 h 922163"/>
                <a:gd name="connsiteX2" fmla="*/ 1528272 w 1967093"/>
                <a:gd name="connsiteY2" fmla="*/ 457622 h 922163"/>
                <a:gd name="connsiteX3" fmla="*/ 7312 w 1967093"/>
                <a:gd name="connsiteY3" fmla="*/ 51222 h 922163"/>
                <a:gd name="connsiteX4" fmla="*/ 53320 w 1967093"/>
                <a:gd name="connsiteY4" fmla="*/ 0 h 922163"/>
                <a:gd name="connsiteX5" fmla="*/ 1525406 w 1967093"/>
                <a:gd name="connsiteY5" fmla="*/ 0 h 922163"/>
                <a:gd name="connsiteX6" fmla="*/ 1599021 w 1967093"/>
                <a:gd name="connsiteY6" fmla="*/ 37388 h 922163"/>
                <a:gd name="connsiteX7" fmla="*/ 1967093 w 1967093"/>
                <a:gd name="connsiteY7" fmla="*/ 443788 h 922163"/>
                <a:gd name="connsiteX0" fmla="*/ 1784126 w 1967093"/>
                <a:gd name="connsiteY0" fmla="*/ 922163 h 922163"/>
                <a:gd name="connsiteX1" fmla="*/ 8381 w 1967093"/>
                <a:gd name="connsiteY1" fmla="*/ 922163 h 922163"/>
                <a:gd name="connsiteX2" fmla="*/ 1528272 w 1967093"/>
                <a:gd name="connsiteY2" fmla="*/ 457622 h 922163"/>
                <a:gd name="connsiteX3" fmla="*/ 7312 w 1967093"/>
                <a:gd name="connsiteY3" fmla="*/ 51222 h 922163"/>
                <a:gd name="connsiteX4" fmla="*/ 53320 w 1967093"/>
                <a:gd name="connsiteY4" fmla="*/ 0 h 922163"/>
                <a:gd name="connsiteX5" fmla="*/ 1525406 w 1967093"/>
                <a:gd name="connsiteY5" fmla="*/ 0 h 922163"/>
                <a:gd name="connsiteX6" fmla="*/ 1599021 w 1967093"/>
                <a:gd name="connsiteY6" fmla="*/ 37388 h 922163"/>
                <a:gd name="connsiteX7" fmla="*/ 1967093 w 1967093"/>
                <a:gd name="connsiteY7" fmla="*/ 443788 h 922163"/>
                <a:gd name="connsiteX0" fmla="*/ 1809455 w 1992422"/>
                <a:gd name="connsiteY0" fmla="*/ 922163 h 922163"/>
                <a:gd name="connsiteX1" fmla="*/ 33710 w 1992422"/>
                <a:gd name="connsiteY1" fmla="*/ 922163 h 922163"/>
                <a:gd name="connsiteX2" fmla="*/ 1553601 w 1992422"/>
                <a:gd name="connsiteY2" fmla="*/ 457622 h 922163"/>
                <a:gd name="connsiteX3" fmla="*/ 32641 w 1992422"/>
                <a:gd name="connsiteY3" fmla="*/ 51222 h 922163"/>
                <a:gd name="connsiteX4" fmla="*/ 78649 w 1992422"/>
                <a:gd name="connsiteY4" fmla="*/ 0 h 922163"/>
                <a:gd name="connsiteX5" fmla="*/ 1550735 w 1992422"/>
                <a:gd name="connsiteY5" fmla="*/ 0 h 922163"/>
                <a:gd name="connsiteX6" fmla="*/ 1624350 w 1992422"/>
                <a:gd name="connsiteY6" fmla="*/ 37388 h 922163"/>
                <a:gd name="connsiteX7" fmla="*/ 1992422 w 1992422"/>
                <a:gd name="connsiteY7" fmla="*/ 443788 h 922163"/>
                <a:gd name="connsiteX0" fmla="*/ 1806209 w 1989176"/>
                <a:gd name="connsiteY0" fmla="*/ 922163 h 922163"/>
                <a:gd name="connsiteX1" fmla="*/ 30464 w 1989176"/>
                <a:gd name="connsiteY1" fmla="*/ 922163 h 922163"/>
                <a:gd name="connsiteX2" fmla="*/ 1550355 w 1989176"/>
                <a:gd name="connsiteY2" fmla="*/ 457622 h 922163"/>
                <a:gd name="connsiteX3" fmla="*/ 29395 w 1989176"/>
                <a:gd name="connsiteY3" fmla="*/ 51222 h 922163"/>
                <a:gd name="connsiteX4" fmla="*/ 219515 w 1989176"/>
                <a:gd name="connsiteY4" fmla="*/ 0 h 922163"/>
                <a:gd name="connsiteX5" fmla="*/ 1547489 w 1989176"/>
                <a:gd name="connsiteY5" fmla="*/ 0 h 922163"/>
                <a:gd name="connsiteX6" fmla="*/ 1621104 w 1989176"/>
                <a:gd name="connsiteY6" fmla="*/ 37388 h 922163"/>
                <a:gd name="connsiteX7" fmla="*/ 1989176 w 1989176"/>
                <a:gd name="connsiteY7" fmla="*/ 443788 h 922163"/>
                <a:gd name="connsiteX0" fmla="*/ 1806209 w 3142064"/>
                <a:gd name="connsiteY0" fmla="*/ 922163 h 922163"/>
                <a:gd name="connsiteX1" fmla="*/ 30464 w 3142064"/>
                <a:gd name="connsiteY1" fmla="*/ 922163 h 922163"/>
                <a:gd name="connsiteX2" fmla="*/ 1550355 w 3142064"/>
                <a:gd name="connsiteY2" fmla="*/ 457622 h 922163"/>
                <a:gd name="connsiteX3" fmla="*/ 29395 w 3142064"/>
                <a:gd name="connsiteY3" fmla="*/ 51222 h 922163"/>
                <a:gd name="connsiteX4" fmla="*/ 219515 w 3142064"/>
                <a:gd name="connsiteY4" fmla="*/ 0 h 922163"/>
                <a:gd name="connsiteX5" fmla="*/ 1547489 w 3142064"/>
                <a:gd name="connsiteY5" fmla="*/ 0 h 922163"/>
                <a:gd name="connsiteX6" fmla="*/ 1621104 w 3142064"/>
                <a:gd name="connsiteY6" fmla="*/ 37388 h 922163"/>
                <a:gd name="connsiteX7" fmla="*/ 3142064 w 3142064"/>
                <a:gd name="connsiteY7" fmla="*/ 443788 h 922163"/>
                <a:gd name="connsiteX0" fmla="*/ 1806209 w 3142064"/>
                <a:gd name="connsiteY0" fmla="*/ 922163 h 922163"/>
                <a:gd name="connsiteX1" fmla="*/ 30464 w 3142064"/>
                <a:gd name="connsiteY1" fmla="*/ 922163 h 922163"/>
                <a:gd name="connsiteX2" fmla="*/ 1550355 w 3142064"/>
                <a:gd name="connsiteY2" fmla="*/ 457622 h 922163"/>
                <a:gd name="connsiteX3" fmla="*/ 29395 w 3142064"/>
                <a:gd name="connsiteY3" fmla="*/ 51222 h 922163"/>
                <a:gd name="connsiteX4" fmla="*/ 219515 w 3142064"/>
                <a:gd name="connsiteY4" fmla="*/ 0 h 922163"/>
                <a:gd name="connsiteX5" fmla="*/ 1547489 w 3142064"/>
                <a:gd name="connsiteY5" fmla="*/ 0 h 922163"/>
                <a:gd name="connsiteX6" fmla="*/ 1621104 w 3142064"/>
                <a:gd name="connsiteY6" fmla="*/ 37388 h 922163"/>
                <a:gd name="connsiteX7" fmla="*/ 3142064 w 3142064"/>
                <a:gd name="connsiteY7" fmla="*/ 443788 h 922163"/>
                <a:gd name="connsiteX0" fmla="*/ 1806209 w 3142064"/>
                <a:gd name="connsiteY0" fmla="*/ 922163 h 922163"/>
                <a:gd name="connsiteX1" fmla="*/ 30464 w 3142064"/>
                <a:gd name="connsiteY1" fmla="*/ 922163 h 922163"/>
                <a:gd name="connsiteX2" fmla="*/ 1550355 w 3142064"/>
                <a:gd name="connsiteY2" fmla="*/ 457622 h 922163"/>
                <a:gd name="connsiteX3" fmla="*/ 29395 w 3142064"/>
                <a:gd name="connsiteY3" fmla="*/ 51222 h 922163"/>
                <a:gd name="connsiteX4" fmla="*/ 219515 w 3142064"/>
                <a:gd name="connsiteY4" fmla="*/ 0 h 922163"/>
                <a:gd name="connsiteX5" fmla="*/ 1547489 w 3142064"/>
                <a:gd name="connsiteY5" fmla="*/ 0 h 922163"/>
                <a:gd name="connsiteX6" fmla="*/ 1621104 w 3142064"/>
                <a:gd name="connsiteY6" fmla="*/ 37388 h 922163"/>
                <a:gd name="connsiteX7" fmla="*/ 3142064 w 3142064"/>
                <a:gd name="connsiteY7" fmla="*/ 443788 h 922163"/>
                <a:gd name="connsiteX0" fmla="*/ 1806209 w 3142064"/>
                <a:gd name="connsiteY0" fmla="*/ 922163 h 922163"/>
                <a:gd name="connsiteX1" fmla="*/ 30464 w 3142064"/>
                <a:gd name="connsiteY1" fmla="*/ 922163 h 922163"/>
                <a:gd name="connsiteX2" fmla="*/ 1550355 w 3142064"/>
                <a:gd name="connsiteY2" fmla="*/ 457622 h 922163"/>
                <a:gd name="connsiteX3" fmla="*/ 29395 w 3142064"/>
                <a:gd name="connsiteY3" fmla="*/ 51222 h 922163"/>
                <a:gd name="connsiteX4" fmla="*/ 219515 w 3142064"/>
                <a:gd name="connsiteY4" fmla="*/ 0 h 922163"/>
                <a:gd name="connsiteX5" fmla="*/ 1316912 w 3142064"/>
                <a:gd name="connsiteY5" fmla="*/ 0 h 922163"/>
                <a:gd name="connsiteX6" fmla="*/ 1621104 w 3142064"/>
                <a:gd name="connsiteY6" fmla="*/ 37388 h 922163"/>
                <a:gd name="connsiteX7" fmla="*/ 3142064 w 3142064"/>
                <a:gd name="connsiteY7" fmla="*/ 443788 h 922163"/>
                <a:gd name="connsiteX0" fmla="*/ 2382650 w 3142064"/>
                <a:gd name="connsiteY0" fmla="*/ 922163 h 922163"/>
                <a:gd name="connsiteX1" fmla="*/ 30464 w 3142064"/>
                <a:gd name="connsiteY1" fmla="*/ 922163 h 922163"/>
                <a:gd name="connsiteX2" fmla="*/ 1550355 w 3142064"/>
                <a:gd name="connsiteY2" fmla="*/ 457622 h 922163"/>
                <a:gd name="connsiteX3" fmla="*/ 29395 w 3142064"/>
                <a:gd name="connsiteY3" fmla="*/ 51222 h 922163"/>
                <a:gd name="connsiteX4" fmla="*/ 219515 w 3142064"/>
                <a:gd name="connsiteY4" fmla="*/ 0 h 922163"/>
                <a:gd name="connsiteX5" fmla="*/ 1316912 w 3142064"/>
                <a:gd name="connsiteY5" fmla="*/ 0 h 922163"/>
                <a:gd name="connsiteX6" fmla="*/ 1621104 w 3142064"/>
                <a:gd name="connsiteY6" fmla="*/ 37388 h 922163"/>
                <a:gd name="connsiteX7" fmla="*/ 3142064 w 3142064"/>
                <a:gd name="connsiteY7" fmla="*/ 443788 h 922163"/>
                <a:gd name="connsiteX0" fmla="*/ 2382650 w 4379714"/>
                <a:gd name="connsiteY0" fmla="*/ 922163 h 922163"/>
                <a:gd name="connsiteX1" fmla="*/ 30464 w 4379714"/>
                <a:gd name="connsiteY1" fmla="*/ 922163 h 922163"/>
                <a:gd name="connsiteX2" fmla="*/ 4379714 w 4379714"/>
                <a:gd name="connsiteY2" fmla="*/ 457622 h 922163"/>
                <a:gd name="connsiteX3" fmla="*/ 29395 w 4379714"/>
                <a:gd name="connsiteY3" fmla="*/ 51222 h 922163"/>
                <a:gd name="connsiteX4" fmla="*/ 219515 w 4379714"/>
                <a:gd name="connsiteY4" fmla="*/ 0 h 922163"/>
                <a:gd name="connsiteX5" fmla="*/ 1316912 w 4379714"/>
                <a:gd name="connsiteY5" fmla="*/ 0 h 922163"/>
                <a:gd name="connsiteX6" fmla="*/ 1621104 w 4379714"/>
                <a:gd name="connsiteY6" fmla="*/ 37388 h 922163"/>
                <a:gd name="connsiteX7" fmla="*/ 3142064 w 4379714"/>
                <a:gd name="connsiteY7" fmla="*/ 443788 h 922163"/>
                <a:gd name="connsiteX0" fmla="*/ 2382650 w 4379714"/>
                <a:gd name="connsiteY0" fmla="*/ 922163 h 922163"/>
                <a:gd name="connsiteX1" fmla="*/ 30464 w 4379714"/>
                <a:gd name="connsiteY1" fmla="*/ 922163 h 922163"/>
                <a:gd name="connsiteX2" fmla="*/ 4379714 w 4379714"/>
                <a:gd name="connsiteY2" fmla="*/ 457622 h 922163"/>
                <a:gd name="connsiteX3" fmla="*/ 29395 w 4379714"/>
                <a:gd name="connsiteY3" fmla="*/ 51222 h 922163"/>
                <a:gd name="connsiteX4" fmla="*/ 219515 w 4379714"/>
                <a:gd name="connsiteY4" fmla="*/ 0 h 922163"/>
                <a:gd name="connsiteX5" fmla="*/ 1316912 w 4379714"/>
                <a:gd name="connsiteY5" fmla="*/ 0 h 922163"/>
                <a:gd name="connsiteX6" fmla="*/ 1621104 w 4379714"/>
                <a:gd name="connsiteY6" fmla="*/ 37388 h 922163"/>
                <a:gd name="connsiteX7" fmla="*/ 3142064 w 4379714"/>
                <a:gd name="connsiteY7" fmla="*/ 443788 h 922163"/>
                <a:gd name="connsiteX0" fmla="*/ 2382650 w 4379714"/>
                <a:gd name="connsiteY0" fmla="*/ 922163 h 922163"/>
                <a:gd name="connsiteX1" fmla="*/ 30464 w 4379714"/>
                <a:gd name="connsiteY1" fmla="*/ 922163 h 922163"/>
                <a:gd name="connsiteX2" fmla="*/ 4379714 w 4379714"/>
                <a:gd name="connsiteY2" fmla="*/ 457622 h 922163"/>
                <a:gd name="connsiteX3" fmla="*/ 29395 w 4379714"/>
                <a:gd name="connsiteY3" fmla="*/ 51222 h 922163"/>
                <a:gd name="connsiteX4" fmla="*/ 219515 w 4379714"/>
                <a:gd name="connsiteY4" fmla="*/ 0 h 922163"/>
                <a:gd name="connsiteX5" fmla="*/ 1316912 w 4379714"/>
                <a:gd name="connsiteY5" fmla="*/ 0 h 922163"/>
                <a:gd name="connsiteX6" fmla="*/ 1621104 w 4379714"/>
                <a:gd name="connsiteY6" fmla="*/ 37388 h 922163"/>
                <a:gd name="connsiteX7" fmla="*/ 3142064 w 4379714"/>
                <a:gd name="connsiteY7" fmla="*/ 443788 h 922163"/>
                <a:gd name="connsiteX0" fmla="*/ 2444377 w 4441441"/>
                <a:gd name="connsiteY0" fmla="*/ 922163 h 922163"/>
                <a:gd name="connsiteX1" fmla="*/ 92191 w 4441441"/>
                <a:gd name="connsiteY1" fmla="*/ 922163 h 922163"/>
                <a:gd name="connsiteX2" fmla="*/ 4441441 w 4441441"/>
                <a:gd name="connsiteY2" fmla="*/ 457622 h 922163"/>
                <a:gd name="connsiteX3" fmla="*/ 91122 w 4441441"/>
                <a:gd name="connsiteY3" fmla="*/ 51222 h 922163"/>
                <a:gd name="connsiteX4" fmla="*/ 281242 w 4441441"/>
                <a:gd name="connsiteY4" fmla="*/ 0 h 922163"/>
                <a:gd name="connsiteX5" fmla="*/ 1378639 w 4441441"/>
                <a:gd name="connsiteY5" fmla="*/ 0 h 922163"/>
                <a:gd name="connsiteX6" fmla="*/ 1682831 w 4441441"/>
                <a:gd name="connsiteY6" fmla="*/ 37388 h 922163"/>
                <a:gd name="connsiteX7" fmla="*/ 3203791 w 4441441"/>
                <a:gd name="connsiteY7" fmla="*/ 443788 h 922163"/>
                <a:gd name="connsiteX0" fmla="*/ 2436858 w 4433922"/>
                <a:gd name="connsiteY0" fmla="*/ 922163 h 922163"/>
                <a:gd name="connsiteX1" fmla="*/ 84672 w 4433922"/>
                <a:gd name="connsiteY1" fmla="*/ 922163 h 922163"/>
                <a:gd name="connsiteX2" fmla="*/ 4433922 w 4433922"/>
                <a:gd name="connsiteY2" fmla="*/ 457622 h 922163"/>
                <a:gd name="connsiteX3" fmla="*/ 83603 w 4433922"/>
                <a:gd name="connsiteY3" fmla="*/ 51222 h 922163"/>
                <a:gd name="connsiteX4" fmla="*/ 627389 w 4433922"/>
                <a:gd name="connsiteY4" fmla="*/ 0 h 922163"/>
                <a:gd name="connsiteX5" fmla="*/ 1371120 w 4433922"/>
                <a:gd name="connsiteY5" fmla="*/ 0 h 922163"/>
                <a:gd name="connsiteX6" fmla="*/ 1675312 w 4433922"/>
                <a:gd name="connsiteY6" fmla="*/ 37388 h 922163"/>
                <a:gd name="connsiteX7" fmla="*/ 3196272 w 4433922"/>
                <a:gd name="connsiteY7" fmla="*/ 443788 h 922163"/>
                <a:gd name="connsiteX0" fmla="*/ 2436858 w 6025644"/>
                <a:gd name="connsiteY0" fmla="*/ 922163 h 922163"/>
                <a:gd name="connsiteX1" fmla="*/ 84672 w 6025644"/>
                <a:gd name="connsiteY1" fmla="*/ 922163 h 922163"/>
                <a:gd name="connsiteX2" fmla="*/ 4433922 w 6025644"/>
                <a:gd name="connsiteY2" fmla="*/ 457622 h 922163"/>
                <a:gd name="connsiteX3" fmla="*/ 83603 w 6025644"/>
                <a:gd name="connsiteY3" fmla="*/ 51222 h 922163"/>
                <a:gd name="connsiteX4" fmla="*/ 627389 w 6025644"/>
                <a:gd name="connsiteY4" fmla="*/ 0 h 922163"/>
                <a:gd name="connsiteX5" fmla="*/ 1371120 w 6025644"/>
                <a:gd name="connsiteY5" fmla="*/ 0 h 922163"/>
                <a:gd name="connsiteX6" fmla="*/ 1675312 w 6025644"/>
                <a:gd name="connsiteY6" fmla="*/ 37388 h 922163"/>
                <a:gd name="connsiteX7" fmla="*/ 6025644 w 6025644"/>
                <a:gd name="connsiteY7" fmla="*/ 443788 h 922163"/>
                <a:gd name="connsiteX0" fmla="*/ 2436858 w 6025644"/>
                <a:gd name="connsiteY0" fmla="*/ 922163 h 922163"/>
                <a:gd name="connsiteX1" fmla="*/ 84672 w 6025644"/>
                <a:gd name="connsiteY1" fmla="*/ 922163 h 922163"/>
                <a:gd name="connsiteX2" fmla="*/ 4433922 w 6025644"/>
                <a:gd name="connsiteY2" fmla="*/ 457622 h 922163"/>
                <a:gd name="connsiteX3" fmla="*/ 83603 w 6025644"/>
                <a:gd name="connsiteY3" fmla="*/ 51222 h 922163"/>
                <a:gd name="connsiteX4" fmla="*/ 627389 w 6025644"/>
                <a:gd name="connsiteY4" fmla="*/ 0 h 922163"/>
                <a:gd name="connsiteX5" fmla="*/ 1371120 w 6025644"/>
                <a:gd name="connsiteY5" fmla="*/ 0 h 922163"/>
                <a:gd name="connsiteX6" fmla="*/ 1675312 w 6025644"/>
                <a:gd name="connsiteY6" fmla="*/ 37388 h 922163"/>
                <a:gd name="connsiteX7" fmla="*/ 6025644 w 6025644"/>
                <a:gd name="connsiteY7" fmla="*/ 443788 h 922163"/>
                <a:gd name="connsiteX0" fmla="*/ 2436858 w 6025644"/>
                <a:gd name="connsiteY0" fmla="*/ 922163 h 922163"/>
                <a:gd name="connsiteX1" fmla="*/ 84672 w 6025644"/>
                <a:gd name="connsiteY1" fmla="*/ 922163 h 922163"/>
                <a:gd name="connsiteX2" fmla="*/ 4433922 w 6025644"/>
                <a:gd name="connsiteY2" fmla="*/ 457622 h 922163"/>
                <a:gd name="connsiteX3" fmla="*/ 83603 w 6025644"/>
                <a:gd name="connsiteY3" fmla="*/ 51222 h 922163"/>
                <a:gd name="connsiteX4" fmla="*/ 627389 w 6025644"/>
                <a:gd name="connsiteY4" fmla="*/ 0 h 922163"/>
                <a:gd name="connsiteX5" fmla="*/ 1371120 w 6025644"/>
                <a:gd name="connsiteY5" fmla="*/ 0 h 922163"/>
                <a:gd name="connsiteX6" fmla="*/ 1675312 w 6025644"/>
                <a:gd name="connsiteY6" fmla="*/ 37388 h 922163"/>
                <a:gd name="connsiteX7" fmla="*/ 6025644 w 6025644"/>
                <a:gd name="connsiteY7" fmla="*/ 443788 h 922163"/>
                <a:gd name="connsiteX0" fmla="*/ 2436858 w 6025644"/>
                <a:gd name="connsiteY0" fmla="*/ 922163 h 922163"/>
                <a:gd name="connsiteX1" fmla="*/ 84672 w 6025644"/>
                <a:gd name="connsiteY1" fmla="*/ 922163 h 922163"/>
                <a:gd name="connsiteX2" fmla="*/ 4433922 w 6025644"/>
                <a:gd name="connsiteY2" fmla="*/ 457622 h 922163"/>
                <a:gd name="connsiteX3" fmla="*/ 83603 w 6025644"/>
                <a:gd name="connsiteY3" fmla="*/ 51222 h 922163"/>
                <a:gd name="connsiteX4" fmla="*/ 627389 w 6025644"/>
                <a:gd name="connsiteY4" fmla="*/ 0 h 922163"/>
                <a:gd name="connsiteX5" fmla="*/ 805238 w 6025644"/>
                <a:gd name="connsiteY5" fmla="*/ 0 h 922163"/>
                <a:gd name="connsiteX6" fmla="*/ 1675312 w 6025644"/>
                <a:gd name="connsiteY6" fmla="*/ 37388 h 922163"/>
                <a:gd name="connsiteX7" fmla="*/ 6025644 w 6025644"/>
                <a:gd name="connsiteY7" fmla="*/ 443788 h 922163"/>
                <a:gd name="connsiteX0" fmla="*/ 3851561 w 6025644"/>
                <a:gd name="connsiteY0" fmla="*/ 922163 h 922163"/>
                <a:gd name="connsiteX1" fmla="*/ 84672 w 6025644"/>
                <a:gd name="connsiteY1" fmla="*/ 922163 h 922163"/>
                <a:gd name="connsiteX2" fmla="*/ 4433922 w 6025644"/>
                <a:gd name="connsiteY2" fmla="*/ 457622 h 922163"/>
                <a:gd name="connsiteX3" fmla="*/ 83603 w 6025644"/>
                <a:gd name="connsiteY3" fmla="*/ 51222 h 922163"/>
                <a:gd name="connsiteX4" fmla="*/ 627389 w 6025644"/>
                <a:gd name="connsiteY4" fmla="*/ 0 h 922163"/>
                <a:gd name="connsiteX5" fmla="*/ 805238 w 6025644"/>
                <a:gd name="connsiteY5" fmla="*/ 0 h 922163"/>
                <a:gd name="connsiteX6" fmla="*/ 1675312 w 6025644"/>
                <a:gd name="connsiteY6" fmla="*/ 37388 h 922163"/>
                <a:gd name="connsiteX7" fmla="*/ 6025644 w 6025644"/>
                <a:gd name="connsiteY7" fmla="*/ 443788 h 922163"/>
                <a:gd name="connsiteX0" fmla="*/ 3851561 w 6025644"/>
                <a:gd name="connsiteY0" fmla="*/ 922163 h 922163"/>
                <a:gd name="connsiteX1" fmla="*/ 84672 w 6025644"/>
                <a:gd name="connsiteY1" fmla="*/ 922163 h 922163"/>
                <a:gd name="connsiteX2" fmla="*/ 2779978 w 6025644"/>
                <a:gd name="connsiteY2" fmla="*/ 457622 h 922163"/>
                <a:gd name="connsiteX3" fmla="*/ 83603 w 6025644"/>
                <a:gd name="connsiteY3" fmla="*/ 51222 h 922163"/>
                <a:gd name="connsiteX4" fmla="*/ 627389 w 6025644"/>
                <a:gd name="connsiteY4" fmla="*/ 0 h 922163"/>
                <a:gd name="connsiteX5" fmla="*/ 805238 w 6025644"/>
                <a:gd name="connsiteY5" fmla="*/ 0 h 922163"/>
                <a:gd name="connsiteX6" fmla="*/ 1675312 w 6025644"/>
                <a:gd name="connsiteY6" fmla="*/ 37388 h 922163"/>
                <a:gd name="connsiteX7" fmla="*/ 6025644 w 6025644"/>
                <a:gd name="connsiteY7" fmla="*/ 443788 h 922163"/>
                <a:gd name="connsiteX0" fmla="*/ 3851561 w 6025644"/>
                <a:gd name="connsiteY0" fmla="*/ 922163 h 922163"/>
                <a:gd name="connsiteX1" fmla="*/ 84672 w 6025644"/>
                <a:gd name="connsiteY1" fmla="*/ 922163 h 922163"/>
                <a:gd name="connsiteX2" fmla="*/ 2779978 w 6025644"/>
                <a:gd name="connsiteY2" fmla="*/ 457622 h 922163"/>
                <a:gd name="connsiteX3" fmla="*/ 83603 w 6025644"/>
                <a:gd name="connsiteY3" fmla="*/ 51222 h 922163"/>
                <a:gd name="connsiteX4" fmla="*/ 627389 w 6025644"/>
                <a:gd name="connsiteY4" fmla="*/ 0 h 922163"/>
                <a:gd name="connsiteX5" fmla="*/ 805238 w 6025644"/>
                <a:gd name="connsiteY5" fmla="*/ 0 h 922163"/>
                <a:gd name="connsiteX6" fmla="*/ 1675312 w 6025644"/>
                <a:gd name="connsiteY6" fmla="*/ 37388 h 922163"/>
                <a:gd name="connsiteX7" fmla="*/ 6025644 w 6025644"/>
                <a:gd name="connsiteY7" fmla="*/ 443788 h 922163"/>
                <a:gd name="connsiteX0" fmla="*/ 3851561 w 6025644"/>
                <a:gd name="connsiteY0" fmla="*/ 922163 h 922163"/>
                <a:gd name="connsiteX1" fmla="*/ 84672 w 6025644"/>
                <a:gd name="connsiteY1" fmla="*/ 922163 h 922163"/>
                <a:gd name="connsiteX2" fmla="*/ 2779978 w 6025644"/>
                <a:gd name="connsiteY2" fmla="*/ 457622 h 922163"/>
                <a:gd name="connsiteX3" fmla="*/ 83603 w 6025644"/>
                <a:gd name="connsiteY3" fmla="*/ 51222 h 922163"/>
                <a:gd name="connsiteX4" fmla="*/ 627389 w 6025644"/>
                <a:gd name="connsiteY4" fmla="*/ 0 h 922163"/>
                <a:gd name="connsiteX5" fmla="*/ 805238 w 6025644"/>
                <a:gd name="connsiteY5" fmla="*/ 0 h 922163"/>
                <a:gd name="connsiteX6" fmla="*/ 1675312 w 6025644"/>
                <a:gd name="connsiteY6" fmla="*/ 37388 h 922163"/>
                <a:gd name="connsiteX7" fmla="*/ 6025644 w 6025644"/>
                <a:gd name="connsiteY7" fmla="*/ 443788 h 922163"/>
                <a:gd name="connsiteX0" fmla="*/ 3816742 w 5990825"/>
                <a:gd name="connsiteY0" fmla="*/ 922163 h 922163"/>
                <a:gd name="connsiteX1" fmla="*/ 49853 w 5990825"/>
                <a:gd name="connsiteY1" fmla="*/ 922163 h 922163"/>
                <a:gd name="connsiteX2" fmla="*/ 2745159 w 5990825"/>
                <a:gd name="connsiteY2" fmla="*/ 457622 h 922163"/>
                <a:gd name="connsiteX3" fmla="*/ 48784 w 5990825"/>
                <a:gd name="connsiteY3" fmla="*/ 51222 h 922163"/>
                <a:gd name="connsiteX4" fmla="*/ 592570 w 5990825"/>
                <a:gd name="connsiteY4" fmla="*/ 0 h 922163"/>
                <a:gd name="connsiteX5" fmla="*/ 770419 w 5990825"/>
                <a:gd name="connsiteY5" fmla="*/ 0 h 922163"/>
                <a:gd name="connsiteX6" fmla="*/ 1640493 w 5990825"/>
                <a:gd name="connsiteY6" fmla="*/ 37388 h 922163"/>
                <a:gd name="connsiteX7" fmla="*/ 5990825 w 5990825"/>
                <a:gd name="connsiteY7" fmla="*/ 443788 h 922163"/>
                <a:gd name="connsiteX0" fmla="*/ 3819874 w 5993957"/>
                <a:gd name="connsiteY0" fmla="*/ 922163 h 922163"/>
                <a:gd name="connsiteX1" fmla="*/ 52985 w 5993957"/>
                <a:gd name="connsiteY1" fmla="*/ 922163 h 922163"/>
                <a:gd name="connsiteX2" fmla="*/ 2748291 w 5993957"/>
                <a:gd name="connsiteY2" fmla="*/ 457622 h 922163"/>
                <a:gd name="connsiteX3" fmla="*/ 51916 w 5993957"/>
                <a:gd name="connsiteY3" fmla="*/ 51222 h 922163"/>
                <a:gd name="connsiteX4" fmla="*/ 388958 w 5993957"/>
                <a:gd name="connsiteY4" fmla="*/ 0 h 922163"/>
                <a:gd name="connsiteX5" fmla="*/ 773551 w 5993957"/>
                <a:gd name="connsiteY5" fmla="*/ 0 h 922163"/>
                <a:gd name="connsiteX6" fmla="*/ 1643625 w 5993957"/>
                <a:gd name="connsiteY6" fmla="*/ 37388 h 922163"/>
                <a:gd name="connsiteX7" fmla="*/ 5993957 w 5993957"/>
                <a:gd name="connsiteY7" fmla="*/ 443788 h 922163"/>
                <a:gd name="connsiteX0" fmla="*/ 3819874 w 4340004"/>
                <a:gd name="connsiteY0" fmla="*/ 922163 h 922163"/>
                <a:gd name="connsiteX1" fmla="*/ 52985 w 4340004"/>
                <a:gd name="connsiteY1" fmla="*/ 922163 h 922163"/>
                <a:gd name="connsiteX2" fmla="*/ 2748291 w 4340004"/>
                <a:gd name="connsiteY2" fmla="*/ 457622 h 922163"/>
                <a:gd name="connsiteX3" fmla="*/ 51916 w 4340004"/>
                <a:gd name="connsiteY3" fmla="*/ 51222 h 922163"/>
                <a:gd name="connsiteX4" fmla="*/ 388958 w 4340004"/>
                <a:gd name="connsiteY4" fmla="*/ 0 h 922163"/>
                <a:gd name="connsiteX5" fmla="*/ 773551 w 4340004"/>
                <a:gd name="connsiteY5" fmla="*/ 0 h 922163"/>
                <a:gd name="connsiteX6" fmla="*/ 1643625 w 4340004"/>
                <a:gd name="connsiteY6" fmla="*/ 37388 h 922163"/>
                <a:gd name="connsiteX7" fmla="*/ 4340004 w 4340004"/>
                <a:gd name="connsiteY7" fmla="*/ 443788 h 922163"/>
                <a:gd name="connsiteX0" fmla="*/ 3819874 w 4340004"/>
                <a:gd name="connsiteY0" fmla="*/ 922163 h 922163"/>
                <a:gd name="connsiteX1" fmla="*/ 52985 w 4340004"/>
                <a:gd name="connsiteY1" fmla="*/ 922163 h 922163"/>
                <a:gd name="connsiteX2" fmla="*/ 2748291 w 4340004"/>
                <a:gd name="connsiteY2" fmla="*/ 457622 h 922163"/>
                <a:gd name="connsiteX3" fmla="*/ 51916 w 4340004"/>
                <a:gd name="connsiteY3" fmla="*/ 51222 h 922163"/>
                <a:gd name="connsiteX4" fmla="*/ 388958 w 4340004"/>
                <a:gd name="connsiteY4" fmla="*/ 0 h 922163"/>
                <a:gd name="connsiteX5" fmla="*/ 773551 w 4340004"/>
                <a:gd name="connsiteY5" fmla="*/ 0 h 922163"/>
                <a:gd name="connsiteX6" fmla="*/ 1643625 w 4340004"/>
                <a:gd name="connsiteY6" fmla="*/ 37388 h 922163"/>
                <a:gd name="connsiteX7" fmla="*/ 4340004 w 4340004"/>
                <a:gd name="connsiteY7" fmla="*/ 443788 h 922163"/>
                <a:gd name="connsiteX0" fmla="*/ 3819874 w 4340004"/>
                <a:gd name="connsiteY0" fmla="*/ 922163 h 922163"/>
                <a:gd name="connsiteX1" fmla="*/ 52985 w 4340004"/>
                <a:gd name="connsiteY1" fmla="*/ 922163 h 922163"/>
                <a:gd name="connsiteX2" fmla="*/ 2748291 w 4340004"/>
                <a:gd name="connsiteY2" fmla="*/ 457622 h 922163"/>
                <a:gd name="connsiteX3" fmla="*/ 51916 w 4340004"/>
                <a:gd name="connsiteY3" fmla="*/ 51222 h 922163"/>
                <a:gd name="connsiteX4" fmla="*/ 388958 w 4340004"/>
                <a:gd name="connsiteY4" fmla="*/ 0 h 922163"/>
                <a:gd name="connsiteX5" fmla="*/ 773551 w 4340004"/>
                <a:gd name="connsiteY5" fmla="*/ 0 h 922163"/>
                <a:gd name="connsiteX6" fmla="*/ 1643625 w 4340004"/>
                <a:gd name="connsiteY6" fmla="*/ 37388 h 922163"/>
                <a:gd name="connsiteX7" fmla="*/ 4340004 w 4340004"/>
                <a:gd name="connsiteY7" fmla="*/ 443788 h 922163"/>
                <a:gd name="connsiteX0" fmla="*/ 3819874 w 4340004"/>
                <a:gd name="connsiteY0" fmla="*/ 922163 h 922163"/>
                <a:gd name="connsiteX1" fmla="*/ 52985 w 4340004"/>
                <a:gd name="connsiteY1" fmla="*/ 922163 h 922163"/>
                <a:gd name="connsiteX2" fmla="*/ 2748291 w 4340004"/>
                <a:gd name="connsiteY2" fmla="*/ 457622 h 922163"/>
                <a:gd name="connsiteX3" fmla="*/ 51916 w 4340004"/>
                <a:gd name="connsiteY3" fmla="*/ 51222 h 922163"/>
                <a:gd name="connsiteX4" fmla="*/ 388958 w 4340004"/>
                <a:gd name="connsiteY4" fmla="*/ 0 h 922163"/>
                <a:gd name="connsiteX5" fmla="*/ 1104348 w 4340004"/>
                <a:gd name="connsiteY5" fmla="*/ 0 h 922163"/>
                <a:gd name="connsiteX6" fmla="*/ 1643625 w 4340004"/>
                <a:gd name="connsiteY6" fmla="*/ 37388 h 922163"/>
                <a:gd name="connsiteX7" fmla="*/ 4340004 w 4340004"/>
                <a:gd name="connsiteY7" fmla="*/ 443788 h 922163"/>
                <a:gd name="connsiteX0" fmla="*/ 2992876 w 4340004"/>
                <a:gd name="connsiteY0" fmla="*/ 922163 h 922163"/>
                <a:gd name="connsiteX1" fmla="*/ 52985 w 4340004"/>
                <a:gd name="connsiteY1" fmla="*/ 922163 h 922163"/>
                <a:gd name="connsiteX2" fmla="*/ 2748291 w 4340004"/>
                <a:gd name="connsiteY2" fmla="*/ 457622 h 922163"/>
                <a:gd name="connsiteX3" fmla="*/ 51916 w 4340004"/>
                <a:gd name="connsiteY3" fmla="*/ 51222 h 922163"/>
                <a:gd name="connsiteX4" fmla="*/ 388958 w 4340004"/>
                <a:gd name="connsiteY4" fmla="*/ 0 h 922163"/>
                <a:gd name="connsiteX5" fmla="*/ 1104348 w 4340004"/>
                <a:gd name="connsiteY5" fmla="*/ 0 h 922163"/>
                <a:gd name="connsiteX6" fmla="*/ 1643625 w 4340004"/>
                <a:gd name="connsiteY6" fmla="*/ 37388 h 922163"/>
                <a:gd name="connsiteX7" fmla="*/ 4340004 w 4340004"/>
                <a:gd name="connsiteY7" fmla="*/ 443788 h 922163"/>
                <a:gd name="connsiteX0" fmla="*/ 2992878 w 4340006"/>
                <a:gd name="connsiteY0" fmla="*/ 922163 h 922163"/>
                <a:gd name="connsiteX1" fmla="*/ 52987 w 4340006"/>
                <a:gd name="connsiteY1" fmla="*/ 922163 h 922163"/>
                <a:gd name="connsiteX2" fmla="*/ 280063 w 4340006"/>
                <a:gd name="connsiteY2" fmla="*/ 457622 h 922163"/>
                <a:gd name="connsiteX3" fmla="*/ 51918 w 4340006"/>
                <a:gd name="connsiteY3" fmla="*/ 51222 h 922163"/>
                <a:gd name="connsiteX4" fmla="*/ 388960 w 4340006"/>
                <a:gd name="connsiteY4" fmla="*/ 0 h 922163"/>
                <a:gd name="connsiteX5" fmla="*/ 1104350 w 4340006"/>
                <a:gd name="connsiteY5" fmla="*/ 0 h 922163"/>
                <a:gd name="connsiteX6" fmla="*/ 1643627 w 4340006"/>
                <a:gd name="connsiteY6" fmla="*/ 37388 h 922163"/>
                <a:gd name="connsiteX7" fmla="*/ 4340006 w 4340006"/>
                <a:gd name="connsiteY7" fmla="*/ 443788 h 922163"/>
                <a:gd name="connsiteX0" fmla="*/ 2992878 w 4340006"/>
                <a:gd name="connsiteY0" fmla="*/ 922163 h 922163"/>
                <a:gd name="connsiteX1" fmla="*/ 52987 w 4340006"/>
                <a:gd name="connsiteY1" fmla="*/ 922163 h 922163"/>
                <a:gd name="connsiteX2" fmla="*/ 280063 w 4340006"/>
                <a:gd name="connsiteY2" fmla="*/ 457622 h 922163"/>
                <a:gd name="connsiteX3" fmla="*/ 51918 w 4340006"/>
                <a:gd name="connsiteY3" fmla="*/ 51222 h 922163"/>
                <a:gd name="connsiteX4" fmla="*/ 388960 w 4340006"/>
                <a:gd name="connsiteY4" fmla="*/ 0 h 922163"/>
                <a:gd name="connsiteX5" fmla="*/ 1104350 w 4340006"/>
                <a:gd name="connsiteY5" fmla="*/ 0 h 922163"/>
                <a:gd name="connsiteX6" fmla="*/ 1643627 w 4340006"/>
                <a:gd name="connsiteY6" fmla="*/ 37388 h 922163"/>
                <a:gd name="connsiteX7" fmla="*/ 4340006 w 4340006"/>
                <a:gd name="connsiteY7" fmla="*/ 443788 h 922163"/>
                <a:gd name="connsiteX0" fmla="*/ 2992878 w 4340006"/>
                <a:gd name="connsiteY0" fmla="*/ 922163 h 922163"/>
                <a:gd name="connsiteX1" fmla="*/ 52987 w 4340006"/>
                <a:gd name="connsiteY1" fmla="*/ 922163 h 922163"/>
                <a:gd name="connsiteX2" fmla="*/ 280063 w 4340006"/>
                <a:gd name="connsiteY2" fmla="*/ 457622 h 922163"/>
                <a:gd name="connsiteX3" fmla="*/ 51918 w 4340006"/>
                <a:gd name="connsiteY3" fmla="*/ 51222 h 922163"/>
                <a:gd name="connsiteX4" fmla="*/ 388960 w 4340006"/>
                <a:gd name="connsiteY4" fmla="*/ 0 h 922163"/>
                <a:gd name="connsiteX5" fmla="*/ 1104350 w 4340006"/>
                <a:gd name="connsiteY5" fmla="*/ 0 h 922163"/>
                <a:gd name="connsiteX6" fmla="*/ 1643627 w 4340006"/>
                <a:gd name="connsiteY6" fmla="*/ 37388 h 922163"/>
                <a:gd name="connsiteX7" fmla="*/ 4340006 w 4340006"/>
                <a:gd name="connsiteY7" fmla="*/ 443788 h 922163"/>
                <a:gd name="connsiteX0" fmla="*/ 2943669 w 4290797"/>
                <a:gd name="connsiteY0" fmla="*/ 922163 h 922163"/>
                <a:gd name="connsiteX1" fmla="*/ 3778 w 4290797"/>
                <a:gd name="connsiteY1" fmla="*/ 922163 h 922163"/>
                <a:gd name="connsiteX2" fmla="*/ 230854 w 4290797"/>
                <a:gd name="connsiteY2" fmla="*/ 457622 h 922163"/>
                <a:gd name="connsiteX3" fmla="*/ 2709 w 4290797"/>
                <a:gd name="connsiteY3" fmla="*/ 51222 h 922163"/>
                <a:gd name="connsiteX4" fmla="*/ 339751 w 4290797"/>
                <a:gd name="connsiteY4" fmla="*/ 0 h 922163"/>
                <a:gd name="connsiteX5" fmla="*/ 1055141 w 4290797"/>
                <a:gd name="connsiteY5" fmla="*/ 0 h 922163"/>
                <a:gd name="connsiteX6" fmla="*/ 1594418 w 4290797"/>
                <a:gd name="connsiteY6" fmla="*/ 37388 h 922163"/>
                <a:gd name="connsiteX7" fmla="*/ 4290797 w 4290797"/>
                <a:gd name="connsiteY7" fmla="*/ 443788 h 922163"/>
                <a:gd name="connsiteX0" fmla="*/ 2945594 w 4292722"/>
                <a:gd name="connsiteY0" fmla="*/ 922163 h 922163"/>
                <a:gd name="connsiteX1" fmla="*/ 5703 w 4292722"/>
                <a:gd name="connsiteY1" fmla="*/ 922163 h 922163"/>
                <a:gd name="connsiteX2" fmla="*/ 232779 w 4292722"/>
                <a:gd name="connsiteY2" fmla="*/ 457622 h 922163"/>
                <a:gd name="connsiteX3" fmla="*/ 4634 w 4292722"/>
                <a:gd name="connsiteY3" fmla="*/ 51222 h 922163"/>
                <a:gd name="connsiteX4" fmla="*/ 33152 w 4292722"/>
                <a:gd name="connsiteY4" fmla="*/ 0 h 922163"/>
                <a:gd name="connsiteX5" fmla="*/ 1057066 w 4292722"/>
                <a:gd name="connsiteY5" fmla="*/ 0 h 922163"/>
                <a:gd name="connsiteX6" fmla="*/ 1596343 w 4292722"/>
                <a:gd name="connsiteY6" fmla="*/ 37388 h 922163"/>
                <a:gd name="connsiteX7" fmla="*/ 4292722 w 4292722"/>
                <a:gd name="connsiteY7" fmla="*/ 443788 h 922163"/>
                <a:gd name="connsiteX0" fmla="*/ 2945594 w 2945594"/>
                <a:gd name="connsiteY0" fmla="*/ 922163 h 922163"/>
                <a:gd name="connsiteX1" fmla="*/ 5703 w 2945594"/>
                <a:gd name="connsiteY1" fmla="*/ 922163 h 922163"/>
                <a:gd name="connsiteX2" fmla="*/ 232779 w 2945594"/>
                <a:gd name="connsiteY2" fmla="*/ 457622 h 922163"/>
                <a:gd name="connsiteX3" fmla="*/ 4634 w 2945594"/>
                <a:gd name="connsiteY3" fmla="*/ 51222 h 922163"/>
                <a:gd name="connsiteX4" fmla="*/ 33152 w 2945594"/>
                <a:gd name="connsiteY4" fmla="*/ 0 h 922163"/>
                <a:gd name="connsiteX5" fmla="*/ 1057066 w 2945594"/>
                <a:gd name="connsiteY5" fmla="*/ 0 h 922163"/>
                <a:gd name="connsiteX6" fmla="*/ 1596343 w 2945594"/>
                <a:gd name="connsiteY6" fmla="*/ 37388 h 922163"/>
                <a:gd name="connsiteX7" fmla="*/ 1824489 w 2945594"/>
                <a:gd name="connsiteY7" fmla="*/ 443788 h 922163"/>
                <a:gd name="connsiteX0" fmla="*/ 2945594 w 2945594"/>
                <a:gd name="connsiteY0" fmla="*/ 922163 h 922163"/>
                <a:gd name="connsiteX1" fmla="*/ 5703 w 2945594"/>
                <a:gd name="connsiteY1" fmla="*/ 922163 h 922163"/>
                <a:gd name="connsiteX2" fmla="*/ 232779 w 2945594"/>
                <a:gd name="connsiteY2" fmla="*/ 457622 h 922163"/>
                <a:gd name="connsiteX3" fmla="*/ 4634 w 2945594"/>
                <a:gd name="connsiteY3" fmla="*/ 51222 h 922163"/>
                <a:gd name="connsiteX4" fmla="*/ 33152 w 2945594"/>
                <a:gd name="connsiteY4" fmla="*/ 0 h 922163"/>
                <a:gd name="connsiteX5" fmla="*/ 1057066 w 2945594"/>
                <a:gd name="connsiteY5" fmla="*/ 0 h 922163"/>
                <a:gd name="connsiteX6" fmla="*/ 1596343 w 2945594"/>
                <a:gd name="connsiteY6" fmla="*/ 37388 h 922163"/>
                <a:gd name="connsiteX7" fmla="*/ 1824489 w 2945594"/>
                <a:gd name="connsiteY7" fmla="*/ 443788 h 922163"/>
                <a:gd name="connsiteX0" fmla="*/ 2945594 w 2945594"/>
                <a:gd name="connsiteY0" fmla="*/ 922163 h 922163"/>
                <a:gd name="connsiteX1" fmla="*/ 5703 w 2945594"/>
                <a:gd name="connsiteY1" fmla="*/ 922163 h 922163"/>
                <a:gd name="connsiteX2" fmla="*/ 232779 w 2945594"/>
                <a:gd name="connsiteY2" fmla="*/ 457622 h 922163"/>
                <a:gd name="connsiteX3" fmla="*/ 4634 w 2945594"/>
                <a:gd name="connsiteY3" fmla="*/ 51222 h 922163"/>
                <a:gd name="connsiteX4" fmla="*/ 33152 w 2945594"/>
                <a:gd name="connsiteY4" fmla="*/ 0 h 922163"/>
                <a:gd name="connsiteX5" fmla="*/ 1057066 w 2945594"/>
                <a:gd name="connsiteY5" fmla="*/ 0 h 922163"/>
                <a:gd name="connsiteX6" fmla="*/ 1596343 w 2945594"/>
                <a:gd name="connsiteY6" fmla="*/ 37388 h 922163"/>
                <a:gd name="connsiteX7" fmla="*/ 1824489 w 2945594"/>
                <a:gd name="connsiteY7" fmla="*/ 443788 h 922163"/>
                <a:gd name="connsiteX0" fmla="*/ 2945594 w 2945594"/>
                <a:gd name="connsiteY0" fmla="*/ 922163 h 922163"/>
                <a:gd name="connsiteX1" fmla="*/ 5703 w 2945594"/>
                <a:gd name="connsiteY1" fmla="*/ 922163 h 922163"/>
                <a:gd name="connsiteX2" fmla="*/ 232779 w 2945594"/>
                <a:gd name="connsiteY2" fmla="*/ 457622 h 922163"/>
                <a:gd name="connsiteX3" fmla="*/ 4634 w 2945594"/>
                <a:gd name="connsiteY3" fmla="*/ 51222 h 922163"/>
                <a:gd name="connsiteX4" fmla="*/ 33152 w 2945594"/>
                <a:gd name="connsiteY4" fmla="*/ 0 h 922163"/>
                <a:gd name="connsiteX5" fmla="*/ 1550715 w 2945594"/>
                <a:gd name="connsiteY5" fmla="*/ 0 h 922163"/>
                <a:gd name="connsiteX6" fmla="*/ 1596343 w 2945594"/>
                <a:gd name="connsiteY6" fmla="*/ 37388 h 922163"/>
                <a:gd name="connsiteX7" fmla="*/ 1824489 w 2945594"/>
                <a:gd name="connsiteY7" fmla="*/ 443788 h 922163"/>
                <a:gd name="connsiteX0" fmla="*/ 1711484 w 1824489"/>
                <a:gd name="connsiteY0" fmla="*/ 922163 h 922163"/>
                <a:gd name="connsiteX1" fmla="*/ 5703 w 1824489"/>
                <a:gd name="connsiteY1" fmla="*/ 922163 h 922163"/>
                <a:gd name="connsiteX2" fmla="*/ 232779 w 1824489"/>
                <a:gd name="connsiteY2" fmla="*/ 457622 h 922163"/>
                <a:gd name="connsiteX3" fmla="*/ 4634 w 1824489"/>
                <a:gd name="connsiteY3" fmla="*/ 51222 h 922163"/>
                <a:gd name="connsiteX4" fmla="*/ 33152 w 1824489"/>
                <a:gd name="connsiteY4" fmla="*/ 0 h 922163"/>
                <a:gd name="connsiteX5" fmla="*/ 1550715 w 1824489"/>
                <a:gd name="connsiteY5" fmla="*/ 0 h 922163"/>
                <a:gd name="connsiteX6" fmla="*/ 1596343 w 1824489"/>
                <a:gd name="connsiteY6" fmla="*/ 37388 h 922163"/>
                <a:gd name="connsiteX7" fmla="*/ 1824489 w 1824489"/>
                <a:gd name="connsiteY7" fmla="*/ 443788 h 922163"/>
                <a:gd name="connsiteX0" fmla="*/ 1711484 w 1824489"/>
                <a:gd name="connsiteY0" fmla="*/ 922163 h 922163"/>
                <a:gd name="connsiteX1" fmla="*/ 5703 w 1824489"/>
                <a:gd name="connsiteY1" fmla="*/ 922163 h 922163"/>
                <a:gd name="connsiteX2" fmla="*/ 103171 w 1824489"/>
                <a:gd name="connsiteY2" fmla="*/ 457622 h 922163"/>
                <a:gd name="connsiteX3" fmla="*/ 4634 w 1824489"/>
                <a:gd name="connsiteY3" fmla="*/ 51222 h 922163"/>
                <a:gd name="connsiteX4" fmla="*/ 33152 w 1824489"/>
                <a:gd name="connsiteY4" fmla="*/ 0 h 922163"/>
                <a:gd name="connsiteX5" fmla="*/ 1550715 w 1824489"/>
                <a:gd name="connsiteY5" fmla="*/ 0 h 922163"/>
                <a:gd name="connsiteX6" fmla="*/ 1596343 w 1824489"/>
                <a:gd name="connsiteY6" fmla="*/ 37388 h 922163"/>
                <a:gd name="connsiteX7" fmla="*/ 1824489 w 1824489"/>
                <a:gd name="connsiteY7" fmla="*/ 443788 h 922163"/>
                <a:gd name="connsiteX0" fmla="*/ 1711484 w 1824489"/>
                <a:gd name="connsiteY0" fmla="*/ 922163 h 922163"/>
                <a:gd name="connsiteX1" fmla="*/ 5703 w 1824489"/>
                <a:gd name="connsiteY1" fmla="*/ 922163 h 922163"/>
                <a:gd name="connsiteX2" fmla="*/ 103171 w 1824489"/>
                <a:gd name="connsiteY2" fmla="*/ 457622 h 922163"/>
                <a:gd name="connsiteX3" fmla="*/ 4634 w 1824489"/>
                <a:gd name="connsiteY3" fmla="*/ 51222 h 922163"/>
                <a:gd name="connsiteX4" fmla="*/ 33152 w 1824489"/>
                <a:gd name="connsiteY4" fmla="*/ 0 h 922163"/>
                <a:gd name="connsiteX5" fmla="*/ 1550715 w 1824489"/>
                <a:gd name="connsiteY5" fmla="*/ 0 h 922163"/>
                <a:gd name="connsiteX6" fmla="*/ 1596343 w 1824489"/>
                <a:gd name="connsiteY6" fmla="*/ 37388 h 922163"/>
                <a:gd name="connsiteX7" fmla="*/ 1824489 w 1824489"/>
                <a:gd name="connsiteY7" fmla="*/ 443788 h 922163"/>
                <a:gd name="connsiteX0" fmla="*/ 1711484 w 1824489"/>
                <a:gd name="connsiteY0" fmla="*/ 922163 h 922163"/>
                <a:gd name="connsiteX1" fmla="*/ 5703 w 1824489"/>
                <a:gd name="connsiteY1" fmla="*/ 922163 h 922163"/>
                <a:gd name="connsiteX2" fmla="*/ 103171 w 1824489"/>
                <a:gd name="connsiteY2" fmla="*/ 457622 h 922163"/>
                <a:gd name="connsiteX3" fmla="*/ 4634 w 1824489"/>
                <a:gd name="connsiteY3" fmla="*/ 51222 h 922163"/>
                <a:gd name="connsiteX4" fmla="*/ 33152 w 1824489"/>
                <a:gd name="connsiteY4" fmla="*/ 0 h 922163"/>
                <a:gd name="connsiteX5" fmla="*/ 1550715 w 1824489"/>
                <a:gd name="connsiteY5" fmla="*/ 0 h 922163"/>
                <a:gd name="connsiteX6" fmla="*/ 1596343 w 1824489"/>
                <a:gd name="connsiteY6" fmla="*/ 37388 h 922163"/>
                <a:gd name="connsiteX7" fmla="*/ 1824489 w 1824489"/>
                <a:gd name="connsiteY7" fmla="*/ 443788 h 922163"/>
                <a:gd name="connsiteX0" fmla="*/ 1708729 w 1821734"/>
                <a:gd name="connsiteY0" fmla="*/ 922163 h 922163"/>
                <a:gd name="connsiteX1" fmla="*/ 2948 w 1821734"/>
                <a:gd name="connsiteY1" fmla="*/ 922163 h 922163"/>
                <a:gd name="connsiteX2" fmla="*/ 100416 w 1821734"/>
                <a:gd name="connsiteY2" fmla="*/ 457622 h 922163"/>
                <a:gd name="connsiteX3" fmla="*/ 1879 w 1821734"/>
                <a:gd name="connsiteY3" fmla="*/ 51222 h 922163"/>
                <a:gd name="connsiteX4" fmla="*/ 30397 w 1821734"/>
                <a:gd name="connsiteY4" fmla="*/ 0 h 922163"/>
                <a:gd name="connsiteX5" fmla="*/ 1547960 w 1821734"/>
                <a:gd name="connsiteY5" fmla="*/ 0 h 922163"/>
                <a:gd name="connsiteX6" fmla="*/ 1593588 w 1821734"/>
                <a:gd name="connsiteY6" fmla="*/ 37388 h 922163"/>
                <a:gd name="connsiteX7" fmla="*/ 1821734 w 1821734"/>
                <a:gd name="connsiteY7" fmla="*/ 443788 h 922163"/>
                <a:gd name="connsiteX0" fmla="*/ 1709015 w 1822020"/>
                <a:gd name="connsiteY0" fmla="*/ 922163 h 922163"/>
                <a:gd name="connsiteX1" fmla="*/ 3234 w 1822020"/>
                <a:gd name="connsiteY1" fmla="*/ 922163 h 922163"/>
                <a:gd name="connsiteX2" fmla="*/ 100702 w 1822020"/>
                <a:gd name="connsiteY2" fmla="*/ 457622 h 922163"/>
                <a:gd name="connsiteX3" fmla="*/ 2165 w 1822020"/>
                <a:gd name="connsiteY3" fmla="*/ 51222 h 922163"/>
                <a:gd name="connsiteX4" fmla="*/ 14482 w 1822020"/>
                <a:gd name="connsiteY4" fmla="*/ 0 h 922163"/>
                <a:gd name="connsiteX5" fmla="*/ 1548246 w 1822020"/>
                <a:gd name="connsiteY5" fmla="*/ 0 h 922163"/>
                <a:gd name="connsiteX6" fmla="*/ 1593874 w 1822020"/>
                <a:gd name="connsiteY6" fmla="*/ 37388 h 922163"/>
                <a:gd name="connsiteX7" fmla="*/ 1822020 w 1822020"/>
                <a:gd name="connsiteY7" fmla="*/ 443788 h 922163"/>
                <a:gd name="connsiteX0" fmla="*/ 1709015 w 1709015"/>
                <a:gd name="connsiteY0" fmla="*/ 922163 h 922163"/>
                <a:gd name="connsiteX1" fmla="*/ 3234 w 1709015"/>
                <a:gd name="connsiteY1" fmla="*/ 922163 h 922163"/>
                <a:gd name="connsiteX2" fmla="*/ 100702 w 1709015"/>
                <a:gd name="connsiteY2" fmla="*/ 457622 h 922163"/>
                <a:gd name="connsiteX3" fmla="*/ 2165 w 1709015"/>
                <a:gd name="connsiteY3" fmla="*/ 51222 h 922163"/>
                <a:gd name="connsiteX4" fmla="*/ 14482 w 1709015"/>
                <a:gd name="connsiteY4" fmla="*/ 0 h 922163"/>
                <a:gd name="connsiteX5" fmla="*/ 1548246 w 1709015"/>
                <a:gd name="connsiteY5" fmla="*/ 0 h 922163"/>
                <a:gd name="connsiteX6" fmla="*/ 1593874 w 1709015"/>
                <a:gd name="connsiteY6" fmla="*/ 37388 h 922163"/>
                <a:gd name="connsiteX7" fmla="*/ 1692411 w 1709015"/>
                <a:gd name="connsiteY7" fmla="*/ 443788 h 922163"/>
                <a:gd name="connsiteX0" fmla="*/ 1709015 w 1709015"/>
                <a:gd name="connsiteY0" fmla="*/ 922163 h 922163"/>
                <a:gd name="connsiteX1" fmla="*/ 3234 w 1709015"/>
                <a:gd name="connsiteY1" fmla="*/ 922163 h 922163"/>
                <a:gd name="connsiteX2" fmla="*/ 100702 w 1709015"/>
                <a:gd name="connsiteY2" fmla="*/ 457622 h 922163"/>
                <a:gd name="connsiteX3" fmla="*/ 2165 w 1709015"/>
                <a:gd name="connsiteY3" fmla="*/ 51222 h 922163"/>
                <a:gd name="connsiteX4" fmla="*/ 14482 w 1709015"/>
                <a:gd name="connsiteY4" fmla="*/ 0 h 922163"/>
                <a:gd name="connsiteX5" fmla="*/ 1548246 w 1709015"/>
                <a:gd name="connsiteY5" fmla="*/ 0 h 922163"/>
                <a:gd name="connsiteX6" fmla="*/ 1593874 w 1709015"/>
                <a:gd name="connsiteY6" fmla="*/ 37388 h 922163"/>
                <a:gd name="connsiteX7" fmla="*/ 1692411 w 1709015"/>
                <a:gd name="connsiteY7" fmla="*/ 443788 h 922163"/>
                <a:gd name="connsiteX0" fmla="*/ 1709015 w 1709015"/>
                <a:gd name="connsiteY0" fmla="*/ 922163 h 922163"/>
                <a:gd name="connsiteX1" fmla="*/ 3234 w 1709015"/>
                <a:gd name="connsiteY1" fmla="*/ 922163 h 922163"/>
                <a:gd name="connsiteX2" fmla="*/ 100702 w 1709015"/>
                <a:gd name="connsiteY2" fmla="*/ 457622 h 922163"/>
                <a:gd name="connsiteX3" fmla="*/ 2165 w 1709015"/>
                <a:gd name="connsiteY3" fmla="*/ 51222 h 922163"/>
                <a:gd name="connsiteX4" fmla="*/ 14482 w 1709015"/>
                <a:gd name="connsiteY4" fmla="*/ 0 h 922163"/>
                <a:gd name="connsiteX5" fmla="*/ 1548246 w 1709015"/>
                <a:gd name="connsiteY5" fmla="*/ 0 h 922163"/>
                <a:gd name="connsiteX6" fmla="*/ 1593874 w 1709015"/>
                <a:gd name="connsiteY6" fmla="*/ 37388 h 922163"/>
                <a:gd name="connsiteX7" fmla="*/ 1692411 w 1709015"/>
                <a:gd name="connsiteY7" fmla="*/ 443788 h 922163"/>
                <a:gd name="connsiteX0" fmla="*/ 1709015 w 1709015"/>
                <a:gd name="connsiteY0" fmla="*/ 922163 h 922163"/>
                <a:gd name="connsiteX1" fmla="*/ 3234 w 1709015"/>
                <a:gd name="connsiteY1" fmla="*/ 922163 h 922163"/>
                <a:gd name="connsiteX2" fmla="*/ 100702 w 1709015"/>
                <a:gd name="connsiteY2" fmla="*/ 457622 h 922163"/>
                <a:gd name="connsiteX3" fmla="*/ 2165 w 1709015"/>
                <a:gd name="connsiteY3" fmla="*/ 51222 h 922163"/>
                <a:gd name="connsiteX4" fmla="*/ 14482 w 1709015"/>
                <a:gd name="connsiteY4" fmla="*/ 0 h 922163"/>
                <a:gd name="connsiteX5" fmla="*/ 1574167 w 1709015"/>
                <a:gd name="connsiteY5" fmla="*/ 0 h 922163"/>
                <a:gd name="connsiteX6" fmla="*/ 1593874 w 1709015"/>
                <a:gd name="connsiteY6" fmla="*/ 37388 h 922163"/>
                <a:gd name="connsiteX7" fmla="*/ 1692411 w 1709015"/>
                <a:gd name="connsiteY7" fmla="*/ 443788 h 922163"/>
                <a:gd name="connsiteX0" fmla="*/ 1644211 w 1692411"/>
                <a:gd name="connsiteY0" fmla="*/ 922163 h 922163"/>
                <a:gd name="connsiteX1" fmla="*/ 3234 w 1692411"/>
                <a:gd name="connsiteY1" fmla="*/ 922163 h 922163"/>
                <a:gd name="connsiteX2" fmla="*/ 100702 w 1692411"/>
                <a:gd name="connsiteY2" fmla="*/ 457622 h 922163"/>
                <a:gd name="connsiteX3" fmla="*/ 2165 w 1692411"/>
                <a:gd name="connsiteY3" fmla="*/ 51222 h 922163"/>
                <a:gd name="connsiteX4" fmla="*/ 14482 w 1692411"/>
                <a:gd name="connsiteY4" fmla="*/ 0 h 922163"/>
                <a:gd name="connsiteX5" fmla="*/ 1574167 w 1692411"/>
                <a:gd name="connsiteY5" fmla="*/ 0 h 922163"/>
                <a:gd name="connsiteX6" fmla="*/ 1593874 w 1692411"/>
                <a:gd name="connsiteY6" fmla="*/ 37388 h 922163"/>
                <a:gd name="connsiteX7" fmla="*/ 1692411 w 1692411"/>
                <a:gd name="connsiteY7" fmla="*/ 443788 h 922163"/>
                <a:gd name="connsiteX0" fmla="*/ 1644211 w 1692411"/>
                <a:gd name="connsiteY0" fmla="*/ 922163 h 922163"/>
                <a:gd name="connsiteX1" fmla="*/ 3234 w 1692411"/>
                <a:gd name="connsiteY1" fmla="*/ 922163 h 922163"/>
                <a:gd name="connsiteX2" fmla="*/ 233309 w 1692411"/>
                <a:gd name="connsiteY2" fmla="*/ 457622 h 922163"/>
                <a:gd name="connsiteX3" fmla="*/ 2165 w 1692411"/>
                <a:gd name="connsiteY3" fmla="*/ 51222 h 922163"/>
                <a:gd name="connsiteX4" fmla="*/ 14482 w 1692411"/>
                <a:gd name="connsiteY4" fmla="*/ 0 h 922163"/>
                <a:gd name="connsiteX5" fmla="*/ 1574167 w 1692411"/>
                <a:gd name="connsiteY5" fmla="*/ 0 h 922163"/>
                <a:gd name="connsiteX6" fmla="*/ 1593874 w 1692411"/>
                <a:gd name="connsiteY6" fmla="*/ 37388 h 922163"/>
                <a:gd name="connsiteX7" fmla="*/ 1692411 w 1692411"/>
                <a:gd name="connsiteY7" fmla="*/ 443788 h 922163"/>
                <a:gd name="connsiteX0" fmla="*/ 1644211 w 1692411"/>
                <a:gd name="connsiteY0" fmla="*/ 922163 h 922163"/>
                <a:gd name="connsiteX1" fmla="*/ 3234 w 1692411"/>
                <a:gd name="connsiteY1" fmla="*/ 922163 h 922163"/>
                <a:gd name="connsiteX2" fmla="*/ 233309 w 1692411"/>
                <a:gd name="connsiteY2" fmla="*/ 457622 h 922163"/>
                <a:gd name="connsiteX3" fmla="*/ 2165 w 1692411"/>
                <a:gd name="connsiteY3" fmla="*/ 51222 h 922163"/>
                <a:gd name="connsiteX4" fmla="*/ 14482 w 1692411"/>
                <a:gd name="connsiteY4" fmla="*/ 0 h 922163"/>
                <a:gd name="connsiteX5" fmla="*/ 1574167 w 1692411"/>
                <a:gd name="connsiteY5" fmla="*/ 0 h 922163"/>
                <a:gd name="connsiteX6" fmla="*/ 1593874 w 1692411"/>
                <a:gd name="connsiteY6" fmla="*/ 37388 h 922163"/>
                <a:gd name="connsiteX7" fmla="*/ 1692411 w 1692411"/>
                <a:gd name="connsiteY7" fmla="*/ 443788 h 922163"/>
                <a:gd name="connsiteX0" fmla="*/ 1644211 w 1692411"/>
                <a:gd name="connsiteY0" fmla="*/ 922163 h 922163"/>
                <a:gd name="connsiteX1" fmla="*/ 3234 w 1692411"/>
                <a:gd name="connsiteY1" fmla="*/ 922163 h 922163"/>
                <a:gd name="connsiteX2" fmla="*/ 233309 w 1692411"/>
                <a:gd name="connsiteY2" fmla="*/ 457622 h 922163"/>
                <a:gd name="connsiteX3" fmla="*/ 2165 w 1692411"/>
                <a:gd name="connsiteY3" fmla="*/ 51222 h 922163"/>
                <a:gd name="connsiteX4" fmla="*/ 14482 w 1692411"/>
                <a:gd name="connsiteY4" fmla="*/ 0 h 922163"/>
                <a:gd name="connsiteX5" fmla="*/ 1574167 w 1692411"/>
                <a:gd name="connsiteY5" fmla="*/ 0 h 922163"/>
                <a:gd name="connsiteX6" fmla="*/ 1593874 w 1692411"/>
                <a:gd name="connsiteY6" fmla="*/ 37388 h 922163"/>
                <a:gd name="connsiteX7" fmla="*/ 1692411 w 1692411"/>
                <a:gd name="connsiteY7" fmla="*/ 443788 h 922163"/>
                <a:gd name="connsiteX0" fmla="*/ 1647134 w 1695334"/>
                <a:gd name="connsiteY0" fmla="*/ 922163 h 922163"/>
                <a:gd name="connsiteX1" fmla="*/ 6157 w 1695334"/>
                <a:gd name="connsiteY1" fmla="*/ 922163 h 922163"/>
                <a:gd name="connsiteX2" fmla="*/ 236232 w 1695334"/>
                <a:gd name="connsiteY2" fmla="*/ 457622 h 922163"/>
                <a:gd name="connsiteX3" fmla="*/ 5088 w 1695334"/>
                <a:gd name="connsiteY3" fmla="*/ 51222 h 922163"/>
                <a:gd name="connsiteX4" fmla="*/ 17405 w 1695334"/>
                <a:gd name="connsiteY4" fmla="*/ 0 h 922163"/>
                <a:gd name="connsiteX5" fmla="*/ 1577090 w 1695334"/>
                <a:gd name="connsiteY5" fmla="*/ 0 h 922163"/>
                <a:gd name="connsiteX6" fmla="*/ 1596797 w 1695334"/>
                <a:gd name="connsiteY6" fmla="*/ 37388 h 922163"/>
                <a:gd name="connsiteX7" fmla="*/ 1695334 w 1695334"/>
                <a:gd name="connsiteY7" fmla="*/ 443788 h 922163"/>
                <a:gd name="connsiteX0" fmla="*/ 1646738 w 1694938"/>
                <a:gd name="connsiteY0" fmla="*/ 922163 h 922163"/>
                <a:gd name="connsiteX1" fmla="*/ 5761 w 1694938"/>
                <a:gd name="connsiteY1" fmla="*/ 922163 h 922163"/>
                <a:gd name="connsiteX2" fmla="*/ 235836 w 1694938"/>
                <a:gd name="connsiteY2" fmla="*/ 457622 h 922163"/>
                <a:gd name="connsiteX3" fmla="*/ 4692 w 1694938"/>
                <a:gd name="connsiteY3" fmla="*/ 51222 h 922163"/>
                <a:gd name="connsiteX4" fmla="*/ 33585 w 1694938"/>
                <a:gd name="connsiteY4" fmla="*/ 0 h 922163"/>
                <a:gd name="connsiteX5" fmla="*/ 1576694 w 1694938"/>
                <a:gd name="connsiteY5" fmla="*/ 0 h 922163"/>
                <a:gd name="connsiteX6" fmla="*/ 1596401 w 1694938"/>
                <a:gd name="connsiteY6" fmla="*/ 37388 h 922163"/>
                <a:gd name="connsiteX7" fmla="*/ 1694938 w 1694938"/>
                <a:gd name="connsiteY7" fmla="*/ 443788 h 922163"/>
                <a:gd name="connsiteX0" fmla="*/ 1646738 w 1827546"/>
                <a:gd name="connsiteY0" fmla="*/ 922163 h 922163"/>
                <a:gd name="connsiteX1" fmla="*/ 5761 w 1827546"/>
                <a:gd name="connsiteY1" fmla="*/ 922163 h 922163"/>
                <a:gd name="connsiteX2" fmla="*/ 235836 w 1827546"/>
                <a:gd name="connsiteY2" fmla="*/ 457622 h 922163"/>
                <a:gd name="connsiteX3" fmla="*/ 4692 w 1827546"/>
                <a:gd name="connsiteY3" fmla="*/ 51222 h 922163"/>
                <a:gd name="connsiteX4" fmla="*/ 33585 w 1827546"/>
                <a:gd name="connsiteY4" fmla="*/ 0 h 922163"/>
                <a:gd name="connsiteX5" fmla="*/ 1576694 w 1827546"/>
                <a:gd name="connsiteY5" fmla="*/ 0 h 922163"/>
                <a:gd name="connsiteX6" fmla="*/ 1596401 w 1827546"/>
                <a:gd name="connsiteY6" fmla="*/ 37388 h 922163"/>
                <a:gd name="connsiteX7" fmla="*/ 1827546 w 1827546"/>
                <a:gd name="connsiteY7" fmla="*/ 443788 h 922163"/>
                <a:gd name="connsiteX0" fmla="*/ 1646738 w 1827546"/>
                <a:gd name="connsiteY0" fmla="*/ 922163 h 922163"/>
                <a:gd name="connsiteX1" fmla="*/ 5761 w 1827546"/>
                <a:gd name="connsiteY1" fmla="*/ 922163 h 922163"/>
                <a:gd name="connsiteX2" fmla="*/ 235836 w 1827546"/>
                <a:gd name="connsiteY2" fmla="*/ 457622 h 922163"/>
                <a:gd name="connsiteX3" fmla="*/ 4692 w 1827546"/>
                <a:gd name="connsiteY3" fmla="*/ 51222 h 922163"/>
                <a:gd name="connsiteX4" fmla="*/ 33585 w 1827546"/>
                <a:gd name="connsiteY4" fmla="*/ 0 h 922163"/>
                <a:gd name="connsiteX5" fmla="*/ 1576694 w 1827546"/>
                <a:gd name="connsiteY5" fmla="*/ 0 h 922163"/>
                <a:gd name="connsiteX6" fmla="*/ 1596401 w 1827546"/>
                <a:gd name="connsiteY6" fmla="*/ 37388 h 922163"/>
                <a:gd name="connsiteX7" fmla="*/ 1827546 w 1827546"/>
                <a:gd name="connsiteY7" fmla="*/ 443788 h 922163"/>
                <a:gd name="connsiteX0" fmla="*/ 1646738 w 1827546"/>
                <a:gd name="connsiteY0" fmla="*/ 922163 h 922163"/>
                <a:gd name="connsiteX1" fmla="*/ 5761 w 1827546"/>
                <a:gd name="connsiteY1" fmla="*/ 922163 h 922163"/>
                <a:gd name="connsiteX2" fmla="*/ 235836 w 1827546"/>
                <a:gd name="connsiteY2" fmla="*/ 457622 h 922163"/>
                <a:gd name="connsiteX3" fmla="*/ 4692 w 1827546"/>
                <a:gd name="connsiteY3" fmla="*/ 51222 h 922163"/>
                <a:gd name="connsiteX4" fmla="*/ 33585 w 1827546"/>
                <a:gd name="connsiteY4" fmla="*/ 0 h 922163"/>
                <a:gd name="connsiteX5" fmla="*/ 1576694 w 1827546"/>
                <a:gd name="connsiteY5" fmla="*/ 0 h 922163"/>
                <a:gd name="connsiteX6" fmla="*/ 1596401 w 1827546"/>
                <a:gd name="connsiteY6" fmla="*/ 37388 h 922163"/>
                <a:gd name="connsiteX7" fmla="*/ 1827546 w 1827546"/>
                <a:gd name="connsiteY7" fmla="*/ 443788 h 922163"/>
                <a:gd name="connsiteX0" fmla="*/ 1646738 w 1827546"/>
                <a:gd name="connsiteY0" fmla="*/ 922163 h 922163"/>
                <a:gd name="connsiteX1" fmla="*/ 5761 w 1827546"/>
                <a:gd name="connsiteY1" fmla="*/ 922163 h 922163"/>
                <a:gd name="connsiteX2" fmla="*/ 235836 w 1827546"/>
                <a:gd name="connsiteY2" fmla="*/ 457622 h 922163"/>
                <a:gd name="connsiteX3" fmla="*/ 4692 w 1827546"/>
                <a:gd name="connsiteY3" fmla="*/ 51222 h 922163"/>
                <a:gd name="connsiteX4" fmla="*/ 33585 w 1827546"/>
                <a:gd name="connsiteY4" fmla="*/ 0 h 922163"/>
                <a:gd name="connsiteX5" fmla="*/ 1550173 w 1827546"/>
                <a:gd name="connsiteY5" fmla="*/ 0 h 922163"/>
                <a:gd name="connsiteX6" fmla="*/ 1596401 w 1827546"/>
                <a:gd name="connsiteY6" fmla="*/ 37388 h 922163"/>
                <a:gd name="connsiteX7" fmla="*/ 1827546 w 1827546"/>
                <a:gd name="connsiteY7" fmla="*/ 443788 h 922163"/>
                <a:gd name="connsiteX0" fmla="*/ 1713044 w 1827546"/>
                <a:gd name="connsiteY0" fmla="*/ 922163 h 922163"/>
                <a:gd name="connsiteX1" fmla="*/ 5761 w 1827546"/>
                <a:gd name="connsiteY1" fmla="*/ 922163 h 922163"/>
                <a:gd name="connsiteX2" fmla="*/ 235836 w 1827546"/>
                <a:gd name="connsiteY2" fmla="*/ 457622 h 922163"/>
                <a:gd name="connsiteX3" fmla="*/ 4692 w 1827546"/>
                <a:gd name="connsiteY3" fmla="*/ 51222 h 922163"/>
                <a:gd name="connsiteX4" fmla="*/ 33585 w 1827546"/>
                <a:gd name="connsiteY4" fmla="*/ 0 h 922163"/>
                <a:gd name="connsiteX5" fmla="*/ 1550173 w 1827546"/>
                <a:gd name="connsiteY5" fmla="*/ 0 h 922163"/>
                <a:gd name="connsiteX6" fmla="*/ 1596401 w 1827546"/>
                <a:gd name="connsiteY6" fmla="*/ 37388 h 922163"/>
                <a:gd name="connsiteX7" fmla="*/ 1827546 w 1827546"/>
                <a:gd name="connsiteY7" fmla="*/ 443788 h 922163"/>
                <a:gd name="connsiteX0" fmla="*/ 1713044 w 1827546"/>
                <a:gd name="connsiteY0" fmla="*/ 922163 h 922163"/>
                <a:gd name="connsiteX1" fmla="*/ 5761 w 1827546"/>
                <a:gd name="connsiteY1" fmla="*/ 922163 h 922163"/>
                <a:gd name="connsiteX2" fmla="*/ 261616 w 1827546"/>
                <a:gd name="connsiteY2" fmla="*/ 457622 h 922163"/>
                <a:gd name="connsiteX3" fmla="*/ 4692 w 1827546"/>
                <a:gd name="connsiteY3" fmla="*/ 51222 h 922163"/>
                <a:gd name="connsiteX4" fmla="*/ 33585 w 1827546"/>
                <a:gd name="connsiteY4" fmla="*/ 0 h 922163"/>
                <a:gd name="connsiteX5" fmla="*/ 1550173 w 1827546"/>
                <a:gd name="connsiteY5" fmla="*/ 0 h 922163"/>
                <a:gd name="connsiteX6" fmla="*/ 1596401 w 1827546"/>
                <a:gd name="connsiteY6" fmla="*/ 37388 h 922163"/>
                <a:gd name="connsiteX7" fmla="*/ 1827546 w 1827546"/>
                <a:gd name="connsiteY7" fmla="*/ 443788 h 922163"/>
                <a:gd name="connsiteX0" fmla="*/ 1713044 w 1827546"/>
                <a:gd name="connsiteY0" fmla="*/ 922163 h 922163"/>
                <a:gd name="connsiteX1" fmla="*/ 5761 w 1827546"/>
                <a:gd name="connsiteY1" fmla="*/ 922163 h 922163"/>
                <a:gd name="connsiteX2" fmla="*/ 261616 w 1827546"/>
                <a:gd name="connsiteY2" fmla="*/ 457622 h 922163"/>
                <a:gd name="connsiteX3" fmla="*/ 4692 w 1827546"/>
                <a:gd name="connsiteY3" fmla="*/ 51222 h 922163"/>
                <a:gd name="connsiteX4" fmla="*/ 33585 w 1827546"/>
                <a:gd name="connsiteY4" fmla="*/ 0 h 922163"/>
                <a:gd name="connsiteX5" fmla="*/ 1550173 w 1827546"/>
                <a:gd name="connsiteY5" fmla="*/ 0 h 922163"/>
                <a:gd name="connsiteX6" fmla="*/ 1596401 w 1827546"/>
                <a:gd name="connsiteY6" fmla="*/ 37388 h 922163"/>
                <a:gd name="connsiteX7" fmla="*/ 1827546 w 1827546"/>
                <a:gd name="connsiteY7" fmla="*/ 443788 h 922163"/>
                <a:gd name="connsiteX0" fmla="*/ 1713044 w 1827546"/>
                <a:gd name="connsiteY0" fmla="*/ 922163 h 922163"/>
                <a:gd name="connsiteX1" fmla="*/ 5761 w 1827546"/>
                <a:gd name="connsiteY1" fmla="*/ 922163 h 922163"/>
                <a:gd name="connsiteX2" fmla="*/ 261616 w 1827546"/>
                <a:gd name="connsiteY2" fmla="*/ 457622 h 922163"/>
                <a:gd name="connsiteX3" fmla="*/ 4692 w 1827546"/>
                <a:gd name="connsiteY3" fmla="*/ 51222 h 922163"/>
                <a:gd name="connsiteX4" fmla="*/ 33585 w 1827546"/>
                <a:gd name="connsiteY4" fmla="*/ 0 h 922163"/>
                <a:gd name="connsiteX5" fmla="*/ 1550173 w 1827546"/>
                <a:gd name="connsiteY5" fmla="*/ 0 h 922163"/>
                <a:gd name="connsiteX6" fmla="*/ 1596401 w 1827546"/>
                <a:gd name="connsiteY6" fmla="*/ 37388 h 922163"/>
                <a:gd name="connsiteX7" fmla="*/ 1827546 w 1827546"/>
                <a:gd name="connsiteY7" fmla="*/ 443788 h 922163"/>
                <a:gd name="connsiteX0" fmla="*/ 1713601 w 1828103"/>
                <a:gd name="connsiteY0" fmla="*/ 922163 h 922163"/>
                <a:gd name="connsiteX1" fmla="*/ 6318 w 1828103"/>
                <a:gd name="connsiteY1" fmla="*/ 922163 h 922163"/>
                <a:gd name="connsiteX2" fmla="*/ 262173 w 1828103"/>
                <a:gd name="connsiteY2" fmla="*/ 457622 h 922163"/>
                <a:gd name="connsiteX3" fmla="*/ 5249 w 1828103"/>
                <a:gd name="connsiteY3" fmla="*/ 51222 h 922163"/>
                <a:gd name="connsiteX4" fmla="*/ 34142 w 1828103"/>
                <a:gd name="connsiteY4" fmla="*/ 0 h 922163"/>
                <a:gd name="connsiteX5" fmla="*/ 1550730 w 1828103"/>
                <a:gd name="connsiteY5" fmla="*/ 0 h 922163"/>
                <a:gd name="connsiteX6" fmla="*/ 1596958 w 1828103"/>
                <a:gd name="connsiteY6" fmla="*/ 37388 h 922163"/>
                <a:gd name="connsiteX7" fmla="*/ 1828103 w 1828103"/>
                <a:gd name="connsiteY7" fmla="*/ 443788 h 922163"/>
                <a:gd name="connsiteX0" fmla="*/ 1713537 w 1828039"/>
                <a:gd name="connsiteY0" fmla="*/ 922163 h 922163"/>
                <a:gd name="connsiteX1" fmla="*/ 6254 w 1828039"/>
                <a:gd name="connsiteY1" fmla="*/ 922163 h 922163"/>
                <a:gd name="connsiteX2" fmla="*/ 262109 w 1828039"/>
                <a:gd name="connsiteY2" fmla="*/ 457622 h 922163"/>
                <a:gd name="connsiteX3" fmla="*/ 5185 w 1828039"/>
                <a:gd name="connsiteY3" fmla="*/ 51222 h 922163"/>
                <a:gd name="connsiteX4" fmla="*/ 37301 w 1828039"/>
                <a:gd name="connsiteY4" fmla="*/ 0 h 922163"/>
                <a:gd name="connsiteX5" fmla="*/ 1550666 w 1828039"/>
                <a:gd name="connsiteY5" fmla="*/ 0 h 922163"/>
                <a:gd name="connsiteX6" fmla="*/ 1596894 w 1828039"/>
                <a:gd name="connsiteY6" fmla="*/ 37388 h 922163"/>
                <a:gd name="connsiteX7" fmla="*/ 1828039 w 1828039"/>
                <a:gd name="connsiteY7" fmla="*/ 443788 h 922163"/>
                <a:gd name="connsiteX0" fmla="*/ 1713537 w 1853817"/>
                <a:gd name="connsiteY0" fmla="*/ 922163 h 922163"/>
                <a:gd name="connsiteX1" fmla="*/ 6254 w 1853817"/>
                <a:gd name="connsiteY1" fmla="*/ 922163 h 922163"/>
                <a:gd name="connsiteX2" fmla="*/ 262109 w 1853817"/>
                <a:gd name="connsiteY2" fmla="*/ 457622 h 922163"/>
                <a:gd name="connsiteX3" fmla="*/ 5185 w 1853817"/>
                <a:gd name="connsiteY3" fmla="*/ 51222 h 922163"/>
                <a:gd name="connsiteX4" fmla="*/ 37301 w 1853817"/>
                <a:gd name="connsiteY4" fmla="*/ 0 h 922163"/>
                <a:gd name="connsiteX5" fmla="*/ 1550666 w 1853817"/>
                <a:gd name="connsiteY5" fmla="*/ 0 h 922163"/>
                <a:gd name="connsiteX6" fmla="*/ 1596894 w 1853817"/>
                <a:gd name="connsiteY6" fmla="*/ 37388 h 922163"/>
                <a:gd name="connsiteX7" fmla="*/ 1853817 w 1853817"/>
                <a:gd name="connsiteY7" fmla="*/ 443788 h 922163"/>
                <a:gd name="connsiteX0" fmla="*/ 1713537 w 1853817"/>
                <a:gd name="connsiteY0" fmla="*/ 922163 h 922163"/>
                <a:gd name="connsiteX1" fmla="*/ 6254 w 1853817"/>
                <a:gd name="connsiteY1" fmla="*/ 922163 h 922163"/>
                <a:gd name="connsiteX2" fmla="*/ 262109 w 1853817"/>
                <a:gd name="connsiteY2" fmla="*/ 457622 h 922163"/>
                <a:gd name="connsiteX3" fmla="*/ 5185 w 1853817"/>
                <a:gd name="connsiteY3" fmla="*/ 51222 h 922163"/>
                <a:gd name="connsiteX4" fmla="*/ 37301 w 1853817"/>
                <a:gd name="connsiteY4" fmla="*/ 0 h 922163"/>
                <a:gd name="connsiteX5" fmla="*/ 1550666 w 1853817"/>
                <a:gd name="connsiteY5" fmla="*/ 0 h 922163"/>
                <a:gd name="connsiteX6" fmla="*/ 1596894 w 1853817"/>
                <a:gd name="connsiteY6" fmla="*/ 37388 h 922163"/>
                <a:gd name="connsiteX7" fmla="*/ 1853817 w 1853817"/>
                <a:gd name="connsiteY7" fmla="*/ 443788 h 922163"/>
                <a:gd name="connsiteX0" fmla="*/ 1713537 w 1853817"/>
                <a:gd name="connsiteY0" fmla="*/ 922163 h 922163"/>
                <a:gd name="connsiteX1" fmla="*/ 6254 w 1853817"/>
                <a:gd name="connsiteY1" fmla="*/ 922163 h 922163"/>
                <a:gd name="connsiteX2" fmla="*/ 262109 w 1853817"/>
                <a:gd name="connsiteY2" fmla="*/ 457622 h 922163"/>
                <a:gd name="connsiteX3" fmla="*/ 5185 w 1853817"/>
                <a:gd name="connsiteY3" fmla="*/ 51222 h 922163"/>
                <a:gd name="connsiteX4" fmla="*/ 37301 w 1853817"/>
                <a:gd name="connsiteY4" fmla="*/ 0 h 922163"/>
                <a:gd name="connsiteX5" fmla="*/ 1550666 w 1853817"/>
                <a:gd name="connsiteY5" fmla="*/ 0 h 922163"/>
                <a:gd name="connsiteX6" fmla="*/ 1596894 w 1853817"/>
                <a:gd name="connsiteY6" fmla="*/ 37388 h 922163"/>
                <a:gd name="connsiteX7" fmla="*/ 1853817 w 1853817"/>
                <a:gd name="connsiteY7" fmla="*/ 443788 h 922163"/>
                <a:gd name="connsiteX0" fmla="*/ 1713537 w 1853817"/>
                <a:gd name="connsiteY0" fmla="*/ 922163 h 922163"/>
                <a:gd name="connsiteX1" fmla="*/ 6254 w 1853817"/>
                <a:gd name="connsiteY1" fmla="*/ 922163 h 922163"/>
                <a:gd name="connsiteX2" fmla="*/ 262109 w 1853817"/>
                <a:gd name="connsiteY2" fmla="*/ 457622 h 922163"/>
                <a:gd name="connsiteX3" fmla="*/ 5185 w 1853817"/>
                <a:gd name="connsiteY3" fmla="*/ 51222 h 922163"/>
                <a:gd name="connsiteX4" fmla="*/ 37301 w 1853817"/>
                <a:gd name="connsiteY4" fmla="*/ 0 h 922163"/>
                <a:gd name="connsiteX5" fmla="*/ 1545508 w 1853817"/>
                <a:gd name="connsiteY5" fmla="*/ 0 h 922163"/>
                <a:gd name="connsiteX6" fmla="*/ 1596894 w 1853817"/>
                <a:gd name="connsiteY6" fmla="*/ 37388 h 922163"/>
                <a:gd name="connsiteX7" fmla="*/ 1853817 w 1853817"/>
                <a:gd name="connsiteY7" fmla="*/ 443788 h 922163"/>
                <a:gd name="connsiteX0" fmla="*/ 1726425 w 1853817"/>
                <a:gd name="connsiteY0" fmla="*/ 922163 h 922163"/>
                <a:gd name="connsiteX1" fmla="*/ 6254 w 1853817"/>
                <a:gd name="connsiteY1" fmla="*/ 922163 h 922163"/>
                <a:gd name="connsiteX2" fmla="*/ 262109 w 1853817"/>
                <a:gd name="connsiteY2" fmla="*/ 457622 h 922163"/>
                <a:gd name="connsiteX3" fmla="*/ 5185 w 1853817"/>
                <a:gd name="connsiteY3" fmla="*/ 51222 h 922163"/>
                <a:gd name="connsiteX4" fmla="*/ 37301 w 1853817"/>
                <a:gd name="connsiteY4" fmla="*/ 0 h 922163"/>
                <a:gd name="connsiteX5" fmla="*/ 1545508 w 1853817"/>
                <a:gd name="connsiteY5" fmla="*/ 0 h 922163"/>
                <a:gd name="connsiteX6" fmla="*/ 1596894 w 1853817"/>
                <a:gd name="connsiteY6" fmla="*/ 37388 h 922163"/>
                <a:gd name="connsiteX7" fmla="*/ 1853817 w 1853817"/>
                <a:gd name="connsiteY7" fmla="*/ 443788 h 922163"/>
                <a:gd name="connsiteX0" fmla="*/ 1726425 w 1853817"/>
                <a:gd name="connsiteY0" fmla="*/ 922163 h 922163"/>
                <a:gd name="connsiteX1" fmla="*/ 6254 w 1853817"/>
                <a:gd name="connsiteY1" fmla="*/ 922163 h 922163"/>
                <a:gd name="connsiteX2" fmla="*/ 260893 w 1853817"/>
                <a:gd name="connsiteY2" fmla="*/ 457622 h 922163"/>
                <a:gd name="connsiteX3" fmla="*/ 5185 w 1853817"/>
                <a:gd name="connsiteY3" fmla="*/ 51222 h 922163"/>
                <a:gd name="connsiteX4" fmla="*/ 37301 w 1853817"/>
                <a:gd name="connsiteY4" fmla="*/ 0 h 922163"/>
                <a:gd name="connsiteX5" fmla="*/ 1545508 w 1853817"/>
                <a:gd name="connsiteY5" fmla="*/ 0 h 922163"/>
                <a:gd name="connsiteX6" fmla="*/ 1596894 w 1853817"/>
                <a:gd name="connsiteY6" fmla="*/ 37388 h 922163"/>
                <a:gd name="connsiteX7" fmla="*/ 1853817 w 1853817"/>
                <a:gd name="connsiteY7" fmla="*/ 443788 h 922163"/>
                <a:gd name="connsiteX0" fmla="*/ 1726425 w 1853817"/>
                <a:gd name="connsiteY0" fmla="*/ 922163 h 922163"/>
                <a:gd name="connsiteX1" fmla="*/ 6254 w 1853817"/>
                <a:gd name="connsiteY1" fmla="*/ 922163 h 922163"/>
                <a:gd name="connsiteX2" fmla="*/ 260893 w 1853817"/>
                <a:gd name="connsiteY2" fmla="*/ 457622 h 922163"/>
                <a:gd name="connsiteX3" fmla="*/ 5185 w 1853817"/>
                <a:gd name="connsiteY3" fmla="*/ 51222 h 922163"/>
                <a:gd name="connsiteX4" fmla="*/ 37301 w 1853817"/>
                <a:gd name="connsiteY4" fmla="*/ 0 h 922163"/>
                <a:gd name="connsiteX5" fmla="*/ 1545508 w 1853817"/>
                <a:gd name="connsiteY5" fmla="*/ 0 h 922163"/>
                <a:gd name="connsiteX6" fmla="*/ 1596894 w 1853817"/>
                <a:gd name="connsiteY6" fmla="*/ 37388 h 922163"/>
                <a:gd name="connsiteX7" fmla="*/ 1853817 w 1853817"/>
                <a:gd name="connsiteY7" fmla="*/ 443788 h 922163"/>
                <a:gd name="connsiteX0" fmla="*/ 1726425 w 1853817"/>
                <a:gd name="connsiteY0" fmla="*/ 922163 h 922163"/>
                <a:gd name="connsiteX1" fmla="*/ 6254 w 1853817"/>
                <a:gd name="connsiteY1" fmla="*/ 922163 h 922163"/>
                <a:gd name="connsiteX2" fmla="*/ 260893 w 1853817"/>
                <a:gd name="connsiteY2" fmla="*/ 457622 h 922163"/>
                <a:gd name="connsiteX3" fmla="*/ 5185 w 1853817"/>
                <a:gd name="connsiteY3" fmla="*/ 51222 h 922163"/>
                <a:gd name="connsiteX4" fmla="*/ 37301 w 1853817"/>
                <a:gd name="connsiteY4" fmla="*/ 0 h 922163"/>
                <a:gd name="connsiteX5" fmla="*/ 1545508 w 1853817"/>
                <a:gd name="connsiteY5" fmla="*/ 0 h 922163"/>
                <a:gd name="connsiteX6" fmla="*/ 1596894 w 1853817"/>
                <a:gd name="connsiteY6" fmla="*/ 37388 h 922163"/>
                <a:gd name="connsiteX7" fmla="*/ 1853817 w 1853817"/>
                <a:gd name="connsiteY7" fmla="*/ 443788 h 922163"/>
                <a:gd name="connsiteX0" fmla="*/ 1726399 w 1853791"/>
                <a:gd name="connsiteY0" fmla="*/ 922163 h 922163"/>
                <a:gd name="connsiteX1" fmla="*/ 6228 w 1853791"/>
                <a:gd name="connsiteY1" fmla="*/ 922163 h 922163"/>
                <a:gd name="connsiteX2" fmla="*/ 260867 w 1853791"/>
                <a:gd name="connsiteY2" fmla="*/ 457622 h 922163"/>
                <a:gd name="connsiteX3" fmla="*/ 5159 w 1853791"/>
                <a:gd name="connsiteY3" fmla="*/ 51222 h 922163"/>
                <a:gd name="connsiteX4" fmla="*/ 37275 w 1853791"/>
                <a:gd name="connsiteY4" fmla="*/ 0 h 922163"/>
                <a:gd name="connsiteX5" fmla="*/ 1545482 w 1853791"/>
                <a:gd name="connsiteY5" fmla="*/ 0 h 922163"/>
                <a:gd name="connsiteX6" fmla="*/ 1596868 w 1853791"/>
                <a:gd name="connsiteY6" fmla="*/ 37388 h 922163"/>
                <a:gd name="connsiteX7" fmla="*/ 1853791 w 1853791"/>
                <a:gd name="connsiteY7" fmla="*/ 443788 h 922163"/>
                <a:gd name="connsiteX0" fmla="*/ 1726401 w 1853793"/>
                <a:gd name="connsiteY0" fmla="*/ 922163 h 922163"/>
                <a:gd name="connsiteX1" fmla="*/ 6230 w 1853793"/>
                <a:gd name="connsiteY1" fmla="*/ 922163 h 922163"/>
                <a:gd name="connsiteX2" fmla="*/ 260869 w 1853793"/>
                <a:gd name="connsiteY2" fmla="*/ 457622 h 922163"/>
                <a:gd name="connsiteX3" fmla="*/ 5161 w 1853793"/>
                <a:gd name="connsiteY3" fmla="*/ 51222 h 922163"/>
                <a:gd name="connsiteX4" fmla="*/ 37124 w 1853793"/>
                <a:gd name="connsiteY4" fmla="*/ 0 h 922163"/>
                <a:gd name="connsiteX5" fmla="*/ 1545484 w 1853793"/>
                <a:gd name="connsiteY5" fmla="*/ 0 h 922163"/>
                <a:gd name="connsiteX6" fmla="*/ 1596870 w 1853793"/>
                <a:gd name="connsiteY6" fmla="*/ 37388 h 922163"/>
                <a:gd name="connsiteX7" fmla="*/ 1853793 w 1853793"/>
                <a:gd name="connsiteY7" fmla="*/ 443788 h 922163"/>
                <a:gd name="connsiteX0" fmla="*/ 1726401 w 1852579"/>
                <a:gd name="connsiteY0" fmla="*/ 922163 h 922163"/>
                <a:gd name="connsiteX1" fmla="*/ 6230 w 1852579"/>
                <a:gd name="connsiteY1" fmla="*/ 922163 h 922163"/>
                <a:gd name="connsiteX2" fmla="*/ 260869 w 1852579"/>
                <a:gd name="connsiteY2" fmla="*/ 457622 h 922163"/>
                <a:gd name="connsiteX3" fmla="*/ 5161 w 1852579"/>
                <a:gd name="connsiteY3" fmla="*/ 51222 h 922163"/>
                <a:gd name="connsiteX4" fmla="*/ 37124 w 1852579"/>
                <a:gd name="connsiteY4" fmla="*/ 0 h 922163"/>
                <a:gd name="connsiteX5" fmla="*/ 1545484 w 1852579"/>
                <a:gd name="connsiteY5" fmla="*/ 0 h 922163"/>
                <a:gd name="connsiteX6" fmla="*/ 1596870 w 1852579"/>
                <a:gd name="connsiteY6" fmla="*/ 37388 h 922163"/>
                <a:gd name="connsiteX7" fmla="*/ 1852579 w 1852579"/>
                <a:gd name="connsiteY7" fmla="*/ 443788 h 922163"/>
                <a:gd name="connsiteX0" fmla="*/ 1726401 w 1852579"/>
                <a:gd name="connsiteY0" fmla="*/ 922163 h 922163"/>
                <a:gd name="connsiteX1" fmla="*/ 6230 w 1852579"/>
                <a:gd name="connsiteY1" fmla="*/ 922163 h 922163"/>
                <a:gd name="connsiteX2" fmla="*/ 260869 w 1852579"/>
                <a:gd name="connsiteY2" fmla="*/ 457622 h 922163"/>
                <a:gd name="connsiteX3" fmla="*/ 5161 w 1852579"/>
                <a:gd name="connsiteY3" fmla="*/ 51222 h 922163"/>
                <a:gd name="connsiteX4" fmla="*/ 37124 w 1852579"/>
                <a:gd name="connsiteY4" fmla="*/ 0 h 922163"/>
                <a:gd name="connsiteX5" fmla="*/ 1545484 w 1852579"/>
                <a:gd name="connsiteY5" fmla="*/ 0 h 922163"/>
                <a:gd name="connsiteX6" fmla="*/ 1596870 w 1852579"/>
                <a:gd name="connsiteY6" fmla="*/ 37388 h 922163"/>
                <a:gd name="connsiteX7" fmla="*/ 1852579 w 1852579"/>
                <a:gd name="connsiteY7" fmla="*/ 443788 h 922163"/>
                <a:gd name="connsiteX0" fmla="*/ 1726401 w 1852579"/>
                <a:gd name="connsiteY0" fmla="*/ 922163 h 922163"/>
                <a:gd name="connsiteX1" fmla="*/ 6230 w 1852579"/>
                <a:gd name="connsiteY1" fmla="*/ 922163 h 922163"/>
                <a:gd name="connsiteX2" fmla="*/ 260869 w 1852579"/>
                <a:gd name="connsiteY2" fmla="*/ 457622 h 922163"/>
                <a:gd name="connsiteX3" fmla="*/ 5161 w 1852579"/>
                <a:gd name="connsiteY3" fmla="*/ 51222 h 922163"/>
                <a:gd name="connsiteX4" fmla="*/ 37124 w 1852579"/>
                <a:gd name="connsiteY4" fmla="*/ 0 h 922163"/>
                <a:gd name="connsiteX5" fmla="*/ 1545484 w 1852579"/>
                <a:gd name="connsiteY5" fmla="*/ 0 h 922163"/>
                <a:gd name="connsiteX6" fmla="*/ 1596870 w 1852579"/>
                <a:gd name="connsiteY6" fmla="*/ 37388 h 922163"/>
                <a:gd name="connsiteX7" fmla="*/ 1852579 w 1852579"/>
                <a:gd name="connsiteY7" fmla="*/ 443788 h 922163"/>
                <a:gd name="connsiteX0" fmla="*/ 1726401 w 1852579"/>
                <a:gd name="connsiteY0" fmla="*/ 922163 h 922163"/>
                <a:gd name="connsiteX1" fmla="*/ 6230 w 1852579"/>
                <a:gd name="connsiteY1" fmla="*/ 922163 h 922163"/>
                <a:gd name="connsiteX2" fmla="*/ 260869 w 1852579"/>
                <a:gd name="connsiteY2" fmla="*/ 457622 h 922163"/>
                <a:gd name="connsiteX3" fmla="*/ 5161 w 1852579"/>
                <a:gd name="connsiteY3" fmla="*/ 51222 h 922163"/>
                <a:gd name="connsiteX4" fmla="*/ 37124 w 1852579"/>
                <a:gd name="connsiteY4" fmla="*/ 0 h 922163"/>
                <a:gd name="connsiteX5" fmla="*/ 1545729 w 1852579"/>
                <a:gd name="connsiteY5" fmla="*/ 0 h 922163"/>
                <a:gd name="connsiteX6" fmla="*/ 1596870 w 1852579"/>
                <a:gd name="connsiteY6" fmla="*/ 37388 h 922163"/>
                <a:gd name="connsiteX7" fmla="*/ 1852579 w 1852579"/>
                <a:gd name="connsiteY7" fmla="*/ 443788 h 922163"/>
                <a:gd name="connsiteX0" fmla="*/ 1700222 w 1852579"/>
                <a:gd name="connsiteY0" fmla="*/ 922163 h 922163"/>
                <a:gd name="connsiteX1" fmla="*/ 6230 w 1852579"/>
                <a:gd name="connsiteY1" fmla="*/ 922163 h 922163"/>
                <a:gd name="connsiteX2" fmla="*/ 260869 w 1852579"/>
                <a:gd name="connsiteY2" fmla="*/ 457622 h 922163"/>
                <a:gd name="connsiteX3" fmla="*/ 5161 w 1852579"/>
                <a:gd name="connsiteY3" fmla="*/ 51222 h 922163"/>
                <a:gd name="connsiteX4" fmla="*/ 37124 w 1852579"/>
                <a:gd name="connsiteY4" fmla="*/ 0 h 922163"/>
                <a:gd name="connsiteX5" fmla="*/ 1545729 w 1852579"/>
                <a:gd name="connsiteY5" fmla="*/ 0 h 922163"/>
                <a:gd name="connsiteX6" fmla="*/ 1596870 w 1852579"/>
                <a:gd name="connsiteY6" fmla="*/ 37388 h 922163"/>
                <a:gd name="connsiteX7" fmla="*/ 1852579 w 1852579"/>
                <a:gd name="connsiteY7" fmla="*/ 443788 h 922163"/>
                <a:gd name="connsiteX0" fmla="*/ 1700222 w 1852579"/>
                <a:gd name="connsiteY0" fmla="*/ 922163 h 922163"/>
                <a:gd name="connsiteX1" fmla="*/ 6230 w 1852579"/>
                <a:gd name="connsiteY1" fmla="*/ 922163 h 922163"/>
                <a:gd name="connsiteX2" fmla="*/ 260870 w 1852579"/>
                <a:gd name="connsiteY2" fmla="*/ 457622 h 922163"/>
                <a:gd name="connsiteX3" fmla="*/ 5161 w 1852579"/>
                <a:gd name="connsiteY3" fmla="*/ 51222 h 922163"/>
                <a:gd name="connsiteX4" fmla="*/ 37124 w 1852579"/>
                <a:gd name="connsiteY4" fmla="*/ 0 h 922163"/>
                <a:gd name="connsiteX5" fmla="*/ 1545729 w 1852579"/>
                <a:gd name="connsiteY5" fmla="*/ 0 h 922163"/>
                <a:gd name="connsiteX6" fmla="*/ 1596870 w 1852579"/>
                <a:gd name="connsiteY6" fmla="*/ 37388 h 922163"/>
                <a:gd name="connsiteX7" fmla="*/ 1852579 w 1852579"/>
                <a:gd name="connsiteY7" fmla="*/ 443788 h 922163"/>
                <a:gd name="connsiteX0" fmla="*/ 1700222 w 1852579"/>
                <a:gd name="connsiteY0" fmla="*/ 922163 h 922163"/>
                <a:gd name="connsiteX1" fmla="*/ 6230 w 1852579"/>
                <a:gd name="connsiteY1" fmla="*/ 922163 h 922163"/>
                <a:gd name="connsiteX2" fmla="*/ 260870 w 1852579"/>
                <a:gd name="connsiteY2" fmla="*/ 457622 h 922163"/>
                <a:gd name="connsiteX3" fmla="*/ 5161 w 1852579"/>
                <a:gd name="connsiteY3" fmla="*/ 51222 h 922163"/>
                <a:gd name="connsiteX4" fmla="*/ 37124 w 1852579"/>
                <a:gd name="connsiteY4" fmla="*/ 0 h 922163"/>
                <a:gd name="connsiteX5" fmla="*/ 1545729 w 1852579"/>
                <a:gd name="connsiteY5" fmla="*/ 0 h 922163"/>
                <a:gd name="connsiteX6" fmla="*/ 1596870 w 1852579"/>
                <a:gd name="connsiteY6" fmla="*/ 37388 h 922163"/>
                <a:gd name="connsiteX7" fmla="*/ 1852579 w 1852579"/>
                <a:gd name="connsiteY7" fmla="*/ 443788 h 922163"/>
                <a:gd name="connsiteX0" fmla="*/ 1700222 w 1852579"/>
                <a:gd name="connsiteY0" fmla="*/ 922163 h 922163"/>
                <a:gd name="connsiteX1" fmla="*/ 6230 w 1852579"/>
                <a:gd name="connsiteY1" fmla="*/ 922163 h 922163"/>
                <a:gd name="connsiteX2" fmla="*/ 260870 w 1852579"/>
                <a:gd name="connsiteY2" fmla="*/ 457622 h 922163"/>
                <a:gd name="connsiteX3" fmla="*/ 5161 w 1852579"/>
                <a:gd name="connsiteY3" fmla="*/ 51222 h 922163"/>
                <a:gd name="connsiteX4" fmla="*/ 37124 w 1852579"/>
                <a:gd name="connsiteY4" fmla="*/ 0 h 922163"/>
                <a:gd name="connsiteX5" fmla="*/ 1545729 w 1852579"/>
                <a:gd name="connsiteY5" fmla="*/ 0 h 922163"/>
                <a:gd name="connsiteX6" fmla="*/ 1596870 w 1852579"/>
                <a:gd name="connsiteY6" fmla="*/ 37388 h 922163"/>
                <a:gd name="connsiteX7" fmla="*/ 1852579 w 1852579"/>
                <a:gd name="connsiteY7" fmla="*/ 443788 h 922163"/>
                <a:gd name="connsiteX0" fmla="*/ 1700222 w 1852579"/>
                <a:gd name="connsiteY0" fmla="*/ 922163 h 922163"/>
                <a:gd name="connsiteX1" fmla="*/ 6230 w 1852579"/>
                <a:gd name="connsiteY1" fmla="*/ 922163 h 922163"/>
                <a:gd name="connsiteX2" fmla="*/ 260870 w 1852579"/>
                <a:gd name="connsiteY2" fmla="*/ 457622 h 922163"/>
                <a:gd name="connsiteX3" fmla="*/ 5161 w 1852579"/>
                <a:gd name="connsiteY3" fmla="*/ 51222 h 922163"/>
                <a:gd name="connsiteX4" fmla="*/ 37124 w 1852579"/>
                <a:gd name="connsiteY4" fmla="*/ 0 h 922163"/>
                <a:gd name="connsiteX5" fmla="*/ 1545729 w 1852579"/>
                <a:gd name="connsiteY5" fmla="*/ 0 h 922163"/>
                <a:gd name="connsiteX6" fmla="*/ 1596870 w 1852579"/>
                <a:gd name="connsiteY6" fmla="*/ 37388 h 922163"/>
                <a:gd name="connsiteX7" fmla="*/ 1852579 w 1852579"/>
                <a:gd name="connsiteY7" fmla="*/ 443788 h 922163"/>
                <a:gd name="connsiteX0" fmla="*/ 1700222 w 1852579"/>
                <a:gd name="connsiteY0" fmla="*/ 922163 h 922163"/>
                <a:gd name="connsiteX1" fmla="*/ 6230 w 1852579"/>
                <a:gd name="connsiteY1" fmla="*/ 922163 h 922163"/>
                <a:gd name="connsiteX2" fmla="*/ 260870 w 1852579"/>
                <a:gd name="connsiteY2" fmla="*/ 457622 h 922163"/>
                <a:gd name="connsiteX3" fmla="*/ 5161 w 1852579"/>
                <a:gd name="connsiteY3" fmla="*/ 51222 h 922163"/>
                <a:gd name="connsiteX4" fmla="*/ 37125 w 1852579"/>
                <a:gd name="connsiteY4" fmla="*/ 0 h 922163"/>
                <a:gd name="connsiteX5" fmla="*/ 1545729 w 1852579"/>
                <a:gd name="connsiteY5" fmla="*/ 0 h 922163"/>
                <a:gd name="connsiteX6" fmla="*/ 1596870 w 1852579"/>
                <a:gd name="connsiteY6" fmla="*/ 37388 h 922163"/>
                <a:gd name="connsiteX7" fmla="*/ 1852579 w 1852579"/>
                <a:gd name="connsiteY7" fmla="*/ 443788 h 922163"/>
                <a:gd name="connsiteX0" fmla="*/ 1700222 w 1852579"/>
                <a:gd name="connsiteY0" fmla="*/ 922163 h 922163"/>
                <a:gd name="connsiteX1" fmla="*/ 6230 w 1852579"/>
                <a:gd name="connsiteY1" fmla="*/ 922163 h 922163"/>
                <a:gd name="connsiteX2" fmla="*/ 260870 w 1852579"/>
                <a:gd name="connsiteY2" fmla="*/ 457622 h 922163"/>
                <a:gd name="connsiteX3" fmla="*/ 5161 w 1852579"/>
                <a:gd name="connsiteY3" fmla="*/ 51222 h 922163"/>
                <a:gd name="connsiteX4" fmla="*/ 37125 w 1852579"/>
                <a:gd name="connsiteY4" fmla="*/ 0 h 922163"/>
                <a:gd name="connsiteX5" fmla="*/ 1545729 w 1852579"/>
                <a:gd name="connsiteY5" fmla="*/ 0 h 922163"/>
                <a:gd name="connsiteX6" fmla="*/ 1596870 w 1852579"/>
                <a:gd name="connsiteY6" fmla="*/ 37388 h 922163"/>
                <a:gd name="connsiteX7" fmla="*/ 1852579 w 1852579"/>
                <a:gd name="connsiteY7" fmla="*/ 443788 h 922163"/>
                <a:gd name="connsiteX0" fmla="*/ 1700222 w 1852579"/>
                <a:gd name="connsiteY0" fmla="*/ 922163 h 922163"/>
                <a:gd name="connsiteX1" fmla="*/ 6230 w 1852579"/>
                <a:gd name="connsiteY1" fmla="*/ 922163 h 922163"/>
                <a:gd name="connsiteX2" fmla="*/ 260870 w 1852579"/>
                <a:gd name="connsiteY2" fmla="*/ 457622 h 922163"/>
                <a:gd name="connsiteX3" fmla="*/ 5161 w 1852579"/>
                <a:gd name="connsiteY3" fmla="*/ 51222 h 922163"/>
                <a:gd name="connsiteX4" fmla="*/ 37125 w 1852579"/>
                <a:gd name="connsiteY4" fmla="*/ 0 h 922163"/>
                <a:gd name="connsiteX5" fmla="*/ 1545729 w 1852579"/>
                <a:gd name="connsiteY5" fmla="*/ 0 h 922163"/>
                <a:gd name="connsiteX6" fmla="*/ 1596870 w 1852579"/>
                <a:gd name="connsiteY6" fmla="*/ 37388 h 922163"/>
                <a:gd name="connsiteX7" fmla="*/ 1852579 w 1852579"/>
                <a:gd name="connsiteY7" fmla="*/ 443788 h 922163"/>
                <a:gd name="connsiteX0" fmla="*/ 1700222 w 1852579"/>
                <a:gd name="connsiteY0" fmla="*/ 922163 h 922163"/>
                <a:gd name="connsiteX1" fmla="*/ 6230 w 1852579"/>
                <a:gd name="connsiteY1" fmla="*/ 922163 h 922163"/>
                <a:gd name="connsiteX2" fmla="*/ 260870 w 1852579"/>
                <a:gd name="connsiteY2" fmla="*/ 457622 h 922163"/>
                <a:gd name="connsiteX3" fmla="*/ 5161 w 1852579"/>
                <a:gd name="connsiteY3" fmla="*/ 51222 h 922163"/>
                <a:gd name="connsiteX4" fmla="*/ 37125 w 1852579"/>
                <a:gd name="connsiteY4" fmla="*/ 0 h 922163"/>
                <a:gd name="connsiteX5" fmla="*/ 1545729 w 1852579"/>
                <a:gd name="connsiteY5" fmla="*/ 0 h 922163"/>
                <a:gd name="connsiteX6" fmla="*/ 1596870 w 1852579"/>
                <a:gd name="connsiteY6" fmla="*/ 37388 h 922163"/>
                <a:gd name="connsiteX7" fmla="*/ 1852579 w 1852579"/>
                <a:gd name="connsiteY7" fmla="*/ 443788 h 922163"/>
                <a:gd name="connsiteX0" fmla="*/ 1700222 w 1852579"/>
                <a:gd name="connsiteY0" fmla="*/ 922163 h 922163"/>
                <a:gd name="connsiteX1" fmla="*/ 6230 w 1852579"/>
                <a:gd name="connsiteY1" fmla="*/ 922163 h 922163"/>
                <a:gd name="connsiteX2" fmla="*/ 260870 w 1852579"/>
                <a:gd name="connsiteY2" fmla="*/ 457622 h 922163"/>
                <a:gd name="connsiteX3" fmla="*/ 5161 w 1852579"/>
                <a:gd name="connsiteY3" fmla="*/ 51222 h 922163"/>
                <a:gd name="connsiteX4" fmla="*/ 37125 w 1852579"/>
                <a:gd name="connsiteY4" fmla="*/ 0 h 922163"/>
                <a:gd name="connsiteX5" fmla="*/ 1545728 w 1852579"/>
                <a:gd name="connsiteY5" fmla="*/ 0 h 922163"/>
                <a:gd name="connsiteX6" fmla="*/ 1596870 w 1852579"/>
                <a:gd name="connsiteY6" fmla="*/ 37388 h 922163"/>
                <a:gd name="connsiteX7" fmla="*/ 1852579 w 1852579"/>
                <a:gd name="connsiteY7" fmla="*/ 443788 h 922163"/>
                <a:gd name="connsiteX0" fmla="*/ 1700221 w 1852579"/>
                <a:gd name="connsiteY0" fmla="*/ 922163 h 922163"/>
                <a:gd name="connsiteX1" fmla="*/ 6230 w 1852579"/>
                <a:gd name="connsiteY1" fmla="*/ 922163 h 922163"/>
                <a:gd name="connsiteX2" fmla="*/ 260870 w 1852579"/>
                <a:gd name="connsiteY2" fmla="*/ 457622 h 922163"/>
                <a:gd name="connsiteX3" fmla="*/ 5161 w 1852579"/>
                <a:gd name="connsiteY3" fmla="*/ 51222 h 922163"/>
                <a:gd name="connsiteX4" fmla="*/ 37125 w 1852579"/>
                <a:gd name="connsiteY4" fmla="*/ 0 h 922163"/>
                <a:gd name="connsiteX5" fmla="*/ 1545728 w 1852579"/>
                <a:gd name="connsiteY5" fmla="*/ 0 h 922163"/>
                <a:gd name="connsiteX6" fmla="*/ 1596870 w 1852579"/>
                <a:gd name="connsiteY6" fmla="*/ 37388 h 922163"/>
                <a:gd name="connsiteX7" fmla="*/ 1852579 w 1852579"/>
                <a:gd name="connsiteY7" fmla="*/ 443788 h 922163"/>
                <a:gd name="connsiteX0" fmla="*/ 1700221 w 1852579"/>
                <a:gd name="connsiteY0" fmla="*/ 922163 h 922163"/>
                <a:gd name="connsiteX1" fmla="*/ 6230 w 1852579"/>
                <a:gd name="connsiteY1" fmla="*/ 922163 h 922163"/>
                <a:gd name="connsiteX2" fmla="*/ 258952 w 1852579"/>
                <a:gd name="connsiteY2" fmla="*/ 457622 h 922163"/>
                <a:gd name="connsiteX3" fmla="*/ 5161 w 1852579"/>
                <a:gd name="connsiteY3" fmla="*/ 51222 h 922163"/>
                <a:gd name="connsiteX4" fmla="*/ 37125 w 1852579"/>
                <a:gd name="connsiteY4" fmla="*/ 0 h 922163"/>
                <a:gd name="connsiteX5" fmla="*/ 1545728 w 1852579"/>
                <a:gd name="connsiteY5" fmla="*/ 0 h 922163"/>
                <a:gd name="connsiteX6" fmla="*/ 1596870 w 1852579"/>
                <a:gd name="connsiteY6" fmla="*/ 37388 h 922163"/>
                <a:gd name="connsiteX7" fmla="*/ 1852579 w 1852579"/>
                <a:gd name="connsiteY7" fmla="*/ 443788 h 922163"/>
                <a:gd name="connsiteX0" fmla="*/ 1700221 w 1852579"/>
                <a:gd name="connsiteY0" fmla="*/ 922163 h 922163"/>
                <a:gd name="connsiteX1" fmla="*/ 6230 w 1852579"/>
                <a:gd name="connsiteY1" fmla="*/ 922163 h 922163"/>
                <a:gd name="connsiteX2" fmla="*/ 258952 w 1852579"/>
                <a:gd name="connsiteY2" fmla="*/ 457622 h 922163"/>
                <a:gd name="connsiteX3" fmla="*/ 5161 w 1852579"/>
                <a:gd name="connsiteY3" fmla="*/ 51222 h 922163"/>
                <a:gd name="connsiteX4" fmla="*/ 37125 w 1852579"/>
                <a:gd name="connsiteY4" fmla="*/ 0 h 922163"/>
                <a:gd name="connsiteX5" fmla="*/ 1545728 w 1852579"/>
                <a:gd name="connsiteY5" fmla="*/ 0 h 922163"/>
                <a:gd name="connsiteX6" fmla="*/ 1596870 w 1852579"/>
                <a:gd name="connsiteY6" fmla="*/ 37388 h 922163"/>
                <a:gd name="connsiteX7" fmla="*/ 1852579 w 1852579"/>
                <a:gd name="connsiteY7" fmla="*/ 443788 h 922163"/>
                <a:gd name="connsiteX0" fmla="*/ 1700221 w 1852579"/>
                <a:gd name="connsiteY0" fmla="*/ 922163 h 922163"/>
                <a:gd name="connsiteX1" fmla="*/ 6230 w 1852579"/>
                <a:gd name="connsiteY1" fmla="*/ 922163 h 922163"/>
                <a:gd name="connsiteX2" fmla="*/ 258952 w 1852579"/>
                <a:gd name="connsiteY2" fmla="*/ 457622 h 922163"/>
                <a:gd name="connsiteX3" fmla="*/ 5161 w 1852579"/>
                <a:gd name="connsiteY3" fmla="*/ 51222 h 922163"/>
                <a:gd name="connsiteX4" fmla="*/ 37125 w 1852579"/>
                <a:gd name="connsiteY4" fmla="*/ 0 h 922163"/>
                <a:gd name="connsiteX5" fmla="*/ 1545728 w 1852579"/>
                <a:gd name="connsiteY5" fmla="*/ 0 h 922163"/>
                <a:gd name="connsiteX6" fmla="*/ 1596870 w 1852579"/>
                <a:gd name="connsiteY6" fmla="*/ 37388 h 922163"/>
                <a:gd name="connsiteX7" fmla="*/ 1852579 w 1852579"/>
                <a:gd name="connsiteY7" fmla="*/ 443788 h 922163"/>
                <a:gd name="connsiteX0" fmla="*/ 1700181 w 1852539"/>
                <a:gd name="connsiteY0" fmla="*/ 922163 h 922163"/>
                <a:gd name="connsiteX1" fmla="*/ 6190 w 1852539"/>
                <a:gd name="connsiteY1" fmla="*/ 922163 h 922163"/>
                <a:gd name="connsiteX2" fmla="*/ 258912 w 1852539"/>
                <a:gd name="connsiteY2" fmla="*/ 457622 h 922163"/>
                <a:gd name="connsiteX3" fmla="*/ 5121 w 1852539"/>
                <a:gd name="connsiteY3" fmla="*/ 51222 h 922163"/>
                <a:gd name="connsiteX4" fmla="*/ 37085 w 1852539"/>
                <a:gd name="connsiteY4" fmla="*/ 0 h 922163"/>
                <a:gd name="connsiteX5" fmla="*/ 1545688 w 1852539"/>
                <a:gd name="connsiteY5" fmla="*/ 0 h 922163"/>
                <a:gd name="connsiteX6" fmla="*/ 1596830 w 1852539"/>
                <a:gd name="connsiteY6" fmla="*/ 37388 h 922163"/>
                <a:gd name="connsiteX7" fmla="*/ 1852539 w 1852539"/>
                <a:gd name="connsiteY7" fmla="*/ 443788 h 922163"/>
                <a:gd name="connsiteX0" fmla="*/ 1700184 w 1852542"/>
                <a:gd name="connsiteY0" fmla="*/ 922163 h 922163"/>
                <a:gd name="connsiteX1" fmla="*/ 6193 w 1852542"/>
                <a:gd name="connsiteY1" fmla="*/ 922163 h 922163"/>
                <a:gd name="connsiteX2" fmla="*/ 258915 w 1852542"/>
                <a:gd name="connsiteY2" fmla="*/ 457622 h 922163"/>
                <a:gd name="connsiteX3" fmla="*/ 5124 w 1852542"/>
                <a:gd name="connsiteY3" fmla="*/ 51222 h 922163"/>
                <a:gd name="connsiteX4" fmla="*/ 36847 w 1852542"/>
                <a:gd name="connsiteY4" fmla="*/ 0 h 922163"/>
                <a:gd name="connsiteX5" fmla="*/ 1545691 w 1852542"/>
                <a:gd name="connsiteY5" fmla="*/ 0 h 922163"/>
                <a:gd name="connsiteX6" fmla="*/ 1596833 w 1852542"/>
                <a:gd name="connsiteY6" fmla="*/ 37388 h 922163"/>
                <a:gd name="connsiteX7" fmla="*/ 1852542 w 1852542"/>
                <a:gd name="connsiteY7" fmla="*/ 443788 h 922163"/>
                <a:gd name="connsiteX0" fmla="*/ 1700184 w 1850624"/>
                <a:gd name="connsiteY0" fmla="*/ 922163 h 922163"/>
                <a:gd name="connsiteX1" fmla="*/ 6193 w 1850624"/>
                <a:gd name="connsiteY1" fmla="*/ 922163 h 922163"/>
                <a:gd name="connsiteX2" fmla="*/ 258915 w 1850624"/>
                <a:gd name="connsiteY2" fmla="*/ 457622 h 922163"/>
                <a:gd name="connsiteX3" fmla="*/ 5124 w 1850624"/>
                <a:gd name="connsiteY3" fmla="*/ 51222 h 922163"/>
                <a:gd name="connsiteX4" fmla="*/ 36847 w 1850624"/>
                <a:gd name="connsiteY4" fmla="*/ 0 h 922163"/>
                <a:gd name="connsiteX5" fmla="*/ 1545691 w 1850624"/>
                <a:gd name="connsiteY5" fmla="*/ 0 h 922163"/>
                <a:gd name="connsiteX6" fmla="*/ 1596833 w 1850624"/>
                <a:gd name="connsiteY6" fmla="*/ 37388 h 922163"/>
                <a:gd name="connsiteX7" fmla="*/ 1850624 w 1850624"/>
                <a:gd name="connsiteY7" fmla="*/ 443788 h 922163"/>
                <a:gd name="connsiteX0" fmla="*/ 1700184 w 1850624"/>
                <a:gd name="connsiteY0" fmla="*/ 922163 h 922163"/>
                <a:gd name="connsiteX1" fmla="*/ 6193 w 1850624"/>
                <a:gd name="connsiteY1" fmla="*/ 922163 h 922163"/>
                <a:gd name="connsiteX2" fmla="*/ 258915 w 1850624"/>
                <a:gd name="connsiteY2" fmla="*/ 457622 h 922163"/>
                <a:gd name="connsiteX3" fmla="*/ 5124 w 1850624"/>
                <a:gd name="connsiteY3" fmla="*/ 51222 h 922163"/>
                <a:gd name="connsiteX4" fmla="*/ 36847 w 1850624"/>
                <a:gd name="connsiteY4" fmla="*/ 0 h 922163"/>
                <a:gd name="connsiteX5" fmla="*/ 1545691 w 1850624"/>
                <a:gd name="connsiteY5" fmla="*/ 0 h 922163"/>
                <a:gd name="connsiteX6" fmla="*/ 1596833 w 1850624"/>
                <a:gd name="connsiteY6" fmla="*/ 37388 h 922163"/>
                <a:gd name="connsiteX7" fmla="*/ 1850624 w 1850624"/>
                <a:gd name="connsiteY7" fmla="*/ 443788 h 922163"/>
                <a:gd name="connsiteX0" fmla="*/ 1700184 w 1850624"/>
                <a:gd name="connsiteY0" fmla="*/ 922163 h 922163"/>
                <a:gd name="connsiteX1" fmla="*/ 6193 w 1850624"/>
                <a:gd name="connsiteY1" fmla="*/ 922163 h 922163"/>
                <a:gd name="connsiteX2" fmla="*/ 258915 w 1850624"/>
                <a:gd name="connsiteY2" fmla="*/ 457622 h 922163"/>
                <a:gd name="connsiteX3" fmla="*/ 5124 w 1850624"/>
                <a:gd name="connsiteY3" fmla="*/ 51222 h 922163"/>
                <a:gd name="connsiteX4" fmla="*/ 36847 w 1850624"/>
                <a:gd name="connsiteY4" fmla="*/ 0 h 922163"/>
                <a:gd name="connsiteX5" fmla="*/ 1545691 w 1850624"/>
                <a:gd name="connsiteY5" fmla="*/ 0 h 922163"/>
                <a:gd name="connsiteX6" fmla="*/ 1596833 w 1850624"/>
                <a:gd name="connsiteY6" fmla="*/ 37388 h 922163"/>
                <a:gd name="connsiteX7" fmla="*/ 1850624 w 1850624"/>
                <a:gd name="connsiteY7" fmla="*/ 443788 h 922163"/>
                <a:gd name="connsiteX0" fmla="*/ 1700184 w 1850624"/>
                <a:gd name="connsiteY0" fmla="*/ 922163 h 922163"/>
                <a:gd name="connsiteX1" fmla="*/ 6193 w 1850624"/>
                <a:gd name="connsiteY1" fmla="*/ 922163 h 922163"/>
                <a:gd name="connsiteX2" fmla="*/ 258915 w 1850624"/>
                <a:gd name="connsiteY2" fmla="*/ 457622 h 922163"/>
                <a:gd name="connsiteX3" fmla="*/ 5124 w 1850624"/>
                <a:gd name="connsiteY3" fmla="*/ 51222 h 922163"/>
                <a:gd name="connsiteX4" fmla="*/ 36847 w 1850624"/>
                <a:gd name="connsiteY4" fmla="*/ 0 h 922163"/>
                <a:gd name="connsiteX5" fmla="*/ 1546075 w 1850624"/>
                <a:gd name="connsiteY5" fmla="*/ 0 h 922163"/>
                <a:gd name="connsiteX6" fmla="*/ 1596833 w 1850624"/>
                <a:gd name="connsiteY6" fmla="*/ 37388 h 922163"/>
                <a:gd name="connsiteX7" fmla="*/ 1850624 w 1850624"/>
                <a:gd name="connsiteY7" fmla="*/ 443788 h 922163"/>
                <a:gd name="connsiteX0" fmla="*/ 1686729 w 1850624"/>
                <a:gd name="connsiteY0" fmla="*/ 922163 h 922163"/>
                <a:gd name="connsiteX1" fmla="*/ 6193 w 1850624"/>
                <a:gd name="connsiteY1" fmla="*/ 922163 h 922163"/>
                <a:gd name="connsiteX2" fmla="*/ 258915 w 1850624"/>
                <a:gd name="connsiteY2" fmla="*/ 457622 h 922163"/>
                <a:gd name="connsiteX3" fmla="*/ 5124 w 1850624"/>
                <a:gd name="connsiteY3" fmla="*/ 51222 h 922163"/>
                <a:gd name="connsiteX4" fmla="*/ 36847 w 1850624"/>
                <a:gd name="connsiteY4" fmla="*/ 0 h 922163"/>
                <a:gd name="connsiteX5" fmla="*/ 1546075 w 1850624"/>
                <a:gd name="connsiteY5" fmla="*/ 0 h 922163"/>
                <a:gd name="connsiteX6" fmla="*/ 1596833 w 1850624"/>
                <a:gd name="connsiteY6" fmla="*/ 37388 h 922163"/>
                <a:gd name="connsiteX7" fmla="*/ 1850624 w 1850624"/>
                <a:gd name="connsiteY7" fmla="*/ 443788 h 922163"/>
                <a:gd name="connsiteX0" fmla="*/ 1686729 w 1850624"/>
                <a:gd name="connsiteY0" fmla="*/ 922163 h 922163"/>
                <a:gd name="connsiteX1" fmla="*/ 6193 w 1850624"/>
                <a:gd name="connsiteY1" fmla="*/ 922163 h 922163"/>
                <a:gd name="connsiteX2" fmla="*/ 260400 w 1850624"/>
                <a:gd name="connsiteY2" fmla="*/ 457622 h 922163"/>
                <a:gd name="connsiteX3" fmla="*/ 5124 w 1850624"/>
                <a:gd name="connsiteY3" fmla="*/ 51222 h 922163"/>
                <a:gd name="connsiteX4" fmla="*/ 36847 w 1850624"/>
                <a:gd name="connsiteY4" fmla="*/ 0 h 922163"/>
                <a:gd name="connsiteX5" fmla="*/ 1546075 w 1850624"/>
                <a:gd name="connsiteY5" fmla="*/ 0 h 922163"/>
                <a:gd name="connsiteX6" fmla="*/ 1596833 w 1850624"/>
                <a:gd name="connsiteY6" fmla="*/ 37388 h 922163"/>
                <a:gd name="connsiteX7" fmla="*/ 1850624 w 1850624"/>
                <a:gd name="connsiteY7" fmla="*/ 443788 h 922163"/>
                <a:gd name="connsiteX0" fmla="*/ 1686729 w 1850624"/>
                <a:gd name="connsiteY0" fmla="*/ 922163 h 922163"/>
                <a:gd name="connsiteX1" fmla="*/ 6193 w 1850624"/>
                <a:gd name="connsiteY1" fmla="*/ 922163 h 922163"/>
                <a:gd name="connsiteX2" fmla="*/ 260400 w 1850624"/>
                <a:gd name="connsiteY2" fmla="*/ 457622 h 922163"/>
                <a:gd name="connsiteX3" fmla="*/ 5124 w 1850624"/>
                <a:gd name="connsiteY3" fmla="*/ 51222 h 922163"/>
                <a:gd name="connsiteX4" fmla="*/ 36847 w 1850624"/>
                <a:gd name="connsiteY4" fmla="*/ 0 h 922163"/>
                <a:gd name="connsiteX5" fmla="*/ 1546075 w 1850624"/>
                <a:gd name="connsiteY5" fmla="*/ 0 h 922163"/>
                <a:gd name="connsiteX6" fmla="*/ 1596833 w 1850624"/>
                <a:gd name="connsiteY6" fmla="*/ 37388 h 922163"/>
                <a:gd name="connsiteX7" fmla="*/ 1850624 w 1850624"/>
                <a:gd name="connsiteY7" fmla="*/ 443788 h 922163"/>
                <a:gd name="connsiteX0" fmla="*/ 1686729 w 1850624"/>
                <a:gd name="connsiteY0" fmla="*/ 922163 h 922163"/>
                <a:gd name="connsiteX1" fmla="*/ 6193 w 1850624"/>
                <a:gd name="connsiteY1" fmla="*/ 922163 h 922163"/>
                <a:gd name="connsiteX2" fmla="*/ 260400 w 1850624"/>
                <a:gd name="connsiteY2" fmla="*/ 457622 h 922163"/>
                <a:gd name="connsiteX3" fmla="*/ 5124 w 1850624"/>
                <a:gd name="connsiteY3" fmla="*/ 51222 h 922163"/>
                <a:gd name="connsiteX4" fmla="*/ 36847 w 1850624"/>
                <a:gd name="connsiteY4" fmla="*/ 0 h 922163"/>
                <a:gd name="connsiteX5" fmla="*/ 1546075 w 1850624"/>
                <a:gd name="connsiteY5" fmla="*/ 0 h 922163"/>
                <a:gd name="connsiteX6" fmla="*/ 1596833 w 1850624"/>
                <a:gd name="connsiteY6" fmla="*/ 37388 h 922163"/>
                <a:gd name="connsiteX7" fmla="*/ 1850624 w 1850624"/>
                <a:gd name="connsiteY7" fmla="*/ 443788 h 922163"/>
                <a:gd name="connsiteX0" fmla="*/ 1686761 w 1850656"/>
                <a:gd name="connsiteY0" fmla="*/ 922163 h 922163"/>
                <a:gd name="connsiteX1" fmla="*/ 6225 w 1850656"/>
                <a:gd name="connsiteY1" fmla="*/ 922163 h 922163"/>
                <a:gd name="connsiteX2" fmla="*/ 260432 w 1850656"/>
                <a:gd name="connsiteY2" fmla="*/ 457622 h 922163"/>
                <a:gd name="connsiteX3" fmla="*/ 5156 w 1850656"/>
                <a:gd name="connsiteY3" fmla="*/ 51222 h 922163"/>
                <a:gd name="connsiteX4" fmla="*/ 36879 w 1850656"/>
                <a:gd name="connsiteY4" fmla="*/ 0 h 922163"/>
                <a:gd name="connsiteX5" fmla="*/ 1546107 w 1850656"/>
                <a:gd name="connsiteY5" fmla="*/ 0 h 922163"/>
                <a:gd name="connsiteX6" fmla="*/ 1596865 w 1850656"/>
                <a:gd name="connsiteY6" fmla="*/ 37388 h 922163"/>
                <a:gd name="connsiteX7" fmla="*/ 1850656 w 1850656"/>
                <a:gd name="connsiteY7" fmla="*/ 443788 h 922163"/>
                <a:gd name="connsiteX0" fmla="*/ 1686759 w 1850654"/>
                <a:gd name="connsiteY0" fmla="*/ 922163 h 922163"/>
                <a:gd name="connsiteX1" fmla="*/ 6223 w 1850654"/>
                <a:gd name="connsiteY1" fmla="*/ 922163 h 922163"/>
                <a:gd name="connsiteX2" fmla="*/ 260430 w 1850654"/>
                <a:gd name="connsiteY2" fmla="*/ 457622 h 922163"/>
                <a:gd name="connsiteX3" fmla="*/ 5154 w 1850654"/>
                <a:gd name="connsiteY3" fmla="*/ 51222 h 922163"/>
                <a:gd name="connsiteX4" fmla="*/ 37064 w 1850654"/>
                <a:gd name="connsiteY4" fmla="*/ 0 h 922163"/>
                <a:gd name="connsiteX5" fmla="*/ 1546105 w 1850654"/>
                <a:gd name="connsiteY5" fmla="*/ 0 h 922163"/>
                <a:gd name="connsiteX6" fmla="*/ 1596863 w 1850654"/>
                <a:gd name="connsiteY6" fmla="*/ 37388 h 922163"/>
                <a:gd name="connsiteX7" fmla="*/ 1850654 w 1850654"/>
                <a:gd name="connsiteY7" fmla="*/ 443788 h 922163"/>
                <a:gd name="connsiteX0" fmla="*/ 1686759 w 1852139"/>
                <a:gd name="connsiteY0" fmla="*/ 922163 h 922163"/>
                <a:gd name="connsiteX1" fmla="*/ 6223 w 1852139"/>
                <a:gd name="connsiteY1" fmla="*/ 922163 h 922163"/>
                <a:gd name="connsiteX2" fmla="*/ 260430 w 1852139"/>
                <a:gd name="connsiteY2" fmla="*/ 457622 h 922163"/>
                <a:gd name="connsiteX3" fmla="*/ 5154 w 1852139"/>
                <a:gd name="connsiteY3" fmla="*/ 51222 h 922163"/>
                <a:gd name="connsiteX4" fmla="*/ 37064 w 1852139"/>
                <a:gd name="connsiteY4" fmla="*/ 0 h 922163"/>
                <a:gd name="connsiteX5" fmla="*/ 1546105 w 1852139"/>
                <a:gd name="connsiteY5" fmla="*/ 0 h 922163"/>
                <a:gd name="connsiteX6" fmla="*/ 1596863 w 1852139"/>
                <a:gd name="connsiteY6" fmla="*/ 37388 h 922163"/>
                <a:gd name="connsiteX7" fmla="*/ 1852139 w 1852139"/>
                <a:gd name="connsiteY7" fmla="*/ 443788 h 922163"/>
                <a:gd name="connsiteX0" fmla="*/ 1686759 w 1852139"/>
                <a:gd name="connsiteY0" fmla="*/ 922163 h 922163"/>
                <a:gd name="connsiteX1" fmla="*/ 6223 w 1852139"/>
                <a:gd name="connsiteY1" fmla="*/ 922163 h 922163"/>
                <a:gd name="connsiteX2" fmla="*/ 260430 w 1852139"/>
                <a:gd name="connsiteY2" fmla="*/ 457622 h 922163"/>
                <a:gd name="connsiteX3" fmla="*/ 5154 w 1852139"/>
                <a:gd name="connsiteY3" fmla="*/ 51222 h 922163"/>
                <a:gd name="connsiteX4" fmla="*/ 37064 w 1852139"/>
                <a:gd name="connsiteY4" fmla="*/ 0 h 922163"/>
                <a:gd name="connsiteX5" fmla="*/ 1546105 w 1852139"/>
                <a:gd name="connsiteY5" fmla="*/ 0 h 922163"/>
                <a:gd name="connsiteX6" fmla="*/ 1596863 w 1852139"/>
                <a:gd name="connsiteY6" fmla="*/ 37388 h 922163"/>
                <a:gd name="connsiteX7" fmla="*/ 1852139 w 1852139"/>
                <a:gd name="connsiteY7" fmla="*/ 443788 h 922163"/>
                <a:gd name="connsiteX0" fmla="*/ 1686759 w 1852139"/>
                <a:gd name="connsiteY0" fmla="*/ 922163 h 922163"/>
                <a:gd name="connsiteX1" fmla="*/ 6223 w 1852139"/>
                <a:gd name="connsiteY1" fmla="*/ 922163 h 922163"/>
                <a:gd name="connsiteX2" fmla="*/ 260430 w 1852139"/>
                <a:gd name="connsiteY2" fmla="*/ 457622 h 922163"/>
                <a:gd name="connsiteX3" fmla="*/ 5154 w 1852139"/>
                <a:gd name="connsiteY3" fmla="*/ 51222 h 922163"/>
                <a:gd name="connsiteX4" fmla="*/ 37064 w 1852139"/>
                <a:gd name="connsiteY4" fmla="*/ 0 h 922163"/>
                <a:gd name="connsiteX5" fmla="*/ 1546105 w 1852139"/>
                <a:gd name="connsiteY5" fmla="*/ 0 h 922163"/>
                <a:gd name="connsiteX6" fmla="*/ 1596863 w 1852139"/>
                <a:gd name="connsiteY6" fmla="*/ 37388 h 922163"/>
                <a:gd name="connsiteX7" fmla="*/ 1852139 w 1852139"/>
                <a:gd name="connsiteY7" fmla="*/ 443788 h 922163"/>
                <a:gd name="connsiteX0" fmla="*/ 1686759 w 1852139"/>
                <a:gd name="connsiteY0" fmla="*/ 922163 h 922163"/>
                <a:gd name="connsiteX1" fmla="*/ 6223 w 1852139"/>
                <a:gd name="connsiteY1" fmla="*/ 922163 h 922163"/>
                <a:gd name="connsiteX2" fmla="*/ 260430 w 1852139"/>
                <a:gd name="connsiteY2" fmla="*/ 457622 h 922163"/>
                <a:gd name="connsiteX3" fmla="*/ 5154 w 1852139"/>
                <a:gd name="connsiteY3" fmla="*/ 51222 h 922163"/>
                <a:gd name="connsiteX4" fmla="*/ 37064 w 1852139"/>
                <a:gd name="connsiteY4" fmla="*/ 0 h 922163"/>
                <a:gd name="connsiteX5" fmla="*/ 1545807 w 1852139"/>
                <a:gd name="connsiteY5" fmla="*/ 0 h 922163"/>
                <a:gd name="connsiteX6" fmla="*/ 1596863 w 1852139"/>
                <a:gd name="connsiteY6" fmla="*/ 37388 h 922163"/>
                <a:gd name="connsiteX7" fmla="*/ 1852139 w 1852139"/>
                <a:gd name="connsiteY7" fmla="*/ 443788 h 922163"/>
                <a:gd name="connsiteX0" fmla="*/ 1687277 w 1852139"/>
                <a:gd name="connsiteY0" fmla="*/ 922163 h 922163"/>
                <a:gd name="connsiteX1" fmla="*/ 6223 w 1852139"/>
                <a:gd name="connsiteY1" fmla="*/ 922163 h 922163"/>
                <a:gd name="connsiteX2" fmla="*/ 260430 w 1852139"/>
                <a:gd name="connsiteY2" fmla="*/ 457622 h 922163"/>
                <a:gd name="connsiteX3" fmla="*/ 5154 w 1852139"/>
                <a:gd name="connsiteY3" fmla="*/ 51222 h 922163"/>
                <a:gd name="connsiteX4" fmla="*/ 37064 w 1852139"/>
                <a:gd name="connsiteY4" fmla="*/ 0 h 922163"/>
                <a:gd name="connsiteX5" fmla="*/ 1545807 w 1852139"/>
                <a:gd name="connsiteY5" fmla="*/ 0 h 922163"/>
                <a:gd name="connsiteX6" fmla="*/ 1596863 w 1852139"/>
                <a:gd name="connsiteY6" fmla="*/ 37388 h 922163"/>
                <a:gd name="connsiteX7" fmla="*/ 1852139 w 1852139"/>
                <a:gd name="connsiteY7" fmla="*/ 443788 h 922163"/>
                <a:gd name="connsiteX0" fmla="*/ 1687277 w 1852139"/>
                <a:gd name="connsiteY0" fmla="*/ 922163 h 922163"/>
                <a:gd name="connsiteX1" fmla="*/ 6223 w 1852139"/>
                <a:gd name="connsiteY1" fmla="*/ 922163 h 922163"/>
                <a:gd name="connsiteX2" fmla="*/ 261519 w 1852139"/>
                <a:gd name="connsiteY2" fmla="*/ 457622 h 922163"/>
                <a:gd name="connsiteX3" fmla="*/ 5154 w 1852139"/>
                <a:gd name="connsiteY3" fmla="*/ 51222 h 922163"/>
                <a:gd name="connsiteX4" fmla="*/ 37064 w 1852139"/>
                <a:gd name="connsiteY4" fmla="*/ 0 h 922163"/>
                <a:gd name="connsiteX5" fmla="*/ 1545807 w 1852139"/>
                <a:gd name="connsiteY5" fmla="*/ 0 h 922163"/>
                <a:gd name="connsiteX6" fmla="*/ 1596863 w 1852139"/>
                <a:gd name="connsiteY6" fmla="*/ 37388 h 922163"/>
                <a:gd name="connsiteX7" fmla="*/ 1852139 w 1852139"/>
                <a:gd name="connsiteY7" fmla="*/ 443788 h 922163"/>
                <a:gd name="connsiteX0" fmla="*/ 1687277 w 1852139"/>
                <a:gd name="connsiteY0" fmla="*/ 922163 h 922163"/>
                <a:gd name="connsiteX1" fmla="*/ 6223 w 1852139"/>
                <a:gd name="connsiteY1" fmla="*/ 922163 h 922163"/>
                <a:gd name="connsiteX2" fmla="*/ 261519 w 1852139"/>
                <a:gd name="connsiteY2" fmla="*/ 457622 h 922163"/>
                <a:gd name="connsiteX3" fmla="*/ 5154 w 1852139"/>
                <a:gd name="connsiteY3" fmla="*/ 51222 h 922163"/>
                <a:gd name="connsiteX4" fmla="*/ 37064 w 1852139"/>
                <a:gd name="connsiteY4" fmla="*/ 0 h 922163"/>
                <a:gd name="connsiteX5" fmla="*/ 1545807 w 1852139"/>
                <a:gd name="connsiteY5" fmla="*/ 0 h 922163"/>
                <a:gd name="connsiteX6" fmla="*/ 1596863 w 1852139"/>
                <a:gd name="connsiteY6" fmla="*/ 37388 h 922163"/>
                <a:gd name="connsiteX7" fmla="*/ 1852139 w 1852139"/>
                <a:gd name="connsiteY7" fmla="*/ 443788 h 922163"/>
                <a:gd name="connsiteX0" fmla="*/ 1687277 w 1852139"/>
                <a:gd name="connsiteY0" fmla="*/ 922163 h 922163"/>
                <a:gd name="connsiteX1" fmla="*/ 6223 w 1852139"/>
                <a:gd name="connsiteY1" fmla="*/ 922163 h 922163"/>
                <a:gd name="connsiteX2" fmla="*/ 261519 w 1852139"/>
                <a:gd name="connsiteY2" fmla="*/ 457622 h 922163"/>
                <a:gd name="connsiteX3" fmla="*/ 5154 w 1852139"/>
                <a:gd name="connsiteY3" fmla="*/ 51222 h 922163"/>
                <a:gd name="connsiteX4" fmla="*/ 37064 w 1852139"/>
                <a:gd name="connsiteY4" fmla="*/ 0 h 922163"/>
                <a:gd name="connsiteX5" fmla="*/ 1545807 w 1852139"/>
                <a:gd name="connsiteY5" fmla="*/ 0 h 922163"/>
                <a:gd name="connsiteX6" fmla="*/ 1596863 w 1852139"/>
                <a:gd name="connsiteY6" fmla="*/ 37388 h 922163"/>
                <a:gd name="connsiteX7" fmla="*/ 1852139 w 1852139"/>
                <a:gd name="connsiteY7" fmla="*/ 443788 h 922163"/>
                <a:gd name="connsiteX0" fmla="*/ 1687299 w 1852161"/>
                <a:gd name="connsiteY0" fmla="*/ 922163 h 922163"/>
                <a:gd name="connsiteX1" fmla="*/ 6245 w 1852161"/>
                <a:gd name="connsiteY1" fmla="*/ 922163 h 922163"/>
                <a:gd name="connsiteX2" fmla="*/ 261541 w 1852161"/>
                <a:gd name="connsiteY2" fmla="*/ 457622 h 922163"/>
                <a:gd name="connsiteX3" fmla="*/ 5176 w 1852161"/>
                <a:gd name="connsiteY3" fmla="*/ 51222 h 922163"/>
                <a:gd name="connsiteX4" fmla="*/ 37086 w 1852161"/>
                <a:gd name="connsiteY4" fmla="*/ 0 h 922163"/>
                <a:gd name="connsiteX5" fmla="*/ 1545829 w 1852161"/>
                <a:gd name="connsiteY5" fmla="*/ 0 h 922163"/>
                <a:gd name="connsiteX6" fmla="*/ 1596885 w 1852161"/>
                <a:gd name="connsiteY6" fmla="*/ 37388 h 922163"/>
                <a:gd name="connsiteX7" fmla="*/ 1852161 w 1852161"/>
                <a:gd name="connsiteY7" fmla="*/ 443788 h 922163"/>
                <a:gd name="connsiteX0" fmla="*/ 1687298 w 1852160"/>
                <a:gd name="connsiteY0" fmla="*/ 922163 h 922163"/>
                <a:gd name="connsiteX1" fmla="*/ 6244 w 1852160"/>
                <a:gd name="connsiteY1" fmla="*/ 922163 h 922163"/>
                <a:gd name="connsiteX2" fmla="*/ 261540 w 1852160"/>
                <a:gd name="connsiteY2" fmla="*/ 457622 h 922163"/>
                <a:gd name="connsiteX3" fmla="*/ 5175 w 1852160"/>
                <a:gd name="connsiteY3" fmla="*/ 51222 h 922163"/>
                <a:gd name="connsiteX4" fmla="*/ 37220 w 1852160"/>
                <a:gd name="connsiteY4" fmla="*/ 0 h 922163"/>
                <a:gd name="connsiteX5" fmla="*/ 1545828 w 1852160"/>
                <a:gd name="connsiteY5" fmla="*/ 0 h 922163"/>
                <a:gd name="connsiteX6" fmla="*/ 1596884 w 1852160"/>
                <a:gd name="connsiteY6" fmla="*/ 37388 h 922163"/>
                <a:gd name="connsiteX7" fmla="*/ 1852160 w 1852160"/>
                <a:gd name="connsiteY7" fmla="*/ 443788 h 922163"/>
                <a:gd name="connsiteX0" fmla="*/ 1687298 w 1853249"/>
                <a:gd name="connsiteY0" fmla="*/ 922163 h 922163"/>
                <a:gd name="connsiteX1" fmla="*/ 6244 w 1853249"/>
                <a:gd name="connsiteY1" fmla="*/ 922163 h 922163"/>
                <a:gd name="connsiteX2" fmla="*/ 261540 w 1853249"/>
                <a:gd name="connsiteY2" fmla="*/ 457622 h 922163"/>
                <a:gd name="connsiteX3" fmla="*/ 5175 w 1853249"/>
                <a:gd name="connsiteY3" fmla="*/ 51222 h 922163"/>
                <a:gd name="connsiteX4" fmla="*/ 37220 w 1853249"/>
                <a:gd name="connsiteY4" fmla="*/ 0 h 922163"/>
                <a:gd name="connsiteX5" fmla="*/ 1545828 w 1853249"/>
                <a:gd name="connsiteY5" fmla="*/ 0 h 922163"/>
                <a:gd name="connsiteX6" fmla="*/ 1596884 w 1853249"/>
                <a:gd name="connsiteY6" fmla="*/ 37388 h 922163"/>
                <a:gd name="connsiteX7" fmla="*/ 1853249 w 1853249"/>
                <a:gd name="connsiteY7" fmla="*/ 443788 h 922163"/>
                <a:gd name="connsiteX0" fmla="*/ 1687298 w 1853249"/>
                <a:gd name="connsiteY0" fmla="*/ 922163 h 922163"/>
                <a:gd name="connsiteX1" fmla="*/ 6244 w 1853249"/>
                <a:gd name="connsiteY1" fmla="*/ 922163 h 922163"/>
                <a:gd name="connsiteX2" fmla="*/ 261540 w 1853249"/>
                <a:gd name="connsiteY2" fmla="*/ 457622 h 922163"/>
                <a:gd name="connsiteX3" fmla="*/ 5175 w 1853249"/>
                <a:gd name="connsiteY3" fmla="*/ 51222 h 922163"/>
                <a:gd name="connsiteX4" fmla="*/ 37220 w 1853249"/>
                <a:gd name="connsiteY4" fmla="*/ 0 h 922163"/>
                <a:gd name="connsiteX5" fmla="*/ 1545828 w 1853249"/>
                <a:gd name="connsiteY5" fmla="*/ 0 h 922163"/>
                <a:gd name="connsiteX6" fmla="*/ 1596884 w 1853249"/>
                <a:gd name="connsiteY6" fmla="*/ 37388 h 922163"/>
                <a:gd name="connsiteX7" fmla="*/ 1853249 w 1853249"/>
                <a:gd name="connsiteY7" fmla="*/ 443788 h 922163"/>
                <a:gd name="connsiteX0" fmla="*/ 1687298 w 1853249"/>
                <a:gd name="connsiteY0" fmla="*/ 922163 h 922163"/>
                <a:gd name="connsiteX1" fmla="*/ 6244 w 1853249"/>
                <a:gd name="connsiteY1" fmla="*/ 922163 h 922163"/>
                <a:gd name="connsiteX2" fmla="*/ 261540 w 1853249"/>
                <a:gd name="connsiteY2" fmla="*/ 457622 h 922163"/>
                <a:gd name="connsiteX3" fmla="*/ 5175 w 1853249"/>
                <a:gd name="connsiteY3" fmla="*/ 51222 h 922163"/>
                <a:gd name="connsiteX4" fmla="*/ 37220 w 1853249"/>
                <a:gd name="connsiteY4" fmla="*/ 0 h 922163"/>
                <a:gd name="connsiteX5" fmla="*/ 1545828 w 1853249"/>
                <a:gd name="connsiteY5" fmla="*/ 0 h 922163"/>
                <a:gd name="connsiteX6" fmla="*/ 1596884 w 1853249"/>
                <a:gd name="connsiteY6" fmla="*/ 37388 h 922163"/>
                <a:gd name="connsiteX7" fmla="*/ 1853249 w 1853249"/>
                <a:gd name="connsiteY7" fmla="*/ 443788 h 922163"/>
                <a:gd name="connsiteX0" fmla="*/ 1687298 w 1853249"/>
                <a:gd name="connsiteY0" fmla="*/ 922163 h 922163"/>
                <a:gd name="connsiteX1" fmla="*/ 6244 w 1853249"/>
                <a:gd name="connsiteY1" fmla="*/ 922163 h 922163"/>
                <a:gd name="connsiteX2" fmla="*/ 261540 w 1853249"/>
                <a:gd name="connsiteY2" fmla="*/ 457622 h 922163"/>
                <a:gd name="connsiteX3" fmla="*/ 5175 w 1853249"/>
                <a:gd name="connsiteY3" fmla="*/ 51222 h 922163"/>
                <a:gd name="connsiteX4" fmla="*/ 37220 w 1853249"/>
                <a:gd name="connsiteY4" fmla="*/ 0 h 922163"/>
                <a:gd name="connsiteX5" fmla="*/ 1545611 w 1853249"/>
                <a:gd name="connsiteY5" fmla="*/ 0 h 922163"/>
                <a:gd name="connsiteX6" fmla="*/ 1596884 w 1853249"/>
                <a:gd name="connsiteY6" fmla="*/ 37388 h 922163"/>
                <a:gd name="connsiteX7" fmla="*/ 1853249 w 1853249"/>
                <a:gd name="connsiteY7" fmla="*/ 443788 h 922163"/>
                <a:gd name="connsiteX0" fmla="*/ 1674862 w 1853249"/>
                <a:gd name="connsiteY0" fmla="*/ 922163 h 922163"/>
                <a:gd name="connsiteX1" fmla="*/ 6244 w 1853249"/>
                <a:gd name="connsiteY1" fmla="*/ 922163 h 922163"/>
                <a:gd name="connsiteX2" fmla="*/ 261540 w 1853249"/>
                <a:gd name="connsiteY2" fmla="*/ 457622 h 922163"/>
                <a:gd name="connsiteX3" fmla="*/ 5175 w 1853249"/>
                <a:gd name="connsiteY3" fmla="*/ 51222 h 922163"/>
                <a:gd name="connsiteX4" fmla="*/ 37220 w 1853249"/>
                <a:gd name="connsiteY4" fmla="*/ 0 h 922163"/>
                <a:gd name="connsiteX5" fmla="*/ 1545611 w 1853249"/>
                <a:gd name="connsiteY5" fmla="*/ 0 h 922163"/>
                <a:gd name="connsiteX6" fmla="*/ 1596884 w 1853249"/>
                <a:gd name="connsiteY6" fmla="*/ 37388 h 922163"/>
                <a:gd name="connsiteX7" fmla="*/ 1853249 w 1853249"/>
                <a:gd name="connsiteY7" fmla="*/ 443788 h 922163"/>
                <a:gd name="connsiteX0" fmla="*/ 1674862 w 1853249"/>
                <a:gd name="connsiteY0" fmla="*/ 922163 h 922163"/>
                <a:gd name="connsiteX1" fmla="*/ 6244 w 1853249"/>
                <a:gd name="connsiteY1" fmla="*/ 922163 h 922163"/>
                <a:gd name="connsiteX2" fmla="*/ 260367 w 1853249"/>
                <a:gd name="connsiteY2" fmla="*/ 457622 h 922163"/>
                <a:gd name="connsiteX3" fmla="*/ 5175 w 1853249"/>
                <a:gd name="connsiteY3" fmla="*/ 51222 h 922163"/>
                <a:gd name="connsiteX4" fmla="*/ 37220 w 1853249"/>
                <a:gd name="connsiteY4" fmla="*/ 0 h 922163"/>
                <a:gd name="connsiteX5" fmla="*/ 1545611 w 1853249"/>
                <a:gd name="connsiteY5" fmla="*/ 0 h 922163"/>
                <a:gd name="connsiteX6" fmla="*/ 1596884 w 1853249"/>
                <a:gd name="connsiteY6" fmla="*/ 37388 h 922163"/>
                <a:gd name="connsiteX7" fmla="*/ 1853249 w 1853249"/>
                <a:gd name="connsiteY7" fmla="*/ 443788 h 922163"/>
                <a:gd name="connsiteX0" fmla="*/ 1674862 w 1853249"/>
                <a:gd name="connsiteY0" fmla="*/ 922163 h 922163"/>
                <a:gd name="connsiteX1" fmla="*/ 6244 w 1853249"/>
                <a:gd name="connsiteY1" fmla="*/ 922163 h 922163"/>
                <a:gd name="connsiteX2" fmla="*/ 260367 w 1853249"/>
                <a:gd name="connsiteY2" fmla="*/ 457622 h 922163"/>
                <a:gd name="connsiteX3" fmla="*/ 5175 w 1853249"/>
                <a:gd name="connsiteY3" fmla="*/ 51222 h 922163"/>
                <a:gd name="connsiteX4" fmla="*/ 37220 w 1853249"/>
                <a:gd name="connsiteY4" fmla="*/ 0 h 922163"/>
                <a:gd name="connsiteX5" fmla="*/ 1545611 w 1853249"/>
                <a:gd name="connsiteY5" fmla="*/ 0 h 922163"/>
                <a:gd name="connsiteX6" fmla="*/ 1596884 w 1853249"/>
                <a:gd name="connsiteY6" fmla="*/ 37388 h 922163"/>
                <a:gd name="connsiteX7" fmla="*/ 1853249 w 1853249"/>
                <a:gd name="connsiteY7" fmla="*/ 443788 h 922163"/>
                <a:gd name="connsiteX0" fmla="*/ 1674862 w 1853249"/>
                <a:gd name="connsiteY0" fmla="*/ 922163 h 922163"/>
                <a:gd name="connsiteX1" fmla="*/ 6244 w 1853249"/>
                <a:gd name="connsiteY1" fmla="*/ 922163 h 922163"/>
                <a:gd name="connsiteX2" fmla="*/ 260367 w 1853249"/>
                <a:gd name="connsiteY2" fmla="*/ 457622 h 922163"/>
                <a:gd name="connsiteX3" fmla="*/ 5175 w 1853249"/>
                <a:gd name="connsiteY3" fmla="*/ 51222 h 922163"/>
                <a:gd name="connsiteX4" fmla="*/ 37220 w 1853249"/>
                <a:gd name="connsiteY4" fmla="*/ 0 h 922163"/>
                <a:gd name="connsiteX5" fmla="*/ 1545611 w 1853249"/>
                <a:gd name="connsiteY5" fmla="*/ 0 h 922163"/>
                <a:gd name="connsiteX6" fmla="*/ 1596884 w 1853249"/>
                <a:gd name="connsiteY6" fmla="*/ 37388 h 922163"/>
                <a:gd name="connsiteX7" fmla="*/ 1853249 w 1853249"/>
                <a:gd name="connsiteY7" fmla="*/ 443788 h 922163"/>
                <a:gd name="connsiteX0" fmla="*/ 1674836 w 1853223"/>
                <a:gd name="connsiteY0" fmla="*/ 922163 h 922163"/>
                <a:gd name="connsiteX1" fmla="*/ 6218 w 1853223"/>
                <a:gd name="connsiteY1" fmla="*/ 922163 h 922163"/>
                <a:gd name="connsiteX2" fmla="*/ 260341 w 1853223"/>
                <a:gd name="connsiteY2" fmla="*/ 457622 h 922163"/>
                <a:gd name="connsiteX3" fmla="*/ 5149 w 1853223"/>
                <a:gd name="connsiteY3" fmla="*/ 51222 h 922163"/>
                <a:gd name="connsiteX4" fmla="*/ 37194 w 1853223"/>
                <a:gd name="connsiteY4" fmla="*/ 0 h 922163"/>
                <a:gd name="connsiteX5" fmla="*/ 1545585 w 1853223"/>
                <a:gd name="connsiteY5" fmla="*/ 0 h 922163"/>
                <a:gd name="connsiteX6" fmla="*/ 1596858 w 1853223"/>
                <a:gd name="connsiteY6" fmla="*/ 37388 h 922163"/>
                <a:gd name="connsiteX7" fmla="*/ 1853223 w 1853223"/>
                <a:gd name="connsiteY7" fmla="*/ 443788 h 922163"/>
                <a:gd name="connsiteX0" fmla="*/ 1674838 w 1853225"/>
                <a:gd name="connsiteY0" fmla="*/ 922163 h 922163"/>
                <a:gd name="connsiteX1" fmla="*/ 6220 w 1853225"/>
                <a:gd name="connsiteY1" fmla="*/ 922163 h 922163"/>
                <a:gd name="connsiteX2" fmla="*/ 260343 w 1853225"/>
                <a:gd name="connsiteY2" fmla="*/ 457622 h 922163"/>
                <a:gd name="connsiteX3" fmla="*/ 5151 w 1853225"/>
                <a:gd name="connsiteY3" fmla="*/ 51222 h 922163"/>
                <a:gd name="connsiteX4" fmla="*/ 37050 w 1853225"/>
                <a:gd name="connsiteY4" fmla="*/ 0 h 922163"/>
                <a:gd name="connsiteX5" fmla="*/ 1545587 w 1853225"/>
                <a:gd name="connsiteY5" fmla="*/ 0 h 922163"/>
                <a:gd name="connsiteX6" fmla="*/ 1596860 w 1853225"/>
                <a:gd name="connsiteY6" fmla="*/ 37388 h 922163"/>
                <a:gd name="connsiteX7" fmla="*/ 1853225 w 1853225"/>
                <a:gd name="connsiteY7" fmla="*/ 443788 h 922163"/>
                <a:gd name="connsiteX0" fmla="*/ 1674838 w 1852052"/>
                <a:gd name="connsiteY0" fmla="*/ 922163 h 922163"/>
                <a:gd name="connsiteX1" fmla="*/ 6220 w 1852052"/>
                <a:gd name="connsiteY1" fmla="*/ 922163 h 922163"/>
                <a:gd name="connsiteX2" fmla="*/ 260343 w 1852052"/>
                <a:gd name="connsiteY2" fmla="*/ 457622 h 922163"/>
                <a:gd name="connsiteX3" fmla="*/ 5151 w 1852052"/>
                <a:gd name="connsiteY3" fmla="*/ 51222 h 922163"/>
                <a:gd name="connsiteX4" fmla="*/ 37050 w 1852052"/>
                <a:gd name="connsiteY4" fmla="*/ 0 h 922163"/>
                <a:gd name="connsiteX5" fmla="*/ 1545587 w 1852052"/>
                <a:gd name="connsiteY5" fmla="*/ 0 h 922163"/>
                <a:gd name="connsiteX6" fmla="*/ 1596860 w 1852052"/>
                <a:gd name="connsiteY6" fmla="*/ 37388 h 922163"/>
                <a:gd name="connsiteX7" fmla="*/ 1852052 w 1852052"/>
                <a:gd name="connsiteY7" fmla="*/ 443788 h 922163"/>
                <a:gd name="connsiteX0" fmla="*/ 1674838 w 1852052"/>
                <a:gd name="connsiteY0" fmla="*/ 922163 h 922163"/>
                <a:gd name="connsiteX1" fmla="*/ 6220 w 1852052"/>
                <a:gd name="connsiteY1" fmla="*/ 922163 h 922163"/>
                <a:gd name="connsiteX2" fmla="*/ 260343 w 1852052"/>
                <a:gd name="connsiteY2" fmla="*/ 457622 h 922163"/>
                <a:gd name="connsiteX3" fmla="*/ 5151 w 1852052"/>
                <a:gd name="connsiteY3" fmla="*/ 51222 h 922163"/>
                <a:gd name="connsiteX4" fmla="*/ 37050 w 1852052"/>
                <a:gd name="connsiteY4" fmla="*/ 0 h 922163"/>
                <a:gd name="connsiteX5" fmla="*/ 1545587 w 1852052"/>
                <a:gd name="connsiteY5" fmla="*/ 0 h 922163"/>
                <a:gd name="connsiteX6" fmla="*/ 1596860 w 1852052"/>
                <a:gd name="connsiteY6" fmla="*/ 37388 h 922163"/>
                <a:gd name="connsiteX7" fmla="*/ 1852052 w 1852052"/>
                <a:gd name="connsiteY7" fmla="*/ 443788 h 922163"/>
                <a:gd name="connsiteX0" fmla="*/ 1674838 w 1852052"/>
                <a:gd name="connsiteY0" fmla="*/ 922163 h 922163"/>
                <a:gd name="connsiteX1" fmla="*/ 6220 w 1852052"/>
                <a:gd name="connsiteY1" fmla="*/ 922163 h 922163"/>
                <a:gd name="connsiteX2" fmla="*/ 260343 w 1852052"/>
                <a:gd name="connsiteY2" fmla="*/ 457622 h 922163"/>
                <a:gd name="connsiteX3" fmla="*/ 5151 w 1852052"/>
                <a:gd name="connsiteY3" fmla="*/ 51222 h 922163"/>
                <a:gd name="connsiteX4" fmla="*/ 37050 w 1852052"/>
                <a:gd name="connsiteY4" fmla="*/ 0 h 922163"/>
                <a:gd name="connsiteX5" fmla="*/ 1545587 w 1852052"/>
                <a:gd name="connsiteY5" fmla="*/ 0 h 922163"/>
                <a:gd name="connsiteX6" fmla="*/ 1596860 w 1852052"/>
                <a:gd name="connsiteY6" fmla="*/ 37388 h 922163"/>
                <a:gd name="connsiteX7" fmla="*/ 1852052 w 1852052"/>
                <a:gd name="connsiteY7" fmla="*/ 443788 h 922163"/>
                <a:gd name="connsiteX0" fmla="*/ 1674838 w 1852052"/>
                <a:gd name="connsiteY0" fmla="*/ 922163 h 922163"/>
                <a:gd name="connsiteX1" fmla="*/ 6220 w 1852052"/>
                <a:gd name="connsiteY1" fmla="*/ 922163 h 922163"/>
                <a:gd name="connsiteX2" fmla="*/ 260343 w 1852052"/>
                <a:gd name="connsiteY2" fmla="*/ 457622 h 922163"/>
                <a:gd name="connsiteX3" fmla="*/ 5151 w 1852052"/>
                <a:gd name="connsiteY3" fmla="*/ 51222 h 922163"/>
                <a:gd name="connsiteX4" fmla="*/ 37050 w 1852052"/>
                <a:gd name="connsiteY4" fmla="*/ 0 h 922163"/>
                <a:gd name="connsiteX5" fmla="*/ 1545822 w 1852052"/>
                <a:gd name="connsiteY5" fmla="*/ 0 h 922163"/>
                <a:gd name="connsiteX6" fmla="*/ 1596860 w 1852052"/>
                <a:gd name="connsiteY6" fmla="*/ 37388 h 922163"/>
                <a:gd name="connsiteX7" fmla="*/ 1852052 w 1852052"/>
                <a:gd name="connsiteY7" fmla="*/ 443788 h 922163"/>
                <a:gd name="connsiteX0" fmla="*/ 1687246 w 1852052"/>
                <a:gd name="connsiteY0" fmla="*/ 922163 h 922163"/>
                <a:gd name="connsiteX1" fmla="*/ 6220 w 1852052"/>
                <a:gd name="connsiteY1" fmla="*/ 922163 h 922163"/>
                <a:gd name="connsiteX2" fmla="*/ 260343 w 1852052"/>
                <a:gd name="connsiteY2" fmla="*/ 457622 h 922163"/>
                <a:gd name="connsiteX3" fmla="*/ 5151 w 1852052"/>
                <a:gd name="connsiteY3" fmla="*/ 51222 h 922163"/>
                <a:gd name="connsiteX4" fmla="*/ 37050 w 1852052"/>
                <a:gd name="connsiteY4" fmla="*/ 0 h 922163"/>
                <a:gd name="connsiteX5" fmla="*/ 1545822 w 1852052"/>
                <a:gd name="connsiteY5" fmla="*/ 0 h 922163"/>
                <a:gd name="connsiteX6" fmla="*/ 1596860 w 1852052"/>
                <a:gd name="connsiteY6" fmla="*/ 37388 h 922163"/>
                <a:gd name="connsiteX7" fmla="*/ 1852052 w 1852052"/>
                <a:gd name="connsiteY7" fmla="*/ 443788 h 922163"/>
                <a:gd name="connsiteX0" fmla="*/ 1687246 w 1852052"/>
                <a:gd name="connsiteY0" fmla="*/ 922163 h 922163"/>
                <a:gd name="connsiteX1" fmla="*/ 6220 w 1852052"/>
                <a:gd name="connsiteY1" fmla="*/ 922163 h 922163"/>
                <a:gd name="connsiteX2" fmla="*/ 248770 w 1852052"/>
                <a:gd name="connsiteY2" fmla="*/ 457622 h 922163"/>
                <a:gd name="connsiteX3" fmla="*/ 5151 w 1852052"/>
                <a:gd name="connsiteY3" fmla="*/ 51222 h 922163"/>
                <a:gd name="connsiteX4" fmla="*/ 37050 w 1852052"/>
                <a:gd name="connsiteY4" fmla="*/ 0 h 922163"/>
                <a:gd name="connsiteX5" fmla="*/ 1545822 w 1852052"/>
                <a:gd name="connsiteY5" fmla="*/ 0 h 922163"/>
                <a:gd name="connsiteX6" fmla="*/ 1596860 w 1852052"/>
                <a:gd name="connsiteY6" fmla="*/ 37388 h 922163"/>
                <a:gd name="connsiteX7" fmla="*/ 1852052 w 1852052"/>
                <a:gd name="connsiteY7" fmla="*/ 443788 h 922163"/>
                <a:gd name="connsiteX0" fmla="*/ 1687246 w 1852052"/>
                <a:gd name="connsiteY0" fmla="*/ 922163 h 922163"/>
                <a:gd name="connsiteX1" fmla="*/ 6220 w 1852052"/>
                <a:gd name="connsiteY1" fmla="*/ 922163 h 922163"/>
                <a:gd name="connsiteX2" fmla="*/ 248770 w 1852052"/>
                <a:gd name="connsiteY2" fmla="*/ 457622 h 922163"/>
                <a:gd name="connsiteX3" fmla="*/ 5151 w 1852052"/>
                <a:gd name="connsiteY3" fmla="*/ 51222 h 922163"/>
                <a:gd name="connsiteX4" fmla="*/ 37050 w 1852052"/>
                <a:gd name="connsiteY4" fmla="*/ 0 h 922163"/>
                <a:gd name="connsiteX5" fmla="*/ 1545822 w 1852052"/>
                <a:gd name="connsiteY5" fmla="*/ 0 h 922163"/>
                <a:gd name="connsiteX6" fmla="*/ 1596860 w 1852052"/>
                <a:gd name="connsiteY6" fmla="*/ 37388 h 922163"/>
                <a:gd name="connsiteX7" fmla="*/ 1852052 w 1852052"/>
                <a:gd name="connsiteY7" fmla="*/ 443788 h 922163"/>
                <a:gd name="connsiteX0" fmla="*/ 1687246 w 1852052"/>
                <a:gd name="connsiteY0" fmla="*/ 922163 h 922163"/>
                <a:gd name="connsiteX1" fmla="*/ 6220 w 1852052"/>
                <a:gd name="connsiteY1" fmla="*/ 922163 h 922163"/>
                <a:gd name="connsiteX2" fmla="*/ 248770 w 1852052"/>
                <a:gd name="connsiteY2" fmla="*/ 457622 h 922163"/>
                <a:gd name="connsiteX3" fmla="*/ 5151 w 1852052"/>
                <a:gd name="connsiteY3" fmla="*/ 51222 h 922163"/>
                <a:gd name="connsiteX4" fmla="*/ 37050 w 1852052"/>
                <a:gd name="connsiteY4" fmla="*/ 0 h 922163"/>
                <a:gd name="connsiteX5" fmla="*/ 1545822 w 1852052"/>
                <a:gd name="connsiteY5" fmla="*/ 0 h 922163"/>
                <a:gd name="connsiteX6" fmla="*/ 1596860 w 1852052"/>
                <a:gd name="connsiteY6" fmla="*/ 37388 h 922163"/>
                <a:gd name="connsiteX7" fmla="*/ 1852052 w 1852052"/>
                <a:gd name="connsiteY7" fmla="*/ 443788 h 922163"/>
                <a:gd name="connsiteX0" fmla="*/ 1686997 w 1851803"/>
                <a:gd name="connsiteY0" fmla="*/ 922163 h 922163"/>
                <a:gd name="connsiteX1" fmla="*/ 5971 w 1851803"/>
                <a:gd name="connsiteY1" fmla="*/ 922163 h 922163"/>
                <a:gd name="connsiteX2" fmla="*/ 248521 w 1851803"/>
                <a:gd name="connsiteY2" fmla="*/ 457622 h 922163"/>
                <a:gd name="connsiteX3" fmla="*/ 4902 w 1851803"/>
                <a:gd name="connsiteY3" fmla="*/ 51222 h 922163"/>
                <a:gd name="connsiteX4" fmla="*/ 36801 w 1851803"/>
                <a:gd name="connsiteY4" fmla="*/ 0 h 922163"/>
                <a:gd name="connsiteX5" fmla="*/ 1545573 w 1851803"/>
                <a:gd name="connsiteY5" fmla="*/ 0 h 922163"/>
                <a:gd name="connsiteX6" fmla="*/ 1596611 w 1851803"/>
                <a:gd name="connsiteY6" fmla="*/ 37388 h 922163"/>
                <a:gd name="connsiteX7" fmla="*/ 1851803 w 1851803"/>
                <a:gd name="connsiteY7" fmla="*/ 443788 h 922163"/>
                <a:gd name="connsiteX0" fmla="*/ 1687025 w 1851831"/>
                <a:gd name="connsiteY0" fmla="*/ 922163 h 922163"/>
                <a:gd name="connsiteX1" fmla="*/ 5999 w 1851831"/>
                <a:gd name="connsiteY1" fmla="*/ 922163 h 922163"/>
                <a:gd name="connsiteX2" fmla="*/ 248549 w 1851831"/>
                <a:gd name="connsiteY2" fmla="*/ 457622 h 922163"/>
                <a:gd name="connsiteX3" fmla="*/ 4930 w 1851831"/>
                <a:gd name="connsiteY3" fmla="*/ 51222 h 922163"/>
                <a:gd name="connsiteX4" fmla="*/ 35381 w 1851831"/>
                <a:gd name="connsiteY4" fmla="*/ 0 h 922163"/>
                <a:gd name="connsiteX5" fmla="*/ 1545601 w 1851831"/>
                <a:gd name="connsiteY5" fmla="*/ 0 h 922163"/>
                <a:gd name="connsiteX6" fmla="*/ 1596639 w 1851831"/>
                <a:gd name="connsiteY6" fmla="*/ 37388 h 922163"/>
                <a:gd name="connsiteX7" fmla="*/ 1851831 w 1851831"/>
                <a:gd name="connsiteY7" fmla="*/ 443788 h 922163"/>
                <a:gd name="connsiteX0" fmla="*/ 1687025 w 1840259"/>
                <a:gd name="connsiteY0" fmla="*/ 922163 h 922163"/>
                <a:gd name="connsiteX1" fmla="*/ 5999 w 1840259"/>
                <a:gd name="connsiteY1" fmla="*/ 922163 h 922163"/>
                <a:gd name="connsiteX2" fmla="*/ 248549 w 1840259"/>
                <a:gd name="connsiteY2" fmla="*/ 457622 h 922163"/>
                <a:gd name="connsiteX3" fmla="*/ 4930 w 1840259"/>
                <a:gd name="connsiteY3" fmla="*/ 51222 h 922163"/>
                <a:gd name="connsiteX4" fmla="*/ 35381 w 1840259"/>
                <a:gd name="connsiteY4" fmla="*/ 0 h 922163"/>
                <a:gd name="connsiteX5" fmla="*/ 1545601 w 1840259"/>
                <a:gd name="connsiteY5" fmla="*/ 0 h 922163"/>
                <a:gd name="connsiteX6" fmla="*/ 1596639 w 1840259"/>
                <a:gd name="connsiteY6" fmla="*/ 37388 h 922163"/>
                <a:gd name="connsiteX7" fmla="*/ 1840259 w 1840259"/>
                <a:gd name="connsiteY7" fmla="*/ 443788 h 922163"/>
                <a:gd name="connsiteX0" fmla="*/ 1687025 w 1840259"/>
                <a:gd name="connsiteY0" fmla="*/ 922163 h 922163"/>
                <a:gd name="connsiteX1" fmla="*/ 5999 w 1840259"/>
                <a:gd name="connsiteY1" fmla="*/ 922163 h 922163"/>
                <a:gd name="connsiteX2" fmla="*/ 248549 w 1840259"/>
                <a:gd name="connsiteY2" fmla="*/ 457622 h 922163"/>
                <a:gd name="connsiteX3" fmla="*/ 4930 w 1840259"/>
                <a:gd name="connsiteY3" fmla="*/ 51222 h 922163"/>
                <a:gd name="connsiteX4" fmla="*/ 35381 w 1840259"/>
                <a:gd name="connsiteY4" fmla="*/ 0 h 922163"/>
                <a:gd name="connsiteX5" fmla="*/ 1545601 w 1840259"/>
                <a:gd name="connsiteY5" fmla="*/ 0 h 922163"/>
                <a:gd name="connsiteX6" fmla="*/ 1596639 w 1840259"/>
                <a:gd name="connsiteY6" fmla="*/ 37388 h 922163"/>
                <a:gd name="connsiteX7" fmla="*/ 1840259 w 1840259"/>
                <a:gd name="connsiteY7" fmla="*/ 443788 h 922163"/>
                <a:gd name="connsiteX0" fmla="*/ 1687025 w 1840259"/>
                <a:gd name="connsiteY0" fmla="*/ 922163 h 922163"/>
                <a:gd name="connsiteX1" fmla="*/ 5999 w 1840259"/>
                <a:gd name="connsiteY1" fmla="*/ 922163 h 922163"/>
                <a:gd name="connsiteX2" fmla="*/ 248549 w 1840259"/>
                <a:gd name="connsiteY2" fmla="*/ 457622 h 922163"/>
                <a:gd name="connsiteX3" fmla="*/ 4930 w 1840259"/>
                <a:gd name="connsiteY3" fmla="*/ 51222 h 922163"/>
                <a:gd name="connsiteX4" fmla="*/ 35381 w 1840259"/>
                <a:gd name="connsiteY4" fmla="*/ 0 h 922163"/>
                <a:gd name="connsiteX5" fmla="*/ 1545601 w 1840259"/>
                <a:gd name="connsiteY5" fmla="*/ 0 h 922163"/>
                <a:gd name="connsiteX6" fmla="*/ 1596639 w 1840259"/>
                <a:gd name="connsiteY6" fmla="*/ 37388 h 922163"/>
                <a:gd name="connsiteX7" fmla="*/ 1840259 w 1840259"/>
                <a:gd name="connsiteY7" fmla="*/ 443788 h 922163"/>
                <a:gd name="connsiteX0" fmla="*/ 1687025 w 1840259"/>
                <a:gd name="connsiteY0" fmla="*/ 922163 h 922163"/>
                <a:gd name="connsiteX1" fmla="*/ 5999 w 1840259"/>
                <a:gd name="connsiteY1" fmla="*/ 922163 h 922163"/>
                <a:gd name="connsiteX2" fmla="*/ 248549 w 1840259"/>
                <a:gd name="connsiteY2" fmla="*/ 457622 h 922163"/>
                <a:gd name="connsiteX3" fmla="*/ 4930 w 1840259"/>
                <a:gd name="connsiteY3" fmla="*/ 51222 h 922163"/>
                <a:gd name="connsiteX4" fmla="*/ 35381 w 1840259"/>
                <a:gd name="connsiteY4" fmla="*/ 0 h 922163"/>
                <a:gd name="connsiteX5" fmla="*/ 1547916 w 1840259"/>
                <a:gd name="connsiteY5" fmla="*/ 0 h 922163"/>
                <a:gd name="connsiteX6" fmla="*/ 1596639 w 1840259"/>
                <a:gd name="connsiteY6" fmla="*/ 37388 h 922163"/>
                <a:gd name="connsiteX7" fmla="*/ 1840259 w 1840259"/>
                <a:gd name="connsiteY7" fmla="*/ 443788 h 922163"/>
                <a:gd name="connsiteX0" fmla="*/ 1682977 w 1840259"/>
                <a:gd name="connsiteY0" fmla="*/ 922163 h 922163"/>
                <a:gd name="connsiteX1" fmla="*/ 5999 w 1840259"/>
                <a:gd name="connsiteY1" fmla="*/ 922163 h 922163"/>
                <a:gd name="connsiteX2" fmla="*/ 248549 w 1840259"/>
                <a:gd name="connsiteY2" fmla="*/ 457622 h 922163"/>
                <a:gd name="connsiteX3" fmla="*/ 4930 w 1840259"/>
                <a:gd name="connsiteY3" fmla="*/ 51222 h 922163"/>
                <a:gd name="connsiteX4" fmla="*/ 35381 w 1840259"/>
                <a:gd name="connsiteY4" fmla="*/ 0 h 922163"/>
                <a:gd name="connsiteX5" fmla="*/ 1547916 w 1840259"/>
                <a:gd name="connsiteY5" fmla="*/ 0 h 922163"/>
                <a:gd name="connsiteX6" fmla="*/ 1596639 w 1840259"/>
                <a:gd name="connsiteY6" fmla="*/ 37388 h 922163"/>
                <a:gd name="connsiteX7" fmla="*/ 1840259 w 1840259"/>
                <a:gd name="connsiteY7" fmla="*/ 443788 h 922163"/>
                <a:gd name="connsiteX0" fmla="*/ 1682977 w 1840259"/>
                <a:gd name="connsiteY0" fmla="*/ 922163 h 922163"/>
                <a:gd name="connsiteX1" fmla="*/ 5999 w 1840259"/>
                <a:gd name="connsiteY1" fmla="*/ 922163 h 922163"/>
                <a:gd name="connsiteX2" fmla="*/ 943212 w 1840259"/>
                <a:gd name="connsiteY2" fmla="*/ 457622 h 922163"/>
                <a:gd name="connsiteX3" fmla="*/ 4930 w 1840259"/>
                <a:gd name="connsiteY3" fmla="*/ 51222 h 922163"/>
                <a:gd name="connsiteX4" fmla="*/ 35381 w 1840259"/>
                <a:gd name="connsiteY4" fmla="*/ 0 h 922163"/>
                <a:gd name="connsiteX5" fmla="*/ 1547916 w 1840259"/>
                <a:gd name="connsiteY5" fmla="*/ 0 h 922163"/>
                <a:gd name="connsiteX6" fmla="*/ 1596639 w 1840259"/>
                <a:gd name="connsiteY6" fmla="*/ 37388 h 922163"/>
                <a:gd name="connsiteX7" fmla="*/ 1840259 w 1840259"/>
                <a:gd name="connsiteY7" fmla="*/ 443788 h 922163"/>
                <a:gd name="connsiteX0" fmla="*/ 1682977 w 1840259"/>
                <a:gd name="connsiteY0" fmla="*/ 922163 h 922163"/>
                <a:gd name="connsiteX1" fmla="*/ 5999 w 1840259"/>
                <a:gd name="connsiteY1" fmla="*/ 922163 h 922163"/>
                <a:gd name="connsiteX2" fmla="*/ 943212 w 1840259"/>
                <a:gd name="connsiteY2" fmla="*/ 457622 h 922163"/>
                <a:gd name="connsiteX3" fmla="*/ 4930 w 1840259"/>
                <a:gd name="connsiteY3" fmla="*/ 51222 h 922163"/>
                <a:gd name="connsiteX4" fmla="*/ 35381 w 1840259"/>
                <a:gd name="connsiteY4" fmla="*/ 0 h 922163"/>
                <a:gd name="connsiteX5" fmla="*/ 1547916 w 1840259"/>
                <a:gd name="connsiteY5" fmla="*/ 0 h 922163"/>
                <a:gd name="connsiteX6" fmla="*/ 1596639 w 1840259"/>
                <a:gd name="connsiteY6" fmla="*/ 37388 h 922163"/>
                <a:gd name="connsiteX7" fmla="*/ 1840259 w 1840259"/>
                <a:gd name="connsiteY7" fmla="*/ 443788 h 922163"/>
                <a:gd name="connsiteX0" fmla="*/ 1682977 w 1840259"/>
                <a:gd name="connsiteY0" fmla="*/ 922163 h 922163"/>
                <a:gd name="connsiteX1" fmla="*/ 5999 w 1840259"/>
                <a:gd name="connsiteY1" fmla="*/ 922163 h 922163"/>
                <a:gd name="connsiteX2" fmla="*/ 943212 w 1840259"/>
                <a:gd name="connsiteY2" fmla="*/ 457622 h 922163"/>
                <a:gd name="connsiteX3" fmla="*/ 4930 w 1840259"/>
                <a:gd name="connsiteY3" fmla="*/ 51222 h 922163"/>
                <a:gd name="connsiteX4" fmla="*/ 35381 w 1840259"/>
                <a:gd name="connsiteY4" fmla="*/ 0 h 922163"/>
                <a:gd name="connsiteX5" fmla="*/ 1547916 w 1840259"/>
                <a:gd name="connsiteY5" fmla="*/ 0 h 922163"/>
                <a:gd name="connsiteX6" fmla="*/ 1596639 w 1840259"/>
                <a:gd name="connsiteY6" fmla="*/ 37388 h 922163"/>
                <a:gd name="connsiteX7" fmla="*/ 1840259 w 1840259"/>
                <a:gd name="connsiteY7" fmla="*/ 443788 h 922163"/>
                <a:gd name="connsiteX0" fmla="*/ 1698248 w 1855530"/>
                <a:gd name="connsiteY0" fmla="*/ 922163 h 922163"/>
                <a:gd name="connsiteX1" fmla="*/ 21270 w 1855530"/>
                <a:gd name="connsiteY1" fmla="*/ 922163 h 922163"/>
                <a:gd name="connsiteX2" fmla="*/ 958483 w 1855530"/>
                <a:gd name="connsiteY2" fmla="*/ 457622 h 922163"/>
                <a:gd name="connsiteX3" fmla="*/ 20201 w 1855530"/>
                <a:gd name="connsiteY3" fmla="*/ 51222 h 922163"/>
                <a:gd name="connsiteX4" fmla="*/ 50652 w 1855530"/>
                <a:gd name="connsiteY4" fmla="*/ 0 h 922163"/>
                <a:gd name="connsiteX5" fmla="*/ 1563187 w 1855530"/>
                <a:gd name="connsiteY5" fmla="*/ 0 h 922163"/>
                <a:gd name="connsiteX6" fmla="*/ 1611910 w 1855530"/>
                <a:gd name="connsiteY6" fmla="*/ 37388 h 922163"/>
                <a:gd name="connsiteX7" fmla="*/ 1855530 w 1855530"/>
                <a:gd name="connsiteY7" fmla="*/ 443788 h 922163"/>
                <a:gd name="connsiteX0" fmla="*/ 1696279 w 1853561"/>
                <a:gd name="connsiteY0" fmla="*/ 922163 h 922163"/>
                <a:gd name="connsiteX1" fmla="*/ 19301 w 1853561"/>
                <a:gd name="connsiteY1" fmla="*/ 922163 h 922163"/>
                <a:gd name="connsiteX2" fmla="*/ 956514 w 1853561"/>
                <a:gd name="connsiteY2" fmla="*/ 457622 h 922163"/>
                <a:gd name="connsiteX3" fmla="*/ 18232 w 1853561"/>
                <a:gd name="connsiteY3" fmla="*/ 51222 h 922163"/>
                <a:gd name="connsiteX4" fmla="*/ 135519 w 1853561"/>
                <a:gd name="connsiteY4" fmla="*/ 0 h 922163"/>
                <a:gd name="connsiteX5" fmla="*/ 1561218 w 1853561"/>
                <a:gd name="connsiteY5" fmla="*/ 0 h 922163"/>
                <a:gd name="connsiteX6" fmla="*/ 1609941 w 1853561"/>
                <a:gd name="connsiteY6" fmla="*/ 37388 h 922163"/>
                <a:gd name="connsiteX7" fmla="*/ 1853561 w 1853561"/>
                <a:gd name="connsiteY7" fmla="*/ 443788 h 922163"/>
                <a:gd name="connsiteX0" fmla="*/ 1696279 w 2548221"/>
                <a:gd name="connsiteY0" fmla="*/ 922163 h 922163"/>
                <a:gd name="connsiteX1" fmla="*/ 19301 w 2548221"/>
                <a:gd name="connsiteY1" fmla="*/ 922163 h 922163"/>
                <a:gd name="connsiteX2" fmla="*/ 956514 w 2548221"/>
                <a:gd name="connsiteY2" fmla="*/ 457622 h 922163"/>
                <a:gd name="connsiteX3" fmla="*/ 18232 w 2548221"/>
                <a:gd name="connsiteY3" fmla="*/ 51222 h 922163"/>
                <a:gd name="connsiteX4" fmla="*/ 135519 w 2548221"/>
                <a:gd name="connsiteY4" fmla="*/ 0 h 922163"/>
                <a:gd name="connsiteX5" fmla="*/ 1561218 w 2548221"/>
                <a:gd name="connsiteY5" fmla="*/ 0 h 922163"/>
                <a:gd name="connsiteX6" fmla="*/ 1609941 w 2548221"/>
                <a:gd name="connsiteY6" fmla="*/ 37388 h 922163"/>
                <a:gd name="connsiteX7" fmla="*/ 2548221 w 2548221"/>
                <a:gd name="connsiteY7" fmla="*/ 443788 h 922163"/>
                <a:gd name="connsiteX0" fmla="*/ 1696279 w 2548221"/>
                <a:gd name="connsiteY0" fmla="*/ 922163 h 922163"/>
                <a:gd name="connsiteX1" fmla="*/ 19301 w 2548221"/>
                <a:gd name="connsiteY1" fmla="*/ 922163 h 922163"/>
                <a:gd name="connsiteX2" fmla="*/ 956514 w 2548221"/>
                <a:gd name="connsiteY2" fmla="*/ 457622 h 922163"/>
                <a:gd name="connsiteX3" fmla="*/ 18232 w 2548221"/>
                <a:gd name="connsiteY3" fmla="*/ 51222 h 922163"/>
                <a:gd name="connsiteX4" fmla="*/ 135519 w 2548221"/>
                <a:gd name="connsiteY4" fmla="*/ 0 h 922163"/>
                <a:gd name="connsiteX5" fmla="*/ 1561218 w 2548221"/>
                <a:gd name="connsiteY5" fmla="*/ 0 h 922163"/>
                <a:gd name="connsiteX6" fmla="*/ 1609941 w 2548221"/>
                <a:gd name="connsiteY6" fmla="*/ 37388 h 922163"/>
                <a:gd name="connsiteX7" fmla="*/ 2548221 w 2548221"/>
                <a:gd name="connsiteY7" fmla="*/ 443788 h 922163"/>
                <a:gd name="connsiteX0" fmla="*/ 1696279 w 2548221"/>
                <a:gd name="connsiteY0" fmla="*/ 922163 h 922163"/>
                <a:gd name="connsiteX1" fmla="*/ 19301 w 2548221"/>
                <a:gd name="connsiteY1" fmla="*/ 922163 h 922163"/>
                <a:gd name="connsiteX2" fmla="*/ 956514 w 2548221"/>
                <a:gd name="connsiteY2" fmla="*/ 457622 h 922163"/>
                <a:gd name="connsiteX3" fmla="*/ 18232 w 2548221"/>
                <a:gd name="connsiteY3" fmla="*/ 51222 h 922163"/>
                <a:gd name="connsiteX4" fmla="*/ 135519 w 2548221"/>
                <a:gd name="connsiteY4" fmla="*/ 0 h 922163"/>
                <a:gd name="connsiteX5" fmla="*/ 1561218 w 2548221"/>
                <a:gd name="connsiteY5" fmla="*/ 0 h 922163"/>
                <a:gd name="connsiteX6" fmla="*/ 1609941 w 2548221"/>
                <a:gd name="connsiteY6" fmla="*/ 37388 h 922163"/>
                <a:gd name="connsiteX7" fmla="*/ 2548221 w 2548221"/>
                <a:gd name="connsiteY7" fmla="*/ 443788 h 922163"/>
                <a:gd name="connsiteX0" fmla="*/ 1696279 w 2548221"/>
                <a:gd name="connsiteY0" fmla="*/ 922163 h 922163"/>
                <a:gd name="connsiteX1" fmla="*/ 19301 w 2548221"/>
                <a:gd name="connsiteY1" fmla="*/ 922163 h 922163"/>
                <a:gd name="connsiteX2" fmla="*/ 956514 w 2548221"/>
                <a:gd name="connsiteY2" fmla="*/ 457622 h 922163"/>
                <a:gd name="connsiteX3" fmla="*/ 18232 w 2548221"/>
                <a:gd name="connsiteY3" fmla="*/ 51222 h 922163"/>
                <a:gd name="connsiteX4" fmla="*/ 135519 w 2548221"/>
                <a:gd name="connsiteY4" fmla="*/ 0 h 922163"/>
                <a:gd name="connsiteX5" fmla="*/ 1422285 w 2548221"/>
                <a:gd name="connsiteY5" fmla="*/ 0 h 922163"/>
                <a:gd name="connsiteX6" fmla="*/ 1609941 w 2548221"/>
                <a:gd name="connsiteY6" fmla="*/ 37388 h 922163"/>
                <a:gd name="connsiteX7" fmla="*/ 2548221 w 2548221"/>
                <a:gd name="connsiteY7" fmla="*/ 443788 h 922163"/>
                <a:gd name="connsiteX0" fmla="*/ 1939410 w 2548221"/>
                <a:gd name="connsiteY0" fmla="*/ 922163 h 922163"/>
                <a:gd name="connsiteX1" fmla="*/ 19301 w 2548221"/>
                <a:gd name="connsiteY1" fmla="*/ 922163 h 922163"/>
                <a:gd name="connsiteX2" fmla="*/ 956514 w 2548221"/>
                <a:gd name="connsiteY2" fmla="*/ 457622 h 922163"/>
                <a:gd name="connsiteX3" fmla="*/ 18232 w 2548221"/>
                <a:gd name="connsiteY3" fmla="*/ 51222 h 922163"/>
                <a:gd name="connsiteX4" fmla="*/ 135519 w 2548221"/>
                <a:gd name="connsiteY4" fmla="*/ 0 h 922163"/>
                <a:gd name="connsiteX5" fmla="*/ 1422285 w 2548221"/>
                <a:gd name="connsiteY5" fmla="*/ 0 h 922163"/>
                <a:gd name="connsiteX6" fmla="*/ 1609941 w 2548221"/>
                <a:gd name="connsiteY6" fmla="*/ 37388 h 922163"/>
                <a:gd name="connsiteX7" fmla="*/ 2548221 w 2548221"/>
                <a:gd name="connsiteY7" fmla="*/ 443788 h 922163"/>
                <a:gd name="connsiteX0" fmla="*/ 1939410 w 2548221"/>
                <a:gd name="connsiteY0" fmla="*/ 922163 h 922163"/>
                <a:gd name="connsiteX1" fmla="*/ 19301 w 2548221"/>
                <a:gd name="connsiteY1" fmla="*/ 922163 h 922163"/>
                <a:gd name="connsiteX2" fmla="*/ 820699 w 2548221"/>
                <a:gd name="connsiteY2" fmla="*/ 457622 h 922163"/>
                <a:gd name="connsiteX3" fmla="*/ 18232 w 2548221"/>
                <a:gd name="connsiteY3" fmla="*/ 51222 h 922163"/>
                <a:gd name="connsiteX4" fmla="*/ 135519 w 2548221"/>
                <a:gd name="connsiteY4" fmla="*/ 0 h 922163"/>
                <a:gd name="connsiteX5" fmla="*/ 1422285 w 2548221"/>
                <a:gd name="connsiteY5" fmla="*/ 0 h 922163"/>
                <a:gd name="connsiteX6" fmla="*/ 1609941 w 2548221"/>
                <a:gd name="connsiteY6" fmla="*/ 37388 h 922163"/>
                <a:gd name="connsiteX7" fmla="*/ 2548221 w 2548221"/>
                <a:gd name="connsiteY7" fmla="*/ 443788 h 922163"/>
                <a:gd name="connsiteX0" fmla="*/ 1939410 w 2548221"/>
                <a:gd name="connsiteY0" fmla="*/ 922163 h 922163"/>
                <a:gd name="connsiteX1" fmla="*/ 19301 w 2548221"/>
                <a:gd name="connsiteY1" fmla="*/ 922163 h 922163"/>
                <a:gd name="connsiteX2" fmla="*/ 820699 w 2548221"/>
                <a:gd name="connsiteY2" fmla="*/ 457622 h 922163"/>
                <a:gd name="connsiteX3" fmla="*/ 18232 w 2548221"/>
                <a:gd name="connsiteY3" fmla="*/ 51222 h 922163"/>
                <a:gd name="connsiteX4" fmla="*/ 135519 w 2548221"/>
                <a:gd name="connsiteY4" fmla="*/ 0 h 922163"/>
                <a:gd name="connsiteX5" fmla="*/ 1422285 w 2548221"/>
                <a:gd name="connsiteY5" fmla="*/ 0 h 922163"/>
                <a:gd name="connsiteX6" fmla="*/ 1609941 w 2548221"/>
                <a:gd name="connsiteY6" fmla="*/ 37388 h 922163"/>
                <a:gd name="connsiteX7" fmla="*/ 2548221 w 2548221"/>
                <a:gd name="connsiteY7" fmla="*/ 443788 h 922163"/>
                <a:gd name="connsiteX0" fmla="*/ 1939410 w 2548221"/>
                <a:gd name="connsiteY0" fmla="*/ 922163 h 922163"/>
                <a:gd name="connsiteX1" fmla="*/ 19301 w 2548221"/>
                <a:gd name="connsiteY1" fmla="*/ 922163 h 922163"/>
                <a:gd name="connsiteX2" fmla="*/ 820699 w 2548221"/>
                <a:gd name="connsiteY2" fmla="*/ 457622 h 922163"/>
                <a:gd name="connsiteX3" fmla="*/ 18232 w 2548221"/>
                <a:gd name="connsiteY3" fmla="*/ 51222 h 922163"/>
                <a:gd name="connsiteX4" fmla="*/ 135519 w 2548221"/>
                <a:gd name="connsiteY4" fmla="*/ 0 h 922163"/>
                <a:gd name="connsiteX5" fmla="*/ 1422285 w 2548221"/>
                <a:gd name="connsiteY5" fmla="*/ 0 h 922163"/>
                <a:gd name="connsiteX6" fmla="*/ 1609941 w 2548221"/>
                <a:gd name="connsiteY6" fmla="*/ 37388 h 922163"/>
                <a:gd name="connsiteX7" fmla="*/ 2548221 w 2548221"/>
                <a:gd name="connsiteY7" fmla="*/ 443788 h 922163"/>
                <a:gd name="connsiteX0" fmla="*/ 1936516 w 2545327"/>
                <a:gd name="connsiteY0" fmla="*/ 922163 h 922163"/>
                <a:gd name="connsiteX1" fmla="*/ 16407 w 2545327"/>
                <a:gd name="connsiteY1" fmla="*/ 922163 h 922163"/>
                <a:gd name="connsiteX2" fmla="*/ 817805 w 2545327"/>
                <a:gd name="connsiteY2" fmla="*/ 457622 h 922163"/>
                <a:gd name="connsiteX3" fmla="*/ 15338 w 2545327"/>
                <a:gd name="connsiteY3" fmla="*/ 51222 h 922163"/>
                <a:gd name="connsiteX4" fmla="*/ 132625 w 2545327"/>
                <a:gd name="connsiteY4" fmla="*/ 0 h 922163"/>
                <a:gd name="connsiteX5" fmla="*/ 1419391 w 2545327"/>
                <a:gd name="connsiteY5" fmla="*/ 0 h 922163"/>
                <a:gd name="connsiteX6" fmla="*/ 1607047 w 2545327"/>
                <a:gd name="connsiteY6" fmla="*/ 37388 h 922163"/>
                <a:gd name="connsiteX7" fmla="*/ 2545327 w 2545327"/>
                <a:gd name="connsiteY7" fmla="*/ 443788 h 922163"/>
                <a:gd name="connsiteX0" fmla="*/ 1936807 w 2545618"/>
                <a:gd name="connsiteY0" fmla="*/ 922163 h 922163"/>
                <a:gd name="connsiteX1" fmla="*/ 16698 w 2545618"/>
                <a:gd name="connsiteY1" fmla="*/ 922163 h 922163"/>
                <a:gd name="connsiteX2" fmla="*/ 818096 w 2545618"/>
                <a:gd name="connsiteY2" fmla="*/ 457622 h 922163"/>
                <a:gd name="connsiteX3" fmla="*/ 15629 w 2545618"/>
                <a:gd name="connsiteY3" fmla="*/ 51222 h 922163"/>
                <a:gd name="connsiteX4" fmla="*/ 115938 w 2545618"/>
                <a:gd name="connsiteY4" fmla="*/ 0 h 922163"/>
                <a:gd name="connsiteX5" fmla="*/ 1419682 w 2545618"/>
                <a:gd name="connsiteY5" fmla="*/ 0 h 922163"/>
                <a:gd name="connsiteX6" fmla="*/ 1607338 w 2545618"/>
                <a:gd name="connsiteY6" fmla="*/ 37388 h 922163"/>
                <a:gd name="connsiteX7" fmla="*/ 2545618 w 2545618"/>
                <a:gd name="connsiteY7" fmla="*/ 443788 h 922163"/>
                <a:gd name="connsiteX0" fmla="*/ 1936807 w 2409805"/>
                <a:gd name="connsiteY0" fmla="*/ 922163 h 922163"/>
                <a:gd name="connsiteX1" fmla="*/ 16698 w 2409805"/>
                <a:gd name="connsiteY1" fmla="*/ 922163 h 922163"/>
                <a:gd name="connsiteX2" fmla="*/ 818096 w 2409805"/>
                <a:gd name="connsiteY2" fmla="*/ 457622 h 922163"/>
                <a:gd name="connsiteX3" fmla="*/ 15629 w 2409805"/>
                <a:gd name="connsiteY3" fmla="*/ 51222 h 922163"/>
                <a:gd name="connsiteX4" fmla="*/ 115938 w 2409805"/>
                <a:gd name="connsiteY4" fmla="*/ 0 h 922163"/>
                <a:gd name="connsiteX5" fmla="*/ 1419682 w 2409805"/>
                <a:gd name="connsiteY5" fmla="*/ 0 h 922163"/>
                <a:gd name="connsiteX6" fmla="*/ 1607338 w 2409805"/>
                <a:gd name="connsiteY6" fmla="*/ 37388 h 922163"/>
                <a:gd name="connsiteX7" fmla="*/ 2409805 w 2409805"/>
                <a:gd name="connsiteY7" fmla="*/ 443788 h 922163"/>
                <a:gd name="connsiteX0" fmla="*/ 1936807 w 2409805"/>
                <a:gd name="connsiteY0" fmla="*/ 922163 h 922163"/>
                <a:gd name="connsiteX1" fmla="*/ 16698 w 2409805"/>
                <a:gd name="connsiteY1" fmla="*/ 922163 h 922163"/>
                <a:gd name="connsiteX2" fmla="*/ 818096 w 2409805"/>
                <a:gd name="connsiteY2" fmla="*/ 457622 h 922163"/>
                <a:gd name="connsiteX3" fmla="*/ 15629 w 2409805"/>
                <a:gd name="connsiteY3" fmla="*/ 51222 h 922163"/>
                <a:gd name="connsiteX4" fmla="*/ 115938 w 2409805"/>
                <a:gd name="connsiteY4" fmla="*/ 0 h 922163"/>
                <a:gd name="connsiteX5" fmla="*/ 1419682 w 2409805"/>
                <a:gd name="connsiteY5" fmla="*/ 0 h 922163"/>
                <a:gd name="connsiteX6" fmla="*/ 1607338 w 2409805"/>
                <a:gd name="connsiteY6" fmla="*/ 37388 h 922163"/>
                <a:gd name="connsiteX7" fmla="*/ 2409805 w 2409805"/>
                <a:gd name="connsiteY7" fmla="*/ 443788 h 922163"/>
                <a:gd name="connsiteX0" fmla="*/ 1936807 w 2409805"/>
                <a:gd name="connsiteY0" fmla="*/ 922163 h 922163"/>
                <a:gd name="connsiteX1" fmla="*/ 16698 w 2409805"/>
                <a:gd name="connsiteY1" fmla="*/ 922163 h 922163"/>
                <a:gd name="connsiteX2" fmla="*/ 818096 w 2409805"/>
                <a:gd name="connsiteY2" fmla="*/ 457622 h 922163"/>
                <a:gd name="connsiteX3" fmla="*/ 15629 w 2409805"/>
                <a:gd name="connsiteY3" fmla="*/ 51222 h 922163"/>
                <a:gd name="connsiteX4" fmla="*/ 115938 w 2409805"/>
                <a:gd name="connsiteY4" fmla="*/ 0 h 922163"/>
                <a:gd name="connsiteX5" fmla="*/ 1419682 w 2409805"/>
                <a:gd name="connsiteY5" fmla="*/ 0 h 922163"/>
                <a:gd name="connsiteX6" fmla="*/ 1607338 w 2409805"/>
                <a:gd name="connsiteY6" fmla="*/ 37388 h 922163"/>
                <a:gd name="connsiteX7" fmla="*/ 2409805 w 2409805"/>
                <a:gd name="connsiteY7" fmla="*/ 443788 h 922163"/>
                <a:gd name="connsiteX0" fmla="*/ 1936807 w 2409805"/>
                <a:gd name="connsiteY0" fmla="*/ 922163 h 922163"/>
                <a:gd name="connsiteX1" fmla="*/ 16698 w 2409805"/>
                <a:gd name="connsiteY1" fmla="*/ 922163 h 922163"/>
                <a:gd name="connsiteX2" fmla="*/ 818096 w 2409805"/>
                <a:gd name="connsiteY2" fmla="*/ 457622 h 922163"/>
                <a:gd name="connsiteX3" fmla="*/ 15629 w 2409805"/>
                <a:gd name="connsiteY3" fmla="*/ 51222 h 922163"/>
                <a:gd name="connsiteX4" fmla="*/ 115938 w 2409805"/>
                <a:gd name="connsiteY4" fmla="*/ 0 h 922163"/>
                <a:gd name="connsiteX5" fmla="*/ 1446845 w 2409805"/>
                <a:gd name="connsiteY5" fmla="*/ 0 h 922163"/>
                <a:gd name="connsiteX6" fmla="*/ 1607338 w 2409805"/>
                <a:gd name="connsiteY6" fmla="*/ 37388 h 922163"/>
                <a:gd name="connsiteX7" fmla="*/ 2409805 w 2409805"/>
                <a:gd name="connsiteY7" fmla="*/ 443788 h 922163"/>
                <a:gd name="connsiteX0" fmla="*/ 1889269 w 2409805"/>
                <a:gd name="connsiteY0" fmla="*/ 922163 h 922163"/>
                <a:gd name="connsiteX1" fmla="*/ 16698 w 2409805"/>
                <a:gd name="connsiteY1" fmla="*/ 922163 h 922163"/>
                <a:gd name="connsiteX2" fmla="*/ 818096 w 2409805"/>
                <a:gd name="connsiteY2" fmla="*/ 457622 h 922163"/>
                <a:gd name="connsiteX3" fmla="*/ 15629 w 2409805"/>
                <a:gd name="connsiteY3" fmla="*/ 51222 h 922163"/>
                <a:gd name="connsiteX4" fmla="*/ 115938 w 2409805"/>
                <a:gd name="connsiteY4" fmla="*/ 0 h 922163"/>
                <a:gd name="connsiteX5" fmla="*/ 1446845 w 2409805"/>
                <a:gd name="connsiteY5" fmla="*/ 0 h 922163"/>
                <a:gd name="connsiteX6" fmla="*/ 1607338 w 2409805"/>
                <a:gd name="connsiteY6" fmla="*/ 37388 h 922163"/>
                <a:gd name="connsiteX7" fmla="*/ 2409805 w 2409805"/>
                <a:gd name="connsiteY7" fmla="*/ 443788 h 922163"/>
                <a:gd name="connsiteX0" fmla="*/ 1889270 w 2409806"/>
                <a:gd name="connsiteY0" fmla="*/ 922163 h 922163"/>
                <a:gd name="connsiteX1" fmla="*/ 16699 w 2409806"/>
                <a:gd name="connsiteY1" fmla="*/ 922163 h 922163"/>
                <a:gd name="connsiteX2" fmla="*/ 229412 w 2409806"/>
                <a:gd name="connsiteY2" fmla="*/ 457622 h 922163"/>
                <a:gd name="connsiteX3" fmla="*/ 15630 w 2409806"/>
                <a:gd name="connsiteY3" fmla="*/ 51222 h 922163"/>
                <a:gd name="connsiteX4" fmla="*/ 115939 w 2409806"/>
                <a:gd name="connsiteY4" fmla="*/ 0 h 922163"/>
                <a:gd name="connsiteX5" fmla="*/ 1446846 w 2409806"/>
                <a:gd name="connsiteY5" fmla="*/ 0 h 922163"/>
                <a:gd name="connsiteX6" fmla="*/ 1607339 w 2409806"/>
                <a:gd name="connsiteY6" fmla="*/ 37388 h 922163"/>
                <a:gd name="connsiteX7" fmla="*/ 2409806 w 2409806"/>
                <a:gd name="connsiteY7" fmla="*/ 443788 h 922163"/>
                <a:gd name="connsiteX0" fmla="*/ 1889270 w 2409806"/>
                <a:gd name="connsiteY0" fmla="*/ 922163 h 922163"/>
                <a:gd name="connsiteX1" fmla="*/ 16699 w 2409806"/>
                <a:gd name="connsiteY1" fmla="*/ 922163 h 922163"/>
                <a:gd name="connsiteX2" fmla="*/ 229412 w 2409806"/>
                <a:gd name="connsiteY2" fmla="*/ 457622 h 922163"/>
                <a:gd name="connsiteX3" fmla="*/ 15630 w 2409806"/>
                <a:gd name="connsiteY3" fmla="*/ 51222 h 922163"/>
                <a:gd name="connsiteX4" fmla="*/ 115939 w 2409806"/>
                <a:gd name="connsiteY4" fmla="*/ 0 h 922163"/>
                <a:gd name="connsiteX5" fmla="*/ 1446846 w 2409806"/>
                <a:gd name="connsiteY5" fmla="*/ 0 h 922163"/>
                <a:gd name="connsiteX6" fmla="*/ 1607339 w 2409806"/>
                <a:gd name="connsiteY6" fmla="*/ 37388 h 922163"/>
                <a:gd name="connsiteX7" fmla="*/ 2409806 w 2409806"/>
                <a:gd name="connsiteY7" fmla="*/ 443788 h 922163"/>
                <a:gd name="connsiteX0" fmla="*/ 1889270 w 2409806"/>
                <a:gd name="connsiteY0" fmla="*/ 922163 h 922163"/>
                <a:gd name="connsiteX1" fmla="*/ 16699 w 2409806"/>
                <a:gd name="connsiteY1" fmla="*/ 922163 h 922163"/>
                <a:gd name="connsiteX2" fmla="*/ 229412 w 2409806"/>
                <a:gd name="connsiteY2" fmla="*/ 457622 h 922163"/>
                <a:gd name="connsiteX3" fmla="*/ 15630 w 2409806"/>
                <a:gd name="connsiteY3" fmla="*/ 51222 h 922163"/>
                <a:gd name="connsiteX4" fmla="*/ 115939 w 2409806"/>
                <a:gd name="connsiteY4" fmla="*/ 0 h 922163"/>
                <a:gd name="connsiteX5" fmla="*/ 1446846 w 2409806"/>
                <a:gd name="connsiteY5" fmla="*/ 0 h 922163"/>
                <a:gd name="connsiteX6" fmla="*/ 1607339 w 2409806"/>
                <a:gd name="connsiteY6" fmla="*/ 37388 h 922163"/>
                <a:gd name="connsiteX7" fmla="*/ 2409806 w 2409806"/>
                <a:gd name="connsiteY7" fmla="*/ 443788 h 922163"/>
                <a:gd name="connsiteX0" fmla="*/ 1877106 w 2397642"/>
                <a:gd name="connsiteY0" fmla="*/ 922163 h 922163"/>
                <a:gd name="connsiteX1" fmla="*/ 4535 w 2397642"/>
                <a:gd name="connsiteY1" fmla="*/ 922163 h 922163"/>
                <a:gd name="connsiteX2" fmla="*/ 217248 w 2397642"/>
                <a:gd name="connsiteY2" fmla="*/ 457622 h 922163"/>
                <a:gd name="connsiteX3" fmla="*/ 3466 w 2397642"/>
                <a:gd name="connsiteY3" fmla="*/ 51222 h 922163"/>
                <a:gd name="connsiteX4" fmla="*/ 103775 w 2397642"/>
                <a:gd name="connsiteY4" fmla="*/ 0 h 922163"/>
                <a:gd name="connsiteX5" fmla="*/ 1434682 w 2397642"/>
                <a:gd name="connsiteY5" fmla="*/ 0 h 922163"/>
                <a:gd name="connsiteX6" fmla="*/ 1595175 w 2397642"/>
                <a:gd name="connsiteY6" fmla="*/ 37388 h 922163"/>
                <a:gd name="connsiteX7" fmla="*/ 2397642 w 2397642"/>
                <a:gd name="connsiteY7" fmla="*/ 443788 h 922163"/>
                <a:gd name="connsiteX0" fmla="*/ 1877999 w 2398535"/>
                <a:gd name="connsiteY0" fmla="*/ 922163 h 922163"/>
                <a:gd name="connsiteX1" fmla="*/ 5428 w 2398535"/>
                <a:gd name="connsiteY1" fmla="*/ 922163 h 922163"/>
                <a:gd name="connsiteX2" fmla="*/ 218141 w 2398535"/>
                <a:gd name="connsiteY2" fmla="*/ 457622 h 922163"/>
                <a:gd name="connsiteX3" fmla="*/ 4359 w 2398535"/>
                <a:gd name="connsiteY3" fmla="*/ 51222 h 922163"/>
                <a:gd name="connsiteX4" fmla="*/ 31084 w 2398535"/>
                <a:gd name="connsiteY4" fmla="*/ 0 h 922163"/>
                <a:gd name="connsiteX5" fmla="*/ 1435575 w 2398535"/>
                <a:gd name="connsiteY5" fmla="*/ 0 h 922163"/>
                <a:gd name="connsiteX6" fmla="*/ 1596068 w 2398535"/>
                <a:gd name="connsiteY6" fmla="*/ 37388 h 922163"/>
                <a:gd name="connsiteX7" fmla="*/ 2398535 w 2398535"/>
                <a:gd name="connsiteY7" fmla="*/ 443788 h 922163"/>
                <a:gd name="connsiteX0" fmla="*/ 1877999 w 1877999"/>
                <a:gd name="connsiteY0" fmla="*/ 922163 h 922163"/>
                <a:gd name="connsiteX1" fmla="*/ 5428 w 1877999"/>
                <a:gd name="connsiteY1" fmla="*/ 922163 h 922163"/>
                <a:gd name="connsiteX2" fmla="*/ 218141 w 1877999"/>
                <a:gd name="connsiteY2" fmla="*/ 457622 h 922163"/>
                <a:gd name="connsiteX3" fmla="*/ 4359 w 1877999"/>
                <a:gd name="connsiteY3" fmla="*/ 51222 h 922163"/>
                <a:gd name="connsiteX4" fmla="*/ 31084 w 1877999"/>
                <a:gd name="connsiteY4" fmla="*/ 0 h 922163"/>
                <a:gd name="connsiteX5" fmla="*/ 1435575 w 1877999"/>
                <a:gd name="connsiteY5" fmla="*/ 0 h 922163"/>
                <a:gd name="connsiteX6" fmla="*/ 1596068 w 1877999"/>
                <a:gd name="connsiteY6" fmla="*/ 37388 h 922163"/>
                <a:gd name="connsiteX7" fmla="*/ 1809850 w 1877999"/>
                <a:gd name="connsiteY7" fmla="*/ 443788 h 922163"/>
                <a:gd name="connsiteX0" fmla="*/ 1877999 w 1877999"/>
                <a:gd name="connsiteY0" fmla="*/ 922163 h 922163"/>
                <a:gd name="connsiteX1" fmla="*/ 5428 w 1877999"/>
                <a:gd name="connsiteY1" fmla="*/ 922163 h 922163"/>
                <a:gd name="connsiteX2" fmla="*/ 218141 w 1877999"/>
                <a:gd name="connsiteY2" fmla="*/ 457622 h 922163"/>
                <a:gd name="connsiteX3" fmla="*/ 4359 w 1877999"/>
                <a:gd name="connsiteY3" fmla="*/ 51222 h 922163"/>
                <a:gd name="connsiteX4" fmla="*/ 31084 w 1877999"/>
                <a:gd name="connsiteY4" fmla="*/ 0 h 922163"/>
                <a:gd name="connsiteX5" fmla="*/ 1435575 w 1877999"/>
                <a:gd name="connsiteY5" fmla="*/ 0 h 922163"/>
                <a:gd name="connsiteX6" fmla="*/ 1596068 w 1877999"/>
                <a:gd name="connsiteY6" fmla="*/ 37388 h 922163"/>
                <a:gd name="connsiteX7" fmla="*/ 1809850 w 1877999"/>
                <a:gd name="connsiteY7" fmla="*/ 443788 h 922163"/>
                <a:gd name="connsiteX0" fmla="*/ 1877999 w 1877999"/>
                <a:gd name="connsiteY0" fmla="*/ 922163 h 922163"/>
                <a:gd name="connsiteX1" fmla="*/ 5428 w 1877999"/>
                <a:gd name="connsiteY1" fmla="*/ 922163 h 922163"/>
                <a:gd name="connsiteX2" fmla="*/ 218141 w 1877999"/>
                <a:gd name="connsiteY2" fmla="*/ 457622 h 922163"/>
                <a:gd name="connsiteX3" fmla="*/ 4359 w 1877999"/>
                <a:gd name="connsiteY3" fmla="*/ 51222 h 922163"/>
                <a:gd name="connsiteX4" fmla="*/ 31084 w 1877999"/>
                <a:gd name="connsiteY4" fmla="*/ 0 h 922163"/>
                <a:gd name="connsiteX5" fmla="*/ 1435575 w 1877999"/>
                <a:gd name="connsiteY5" fmla="*/ 0 h 922163"/>
                <a:gd name="connsiteX6" fmla="*/ 1596068 w 1877999"/>
                <a:gd name="connsiteY6" fmla="*/ 37388 h 922163"/>
                <a:gd name="connsiteX7" fmla="*/ 1809850 w 1877999"/>
                <a:gd name="connsiteY7" fmla="*/ 443788 h 922163"/>
                <a:gd name="connsiteX0" fmla="*/ 1877999 w 1877999"/>
                <a:gd name="connsiteY0" fmla="*/ 922163 h 922163"/>
                <a:gd name="connsiteX1" fmla="*/ 5428 w 1877999"/>
                <a:gd name="connsiteY1" fmla="*/ 922163 h 922163"/>
                <a:gd name="connsiteX2" fmla="*/ 218141 w 1877999"/>
                <a:gd name="connsiteY2" fmla="*/ 457622 h 922163"/>
                <a:gd name="connsiteX3" fmla="*/ 4359 w 1877999"/>
                <a:gd name="connsiteY3" fmla="*/ 51222 h 922163"/>
                <a:gd name="connsiteX4" fmla="*/ 31084 w 1877999"/>
                <a:gd name="connsiteY4" fmla="*/ 0 h 922163"/>
                <a:gd name="connsiteX5" fmla="*/ 1553310 w 1877999"/>
                <a:gd name="connsiteY5" fmla="*/ 0 h 922163"/>
                <a:gd name="connsiteX6" fmla="*/ 1596068 w 1877999"/>
                <a:gd name="connsiteY6" fmla="*/ 37388 h 922163"/>
                <a:gd name="connsiteX7" fmla="*/ 1809850 w 1877999"/>
                <a:gd name="connsiteY7" fmla="*/ 443788 h 922163"/>
                <a:gd name="connsiteX0" fmla="*/ 1671957 w 1809850"/>
                <a:gd name="connsiteY0" fmla="*/ 922163 h 922163"/>
                <a:gd name="connsiteX1" fmla="*/ 5428 w 1809850"/>
                <a:gd name="connsiteY1" fmla="*/ 922163 h 922163"/>
                <a:gd name="connsiteX2" fmla="*/ 218141 w 1809850"/>
                <a:gd name="connsiteY2" fmla="*/ 457622 h 922163"/>
                <a:gd name="connsiteX3" fmla="*/ 4359 w 1809850"/>
                <a:gd name="connsiteY3" fmla="*/ 51222 h 922163"/>
                <a:gd name="connsiteX4" fmla="*/ 31084 w 1809850"/>
                <a:gd name="connsiteY4" fmla="*/ 0 h 922163"/>
                <a:gd name="connsiteX5" fmla="*/ 1553310 w 1809850"/>
                <a:gd name="connsiteY5" fmla="*/ 0 h 922163"/>
                <a:gd name="connsiteX6" fmla="*/ 1596068 w 1809850"/>
                <a:gd name="connsiteY6" fmla="*/ 37388 h 922163"/>
                <a:gd name="connsiteX7" fmla="*/ 1809850 w 1809850"/>
                <a:gd name="connsiteY7" fmla="*/ 443788 h 922163"/>
                <a:gd name="connsiteX0" fmla="*/ 1671957 w 1809850"/>
                <a:gd name="connsiteY0" fmla="*/ 922163 h 922163"/>
                <a:gd name="connsiteX1" fmla="*/ 5428 w 1809850"/>
                <a:gd name="connsiteY1" fmla="*/ 922163 h 922163"/>
                <a:gd name="connsiteX2" fmla="*/ 212399 w 1809850"/>
                <a:gd name="connsiteY2" fmla="*/ 457622 h 922163"/>
                <a:gd name="connsiteX3" fmla="*/ 4359 w 1809850"/>
                <a:gd name="connsiteY3" fmla="*/ 51222 h 922163"/>
                <a:gd name="connsiteX4" fmla="*/ 31084 w 1809850"/>
                <a:gd name="connsiteY4" fmla="*/ 0 h 922163"/>
                <a:gd name="connsiteX5" fmla="*/ 1553310 w 1809850"/>
                <a:gd name="connsiteY5" fmla="*/ 0 h 922163"/>
                <a:gd name="connsiteX6" fmla="*/ 1596068 w 1809850"/>
                <a:gd name="connsiteY6" fmla="*/ 37388 h 922163"/>
                <a:gd name="connsiteX7" fmla="*/ 1809850 w 1809850"/>
                <a:gd name="connsiteY7" fmla="*/ 443788 h 922163"/>
                <a:gd name="connsiteX0" fmla="*/ 1671957 w 1809850"/>
                <a:gd name="connsiteY0" fmla="*/ 922163 h 922163"/>
                <a:gd name="connsiteX1" fmla="*/ 5428 w 1809850"/>
                <a:gd name="connsiteY1" fmla="*/ 922163 h 922163"/>
                <a:gd name="connsiteX2" fmla="*/ 212399 w 1809850"/>
                <a:gd name="connsiteY2" fmla="*/ 457622 h 922163"/>
                <a:gd name="connsiteX3" fmla="*/ 4359 w 1809850"/>
                <a:gd name="connsiteY3" fmla="*/ 51222 h 922163"/>
                <a:gd name="connsiteX4" fmla="*/ 31084 w 1809850"/>
                <a:gd name="connsiteY4" fmla="*/ 0 h 922163"/>
                <a:gd name="connsiteX5" fmla="*/ 1553310 w 1809850"/>
                <a:gd name="connsiteY5" fmla="*/ 0 h 922163"/>
                <a:gd name="connsiteX6" fmla="*/ 1596068 w 1809850"/>
                <a:gd name="connsiteY6" fmla="*/ 37388 h 922163"/>
                <a:gd name="connsiteX7" fmla="*/ 1809850 w 1809850"/>
                <a:gd name="connsiteY7" fmla="*/ 443788 h 922163"/>
                <a:gd name="connsiteX0" fmla="*/ 1671957 w 1809850"/>
                <a:gd name="connsiteY0" fmla="*/ 922163 h 922163"/>
                <a:gd name="connsiteX1" fmla="*/ 5428 w 1809850"/>
                <a:gd name="connsiteY1" fmla="*/ 922163 h 922163"/>
                <a:gd name="connsiteX2" fmla="*/ 212399 w 1809850"/>
                <a:gd name="connsiteY2" fmla="*/ 457622 h 922163"/>
                <a:gd name="connsiteX3" fmla="*/ 4359 w 1809850"/>
                <a:gd name="connsiteY3" fmla="*/ 51222 h 922163"/>
                <a:gd name="connsiteX4" fmla="*/ 31084 w 1809850"/>
                <a:gd name="connsiteY4" fmla="*/ 0 h 922163"/>
                <a:gd name="connsiteX5" fmla="*/ 1553310 w 1809850"/>
                <a:gd name="connsiteY5" fmla="*/ 0 h 922163"/>
                <a:gd name="connsiteX6" fmla="*/ 1596068 w 1809850"/>
                <a:gd name="connsiteY6" fmla="*/ 37388 h 922163"/>
                <a:gd name="connsiteX7" fmla="*/ 1809850 w 1809850"/>
                <a:gd name="connsiteY7" fmla="*/ 443788 h 922163"/>
                <a:gd name="connsiteX0" fmla="*/ 1671834 w 1809727"/>
                <a:gd name="connsiteY0" fmla="*/ 922163 h 922163"/>
                <a:gd name="connsiteX1" fmla="*/ 5305 w 1809727"/>
                <a:gd name="connsiteY1" fmla="*/ 922163 h 922163"/>
                <a:gd name="connsiteX2" fmla="*/ 212276 w 1809727"/>
                <a:gd name="connsiteY2" fmla="*/ 457622 h 922163"/>
                <a:gd name="connsiteX3" fmla="*/ 4236 w 1809727"/>
                <a:gd name="connsiteY3" fmla="*/ 51222 h 922163"/>
                <a:gd name="connsiteX4" fmla="*/ 30961 w 1809727"/>
                <a:gd name="connsiteY4" fmla="*/ 0 h 922163"/>
                <a:gd name="connsiteX5" fmla="*/ 1553187 w 1809727"/>
                <a:gd name="connsiteY5" fmla="*/ 0 h 922163"/>
                <a:gd name="connsiteX6" fmla="*/ 1595945 w 1809727"/>
                <a:gd name="connsiteY6" fmla="*/ 37388 h 922163"/>
                <a:gd name="connsiteX7" fmla="*/ 1809727 w 1809727"/>
                <a:gd name="connsiteY7" fmla="*/ 443788 h 922163"/>
                <a:gd name="connsiteX0" fmla="*/ 1671848 w 1809741"/>
                <a:gd name="connsiteY0" fmla="*/ 922163 h 922163"/>
                <a:gd name="connsiteX1" fmla="*/ 5319 w 1809741"/>
                <a:gd name="connsiteY1" fmla="*/ 922163 h 922163"/>
                <a:gd name="connsiteX2" fmla="*/ 212290 w 1809741"/>
                <a:gd name="connsiteY2" fmla="*/ 457622 h 922163"/>
                <a:gd name="connsiteX3" fmla="*/ 4250 w 1809741"/>
                <a:gd name="connsiteY3" fmla="*/ 51222 h 922163"/>
                <a:gd name="connsiteX4" fmla="*/ 30255 w 1809741"/>
                <a:gd name="connsiteY4" fmla="*/ 0 h 922163"/>
                <a:gd name="connsiteX5" fmla="*/ 1553201 w 1809741"/>
                <a:gd name="connsiteY5" fmla="*/ 0 h 922163"/>
                <a:gd name="connsiteX6" fmla="*/ 1595959 w 1809741"/>
                <a:gd name="connsiteY6" fmla="*/ 37388 h 922163"/>
                <a:gd name="connsiteX7" fmla="*/ 1809741 w 1809741"/>
                <a:gd name="connsiteY7" fmla="*/ 443788 h 922163"/>
                <a:gd name="connsiteX0" fmla="*/ 1671848 w 1803999"/>
                <a:gd name="connsiteY0" fmla="*/ 922163 h 922163"/>
                <a:gd name="connsiteX1" fmla="*/ 5319 w 1803999"/>
                <a:gd name="connsiteY1" fmla="*/ 922163 h 922163"/>
                <a:gd name="connsiteX2" fmla="*/ 212290 w 1803999"/>
                <a:gd name="connsiteY2" fmla="*/ 457622 h 922163"/>
                <a:gd name="connsiteX3" fmla="*/ 4250 w 1803999"/>
                <a:gd name="connsiteY3" fmla="*/ 51222 h 922163"/>
                <a:gd name="connsiteX4" fmla="*/ 30255 w 1803999"/>
                <a:gd name="connsiteY4" fmla="*/ 0 h 922163"/>
                <a:gd name="connsiteX5" fmla="*/ 1553201 w 1803999"/>
                <a:gd name="connsiteY5" fmla="*/ 0 h 922163"/>
                <a:gd name="connsiteX6" fmla="*/ 1595959 w 1803999"/>
                <a:gd name="connsiteY6" fmla="*/ 37388 h 922163"/>
                <a:gd name="connsiteX7" fmla="*/ 1803999 w 1803999"/>
                <a:gd name="connsiteY7" fmla="*/ 443788 h 922163"/>
                <a:gd name="connsiteX0" fmla="*/ 1671848 w 1803999"/>
                <a:gd name="connsiteY0" fmla="*/ 922163 h 922163"/>
                <a:gd name="connsiteX1" fmla="*/ 5319 w 1803999"/>
                <a:gd name="connsiteY1" fmla="*/ 922163 h 922163"/>
                <a:gd name="connsiteX2" fmla="*/ 212290 w 1803999"/>
                <a:gd name="connsiteY2" fmla="*/ 457622 h 922163"/>
                <a:gd name="connsiteX3" fmla="*/ 4250 w 1803999"/>
                <a:gd name="connsiteY3" fmla="*/ 51222 h 922163"/>
                <a:gd name="connsiteX4" fmla="*/ 30255 w 1803999"/>
                <a:gd name="connsiteY4" fmla="*/ 0 h 922163"/>
                <a:gd name="connsiteX5" fmla="*/ 1553201 w 1803999"/>
                <a:gd name="connsiteY5" fmla="*/ 0 h 922163"/>
                <a:gd name="connsiteX6" fmla="*/ 1595959 w 1803999"/>
                <a:gd name="connsiteY6" fmla="*/ 37388 h 922163"/>
                <a:gd name="connsiteX7" fmla="*/ 1803999 w 1803999"/>
                <a:gd name="connsiteY7" fmla="*/ 443788 h 922163"/>
                <a:gd name="connsiteX0" fmla="*/ 1671848 w 1803999"/>
                <a:gd name="connsiteY0" fmla="*/ 922163 h 922163"/>
                <a:gd name="connsiteX1" fmla="*/ 5319 w 1803999"/>
                <a:gd name="connsiteY1" fmla="*/ 922163 h 922163"/>
                <a:gd name="connsiteX2" fmla="*/ 212290 w 1803999"/>
                <a:gd name="connsiteY2" fmla="*/ 457622 h 922163"/>
                <a:gd name="connsiteX3" fmla="*/ 4250 w 1803999"/>
                <a:gd name="connsiteY3" fmla="*/ 51222 h 922163"/>
                <a:gd name="connsiteX4" fmla="*/ 30255 w 1803999"/>
                <a:gd name="connsiteY4" fmla="*/ 0 h 922163"/>
                <a:gd name="connsiteX5" fmla="*/ 1553201 w 1803999"/>
                <a:gd name="connsiteY5" fmla="*/ 0 h 922163"/>
                <a:gd name="connsiteX6" fmla="*/ 1595959 w 1803999"/>
                <a:gd name="connsiteY6" fmla="*/ 37388 h 922163"/>
                <a:gd name="connsiteX7" fmla="*/ 1803999 w 1803999"/>
                <a:gd name="connsiteY7" fmla="*/ 443788 h 922163"/>
                <a:gd name="connsiteX0" fmla="*/ 1671848 w 1803999"/>
                <a:gd name="connsiteY0" fmla="*/ 922163 h 922163"/>
                <a:gd name="connsiteX1" fmla="*/ 5319 w 1803999"/>
                <a:gd name="connsiteY1" fmla="*/ 922163 h 922163"/>
                <a:gd name="connsiteX2" fmla="*/ 212290 w 1803999"/>
                <a:gd name="connsiteY2" fmla="*/ 457622 h 922163"/>
                <a:gd name="connsiteX3" fmla="*/ 4250 w 1803999"/>
                <a:gd name="connsiteY3" fmla="*/ 51222 h 922163"/>
                <a:gd name="connsiteX4" fmla="*/ 30255 w 1803999"/>
                <a:gd name="connsiteY4" fmla="*/ 0 h 922163"/>
                <a:gd name="connsiteX5" fmla="*/ 1554352 w 1803999"/>
                <a:gd name="connsiteY5" fmla="*/ 0 h 922163"/>
                <a:gd name="connsiteX6" fmla="*/ 1595959 w 1803999"/>
                <a:gd name="connsiteY6" fmla="*/ 37388 h 922163"/>
                <a:gd name="connsiteX7" fmla="*/ 1803999 w 1803999"/>
                <a:gd name="connsiteY7" fmla="*/ 443788 h 922163"/>
                <a:gd name="connsiteX0" fmla="*/ 1669841 w 1803999"/>
                <a:gd name="connsiteY0" fmla="*/ 922163 h 922163"/>
                <a:gd name="connsiteX1" fmla="*/ 5319 w 1803999"/>
                <a:gd name="connsiteY1" fmla="*/ 922163 h 922163"/>
                <a:gd name="connsiteX2" fmla="*/ 212290 w 1803999"/>
                <a:gd name="connsiteY2" fmla="*/ 457622 h 922163"/>
                <a:gd name="connsiteX3" fmla="*/ 4250 w 1803999"/>
                <a:gd name="connsiteY3" fmla="*/ 51222 h 922163"/>
                <a:gd name="connsiteX4" fmla="*/ 30255 w 1803999"/>
                <a:gd name="connsiteY4" fmla="*/ 0 h 922163"/>
                <a:gd name="connsiteX5" fmla="*/ 1554352 w 1803999"/>
                <a:gd name="connsiteY5" fmla="*/ 0 h 922163"/>
                <a:gd name="connsiteX6" fmla="*/ 1595959 w 1803999"/>
                <a:gd name="connsiteY6" fmla="*/ 37388 h 922163"/>
                <a:gd name="connsiteX7" fmla="*/ 1803999 w 1803999"/>
                <a:gd name="connsiteY7" fmla="*/ 443788 h 922163"/>
                <a:gd name="connsiteX0" fmla="*/ 1669841 w 1803999"/>
                <a:gd name="connsiteY0" fmla="*/ 922163 h 922163"/>
                <a:gd name="connsiteX1" fmla="*/ 5319 w 1803999"/>
                <a:gd name="connsiteY1" fmla="*/ 922163 h 922163"/>
                <a:gd name="connsiteX2" fmla="*/ 944312 w 1803999"/>
                <a:gd name="connsiteY2" fmla="*/ 457622 h 922163"/>
                <a:gd name="connsiteX3" fmla="*/ 4250 w 1803999"/>
                <a:gd name="connsiteY3" fmla="*/ 51222 h 922163"/>
                <a:gd name="connsiteX4" fmla="*/ 30255 w 1803999"/>
                <a:gd name="connsiteY4" fmla="*/ 0 h 922163"/>
                <a:gd name="connsiteX5" fmla="*/ 1554352 w 1803999"/>
                <a:gd name="connsiteY5" fmla="*/ 0 h 922163"/>
                <a:gd name="connsiteX6" fmla="*/ 1595959 w 1803999"/>
                <a:gd name="connsiteY6" fmla="*/ 37388 h 922163"/>
                <a:gd name="connsiteX7" fmla="*/ 1803999 w 1803999"/>
                <a:gd name="connsiteY7" fmla="*/ 443788 h 922163"/>
                <a:gd name="connsiteX0" fmla="*/ 1669841 w 1803999"/>
                <a:gd name="connsiteY0" fmla="*/ 922163 h 922163"/>
                <a:gd name="connsiteX1" fmla="*/ 5319 w 1803999"/>
                <a:gd name="connsiteY1" fmla="*/ 922163 h 922163"/>
                <a:gd name="connsiteX2" fmla="*/ 944312 w 1803999"/>
                <a:gd name="connsiteY2" fmla="*/ 457622 h 922163"/>
                <a:gd name="connsiteX3" fmla="*/ 4250 w 1803999"/>
                <a:gd name="connsiteY3" fmla="*/ 51222 h 922163"/>
                <a:gd name="connsiteX4" fmla="*/ 30255 w 1803999"/>
                <a:gd name="connsiteY4" fmla="*/ 0 h 922163"/>
                <a:gd name="connsiteX5" fmla="*/ 1554352 w 1803999"/>
                <a:gd name="connsiteY5" fmla="*/ 0 h 922163"/>
                <a:gd name="connsiteX6" fmla="*/ 1595959 w 1803999"/>
                <a:gd name="connsiteY6" fmla="*/ 37388 h 922163"/>
                <a:gd name="connsiteX7" fmla="*/ 1803999 w 1803999"/>
                <a:gd name="connsiteY7" fmla="*/ 443788 h 922163"/>
                <a:gd name="connsiteX0" fmla="*/ 1669841 w 1803999"/>
                <a:gd name="connsiteY0" fmla="*/ 922163 h 922163"/>
                <a:gd name="connsiteX1" fmla="*/ 5319 w 1803999"/>
                <a:gd name="connsiteY1" fmla="*/ 922163 h 922163"/>
                <a:gd name="connsiteX2" fmla="*/ 944312 w 1803999"/>
                <a:gd name="connsiteY2" fmla="*/ 457622 h 922163"/>
                <a:gd name="connsiteX3" fmla="*/ 4250 w 1803999"/>
                <a:gd name="connsiteY3" fmla="*/ 51222 h 922163"/>
                <a:gd name="connsiteX4" fmla="*/ 30255 w 1803999"/>
                <a:gd name="connsiteY4" fmla="*/ 0 h 922163"/>
                <a:gd name="connsiteX5" fmla="*/ 1554352 w 1803999"/>
                <a:gd name="connsiteY5" fmla="*/ 0 h 922163"/>
                <a:gd name="connsiteX6" fmla="*/ 1595959 w 1803999"/>
                <a:gd name="connsiteY6" fmla="*/ 37388 h 922163"/>
                <a:gd name="connsiteX7" fmla="*/ 1803999 w 1803999"/>
                <a:gd name="connsiteY7" fmla="*/ 443788 h 922163"/>
                <a:gd name="connsiteX0" fmla="*/ 1685966 w 1820124"/>
                <a:gd name="connsiteY0" fmla="*/ 922163 h 922163"/>
                <a:gd name="connsiteX1" fmla="*/ 21444 w 1820124"/>
                <a:gd name="connsiteY1" fmla="*/ 922163 h 922163"/>
                <a:gd name="connsiteX2" fmla="*/ 960437 w 1820124"/>
                <a:gd name="connsiteY2" fmla="*/ 457622 h 922163"/>
                <a:gd name="connsiteX3" fmla="*/ 20375 w 1820124"/>
                <a:gd name="connsiteY3" fmla="*/ 51222 h 922163"/>
                <a:gd name="connsiteX4" fmla="*/ 46380 w 1820124"/>
                <a:gd name="connsiteY4" fmla="*/ 0 h 922163"/>
                <a:gd name="connsiteX5" fmla="*/ 1570477 w 1820124"/>
                <a:gd name="connsiteY5" fmla="*/ 0 h 922163"/>
                <a:gd name="connsiteX6" fmla="*/ 1612084 w 1820124"/>
                <a:gd name="connsiteY6" fmla="*/ 37388 h 922163"/>
                <a:gd name="connsiteX7" fmla="*/ 1820124 w 1820124"/>
                <a:gd name="connsiteY7" fmla="*/ 443788 h 922163"/>
                <a:gd name="connsiteX0" fmla="*/ 1683860 w 1818018"/>
                <a:gd name="connsiteY0" fmla="*/ 922163 h 922163"/>
                <a:gd name="connsiteX1" fmla="*/ 19338 w 1818018"/>
                <a:gd name="connsiteY1" fmla="*/ 922163 h 922163"/>
                <a:gd name="connsiteX2" fmla="*/ 958331 w 1818018"/>
                <a:gd name="connsiteY2" fmla="*/ 457622 h 922163"/>
                <a:gd name="connsiteX3" fmla="*/ 18269 w 1818018"/>
                <a:gd name="connsiteY3" fmla="*/ 51222 h 922163"/>
                <a:gd name="connsiteX4" fmla="*/ 135776 w 1818018"/>
                <a:gd name="connsiteY4" fmla="*/ 0 h 922163"/>
                <a:gd name="connsiteX5" fmla="*/ 1568371 w 1818018"/>
                <a:gd name="connsiteY5" fmla="*/ 0 h 922163"/>
                <a:gd name="connsiteX6" fmla="*/ 1609978 w 1818018"/>
                <a:gd name="connsiteY6" fmla="*/ 37388 h 922163"/>
                <a:gd name="connsiteX7" fmla="*/ 1818018 w 1818018"/>
                <a:gd name="connsiteY7" fmla="*/ 443788 h 922163"/>
                <a:gd name="connsiteX0" fmla="*/ 1683860 w 2550042"/>
                <a:gd name="connsiteY0" fmla="*/ 922163 h 922163"/>
                <a:gd name="connsiteX1" fmla="*/ 19338 w 2550042"/>
                <a:gd name="connsiteY1" fmla="*/ 922163 h 922163"/>
                <a:gd name="connsiteX2" fmla="*/ 958331 w 2550042"/>
                <a:gd name="connsiteY2" fmla="*/ 457622 h 922163"/>
                <a:gd name="connsiteX3" fmla="*/ 18269 w 2550042"/>
                <a:gd name="connsiteY3" fmla="*/ 51222 h 922163"/>
                <a:gd name="connsiteX4" fmla="*/ 135776 w 2550042"/>
                <a:gd name="connsiteY4" fmla="*/ 0 h 922163"/>
                <a:gd name="connsiteX5" fmla="*/ 1568371 w 2550042"/>
                <a:gd name="connsiteY5" fmla="*/ 0 h 922163"/>
                <a:gd name="connsiteX6" fmla="*/ 1609978 w 2550042"/>
                <a:gd name="connsiteY6" fmla="*/ 37388 h 922163"/>
                <a:gd name="connsiteX7" fmla="*/ 2550042 w 2550042"/>
                <a:gd name="connsiteY7" fmla="*/ 443788 h 922163"/>
                <a:gd name="connsiteX0" fmla="*/ 1683860 w 2550042"/>
                <a:gd name="connsiteY0" fmla="*/ 922163 h 922163"/>
                <a:gd name="connsiteX1" fmla="*/ 19338 w 2550042"/>
                <a:gd name="connsiteY1" fmla="*/ 922163 h 922163"/>
                <a:gd name="connsiteX2" fmla="*/ 958331 w 2550042"/>
                <a:gd name="connsiteY2" fmla="*/ 457622 h 922163"/>
                <a:gd name="connsiteX3" fmla="*/ 18269 w 2550042"/>
                <a:gd name="connsiteY3" fmla="*/ 51222 h 922163"/>
                <a:gd name="connsiteX4" fmla="*/ 135776 w 2550042"/>
                <a:gd name="connsiteY4" fmla="*/ 0 h 922163"/>
                <a:gd name="connsiteX5" fmla="*/ 1568371 w 2550042"/>
                <a:gd name="connsiteY5" fmla="*/ 0 h 922163"/>
                <a:gd name="connsiteX6" fmla="*/ 1609978 w 2550042"/>
                <a:gd name="connsiteY6" fmla="*/ 37388 h 922163"/>
                <a:gd name="connsiteX7" fmla="*/ 2550042 w 2550042"/>
                <a:gd name="connsiteY7" fmla="*/ 443788 h 922163"/>
                <a:gd name="connsiteX0" fmla="*/ 1683860 w 2550042"/>
                <a:gd name="connsiteY0" fmla="*/ 922163 h 922163"/>
                <a:gd name="connsiteX1" fmla="*/ 19338 w 2550042"/>
                <a:gd name="connsiteY1" fmla="*/ 922163 h 922163"/>
                <a:gd name="connsiteX2" fmla="*/ 958331 w 2550042"/>
                <a:gd name="connsiteY2" fmla="*/ 457622 h 922163"/>
                <a:gd name="connsiteX3" fmla="*/ 18269 w 2550042"/>
                <a:gd name="connsiteY3" fmla="*/ 51222 h 922163"/>
                <a:gd name="connsiteX4" fmla="*/ 135776 w 2550042"/>
                <a:gd name="connsiteY4" fmla="*/ 0 h 922163"/>
                <a:gd name="connsiteX5" fmla="*/ 1568371 w 2550042"/>
                <a:gd name="connsiteY5" fmla="*/ 0 h 922163"/>
                <a:gd name="connsiteX6" fmla="*/ 1609978 w 2550042"/>
                <a:gd name="connsiteY6" fmla="*/ 37388 h 922163"/>
                <a:gd name="connsiteX7" fmla="*/ 2550042 w 2550042"/>
                <a:gd name="connsiteY7" fmla="*/ 443788 h 922163"/>
                <a:gd name="connsiteX0" fmla="*/ 1683860 w 2550042"/>
                <a:gd name="connsiteY0" fmla="*/ 922163 h 922163"/>
                <a:gd name="connsiteX1" fmla="*/ 19338 w 2550042"/>
                <a:gd name="connsiteY1" fmla="*/ 922163 h 922163"/>
                <a:gd name="connsiteX2" fmla="*/ 958331 w 2550042"/>
                <a:gd name="connsiteY2" fmla="*/ 457622 h 922163"/>
                <a:gd name="connsiteX3" fmla="*/ 18269 w 2550042"/>
                <a:gd name="connsiteY3" fmla="*/ 51222 h 922163"/>
                <a:gd name="connsiteX4" fmla="*/ 135776 w 2550042"/>
                <a:gd name="connsiteY4" fmla="*/ 0 h 922163"/>
                <a:gd name="connsiteX5" fmla="*/ 1421963 w 2550042"/>
                <a:gd name="connsiteY5" fmla="*/ 0 h 922163"/>
                <a:gd name="connsiteX6" fmla="*/ 1609978 w 2550042"/>
                <a:gd name="connsiteY6" fmla="*/ 37388 h 922163"/>
                <a:gd name="connsiteX7" fmla="*/ 2550042 w 2550042"/>
                <a:gd name="connsiteY7" fmla="*/ 443788 h 922163"/>
                <a:gd name="connsiteX0" fmla="*/ 1940071 w 2550042"/>
                <a:gd name="connsiteY0" fmla="*/ 922163 h 922163"/>
                <a:gd name="connsiteX1" fmla="*/ 19338 w 2550042"/>
                <a:gd name="connsiteY1" fmla="*/ 922163 h 922163"/>
                <a:gd name="connsiteX2" fmla="*/ 958331 w 2550042"/>
                <a:gd name="connsiteY2" fmla="*/ 457622 h 922163"/>
                <a:gd name="connsiteX3" fmla="*/ 18269 w 2550042"/>
                <a:gd name="connsiteY3" fmla="*/ 51222 h 922163"/>
                <a:gd name="connsiteX4" fmla="*/ 135776 w 2550042"/>
                <a:gd name="connsiteY4" fmla="*/ 0 h 922163"/>
                <a:gd name="connsiteX5" fmla="*/ 1421963 w 2550042"/>
                <a:gd name="connsiteY5" fmla="*/ 0 h 922163"/>
                <a:gd name="connsiteX6" fmla="*/ 1609978 w 2550042"/>
                <a:gd name="connsiteY6" fmla="*/ 37388 h 922163"/>
                <a:gd name="connsiteX7" fmla="*/ 2550042 w 2550042"/>
                <a:gd name="connsiteY7" fmla="*/ 443788 h 922163"/>
                <a:gd name="connsiteX0" fmla="*/ 1940071 w 2550042"/>
                <a:gd name="connsiteY0" fmla="*/ 922163 h 922163"/>
                <a:gd name="connsiteX1" fmla="*/ 19338 w 2550042"/>
                <a:gd name="connsiteY1" fmla="*/ 922163 h 922163"/>
                <a:gd name="connsiteX2" fmla="*/ 1578948 w 2550042"/>
                <a:gd name="connsiteY2" fmla="*/ 457622 h 922163"/>
                <a:gd name="connsiteX3" fmla="*/ 18269 w 2550042"/>
                <a:gd name="connsiteY3" fmla="*/ 51222 h 922163"/>
                <a:gd name="connsiteX4" fmla="*/ 135776 w 2550042"/>
                <a:gd name="connsiteY4" fmla="*/ 0 h 922163"/>
                <a:gd name="connsiteX5" fmla="*/ 1421963 w 2550042"/>
                <a:gd name="connsiteY5" fmla="*/ 0 h 922163"/>
                <a:gd name="connsiteX6" fmla="*/ 1609978 w 2550042"/>
                <a:gd name="connsiteY6" fmla="*/ 37388 h 922163"/>
                <a:gd name="connsiteX7" fmla="*/ 2550042 w 2550042"/>
                <a:gd name="connsiteY7" fmla="*/ 443788 h 922163"/>
                <a:gd name="connsiteX0" fmla="*/ 1940071 w 2550042"/>
                <a:gd name="connsiteY0" fmla="*/ 922163 h 922163"/>
                <a:gd name="connsiteX1" fmla="*/ 19338 w 2550042"/>
                <a:gd name="connsiteY1" fmla="*/ 922163 h 922163"/>
                <a:gd name="connsiteX2" fmla="*/ 1578948 w 2550042"/>
                <a:gd name="connsiteY2" fmla="*/ 457622 h 922163"/>
                <a:gd name="connsiteX3" fmla="*/ 18269 w 2550042"/>
                <a:gd name="connsiteY3" fmla="*/ 51222 h 922163"/>
                <a:gd name="connsiteX4" fmla="*/ 135776 w 2550042"/>
                <a:gd name="connsiteY4" fmla="*/ 0 h 922163"/>
                <a:gd name="connsiteX5" fmla="*/ 1421963 w 2550042"/>
                <a:gd name="connsiteY5" fmla="*/ 0 h 922163"/>
                <a:gd name="connsiteX6" fmla="*/ 1609978 w 2550042"/>
                <a:gd name="connsiteY6" fmla="*/ 37388 h 922163"/>
                <a:gd name="connsiteX7" fmla="*/ 2550042 w 2550042"/>
                <a:gd name="connsiteY7" fmla="*/ 443788 h 922163"/>
                <a:gd name="connsiteX0" fmla="*/ 1940071 w 2550042"/>
                <a:gd name="connsiteY0" fmla="*/ 922163 h 922163"/>
                <a:gd name="connsiteX1" fmla="*/ 19338 w 2550042"/>
                <a:gd name="connsiteY1" fmla="*/ 922163 h 922163"/>
                <a:gd name="connsiteX2" fmla="*/ 1578948 w 2550042"/>
                <a:gd name="connsiteY2" fmla="*/ 457622 h 922163"/>
                <a:gd name="connsiteX3" fmla="*/ 18269 w 2550042"/>
                <a:gd name="connsiteY3" fmla="*/ 51222 h 922163"/>
                <a:gd name="connsiteX4" fmla="*/ 135776 w 2550042"/>
                <a:gd name="connsiteY4" fmla="*/ 0 h 922163"/>
                <a:gd name="connsiteX5" fmla="*/ 1421963 w 2550042"/>
                <a:gd name="connsiteY5" fmla="*/ 0 h 922163"/>
                <a:gd name="connsiteX6" fmla="*/ 1609978 w 2550042"/>
                <a:gd name="connsiteY6" fmla="*/ 37388 h 922163"/>
                <a:gd name="connsiteX7" fmla="*/ 2550042 w 2550042"/>
                <a:gd name="connsiteY7" fmla="*/ 443788 h 922163"/>
                <a:gd name="connsiteX0" fmla="*/ 1953490 w 2563461"/>
                <a:gd name="connsiteY0" fmla="*/ 922163 h 922163"/>
                <a:gd name="connsiteX1" fmla="*/ 32757 w 2563461"/>
                <a:gd name="connsiteY1" fmla="*/ 922163 h 922163"/>
                <a:gd name="connsiteX2" fmla="*/ 1592367 w 2563461"/>
                <a:gd name="connsiteY2" fmla="*/ 457622 h 922163"/>
                <a:gd name="connsiteX3" fmla="*/ 31688 w 2563461"/>
                <a:gd name="connsiteY3" fmla="*/ 51222 h 922163"/>
                <a:gd name="connsiteX4" fmla="*/ 149195 w 2563461"/>
                <a:gd name="connsiteY4" fmla="*/ 0 h 922163"/>
                <a:gd name="connsiteX5" fmla="*/ 1435382 w 2563461"/>
                <a:gd name="connsiteY5" fmla="*/ 0 h 922163"/>
                <a:gd name="connsiteX6" fmla="*/ 1623397 w 2563461"/>
                <a:gd name="connsiteY6" fmla="*/ 37388 h 922163"/>
                <a:gd name="connsiteX7" fmla="*/ 2563461 w 2563461"/>
                <a:gd name="connsiteY7" fmla="*/ 443788 h 922163"/>
                <a:gd name="connsiteX0" fmla="*/ 1951960 w 2561931"/>
                <a:gd name="connsiteY0" fmla="*/ 922163 h 922163"/>
                <a:gd name="connsiteX1" fmla="*/ 31227 w 2561931"/>
                <a:gd name="connsiteY1" fmla="*/ 922163 h 922163"/>
                <a:gd name="connsiteX2" fmla="*/ 1590837 w 2561931"/>
                <a:gd name="connsiteY2" fmla="*/ 457622 h 922163"/>
                <a:gd name="connsiteX3" fmla="*/ 30158 w 2561931"/>
                <a:gd name="connsiteY3" fmla="*/ 51222 h 922163"/>
                <a:gd name="connsiteX4" fmla="*/ 225242 w 2561931"/>
                <a:gd name="connsiteY4" fmla="*/ 0 h 922163"/>
                <a:gd name="connsiteX5" fmla="*/ 1433852 w 2561931"/>
                <a:gd name="connsiteY5" fmla="*/ 0 h 922163"/>
                <a:gd name="connsiteX6" fmla="*/ 1621867 w 2561931"/>
                <a:gd name="connsiteY6" fmla="*/ 37388 h 922163"/>
                <a:gd name="connsiteX7" fmla="*/ 2561931 w 2561931"/>
                <a:gd name="connsiteY7" fmla="*/ 443788 h 922163"/>
                <a:gd name="connsiteX0" fmla="*/ 1951960 w 3182547"/>
                <a:gd name="connsiteY0" fmla="*/ 922163 h 922163"/>
                <a:gd name="connsiteX1" fmla="*/ 31227 w 3182547"/>
                <a:gd name="connsiteY1" fmla="*/ 922163 h 922163"/>
                <a:gd name="connsiteX2" fmla="*/ 1590837 w 3182547"/>
                <a:gd name="connsiteY2" fmla="*/ 457622 h 922163"/>
                <a:gd name="connsiteX3" fmla="*/ 30158 w 3182547"/>
                <a:gd name="connsiteY3" fmla="*/ 51222 h 922163"/>
                <a:gd name="connsiteX4" fmla="*/ 225242 w 3182547"/>
                <a:gd name="connsiteY4" fmla="*/ 0 h 922163"/>
                <a:gd name="connsiteX5" fmla="*/ 1433852 w 3182547"/>
                <a:gd name="connsiteY5" fmla="*/ 0 h 922163"/>
                <a:gd name="connsiteX6" fmla="*/ 1621867 w 3182547"/>
                <a:gd name="connsiteY6" fmla="*/ 37388 h 922163"/>
                <a:gd name="connsiteX7" fmla="*/ 3182547 w 3182547"/>
                <a:gd name="connsiteY7" fmla="*/ 443788 h 922163"/>
                <a:gd name="connsiteX0" fmla="*/ 1951960 w 3182547"/>
                <a:gd name="connsiteY0" fmla="*/ 922163 h 922163"/>
                <a:gd name="connsiteX1" fmla="*/ 31227 w 3182547"/>
                <a:gd name="connsiteY1" fmla="*/ 922163 h 922163"/>
                <a:gd name="connsiteX2" fmla="*/ 1590837 w 3182547"/>
                <a:gd name="connsiteY2" fmla="*/ 457622 h 922163"/>
                <a:gd name="connsiteX3" fmla="*/ 30158 w 3182547"/>
                <a:gd name="connsiteY3" fmla="*/ 51222 h 922163"/>
                <a:gd name="connsiteX4" fmla="*/ 225242 w 3182547"/>
                <a:gd name="connsiteY4" fmla="*/ 0 h 922163"/>
                <a:gd name="connsiteX5" fmla="*/ 1433852 w 3182547"/>
                <a:gd name="connsiteY5" fmla="*/ 0 h 922163"/>
                <a:gd name="connsiteX6" fmla="*/ 1621867 w 3182547"/>
                <a:gd name="connsiteY6" fmla="*/ 37388 h 922163"/>
                <a:gd name="connsiteX7" fmla="*/ 3182547 w 3182547"/>
                <a:gd name="connsiteY7" fmla="*/ 443788 h 922163"/>
                <a:gd name="connsiteX0" fmla="*/ 1951960 w 3182547"/>
                <a:gd name="connsiteY0" fmla="*/ 922163 h 922163"/>
                <a:gd name="connsiteX1" fmla="*/ 31227 w 3182547"/>
                <a:gd name="connsiteY1" fmla="*/ 922163 h 922163"/>
                <a:gd name="connsiteX2" fmla="*/ 1590837 w 3182547"/>
                <a:gd name="connsiteY2" fmla="*/ 457622 h 922163"/>
                <a:gd name="connsiteX3" fmla="*/ 30158 w 3182547"/>
                <a:gd name="connsiteY3" fmla="*/ 51222 h 922163"/>
                <a:gd name="connsiteX4" fmla="*/ 225242 w 3182547"/>
                <a:gd name="connsiteY4" fmla="*/ 0 h 922163"/>
                <a:gd name="connsiteX5" fmla="*/ 1433852 w 3182547"/>
                <a:gd name="connsiteY5" fmla="*/ 0 h 922163"/>
                <a:gd name="connsiteX6" fmla="*/ 1621867 w 3182547"/>
                <a:gd name="connsiteY6" fmla="*/ 37388 h 922163"/>
                <a:gd name="connsiteX7" fmla="*/ 3182547 w 3182547"/>
                <a:gd name="connsiteY7" fmla="*/ 443788 h 922163"/>
                <a:gd name="connsiteX0" fmla="*/ 1951960 w 3182547"/>
                <a:gd name="connsiteY0" fmla="*/ 922163 h 922163"/>
                <a:gd name="connsiteX1" fmla="*/ 31227 w 3182547"/>
                <a:gd name="connsiteY1" fmla="*/ 922163 h 922163"/>
                <a:gd name="connsiteX2" fmla="*/ 1590837 w 3182547"/>
                <a:gd name="connsiteY2" fmla="*/ 457622 h 922163"/>
                <a:gd name="connsiteX3" fmla="*/ 30158 w 3182547"/>
                <a:gd name="connsiteY3" fmla="*/ 51222 h 922163"/>
                <a:gd name="connsiteX4" fmla="*/ 225242 w 3182547"/>
                <a:gd name="connsiteY4" fmla="*/ 0 h 922163"/>
                <a:gd name="connsiteX5" fmla="*/ 1309724 w 3182547"/>
                <a:gd name="connsiteY5" fmla="*/ 0 h 922163"/>
                <a:gd name="connsiteX6" fmla="*/ 1621867 w 3182547"/>
                <a:gd name="connsiteY6" fmla="*/ 37388 h 922163"/>
                <a:gd name="connsiteX7" fmla="*/ 3182547 w 3182547"/>
                <a:gd name="connsiteY7" fmla="*/ 443788 h 922163"/>
                <a:gd name="connsiteX0" fmla="*/ 2169168 w 3182547"/>
                <a:gd name="connsiteY0" fmla="*/ 922163 h 922163"/>
                <a:gd name="connsiteX1" fmla="*/ 31227 w 3182547"/>
                <a:gd name="connsiteY1" fmla="*/ 922163 h 922163"/>
                <a:gd name="connsiteX2" fmla="*/ 1590837 w 3182547"/>
                <a:gd name="connsiteY2" fmla="*/ 457622 h 922163"/>
                <a:gd name="connsiteX3" fmla="*/ 30158 w 3182547"/>
                <a:gd name="connsiteY3" fmla="*/ 51222 h 922163"/>
                <a:gd name="connsiteX4" fmla="*/ 225242 w 3182547"/>
                <a:gd name="connsiteY4" fmla="*/ 0 h 922163"/>
                <a:gd name="connsiteX5" fmla="*/ 1309724 w 3182547"/>
                <a:gd name="connsiteY5" fmla="*/ 0 h 922163"/>
                <a:gd name="connsiteX6" fmla="*/ 1621867 w 3182547"/>
                <a:gd name="connsiteY6" fmla="*/ 37388 h 922163"/>
                <a:gd name="connsiteX7" fmla="*/ 3182547 w 3182547"/>
                <a:gd name="connsiteY7" fmla="*/ 443788 h 922163"/>
                <a:gd name="connsiteX0" fmla="*/ 2169168 w 3182547"/>
                <a:gd name="connsiteY0" fmla="*/ 922163 h 922163"/>
                <a:gd name="connsiteX1" fmla="*/ 31227 w 3182547"/>
                <a:gd name="connsiteY1" fmla="*/ 922163 h 922163"/>
                <a:gd name="connsiteX2" fmla="*/ 292279 w 3182547"/>
                <a:gd name="connsiteY2" fmla="*/ 457622 h 922163"/>
                <a:gd name="connsiteX3" fmla="*/ 30158 w 3182547"/>
                <a:gd name="connsiteY3" fmla="*/ 51222 h 922163"/>
                <a:gd name="connsiteX4" fmla="*/ 225242 w 3182547"/>
                <a:gd name="connsiteY4" fmla="*/ 0 h 922163"/>
                <a:gd name="connsiteX5" fmla="*/ 1309724 w 3182547"/>
                <a:gd name="connsiteY5" fmla="*/ 0 h 922163"/>
                <a:gd name="connsiteX6" fmla="*/ 1621867 w 3182547"/>
                <a:gd name="connsiteY6" fmla="*/ 37388 h 922163"/>
                <a:gd name="connsiteX7" fmla="*/ 3182547 w 3182547"/>
                <a:gd name="connsiteY7" fmla="*/ 443788 h 922163"/>
                <a:gd name="connsiteX0" fmla="*/ 2169168 w 3182547"/>
                <a:gd name="connsiteY0" fmla="*/ 922163 h 922163"/>
                <a:gd name="connsiteX1" fmla="*/ 31227 w 3182547"/>
                <a:gd name="connsiteY1" fmla="*/ 922163 h 922163"/>
                <a:gd name="connsiteX2" fmla="*/ 292279 w 3182547"/>
                <a:gd name="connsiteY2" fmla="*/ 457622 h 922163"/>
                <a:gd name="connsiteX3" fmla="*/ 30158 w 3182547"/>
                <a:gd name="connsiteY3" fmla="*/ 51222 h 922163"/>
                <a:gd name="connsiteX4" fmla="*/ 225242 w 3182547"/>
                <a:gd name="connsiteY4" fmla="*/ 0 h 922163"/>
                <a:gd name="connsiteX5" fmla="*/ 1309724 w 3182547"/>
                <a:gd name="connsiteY5" fmla="*/ 0 h 922163"/>
                <a:gd name="connsiteX6" fmla="*/ 1621867 w 3182547"/>
                <a:gd name="connsiteY6" fmla="*/ 37388 h 922163"/>
                <a:gd name="connsiteX7" fmla="*/ 3182547 w 3182547"/>
                <a:gd name="connsiteY7" fmla="*/ 443788 h 922163"/>
                <a:gd name="connsiteX0" fmla="*/ 2169168 w 3182547"/>
                <a:gd name="connsiteY0" fmla="*/ 922163 h 922163"/>
                <a:gd name="connsiteX1" fmla="*/ 31227 w 3182547"/>
                <a:gd name="connsiteY1" fmla="*/ 922163 h 922163"/>
                <a:gd name="connsiteX2" fmla="*/ 292279 w 3182547"/>
                <a:gd name="connsiteY2" fmla="*/ 457622 h 922163"/>
                <a:gd name="connsiteX3" fmla="*/ 30158 w 3182547"/>
                <a:gd name="connsiteY3" fmla="*/ 51222 h 922163"/>
                <a:gd name="connsiteX4" fmla="*/ 225242 w 3182547"/>
                <a:gd name="connsiteY4" fmla="*/ 0 h 922163"/>
                <a:gd name="connsiteX5" fmla="*/ 1309724 w 3182547"/>
                <a:gd name="connsiteY5" fmla="*/ 0 h 922163"/>
                <a:gd name="connsiteX6" fmla="*/ 1621867 w 3182547"/>
                <a:gd name="connsiteY6" fmla="*/ 37388 h 922163"/>
                <a:gd name="connsiteX7" fmla="*/ 3182547 w 3182547"/>
                <a:gd name="connsiteY7" fmla="*/ 443788 h 922163"/>
                <a:gd name="connsiteX0" fmla="*/ 2142779 w 3156158"/>
                <a:gd name="connsiteY0" fmla="*/ 922163 h 922163"/>
                <a:gd name="connsiteX1" fmla="*/ 4838 w 3156158"/>
                <a:gd name="connsiteY1" fmla="*/ 922163 h 922163"/>
                <a:gd name="connsiteX2" fmla="*/ 265890 w 3156158"/>
                <a:gd name="connsiteY2" fmla="*/ 457622 h 922163"/>
                <a:gd name="connsiteX3" fmla="*/ 3769 w 3156158"/>
                <a:gd name="connsiteY3" fmla="*/ 51222 h 922163"/>
                <a:gd name="connsiteX4" fmla="*/ 198853 w 3156158"/>
                <a:gd name="connsiteY4" fmla="*/ 0 h 922163"/>
                <a:gd name="connsiteX5" fmla="*/ 1283335 w 3156158"/>
                <a:gd name="connsiteY5" fmla="*/ 0 h 922163"/>
                <a:gd name="connsiteX6" fmla="*/ 1595478 w 3156158"/>
                <a:gd name="connsiteY6" fmla="*/ 37388 h 922163"/>
                <a:gd name="connsiteX7" fmla="*/ 3156158 w 3156158"/>
                <a:gd name="connsiteY7" fmla="*/ 443788 h 922163"/>
                <a:gd name="connsiteX0" fmla="*/ 2144293 w 3157672"/>
                <a:gd name="connsiteY0" fmla="*/ 922163 h 922163"/>
                <a:gd name="connsiteX1" fmla="*/ 6352 w 3157672"/>
                <a:gd name="connsiteY1" fmla="*/ 922163 h 922163"/>
                <a:gd name="connsiteX2" fmla="*/ 267404 w 3157672"/>
                <a:gd name="connsiteY2" fmla="*/ 457622 h 922163"/>
                <a:gd name="connsiteX3" fmla="*/ 5283 w 3157672"/>
                <a:gd name="connsiteY3" fmla="*/ 51222 h 922163"/>
                <a:gd name="connsiteX4" fmla="*/ 38049 w 3157672"/>
                <a:gd name="connsiteY4" fmla="*/ 0 h 922163"/>
                <a:gd name="connsiteX5" fmla="*/ 1284849 w 3157672"/>
                <a:gd name="connsiteY5" fmla="*/ 0 h 922163"/>
                <a:gd name="connsiteX6" fmla="*/ 1596992 w 3157672"/>
                <a:gd name="connsiteY6" fmla="*/ 37388 h 922163"/>
                <a:gd name="connsiteX7" fmla="*/ 3157672 w 3157672"/>
                <a:gd name="connsiteY7" fmla="*/ 443788 h 922163"/>
                <a:gd name="connsiteX0" fmla="*/ 2144293 w 2144293"/>
                <a:gd name="connsiteY0" fmla="*/ 922163 h 922163"/>
                <a:gd name="connsiteX1" fmla="*/ 6352 w 2144293"/>
                <a:gd name="connsiteY1" fmla="*/ 922163 h 922163"/>
                <a:gd name="connsiteX2" fmla="*/ 267404 w 2144293"/>
                <a:gd name="connsiteY2" fmla="*/ 457622 h 922163"/>
                <a:gd name="connsiteX3" fmla="*/ 5283 w 2144293"/>
                <a:gd name="connsiteY3" fmla="*/ 51222 h 922163"/>
                <a:gd name="connsiteX4" fmla="*/ 38049 w 2144293"/>
                <a:gd name="connsiteY4" fmla="*/ 0 h 922163"/>
                <a:gd name="connsiteX5" fmla="*/ 1284849 w 2144293"/>
                <a:gd name="connsiteY5" fmla="*/ 0 h 922163"/>
                <a:gd name="connsiteX6" fmla="*/ 1596992 w 2144293"/>
                <a:gd name="connsiteY6" fmla="*/ 37388 h 922163"/>
                <a:gd name="connsiteX7" fmla="*/ 1859113 w 2144293"/>
                <a:gd name="connsiteY7" fmla="*/ 443788 h 922163"/>
                <a:gd name="connsiteX0" fmla="*/ 2144293 w 2144293"/>
                <a:gd name="connsiteY0" fmla="*/ 922163 h 922163"/>
                <a:gd name="connsiteX1" fmla="*/ 6352 w 2144293"/>
                <a:gd name="connsiteY1" fmla="*/ 922163 h 922163"/>
                <a:gd name="connsiteX2" fmla="*/ 267404 w 2144293"/>
                <a:gd name="connsiteY2" fmla="*/ 457622 h 922163"/>
                <a:gd name="connsiteX3" fmla="*/ 5283 w 2144293"/>
                <a:gd name="connsiteY3" fmla="*/ 51222 h 922163"/>
                <a:gd name="connsiteX4" fmla="*/ 38049 w 2144293"/>
                <a:gd name="connsiteY4" fmla="*/ 0 h 922163"/>
                <a:gd name="connsiteX5" fmla="*/ 1284849 w 2144293"/>
                <a:gd name="connsiteY5" fmla="*/ 0 h 922163"/>
                <a:gd name="connsiteX6" fmla="*/ 1596992 w 2144293"/>
                <a:gd name="connsiteY6" fmla="*/ 37388 h 922163"/>
                <a:gd name="connsiteX7" fmla="*/ 1859113 w 2144293"/>
                <a:gd name="connsiteY7" fmla="*/ 443788 h 922163"/>
                <a:gd name="connsiteX0" fmla="*/ 2144293 w 2144293"/>
                <a:gd name="connsiteY0" fmla="*/ 922163 h 922163"/>
                <a:gd name="connsiteX1" fmla="*/ 6352 w 2144293"/>
                <a:gd name="connsiteY1" fmla="*/ 922163 h 922163"/>
                <a:gd name="connsiteX2" fmla="*/ 267404 w 2144293"/>
                <a:gd name="connsiteY2" fmla="*/ 457622 h 922163"/>
                <a:gd name="connsiteX3" fmla="*/ 5283 w 2144293"/>
                <a:gd name="connsiteY3" fmla="*/ 51222 h 922163"/>
                <a:gd name="connsiteX4" fmla="*/ 38049 w 2144293"/>
                <a:gd name="connsiteY4" fmla="*/ 0 h 922163"/>
                <a:gd name="connsiteX5" fmla="*/ 1284849 w 2144293"/>
                <a:gd name="connsiteY5" fmla="*/ 0 h 922163"/>
                <a:gd name="connsiteX6" fmla="*/ 1596992 w 2144293"/>
                <a:gd name="connsiteY6" fmla="*/ 37388 h 922163"/>
                <a:gd name="connsiteX7" fmla="*/ 1859113 w 2144293"/>
                <a:gd name="connsiteY7" fmla="*/ 443788 h 922163"/>
                <a:gd name="connsiteX0" fmla="*/ 2144293 w 2144293"/>
                <a:gd name="connsiteY0" fmla="*/ 922163 h 922163"/>
                <a:gd name="connsiteX1" fmla="*/ 6352 w 2144293"/>
                <a:gd name="connsiteY1" fmla="*/ 922163 h 922163"/>
                <a:gd name="connsiteX2" fmla="*/ 267404 w 2144293"/>
                <a:gd name="connsiteY2" fmla="*/ 457622 h 922163"/>
                <a:gd name="connsiteX3" fmla="*/ 5283 w 2144293"/>
                <a:gd name="connsiteY3" fmla="*/ 51222 h 922163"/>
                <a:gd name="connsiteX4" fmla="*/ 38049 w 2144293"/>
                <a:gd name="connsiteY4" fmla="*/ 0 h 922163"/>
                <a:gd name="connsiteX5" fmla="*/ 1544570 w 2144293"/>
                <a:gd name="connsiteY5" fmla="*/ 0 h 922163"/>
                <a:gd name="connsiteX6" fmla="*/ 1596992 w 2144293"/>
                <a:gd name="connsiteY6" fmla="*/ 37388 h 922163"/>
                <a:gd name="connsiteX7" fmla="*/ 1859113 w 2144293"/>
                <a:gd name="connsiteY7" fmla="*/ 443788 h 922163"/>
                <a:gd name="connsiteX0" fmla="*/ 1689803 w 1859113"/>
                <a:gd name="connsiteY0" fmla="*/ 922163 h 922163"/>
                <a:gd name="connsiteX1" fmla="*/ 6352 w 1859113"/>
                <a:gd name="connsiteY1" fmla="*/ 922163 h 922163"/>
                <a:gd name="connsiteX2" fmla="*/ 267404 w 1859113"/>
                <a:gd name="connsiteY2" fmla="*/ 457622 h 922163"/>
                <a:gd name="connsiteX3" fmla="*/ 5283 w 1859113"/>
                <a:gd name="connsiteY3" fmla="*/ 51222 h 922163"/>
                <a:gd name="connsiteX4" fmla="*/ 38049 w 1859113"/>
                <a:gd name="connsiteY4" fmla="*/ 0 h 922163"/>
                <a:gd name="connsiteX5" fmla="*/ 1544570 w 1859113"/>
                <a:gd name="connsiteY5" fmla="*/ 0 h 922163"/>
                <a:gd name="connsiteX6" fmla="*/ 1596992 w 1859113"/>
                <a:gd name="connsiteY6" fmla="*/ 37388 h 922163"/>
                <a:gd name="connsiteX7" fmla="*/ 1859113 w 1859113"/>
                <a:gd name="connsiteY7" fmla="*/ 443788 h 922163"/>
                <a:gd name="connsiteX0" fmla="*/ 1689803 w 1859113"/>
                <a:gd name="connsiteY0" fmla="*/ 922163 h 922163"/>
                <a:gd name="connsiteX1" fmla="*/ 6352 w 1859113"/>
                <a:gd name="connsiteY1" fmla="*/ 922163 h 922163"/>
                <a:gd name="connsiteX2" fmla="*/ 108300 w 1859113"/>
                <a:gd name="connsiteY2" fmla="*/ 457622 h 922163"/>
                <a:gd name="connsiteX3" fmla="*/ 5283 w 1859113"/>
                <a:gd name="connsiteY3" fmla="*/ 51222 h 922163"/>
                <a:gd name="connsiteX4" fmla="*/ 38049 w 1859113"/>
                <a:gd name="connsiteY4" fmla="*/ 0 h 922163"/>
                <a:gd name="connsiteX5" fmla="*/ 1544570 w 1859113"/>
                <a:gd name="connsiteY5" fmla="*/ 0 h 922163"/>
                <a:gd name="connsiteX6" fmla="*/ 1596992 w 1859113"/>
                <a:gd name="connsiteY6" fmla="*/ 37388 h 922163"/>
                <a:gd name="connsiteX7" fmla="*/ 1859113 w 1859113"/>
                <a:gd name="connsiteY7" fmla="*/ 443788 h 922163"/>
                <a:gd name="connsiteX0" fmla="*/ 1689803 w 1859113"/>
                <a:gd name="connsiteY0" fmla="*/ 922163 h 922163"/>
                <a:gd name="connsiteX1" fmla="*/ 6352 w 1859113"/>
                <a:gd name="connsiteY1" fmla="*/ 922163 h 922163"/>
                <a:gd name="connsiteX2" fmla="*/ 108300 w 1859113"/>
                <a:gd name="connsiteY2" fmla="*/ 457622 h 922163"/>
                <a:gd name="connsiteX3" fmla="*/ 5283 w 1859113"/>
                <a:gd name="connsiteY3" fmla="*/ 51222 h 922163"/>
                <a:gd name="connsiteX4" fmla="*/ 38049 w 1859113"/>
                <a:gd name="connsiteY4" fmla="*/ 0 h 922163"/>
                <a:gd name="connsiteX5" fmla="*/ 1544570 w 1859113"/>
                <a:gd name="connsiteY5" fmla="*/ 0 h 922163"/>
                <a:gd name="connsiteX6" fmla="*/ 1596992 w 1859113"/>
                <a:gd name="connsiteY6" fmla="*/ 37388 h 922163"/>
                <a:gd name="connsiteX7" fmla="*/ 1859113 w 1859113"/>
                <a:gd name="connsiteY7" fmla="*/ 443788 h 922163"/>
                <a:gd name="connsiteX0" fmla="*/ 1689803 w 1859113"/>
                <a:gd name="connsiteY0" fmla="*/ 922163 h 922163"/>
                <a:gd name="connsiteX1" fmla="*/ 6352 w 1859113"/>
                <a:gd name="connsiteY1" fmla="*/ 922163 h 922163"/>
                <a:gd name="connsiteX2" fmla="*/ 108300 w 1859113"/>
                <a:gd name="connsiteY2" fmla="*/ 457622 h 922163"/>
                <a:gd name="connsiteX3" fmla="*/ 5283 w 1859113"/>
                <a:gd name="connsiteY3" fmla="*/ 51222 h 922163"/>
                <a:gd name="connsiteX4" fmla="*/ 38049 w 1859113"/>
                <a:gd name="connsiteY4" fmla="*/ 0 h 922163"/>
                <a:gd name="connsiteX5" fmla="*/ 1544570 w 1859113"/>
                <a:gd name="connsiteY5" fmla="*/ 0 h 922163"/>
                <a:gd name="connsiteX6" fmla="*/ 1596992 w 1859113"/>
                <a:gd name="connsiteY6" fmla="*/ 37388 h 922163"/>
                <a:gd name="connsiteX7" fmla="*/ 1859113 w 1859113"/>
                <a:gd name="connsiteY7" fmla="*/ 443788 h 922163"/>
                <a:gd name="connsiteX0" fmla="*/ 1686437 w 1855747"/>
                <a:gd name="connsiteY0" fmla="*/ 922163 h 922163"/>
                <a:gd name="connsiteX1" fmla="*/ 2986 w 1855747"/>
                <a:gd name="connsiteY1" fmla="*/ 922163 h 922163"/>
                <a:gd name="connsiteX2" fmla="*/ 104934 w 1855747"/>
                <a:gd name="connsiteY2" fmla="*/ 457622 h 922163"/>
                <a:gd name="connsiteX3" fmla="*/ 1917 w 1855747"/>
                <a:gd name="connsiteY3" fmla="*/ 51222 h 922163"/>
                <a:gd name="connsiteX4" fmla="*/ 34683 w 1855747"/>
                <a:gd name="connsiteY4" fmla="*/ 0 h 922163"/>
                <a:gd name="connsiteX5" fmla="*/ 1541204 w 1855747"/>
                <a:gd name="connsiteY5" fmla="*/ 0 h 922163"/>
                <a:gd name="connsiteX6" fmla="*/ 1593626 w 1855747"/>
                <a:gd name="connsiteY6" fmla="*/ 37388 h 922163"/>
                <a:gd name="connsiteX7" fmla="*/ 1855747 w 1855747"/>
                <a:gd name="connsiteY7" fmla="*/ 443788 h 922163"/>
                <a:gd name="connsiteX0" fmla="*/ 1686769 w 1856079"/>
                <a:gd name="connsiteY0" fmla="*/ 922163 h 922163"/>
                <a:gd name="connsiteX1" fmla="*/ 3318 w 1856079"/>
                <a:gd name="connsiteY1" fmla="*/ 922163 h 922163"/>
                <a:gd name="connsiteX2" fmla="*/ 105266 w 1856079"/>
                <a:gd name="connsiteY2" fmla="*/ 457622 h 922163"/>
                <a:gd name="connsiteX3" fmla="*/ 2249 w 1856079"/>
                <a:gd name="connsiteY3" fmla="*/ 51222 h 922163"/>
                <a:gd name="connsiteX4" fmla="*/ 15125 w 1856079"/>
                <a:gd name="connsiteY4" fmla="*/ 0 h 922163"/>
                <a:gd name="connsiteX5" fmla="*/ 1541536 w 1856079"/>
                <a:gd name="connsiteY5" fmla="*/ 0 h 922163"/>
                <a:gd name="connsiteX6" fmla="*/ 1593958 w 1856079"/>
                <a:gd name="connsiteY6" fmla="*/ 37388 h 922163"/>
                <a:gd name="connsiteX7" fmla="*/ 1856079 w 1856079"/>
                <a:gd name="connsiteY7" fmla="*/ 443788 h 922163"/>
                <a:gd name="connsiteX0" fmla="*/ 1686769 w 1696975"/>
                <a:gd name="connsiteY0" fmla="*/ 922163 h 922163"/>
                <a:gd name="connsiteX1" fmla="*/ 3318 w 1696975"/>
                <a:gd name="connsiteY1" fmla="*/ 922163 h 922163"/>
                <a:gd name="connsiteX2" fmla="*/ 105266 w 1696975"/>
                <a:gd name="connsiteY2" fmla="*/ 457622 h 922163"/>
                <a:gd name="connsiteX3" fmla="*/ 2249 w 1696975"/>
                <a:gd name="connsiteY3" fmla="*/ 51222 h 922163"/>
                <a:gd name="connsiteX4" fmla="*/ 15125 w 1696975"/>
                <a:gd name="connsiteY4" fmla="*/ 0 h 922163"/>
                <a:gd name="connsiteX5" fmla="*/ 1541536 w 1696975"/>
                <a:gd name="connsiteY5" fmla="*/ 0 h 922163"/>
                <a:gd name="connsiteX6" fmla="*/ 1593958 w 1696975"/>
                <a:gd name="connsiteY6" fmla="*/ 37388 h 922163"/>
                <a:gd name="connsiteX7" fmla="*/ 1696975 w 1696975"/>
                <a:gd name="connsiteY7" fmla="*/ 443788 h 922163"/>
                <a:gd name="connsiteX0" fmla="*/ 1686769 w 1696975"/>
                <a:gd name="connsiteY0" fmla="*/ 922163 h 922163"/>
                <a:gd name="connsiteX1" fmla="*/ 3318 w 1696975"/>
                <a:gd name="connsiteY1" fmla="*/ 922163 h 922163"/>
                <a:gd name="connsiteX2" fmla="*/ 105266 w 1696975"/>
                <a:gd name="connsiteY2" fmla="*/ 457622 h 922163"/>
                <a:gd name="connsiteX3" fmla="*/ 2249 w 1696975"/>
                <a:gd name="connsiteY3" fmla="*/ 51222 h 922163"/>
                <a:gd name="connsiteX4" fmla="*/ 15125 w 1696975"/>
                <a:gd name="connsiteY4" fmla="*/ 0 h 922163"/>
                <a:gd name="connsiteX5" fmla="*/ 1541536 w 1696975"/>
                <a:gd name="connsiteY5" fmla="*/ 0 h 922163"/>
                <a:gd name="connsiteX6" fmla="*/ 1593958 w 1696975"/>
                <a:gd name="connsiteY6" fmla="*/ 37388 h 922163"/>
                <a:gd name="connsiteX7" fmla="*/ 1696975 w 1696975"/>
                <a:gd name="connsiteY7" fmla="*/ 443788 h 922163"/>
                <a:gd name="connsiteX0" fmla="*/ 1686769 w 1696975"/>
                <a:gd name="connsiteY0" fmla="*/ 922163 h 922163"/>
                <a:gd name="connsiteX1" fmla="*/ 3318 w 1696975"/>
                <a:gd name="connsiteY1" fmla="*/ 922163 h 922163"/>
                <a:gd name="connsiteX2" fmla="*/ 105266 w 1696975"/>
                <a:gd name="connsiteY2" fmla="*/ 457622 h 922163"/>
                <a:gd name="connsiteX3" fmla="*/ 2249 w 1696975"/>
                <a:gd name="connsiteY3" fmla="*/ 51222 h 922163"/>
                <a:gd name="connsiteX4" fmla="*/ 15125 w 1696975"/>
                <a:gd name="connsiteY4" fmla="*/ 0 h 922163"/>
                <a:gd name="connsiteX5" fmla="*/ 1541536 w 1696975"/>
                <a:gd name="connsiteY5" fmla="*/ 0 h 922163"/>
                <a:gd name="connsiteX6" fmla="*/ 1593958 w 1696975"/>
                <a:gd name="connsiteY6" fmla="*/ 37388 h 922163"/>
                <a:gd name="connsiteX7" fmla="*/ 1696975 w 1696975"/>
                <a:gd name="connsiteY7" fmla="*/ 443788 h 922163"/>
                <a:gd name="connsiteX0" fmla="*/ 1686769 w 1696975"/>
                <a:gd name="connsiteY0" fmla="*/ 922163 h 922163"/>
                <a:gd name="connsiteX1" fmla="*/ 3318 w 1696975"/>
                <a:gd name="connsiteY1" fmla="*/ 922163 h 922163"/>
                <a:gd name="connsiteX2" fmla="*/ 105266 w 1696975"/>
                <a:gd name="connsiteY2" fmla="*/ 457622 h 922163"/>
                <a:gd name="connsiteX3" fmla="*/ 2249 w 1696975"/>
                <a:gd name="connsiteY3" fmla="*/ 51222 h 922163"/>
                <a:gd name="connsiteX4" fmla="*/ 15125 w 1696975"/>
                <a:gd name="connsiteY4" fmla="*/ 0 h 922163"/>
                <a:gd name="connsiteX5" fmla="*/ 1573355 w 1696975"/>
                <a:gd name="connsiteY5" fmla="*/ 0 h 922163"/>
                <a:gd name="connsiteX6" fmla="*/ 1593958 w 1696975"/>
                <a:gd name="connsiteY6" fmla="*/ 37388 h 922163"/>
                <a:gd name="connsiteX7" fmla="*/ 1696975 w 1696975"/>
                <a:gd name="connsiteY7" fmla="*/ 443788 h 922163"/>
                <a:gd name="connsiteX0" fmla="*/ 1631083 w 1696975"/>
                <a:gd name="connsiteY0" fmla="*/ 922163 h 922163"/>
                <a:gd name="connsiteX1" fmla="*/ 3318 w 1696975"/>
                <a:gd name="connsiteY1" fmla="*/ 922163 h 922163"/>
                <a:gd name="connsiteX2" fmla="*/ 105266 w 1696975"/>
                <a:gd name="connsiteY2" fmla="*/ 457622 h 922163"/>
                <a:gd name="connsiteX3" fmla="*/ 2249 w 1696975"/>
                <a:gd name="connsiteY3" fmla="*/ 51222 h 922163"/>
                <a:gd name="connsiteX4" fmla="*/ 15125 w 1696975"/>
                <a:gd name="connsiteY4" fmla="*/ 0 h 922163"/>
                <a:gd name="connsiteX5" fmla="*/ 1573355 w 1696975"/>
                <a:gd name="connsiteY5" fmla="*/ 0 h 922163"/>
                <a:gd name="connsiteX6" fmla="*/ 1593958 w 1696975"/>
                <a:gd name="connsiteY6" fmla="*/ 37388 h 922163"/>
                <a:gd name="connsiteX7" fmla="*/ 1696975 w 1696975"/>
                <a:gd name="connsiteY7" fmla="*/ 443788 h 922163"/>
                <a:gd name="connsiteX0" fmla="*/ 1631083 w 1696975"/>
                <a:gd name="connsiteY0" fmla="*/ 922163 h 922163"/>
                <a:gd name="connsiteX1" fmla="*/ 3318 w 1696975"/>
                <a:gd name="connsiteY1" fmla="*/ 922163 h 922163"/>
                <a:gd name="connsiteX2" fmla="*/ 435463 w 1696975"/>
                <a:gd name="connsiteY2" fmla="*/ 457622 h 922163"/>
                <a:gd name="connsiteX3" fmla="*/ 2249 w 1696975"/>
                <a:gd name="connsiteY3" fmla="*/ 51222 h 922163"/>
                <a:gd name="connsiteX4" fmla="*/ 15125 w 1696975"/>
                <a:gd name="connsiteY4" fmla="*/ 0 h 922163"/>
                <a:gd name="connsiteX5" fmla="*/ 1573355 w 1696975"/>
                <a:gd name="connsiteY5" fmla="*/ 0 h 922163"/>
                <a:gd name="connsiteX6" fmla="*/ 1593958 w 1696975"/>
                <a:gd name="connsiteY6" fmla="*/ 37388 h 922163"/>
                <a:gd name="connsiteX7" fmla="*/ 1696975 w 1696975"/>
                <a:gd name="connsiteY7" fmla="*/ 443788 h 922163"/>
                <a:gd name="connsiteX0" fmla="*/ 1631083 w 1696975"/>
                <a:gd name="connsiteY0" fmla="*/ 922163 h 922163"/>
                <a:gd name="connsiteX1" fmla="*/ 3318 w 1696975"/>
                <a:gd name="connsiteY1" fmla="*/ 922163 h 922163"/>
                <a:gd name="connsiteX2" fmla="*/ 435463 w 1696975"/>
                <a:gd name="connsiteY2" fmla="*/ 457622 h 922163"/>
                <a:gd name="connsiteX3" fmla="*/ 2249 w 1696975"/>
                <a:gd name="connsiteY3" fmla="*/ 51222 h 922163"/>
                <a:gd name="connsiteX4" fmla="*/ 15125 w 1696975"/>
                <a:gd name="connsiteY4" fmla="*/ 0 h 922163"/>
                <a:gd name="connsiteX5" fmla="*/ 1573355 w 1696975"/>
                <a:gd name="connsiteY5" fmla="*/ 0 h 922163"/>
                <a:gd name="connsiteX6" fmla="*/ 1593958 w 1696975"/>
                <a:gd name="connsiteY6" fmla="*/ 37388 h 922163"/>
                <a:gd name="connsiteX7" fmla="*/ 1696975 w 1696975"/>
                <a:gd name="connsiteY7" fmla="*/ 443788 h 922163"/>
                <a:gd name="connsiteX0" fmla="*/ 1631083 w 1696975"/>
                <a:gd name="connsiteY0" fmla="*/ 922163 h 922163"/>
                <a:gd name="connsiteX1" fmla="*/ 3318 w 1696975"/>
                <a:gd name="connsiteY1" fmla="*/ 922163 h 922163"/>
                <a:gd name="connsiteX2" fmla="*/ 435463 w 1696975"/>
                <a:gd name="connsiteY2" fmla="*/ 457622 h 922163"/>
                <a:gd name="connsiteX3" fmla="*/ 2249 w 1696975"/>
                <a:gd name="connsiteY3" fmla="*/ 51222 h 922163"/>
                <a:gd name="connsiteX4" fmla="*/ 15125 w 1696975"/>
                <a:gd name="connsiteY4" fmla="*/ 0 h 922163"/>
                <a:gd name="connsiteX5" fmla="*/ 1573355 w 1696975"/>
                <a:gd name="connsiteY5" fmla="*/ 0 h 922163"/>
                <a:gd name="connsiteX6" fmla="*/ 1593958 w 1696975"/>
                <a:gd name="connsiteY6" fmla="*/ 37388 h 922163"/>
                <a:gd name="connsiteX7" fmla="*/ 1696975 w 1696975"/>
                <a:gd name="connsiteY7" fmla="*/ 443788 h 922163"/>
                <a:gd name="connsiteX0" fmla="*/ 1638383 w 1704275"/>
                <a:gd name="connsiteY0" fmla="*/ 922163 h 922163"/>
                <a:gd name="connsiteX1" fmla="*/ 10618 w 1704275"/>
                <a:gd name="connsiteY1" fmla="*/ 922163 h 922163"/>
                <a:gd name="connsiteX2" fmla="*/ 442763 w 1704275"/>
                <a:gd name="connsiteY2" fmla="*/ 457622 h 922163"/>
                <a:gd name="connsiteX3" fmla="*/ 9549 w 1704275"/>
                <a:gd name="connsiteY3" fmla="*/ 51222 h 922163"/>
                <a:gd name="connsiteX4" fmla="*/ 22425 w 1704275"/>
                <a:gd name="connsiteY4" fmla="*/ 0 h 922163"/>
                <a:gd name="connsiteX5" fmla="*/ 1580655 w 1704275"/>
                <a:gd name="connsiteY5" fmla="*/ 0 h 922163"/>
                <a:gd name="connsiteX6" fmla="*/ 1601258 w 1704275"/>
                <a:gd name="connsiteY6" fmla="*/ 37388 h 922163"/>
                <a:gd name="connsiteX7" fmla="*/ 1704275 w 1704275"/>
                <a:gd name="connsiteY7" fmla="*/ 443788 h 922163"/>
                <a:gd name="connsiteX0" fmla="*/ 1637394 w 1703286"/>
                <a:gd name="connsiteY0" fmla="*/ 922163 h 922163"/>
                <a:gd name="connsiteX1" fmla="*/ 9629 w 1703286"/>
                <a:gd name="connsiteY1" fmla="*/ 922163 h 922163"/>
                <a:gd name="connsiteX2" fmla="*/ 441774 w 1703286"/>
                <a:gd name="connsiteY2" fmla="*/ 457622 h 922163"/>
                <a:gd name="connsiteX3" fmla="*/ 8560 w 1703286"/>
                <a:gd name="connsiteY3" fmla="*/ 51222 h 922163"/>
                <a:gd name="connsiteX4" fmla="*/ 62712 w 1703286"/>
                <a:gd name="connsiteY4" fmla="*/ 0 h 922163"/>
                <a:gd name="connsiteX5" fmla="*/ 1579666 w 1703286"/>
                <a:gd name="connsiteY5" fmla="*/ 0 h 922163"/>
                <a:gd name="connsiteX6" fmla="*/ 1600269 w 1703286"/>
                <a:gd name="connsiteY6" fmla="*/ 37388 h 922163"/>
                <a:gd name="connsiteX7" fmla="*/ 1703286 w 1703286"/>
                <a:gd name="connsiteY7" fmla="*/ 443788 h 922163"/>
                <a:gd name="connsiteX0" fmla="*/ 1637392 w 2033480"/>
                <a:gd name="connsiteY0" fmla="*/ 922163 h 922163"/>
                <a:gd name="connsiteX1" fmla="*/ 9627 w 2033480"/>
                <a:gd name="connsiteY1" fmla="*/ 922163 h 922163"/>
                <a:gd name="connsiteX2" fmla="*/ 441772 w 2033480"/>
                <a:gd name="connsiteY2" fmla="*/ 457622 h 922163"/>
                <a:gd name="connsiteX3" fmla="*/ 8558 w 2033480"/>
                <a:gd name="connsiteY3" fmla="*/ 51222 h 922163"/>
                <a:gd name="connsiteX4" fmla="*/ 62710 w 2033480"/>
                <a:gd name="connsiteY4" fmla="*/ 0 h 922163"/>
                <a:gd name="connsiteX5" fmla="*/ 1579664 w 2033480"/>
                <a:gd name="connsiteY5" fmla="*/ 0 h 922163"/>
                <a:gd name="connsiteX6" fmla="*/ 1600267 w 2033480"/>
                <a:gd name="connsiteY6" fmla="*/ 37388 h 922163"/>
                <a:gd name="connsiteX7" fmla="*/ 2033479 w 2033480"/>
                <a:gd name="connsiteY7" fmla="*/ 443788 h 922163"/>
                <a:gd name="connsiteX0" fmla="*/ 1637392 w 2033478"/>
                <a:gd name="connsiteY0" fmla="*/ 922163 h 922163"/>
                <a:gd name="connsiteX1" fmla="*/ 9627 w 2033478"/>
                <a:gd name="connsiteY1" fmla="*/ 922163 h 922163"/>
                <a:gd name="connsiteX2" fmla="*/ 441772 w 2033478"/>
                <a:gd name="connsiteY2" fmla="*/ 457622 h 922163"/>
                <a:gd name="connsiteX3" fmla="*/ 8558 w 2033478"/>
                <a:gd name="connsiteY3" fmla="*/ 51222 h 922163"/>
                <a:gd name="connsiteX4" fmla="*/ 62710 w 2033478"/>
                <a:gd name="connsiteY4" fmla="*/ 0 h 922163"/>
                <a:gd name="connsiteX5" fmla="*/ 1579664 w 2033478"/>
                <a:gd name="connsiteY5" fmla="*/ 0 h 922163"/>
                <a:gd name="connsiteX6" fmla="*/ 1600267 w 2033478"/>
                <a:gd name="connsiteY6" fmla="*/ 37388 h 922163"/>
                <a:gd name="connsiteX7" fmla="*/ 2033479 w 2033478"/>
                <a:gd name="connsiteY7" fmla="*/ 443788 h 922163"/>
                <a:gd name="connsiteX0" fmla="*/ 1637392 w 2033480"/>
                <a:gd name="connsiteY0" fmla="*/ 922163 h 922163"/>
                <a:gd name="connsiteX1" fmla="*/ 9627 w 2033480"/>
                <a:gd name="connsiteY1" fmla="*/ 922163 h 922163"/>
                <a:gd name="connsiteX2" fmla="*/ 441772 w 2033480"/>
                <a:gd name="connsiteY2" fmla="*/ 457622 h 922163"/>
                <a:gd name="connsiteX3" fmla="*/ 8558 w 2033480"/>
                <a:gd name="connsiteY3" fmla="*/ 51222 h 922163"/>
                <a:gd name="connsiteX4" fmla="*/ 62710 w 2033480"/>
                <a:gd name="connsiteY4" fmla="*/ 0 h 922163"/>
                <a:gd name="connsiteX5" fmla="*/ 1579664 w 2033480"/>
                <a:gd name="connsiteY5" fmla="*/ 0 h 922163"/>
                <a:gd name="connsiteX6" fmla="*/ 1600267 w 2033480"/>
                <a:gd name="connsiteY6" fmla="*/ 37388 h 922163"/>
                <a:gd name="connsiteX7" fmla="*/ 2033479 w 2033480"/>
                <a:gd name="connsiteY7" fmla="*/ 443788 h 922163"/>
                <a:gd name="connsiteX0" fmla="*/ 1637392 w 2033478"/>
                <a:gd name="connsiteY0" fmla="*/ 922163 h 922163"/>
                <a:gd name="connsiteX1" fmla="*/ 9627 w 2033478"/>
                <a:gd name="connsiteY1" fmla="*/ 922163 h 922163"/>
                <a:gd name="connsiteX2" fmla="*/ 441772 w 2033478"/>
                <a:gd name="connsiteY2" fmla="*/ 457622 h 922163"/>
                <a:gd name="connsiteX3" fmla="*/ 8558 w 2033478"/>
                <a:gd name="connsiteY3" fmla="*/ 51222 h 922163"/>
                <a:gd name="connsiteX4" fmla="*/ 62710 w 2033478"/>
                <a:gd name="connsiteY4" fmla="*/ 0 h 922163"/>
                <a:gd name="connsiteX5" fmla="*/ 1513623 w 2033478"/>
                <a:gd name="connsiteY5" fmla="*/ 0 h 922163"/>
                <a:gd name="connsiteX6" fmla="*/ 1600267 w 2033478"/>
                <a:gd name="connsiteY6" fmla="*/ 37388 h 922163"/>
                <a:gd name="connsiteX7" fmla="*/ 2033479 w 2033478"/>
                <a:gd name="connsiteY7" fmla="*/ 443788 h 922163"/>
                <a:gd name="connsiteX0" fmla="*/ 1752959 w 2033480"/>
                <a:gd name="connsiteY0" fmla="*/ 922163 h 922163"/>
                <a:gd name="connsiteX1" fmla="*/ 9627 w 2033480"/>
                <a:gd name="connsiteY1" fmla="*/ 922163 h 922163"/>
                <a:gd name="connsiteX2" fmla="*/ 441772 w 2033480"/>
                <a:gd name="connsiteY2" fmla="*/ 457622 h 922163"/>
                <a:gd name="connsiteX3" fmla="*/ 8558 w 2033480"/>
                <a:gd name="connsiteY3" fmla="*/ 51222 h 922163"/>
                <a:gd name="connsiteX4" fmla="*/ 62710 w 2033480"/>
                <a:gd name="connsiteY4" fmla="*/ 0 h 922163"/>
                <a:gd name="connsiteX5" fmla="*/ 1513623 w 2033480"/>
                <a:gd name="connsiteY5" fmla="*/ 0 h 922163"/>
                <a:gd name="connsiteX6" fmla="*/ 1600267 w 2033480"/>
                <a:gd name="connsiteY6" fmla="*/ 37388 h 922163"/>
                <a:gd name="connsiteX7" fmla="*/ 2033479 w 2033480"/>
                <a:gd name="connsiteY7" fmla="*/ 443788 h 922163"/>
                <a:gd name="connsiteX0" fmla="*/ 1752959 w 2033479"/>
                <a:gd name="connsiteY0" fmla="*/ 922163 h 922163"/>
                <a:gd name="connsiteX1" fmla="*/ 9627 w 2033479"/>
                <a:gd name="connsiteY1" fmla="*/ 922163 h 922163"/>
                <a:gd name="connsiteX2" fmla="*/ 136195 w 2033479"/>
                <a:gd name="connsiteY2" fmla="*/ 457622 h 922163"/>
                <a:gd name="connsiteX3" fmla="*/ 8558 w 2033479"/>
                <a:gd name="connsiteY3" fmla="*/ 51222 h 922163"/>
                <a:gd name="connsiteX4" fmla="*/ 62710 w 2033479"/>
                <a:gd name="connsiteY4" fmla="*/ 0 h 922163"/>
                <a:gd name="connsiteX5" fmla="*/ 1513623 w 2033479"/>
                <a:gd name="connsiteY5" fmla="*/ 0 h 922163"/>
                <a:gd name="connsiteX6" fmla="*/ 1600267 w 2033479"/>
                <a:gd name="connsiteY6" fmla="*/ 37388 h 922163"/>
                <a:gd name="connsiteX7" fmla="*/ 2033479 w 2033479"/>
                <a:gd name="connsiteY7" fmla="*/ 443788 h 922163"/>
                <a:gd name="connsiteX0" fmla="*/ 1752959 w 2033479"/>
                <a:gd name="connsiteY0" fmla="*/ 922163 h 922163"/>
                <a:gd name="connsiteX1" fmla="*/ 9627 w 2033479"/>
                <a:gd name="connsiteY1" fmla="*/ 922163 h 922163"/>
                <a:gd name="connsiteX2" fmla="*/ 136195 w 2033479"/>
                <a:gd name="connsiteY2" fmla="*/ 457622 h 922163"/>
                <a:gd name="connsiteX3" fmla="*/ 8558 w 2033479"/>
                <a:gd name="connsiteY3" fmla="*/ 51222 h 922163"/>
                <a:gd name="connsiteX4" fmla="*/ 62710 w 2033479"/>
                <a:gd name="connsiteY4" fmla="*/ 0 h 922163"/>
                <a:gd name="connsiteX5" fmla="*/ 1513623 w 2033479"/>
                <a:gd name="connsiteY5" fmla="*/ 0 h 922163"/>
                <a:gd name="connsiteX6" fmla="*/ 1600267 w 2033479"/>
                <a:gd name="connsiteY6" fmla="*/ 37388 h 922163"/>
                <a:gd name="connsiteX7" fmla="*/ 2033479 w 2033479"/>
                <a:gd name="connsiteY7" fmla="*/ 443788 h 922163"/>
                <a:gd name="connsiteX0" fmla="*/ 1752959 w 2033479"/>
                <a:gd name="connsiteY0" fmla="*/ 922163 h 922163"/>
                <a:gd name="connsiteX1" fmla="*/ 9627 w 2033479"/>
                <a:gd name="connsiteY1" fmla="*/ 922163 h 922163"/>
                <a:gd name="connsiteX2" fmla="*/ 136195 w 2033479"/>
                <a:gd name="connsiteY2" fmla="*/ 457622 h 922163"/>
                <a:gd name="connsiteX3" fmla="*/ 8558 w 2033479"/>
                <a:gd name="connsiteY3" fmla="*/ 51222 h 922163"/>
                <a:gd name="connsiteX4" fmla="*/ 62710 w 2033479"/>
                <a:gd name="connsiteY4" fmla="*/ 0 h 922163"/>
                <a:gd name="connsiteX5" fmla="*/ 1513623 w 2033479"/>
                <a:gd name="connsiteY5" fmla="*/ 0 h 922163"/>
                <a:gd name="connsiteX6" fmla="*/ 1600267 w 2033479"/>
                <a:gd name="connsiteY6" fmla="*/ 37388 h 922163"/>
                <a:gd name="connsiteX7" fmla="*/ 2033479 w 2033479"/>
                <a:gd name="connsiteY7" fmla="*/ 443788 h 922163"/>
                <a:gd name="connsiteX0" fmla="*/ 1746587 w 2027107"/>
                <a:gd name="connsiteY0" fmla="*/ 922163 h 922163"/>
                <a:gd name="connsiteX1" fmla="*/ 3255 w 2027107"/>
                <a:gd name="connsiteY1" fmla="*/ 922163 h 922163"/>
                <a:gd name="connsiteX2" fmla="*/ 129823 w 2027107"/>
                <a:gd name="connsiteY2" fmla="*/ 457622 h 922163"/>
                <a:gd name="connsiteX3" fmla="*/ 2186 w 2027107"/>
                <a:gd name="connsiteY3" fmla="*/ 51222 h 922163"/>
                <a:gd name="connsiteX4" fmla="*/ 56338 w 2027107"/>
                <a:gd name="connsiteY4" fmla="*/ 0 h 922163"/>
                <a:gd name="connsiteX5" fmla="*/ 1507251 w 2027107"/>
                <a:gd name="connsiteY5" fmla="*/ 0 h 922163"/>
                <a:gd name="connsiteX6" fmla="*/ 1593895 w 2027107"/>
                <a:gd name="connsiteY6" fmla="*/ 37388 h 922163"/>
                <a:gd name="connsiteX7" fmla="*/ 2027107 w 2027107"/>
                <a:gd name="connsiteY7" fmla="*/ 443788 h 922163"/>
                <a:gd name="connsiteX0" fmla="*/ 1747117 w 2027637"/>
                <a:gd name="connsiteY0" fmla="*/ 922163 h 922163"/>
                <a:gd name="connsiteX1" fmla="*/ 3785 w 2027637"/>
                <a:gd name="connsiteY1" fmla="*/ 922163 h 922163"/>
                <a:gd name="connsiteX2" fmla="*/ 130353 w 2027637"/>
                <a:gd name="connsiteY2" fmla="*/ 457622 h 922163"/>
                <a:gd name="connsiteX3" fmla="*/ 2716 w 2027637"/>
                <a:gd name="connsiteY3" fmla="*/ 51222 h 922163"/>
                <a:gd name="connsiteX4" fmla="*/ 18671 w 2027637"/>
                <a:gd name="connsiteY4" fmla="*/ 0 h 922163"/>
                <a:gd name="connsiteX5" fmla="*/ 1507781 w 2027637"/>
                <a:gd name="connsiteY5" fmla="*/ 0 h 922163"/>
                <a:gd name="connsiteX6" fmla="*/ 1594425 w 2027637"/>
                <a:gd name="connsiteY6" fmla="*/ 37388 h 922163"/>
                <a:gd name="connsiteX7" fmla="*/ 2027637 w 2027637"/>
                <a:gd name="connsiteY7" fmla="*/ 443788 h 922163"/>
                <a:gd name="connsiteX0" fmla="*/ 1747117 w 1747117"/>
                <a:gd name="connsiteY0" fmla="*/ 922163 h 922163"/>
                <a:gd name="connsiteX1" fmla="*/ 3785 w 1747117"/>
                <a:gd name="connsiteY1" fmla="*/ 922163 h 922163"/>
                <a:gd name="connsiteX2" fmla="*/ 130353 w 1747117"/>
                <a:gd name="connsiteY2" fmla="*/ 457622 h 922163"/>
                <a:gd name="connsiteX3" fmla="*/ 2716 w 1747117"/>
                <a:gd name="connsiteY3" fmla="*/ 51222 h 922163"/>
                <a:gd name="connsiteX4" fmla="*/ 18671 w 1747117"/>
                <a:gd name="connsiteY4" fmla="*/ 0 h 922163"/>
                <a:gd name="connsiteX5" fmla="*/ 1507781 w 1747117"/>
                <a:gd name="connsiteY5" fmla="*/ 0 h 922163"/>
                <a:gd name="connsiteX6" fmla="*/ 1594425 w 1747117"/>
                <a:gd name="connsiteY6" fmla="*/ 37388 h 922163"/>
                <a:gd name="connsiteX7" fmla="*/ 1722062 w 1747117"/>
                <a:gd name="connsiteY7" fmla="*/ 443788 h 922163"/>
                <a:gd name="connsiteX0" fmla="*/ 1747117 w 1747117"/>
                <a:gd name="connsiteY0" fmla="*/ 922163 h 922163"/>
                <a:gd name="connsiteX1" fmla="*/ 3785 w 1747117"/>
                <a:gd name="connsiteY1" fmla="*/ 922163 h 922163"/>
                <a:gd name="connsiteX2" fmla="*/ 130353 w 1747117"/>
                <a:gd name="connsiteY2" fmla="*/ 457622 h 922163"/>
                <a:gd name="connsiteX3" fmla="*/ 2716 w 1747117"/>
                <a:gd name="connsiteY3" fmla="*/ 51222 h 922163"/>
                <a:gd name="connsiteX4" fmla="*/ 18671 w 1747117"/>
                <a:gd name="connsiteY4" fmla="*/ 0 h 922163"/>
                <a:gd name="connsiteX5" fmla="*/ 1507781 w 1747117"/>
                <a:gd name="connsiteY5" fmla="*/ 0 h 922163"/>
                <a:gd name="connsiteX6" fmla="*/ 1594425 w 1747117"/>
                <a:gd name="connsiteY6" fmla="*/ 37388 h 922163"/>
                <a:gd name="connsiteX7" fmla="*/ 1722062 w 1747117"/>
                <a:gd name="connsiteY7" fmla="*/ 443788 h 922163"/>
                <a:gd name="connsiteX0" fmla="*/ 1747117 w 1747117"/>
                <a:gd name="connsiteY0" fmla="*/ 922163 h 922163"/>
                <a:gd name="connsiteX1" fmla="*/ 3785 w 1747117"/>
                <a:gd name="connsiteY1" fmla="*/ 922163 h 922163"/>
                <a:gd name="connsiteX2" fmla="*/ 130353 w 1747117"/>
                <a:gd name="connsiteY2" fmla="*/ 457622 h 922163"/>
                <a:gd name="connsiteX3" fmla="*/ 2716 w 1747117"/>
                <a:gd name="connsiteY3" fmla="*/ 51222 h 922163"/>
                <a:gd name="connsiteX4" fmla="*/ 18671 w 1747117"/>
                <a:gd name="connsiteY4" fmla="*/ 0 h 922163"/>
                <a:gd name="connsiteX5" fmla="*/ 1507781 w 1747117"/>
                <a:gd name="connsiteY5" fmla="*/ 0 h 922163"/>
                <a:gd name="connsiteX6" fmla="*/ 1594425 w 1747117"/>
                <a:gd name="connsiteY6" fmla="*/ 37388 h 922163"/>
                <a:gd name="connsiteX7" fmla="*/ 1722062 w 1747117"/>
                <a:gd name="connsiteY7" fmla="*/ 443788 h 922163"/>
                <a:gd name="connsiteX0" fmla="*/ 1747117 w 1747117"/>
                <a:gd name="connsiteY0" fmla="*/ 922163 h 922163"/>
                <a:gd name="connsiteX1" fmla="*/ 3785 w 1747117"/>
                <a:gd name="connsiteY1" fmla="*/ 922163 h 922163"/>
                <a:gd name="connsiteX2" fmla="*/ 130353 w 1747117"/>
                <a:gd name="connsiteY2" fmla="*/ 457622 h 922163"/>
                <a:gd name="connsiteX3" fmla="*/ 2716 w 1747117"/>
                <a:gd name="connsiteY3" fmla="*/ 51222 h 922163"/>
                <a:gd name="connsiteX4" fmla="*/ 18671 w 1747117"/>
                <a:gd name="connsiteY4" fmla="*/ 0 h 922163"/>
                <a:gd name="connsiteX5" fmla="*/ 1568899 w 1747117"/>
                <a:gd name="connsiteY5" fmla="*/ 0 h 922163"/>
                <a:gd name="connsiteX6" fmla="*/ 1594425 w 1747117"/>
                <a:gd name="connsiteY6" fmla="*/ 37388 h 922163"/>
                <a:gd name="connsiteX7" fmla="*/ 1722062 w 1747117"/>
                <a:gd name="connsiteY7" fmla="*/ 443788 h 922163"/>
                <a:gd name="connsiteX0" fmla="*/ 1640167 w 1722062"/>
                <a:gd name="connsiteY0" fmla="*/ 922163 h 922163"/>
                <a:gd name="connsiteX1" fmla="*/ 3785 w 1722062"/>
                <a:gd name="connsiteY1" fmla="*/ 922163 h 922163"/>
                <a:gd name="connsiteX2" fmla="*/ 130353 w 1722062"/>
                <a:gd name="connsiteY2" fmla="*/ 457622 h 922163"/>
                <a:gd name="connsiteX3" fmla="*/ 2716 w 1722062"/>
                <a:gd name="connsiteY3" fmla="*/ 51222 h 922163"/>
                <a:gd name="connsiteX4" fmla="*/ 18671 w 1722062"/>
                <a:gd name="connsiteY4" fmla="*/ 0 h 922163"/>
                <a:gd name="connsiteX5" fmla="*/ 1568899 w 1722062"/>
                <a:gd name="connsiteY5" fmla="*/ 0 h 922163"/>
                <a:gd name="connsiteX6" fmla="*/ 1594425 w 1722062"/>
                <a:gd name="connsiteY6" fmla="*/ 37388 h 922163"/>
                <a:gd name="connsiteX7" fmla="*/ 1722062 w 1722062"/>
                <a:gd name="connsiteY7" fmla="*/ 443788 h 922163"/>
                <a:gd name="connsiteX0" fmla="*/ 1640167 w 1722062"/>
                <a:gd name="connsiteY0" fmla="*/ 922163 h 922163"/>
                <a:gd name="connsiteX1" fmla="*/ 3785 w 1722062"/>
                <a:gd name="connsiteY1" fmla="*/ 922163 h 922163"/>
                <a:gd name="connsiteX2" fmla="*/ 81765 w 1722062"/>
                <a:gd name="connsiteY2" fmla="*/ 457622 h 922163"/>
                <a:gd name="connsiteX3" fmla="*/ 2716 w 1722062"/>
                <a:gd name="connsiteY3" fmla="*/ 51222 h 922163"/>
                <a:gd name="connsiteX4" fmla="*/ 18671 w 1722062"/>
                <a:gd name="connsiteY4" fmla="*/ 0 h 922163"/>
                <a:gd name="connsiteX5" fmla="*/ 1568899 w 1722062"/>
                <a:gd name="connsiteY5" fmla="*/ 0 h 922163"/>
                <a:gd name="connsiteX6" fmla="*/ 1594425 w 1722062"/>
                <a:gd name="connsiteY6" fmla="*/ 37388 h 922163"/>
                <a:gd name="connsiteX7" fmla="*/ 1722062 w 1722062"/>
                <a:gd name="connsiteY7" fmla="*/ 443788 h 922163"/>
                <a:gd name="connsiteX0" fmla="*/ 1640167 w 1722062"/>
                <a:gd name="connsiteY0" fmla="*/ 922163 h 922163"/>
                <a:gd name="connsiteX1" fmla="*/ 3785 w 1722062"/>
                <a:gd name="connsiteY1" fmla="*/ 922163 h 922163"/>
                <a:gd name="connsiteX2" fmla="*/ 81765 w 1722062"/>
                <a:gd name="connsiteY2" fmla="*/ 457622 h 922163"/>
                <a:gd name="connsiteX3" fmla="*/ 2716 w 1722062"/>
                <a:gd name="connsiteY3" fmla="*/ 51222 h 922163"/>
                <a:gd name="connsiteX4" fmla="*/ 18671 w 1722062"/>
                <a:gd name="connsiteY4" fmla="*/ 0 h 922163"/>
                <a:gd name="connsiteX5" fmla="*/ 1568899 w 1722062"/>
                <a:gd name="connsiteY5" fmla="*/ 0 h 922163"/>
                <a:gd name="connsiteX6" fmla="*/ 1594425 w 1722062"/>
                <a:gd name="connsiteY6" fmla="*/ 37388 h 922163"/>
                <a:gd name="connsiteX7" fmla="*/ 1722062 w 1722062"/>
                <a:gd name="connsiteY7" fmla="*/ 443788 h 922163"/>
                <a:gd name="connsiteX0" fmla="*/ 1640167 w 1722062"/>
                <a:gd name="connsiteY0" fmla="*/ 922163 h 922163"/>
                <a:gd name="connsiteX1" fmla="*/ 3785 w 1722062"/>
                <a:gd name="connsiteY1" fmla="*/ 922163 h 922163"/>
                <a:gd name="connsiteX2" fmla="*/ 81765 w 1722062"/>
                <a:gd name="connsiteY2" fmla="*/ 457622 h 922163"/>
                <a:gd name="connsiteX3" fmla="*/ 2716 w 1722062"/>
                <a:gd name="connsiteY3" fmla="*/ 51222 h 922163"/>
                <a:gd name="connsiteX4" fmla="*/ 18671 w 1722062"/>
                <a:gd name="connsiteY4" fmla="*/ 0 h 922163"/>
                <a:gd name="connsiteX5" fmla="*/ 1568899 w 1722062"/>
                <a:gd name="connsiteY5" fmla="*/ 0 h 922163"/>
                <a:gd name="connsiteX6" fmla="*/ 1594425 w 1722062"/>
                <a:gd name="connsiteY6" fmla="*/ 37388 h 922163"/>
                <a:gd name="connsiteX7" fmla="*/ 1722062 w 1722062"/>
                <a:gd name="connsiteY7" fmla="*/ 443788 h 922163"/>
                <a:gd name="connsiteX0" fmla="*/ 1639115 w 1721010"/>
                <a:gd name="connsiteY0" fmla="*/ 922163 h 922163"/>
                <a:gd name="connsiteX1" fmla="*/ 2733 w 1721010"/>
                <a:gd name="connsiteY1" fmla="*/ 922163 h 922163"/>
                <a:gd name="connsiteX2" fmla="*/ 80713 w 1721010"/>
                <a:gd name="connsiteY2" fmla="*/ 457622 h 922163"/>
                <a:gd name="connsiteX3" fmla="*/ 1664 w 1721010"/>
                <a:gd name="connsiteY3" fmla="*/ 51222 h 922163"/>
                <a:gd name="connsiteX4" fmla="*/ 17619 w 1721010"/>
                <a:gd name="connsiteY4" fmla="*/ 0 h 922163"/>
                <a:gd name="connsiteX5" fmla="*/ 1567847 w 1721010"/>
                <a:gd name="connsiteY5" fmla="*/ 0 h 922163"/>
                <a:gd name="connsiteX6" fmla="*/ 1593373 w 1721010"/>
                <a:gd name="connsiteY6" fmla="*/ 37388 h 922163"/>
                <a:gd name="connsiteX7" fmla="*/ 1721010 w 1721010"/>
                <a:gd name="connsiteY7" fmla="*/ 443788 h 922163"/>
                <a:gd name="connsiteX0" fmla="*/ 1639248 w 1721143"/>
                <a:gd name="connsiteY0" fmla="*/ 922163 h 922163"/>
                <a:gd name="connsiteX1" fmla="*/ 2866 w 1721143"/>
                <a:gd name="connsiteY1" fmla="*/ 922163 h 922163"/>
                <a:gd name="connsiteX2" fmla="*/ 80846 w 1721143"/>
                <a:gd name="connsiteY2" fmla="*/ 457622 h 922163"/>
                <a:gd name="connsiteX3" fmla="*/ 1797 w 1721143"/>
                <a:gd name="connsiteY3" fmla="*/ 51222 h 922163"/>
                <a:gd name="connsiteX4" fmla="*/ 11678 w 1721143"/>
                <a:gd name="connsiteY4" fmla="*/ 0 h 922163"/>
                <a:gd name="connsiteX5" fmla="*/ 1567980 w 1721143"/>
                <a:gd name="connsiteY5" fmla="*/ 0 h 922163"/>
                <a:gd name="connsiteX6" fmla="*/ 1593506 w 1721143"/>
                <a:gd name="connsiteY6" fmla="*/ 37388 h 922163"/>
                <a:gd name="connsiteX7" fmla="*/ 1721143 w 1721143"/>
                <a:gd name="connsiteY7" fmla="*/ 443788 h 922163"/>
                <a:gd name="connsiteX0" fmla="*/ 1639248 w 1672555"/>
                <a:gd name="connsiteY0" fmla="*/ 922163 h 922163"/>
                <a:gd name="connsiteX1" fmla="*/ 2866 w 1672555"/>
                <a:gd name="connsiteY1" fmla="*/ 922163 h 922163"/>
                <a:gd name="connsiteX2" fmla="*/ 80846 w 1672555"/>
                <a:gd name="connsiteY2" fmla="*/ 457622 h 922163"/>
                <a:gd name="connsiteX3" fmla="*/ 1797 w 1672555"/>
                <a:gd name="connsiteY3" fmla="*/ 51222 h 922163"/>
                <a:gd name="connsiteX4" fmla="*/ 11678 w 1672555"/>
                <a:gd name="connsiteY4" fmla="*/ 0 h 922163"/>
                <a:gd name="connsiteX5" fmla="*/ 1567980 w 1672555"/>
                <a:gd name="connsiteY5" fmla="*/ 0 h 922163"/>
                <a:gd name="connsiteX6" fmla="*/ 1593506 w 1672555"/>
                <a:gd name="connsiteY6" fmla="*/ 37388 h 922163"/>
                <a:gd name="connsiteX7" fmla="*/ 1672555 w 1672555"/>
                <a:gd name="connsiteY7" fmla="*/ 443788 h 922163"/>
                <a:gd name="connsiteX0" fmla="*/ 1639248 w 1672555"/>
                <a:gd name="connsiteY0" fmla="*/ 922163 h 922163"/>
                <a:gd name="connsiteX1" fmla="*/ 2866 w 1672555"/>
                <a:gd name="connsiteY1" fmla="*/ 922163 h 922163"/>
                <a:gd name="connsiteX2" fmla="*/ 80846 w 1672555"/>
                <a:gd name="connsiteY2" fmla="*/ 457622 h 922163"/>
                <a:gd name="connsiteX3" fmla="*/ 1797 w 1672555"/>
                <a:gd name="connsiteY3" fmla="*/ 51222 h 922163"/>
                <a:gd name="connsiteX4" fmla="*/ 11678 w 1672555"/>
                <a:gd name="connsiteY4" fmla="*/ 0 h 922163"/>
                <a:gd name="connsiteX5" fmla="*/ 1567980 w 1672555"/>
                <a:gd name="connsiteY5" fmla="*/ 0 h 922163"/>
                <a:gd name="connsiteX6" fmla="*/ 1593506 w 1672555"/>
                <a:gd name="connsiteY6" fmla="*/ 37388 h 922163"/>
                <a:gd name="connsiteX7" fmla="*/ 1672555 w 1672555"/>
                <a:gd name="connsiteY7" fmla="*/ 443788 h 922163"/>
                <a:gd name="connsiteX0" fmla="*/ 1639248 w 1672555"/>
                <a:gd name="connsiteY0" fmla="*/ 922163 h 922163"/>
                <a:gd name="connsiteX1" fmla="*/ 2866 w 1672555"/>
                <a:gd name="connsiteY1" fmla="*/ 922163 h 922163"/>
                <a:gd name="connsiteX2" fmla="*/ 80846 w 1672555"/>
                <a:gd name="connsiteY2" fmla="*/ 457622 h 922163"/>
                <a:gd name="connsiteX3" fmla="*/ 1797 w 1672555"/>
                <a:gd name="connsiteY3" fmla="*/ 51222 h 922163"/>
                <a:gd name="connsiteX4" fmla="*/ 11678 w 1672555"/>
                <a:gd name="connsiteY4" fmla="*/ 0 h 922163"/>
                <a:gd name="connsiteX5" fmla="*/ 1567980 w 1672555"/>
                <a:gd name="connsiteY5" fmla="*/ 0 h 922163"/>
                <a:gd name="connsiteX6" fmla="*/ 1593506 w 1672555"/>
                <a:gd name="connsiteY6" fmla="*/ 37388 h 922163"/>
                <a:gd name="connsiteX7" fmla="*/ 1672555 w 1672555"/>
                <a:gd name="connsiteY7" fmla="*/ 443788 h 922163"/>
                <a:gd name="connsiteX0" fmla="*/ 1639248 w 1672555"/>
                <a:gd name="connsiteY0" fmla="*/ 922163 h 922163"/>
                <a:gd name="connsiteX1" fmla="*/ 2866 w 1672555"/>
                <a:gd name="connsiteY1" fmla="*/ 922163 h 922163"/>
                <a:gd name="connsiteX2" fmla="*/ 80846 w 1672555"/>
                <a:gd name="connsiteY2" fmla="*/ 457622 h 922163"/>
                <a:gd name="connsiteX3" fmla="*/ 1797 w 1672555"/>
                <a:gd name="connsiteY3" fmla="*/ 51222 h 922163"/>
                <a:gd name="connsiteX4" fmla="*/ 11678 w 1672555"/>
                <a:gd name="connsiteY4" fmla="*/ 0 h 922163"/>
                <a:gd name="connsiteX5" fmla="*/ 1577696 w 1672555"/>
                <a:gd name="connsiteY5" fmla="*/ 0 h 922163"/>
                <a:gd name="connsiteX6" fmla="*/ 1593506 w 1672555"/>
                <a:gd name="connsiteY6" fmla="*/ 37388 h 922163"/>
                <a:gd name="connsiteX7" fmla="*/ 1672555 w 1672555"/>
                <a:gd name="connsiteY7" fmla="*/ 443788 h 922163"/>
                <a:gd name="connsiteX0" fmla="*/ 1622242 w 1672555"/>
                <a:gd name="connsiteY0" fmla="*/ 922163 h 922163"/>
                <a:gd name="connsiteX1" fmla="*/ 2866 w 1672555"/>
                <a:gd name="connsiteY1" fmla="*/ 922163 h 922163"/>
                <a:gd name="connsiteX2" fmla="*/ 80846 w 1672555"/>
                <a:gd name="connsiteY2" fmla="*/ 457622 h 922163"/>
                <a:gd name="connsiteX3" fmla="*/ 1797 w 1672555"/>
                <a:gd name="connsiteY3" fmla="*/ 51222 h 922163"/>
                <a:gd name="connsiteX4" fmla="*/ 11678 w 1672555"/>
                <a:gd name="connsiteY4" fmla="*/ 0 h 922163"/>
                <a:gd name="connsiteX5" fmla="*/ 1577696 w 1672555"/>
                <a:gd name="connsiteY5" fmla="*/ 0 h 922163"/>
                <a:gd name="connsiteX6" fmla="*/ 1593506 w 1672555"/>
                <a:gd name="connsiteY6" fmla="*/ 37388 h 922163"/>
                <a:gd name="connsiteX7" fmla="*/ 1672555 w 1672555"/>
                <a:gd name="connsiteY7" fmla="*/ 443788 h 922163"/>
                <a:gd name="connsiteX0" fmla="*/ 1622242 w 1672555"/>
                <a:gd name="connsiteY0" fmla="*/ 922163 h 922163"/>
                <a:gd name="connsiteX1" fmla="*/ 2866 w 1672555"/>
                <a:gd name="connsiteY1" fmla="*/ 922163 h 922163"/>
                <a:gd name="connsiteX2" fmla="*/ 359714 w 1672555"/>
                <a:gd name="connsiteY2" fmla="*/ 457622 h 922163"/>
                <a:gd name="connsiteX3" fmla="*/ 1797 w 1672555"/>
                <a:gd name="connsiteY3" fmla="*/ 51222 h 922163"/>
                <a:gd name="connsiteX4" fmla="*/ 11678 w 1672555"/>
                <a:gd name="connsiteY4" fmla="*/ 0 h 922163"/>
                <a:gd name="connsiteX5" fmla="*/ 1577696 w 1672555"/>
                <a:gd name="connsiteY5" fmla="*/ 0 h 922163"/>
                <a:gd name="connsiteX6" fmla="*/ 1593506 w 1672555"/>
                <a:gd name="connsiteY6" fmla="*/ 37388 h 922163"/>
                <a:gd name="connsiteX7" fmla="*/ 1672555 w 1672555"/>
                <a:gd name="connsiteY7" fmla="*/ 443788 h 922163"/>
                <a:gd name="connsiteX0" fmla="*/ 1622242 w 1672555"/>
                <a:gd name="connsiteY0" fmla="*/ 922163 h 922163"/>
                <a:gd name="connsiteX1" fmla="*/ 2866 w 1672555"/>
                <a:gd name="connsiteY1" fmla="*/ 922163 h 922163"/>
                <a:gd name="connsiteX2" fmla="*/ 359714 w 1672555"/>
                <a:gd name="connsiteY2" fmla="*/ 457622 h 922163"/>
                <a:gd name="connsiteX3" fmla="*/ 1797 w 1672555"/>
                <a:gd name="connsiteY3" fmla="*/ 51222 h 922163"/>
                <a:gd name="connsiteX4" fmla="*/ 11678 w 1672555"/>
                <a:gd name="connsiteY4" fmla="*/ 0 h 922163"/>
                <a:gd name="connsiteX5" fmla="*/ 1577696 w 1672555"/>
                <a:gd name="connsiteY5" fmla="*/ 0 h 922163"/>
                <a:gd name="connsiteX6" fmla="*/ 1593506 w 1672555"/>
                <a:gd name="connsiteY6" fmla="*/ 37388 h 922163"/>
                <a:gd name="connsiteX7" fmla="*/ 1672555 w 1672555"/>
                <a:gd name="connsiteY7" fmla="*/ 443788 h 922163"/>
                <a:gd name="connsiteX0" fmla="*/ 1622242 w 1672555"/>
                <a:gd name="connsiteY0" fmla="*/ 922163 h 922163"/>
                <a:gd name="connsiteX1" fmla="*/ 2866 w 1672555"/>
                <a:gd name="connsiteY1" fmla="*/ 922163 h 922163"/>
                <a:gd name="connsiteX2" fmla="*/ 359714 w 1672555"/>
                <a:gd name="connsiteY2" fmla="*/ 457622 h 922163"/>
                <a:gd name="connsiteX3" fmla="*/ 1797 w 1672555"/>
                <a:gd name="connsiteY3" fmla="*/ 51222 h 922163"/>
                <a:gd name="connsiteX4" fmla="*/ 11678 w 1672555"/>
                <a:gd name="connsiteY4" fmla="*/ 0 h 922163"/>
                <a:gd name="connsiteX5" fmla="*/ 1577696 w 1672555"/>
                <a:gd name="connsiteY5" fmla="*/ 0 h 922163"/>
                <a:gd name="connsiteX6" fmla="*/ 1593506 w 1672555"/>
                <a:gd name="connsiteY6" fmla="*/ 37388 h 922163"/>
                <a:gd name="connsiteX7" fmla="*/ 1672555 w 1672555"/>
                <a:gd name="connsiteY7" fmla="*/ 443788 h 922163"/>
                <a:gd name="connsiteX0" fmla="*/ 1628420 w 1678733"/>
                <a:gd name="connsiteY0" fmla="*/ 922163 h 922163"/>
                <a:gd name="connsiteX1" fmla="*/ 9044 w 1678733"/>
                <a:gd name="connsiteY1" fmla="*/ 922163 h 922163"/>
                <a:gd name="connsiteX2" fmla="*/ 365892 w 1678733"/>
                <a:gd name="connsiteY2" fmla="*/ 457622 h 922163"/>
                <a:gd name="connsiteX3" fmla="*/ 7975 w 1678733"/>
                <a:gd name="connsiteY3" fmla="*/ 51222 h 922163"/>
                <a:gd name="connsiteX4" fmla="*/ 17856 w 1678733"/>
                <a:gd name="connsiteY4" fmla="*/ 0 h 922163"/>
                <a:gd name="connsiteX5" fmla="*/ 1583874 w 1678733"/>
                <a:gd name="connsiteY5" fmla="*/ 0 h 922163"/>
                <a:gd name="connsiteX6" fmla="*/ 1599684 w 1678733"/>
                <a:gd name="connsiteY6" fmla="*/ 37388 h 922163"/>
                <a:gd name="connsiteX7" fmla="*/ 1678733 w 1678733"/>
                <a:gd name="connsiteY7" fmla="*/ 443788 h 922163"/>
                <a:gd name="connsiteX0" fmla="*/ 1627563 w 1677876"/>
                <a:gd name="connsiteY0" fmla="*/ 922163 h 922163"/>
                <a:gd name="connsiteX1" fmla="*/ 8187 w 1677876"/>
                <a:gd name="connsiteY1" fmla="*/ 922163 h 922163"/>
                <a:gd name="connsiteX2" fmla="*/ 365035 w 1677876"/>
                <a:gd name="connsiteY2" fmla="*/ 457622 h 922163"/>
                <a:gd name="connsiteX3" fmla="*/ 7118 w 1677876"/>
                <a:gd name="connsiteY3" fmla="*/ 51222 h 922163"/>
                <a:gd name="connsiteX4" fmla="*/ 51855 w 1677876"/>
                <a:gd name="connsiteY4" fmla="*/ 0 h 922163"/>
                <a:gd name="connsiteX5" fmla="*/ 1583017 w 1677876"/>
                <a:gd name="connsiteY5" fmla="*/ 0 h 922163"/>
                <a:gd name="connsiteX6" fmla="*/ 1598827 w 1677876"/>
                <a:gd name="connsiteY6" fmla="*/ 37388 h 922163"/>
                <a:gd name="connsiteX7" fmla="*/ 1677876 w 1677876"/>
                <a:gd name="connsiteY7" fmla="*/ 443788 h 922163"/>
                <a:gd name="connsiteX0" fmla="*/ 1627563 w 1956744"/>
                <a:gd name="connsiteY0" fmla="*/ 922163 h 922163"/>
                <a:gd name="connsiteX1" fmla="*/ 8187 w 1956744"/>
                <a:gd name="connsiteY1" fmla="*/ 922163 h 922163"/>
                <a:gd name="connsiteX2" fmla="*/ 365035 w 1956744"/>
                <a:gd name="connsiteY2" fmla="*/ 457622 h 922163"/>
                <a:gd name="connsiteX3" fmla="*/ 7118 w 1956744"/>
                <a:gd name="connsiteY3" fmla="*/ 51222 h 922163"/>
                <a:gd name="connsiteX4" fmla="*/ 51855 w 1956744"/>
                <a:gd name="connsiteY4" fmla="*/ 0 h 922163"/>
                <a:gd name="connsiteX5" fmla="*/ 1583017 w 1956744"/>
                <a:gd name="connsiteY5" fmla="*/ 0 h 922163"/>
                <a:gd name="connsiteX6" fmla="*/ 1598827 w 1956744"/>
                <a:gd name="connsiteY6" fmla="*/ 37388 h 922163"/>
                <a:gd name="connsiteX7" fmla="*/ 1956744 w 1956744"/>
                <a:gd name="connsiteY7" fmla="*/ 443788 h 922163"/>
                <a:gd name="connsiteX0" fmla="*/ 1627563 w 1956744"/>
                <a:gd name="connsiteY0" fmla="*/ 922163 h 922163"/>
                <a:gd name="connsiteX1" fmla="*/ 8187 w 1956744"/>
                <a:gd name="connsiteY1" fmla="*/ 922163 h 922163"/>
                <a:gd name="connsiteX2" fmla="*/ 365035 w 1956744"/>
                <a:gd name="connsiteY2" fmla="*/ 457622 h 922163"/>
                <a:gd name="connsiteX3" fmla="*/ 7118 w 1956744"/>
                <a:gd name="connsiteY3" fmla="*/ 51222 h 922163"/>
                <a:gd name="connsiteX4" fmla="*/ 51855 w 1956744"/>
                <a:gd name="connsiteY4" fmla="*/ 0 h 922163"/>
                <a:gd name="connsiteX5" fmla="*/ 1583017 w 1956744"/>
                <a:gd name="connsiteY5" fmla="*/ 0 h 922163"/>
                <a:gd name="connsiteX6" fmla="*/ 1598827 w 1956744"/>
                <a:gd name="connsiteY6" fmla="*/ 37388 h 922163"/>
                <a:gd name="connsiteX7" fmla="*/ 1956744 w 1956744"/>
                <a:gd name="connsiteY7" fmla="*/ 443788 h 922163"/>
                <a:gd name="connsiteX0" fmla="*/ 1627563 w 1956744"/>
                <a:gd name="connsiteY0" fmla="*/ 922163 h 922163"/>
                <a:gd name="connsiteX1" fmla="*/ 8187 w 1956744"/>
                <a:gd name="connsiteY1" fmla="*/ 922163 h 922163"/>
                <a:gd name="connsiteX2" fmla="*/ 365035 w 1956744"/>
                <a:gd name="connsiteY2" fmla="*/ 457622 h 922163"/>
                <a:gd name="connsiteX3" fmla="*/ 7118 w 1956744"/>
                <a:gd name="connsiteY3" fmla="*/ 51222 h 922163"/>
                <a:gd name="connsiteX4" fmla="*/ 51855 w 1956744"/>
                <a:gd name="connsiteY4" fmla="*/ 0 h 922163"/>
                <a:gd name="connsiteX5" fmla="*/ 1583017 w 1956744"/>
                <a:gd name="connsiteY5" fmla="*/ 0 h 922163"/>
                <a:gd name="connsiteX6" fmla="*/ 1598827 w 1956744"/>
                <a:gd name="connsiteY6" fmla="*/ 37388 h 922163"/>
                <a:gd name="connsiteX7" fmla="*/ 1956744 w 1956744"/>
                <a:gd name="connsiteY7" fmla="*/ 443788 h 922163"/>
                <a:gd name="connsiteX0" fmla="*/ 1627563 w 1956744"/>
                <a:gd name="connsiteY0" fmla="*/ 922163 h 922163"/>
                <a:gd name="connsiteX1" fmla="*/ 8187 w 1956744"/>
                <a:gd name="connsiteY1" fmla="*/ 922163 h 922163"/>
                <a:gd name="connsiteX2" fmla="*/ 365035 w 1956744"/>
                <a:gd name="connsiteY2" fmla="*/ 457622 h 922163"/>
                <a:gd name="connsiteX3" fmla="*/ 7118 w 1956744"/>
                <a:gd name="connsiteY3" fmla="*/ 51222 h 922163"/>
                <a:gd name="connsiteX4" fmla="*/ 51855 w 1956744"/>
                <a:gd name="connsiteY4" fmla="*/ 0 h 922163"/>
                <a:gd name="connsiteX5" fmla="*/ 1527243 w 1956744"/>
                <a:gd name="connsiteY5" fmla="*/ 0 h 922163"/>
                <a:gd name="connsiteX6" fmla="*/ 1598827 w 1956744"/>
                <a:gd name="connsiteY6" fmla="*/ 37388 h 922163"/>
                <a:gd name="connsiteX7" fmla="*/ 1956744 w 1956744"/>
                <a:gd name="connsiteY7" fmla="*/ 443788 h 922163"/>
                <a:gd name="connsiteX0" fmla="*/ 1725170 w 1956744"/>
                <a:gd name="connsiteY0" fmla="*/ 922163 h 922163"/>
                <a:gd name="connsiteX1" fmla="*/ 8187 w 1956744"/>
                <a:gd name="connsiteY1" fmla="*/ 922163 h 922163"/>
                <a:gd name="connsiteX2" fmla="*/ 365035 w 1956744"/>
                <a:gd name="connsiteY2" fmla="*/ 457622 h 922163"/>
                <a:gd name="connsiteX3" fmla="*/ 7118 w 1956744"/>
                <a:gd name="connsiteY3" fmla="*/ 51222 h 922163"/>
                <a:gd name="connsiteX4" fmla="*/ 51855 w 1956744"/>
                <a:gd name="connsiteY4" fmla="*/ 0 h 922163"/>
                <a:gd name="connsiteX5" fmla="*/ 1527243 w 1956744"/>
                <a:gd name="connsiteY5" fmla="*/ 0 h 922163"/>
                <a:gd name="connsiteX6" fmla="*/ 1598827 w 1956744"/>
                <a:gd name="connsiteY6" fmla="*/ 37388 h 922163"/>
                <a:gd name="connsiteX7" fmla="*/ 1956744 w 1956744"/>
                <a:gd name="connsiteY7" fmla="*/ 443788 h 922163"/>
                <a:gd name="connsiteX0" fmla="*/ 1725170 w 1956744"/>
                <a:gd name="connsiteY0" fmla="*/ 922163 h 922163"/>
                <a:gd name="connsiteX1" fmla="*/ 8187 w 1956744"/>
                <a:gd name="connsiteY1" fmla="*/ 922163 h 922163"/>
                <a:gd name="connsiteX2" fmla="*/ 365035 w 1956744"/>
                <a:gd name="connsiteY2" fmla="*/ 457622 h 922163"/>
                <a:gd name="connsiteX3" fmla="*/ 7118 w 1956744"/>
                <a:gd name="connsiteY3" fmla="*/ 51222 h 922163"/>
                <a:gd name="connsiteX4" fmla="*/ 51855 w 1956744"/>
                <a:gd name="connsiteY4" fmla="*/ 0 h 922163"/>
                <a:gd name="connsiteX5" fmla="*/ 1527243 w 1956744"/>
                <a:gd name="connsiteY5" fmla="*/ 0 h 922163"/>
                <a:gd name="connsiteX6" fmla="*/ 1598827 w 1956744"/>
                <a:gd name="connsiteY6" fmla="*/ 37388 h 922163"/>
                <a:gd name="connsiteX7" fmla="*/ 1956744 w 1956744"/>
                <a:gd name="connsiteY7" fmla="*/ 443788 h 922163"/>
                <a:gd name="connsiteX0" fmla="*/ 1725170 w 1956744"/>
                <a:gd name="connsiteY0" fmla="*/ 922163 h 922163"/>
                <a:gd name="connsiteX1" fmla="*/ 8187 w 1956744"/>
                <a:gd name="connsiteY1" fmla="*/ 922163 h 922163"/>
                <a:gd name="connsiteX2" fmla="*/ 365035 w 1956744"/>
                <a:gd name="connsiteY2" fmla="*/ 457622 h 922163"/>
                <a:gd name="connsiteX3" fmla="*/ 7118 w 1956744"/>
                <a:gd name="connsiteY3" fmla="*/ 51222 h 922163"/>
                <a:gd name="connsiteX4" fmla="*/ 51855 w 1956744"/>
                <a:gd name="connsiteY4" fmla="*/ 0 h 922163"/>
                <a:gd name="connsiteX5" fmla="*/ 1527243 w 1956744"/>
                <a:gd name="connsiteY5" fmla="*/ 0 h 922163"/>
                <a:gd name="connsiteX6" fmla="*/ 1598827 w 1956744"/>
                <a:gd name="connsiteY6" fmla="*/ 37388 h 922163"/>
                <a:gd name="connsiteX7" fmla="*/ 1956744 w 1956744"/>
                <a:gd name="connsiteY7" fmla="*/ 443788 h 922163"/>
                <a:gd name="connsiteX0" fmla="*/ 1725170 w 1956744"/>
                <a:gd name="connsiteY0" fmla="*/ 922163 h 922163"/>
                <a:gd name="connsiteX1" fmla="*/ 8187 w 1956744"/>
                <a:gd name="connsiteY1" fmla="*/ 922163 h 922163"/>
                <a:gd name="connsiteX2" fmla="*/ 365035 w 1956744"/>
                <a:gd name="connsiteY2" fmla="*/ 457622 h 922163"/>
                <a:gd name="connsiteX3" fmla="*/ 7118 w 1956744"/>
                <a:gd name="connsiteY3" fmla="*/ 51222 h 922163"/>
                <a:gd name="connsiteX4" fmla="*/ 51855 w 1956744"/>
                <a:gd name="connsiteY4" fmla="*/ 0 h 922163"/>
                <a:gd name="connsiteX5" fmla="*/ 1527243 w 1956744"/>
                <a:gd name="connsiteY5" fmla="*/ 0 h 922163"/>
                <a:gd name="connsiteX6" fmla="*/ 1598827 w 1956744"/>
                <a:gd name="connsiteY6" fmla="*/ 37388 h 922163"/>
                <a:gd name="connsiteX7" fmla="*/ 1956744 w 1956744"/>
                <a:gd name="connsiteY7" fmla="*/ 443788 h 922163"/>
                <a:gd name="connsiteX0" fmla="*/ 1725170 w 1956744"/>
                <a:gd name="connsiteY0" fmla="*/ 922163 h 922163"/>
                <a:gd name="connsiteX1" fmla="*/ 8187 w 1956744"/>
                <a:gd name="connsiteY1" fmla="*/ 922163 h 922163"/>
                <a:gd name="connsiteX2" fmla="*/ 365035 w 1956744"/>
                <a:gd name="connsiteY2" fmla="*/ 457622 h 922163"/>
                <a:gd name="connsiteX3" fmla="*/ 7118 w 1956744"/>
                <a:gd name="connsiteY3" fmla="*/ 51222 h 922163"/>
                <a:gd name="connsiteX4" fmla="*/ 51855 w 1956744"/>
                <a:gd name="connsiteY4" fmla="*/ 0 h 922163"/>
                <a:gd name="connsiteX5" fmla="*/ 1527243 w 1956744"/>
                <a:gd name="connsiteY5" fmla="*/ 0 h 922163"/>
                <a:gd name="connsiteX6" fmla="*/ 1598827 w 1956744"/>
                <a:gd name="connsiteY6" fmla="*/ 37388 h 922163"/>
                <a:gd name="connsiteX7" fmla="*/ 1956744 w 1956744"/>
                <a:gd name="connsiteY7" fmla="*/ 443788 h 922163"/>
                <a:gd name="connsiteX0" fmla="*/ 1725169 w 1956743"/>
                <a:gd name="connsiteY0" fmla="*/ 922163 h 922163"/>
                <a:gd name="connsiteX1" fmla="*/ 8186 w 1956743"/>
                <a:gd name="connsiteY1" fmla="*/ 922163 h 922163"/>
                <a:gd name="connsiteX2" fmla="*/ 365034 w 1956743"/>
                <a:gd name="connsiteY2" fmla="*/ 457622 h 922163"/>
                <a:gd name="connsiteX3" fmla="*/ 7117 w 1956743"/>
                <a:gd name="connsiteY3" fmla="*/ 51222 h 922163"/>
                <a:gd name="connsiteX4" fmla="*/ 51856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9 w 1956743"/>
                <a:gd name="connsiteY0" fmla="*/ 922163 h 922163"/>
                <a:gd name="connsiteX1" fmla="*/ 8186 w 1956743"/>
                <a:gd name="connsiteY1" fmla="*/ 922163 h 922163"/>
                <a:gd name="connsiteX2" fmla="*/ 365034 w 1956743"/>
                <a:gd name="connsiteY2" fmla="*/ 457622 h 922163"/>
                <a:gd name="connsiteX3" fmla="*/ 7117 w 1956743"/>
                <a:gd name="connsiteY3" fmla="*/ 51222 h 922163"/>
                <a:gd name="connsiteX4" fmla="*/ 51856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9 w 1956743"/>
                <a:gd name="connsiteY0" fmla="*/ 922163 h 922163"/>
                <a:gd name="connsiteX1" fmla="*/ 8186 w 1956743"/>
                <a:gd name="connsiteY1" fmla="*/ 922163 h 922163"/>
                <a:gd name="connsiteX2" fmla="*/ 365034 w 1956743"/>
                <a:gd name="connsiteY2" fmla="*/ 457622 h 922163"/>
                <a:gd name="connsiteX3" fmla="*/ 7117 w 1956743"/>
                <a:gd name="connsiteY3" fmla="*/ 51222 h 922163"/>
                <a:gd name="connsiteX4" fmla="*/ 51856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9 w 1956743"/>
                <a:gd name="connsiteY0" fmla="*/ 922163 h 922163"/>
                <a:gd name="connsiteX1" fmla="*/ 8186 w 1956743"/>
                <a:gd name="connsiteY1" fmla="*/ 922163 h 922163"/>
                <a:gd name="connsiteX2" fmla="*/ 365034 w 1956743"/>
                <a:gd name="connsiteY2" fmla="*/ 457622 h 922163"/>
                <a:gd name="connsiteX3" fmla="*/ 7117 w 1956743"/>
                <a:gd name="connsiteY3" fmla="*/ 51222 h 922163"/>
                <a:gd name="connsiteX4" fmla="*/ 51856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9 w 1956743"/>
                <a:gd name="connsiteY0" fmla="*/ 922163 h 922163"/>
                <a:gd name="connsiteX1" fmla="*/ 8186 w 1956743"/>
                <a:gd name="connsiteY1" fmla="*/ 922163 h 922163"/>
                <a:gd name="connsiteX2" fmla="*/ 365034 w 1956743"/>
                <a:gd name="connsiteY2" fmla="*/ 457622 h 922163"/>
                <a:gd name="connsiteX3" fmla="*/ 7117 w 1956743"/>
                <a:gd name="connsiteY3" fmla="*/ 51222 h 922163"/>
                <a:gd name="connsiteX4" fmla="*/ 51856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4 w 1956743"/>
                <a:gd name="connsiteY2" fmla="*/ 457622 h 922163"/>
                <a:gd name="connsiteX3" fmla="*/ 7117 w 1956743"/>
                <a:gd name="connsiteY3" fmla="*/ 51222 h 922163"/>
                <a:gd name="connsiteX4" fmla="*/ 51856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5 w 1956743"/>
                <a:gd name="connsiteY2" fmla="*/ 457622 h 922163"/>
                <a:gd name="connsiteX3" fmla="*/ 7117 w 1956743"/>
                <a:gd name="connsiteY3" fmla="*/ 51222 h 922163"/>
                <a:gd name="connsiteX4" fmla="*/ 51856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5 w 1956743"/>
                <a:gd name="connsiteY2" fmla="*/ 457622 h 922163"/>
                <a:gd name="connsiteX3" fmla="*/ 7117 w 1956743"/>
                <a:gd name="connsiteY3" fmla="*/ 51222 h 922163"/>
                <a:gd name="connsiteX4" fmla="*/ 51856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5 w 1956743"/>
                <a:gd name="connsiteY2" fmla="*/ 457622 h 922163"/>
                <a:gd name="connsiteX3" fmla="*/ 7117 w 1956743"/>
                <a:gd name="connsiteY3" fmla="*/ 51222 h 922163"/>
                <a:gd name="connsiteX4" fmla="*/ 51856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5 w 1956743"/>
                <a:gd name="connsiteY2" fmla="*/ 457622 h 922163"/>
                <a:gd name="connsiteX3" fmla="*/ 7117 w 1956743"/>
                <a:gd name="connsiteY3" fmla="*/ 51222 h 922163"/>
                <a:gd name="connsiteX4" fmla="*/ 51856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5 w 1956743"/>
                <a:gd name="connsiteY2" fmla="*/ 457622 h 922163"/>
                <a:gd name="connsiteX3" fmla="*/ 7117 w 1956743"/>
                <a:gd name="connsiteY3" fmla="*/ 51222 h 922163"/>
                <a:gd name="connsiteX4" fmla="*/ 51857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5 w 1956743"/>
                <a:gd name="connsiteY2" fmla="*/ 457622 h 922163"/>
                <a:gd name="connsiteX3" fmla="*/ 7117 w 1956743"/>
                <a:gd name="connsiteY3" fmla="*/ 51222 h 922163"/>
                <a:gd name="connsiteX4" fmla="*/ 51857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5 w 1956743"/>
                <a:gd name="connsiteY2" fmla="*/ 457622 h 922163"/>
                <a:gd name="connsiteX3" fmla="*/ 7117 w 1956743"/>
                <a:gd name="connsiteY3" fmla="*/ 51222 h 922163"/>
                <a:gd name="connsiteX4" fmla="*/ 51857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5 w 1956743"/>
                <a:gd name="connsiteY2" fmla="*/ 457622 h 922163"/>
                <a:gd name="connsiteX3" fmla="*/ 7117 w 1956743"/>
                <a:gd name="connsiteY3" fmla="*/ 51222 h 922163"/>
                <a:gd name="connsiteX4" fmla="*/ 51857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5 w 1956743"/>
                <a:gd name="connsiteY2" fmla="*/ 457622 h 922163"/>
                <a:gd name="connsiteX3" fmla="*/ 7117 w 1956743"/>
                <a:gd name="connsiteY3" fmla="*/ 51222 h 922163"/>
                <a:gd name="connsiteX4" fmla="*/ 51857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5 w 1956743"/>
                <a:gd name="connsiteY2" fmla="*/ 457622 h 922163"/>
                <a:gd name="connsiteX3" fmla="*/ 7117 w 1956743"/>
                <a:gd name="connsiteY3" fmla="*/ 51222 h 922163"/>
                <a:gd name="connsiteX4" fmla="*/ 51857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5 w 1956743"/>
                <a:gd name="connsiteY2" fmla="*/ 457622 h 922163"/>
                <a:gd name="connsiteX3" fmla="*/ 7117 w 1956743"/>
                <a:gd name="connsiteY3" fmla="*/ 51222 h 922163"/>
                <a:gd name="connsiteX4" fmla="*/ 51857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5 w 1956743"/>
                <a:gd name="connsiteY2" fmla="*/ 457622 h 922163"/>
                <a:gd name="connsiteX3" fmla="*/ 7117 w 1956743"/>
                <a:gd name="connsiteY3" fmla="*/ 51222 h 922163"/>
                <a:gd name="connsiteX4" fmla="*/ 51857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5 w 1956743"/>
                <a:gd name="connsiteY2" fmla="*/ 457622 h 922163"/>
                <a:gd name="connsiteX3" fmla="*/ 7117 w 1956743"/>
                <a:gd name="connsiteY3" fmla="*/ 51222 h 922163"/>
                <a:gd name="connsiteX4" fmla="*/ 51857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5 w 1956743"/>
                <a:gd name="connsiteY2" fmla="*/ 457622 h 922163"/>
                <a:gd name="connsiteX3" fmla="*/ 7117 w 1956743"/>
                <a:gd name="connsiteY3" fmla="*/ 51222 h 922163"/>
                <a:gd name="connsiteX4" fmla="*/ 51857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5 w 1956743"/>
                <a:gd name="connsiteY2" fmla="*/ 457622 h 922163"/>
                <a:gd name="connsiteX3" fmla="*/ 7117 w 1956743"/>
                <a:gd name="connsiteY3" fmla="*/ 51222 h 922163"/>
                <a:gd name="connsiteX4" fmla="*/ 51857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5 w 1956743"/>
                <a:gd name="connsiteY2" fmla="*/ 457622 h 922163"/>
                <a:gd name="connsiteX3" fmla="*/ 7117 w 1956743"/>
                <a:gd name="connsiteY3" fmla="*/ 51222 h 922163"/>
                <a:gd name="connsiteX4" fmla="*/ 51857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5 w 1956743"/>
                <a:gd name="connsiteY2" fmla="*/ 457622 h 922163"/>
                <a:gd name="connsiteX3" fmla="*/ 7117 w 1956743"/>
                <a:gd name="connsiteY3" fmla="*/ 51222 h 922163"/>
                <a:gd name="connsiteX4" fmla="*/ 51857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5 w 1956743"/>
                <a:gd name="connsiteY2" fmla="*/ 457622 h 922163"/>
                <a:gd name="connsiteX3" fmla="*/ 7117 w 1956743"/>
                <a:gd name="connsiteY3" fmla="*/ 51222 h 922163"/>
                <a:gd name="connsiteX4" fmla="*/ 51857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5 w 1956743"/>
                <a:gd name="connsiteY2" fmla="*/ 457622 h 922163"/>
                <a:gd name="connsiteX3" fmla="*/ 7117 w 1956743"/>
                <a:gd name="connsiteY3" fmla="*/ 51222 h 922163"/>
                <a:gd name="connsiteX4" fmla="*/ 51857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5 w 1956743"/>
                <a:gd name="connsiteY2" fmla="*/ 457622 h 922163"/>
                <a:gd name="connsiteX3" fmla="*/ 7117 w 1956743"/>
                <a:gd name="connsiteY3" fmla="*/ 51222 h 922163"/>
                <a:gd name="connsiteX4" fmla="*/ 51857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5 w 1956743"/>
                <a:gd name="connsiteY2" fmla="*/ 457622 h 922163"/>
                <a:gd name="connsiteX3" fmla="*/ 7116 w 1956743"/>
                <a:gd name="connsiteY3" fmla="*/ 49482 h 922163"/>
                <a:gd name="connsiteX4" fmla="*/ 51857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6364 w 1956743"/>
                <a:gd name="connsiteY2" fmla="*/ 461082 h 922163"/>
                <a:gd name="connsiteX3" fmla="*/ 7116 w 1956743"/>
                <a:gd name="connsiteY3" fmla="*/ 49482 h 922163"/>
                <a:gd name="connsiteX4" fmla="*/ 51857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6364 w 1956743"/>
                <a:gd name="connsiteY2" fmla="*/ 461082 h 922163"/>
                <a:gd name="connsiteX3" fmla="*/ 7116 w 1956743"/>
                <a:gd name="connsiteY3" fmla="*/ 49482 h 922163"/>
                <a:gd name="connsiteX4" fmla="*/ 51857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6364 w 1956743"/>
                <a:gd name="connsiteY2" fmla="*/ 461082 h 922163"/>
                <a:gd name="connsiteX3" fmla="*/ 7116 w 1956743"/>
                <a:gd name="connsiteY3" fmla="*/ 49482 h 922163"/>
                <a:gd name="connsiteX4" fmla="*/ 51857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042 w 1956620"/>
                <a:gd name="connsiteY0" fmla="*/ 922163 h 922163"/>
                <a:gd name="connsiteX1" fmla="*/ 8063 w 1956620"/>
                <a:gd name="connsiteY1" fmla="*/ 922163 h 922163"/>
                <a:gd name="connsiteX2" fmla="*/ 366241 w 1956620"/>
                <a:gd name="connsiteY2" fmla="*/ 461082 h 922163"/>
                <a:gd name="connsiteX3" fmla="*/ 6993 w 1956620"/>
                <a:gd name="connsiteY3" fmla="*/ 49482 h 922163"/>
                <a:gd name="connsiteX4" fmla="*/ 51734 w 1956620"/>
                <a:gd name="connsiteY4" fmla="*/ 0 h 922163"/>
                <a:gd name="connsiteX5" fmla="*/ 1527119 w 1956620"/>
                <a:gd name="connsiteY5" fmla="*/ 0 h 922163"/>
                <a:gd name="connsiteX6" fmla="*/ 1598703 w 1956620"/>
                <a:gd name="connsiteY6" fmla="*/ 37388 h 922163"/>
                <a:gd name="connsiteX7" fmla="*/ 1956620 w 1956620"/>
                <a:gd name="connsiteY7" fmla="*/ 443788 h 922163"/>
                <a:gd name="connsiteX0" fmla="*/ 1725054 w 1956632"/>
                <a:gd name="connsiteY0" fmla="*/ 922163 h 922163"/>
                <a:gd name="connsiteX1" fmla="*/ 8075 w 1956632"/>
                <a:gd name="connsiteY1" fmla="*/ 922163 h 922163"/>
                <a:gd name="connsiteX2" fmla="*/ 366253 w 1956632"/>
                <a:gd name="connsiteY2" fmla="*/ 461082 h 922163"/>
                <a:gd name="connsiteX3" fmla="*/ 7005 w 1956632"/>
                <a:gd name="connsiteY3" fmla="*/ 49482 h 922163"/>
                <a:gd name="connsiteX4" fmla="*/ 51023 w 1956632"/>
                <a:gd name="connsiteY4" fmla="*/ 0 h 922163"/>
                <a:gd name="connsiteX5" fmla="*/ 1527131 w 1956632"/>
                <a:gd name="connsiteY5" fmla="*/ 0 h 922163"/>
                <a:gd name="connsiteX6" fmla="*/ 1598715 w 1956632"/>
                <a:gd name="connsiteY6" fmla="*/ 37388 h 922163"/>
                <a:gd name="connsiteX7" fmla="*/ 1956632 w 1956632"/>
                <a:gd name="connsiteY7" fmla="*/ 443788 h 922163"/>
                <a:gd name="connsiteX0" fmla="*/ 1725055 w 1956633"/>
                <a:gd name="connsiteY0" fmla="*/ 922163 h 922163"/>
                <a:gd name="connsiteX1" fmla="*/ 8076 w 1956633"/>
                <a:gd name="connsiteY1" fmla="*/ 922163 h 922163"/>
                <a:gd name="connsiteX2" fmla="*/ 366254 w 1956633"/>
                <a:gd name="connsiteY2" fmla="*/ 461082 h 922163"/>
                <a:gd name="connsiteX3" fmla="*/ 7006 w 1956633"/>
                <a:gd name="connsiteY3" fmla="*/ 49482 h 922163"/>
                <a:gd name="connsiteX4" fmla="*/ 51024 w 1956633"/>
                <a:gd name="connsiteY4" fmla="*/ 0 h 922163"/>
                <a:gd name="connsiteX5" fmla="*/ 1527132 w 1956633"/>
                <a:gd name="connsiteY5" fmla="*/ 0 h 922163"/>
                <a:gd name="connsiteX6" fmla="*/ 1633931 w 1956633"/>
                <a:gd name="connsiteY6" fmla="*/ 49482 h 922163"/>
                <a:gd name="connsiteX7" fmla="*/ 1956633 w 1956633"/>
                <a:gd name="connsiteY7" fmla="*/ 443788 h 922163"/>
                <a:gd name="connsiteX0" fmla="*/ 1725055 w 1993179"/>
                <a:gd name="connsiteY0" fmla="*/ 922163 h 922163"/>
                <a:gd name="connsiteX1" fmla="*/ 8076 w 1993179"/>
                <a:gd name="connsiteY1" fmla="*/ 922163 h 922163"/>
                <a:gd name="connsiteX2" fmla="*/ 366254 w 1993179"/>
                <a:gd name="connsiteY2" fmla="*/ 461082 h 922163"/>
                <a:gd name="connsiteX3" fmla="*/ 7006 w 1993179"/>
                <a:gd name="connsiteY3" fmla="*/ 49482 h 922163"/>
                <a:gd name="connsiteX4" fmla="*/ 51024 w 1993179"/>
                <a:gd name="connsiteY4" fmla="*/ 0 h 922163"/>
                <a:gd name="connsiteX5" fmla="*/ 1527132 w 1993179"/>
                <a:gd name="connsiteY5" fmla="*/ 0 h 922163"/>
                <a:gd name="connsiteX6" fmla="*/ 1633931 w 1993179"/>
                <a:gd name="connsiteY6" fmla="*/ 49482 h 922163"/>
                <a:gd name="connsiteX7" fmla="*/ 1993179 w 1993179"/>
                <a:gd name="connsiteY7" fmla="*/ 461082 h 922163"/>
                <a:gd name="connsiteX0" fmla="*/ 1725055 w 1993179"/>
                <a:gd name="connsiteY0" fmla="*/ 922163 h 922163"/>
                <a:gd name="connsiteX1" fmla="*/ 8076 w 1993179"/>
                <a:gd name="connsiteY1" fmla="*/ 922163 h 922163"/>
                <a:gd name="connsiteX2" fmla="*/ 366254 w 1993179"/>
                <a:gd name="connsiteY2" fmla="*/ 461082 h 922163"/>
                <a:gd name="connsiteX3" fmla="*/ 7006 w 1993179"/>
                <a:gd name="connsiteY3" fmla="*/ 49482 h 922163"/>
                <a:gd name="connsiteX4" fmla="*/ 51024 w 1993179"/>
                <a:gd name="connsiteY4" fmla="*/ 0 h 922163"/>
                <a:gd name="connsiteX5" fmla="*/ 1527132 w 1993179"/>
                <a:gd name="connsiteY5" fmla="*/ 0 h 922163"/>
                <a:gd name="connsiteX6" fmla="*/ 1633931 w 1993179"/>
                <a:gd name="connsiteY6" fmla="*/ 49482 h 922163"/>
                <a:gd name="connsiteX7" fmla="*/ 1993179 w 1993179"/>
                <a:gd name="connsiteY7" fmla="*/ 461082 h 922163"/>
                <a:gd name="connsiteX0" fmla="*/ 1725055 w 1993179"/>
                <a:gd name="connsiteY0" fmla="*/ 922163 h 922163"/>
                <a:gd name="connsiteX1" fmla="*/ 8076 w 1993179"/>
                <a:gd name="connsiteY1" fmla="*/ 922163 h 922163"/>
                <a:gd name="connsiteX2" fmla="*/ 366254 w 1993179"/>
                <a:gd name="connsiteY2" fmla="*/ 461082 h 922163"/>
                <a:gd name="connsiteX3" fmla="*/ 7006 w 1993179"/>
                <a:gd name="connsiteY3" fmla="*/ 49482 h 922163"/>
                <a:gd name="connsiteX4" fmla="*/ 51024 w 1993179"/>
                <a:gd name="connsiteY4" fmla="*/ 0 h 922163"/>
                <a:gd name="connsiteX5" fmla="*/ 1527132 w 1993179"/>
                <a:gd name="connsiteY5" fmla="*/ 0 h 922163"/>
                <a:gd name="connsiteX6" fmla="*/ 1633931 w 1993179"/>
                <a:gd name="connsiteY6" fmla="*/ 49482 h 922163"/>
                <a:gd name="connsiteX7" fmla="*/ 1993179 w 1993179"/>
                <a:gd name="connsiteY7" fmla="*/ 461082 h 922163"/>
                <a:gd name="connsiteX0" fmla="*/ 1725055 w 1993179"/>
                <a:gd name="connsiteY0" fmla="*/ 922163 h 922163"/>
                <a:gd name="connsiteX1" fmla="*/ 8076 w 1993179"/>
                <a:gd name="connsiteY1" fmla="*/ 922163 h 922163"/>
                <a:gd name="connsiteX2" fmla="*/ 366254 w 1993179"/>
                <a:gd name="connsiteY2" fmla="*/ 461082 h 922163"/>
                <a:gd name="connsiteX3" fmla="*/ 7006 w 1993179"/>
                <a:gd name="connsiteY3" fmla="*/ 49482 h 922163"/>
                <a:gd name="connsiteX4" fmla="*/ 51024 w 1993179"/>
                <a:gd name="connsiteY4" fmla="*/ 0 h 922163"/>
                <a:gd name="connsiteX5" fmla="*/ 1545895 w 1993179"/>
                <a:gd name="connsiteY5" fmla="*/ 0 h 922163"/>
                <a:gd name="connsiteX6" fmla="*/ 1633931 w 1993179"/>
                <a:gd name="connsiteY6" fmla="*/ 49482 h 922163"/>
                <a:gd name="connsiteX7" fmla="*/ 1993179 w 1993179"/>
                <a:gd name="connsiteY7" fmla="*/ 461082 h 922163"/>
                <a:gd name="connsiteX0" fmla="*/ 1758252 w 1993179"/>
                <a:gd name="connsiteY0" fmla="*/ 922163 h 922163"/>
                <a:gd name="connsiteX1" fmla="*/ 8076 w 1993179"/>
                <a:gd name="connsiteY1" fmla="*/ 922163 h 922163"/>
                <a:gd name="connsiteX2" fmla="*/ 366254 w 1993179"/>
                <a:gd name="connsiteY2" fmla="*/ 461082 h 922163"/>
                <a:gd name="connsiteX3" fmla="*/ 7006 w 1993179"/>
                <a:gd name="connsiteY3" fmla="*/ 49482 h 922163"/>
                <a:gd name="connsiteX4" fmla="*/ 51024 w 1993179"/>
                <a:gd name="connsiteY4" fmla="*/ 0 h 922163"/>
                <a:gd name="connsiteX5" fmla="*/ 1545895 w 1993179"/>
                <a:gd name="connsiteY5" fmla="*/ 0 h 922163"/>
                <a:gd name="connsiteX6" fmla="*/ 1633931 w 1993179"/>
                <a:gd name="connsiteY6" fmla="*/ 49482 h 922163"/>
                <a:gd name="connsiteX7" fmla="*/ 1993179 w 1993179"/>
                <a:gd name="connsiteY7" fmla="*/ 461082 h 922163"/>
                <a:gd name="connsiteX0" fmla="*/ 1758252 w 1993179"/>
                <a:gd name="connsiteY0" fmla="*/ 922163 h 922163"/>
                <a:gd name="connsiteX1" fmla="*/ 8076 w 1993179"/>
                <a:gd name="connsiteY1" fmla="*/ 922163 h 922163"/>
                <a:gd name="connsiteX2" fmla="*/ 366254 w 1993179"/>
                <a:gd name="connsiteY2" fmla="*/ 461082 h 922163"/>
                <a:gd name="connsiteX3" fmla="*/ 7006 w 1993179"/>
                <a:gd name="connsiteY3" fmla="*/ 49482 h 922163"/>
                <a:gd name="connsiteX4" fmla="*/ 51024 w 1993179"/>
                <a:gd name="connsiteY4" fmla="*/ 0 h 922163"/>
                <a:gd name="connsiteX5" fmla="*/ 1545895 w 1993179"/>
                <a:gd name="connsiteY5" fmla="*/ 0 h 922163"/>
                <a:gd name="connsiteX6" fmla="*/ 1633931 w 1993179"/>
                <a:gd name="connsiteY6" fmla="*/ 49482 h 922163"/>
                <a:gd name="connsiteX7" fmla="*/ 1993179 w 1993179"/>
                <a:gd name="connsiteY7" fmla="*/ 461082 h 922163"/>
                <a:gd name="connsiteX0" fmla="*/ 1758252 w 1993179"/>
                <a:gd name="connsiteY0" fmla="*/ 922163 h 922163"/>
                <a:gd name="connsiteX1" fmla="*/ 8076 w 1993179"/>
                <a:gd name="connsiteY1" fmla="*/ 922163 h 922163"/>
                <a:gd name="connsiteX2" fmla="*/ 470446 w 1993179"/>
                <a:gd name="connsiteY2" fmla="*/ 461082 h 922163"/>
                <a:gd name="connsiteX3" fmla="*/ 7006 w 1993179"/>
                <a:gd name="connsiteY3" fmla="*/ 49482 h 922163"/>
                <a:gd name="connsiteX4" fmla="*/ 51024 w 1993179"/>
                <a:gd name="connsiteY4" fmla="*/ 0 h 922163"/>
                <a:gd name="connsiteX5" fmla="*/ 1545895 w 1993179"/>
                <a:gd name="connsiteY5" fmla="*/ 0 h 922163"/>
                <a:gd name="connsiteX6" fmla="*/ 1633931 w 1993179"/>
                <a:gd name="connsiteY6" fmla="*/ 49482 h 922163"/>
                <a:gd name="connsiteX7" fmla="*/ 1993179 w 1993179"/>
                <a:gd name="connsiteY7" fmla="*/ 461082 h 922163"/>
                <a:gd name="connsiteX0" fmla="*/ 1758252 w 1993179"/>
                <a:gd name="connsiteY0" fmla="*/ 922163 h 922163"/>
                <a:gd name="connsiteX1" fmla="*/ 8076 w 1993179"/>
                <a:gd name="connsiteY1" fmla="*/ 922163 h 922163"/>
                <a:gd name="connsiteX2" fmla="*/ 470446 w 1993179"/>
                <a:gd name="connsiteY2" fmla="*/ 461082 h 922163"/>
                <a:gd name="connsiteX3" fmla="*/ 7006 w 1993179"/>
                <a:gd name="connsiteY3" fmla="*/ 49482 h 922163"/>
                <a:gd name="connsiteX4" fmla="*/ 51024 w 1993179"/>
                <a:gd name="connsiteY4" fmla="*/ 0 h 922163"/>
                <a:gd name="connsiteX5" fmla="*/ 1545895 w 1993179"/>
                <a:gd name="connsiteY5" fmla="*/ 0 h 922163"/>
                <a:gd name="connsiteX6" fmla="*/ 1633931 w 1993179"/>
                <a:gd name="connsiteY6" fmla="*/ 49482 h 922163"/>
                <a:gd name="connsiteX7" fmla="*/ 1993179 w 1993179"/>
                <a:gd name="connsiteY7" fmla="*/ 461082 h 922163"/>
                <a:gd name="connsiteX0" fmla="*/ 1758252 w 1993179"/>
                <a:gd name="connsiteY0" fmla="*/ 922163 h 922163"/>
                <a:gd name="connsiteX1" fmla="*/ 8076 w 1993179"/>
                <a:gd name="connsiteY1" fmla="*/ 922163 h 922163"/>
                <a:gd name="connsiteX2" fmla="*/ 470446 w 1993179"/>
                <a:gd name="connsiteY2" fmla="*/ 461082 h 922163"/>
                <a:gd name="connsiteX3" fmla="*/ 7006 w 1993179"/>
                <a:gd name="connsiteY3" fmla="*/ 49482 h 922163"/>
                <a:gd name="connsiteX4" fmla="*/ 51024 w 1993179"/>
                <a:gd name="connsiteY4" fmla="*/ 0 h 922163"/>
                <a:gd name="connsiteX5" fmla="*/ 1545895 w 1993179"/>
                <a:gd name="connsiteY5" fmla="*/ 0 h 922163"/>
                <a:gd name="connsiteX6" fmla="*/ 1633931 w 1993179"/>
                <a:gd name="connsiteY6" fmla="*/ 49482 h 922163"/>
                <a:gd name="connsiteX7" fmla="*/ 1993179 w 1993179"/>
                <a:gd name="connsiteY7" fmla="*/ 461082 h 922163"/>
                <a:gd name="connsiteX0" fmla="*/ 1760461 w 1995388"/>
                <a:gd name="connsiteY0" fmla="*/ 922163 h 922163"/>
                <a:gd name="connsiteX1" fmla="*/ 10285 w 1995388"/>
                <a:gd name="connsiteY1" fmla="*/ 922163 h 922163"/>
                <a:gd name="connsiteX2" fmla="*/ 472655 w 1995388"/>
                <a:gd name="connsiteY2" fmla="*/ 461082 h 922163"/>
                <a:gd name="connsiteX3" fmla="*/ 9215 w 1995388"/>
                <a:gd name="connsiteY3" fmla="*/ 49482 h 922163"/>
                <a:gd name="connsiteX4" fmla="*/ 53233 w 1995388"/>
                <a:gd name="connsiteY4" fmla="*/ 0 h 922163"/>
                <a:gd name="connsiteX5" fmla="*/ 1548104 w 1995388"/>
                <a:gd name="connsiteY5" fmla="*/ 0 h 922163"/>
                <a:gd name="connsiteX6" fmla="*/ 1636140 w 1995388"/>
                <a:gd name="connsiteY6" fmla="*/ 49482 h 922163"/>
                <a:gd name="connsiteX7" fmla="*/ 1995388 w 1995388"/>
                <a:gd name="connsiteY7" fmla="*/ 461082 h 922163"/>
                <a:gd name="connsiteX0" fmla="*/ 1760209 w 1995136"/>
                <a:gd name="connsiteY0" fmla="*/ 922163 h 922163"/>
                <a:gd name="connsiteX1" fmla="*/ 10033 w 1995136"/>
                <a:gd name="connsiteY1" fmla="*/ 922163 h 922163"/>
                <a:gd name="connsiteX2" fmla="*/ 472403 w 1995136"/>
                <a:gd name="connsiteY2" fmla="*/ 461082 h 922163"/>
                <a:gd name="connsiteX3" fmla="*/ 8963 w 1995136"/>
                <a:gd name="connsiteY3" fmla="*/ 49482 h 922163"/>
                <a:gd name="connsiteX4" fmla="*/ 65745 w 1995136"/>
                <a:gd name="connsiteY4" fmla="*/ 0 h 922163"/>
                <a:gd name="connsiteX5" fmla="*/ 1547852 w 1995136"/>
                <a:gd name="connsiteY5" fmla="*/ 0 h 922163"/>
                <a:gd name="connsiteX6" fmla="*/ 1635888 w 1995136"/>
                <a:gd name="connsiteY6" fmla="*/ 49482 h 922163"/>
                <a:gd name="connsiteX7" fmla="*/ 1995136 w 1995136"/>
                <a:gd name="connsiteY7" fmla="*/ 461082 h 922163"/>
                <a:gd name="connsiteX0" fmla="*/ 1760207 w 1995134"/>
                <a:gd name="connsiteY0" fmla="*/ 922163 h 922163"/>
                <a:gd name="connsiteX1" fmla="*/ 10031 w 1995134"/>
                <a:gd name="connsiteY1" fmla="*/ 922163 h 922163"/>
                <a:gd name="connsiteX2" fmla="*/ 472401 w 1995134"/>
                <a:gd name="connsiteY2" fmla="*/ 461082 h 922163"/>
                <a:gd name="connsiteX3" fmla="*/ 8961 w 1995134"/>
                <a:gd name="connsiteY3" fmla="*/ 49482 h 922163"/>
                <a:gd name="connsiteX4" fmla="*/ 65743 w 1995134"/>
                <a:gd name="connsiteY4" fmla="*/ 0 h 922163"/>
                <a:gd name="connsiteX5" fmla="*/ 1547850 w 1995134"/>
                <a:gd name="connsiteY5" fmla="*/ 0 h 922163"/>
                <a:gd name="connsiteX6" fmla="*/ 1681315 w 1995134"/>
                <a:gd name="connsiteY6" fmla="*/ 49482 h 922163"/>
                <a:gd name="connsiteX7" fmla="*/ 1995134 w 1995134"/>
                <a:gd name="connsiteY7" fmla="*/ 461082 h 922163"/>
                <a:gd name="connsiteX0" fmla="*/ 1760207 w 2144755"/>
                <a:gd name="connsiteY0" fmla="*/ 922163 h 922163"/>
                <a:gd name="connsiteX1" fmla="*/ 10031 w 2144755"/>
                <a:gd name="connsiteY1" fmla="*/ 922163 h 922163"/>
                <a:gd name="connsiteX2" fmla="*/ 472401 w 2144755"/>
                <a:gd name="connsiteY2" fmla="*/ 461082 h 922163"/>
                <a:gd name="connsiteX3" fmla="*/ 8961 w 2144755"/>
                <a:gd name="connsiteY3" fmla="*/ 49482 h 922163"/>
                <a:gd name="connsiteX4" fmla="*/ 65743 w 2144755"/>
                <a:gd name="connsiteY4" fmla="*/ 0 h 922163"/>
                <a:gd name="connsiteX5" fmla="*/ 1547850 w 2144755"/>
                <a:gd name="connsiteY5" fmla="*/ 0 h 922163"/>
                <a:gd name="connsiteX6" fmla="*/ 1681315 w 2144755"/>
                <a:gd name="connsiteY6" fmla="*/ 49482 h 922163"/>
                <a:gd name="connsiteX7" fmla="*/ 2144755 w 2144755"/>
                <a:gd name="connsiteY7" fmla="*/ 461082 h 922163"/>
                <a:gd name="connsiteX0" fmla="*/ 1760207 w 2144755"/>
                <a:gd name="connsiteY0" fmla="*/ 922163 h 922163"/>
                <a:gd name="connsiteX1" fmla="*/ 10031 w 2144755"/>
                <a:gd name="connsiteY1" fmla="*/ 922163 h 922163"/>
                <a:gd name="connsiteX2" fmla="*/ 472401 w 2144755"/>
                <a:gd name="connsiteY2" fmla="*/ 461082 h 922163"/>
                <a:gd name="connsiteX3" fmla="*/ 8961 w 2144755"/>
                <a:gd name="connsiteY3" fmla="*/ 49482 h 922163"/>
                <a:gd name="connsiteX4" fmla="*/ 65743 w 2144755"/>
                <a:gd name="connsiteY4" fmla="*/ 0 h 922163"/>
                <a:gd name="connsiteX5" fmla="*/ 1547850 w 2144755"/>
                <a:gd name="connsiteY5" fmla="*/ 0 h 922163"/>
                <a:gd name="connsiteX6" fmla="*/ 1681315 w 2144755"/>
                <a:gd name="connsiteY6" fmla="*/ 49482 h 922163"/>
                <a:gd name="connsiteX7" fmla="*/ 2144755 w 2144755"/>
                <a:gd name="connsiteY7" fmla="*/ 461082 h 922163"/>
                <a:gd name="connsiteX0" fmla="*/ 1760207 w 2144755"/>
                <a:gd name="connsiteY0" fmla="*/ 922163 h 922163"/>
                <a:gd name="connsiteX1" fmla="*/ 10031 w 2144755"/>
                <a:gd name="connsiteY1" fmla="*/ 922163 h 922163"/>
                <a:gd name="connsiteX2" fmla="*/ 472401 w 2144755"/>
                <a:gd name="connsiteY2" fmla="*/ 461082 h 922163"/>
                <a:gd name="connsiteX3" fmla="*/ 8961 w 2144755"/>
                <a:gd name="connsiteY3" fmla="*/ 49482 h 922163"/>
                <a:gd name="connsiteX4" fmla="*/ 65743 w 2144755"/>
                <a:gd name="connsiteY4" fmla="*/ 0 h 922163"/>
                <a:gd name="connsiteX5" fmla="*/ 1547850 w 2144755"/>
                <a:gd name="connsiteY5" fmla="*/ 0 h 922163"/>
                <a:gd name="connsiteX6" fmla="*/ 1681315 w 2144755"/>
                <a:gd name="connsiteY6" fmla="*/ 49482 h 922163"/>
                <a:gd name="connsiteX7" fmla="*/ 2144755 w 2144755"/>
                <a:gd name="connsiteY7" fmla="*/ 461082 h 922163"/>
                <a:gd name="connsiteX0" fmla="*/ 1760207 w 2144755"/>
                <a:gd name="connsiteY0" fmla="*/ 922163 h 922163"/>
                <a:gd name="connsiteX1" fmla="*/ 10031 w 2144755"/>
                <a:gd name="connsiteY1" fmla="*/ 922163 h 922163"/>
                <a:gd name="connsiteX2" fmla="*/ 472401 w 2144755"/>
                <a:gd name="connsiteY2" fmla="*/ 461082 h 922163"/>
                <a:gd name="connsiteX3" fmla="*/ 8961 w 2144755"/>
                <a:gd name="connsiteY3" fmla="*/ 49482 h 922163"/>
                <a:gd name="connsiteX4" fmla="*/ 65743 w 2144755"/>
                <a:gd name="connsiteY4" fmla="*/ 0 h 922163"/>
                <a:gd name="connsiteX5" fmla="*/ 1567745 w 2144755"/>
                <a:gd name="connsiteY5" fmla="*/ 0 h 922163"/>
                <a:gd name="connsiteX6" fmla="*/ 1681315 w 2144755"/>
                <a:gd name="connsiteY6" fmla="*/ 49482 h 922163"/>
                <a:gd name="connsiteX7" fmla="*/ 2144755 w 2144755"/>
                <a:gd name="connsiteY7" fmla="*/ 461082 h 922163"/>
                <a:gd name="connsiteX0" fmla="*/ 1841391 w 2144755"/>
                <a:gd name="connsiteY0" fmla="*/ 922163 h 922163"/>
                <a:gd name="connsiteX1" fmla="*/ 10031 w 2144755"/>
                <a:gd name="connsiteY1" fmla="*/ 922163 h 922163"/>
                <a:gd name="connsiteX2" fmla="*/ 472401 w 2144755"/>
                <a:gd name="connsiteY2" fmla="*/ 461082 h 922163"/>
                <a:gd name="connsiteX3" fmla="*/ 8961 w 2144755"/>
                <a:gd name="connsiteY3" fmla="*/ 49482 h 922163"/>
                <a:gd name="connsiteX4" fmla="*/ 65743 w 2144755"/>
                <a:gd name="connsiteY4" fmla="*/ 0 h 922163"/>
                <a:gd name="connsiteX5" fmla="*/ 1567745 w 2144755"/>
                <a:gd name="connsiteY5" fmla="*/ 0 h 922163"/>
                <a:gd name="connsiteX6" fmla="*/ 1681315 w 2144755"/>
                <a:gd name="connsiteY6" fmla="*/ 49482 h 922163"/>
                <a:gd name="connsiteX7" fmla="*/ 2144755 w 2144755"/>
                <a:gd name="connsiteY7" fmla="*/ 461082 h 922163"/>
                <a:gd name="connsiteX0" fmla="*/ 1841393 w 2144757"/>
                <a:gd name="connsiteY0" fmla="*/ 922163 h 922163"/>
                <a:gd name="connsiteX1" fmla="*/ 10033 w 2144757"/>
                <a:gd name="connsiteY1" fmla="*/ 922163 h 922163"/>
                <a:gd name="connsiteX2" fmla="*/ 472403 w 2144757"/>
                <a:gd name="connsiteY2" fmla="*/ 461082 h 922163"/>
                <a:gd name="connsiteX3" fmla="*/ 8962 w 2144757"/>
                <a:gd name="connsiteY3" fmla="*/ 49482 h 922163"/>
                <a:gd name="connsiteX4" fmla="*/ 65745 w 2144757"/>
                <a:gd name="connsiteY4" fmla="*/ 0 h 922163"/>
                <a:gd name="connsiteX5" fmla="*/ 1567747 w 2144757"/>
                <a:gd name="connsiteY5" fmla="*/ 0 h 922163"/>
                <a:gd name="connsiteX6" fmla="*/ 1681317 w 2144757"/>
                <a:gd name="connsiteY6" fmla="*/ 49482 h 922163"/>
                <a:gd name="connsiteX7" fmla="*/ 2144757 w 2144757"/>
                <a:gd name="connsiteY7" fmla="*/ 461082 h 922163"/>
                <a:gd name="connsiteX0" fmla="*/ 1841393 w 2144757"/>
                <a:gd name="connsiteY0" fmla="*/ 922163 h 922163"/>
                <a:gd name="connsiteX1" fmla="*/ 10033 w 2144757"/>
                <a:gd name="connsiteY1" fmla="*/ 922163 h 922163"/>
                <a:gd name="connsiteX2" fmla="*/ 462613 w 2144757"/>
                <a:gd name="connsiteY2" fmla="*/ 461082 h 922163"/>
                <a:gd name="connsiteX3" fmla="*/ 8962 w 2144757"/>
                <a:gd name="connsiteY3" fmla="*/ 49482 h 922163"/>
                <a:gd name="connsiteX4" fmla="*/ 65745 w 2144757"/>
                <a:gd name="connsiteY4" fmla="*/ 0 h 922163"/>
                <a:gd name="connsiteX5" fmla="*/ 1567747 w 2144757"/>
                <a:gd name="connsiteY5" fmla="*/ 0 h 922163"/>
                <a:gd name="connsiteX6" fmla="*/ 1681317 w 2144757"/>
                <a:gd name="connsiteY6" fmla="*/ 49482 h 922163"/>
                <a:gd name="connsiteX7" fmla="*/ 2144757 w 2144757"/>
                <a:gd name="connsiteY7" fmla="*/ 461082 h 922163"/>
                <a:gd name="connsiteX0" fmla="*/ 1841393 w 2144757"/>
                <a:gd name="connsiteY0" fmla="*/ 922163 h 922163"/>
                <a:gd name="connsiteX1" fmla="*/ 10033 w 2144757"/>
                <a:gd name="connsiteY1" fmla="*/ 922163 h 922163"/>
                <a:gd name="connsiteX2" fmla="*/ 462613 w 2144757"/>
                <a:gd name="connsiteY2" fmla="*/ 461082 h 922163"/>
                <a:gd name="connsiteX3" fmla="*/ 8962 w 2144757"/>
                <a:gd name="connsiteY3" fmla="*/ 49482 h 922163"/>
                <a:gd name="connsiteX4" fmla="*/ 65745 w 2144757"/>
                <a:gd name="connsiteY4" fmla="*/ 0 h 922163"/>
                <a:gd name="connsiteX5" fmla="*/ 1567747 w 2144757"/>
                <a:gd name="connsiteY5" fmla="*/ 0 h 922163"/>
                <a:gd name="connsiteX6" fmla="*/ 1681317 w 2144757"/>
                <a:gd name="connsiteY6" fmla="*/ 49482 h 922163"/>
                <a:gd name="connsiteX7" fmla="*/ 2144757 w 2144757"/>
                <a:gd name="connsiteY7" fmla="*/ 461082 h 922163"/>
                <a:gd name="connsiteX0" fmla="*/ 1841393 w 2144757"/>
                <a:gd name="connsiteY0" fmla="*/ 922163 h 922163"/>
                <a:gd name="connsiteX1" fmla="*/ 10033 w 2144757"/>
                <a:gd name="connsiteY1" fmla="*/ 922163 h 922163"/>
                <a:gd name="connsiteX2" fmla="*/ 462613 w 2144757"/>
                <a:gd name="connsiteY2" fmla="*/ 461082 h 922163"/>
                <a:gd name="connsiteX3" fmla="*/ 8962 w 2144757"/>
                <a:gd name="connsiteY3" fmla="*/ 49482 h 922163"/>
                <a:gd name="connsiteX4" fmla="*/ 65745 w 2144757"/>
                <a:gd name="connsiteY4" fmla="*/ 0 h 922163"/>
                <a:gd name="connsiteX5" fmla="*/ 1567747 w 2144757"/>
                <a:gd name="connsiteY5" fmla="*/ 0 h 922163"/>
                <a:gd name="connsiteX6" fmla="*/ 1681317 w 2144757"/>
                <a:gd name="connsiteY6" fmla="*/ 49482 h 922163"/>
                <a:gd name="connsiteX7" fmla="*/ 2144757 w 2144757"/>
                <a:gd name="connsiteY7" fmla="*/ 461082 h 922163"/>
                <a:gd name="connsiteX0" fmla="*/ 1841186 w 2144550"/>
                <a:gd name="connsiteY0" fmla="*/ 922163 h 922163"/>
                <a:gd name="connsiteX1" fmla="*/ 9826 w 2144550"/>
                <a:gd name="connsiteY1" fmla="*/ 922163 h 922163"/>
                <a:gd name="connsiteX2" fmla="*/ 462406 w 2144550"/>
                <a:gd name="connsiteY2" fmla="*/ 461082 h 922163"/>
                <a:gd name="connsiteX3" fmla="*/ 8755 w 2144550"/>
                <a:gd name="connsiteY3" fmla="*/ 49482 h 922163"/>
                <a:gd name="connsiteX4" fmla="*/ 65538 w 2144550"/>
                <a:gd name="connsiteY4" fmla="*/ 0 h 922163"/>
                <a:gd name="connsiteX5" fmla="*/ 1567540 w 2144550"/>
                <a:gd name="connsiteY5" fmla="*/ 0 h 922163"/>
                <a:gd name="connsiteX6" fmla="*/ 1681110 w 2144550"/>
                <a:gd name="connsiteY6" fmla="*/ 49482 h 922163"/>
                <a:gd name="connsiteX7" fmla="*/ 2144550 w 2144550"/>
                <a:gd name="connsiteY7" fmla="*/ 461082 h 922163"/>
                <a:gd name="connsiteX0" fmla="*/ 1841209 w 2144573"/>
                <a:gd name="connsiteY0" fmla="*/ 922163 h 922163"/>
                <a:gd name="connsiteX1" fmla="*/ 9849 w 2144573"/>
                <a:gd name="connsiteY1" fmla="*/ 922163 h 922163"/>
                <a:gd name="connsiteX2" fmla="*/ 462429 w 2144573"/>
                <a:gd name="connsiteY2" fmla="*/ 461082 h 922163"/>
                <a:gd name="connsiteX3" fmla="*/ 8778 w 2144573"/>
                <a:gd name="connsiteY3" fmla="*/ 49482 h 922163"/>
                <a:gd name="connsiteX4" fmla="*/ 64366 w 2144573"/>
                <a:gd name="connsiteY4" fmla="*/ 0 h 922163"/>
                <a:gd name="connsiteX5" fmla="*/ 1567563 w 2144573"/>
                <a:gd name="connsiteY5" fmla="*/ 0 h 922163"/>
                <a:gd name="connsiteX6" fmla="*/ 1681133 w 2144573"/>
                <a:gd name="connsiteY6" fmla="*/ 49482 h 922163"/>
                <a:gd name="connsiteX7" fmla="*/ 2144573 w 2144573"/>
                <a:gd name="connsiteY7" fmla="*/ 461082 h 922163"/>
                <a:gd name="connsiteX0" fmla="*/ 1841209 w 2144573"/>
                <a:gd name="connsiteY0" fmla="*/ 922163 h 922163"/>
                <a:gd name="connsiteX1" fmla="*/ 9849 w 2144573"/>
                <a:gd name="connsiteY1" fmla="*/ 922163 h 922163"/>
                <a:gd name="connsiteX2" fmla="*/ 462429 w 2144573"/>
                <a:gd name="connsiteY2" fmla="*/ 461082 h 922163"/>
                <a:gd name="connsiteX3" fmla="*/ 8778 w 2144573"/>
                <a:gd name="connsiteY3" fmla="*/ 49482 h 922163"/>
                <a:gd name="connsiteX4" fmla="*/ 64366 w 2144573"/>
                <a:gd name="connsiteY4" fmla="*/ 0 h 922163"/>
                <a:gd name="connsiteX5" fmla="*/ 1567563 w 2144573"/>
                <a:gd name="connsiteY5" fmla="*/ 0 h 922163"/>
                <a:gd name="connsiteX6" fmla="*/ 1725602 w 2144573"/>
                <a:gd name="connsiteY6" fmla="*/ 49482 h 922163"/>
                <a:gd name="connsiteX7" fmla="*/ 2144573 w 2144573"/>
                <a:gd name="connsiteY7" fmla="*/ 461082 h 922163"/>
                <a:gd name="connsiteX0" fmla="*/ 1841209 w 2179251"/>
                <a:gd name="connsiteY0" fmla="*/ 922163 h 922163"/>
                <a:gd name="connsiteX1" fmla="*/ 9849 w 2179251"/>
                <a:gd name="connsiteY1" fmla="*/ 922163 h 922163"/>
                <a:gd name="connsiteX2" fmla="*/ 462429 w 2179251"/>
                <a:gd name="connsiteY2" fmla="*/ 461082 h 922163"/>
                <a:gd name="connsiteX3" fmla="*/ 8778 w 2179251"/>
                <a:gd name="connsiteY3" fmla="*/ 49482 h 922163"/>
                <a:gd name="connsiteX4" fmla="*/ 64366 w 2179251"/>
                <a:gd name="connsiteY4" fmla="*/ 0 h 922163"/>
                <a:gd name="connsiteX5" fmla="*/ 1567563 w 2179251"/>
                <a:gd name="connsiteY5" fmla="*/ 0 h 922163"/>
                <a:gd name="connsiteX6" fmla="*/ 1725602 w 2179251"/>
                <a:gd name="connsiteY6" fmla="*/ 49482 h 922163"/>
                <a:gd name="connsiteX7" fmla="*/ 2179251 w 2179251"/>
                <a:gd name="connsiteY7" fmla="*/ 461082 h 922163"/>
                <a:gd name="connsiteX0" fmla="*/ 1841209 w 2179251"/>
                <a:gd name="connsiteY0" fmla="*/ 922163 h 922163"/>
                <a:gd name="connsiteX1" fmla="*/ 9849 w 2179251"/>
                <a:gd name="connsiteY1" fmla="*/ 922163 h 922163"/>
                <a:gd name="connsiteX2" fmla="*/ 462429 w 2179251"/>
                <a:gd name="connsiteY2" fmla="*/ 461082 h 922163"/>
                <a:gd name="connsiteX3" fmla="*/ 8778 w 2179251"/>
                <a:gd name="connsiteY3" fmla="*/ 49482 h 922163"/>
                <a:gd name="connsiteX4" fmla="*/ 64366 w 2179251"/>
                <a:gd name="connsiteY4" fmla="*/ 0 h 922163"/>
                <a:gd name="connsiteX5" fmla="*/ 1567563 w 2179251"/>
                <a:gd name="connsiteY5" fmla="*/ 0 h 922163"/>
                <a:gd name="connsiteX6" fmla="*/ 1725602 w 2179251"/>
                <a:gd name="connsiteY6" fmla="*/ 49482 h 922163"/>
                <a:gd name="connsiteX7" fmla="*/ 2179251 w 2179251"/>
                <a:gd name="connsiteY7" fmla="*/ 461082 h 922163"/>
                <a:gd name="connsiteX0" fmla="*/ 1841209 w 2179251"/>
                <a:gd name="connsiteY0" fmla="*/ 922163 h 922163"/>
                <a:gd name="connsiteX1" fmla="*/ 9849 w 2179251"/>
                <a:gd name="connsiteY1" fmla="*/ 922163 h 922163"/>
                <a:gd name="connsiteX2" fmla="*/ 462429 w 2179251"/>
                <a:gd name="connsiteY2" fmla="*/ 461082 h 922163"/>
                <a:gd name="connsiteX3" fmla="*/ 8778 w 2179251"/>
                <a:gd name="connsiteY3" fmla="*/ 49482 h 922163"/>
                <a:gd name="connsiteX4" fmla="*/ 64366 w 2179251"/>
                <a:gd name="connsiteY4" fmla="*/ 0 h 922163"/>
                <a:gd name="connsiteX5" fmla="*/ 1567563 w 2179251"/>
                <a:gd name="connsiteY5" fmla="*/ 0 h 922163"/>
                <a:gd name="connsiteX6" fmla="*/ 1725602 w 2179251"/>
                <a:gd name="connsiteY6" fmla="*/ 49482 h 922163"/>
                <a:gd name="connsiteX7" fmla="*/ 2179251 w 2179251"/>
                <a:gd name="connsiteY7" fmla="*/ 461082 h 922163"/>
                <a:gd name="connsiteX0" fmla="*/ 1841209 w 2179251"/>
                <a:gd name="connsiteY0" fmla="*/ 922163 h 922163"/>
                <a:gd name="connsiteX1" fmla="*/ 9849 w 2179251"/>
                <a:gd name="connsiteY1" fmla="*/ 922163 h 922163"/>
                <a:gd name="connsiteX2" fmla="*/ 462429 w 2179251"/>
                <a:gd name="connsiteY2" fmla="*/ 461082 h 922163"/>
                <a:gd name="connsiteX3" fmla="*/ 8778 w 2179251"/>
                <a:gd name="connsiteY3" fmla="*/ 49482 h 922163"/>
                <a:gd name="connsiteX4" fmla="*/ 64366 w 2179251"/>
                <a:gd name="connsiteY4" fmla="*/ 0 h 922163"/>
                <a:gd name="connsiteX5" fmla="*/ 1614431 w 2179251"/>
                <a:gd name="connsiteY5" fmla="*/ 0 h 922163"/>
                <a:gd name="connsiteX6" fmla="*/ 1725602 w 2179251"/>
                <a:gd name="connsiteY6" fmla="*/ 49482 h 922163"/>
                <a:gd name="connsiteX7" fmla="*/ 2179251 w 2179251"/>
                <a:gd name="connsiteY7" fmla="*/ 461082 h 922163"/>
                <a:gd name="connsiteX0" fmla="*/ 1882309 w 2179251"/>
                <a:gd name="connsiteY0" fmla="*/ 922163 h 922163"/>
                <a:gd name="connsiteX1" fmla="*/ 9849 w 2179251"/>
                <a:gd name="connsiteY1" fmla="*/ 922163 h 922163"/>
                <a:gd name="connsiteX2" fmla="*/ 462429 w 2179251"/>
                <a:gd name="connsiteY2" fmla="*/ 461082 h 922163"/>
                <a:gd name="connsiteX3" fmla="*/ 8778 w 2179251"/>
                <a:gd name="connsiteY3" fmla="*/ 49482 h 922163"/>
                <a:gd name="connsiteX4" fmla="*/ 64366 w 2179251"/>
                <a:gd name="connsiteY4" fmla="*/ 0 h 922163"/>
                <a:gd name="connsiteX5" fmla="*/ 1614431 w 2179251"/>
                <a:gd name="connsiteY5" fmla="*/ 0 h 922163"/>
                <a:gd name="connsiteX6" fmla="*/ 1725602 w 2179251"/>
                <a:gd name="connsiteY6" fmla="*/ 49482 h 922163"/>
                <a:gd name="connsiteX7" fmla="*/ 2179251 w 2179251"/>
                <a:gd name="connsiteY7" fmla="*/ 461082 h 922163"/>
                <a:gd name="connsiteX0" fmla="*/ 1882309 w 2179251"/>
                <a:gd name="connsiteY0" fmla="*/ 922163 h 922163"/>
                <a:gd name="connsiteX1" fmla="*/ 9849 w 2179251"/>
                <a:gd name="connsiteY1" fmla="*/ 922163 h 922163"/>
                <a:gd name="connsiteX2" fmla="*/ 462429 w 2179251"/>
                <a:gd name="connsiteY2" fmla="*/ 461082 h 922163"/>
                <a:gd name="connsiteX3" fmla="*/ 8779 w 2179251"/>
                <a:gd name="connsiteY3" fmla="*/ 49482 h 922163"/>
                <a:gd name="connsiteX4" fmla="*/ 64366 w 2179251"/>
                <a:gd name="connsiteY4" fmla="*/ 0 h 922163"/>
                <a:gd name="connsiteX5" fmla="*/ 1614431 w 2179251"/>
                <a:gd name="connsiteY5" fmla="*/ 0 h 922163"/>
                <a:gd name="connsiteX6" fmla="*/ 1725602 w 2179251"/>
                <a:gd name="connsiteY6" fmla="*/ 49482 h 922163"/>
                <a:gd name="connsiteX7" fmla="*/ 2179251 w 2179251"/>
                <a:gd name="connsiteY7" fmla="*/ 461082 h 922163"/>
                <a:gd name="connsiteX0" fmla="*/ 1882309 w 2179251"/>
                <a:gd name="connsiteY0" fmla="*/ 922163 h 922163"/>
                <a:gd name="connsiteX1" fmla="*/ 9849 w 2179251"/>
                <a:gd name="connsiteY1" fmla="*/ 922163 h 922163"/>
                <a:gd name="connsiteX2" fmla="*/ 406385 w 2179251"/>
                <a:gd name="connsiteY2" fmla="*/ 461082 h 922163"/>
                <a:gd name="connsiteX3" fmla="*/ 8779 w 2179251"/>
                <a:gd name="connsiteY3" fmla="*/ 49482 h 922163"/>
                <a:gd name="connsiteX4" fmla="*/ 64366 w 2179251"/>
                <a:gd name="connsiteY4" fmla="*/ 0 h 922163"/>
                <a:gd name="connsiteX5" fmla="*/ 1614431 w 2179251"/>
                <a:gd name="connsiteY5" fmla="*/ 0 h 922163"/>
                <a:gd name="connsiteX6" fmla="*/ 1725602 w 2179251"/>
                <a:gd name="connsiteY6" fmla="*/ 49482 h 922163"/>
                <a:gd name="connsiteX7" fmla="*/ 2179251 w 2179251"/>
                <a:gd name="connsiteY7" fmla="*/ 461082 h 922163"/>
                <a:gd name="connsiteX0" fmla="*/ 1882309 w 2179251"/>
                <a:gd name="connsiteY0" fmla="*/ 922163 h 922163"/>
                <a:gd name="connsiteX1" fmla="*/ 9849 w 2179251"/>
                <a:gd name="connsiteY1" fmla="*/ 922163 h 922163"/>
                <a:gd name="connsiteX2" fmla="*/ 406385 w 2179251"/>
                <a:gd name="connsiteY2" fmla="*/ 461082 h 922163"/>
                <a:gd name="connsiteX3" fmla="*/ 8779 w 2179251"/>
                <a:gd name="connsiteY3" fmla="*/ 49482 h 922163"/>
                <a:gd name="connsiteX4" fmla="*/ 64366 w 2179251"/>
                <a:gd name="connsiteY4" fmla="*/ 0 h 922163"/>
                <a:gd name="connsiteX5" fmla="*/ 1614431 w 2179251"/>
                <a:gd name="connsiteY5" fmla="*/ 0 h 922163"/>
                <a:gd name="connsiteX6" fmla="*/ 1725602 w 2179251"/>
                <a:gd name="connsiteY6" fmla="*/ 49482 h 922163"/>
                <a:gd name="connsiteX7" fmla="*/ 2179251 w 2179251"/>
                <a:gd name="connsiteY7" fmla="*/ 461082 h 922163"/>
                <a:gd name="connsiteX0" fmla="*/ 1882309 w 2179251"/>
                <a:gd name="connsiteY0" fmla="*/ 922163 h 922163"/>
                <a:gd name="connsiteX1" fmla="*/ 9849 w 2179251"/>
                <a:gd name="connsiteY1" fmla="*/ 922163 h 922163"/>
                <a:gd name="connsiteX2" fmla="*/ 406385 w 2179251"/>
                <a:gd name="connsiteY2" fmla="*/ 461082 h 922163"/>
                <a:gd name="connsiteX3" fmla="*/ 8779 w 2179251"/>
                <a:gd name="connsiteY3" fmla="*/ 49482 h 922163"/>
                <a:gd name="connsiteX4" fmla="*/ 64366 w 2179251"/>
                <a:gd name="connsiteY4" fmla="*/ 0 h 922163"/>
                <a:gd name="connsiteX5" fmla="*/ 1614431 w 2179251"/>
                <a:gd name="connsiteY5" fmla="*/ 0 h 922163"/>
                <a:gd name="connsiteX6" fmla="*/ 1725602 w 2179251"/>
                <a:gd name="connsiteY6" fmla="*/ 49482 h 922163"/>
                <a:gd name="connsiteX7" fmla="*/ 2179251 w 2179251"/>
                <a:gd name="connsiteY7" fmla="*/ 461082 h 922163"/>
                <a:gd name="connsiteX0" fmla="*/ 1881134 w 2178076"/>
                <a:gd name="connsiteY0" fmla="*/ 922163 h 922163"/>
                <a:gd name="connsiteX1" fmla="*/ 8674 w 2178076"/>
                <a:gd name="connsiteY1" fmla="*/ 922163 h 922163"/>
                <a:gd name="connsiteX2" fmla="*/ 405210 w 2178076"/>
                <a:gd name="connsiteY2" fmla="*/ 461082 h 922163"/>
                <a:gd name="connsiteX3" fmla="*/ 7604 w 2178076"/>
                <a:gd name="connsiteY3" fmla="*/ 49482 h 922163"/>
                <a:gd name="connsiteX4" fmla="*/ 63191 w 2178076"/>
                <a:gd name="connsiteY4" fmla="*/ 0 h 922163"/>
                <a:gd name="connsiteX5" fmla="*/ 1613256 w 2178076"/>
                <a:gd name="connsiteY5" fmla="*/ 0 h 922163"/>
                <a:gd name="connsiteX6" fmla="*/ 1724427 w 2178076"/>
                <a:gd name="connsiteY6" fmla="*/ 49482 h 922163"/>
                <a:gd name="connsiteX7" fmla="*/ 2178076 w 2178076"/>
                <a:gd name="connsiteY7" fmla="*/ 461082 h 922163"/>
                <a:gd name="connsiteX0" fmla="*/ 1881257 w 2178199"/>
                <a:gd name="connsiteY0" fmla="*/ 922163 h 922163"/>
                <a:gd name="connsiteX1" fmla="*/ 8797 w 2178199"/>
                <a:gd name="connsiteY1" fmla="*/ 922163 h 922163"/>
                <a:gd name="connsiteX2" fmla="*/ 405333 w 2178199"/>
                <a:gd name="connsiteY2" fmla="*/ 461082 h 922163"/>
                <a:gd name="connsiteX3" fmla="*/ 7727 w 2178199"/>
                <a:gd name="connsiteY3" fmla="*/ 49482 h 922163"/>
                <a:gd name="connsiteX4" fmla="*/ 56444 w 2178199"/>
                <a:gd name="connsiteY4" fmla="*/ 0 h 922163"/>
                <a:gd name="connsiteX5" fmla="*/ 1613379 w 2178199"/>
                <a:gd name="connsiteY5" fmla="*/ 0 h 922163"/>
                <a:gd name="connsiteX6" fmla="*/ 1724550 w 2178199"/>
                <a:gd name="connsiteY6" fmla="*/ 49482 h 922163"/>
                <a:gd name="connsiteX7" fmla="*/ 2178199 w 2178199"/>
                <a:gd name="connsiteY7" fmla="*/ 461082 h 922163"/>
                <a:gd name="connsiteX0" fmla="*/ 1881257 w 2178199"/>
                <a:gd name="connsiteY0" fmla="*/ 922163 h 922163"/>
                <a:gd name="connsiteX1" fmla="*/ 8797 w 2178199"/>
                <a:gd name="connsiteY1" fmla="*/ 922163 h 922163"/>
                <a:gd name="connsiteX2" fmla="*/ 405333 w 2178199"/>
                <a:gd name="connsiteY2" fmla="*/ 461082 h 922163"/>
                <a:gd name="connsiteX3" fmla="*/ 7727 w 2178199"/>
                <a:gd name="connsiteY3" fmla="*/ 49482 h 922163"/>
                <a:gd name="connsiteX4" fmla="*/ 56444 w 2178199"/>
                <a:gd name="connsiteY4" fmla="*/ 0 h 922163"/>
                <a:gd name="connsiteX5" fmla="*/ 1613379 w 2178199"/>
                <a:gd name="connsiteY5" fmla="*/ 0 h 922163"/>
                <a:gd name="connsiteX6" fmla="*/ 1763525 w 2178199"/>
                <a:gd name="connsiteY6" fmla="*/ 49482 h 922163"/>
                <a:gd name="connsiteX7" fmla="*/ 2178199 w 2178199"/>
                <a:gd name="connsiteY7" fmla="*/ 461082 h 922163"/>
                <a:gd name="connsiteX0" fmla="*/ 1881257 w 2161131"/>
                <a:gd name="connsiteY0" fmla="*/ 922163 h 922163"/>
                <a:gd name="connsiteX1" fmla="*/ 8797 w 2161131"/>
                <a:gd name="connsiteY1" fmla="*/ 922163 h 922163"/>
                <a:gd name="connsiteX2" fmla="*/ 405333 w 2161131"/>
                <a:gd name="connsiteY2" fmla="*/ 461082 h 922163"/>
                <a:gd name="connsiteX3" fmla="*/ 7727 w 2161131"/>
                <a:gd name="connsiteY3" fmla="*/ 49482 h 922163"/>
                <a:gd name="connsiteX4" fmla="*/ 56444 w 2161131"/>
                <a:gd name="connsiteY4" fmla="*/ 0 h 922163"/>
                <a:gd name="connsiteX5" fmla="*/ 1613379 w 2161131"/>
                <a:gd name="connsiteY5" fmla="*/ 0 h 922163"/>
                <a:gd name="connsiteX6" fmla="*/ 1763525 w 2161131"/>
                <a:gd name="connsiteY6" fmla="*/ 49482 h 922163"/>
                <a:gd name="connsiteX7" fmla="*/ 2161131 w 2161131"/>
                <a:gd name="connsiteY7" fmla="*/ 461082 h 922163"/>
                <a:gd name="connsiteX0" fmla="*/ 1881257 w 2161131"/>
                <a:gd name="connsiteY0" fmla="*/ 922163 h 922163"/>
                <a:gd name="connsiteX1" fmla="*/ 8797 w 2161131"/>
                <a:gd name="connsiteY1" fmla="*/ 922163 h 922163"/>
                <a:gd name="connsiteX2" fmla="*/ 405333 w 2161131"/>
                <a:gd name="connsiteY2" fmla="*/ 461082 h 922163"/>
                <a:gd name="connsiteX3" fmla="*/ 7727 w 2161131"/>
                <a:gd name="connsiteY3" fmla="*/ 49482 h 922163"/>
                <a:gd name="connsiteX4" fmla="*/ 56444 w 2161131"/>
                <a:gd name="connsiteY4" fmla="*/ 0 h 922163"/>
                <a:gd name="connsiteX5" fmla="*/ 1613379 w 2161131"/>
                <a:gd name="connsiteY5" fmla="*/ 0 h 922163"/>
                <a:gd name="connsiteX6" fmla="*/ 1763525 w 2161131"/>
                <a:gd name="connsiteY6" fmla="*/ 49482 h 922163"/>
                <a:gd name="connsiteX7" fmla="*/ 2161131 w 2161131"/>
                <a:gd name="connsiteY7" fmla="*/ 461082 h 922163"/>
                <a:gd name="connsiteX0" fmla="*/ 1881257 w 2161131"/>
                <a:gd name="connsiteY0" fmla="*/ 922163 h 922163"/>
                <a:gd name="connsiteX1" fmla="*/ 8797 w 2161131"/>
                <a:gd name="connsiteY1" fmla="*/ 922163 h 922163"/>
                <a:gd name="connsiteX2" fmla="*/ 405333 w 2161131"/>
                <a:gd name="connsiteY2" fmla="*/ 461082 h 922163"/>
                <a:gd name="connsiteX3" fmla="*/ 7727 w 2161131"/>
                <a:gd name="connsiteY3" fmla="*/ 49482 h 922163"/>
                <a:gd name="connsiteX4" fmla="*/ 56444 w 2161131"/>
                <a:gd name="connsiteY4" fmla="*/ 0 h 922163"/>
                <a:gd name="connsiteX5" fmla="*/ 1613379 w 2161131"/>
                <a:gd name="connsiteY5" fmla="*/ 0 h 922163"/>
                <a:gd name="connsiteX6" fmla="*/ 1763525 w 2161131"/>
                <a:gd name="connsiteY6" fmla="*/ 49482 h 922163"/>
                <a:gd name="connsiteX7" fmla="*/ 2161131 w 2161131"/>
                <a:gd name="connsiteY7" fmla="*/ 461082 h 922163"/>
                <a:gd name="connsiteX0" fmla="*/ 1881257 w 2161131"/>
                <a:gd name="connsiteY0" fmla="*/ 922163 h 922163"/>
                <a:gd name="connsiteX1" fmla="*/ 8797 w 2161131"/>
                <a:gd name="connsiteY1" fmla="*/ 922163 h 922163"/>
                <a:gd name="connsiteX2" fmla="*/ 405333 w 2161131"/>
                <a:gd name="connsiteY2" fmla="*/ 461082 h 922163"/>
                <a:gd name="connsiteX3" fmla="*/ 7727 w 2161131"/>
                <a:gd name="connsiteY3" fmla="*/ 49482 h 922163"/>
                <a:gd name="connsiteX4" fmla="*/ 56444 w 2161131"/>
                <a:gd name="connsiteY4" fmla="*/ 0 h 922163"/>
                <a:gd name="connsiteX5" fmla="*/ 1666090 w 2161131"/>
                <a:gd name="connsiteY5" fmla="*/ 0 h 922163"/>
                <a:gd name="connsiteX6" fmla="*/ 1763525 w 2161131"/>
                <a:gd name="connsiteY6" fmla="*/ 49482 h 922163"/>
                <a:gd name="connsiteX7" fmla="*/ 2161131 w 2161131"/>
                <a:gd name="connsiteY7" fmla="*/ 461082 h 922163"/>
                <a:gd name="connsiteX0" fmla="*/ 1901009 w 2161131"/>
                <a:gd name="connsiteY0" fmla="*/ 922163 h 922163"/>
                <a:gd name="connsiteX1" fmla="*/ 8797 w 2161131"/>
                <a:gd name="connsiteY1" fmla="*/ 922163 h 922163"/>
                <a:gd name="connsiteX2" fmla="*/ 405333 w 2161131"/>
                <a:gd name="connsiteY2" fmla="*/ 461082 h 922163"/>
                <a:gd name="connsiteX3" fmla="*/ 7727 w 2161131"/>
                <a:gd name="connsiteY3" fmla="*/ 49482 h 922163"/>
                <a:gd name="connsiteX4" fmla="*/ 56444 w 2161131"/>
                <a:gd name="connsiteY4" fmla="*/ 0 h 922163"/>
                <a:gd name="connsiteX5" fmla="*/ 1666090 w 2161131"/>
                <a:gd name="connsiteY5" fmla="*/ 0 h 922163"/>
                <a:gd name="connsiteX6" fmla="*/ 1763525 w 2161131"/>
                <a:gd name="connsiteY6" fmla="*/ 49482 h 922163"/>
                <a:gd name="connsiteX7" fmla="*/ 2161131 w 2161131"/>
                <a:gd name="connsiteY7" fmla="*/ 461082 h 922163"/>
                <a:gd name="connsiteX0" fmla="*/ 1901009 w 2161131"/>
                <a:gd name="connsiteY0" fmla="*/ 922163 h 922163"/>
                <a:gd name="connsiteX1" fmla="*/ 8797 w 2161131"/>
                <a:gd name="connsiteY1" fmla="*/ 922163 h 922163"/>
                <a:gd name="connsiteX2" fmla="*/ 405333 w 2161131"/>
                <a:gd name="connsiteY2" fmla="*/ 461082 h 922163"/>
                <a:gd name="connsiteX3" fmla="*/ 7727 w 2161131"/>
                <a:gd name="connsiteY3" fmla="*/ 49482 h 922163"/>
                <a:gd name="connsiteX4" fmla="*/ 56444 w 2161131"/>
                <a:gd name="connsiteY4" fmla="*/ 0 h 922163"/>
                <a:gd name="connsiteX5" fmla="*/ 1666090 w 2161131"/>
                <a:gd name="connsiteY5" fmla="*/ 0 h 922163"/>
                <a:gd name="connsiteX6" fmla="*/ 1763525 w 2161131"/>
                <a:gd name="connsiteY6" fmla="*/ 49482 h 922163"/>
                <a:gd name="connsiteX7" fmla="*/ 2161131 w 2161131"/>
                <a:gd name="connsiteY7" fmla="*/ 461082 h 922163"/>
                <a:gd name="connsiteX0" fmla="*/ 1901009 w 2161131"/>
                <a:gd name="connsiteY0" fmla="*/ 922163 h 922163"/>
                <a:gd name="connsiteX1" fmla="*/ 8797 w 2161131"/>
                <a:gd name="connsiteY1" fmla="*/ 922163 h 922163"/>
                <a:gd name="connsiteX2" fmla="*/ 405334 w 2161131"/>
                <a:gd name="connsiteY2" fmla="*/ 461082 h 922163"/>
                <a:gd name="connsiteX3" fmla="*/ 7727 w 2161131"/>
                <a:gd name="connsiteY3" fmla="*/ 49482 h 922163"/>
                <a:gd name="connsiteX4" fmla="*/ 56444 w 2161131"/>
                <a:gd name="connsiteY4" fmla="*/ 0 h 922163"/>
                <a:gd name="connsiteX5" fmla="*/ 1666090 w 2161131"/>
                <a:gd name="connsiteY5" fmla="*/ 0 h 922163"/>
                <a:gd name="connsiteX6" fmla="*/ 1763525 w 2161131"/>
                <a:gd name="connsiteY6" fmla="*/ 49482 h 922163"/>
                <a:gd name="connsiteX7" fmla="*/ 2161131 w 2161131"/>
                <a:gd name="connsiteY7" fmla="*/ 461082 h 922163"/>
                <a:gd name="connsiteX0" fmla="*/ 1901009 w 2161131"/>
                <a:gd name="connsiteY0" fmla="*/ 922163 h 922163"/>
                <a:gd name="connsiteX1" fmla="*/ 8797 w 2161131"/>
                <a:gd name="connsiteY1" fmla="*/ 922163 h 922163"/>
                <a:gd name="connsiteX2" fmla="*/ 405334 w 2161131"/>
                <a:gd name="connsiteY2" fmla="*/ 461082 h 922163"/>
                <a:gd name="connsiteX3" fmla="*/ 7727 w 2161131"/>
                <a:gd name="connsiteY3" fmla="*/ 49482 h 922163"/>
                <a:gd name="connsiteX4" fmla="*/ 56444 w 2161131"/>
                <a:gd name="connsiteY4" fmla="*/ 0 h 922163"/>
                <a:gd name="connsiteX5" fmla="*/ 1666090 w 2161131"/>
                <a:gd name="connsiteY5" fmla="*/ 0 h 922163"/>
                <a:gd name="connsiteX6" fmla="*/ 1763525 w 2161131"/>
                <a:gd name="connsiteY6" fmla="*/ 49482 h 922163"/>
                <a:gd name="connsiteX7" fmla="*/ 2161131 w 2161131"/>
                <a:gd name="connsiteY7" fmla="*/ 461082 h 922163"/>
                <a:gd name="connsiteX0" fmla="*/ 1901009 w 2161131"/>
                <a:gd name="connsiteY0" fmla="*/ 922163 h 922163"/>
                <a:gd name="connsiteX1" fmla="*/ 8797 w 2161131"/>
                <a:gd name="connsiteY1" fmla="*/ 922163 h 922163"/>
                <a:gd name="connsiteX2" fmla="*/ 405334 w 2161131"/>
                <a:gd name="connsiteY2" fmla="*/ 461082 h 922163"/>
                <a:gd name="connsiteX3" fmla="*/ 7727 w 2161131"/>
                <a:gd name="connsiteY3" fmla="*/ 49482 h 922163"/>
                <a:gd name="connsiteX4" fmla="*/ 56444 w 2161131"/>
                <a:gd name="connsiteY4" fmla="*/ 0 h 922163"/>
                <a:gd name="connsiteX5" fmla="*/ 1666090 w 2161131"/>
                <a:gd name="connsiteY5" fmla="*/ 0 h 922163"/>
                <a:gd name="connsiteX6" fmla="*/ 1763525 w 2161131"/>
                <a:gd name="connsiteY6" fmla="*/ 49482 h 922163"/>
                <a:gd name="connsiteX7" fmla="*/ 2161131 w 2161131"/>
                <a:gd name="connsiteY7" fmla="*/ 461082 h 922163"/>
                <a:gd name="connsiteX0" fmla="*/ 1901007 w 2161129"/>
                <a:gd name="connsiteY0" fmla="*/ 922163 h 922163"/>
                <a:gd name="connsiteX1" fmla="*/ 8795 w 2161129"/>
                <a:gd name="connsiteY1" fmla="*/ 922163 h 922163"/>
                <a:gd name="connsiteX2" fmla="*/ 405332 w 2161129"/>
                <a:gd name="connsiteY2" fmla="*/ 461082 h 922163"/>
                <a:gd name="connsiteX3" fmla="*/ 7725 w 2161129"/>
                <a:gd name="connsiteY3" fmla="*/ 49482 h 922163"/>
                <a:gd name="connsiteX4" fmla="*/ 56442 w 2161129"/>
                <a:gd name="connsiteY4" fmla="*/ 0 h 922163"/>
                <a:gd name="connsiteX5" fmla="*/ 1666088 w 2161129"/>
                <a:gd name="connsiteY5" fmla="*/ 0 h 922163"/>
                <a:gd name="connsiteX6" fmla="*/ 1763523 w 2161129"/>
                <a:gd name="connsiteY6" fmla="*/ 49482 h 922163"/>
                <a:gd name="connsiteX7" fmla="*/ 2161129 w 2161129"/>
                <a:gd name="connsiteY7" fmla="*/ 461082 h 922163"/>
                <a:gd name="connsiteX0" fmla="*/ 1901007 w 2161129"/>
                <a:gd name="connsiteY0" fmla="*/ 922163 h 922163"/>
                <a:gd name="connsiteX1" fmla="*/ 8795 w 2161129"/>
                <a:gd name="connsiteY1" fmla="*/ 922163 h 922163"/>
                <a:gd name="connsiteX2" fmla="*/ 405332 w 2161129"/>
                <a:gd name="connsiteY2" fmla="*/ 461082 h 922163"/>
                <a:gd name="connsiteX3" fmla="*/ 7725 w 2161129"/>
                <a:gd name="connsiteY3" fmla="*/ 49482 h 922163"/>
                <a:gd name="connsiteX4" fmla="*/ 56443 w 2161129"/>
                <a:gd name="connsiteY4" fmla="*/ 0 h 922163"/>
                <a:gd name="connsiteX5" fmla="*/ 1666088 w 2161129"/>
                <a:gd name="connsiteY5" fmla="*/ 0 h 922163"/>
                <a:gd name="connsiteX6" fmla="*/ 1763523 w 2161129"/>
                <a:gd name="connsiteY6" fmla="*/ 49482 h 922163"/>
                <a:gd name="connsiteX7" fmla="*/ 2161129 w 2161129"/>
                <a:gd name="connsiteY7" fmla="*/ 461082 h 922163"/>
                <a:gd name="connsiteX0" fmla="*/ 1901007 w 2161129"/>
                <a:gd name="connsiteY0" fmla="*/ 922163 h 922163"/>
                <a:gd name="connsiteX1" fmla="*/ 8795 w 2161129"/>
                <a:gd name="connsiteY1" fmla="*/ 922163 h 922163"/>
                <a:gd name="connsiteX2" fmla="*/ 405332 w 2161129"/>
                <a:gd name="connsiteY2" fmla="*/ 461082 h 922163"/>
                <a:gd name="connsiteX3" fmla="*/ 7725 w 2161129"/>
                <a:gd name="connsiteY3" fmla="*/ 49482 h 922163"/>
                <a:gd name="connsiteX4" fmla="*/ 56443 w 2161129"/>
                <a:gd name="connsiteY4" fmla="*/ 0 h 922163"/>
                <a:gd name="connsiteX5" fmla="*/ 1666088 w 2161129"/>
                <a:gd name="connsiteY5" fmla="*/ 0 h 922163"/>
                <a:gd name="connsiteX6" fmla="*/ 1802498 w 2161129"/>
                <a:gd name="connsiteY6" fmla="*/ 49482 h 922163"/>
                <a:gd name="connsiteX7" fmla="*/ 2161129 w 2161129"/>
                <a:gd name="connsiteY7" fmla="*/ 461082 h 922163"/>
                <a:gd name="connsiteX0" fmla="*/ 1901007 w 2200104"/>
                <a:gd name="connsiteY0" fmla="*/ 922163 h 922163"/>
                <a:gd name="connsiteX1" fmla="*/ 8795 w 2200104"/>
                <a:gd name="connsiteY1" fmla="*/ 922163 h 922163"/>
                <a:gd name="connsiteX2" fmla="*/ 405332 w 2200104"/>
                <a:gd name="connsiteY2" fmla="*/ 461082 h 922163"/>
                <a:gd name="connsiteX3" fmla="*/ 7725 w 2200104"/>
                <a:gd name="connsiteY3" fmla="*/ 49482 h 922163"/>
                <a:gd name="connsiteX4" fmla="*/ 56443 w 2200104"/>
                <a:gd name="connsiteY4" fmla="*/ 0 h 922163"/>
                <a:gd name="connsiteX5" fmla="*/ 1666088 w 2200104"/>
                <a:gd name="connsiteY5" fmla="*/ 0 h 922163"/>
                <a:gd name="connsiteX6" fmla="*/ 1802498 w 2200104"/>
                <a:gd name="connsiteY6" fmla="*/ 49482 h 922163"/>
                <a:gd name="connsiteX7" fmla="*/ 2200104 w 2200104"/>
                <a:gd name="connsiteY7" fmla="*/ 461082 h 922163"/>
                <a:gd name="connsiteX0" fmla="*/ 1901007 w 2200104"/>
                <a:gd name="connsiteY0" fmla="*/ 922163 h 922163"/>
                <a:gd name="connsiteX1" fmla="*/ 8795 w 2200104"/>
                <a:gd name="connsiteY1" fmla="*/ 922163 h 922163"/>
                <a:gd name="connsiteX2" fmla="*/ 405332 w 2200104"/>
                <a:gd name="connsiteY2" fmla="*/ 461082 h 922163"/>
                <a:gd name="connsiteX3" fmla="*/ 7725 w 2200104"/>
                <a:gd name="connsiteY3" fmla="*/ 49482 h 922163"/>
                <a:gd name="connsiteX4" fmla="*/ 56443 w 2200104"/>
                <a:gd name="connsiteY4" fmla="*/ 0 h 922163"/>
                <a:gd name="connsiteX5" fmla="*/ 1666088 w 2200104"/>
                <a:gd name="connsiteY5" fmla="*/ 0 h 922163"/>
                <a:gd name="connsiteX6" fmla="*/ 1802498 w 2200104"/>
                <a:gd name="connsiteY6" fmla="*/ 49482 h 922163"/>
                <a:gd name="connsiteX7" fmla="*/ 2200104 w 2200104"/>
                <a:gd name="connsiteY7" fmla="*/ 461082 h 922163"/>
                <a:gd name="connsiteX0" fmla="*/ 1901007 w 2200104"/>
                <a:gd name="connsiteY0" fmla="*/ 922163 h 922163"/>
                <a:gd name="connsiteX1" fmla="*/ 8795 w 2200104"/>
                <a:gd name="connsiteY1" fmla="*/ 922163 h 922163"/>
                <a:gd name="connsiteX2" fmla="*/ 405332 w 2200104"/>
                <a:gd name="connsiteY2" fmla="*/ 461082 h 922163"/>
                <a:gd name="connsiteX3" fmla="*/ 7725 w 2200104"/>
                <a:gd name="connsiteY3" fmla="*/ 49482 h 922163"/>
                <a:gd name="connsiteX4" fmla="*/ 56443 w 2200104"/>
                <a:gd name="connsiteY4" fmla="*/ 0 h 922163"/>
                <a:gd name="connsiteX5" fmla="*/ 1666088 w 2200104"/>
                <a:gd name="connsiteY5" fmla="*/ 0 h 922163"/>
                <a:gd name="connsiteX6" fmla="*/ 1802498 w 2200104"/>
                <a:gd name="connsiteY6" fmla="*/ 49482 h 922163"/>
                <a:gd name="connsiteX7" fmla="*/ 2200104 w 2200104"/>
                <a:gd name="connsiteY7" fmla="*/ 461082 h 922163"/>
                <a:gd name="connsiteX0" fmla="*/ 1901007 w 2200104"/>
                <a:gd name="connsiteY0" fmla="*/ 922163 h 922163"/>
                <a:gd name="connsiteX1" fmla="*/ 8795 w 2200104"/>
                <a:gd name="connsiteY1" fmla="*/ 922163 h 922163"/>
                <a:gd name="connsiteX2" fmla="*/ 405332 w 2200104"/>
                <a:gd name="connsiteY2" fmla="*/ 461082 h 922163"/>
                <a:gd name="connsiteX3" fmla="*/ 7725 w 2200104"/>
                <a:gd name="connsiteY3" fmla="*/ 49482 h 922163"/>
                <a:gd name="connsiteX4" fmla="*/ 56443 w 2200104"/>
                <a:gd name="connsiteY4" fmla="*/ 0 h 922163"/>
                <a:gd name="connsiteX5" fmla="*/ 1705060 w 2200104"/>
                <a:gd name="connsiteY5" fmla="*/ 0 h 922163"/>
                <a:gd name="connsiteX6" fmla="*/ 1802498 w 2200104"/>
                <a:gd name="connsiteY6" fmla="*/ 49482 h 922163"/>
                <a:gd name="connsiteX7" fmla="*/ 2200104 w 2200104"/>
                <a:gd name="connsiteY7" fmla="*/ 461082 h 922163"/>
                <a:gd name="connsiteX0" fmla="*/ 1939980 w 2200104"/>
                <a:gd name="connsiteY0" fmla="*/ 922163 h 922163"/>
                <a:gd name="connsiteX1" fmla="*/ 8795 w 2200104"/>
                <a:gd name="connsiteY1" fmla="*/ 922163 h 922163"/>
                <a:gd name="connsiteX2" fmla="*/ 405332 w 2200104"/>
                <a:gd name="connsiteY2" fmla="*/ 461082 h 922163"/>
                <a:gd name="connsiteX3" fmla="*/ 7725 w 2200104"/>
                <a:gd name="connsiteY3" fmla="*/ 49482 h 922163"/>
                <a:gd name="connsiteX4" fmla="*/ 56443 w 2200104"/>
                <a:gd name="connsiteY4" fmla="*/ 0 h 922163"/>
                <a:gd name="connsiteX5" fmla="*/ 1705060 w 2200104"/>
                <a:gd name="connsiteY5" fmla="*/ 0 h 922163"/>
                <a:gd name="connsiteX6" fmla="*/ 1802498 w 2200104"/>
                <a:gd name="connsiteY6" fmla="*/ 49482 h 922163"/>
                <a:gd name="connsiteX7" fmla="*/ 2200104 w 2200104"/>
                <a:gd name="connsiteY7" fmla="*/ 461082 h 922163"/>
                <a:gd name="connsiteX0" fmla="*/ 1939982 w 2200106"/>
                <a:gd name="connsiteY0" fmla="*/ 922163 h 922163"/>
                <a:gd name="connsiteX1" fmla="*/ 8797 w 2200106"/>
                <a:gd name="connsiteY1" fmla="*/ 922163 h 922163"/>
                <a:gd name="connsiteX2" fmla="*/ 405334 w 2200106"/>
                <a:gd name="connsiteY2" fmla="*/ 461082 h 922163"/>
                <a:gd name="connsiteX3" fmla="*/ 7726 w 2200106"/>
                <a:gd name="connsiteY3" fmla="*/ 49482 h 922163"/>
                <a:gd name="connsiteX4" fmla="*/ 56445 w 2200106"/>
                <a:gd name="connsiteY4" fmla="*/ 0 h 922163"/>
                <a:gd name="connsiteX5" fmla="*/ 1705062 w 2200106"/>
                <a:gd name="connsiteY5" fmla="*/ 0 h 922163"/>
                <a:gd name="connsiteX6" fmla="*/ 1802500 w 2200106"/>
                <a:gd name="connsiteY6" fmla="*/ 49482 h 922163"/>
                <a:gd name="connsiteX7" fmla="*/ 2200106 w 2200106"/>
                <a:gd name="connsiteY7" fmla="*/ 461082 h 922163"/>
                <a:gd name="connsiteX0" fmla="*/ 1939982 w 2200106"/>
                <a:gd name="connsiteY0" fmla="*/ 922163 h 922163"/>
                <a:gd name="connsiteX1" fmla="*/ 8797 w 2200106"/>
                <a:gd name="connsiteY1" fmla="*/ 922163 h 922163"/>
                <a:gd name="connsiteX2" fmla="*/ 405332 w 2200106"/>
                <a:gd name="connsiteY2" fmla="*/ 461082 h 922163"/>
                <a:gd name="connsiteX3" fmla="*/ 7726 w 2200106"/>
                <a:gd name="connsiteY3" fmla="*/ 49482 h 922163"/>
                <a:gd name="connsiteX4" fmla="*/ 56445 w 2200106"/>
                <a:gd name="connsiteY4" fmla="*/ 0 h 922163"/>
                <a:gd name="connsiteX5" fmla="*/ 1705062 w 2200106"/>
                <a:gd name="connsiteY5" fmla="*/ 0 h 922163"/>
                <a:gd name="connsiteX6" fmla="*/ 1802500 w 2200106"/>
                <a:gd name="connsiteY6" fmla="*/ 49482 h 922163"/>
                <a:gd name="connsiteX7" fmla="*/ 2200106 w 2200106"/>
                <a:gd name="connsiteY7" fmla="*/ 461082 h 922163"/>
                <a:gd name="connsiteX0" fmla="*/ 1939982 w 2200106"/>
                <a:gd name="connsiteY0" fmla="*/ 922163 h 922163"/>
                <a:gd name="connsiteX1" fmla="*/ 8797 w 2200106"/>
                <a:gd name="connsiteY1" fmla="*/ 922163 h 922163"/>
                <a:gd name="connsiteX2" fmla="*/ 405332 w 2200106"/>
                <a:gd name="connsiteY2" fmla="*/ 461082 h 922163"/>
                <a:gd name="connsiteX3" fmla="*/ 7726 w 2200106"/>
                <a:gd name="connsiteY3" fmla="*/ 49482 h 922163"/>
                <a:gd name="connsiteX4" fmla="*/ 56445 w 2200106"/>
                <a:gd name="connsiteY4" fmla="*/ 0 h 922163"/>
                <a:gd name="connsiteX5" fmla="*/ 1705062 w 2200106"/>
                <a:gd name="connsiteY5" fmla="*/ 0 h 922163"/>
                <a:gd name="connsiteX6" fmla="*/ 1802500 w 2200106"/>
                <a:gd name="connsiteY6" fmla="*/ 49482 h 922163"/>
                <a:gd name="connsiteX7" fmla="*/ 2200106 w 2200106"/>
                <a:gd name="connsiteY7" fmla="*/ 461082 h 922163"/>
                <a:gd name="connsiteX0" fmla="*/ 1939982 w 2200106"/>
                <a:gd name="connsiteY0" fmla="*/ 922163 h 922163"/>
                <a:gd name="connsiteX1" fmla="*/ 8797 w 2200106"/>
                <a:gd name="connsiteY1" fmla="*/ 922163 h 922163"/>
                <a:gd name="connsiteX2" fmla="*/ 405332 w 2200106"/>
                <a:gd name="connsiteY2" fmla="*/ 461082 h 922163"/>
                <a:gd name="connsiteX3" fmla="*/ 7726 w 2200106"/>
                <a:gd name="connsiteY3" fmla="*/ 49482 h 922163"/>
                <a:gd name="connsiteX4" fmla="*/ 56445 w 2200106"/>
                <a:gd name="connsiteY4" fmla="*/ 0 h 922163"/>
                <a:gd name="connsiteX5" fmla="*/ 1705062 w 2200106"/>
                <a:gd name="connsiteY5" fmla="*/ 0 h 922163"/>
                <a:gd name="connsiteX6" fmla="*/ 1802500 w 2200106"/>
                <a:gd name="connsiteY6" fmla="*/ 49482 h 922163"/>
                <a:gd name="connsiteX7" fmla="*/ 2200106 w 2200106"/>
                <a:gd name="connsiteY7" fmla="*/ 461082 h 922163"/>
                <a:gd name="connsiteX0" fmla="*/ 1939982 w 2200106"/>
                <a:gd name="connsiteY0" fmla="*/ 922163 h 922163"/>
                <a:gd name="connsiteX1" fmla="*/ 8797 w 2200106"/>
                <a:gd name="connsiteY1" fmla="*/ 922163 h 922163"/>
                <a:gd name="connsiteX2" fmla="*/ 405332 w 2200106"/>
                <a:gd name="connsiteY2" fmla="*/ 461082 h 922163"/>
                <a:gd name="connsiteX3" fmla="*/ 7726 w 2200106"/>
                <a:gd name="connsiteY3" fmla="*/ 49482 h 922163"/>
                <a:gd name="connsiteX4" fmla="*/ 56445 w 2200106"/>
                <a:gd name="connsiteY4" fmla="*/ 0 h 922163"/>
                <a:gd name="connsiteX5" fmla="*/ 1705062 w 2200106"/>
                <a:gd name="connsiteY5" fmla="*/ 0 h 922163"/>
                <a:gd name="connsiteX6" fmla="*/ 1802500 w 2200106"/>
                <a:gd name="connsiteY6" fmla="*/ 49482 h 922163"/>
                <a:gd name="connsiteX7" fmla="*/ 2200106 w 2200106"/>
                <a:gd name="connsiteY7" fmla="*/ 461082 h 922163"/>
                <a:gd name="connsiteX0" fmla="*/ 1939982 w 2200106"/>
                <a:gd name="connsiteY0" fmla="*/ 922163 h 922163"/>
                <a:gd name="connsiteX1" fmla="*/ 8797 w 2200106"/>
                <a:gd name="connsiteY1" fmla="*/ 922163 h 922163"/>
                <a:gd name="connsiteX2" fmla="*/ 405332 w 2200106"/>
                <a:gd name="connsiteY2" fmla="*/ 461082 h 922163"/>
                <a:gd name="connsiteX3" fmla="*/ 7726 w 2200106"/>
                <a:gd name="connsiteY3" fmla="*/ 49482 h 922163"/>
                <a:gd name="connsiteX4" fmla="*/ 56444 w 2200106"/>
                <a:gd name="connsiteY4" fmla="*/ 0 h 922163"/>
                <a:gd name="connsiteX5" fmla="*/ 1705062 w 2200106"/>
                <a:gd name="connsiteY5" fmla="*/ 0 h 922163"/>
                <a:gd name="connsiteX6" fmla="*/ 1802500 w 2200106"/>
                <a:gd name="connsiteY6" fmla="*/ 49482 h 922163"/>
                <a:gd name="connsiteX7" fmla="*/ 2200106 w 2200106"/>
                <a:gd name="connsiteY7" fmla="*/ 461082 h 922163"/>
                <a:gd name="connsiteX0" fmla="*/ 1939982 w 2200106"/>
                <a:gd name="connsiteY0" fmla="*/ 922163 h 922163"/>
                <a:gd name="connsiteX1" fmla="*/ 8797 w 2200106"/>
                <a:gd name="connsiteY1" fmla="*/ 922163 h 922163"/>
                <a:gd name="connsiteX2" fmla="*/ 405332 w 2200106"/>
                <a:gd name="connsiteY2" fmla="*/ 461082 h 922163"/>
                <a:gd name="connsiteX3" fmla="*/ 7726 w 2200106"/>
                <a:gd name="connsiteY3" fmla="*/ 49482 h 922163"/>
                <a:gd name="connsiteX4" fmla="*/ 56444 w 2200106"/>
                <a:gd name="connsiteY4" fmla="*/ 0 h 922163"/>
                <a:gd name="connsiteX5" fmla="*/ 1705062 w 2200106"/>
                <a:gd name="connsiteY5" fmla="*/ 0 h 922163"/>
                <a:gd name="connsiteX6" fmla="*/ 1841474 w 2200106"/>
                <a:gd name="connsiteY6" fmla="*/ 49482 h 922163"/>
                <a:gd name="connsiteX7" fmla="*/ 2200106 w 2200106"/>
                <a:gd name="connsiteY7" fmla="*/ 461082 h 922163"/>
                <a:gd name="connsiteX0" fmla="*/ 1939982 w 2239081"/>
                <a:gd name="connsiteY0" fmla="*/ 922163 h 922163"/>
                <a:gd name="connsiteX1" fmla="*/ 8797 w 2239081"/>
                <a:gd name="connsiteY1" fmla="*/ 922163 h 922163"/>
                <a:gd name="connsiteX2" fmla="*/ 405332 w 2239081"/>
                <a:gd name="connsiteY2" fmla="*/ 461082 h 922163"/>
                <a:gd name="connsiteX3" fmla="*/ 7726 w 2239081"/>
                <a:gd name="connsiteY3" fmla="*/ 49482 h 922163"/>
                <a:gd name="connsiteX4" fmla="*/ 56444 w 2239081"/>
                <a:gd name="connsiteY4" fmla="*/ 0 h 922163"/>
                <a:gd name="connsiteX5" fmla="*/ 1705062 w 2239081"/>
                <a:gd name="connsiteY5" fmla="*/ 0 h 922163"/>
                <a:gd name="connsiteX6" fmla="*/ 1841474 w 2239081"/>
                <a:gd name="connsiteY6" fmla="*/ 49482 h 922163"/>
                <a:gd name="connsiteX7" fmla="*/ 2239081 w 2239081"/>
                <a:gd name="connsiteY7" fmla="*/ 461082 h 922163"/>
                <a:gd name="connsiteX0" fmla="*/ 1939982 w 2239081"/>
                <a:gd name="connsiteY0" fmla="*/ 922163 h 922163"/>
                <a:gd name="connsiteX1" fmla="*/ 8797 w 2239081"/>
                <a:gd name="connsiteY1" fmla="*/ 922163 h 922163"/>
                <a:gd name="connsiteX2" fmla="*/ 405332 w 2239081"/>
                <a:gd name="connsiteY2" fmla="*/ 461082 h 922163"/>
                <a:gd name="connsiteX3" fmla="*/ 7726 w 2239081"/>
                <a:gd name="connsiteY3" fmla="*/ 49482 h 922163"/>
                <a:gd name="connsiteX4" fmla="*/ 56444 w 2239081"/>
                <a:gd name="connsiteY4" fmla="*/ 0 h 922163"/>
                <a:gd name="connsiteX5" fmla="*/ 1705062 w 2239081"/>
                <a:gd name="connsiteY5" fmla="*/ 0 h 922163"/>
                <a:gd name="connsiteX6" fmla="*/ 1841474 w 2239081"/>
                <a:gd name="connsiteY6" fmla="*/ 49482 h 922163"/>
                <a:gd name="connsiteX7" fmla="*/ 2239081 w 2239081"/>
                <a:gd name="connsiteY7" fmla="*/ 461082 h 922163"/>
                <a:gd name="connsiteX0" fmla="*/ 1939982 w 2239081"/>
                <a:gd name="connsiteY0" fmla="*/ 922163 h 922163"/>
                <a:gd name="connsiteX1" fmla="*/ 8797 w 2239081"/>
                <a:gd name="connsiteY1" fmla="*/ 922163 h 922163"/>
                <a:gd name="connsiteX2" fmla="*/ 405332 w 2239081"/>
                <a:gd name="connsiteY2" fmla="*/ 461082 h 922163"/>
                <a:gd name="connsiteX3" fmla="*/ 7726 w 2239081"/>
                <a:gd name="connsiteY3" fmla="*/ 49482 h 922163"/>
                <a:gd name="connsiteX4" fmla="*/ 56444 w 2239081"/>
                <a:gd name="connsiteY4" fmla="*/ 0 h 922163"/>
                <a:gd name="connsiteX5" fmla="*/ 1705062 w 2239081"/>
                <a:gd name="connsiteY5" fmla="*/ 0 h 922163"/>
                <a:gd name="connsiteX6" fmla="*/ 1841474 w 2239081"/>
                <a:gd name="connsiteY6" fmla="*/ 49482 h 922163"/>
                <a:gd name="connsiteX7" fmla="*/ 2239081 w 2239081"/>
                <a:gd name="connsiteY7" fmla="*/ 461082 h 922163"/>
                <a:gd name="connsiteX0" fmla="*/ 1939982 w 2239081"/>
                <a:gd name="connsiteY0" fmla="*/ 922163 h 922163"/>
                <a:gd name="connsiteX1" fmla="*/ 8797 w 2239081"/>
                <a:gd name="connsiteY1" fmla="*/ 922163 h 922163"/>
                <a:gd name="connsiteX2" fmla="*/ 405332 w 2239081"/>
                <a:gd name="connsiteY2" fmla="*/ 461082 h 922163"/>
                <a:gd name="connsiteX3" fmla="*/ 7726 w 2239081"/>
                <a:gd name="connsiteY3" fmla="*/ 49482 h 922163"/>
                <a:gd name="connsiteX4" fmla="*/ 56444 w 2239081"/>
                <a:gd name="connsiteY4" fmla="*/ 0 h 922163"/>
                <a:gd name="connsiteX5" fmla="*/ 1744038 w 2239081"/>
                <a:gd name="connsiteY5" fmla="*/ 0 h 922163"/>
                <a:gd name="connsiteX6" fmla="*/ 1841474 w 2239081"/>
                <a:gd name="connsiteY6" fmla="*/ 49482 h 922163"/>
                <a:gd name="connsiteX7" fmla="*/ 2239081 w 2239081"/>
                <a:gd name="connsiteY7" fmla="*/ 461082 h 922163"/>
                <a:gd name="connsiteX0" fmla="*/ 1978957 w 2239081"/>
                <a:gd name="connsiteY0" fmla="*/ 922163 h 922163"/>
                <a:gd name="connsiteX1" fmla="*/ 8797 w 2239081"/>
                <a:gd name="connsiteY1" fmla="*/ 922163 h 922163"/>
                <a:gd name="connsiteX2" fmla="*/ 405332 w 2239081"/>
                <a:gd name="connsiteY2" fmla="*/ 461082 h 922163"/>
                <a:gd name="connsiteX3" fmla="*/ 7726 w 2239081"/>
                <a:gd name="connsiteY3" fmla="*/ 49482 h 922163"/>
                <a:gd name="connsiteX4" fmla="*/ 56444 w 2239081"/>
                <a:gd name="connsiteY4" fmla="*/ 0 h 922163"/>
                <a:gd name="connsiteX5" fmla="*/ 1744038 w 2239081"/>
                <a:gd name="connsiteY5" fmla="*/ 0 h 922163"/>
                <a:gd name="connsiteX6" fmla="*/ 1841474 w 2239081"/>
                <a:gd name="connsiteY6" fmla="*/ 49482 h 922163"/>
                <a:gd name="connsiteX7" fmla="*/ 2239081 w 2239081"/>
                <a:gd name="connsiteY7" fmla="*/ 461082 h 922163"/>
                <a:gd name="connsiteX0" fmla="*/ 1978957 w 2239081"/>
                <a:gd name="connsiteY0" fmla="*/ 922163 h 922163"/>
                <a:gd name="connsiteX1" fmla="*/ 8797 w 2239081"/>
                <a:gd name="connsiteY1" fmla="*/ 922163 h 922163"/>
                <a:gd name="connsiteX2" fmla="*/ 405332 w 2239081"/>
                <a:gd name="connsiteY2" fmla="*/ 461082 h 922163"/>
                <a:gd name="connsiteX3" fmla="*/ 7726 w 2239081"/>
                <a:gd name="connsiteY3" fmla="*/ 49482 h 922163"/>
                <a:gd name="connsiteX4" fmla="*/ 56444 w 2239081"/>
                <a:gd name="connsiteY4" fmla="*/ 0 h 922163"/>
                <a:gd name="connsiteX5" fmla="*/ 1744038 w 2239081"/>
                <a:gd name="connsiteY5" fmla="*/ 0 h 922163"/>
                <a:gd name="connsiteX6" fmla="*/ 1841474 w 2239081"/>
                <a:gd name="connsiteY6" fmla="*/ 49482 h 922163"/>
                <a:gd name="connsiteX7" fmla="*/ 2239081 w 2239081"/>
                <a:gd name="connsiteY7" fmla="*/ 461082 h 922163"/>
                <a:gd name="connsiteX0" fmla="*/ 1978957 w 2239081"/>
                <a:gd name="connsiteY0" fmla="*/ 922163 h 922163"/>
                <a:gd name="connsiteX1" fmla="*/ 8797 w 2239081"/>
                <a:gd name="connsiteY1" fmla="*/ 922163 h 922163"/>
                <a:gd name="connsiteX2" fmla="*/ 316814 w 2239081"/>
                <a:gd name="connsiteY2" fmla="*/ 461082 h 922163"/>
                <a:gd name="connsiteX3" fmla="*/ 7726 w 2239081"/>
                <a:gd name="connsiteY3" fmla="*/ 49482 h 922163"/>
                <a:gd name="connsiteX4" fmla="*/ 56444 w 2239081"/>
                <a:gd name="connsiteY4" fmla="*/ 0 h 922163"/>
                <a:gd name="connsiteX5" fmla="*/ 1744038 w 2239081"/>
                <a:gd name="connsiteY5" fmla="*/ 0 h 922163"/>
                <a:gd name="connsiteX6" fmla="*/ 1841474 w 2239081"/>
                <a:gd name="connsiteY6" fmla="*/ 49482 h 922163"/>
                <a:gd name="connsiteX7" fmla="*/ 2239081 w 2239081"/>
                <a:gd name="connsiteY7" fmla="*/ 461082 h 922163"/>
                <a:gd name="connsiteX0" fmla="*/ 1978957 w 2239081"/>
                <a:gd name="connsiteY0" fmla="*/ 922163 h 922163"/>
                <a:gd name="connsiteX1" fmla="*/ 8797 w 2239081"/>
                <a:gd name="connsiteY1" fmla="*/ 922163 h 922163"/>
                <a:gd name="connsiteX2" fmla="*/ 316814 w 2239081"/>
                <a:gd name="connsiteY2" fmla="*/ 461082 h 922163"/>
                <a:gd name="connsiteX3" fmla="*/ 7726 w 2239081"/>
                <a:gd name="connsiteY3" fmla="*/ 49482 h 922163"/>
                <a:gd name="connsiteX4" fmla="*/ 56444 w 2239081"/>
                <a:gd name="connsiteY4" fmla="*/ 0 h 922163"/>
                <a:gd name="connsiteX5" fmla="*/ 1744038 w 2239081"/>
                <a:gd name="connsiteY5" fmla="*/ 0 h 922163"/>
                <a:gd name="connsiteX6" fmla="*/ 1841474 w 2239081"/>
                <a:gd name="connsiteY6" fmla="*/ 49482 h 922163"/>
                <a:gd name="connsiteX7" fmla="*/ 2239081 w 2239081"/>
                <a:gd name="connsiteY7" fmla="*/ 461082 h 922163"/>
                <a:gd name="connsiteX0" fmla="*/ 1978957 w 2239081"/>
                <a:gd name="connsiteY0" fmla="*/ 922163 h 922163"/>
                <a:gd name="connsiteX1" fmla="*/ 8797 w 2239081"/>
                <a:gd name="connsiteY1" fmla="*/ 922163 h 922163"/>
                <a:gd name="connsiteX2" fmla="*/ 316814 w 2239081"/>
                <a:gd name="connsiteY2" fmla="*/ 461082 h 922163"/>
                <a:gd name="connsiteX3" fmla="*/ 7726 w 2239081"/>
                <a:gd name="connsiteY3" fmla="*/ 49482 h 922163"/>
                <a:gd name="connsiteX4" fmla="*/ 56444 w 2239081"/>
                <a:gd name="connsiteY4" fmla="*/ 0 h 922163"/>
                <a:gd name="connsiteX5" fmla="*/ 1744038 w 2239081"/>
                <a:gd name="connsiteY5" fmla="*/ 0 h 922163"/>
                <a:gd name="connsiteX6" fmla="*/ 1841474 w 2239081"/>
                <a:gd name="connsiteY6" fmla="*/ 49482 h 922163"/>
                <a:gd name="connsiteX7" fmla="*/ 2239081 w 2239081"/>
                <a:gd name="connsiteY7" fmla="*/ 461082 h 922163"/>
                <a:gd name="connsiteX0" fmla="*/ 1977103 w 2237227"/>
                <a:gd name="connsiteY0" fmla="*/ 922163 h 922163"/>
                <a:gd name="connsiteX1" fmla="*/ 6943 w 2237227"/>
                <a:gd name="connsiteY1" fmla="*/ 922163 h 922163"/>
                <a:gd name="connsiteX2" fmla="*/ 314960 w 2237227"/>
                <a:gd name="connsiteY2" fmla="*/ 461082 h 922163"/>
                <a:gd name="connsiteX3" fmla="*/ 5872 w 2237227"/>
                <a:gd name="connsiteY3" fmla="*/ 49482 h 922163"/>
                <a:gd name="connsiteX4" fmla="*/ 54590 w 2237227"/>
                <a:gd name="connsiteY4" fmla="*/ 0 h 922163"/>
                <a:gd name="connsiteX5" fmla="*/ 1742184 w 2237227"/>
                <a:gd name="connsiteY5" fmla="*/ 0 h 922163"/>
                <a:gd name="connsiteX6" fmla="*/ 1839620 w 2237227"/>
                <a:gd name="connsiteY6" fmla="*/ 49482 h 922163"/>
                <a:gd name="connsiteX7" fmla="*/ 2237227 w 2237227"/>
                <a:gd name="connsiteY7" fmla="*/ 461082 h 922163"/>
                <a:gd name="connsiteX0" fmla="*/ 1977296 w 2237420"/>
                <a:gd name="connsiteY0" fmla="*/ 922163 h 922163"/>
                <a:gd name="connsiteX1" fmla="*/ 7136 w 2237420"/>
                <a:gd name="connsiteY1" fmla="*/ 922163 h 922163"/>
                <a:gd name="connsiteX2" fmla="*/ 315153 w 2237420"/>
                <a:gd name="connsiteY2" fmla="*/ 461082 h 922163"/>
                <a:gd name="connsiteX3" fmla="*/ 6065 w 2237420"/>
                <a:gd name="connsiteY3" fmla="*/ 49482 h 922163"/>
                <a:gd name="connsiteX4" fmla="*/ 43938 w 2237420"/>
                <a:gd name="connsiteY4" fmla="*/ 0 h 922163"/>
                <a:gd name="connsiteX5" fmla="*/ 1742377 w 2237420"/>
                <a:gd name="connsiteY5" fmla="*/ 0 h 922163"/>
                <a:gd name="connsiteX6" fmla="*/ 1839813 w 2237420"/>
                <a:gd name="connsiteY6" fmla="*/ 49482 h 922163"/>
                <a:gd name="connsiteX7" fmla="*/ 2237420 w 2237420"/>
                <a:gd name="connsiteY7" fmla="*/ 461082 h 922163"/>
                <a:gd name="connsiteX0" fmla="*/ 1977296 w 2237420"/>
                <a:gd name="connsiteY0" fmla="*/ 922163 h 922163"/>
                <a:gd name="connsiteX1" fmla="*/ 7136 w 2237420"/>
                <a:gd name="connsiteY1" fmla="*/ 922163 h 922163"/>
                <a:gd name="connsiteX2" fmla="*/ 315153 w 2237420"/>
                <a:gd name="connsiteY2" fmla="*/ 461082 h 922163"/>
                <a:gd name="connsiteX3" fmla="*/ 6065 w 2237420"/>
                <a:gd name="connsiteY3" fmla="*/ 49482 h 922163"/>
                <a:gd name="connsiteX4" fmla="*/ 43938 w 2237420"/>
                <a:gd name="connsiteY4" fmla="*/ 0 h 922163"/>
                <a:gd name="connsiteX5" fmla="*/ 1742377 w 2237420"/>
                <a:gd name="connsiteY5" fmla="*/ 0 h 922163"/>
                <a:gd name="connsiteX6" fmla="*/ 1870111 w 2237420"/>
                <a:gd name="connsiteY6" fmla="*/ 49482 h 922163"/>
                <a:gd name="connsiteX7" fmla="*/ 2237420 w 2237420"/>
                <a:gd name="connsiteY7" fmla="*/ 461082 h 922163"/>
                <a:gd name="connsiteX0" fmla="*/ 1977296 w 2179199"/>
                <a:gd name="connsiteY0" fmla="*/ 922163 h 922163"/>
                <a:gd name="connsiteX1" fmla="*/ 7136 w 2179199"/>
                <a:gd name="connsiteY1" fmla="*/ 922163 h 922163"/>
                <a:gd name="connsiteX2" fmla="*/ 315153 w 2179199"/>
                <a:gd name="connsiteY2" fmla="*/ 461082 h 922163"/>
                <a:gd name="connsiteX3" fmla="*/ 6065 w 2179199"/>
                <a:gd name="connsiteY3" fmla="*/ 49482 h 922163"/>
                <a:gd name="connsiteX4" fmla="*/ 43938 w 2179199"/>
                <a:gd name="connsiteY4" fmla="*/ 0 h 922163"/>
                <a:gd name="connsiteX5" fmla="*/ 1742377 w 2179199"/>
                <a:gd name="connsiteY5" fmla="*/ 0 h 922163"/>
                <a:gd name="connsiteX6" fmla="*/ 1870111 w 2179199"/>
                <a:gd name="connsiteY6" fmla="*/ 49482 h 922163"/>
                <a:gd name="connsiteX7" fmla="*/ 2179199 w 2179199"/>
                <a:gd name="connsiteY7" fmla="*/ 461082 h 922163"/>
                <a:gd name="connsiteX0" fmla="*/ 1977296 w 2179199"/>
                <a:gd name="connsiteY0" fmla="*/ 922163 h 922163"/>
                <a:gd name="connsiteX1" fmla="*/ 7136 w 2179199"/>
                <a:gd name="connsiteY1" fmla="*/ 922163 h 922163"/>
                <a:gd name="connsiteX2" fmla="*/ 315153 w 2179199"/>
                <a:gd name="connsiteY2" fmla="*/ 461082 h 922163"/>
                <a:gd name="connsiteX3" fmla="*/ 6065 w 2179199"/>
                <a:gd name="connsiteY3" fmla="*/ 49482 h 922163"/>
                <a:gd name="connsiteX4" fmla="*/ 43938 w 2179199"/>
                <a:gd name="connsiteY4" fmla="*/ 0 h 922163"/>
                <a:gd name="connsiteX5" fmla="*/ 1742377 w 2179199"/>
                <a:gd name="connsiteY5" fmla="*/ 0 h 922163"/>
                <a:gd name="connsiteX6" fmla="*/ 1870111 w 2179199"/>
                <a:gd name="connsiteY6" fmla="*/ 49482 h 922163"/>
                <a:gd name="connsiteX7" fmla="*/ 2179199 w 2179199"/>
                <a:gd name="connsiteY7" fmla="*/ 461082 h 922163"/>
                <a:gd name="connsiteX0" fmla="*/ 1977296 w 2179199"/>
                <a:gd name="connsiteY0" fmla="*/ 922163 h 922163"/>
                <a:gd name="connsiteX1" fmla="*/ 7136 w 2179199"/>
                <a:gd name="connsiteY1" fmla="*/ 922163 h 922163"/>
                <a:gd name="connsiteX2" fmla="*/ 315153 w 2179199"/>
                <a:gd name="connsiteY2" fmla="*/ 461082 h 922163"/>
                <a:gd name="connsiteX3" fmla="*/ 6065 w 2179199"/>
                <a:gd name="connsiteY3" fmla="*/ 49482 h 922163"/>
                <a:gd name="connsiteX4" fmla="*/ 43938 w 2179199"/>
                <a:gd name="connsiteY4" fmla="*/ 0 h 922163"/>
                <a:gd name="connsiteX5" fmla="*/ 1742377 w 2179199"/>
                <a:gd name="connsiteY5" fmla="*/ 0 h 922163"/>
                <a:gd name="connsiteX6" fmla="*/ 1870111 w 2179199"/>
                <a:gd name="connsiteY6" fmla="*/ 49482 h 922163"/>
                <a:gd name="connsiteX7" fmla="*/ 2179199 w 2179199"/>
                <a:gd name="connsiteY7" fmla="*/ 461082 h 922163"/>
                <a:gd name="connsiteX0" fmla="*/ 1977296 w 2179199"/>
                <a:gd name="connsiteY0" fmla="*/ 922163 h 922163"/>
                <a:gd name="connsiteX1" fmla="*/ 7136 w 2179199"/>
                <a:gd name="connsiteY1" fmla="*/ 922163 h 922163"/>
                <a:gd name="connsiteX2" fmla="*/ 315153 w 2179199"/>
                <a:gd name="connsiteY2" fmla="*/ 461082 h 922163"/>
                <a:gd name="connsiteX3" fmla="*/ 6065 w 2179199"/>
                <a:gd name="connsiteY3" fmla="*/ 49482 h 922163"/>
                <a:gd name="connsiteX4" fmla="*/ 43938 w 2179199"/>
                <a:gd name="connsiteY4" fmla="*/ 0 h 922163"/>
                <a:gd name="connsiteX5" fmla="*/ 1794366 w 2179199"/>
                <a:gd name="connsiteY5" fmla="*/ 0 h 922163"/>
                <a:gd name="connsiteX6" fmla="*/ 1870111 w 2179199"/>
                <a:gd name="connsiteY6" fmla="*/ 49482 h 922163"/>
                <a:gd name="connsiteX7" fmla="*/ 2179199 w 2179199"/>
                <a:gd name="connsiteY7" fmla="*/ 461082 h 922163"/>
                <a:gd name="connsiteX0" fmla="*/ 1977224 w 2179199"/>
                <a:gd name="connsiteY0" fmla="*/ 922163 h 922163"/>
                <a:gd name="connsiteX1" fmla="*/ 7136 w 2179199"/>
                <a:gd name="connsiteY1" fmla="*/ 922163 h 922163"/>
                <a:gd name="connsiteX2" fmla="*/ 315153 w 2179199"/>
                <a:gd name="connsiteY2" fmla="*/ 461082 h 922163"/>
                <a:gd name="connsiteX3" fmla="*/ 6065 w 2179199"/>
                <a:gd name="connsiteY3" fmla="*/ 49482 h 922163"/>
                <a:gd name="connsiteX4" fmla="*/ 43938 w 2179199"/>
                <a:gd name="connsiteY4" fmla="*/ 0 h 922163"/>
                <a:gd name="connsiteX5" fmla="*/ 1794366 w 2179199"/>
                <a:gd name="connsiteY5" fmla="*/ 0 h 922163"/>
                <a:gd name="connsiteX6" fmla="*/ 1870111 w 2179199"/>
                <a:gd name="connsiteY6" fmla="*/ 49482 h 922163"/>
                <a:gd name="connsiteX7" fmla="*/ 2179199 w 2179199"/>
                <a:gd name="connsiteY7" fmla="*/ 461082 h 922163"/>
                <a:gd name="connsiteX0" fmla="*/ 1977224 w 2179199"/>
                <a:gd name="connsiteY0" fmla="*/ 922163 h 922163"/>
                <a:gd name="connsiteX1" fmla="*/ 7136 w 2179199"/>
                <a:gd name="connsiteY1" fmla="*/ 922163 h 922163"/>
                <a:gd name="connsiteX2" fmla="*/ 315153 w 2179199"/>
                <a:gd name="connsiteY2" fmla="*/ 461082 h 922163"/>
                <a:gd name="connsiteX3" fmla="*/ 6065 w 2179199"/>
                <a:gd name="connsiteY3" fmla="*/ 49482 h 922163"/>
                <a:gd name="connsiteX4" fmla="*/ 43938 w 2179199"/>
                <a:gd name="connsiteY4" fmla="*/ 0 h 922163"/>
                <a:gd name="connsiteX5" fmla="*/ 1794366 w 2179199"/>
                <a:gd name="connsiteY5" fmla="*/ 0 h 922163"/>
                <a:gd name="connsiteX6" fmla="*/ 1870111 w 2179199"/>
                <a:gd name="connsiteY6" fmla="*/ 49482 h 922163"/>
                <a:gd name="connsiteX7" fmla="*/ 2179199 w 2179199"/>
                <a:gd name="connsiteY7" fmla="*/ 461082 h 922163"/>
                <a:gd name="connsiteX0" fmla="*/ 1977224 w 2179199"/>
                <a:gd name="connsiteY0" fmla="*/ 922163 h 922163"/>
                <a:gd name="connsiteX1" fmla="*/ 7136 w 2179199"/>
                <a:gd name="connsiteY1" fmla="*/ 922163 h 922163"/>
                <a:gd name="connsiteX2" fmla="*/ 308450 w 2179199"/>
                <a:gd name="connsiteY2" fmla="*/ 461082 h 922163"/>
                <a:gd name="connsiteX3" fmla="*/ 6065 w 2179199"/>
                <a:gd name="connsiteY3" fmla="*/ 49482 h 922163"/>
                <a:gd name="connsiteX4" fmla="*/ 43938 w 2179199"/>
                <a:gd name="connsiteY4" fmla="*/ 0 h 922163"/>
                <a:gd name="connsiteX5" fmla="*/ 1794366 w 2179199"/>
                <a:gd name="connsiteY5" fmla="*/ 0 h 922163"/>
                <a:gd name="connsiteX6" fmla="*/ 1870111 w 2179199"/>
                <a:gd name="connsiteY6" fmla="*/ 49482 h 922163"/>
                <a:gd name="connsiteX7" fmla="*/ 2179199 w 2179199"/>
                <a:gd name="connsiteY7" fmla="*/ 461082 h 922163"/>
                <a:gd name="connsiteX0" fmla="*/ 1977224 w 2179199"/>
                <a:gd name="connsiteY0" fmla="*/ 922163 h 922163"/>
                <a:gd name="connsiteX1" fmla="*/ 7136 w 2179199"/>
                <a:gd name="connsiteY1" fmla="*/ 922163 h 922163"/>
                <a:gd name="connsiteX2" fmla="*/ 308450 w 2179199"/>
                <a:gd name="connsiteY2" fmla="*/ 461082 h 922163"/>
                <a:gd name="connsiteX3" fmla="*/ 6065 w 2179199"/>
                <a:gd name="connsiteY3" fmla="*/ 49482 h 922163"/>
                <a:gd name="connsiteX4" fmla="*/ 43938 w 2179199"/>
                <a:gd name="connsiteY4" fmla="*/ 0 h 922163"/>
                <a:gd name="connsiteX5" fmla="*/ 1794366 w 2179199"/>
                <a:gd name="connsiteY5" fmla="*/ 0 h 922163"/>
                <a:gd name="connsiteX6" fmla="*/ 1870111 w 2179199"/>
                <a:gd name="connsiteY6" fmla="*/ 49482 h 922163"/>
                <a:gd name="connsiteX7" fmla="*/ 2179199 w 2179199"/>
                <a:gd name="connsiteY7" fmla="*/ 461082 h 922163"/>
                <a:gd name="connsiteX0" fmla="*/ 1977224 w 2179199"/>
                <a:gd name="connsiteY0" fmla="*/ 922163 h 922163"/>
                <a:gd name="connsiteX1" fmla="*/ 7136 w 2179199"/>
                <a:gd name="connsiteY1" fmla="*/ 922163 h 922163"/>
                <a:gd name="connsiteX2" fmla="*/ 308450 w 2179199"/>
                <a:gd name="connsiteY2" fmla="*/ 461082 h 922163"/>
                <a:gd name="connsiteX3" fmla="*/ 6065 w 2179199"/>
                <a:gd name="connsiteY3" fmla="*/ 49482 h 922163"/>
                <a:gd name="connsiteX4" fmla="*/ 43938 w 2179199"/>
                <a:gd name="connsiteY4" fmla="*/ 0 h 922163"/>
                <a:gd name="connsiteX5" fmla="*/ 1794366 w 2179199"/>
                <a:gd name="connsiteY5" fmla="*/ 0 h 922163"/>
                <a:gd name="connsiteX6" fmla="*/ 1870111 w 2179199"/>
                <a:gd name="connsiteY6" fmla="*/ 49482 h 922163"/>
                <a:gd name="connsiteX7" fmla="*/ 2179199 w 2179199"/>
                <a:gd name="connsiteY7" fmla="*/ 461082 h 922163"/>
                <a:gd name="connsiteX0" fmla="*/ 1977083 w 2179058"/>
                <a:gd name="connsiteY0" fmla="*/ 922163 h 922163"/>
                <a:gd name="connsiteX1" fmla="*/ 6995 w 2179058"/>
                <a:gd name="connsiteY1" fmla="*/ 922163 h 922163"/>
                <a:gd name="connsiteX2" fmla="*/ 308309 w 2179058"/>
                <a:gd name="connsiteY2" fmla="*/ 461082 h 922163"/>
                <a:gd name="connsiteX3" fmla="*/ 5924 w 2179058"/>
                <a:gd name="connsiteY3" fmla="*/ 49482 h 922163"/>
                <a:gd name="connsiteX4" fmla="*/ 43797 w 2179058"/>
                <a:gd name="connsiteY4" fmla="*/ 0 h 922163"/>
                <a:gd name="connsiteX5" fmla="*/ 1794225 w 2179058"/>
                <a:gd name="connsiteY5" fmla="*/ 0 h 922163"/>
                <a:gd name="connsiteX6" fmla="*/ 1869970 w 2179058"/>
                <a:gd name="connsiteY6" fmla="*/ 49482 h 922163"/>
                <a:gd name="connsiteX7" fmla="*/ 2179058 w 2179058"/>
                <a:gd name="connsiteY7" fmla="*/ 461082 h 922163"/>
                <a:gd name="connsiteX0" fmla="*/ 1977098 w 2179073"/>
                <a:gd name="connsiteY0" fmla="*/ 922163 h 922163"/>
                <a:gd name="connsiteX1" fmla="*/ 7010 w 2179073"/>
                <a:gd name="connsiteY1" fmla="*/ 922163 h 922163"/>
                <a:gd name="connsiteX2" fmla="*/ 308324 w 2179073"/>
                <a:gd name="connsiteY2" fmla="*/ 461082 h 922163"/>
                <a:gd name="connsiteX3" fmla="*/ 5939 w 2179073"/>
                <a:gd name="connsiteY3" fmla="*/ 49482 h 922163"/>
                <a:gd name="connsiteX4" fmla="*/ 42988 w 2179073"/>
                <a:gd name="connsiteY4" fmla="*/ 0 h 922163"/>
                <a:gd name="connsiteX5" fmla="*/ 1794240 w 2179073"/>
                <a:gd name="connsiteY5" fmla="*/ 0 h 922163"/>
                <a:gd name="connsiteX6" fmla="*/ 1869985 w 2179073"/>
                <a:gd name="connsiteY6" fmla="*/ 49482 h 922163"/>
                <a:gd name="connsiteX7" fmla="*/ 2179073 w 2179073"/>
                <a:gd name="connsiteY7" fmla="*/ 461082 h 922163"/>
                <a:gd name="connsiteX0" fmla="*/ 1977098 w 2179073"/>
                <a:gd name="connsiteY0" fmla="*/ 922163 h 922163"/>
                <a:gd name="connsiteX1" fmla="*/ 7010 w 2179073"/>
                <a:gd name="connsiteY1" fmla="*/ 922163 h 922163"/>
                <a:gd name="connsiteX2" fmla="*/ 308324 w 2179073"/>
                <a:gd name="connsiteY2" fmla="*/ 461082 h 922163"/>
                <a:gd name="connsiteX3" fmla="*/ 5939 w 2179073"/>
                <a:gd name="connsiteY3" fmla="*/ 49482 h 922163"/>
                <a:gd name="connsiteX4" fmla="*/ 42988 w 2179073"/>
                <a:gd name="connsiteY4" fmla="*/ 0 h 922163"/>
                <a:gd name="connsiteX5" fmla="*/ 1794240 w 2179073"/>
                <a:gd name="connsiteY5" fmla="*/ 0 h 922163"/>
                <a:gd name="connsiteX6" fmla="*/ 1899626 w 2179073"/>
                <a:gd name="connsiteY6" fmla="*/ 49482 h 922163"/>
                <a:gd name="connsiteX7" fmla="*/ 2179073 w 2179073"/>
                <a:gd name="connsiteY7" fmla="*/ 461082 h 922163"/>
                <a:gd name="connsiteX0" fmla="*/ 1977098 w 2202012"/>
                <a:gd name="connsiteY0" fmla="*/ 922163 h 922163"/>
                <a:gd name="connsiteX1" fmla="*/ 7010 w 2202012"/>
                <a:gd name="connsiteY1" fmla="*/ 922163 h 922163"/>
                <a:gd name="connsiteX2" fmla="*/ 308324 w 2202012"/>
                <a:gd name="connsiteY2" fmla="*/ 461082 h 922163"/>
                <a:gd name="connsiteX3" fmla="*/ 5939 w 2202012"/>
                <a:gd name="connsiteY3" fmla="*/ 49482 h 922163"/>
                <a:gd name="connsiteX4" fmla="*/ 42988 w 2202012"/>
                <a:gd name="connsiteY4" fmla="*/ 0 h 922163"/>
                <a:gd name="connsiteX5" fmla="*/ 1794240 w 2202012"/>
                <a:gd name="connsiteY5" fmla="*/ 0 h 922163"/>
                <a:gd name="connsiteX6" fmla="*/ 1899626 w 2202012"/>
                <a:gd name="connsiteY6" fmla="*/ 49482 h 922163"/>
                <a:gd name="connsiteX7" fmla="*/ 2202012 w 2202012"/>
                <a:gd name="connsiteY7" fmla="*/ 461082 h 922163"/>
                <a:gd name="connsiteX0" fmla="*/ 1977098 w 2202012"/>
                <a:gd name="connsiteY0" fmla="*/ 922163 h 922163"/>
                <a:gd name="connsiteX1" fmla="*/ 7010 w 2202012"/>
                <a:gd name="connsiteY1" fmla="*/ 922163 h 922163"/>
                <a:gd name="connsiteX2" fmla="*/ 308324 w 2202012"/>
                <a:gd name="connsiteY2" fmla="*/ 461082 h 922163"/>
                <a:gd name="connsiteX3" fmla="*/ 5939 w 2202012"/>
                <a:gd name="connsiteY3" fmla="*/ 49482 h 922163"/>
                <a:gd name="connsiteX4" fmla="*/ 42988 w 2202012"/>
                <a:gd name="connsiteY4" fmla="*/ 0 h 922163"/>
                <a:gd name="connsiteX5" fmla="*/ 1794240 w 2202012"/>
                <a:gd name="connsiteY5" fmla="*/ 0 h 922163"/>
                <a:gd name="connsiteX6" fmla="*/ 1899626 w 2202012"/>
                <a:gd name="connsiteY6" fmla="*/ 49482 h 922163"/>
                <a:gd name="connsiteX7" fmla="*/ 2202012 w 2202012"/>
                <a:gd name="connsiteY7" fmla="*/ 461082 h 922163"/>
                <a:gd name="connsiteX0" fmla="*/ 1977098 w 2202012"/>
                <a:gd name="connsiteY0" fmla="*/ 922163 h 922163"/>
                <a:gd name="connsiteX1" fmla="*/ 7010 w 2202012"/>
                <a:gd name="connsiteY1" fmla="*/ 922163 h 922163"/>
                <a:gd name="connsiteX2" fmla="*/ 308324 w 2202012"/>
                <a:gd name="connsiteY2" fmla="*/ 461082 h 922163"/>
                <a:gd name="connsiteX3" fmla="*/ 5939 w 2202012"/>
                <a:gd name="connsiteY3" fmla="*/ 49482 h 922163"/>
                <a:gd name="connsiteX4" fmla="*/ 42988 w 2202012"/>
                <a:gd name="connsiteY4" fmla="*/ 0 h 922163"/>
                <a:gd name="connsiteX5" fmla="*/ 1794240 w 2202012"/>
                <a:gd name="connsiteY5" fmla="*/ 0 h 922163"/>
                <a:gd name="connsiteX6" fmla="*/ 1899626 w 2202012"/>
                <a:gd name="connsiteY6" fmla="*/ 49482 h 922163"/>
                <a:gd name="connsiteX7" fmla="*/ 2202012 w 2202012"/>
                <a:gd name="connsiteY7" fmla="*/ 461082 h 922163"/>
                <a:gd name="connsiteX0" fmla="*/ 1977098 w 2202012"/>
                <a:gd name="connsiteY0" fmla="*/ 922163 h 922163"/>
                <a:gd name="connsiteX1" fmla="*/ 7010 w 2202012"/>
                <a:gd name="connsiteY1" fmla="*/ 922163 h 922163"/>
                <a:gd name="connsiteX2" fmla="*/ 308324 w 2202012"/>
                <a:gd name="connsiteY2" fmla="*/ 461082 h 922163"/>
                <a:gd name="connsiteX3" fmla="*/ 5939 w 2202012"/>
                <a:gd name="connsiteY3" fmla="*/ 49482 h 922163"/>
                <a:gd name="connsiteX4" fmla="*/ 42988 w 2202012"/>
                <a:gd name="connsiteY4" fmla="*/ 0 h 922163"/>
                <a:gd name="connsiteX5" fmla="*/ 1825524 w 2202012"/>
                <a:gd name="connsiteY5" fmla="*/ 0 h 922163"/>
                <a:gd name="connsiteX6" fmla="*/ 1899626 w 2202012"/>
                <a:gd name="connsiteY6" fmla="*/ 49482 h 922163"/>
                <a:gd name="connsiteX7" fmla="*/ 2202012 w 2202012"/>
                <a:gd name="connsiteY7" fmla="*/ 461082 h 922163"/>
                <a:gd name="connsiteX0" fmla="*/ 2004441 w 2202012"/>
                <a:gd name="connsiteY0" fmla="*/ 922163 h 922163"/>
                <a:gd name="connsiteX1" fmla="*/ 7010 w 2202012"/>
                <a:gd name="connsiteY1" fmla="*/ 922163 h 922163"/>
                <a:gd name="connsiteX2" fmla="*/ 308324 w 2202012"/>
                <a:gd name="connsiteY2" fmla="*/ 461082 h 922163"/>
                <a:gd name="connsiteX3" fmla="*/ 5939 w 2202012"/>
                <a:gd name="connsiteY3" fmla="*/ 49482 h 922163"/>
                <a:gd name="connsiteX4" fmla="*/ 42988 w 2202012"/>
                <a:gd name="connsiteY4" fmla="*/ 0 h 922163"/>
                <a:gd name="connsiteX5" fmla="*/ 1825524 w 2202012"/>
                <a:gd name="connsiteY5" fmla="*/ 0 h 922163"/>
                <a:gd name="connsiteX6" fmla="*/ 1899626 w 2202012"/>
                <a:gd name="connsiteY6" fmla="*/ 49482 h 922163"/>
                <a:gd name="connsiteX7" fmla="*/ 2202012 w 2202012"/>
                <a:gd name="connsiteY7" fmla="*/ 461082 h 922163"/>
                <a:gd name="connsiteX0" fmla="*/ 2004441 w 2202012"/>
                <a:gd name="connsiteY0" fmla="*/ 922163 h 922163"/>
                <a:gd name="connsiteX1" fmla="*/ 7010 w 2202012"/>
                <a:gd name="connsiteY1" fmla="*/ 922163 h 922163"/>
                <a:gd name="connsiteX2" fmla="*/ 308324 w 2202012"/>
                <a:gd name="connsiteY2" fmla="*/ 461082 h 922163"/>
                <a:gd name="connsiteX3" fmla="*/ 5939 w 2202012"/>
                <a:gd name="connsiteY3" fmla="*/ 49482 h 922163"/>
                <a:gd name="connsiteX4" fmla="*/ 42988 w 2202012"/>
                <a:gd name="connsiteY4" fmla="*/ 0 h 922163"/>
                <a:gd name="connsiteX5" fmla="*/ 1825524 w 2202012"/>
                <a:gd name="connsiteY5" fmla="*/ 0 h 922163"/>
                <a:gd name="connsiteX6" fmla="*/ 1899626 w 2202012"/>
                <a:gd name="connsiteY6" fmla="*/ 49482 h 922163"/>
                <a:gd name="connsiteX7" fmla="*/ 2202012 w 2202012"/>
                <a:gd name="connsiteY7" fmla="*/ 461082 h 922163"/>
                <a:gd name="connsiteX0" fmla="*/ 2004441 w 2202012"/>
                <a:gd name="connsiteY0" fmla="*/ 922163 h 922163"/>
                <a:gd name="connsiteX1" fmla="*/ 7010 w 2202012"/>
                <a:gd name="connsiteY1" fmla="*/ 922163 h 922163"/>
                <a:gd name="connsiteX2" fmla="*/ 308325 w 2202012"/>
                <a:gd name="connsiteY2" fmla="*/ 461082 h 922163"/>
                <a:gd name="connsiteX3" fmla="*/ 5939 w 2202012"/>
                <a:gd name="connsiteY3" fmla="*/ 49482 h 922163"/>
                <a:gd name="connsiteX4" fmla="*/ 42988 w 2202012"/>
                <a:gd name="connsiteY4" fmla="*/ 0 h 922163"/>
                <a:gd name="connsiteX5" fmla="*/ 1825524 w 2202012"/>
                <a:gd name="connsiteY5" fmla="*/ 0 h 922163"/>
                <a:gd name="connsiteX6" fmla="*/ 1899626 w 2202012"/>
                <a:gd name="connsiteY6" fmla="*/ 49482 h 922163"/>
                <a:gd name="connsiteX7" fmla="*/ 2202012 w 2202012"/>
                <a:gd name="connsiteY7" fmla="*/ 461082 h 922163"/>
                <a:gd name="connsiteX0" fmla="*/ 2004441 w 2202012"/>
                <a:gd name="connsiteY0" fmla="*/ 922163 h 922163"/>
                <a:gd name="connsiteX1" fmla="*/ 7010 w 2202012"/>
                <a:gd name="connsiteY1" fmla="*/ 922163 h 922163"/>
                <a:gd name="connsiteX2" fmla="*/ 308325 w 2202012"/>
                <a:gd name="connsiteY2" fmla="*/ 461082 h 922163"/>
                <a:gd name="connsiteX3" fmla="*/ 5939 w 2202012"/>
                <a:gd name="connsiteY3" fmla="*/ 49482 h 922163"/>
                <a:gd name="connsiteX4" fmla="*/ 42988 w 2202012"/>
                <a:gd name="connsiteY4" fmla="*/ 0 h 922163"/>
                <a:gd name="connsiteX5" fmla="*/ 1825524 w 2202012"/>
                <a:gd name="connsiteY5" fmla="*/ 0 h 922163"/>
                <a:gd name="connsiteX6" fmla="*/ 1899626 w 2202012"/>
                <a:gd name="connsiteY6" fmla="*/ 49482 h 922163"/>
                <a:gd name="connsiteX7" fmla="*/ 2202012 w 2202012"/>
                <a:gd name="connsiteY7" fmla="*/ 461082 h 922163"/>
                <a:gd name="connsiteX0" fmla="*/ 2004441 w 2202012"/>
                <a:gd name="connsiteY0" fmla="*/ 922163 h 922163"/>
                <a:gd name="connsiteX1" fmla="*/ 7010 w 2202012"/>
                <a:gd name="connsiteY1" fmla="*/ 922163 h 922163"/>
                <a:gd name="connsiteX2" fmla="*/ 308325 w 2202012"/>
                <a:gd name="connsiteY2" fmla="*/ 461082 h 922163"/>
                <a:gd name="connsiteX3" fmla="*/ 5939 w 2202012"/>
                <a:gd name="connsiteY3" fmla="*/ 49482 h 922163"/>
                <a:gd name="connsiteX4" fmla="*/ 42988 w 2202012"/>
                <a:gd name="connsiteY4" fmla="*/ 0 h 922163"/>
                <a:gd name="connsiteX5" fmla="*/ 1825524 w 2202012"/>
                <a:gd name="connsiteY5" fmla="*/ 0 h 922163"/>
                <a:gd name="connsiteX6" fmla="*/ 1899626 w 2202012"/>
                <a:gd name="connsiteY6" fmla="*/ 49482 h 922163"/>
                <a:gd name="connsiteX7" fmla="*/ 2202012 w 2202012"/>
                <a:gd name="connsiteY7" fmla="*/ 461082 h 922163"/>
                <a:gd name="connsiteX0" fmla="*/ 2004441 w 2202012"/>
                <a:gd name="connsiteY0" fmla="*/ 922163 h 922163"/>
                <a:gd name="connsiteX1" fmla="*/ 7010 w 2202012"/>
                <a:gd name="connsiteY1" fmla="*/ 922163 h 922163"/>
                <a:gd name="connsiteX2" fmla="*/ 308325 w 2202012"/>
                <a:gd name="connsiteY2" fmla="*/ 461082 h 922163"/>
                <a:gd name="connsiteX3" fmla="*/ 5939 w 2202012"/>
                <a:gd name="connsiteY3" fmla="*/ 49482 h 922163"/>
                <a:gd name="connsiteX4" fmla="*/ 42988 w 2202012"/>
                <a:gd name="connsiteY4" fmla="*/ 0 h 922163"/>
                <a:gd name="connsiteX5" fmla="*/ 1825524 w 2202012"/>
                <a:gd name="connsiteY5" fmla="*/ 0 h 922163"/>
                <a:gd name="connsiteX6" fmla="*/ 1899626 w 2202012"/>
                <a:gd name="connsiteY6" fmla="*/ 49482 h 922163"/>
                <a:gd name="connsiteX7" fmla="*/ 2202012 w 2202012"/>
                <a:gd name="connsiteY7" fmla="*/ 461082 h 922163"/>
                <a:gd name="connsiteX0" fmla="*/ 2004441 w 2202012"/>
                <a:gd name="connsiteY0" fmla="*/ 922163 h 922163"/>
                <a:gd name="connsiteX1" fmla="*/ 7010 w 2202012"/>
                <a:gd name="connsiteY1" fmla="*/ 922163 h 922163"/>
                <a:gd name="connsiteX2" fmla="*/ 308325 w 2202012"/>
                <a:gd name="connsiteY2" fmla="*/ 461082 h 922163"/>
                <a:gd name="connsiteX3" fmla="*/ 5939 w 2202012"/>
                <a:gd name="connsiteY3" fmla="*/ 49482 h 922163"/>
                <a:gd name="connsiteX4" fmla="*/ 42990 w 2202012"/>
                <a:gd name="connsiteY4" fmla="*/ 0 h 922163"/>
                <a:gd name="connsiteX5" fmla="*/ 1825524 w 2202012"/>
                <a:gd name="connsiteY5" fmla="*/ 0 h 922163"/>
                <a:gd name="connsiteX6" fmla="*/ 1899626 w 2202012"/>
                <a:gd name="connsiteY6" fmla="*/ 49482 h 922163"/>
                <a:gd name="connsiteX7" fmla="*/ 2202012 w 2202012"/>
                <a:gd name="connsiteY7" fmla="*/ 461082 h 922163"/>
                <a:gd name="connsiteX0" fmla="*/ 2004441 w 2202012"/>
                <a:gd name="connsiteY0" fmla="*/ 922163 h 922163"/>
                <a:gd name="connsiteX1" fmla="*/ 7010 w 2202012"/>
                <a:gd name="connsiteY1" fmla="*/ 922163 h 922163"/>
                <a:gd name="connsiteX2" fmla="*/ 308325 w 2202012"/>
                <a:gd name="connsiteY2" fmla="*/ 461082 h 922163"/>
                <a:gd name="connsiteX3" fmla="*/ 5939 w 2202012"/>
                <a:gd name="connsiteY3" fmla="*/ 49482 h 922163"/>
                <a:gd name="connsiteX4" fmla="*/ 42990 w 2202012"/>
                <a:gd name="connsiteY4" fmla="*/ 0 h 922163"/>
                <a:gd name="connsiteX5" fmla="*/ 1825524 w 2202012"/>
                <a:gd name="connsiteY5" fmla="*/ 0 h 922163"/>
                <a:gd name="connsiteX6" fmla="*/ 1929267 w 2202012"/>
                <a:gd name="connsiteY6" fmla="*/ 49482 h 922163"/>
                <a:gd name="connsiteX7" fmla="*/ 2202012 w 2202012"/>
                <a:gd name="connsiteY7" fmla="*/ 461082 h 922163"/>
                <a:gd name="connsiteX0" fmla="*/ 2004441 w 2231653"/>
                <a:gd name="connsiteY0" fmla="*/ 922163 h 922163"/>
                <a:gd name="connsiteX1" fmla="*/ 7010 w 2231653"/>
                <a:gd name="connsiteY1" fmla="*/ 922163 h 922163"/>
                <a:gd name="connsiteX2" fmla="*/ 308325 w 2231653"/>
                <a:gd name="connsiteY2" fmla="*/ 461082 h 922163"/>
                <a:gd name="connsiteX3" fmla="*/ 5939 w 2231653"/>
                <a:gd name="connsiteY3" fmla="*/ 49482 h 922163"/>
                <a:gd name="connsiteX4" fmla="*/ 42990 w 2231653"/>
                <a:gd name="connsiteY4" fmla="*/ 0 h 922163"/>
                <a:gd name="connsiteX5" fmla="*/ 1825524 w 2231653"/>
                <a:gd name="connsiteY5" fmla="*/ 0 h 922163"/>
                <a:gd name="connsiteX6" fmla="*/ 1929267 w 2231653"/>
                <a:gd name="connsiteY6" fmla="*/ 49482 h 922163"/>
                <a:gd name="connsiteX7" fmla="*/ 2231653 w 2231653"/>
                <a:gd name="connsiteY7" fmla="*/ 461082 h 922163"/>
                <a:gd name="connsiteX0" fmla="*/ 2004441 w 2231653"/>
                <a:gd name="connsiteY0" fmla="*/ 922163 h 922163"/>
                <a:gd name="connsiteX1" fmla="*/ 7010 w 2231653"/>
                <a:gd name="connsiteY1" fmla="*/ 922163 h 922163"/>
                <a:gd name="connsiteX2" fmla="*/ 308325 w 2231653"/>
                <a:gd name="connsiteY2" fmla="*/ 461082 h 922163"/>
                <a:gd name="connsiteX3" fmla="*/ 5939 w 2231653"/>
                <a:gd name="connsiteY3" fmla="*/ 49482 h 922163"/>
                <a:gd name="connsiteX4" fmla="*/ 42990 w 2231653"/>
                <a:gd name="connsiteY4" fmla="*/ 0 h 922163"/>
                <a:gd name="connsiteX5" fmla="*/ 1825524 w 2231653"/>
                <a:gd name="connsiteY5" fmla="*/ 0 h 922163"/>
                <a:gd name="connsiteX6" fmla="*/ 1929267 w 2231653"/>
                <a:gd name="connsiteY6" fmla="*/ 49482 h 922163"/>
                <a:gd name="connsiteX7" fmla="*/ 2231653 w 2231653"/>
                <a:gd name="connsiteY7" fmla="*/ 461082 h 922163"/>
                <a:gd name="connsiteX0" fmla="*/ 2004441 w 2231653"/>
                <a:gd name="connsiteY0" fmla="*/ 922163 h 922163"/>
                <a:gd name="connsiteX1" fmla="*/ 7010 w 2231653"/>
                <a:gd name="connsiteY1" fmla="*/ 922163 h 922163"/>
                <a:gd name="connsiteX2" fmla="*/ 308325 w 2231653"/>
                <a:gd name="connsiteY2" fmla="*/ 461082 h 922163"/>
                <a:gd name="connsiteX3" fmla="*/ 5939 w 2231653"/>
                <a:gd name="connsiteY3" fmla="*/ 49482 h 922163"/>
                <a:gd name="connsiteX4" fmla="*/ 42990 w 2231653"/>
                <a:gd name="connsiteY4" fmla="*/ 0 h 922163"/>
                <a:gd name="connsiteX5" fmla="*/ 1825524 w 2231653"/>
                <a:gd name="connsiteY5" fmla="*/ 0 h 922163"/>
                <a:gd name="connsiteX6" fmla="*/ 1929267 w 2231653"/>
                <a:gd name="connsiteY6" fmla="*/ 49482 h 922163"/>
                <a:gd name="connsiteX7" fmla="*/ 2231653 w 2231653"/>
                <a:gd name="connsiteY7" fmla="*/ 461082 h 922163"/>
                <a:gd name="connsiteX0" fmla="*/ 2004441 w 2231653"/>
                <a:gd name="connsiteY0" fmla="*/ 922163 h 922163"/>
                <a:gd name="connsiteX1" fmla="*/ 7010 w 2231653"/>
                <a:gd name="connsiteY1" fmla="*/ 922163 h 922163"/>
                <a:gd name="connsiteX2" fmla="*/ 308325 w 2231653"/>
                <a:gd name="connsiteY2" fmla="*/ 461082 h 922163"/>
                <a:gd name="connsiteX3" fmla="*/ 5939 w 2231653"/>
                <a:gd name="connsiteY3" fmla="*/ 49482 h 922163"/>
                <a:gd name="connsiteX4" fmla="*/ 42990 w 2231653"/>
                <a:gd name="connsiteY4" fmla="*/ 0 h 922163"/>
                <a:gd name="connsiteX5" fmla="*/ 1855165 w 2231653"/>
                <a:gd name="connsiteY5" fmla="*/ 0 h 922163"/>
                <a:gd name="connsiteX6" fmla="*/ 1929267 w 2231653"/>
                <a:gd name="connsiteY6" fmla="*/ 49482 h 922163"/>
                <a:gd name="connsiteX7" fmla="*/ 2231653 w 2231653"/>
                <a:gd name="connsiteY7" fmla="*/ 461082 h 922163"/>
                <a:gd name="connsiteX0" fmla="*/ 2034081 w 2231653"/>
                <a:gd name="connsiteY0" fmla="*/ 922163 h 922163"/>
                <a:gd name="connsiteX1" fmla="*/ 7010 w 2231653"/>
                <a:gd name="connsiteY1" fmla="*/ 922163 h 922163"/>
                <a:gd name="connsiteX2" fmla="*/ 308325 w 2231653"/>
                <a:gd name="connsiteY2" fmla="*/ 461082 h 922163"/>
                <a:gd name="connsiteX3" fmla="*/ 5939 w 2231653"/>
                <a:gd name="connsiteY3" fmla="*/ 49482 h 922163"/>
                <a:gd name="connsiteX4" fmla="*/ 42990 w 2231653"/>
                <a:gd name="connsiteY4" fmla="*/ 0 h 922163"/>
                <a:gd name="connsiteX5" fmla="*/ 1855165 w 2231653"/>
                <a:gd name="connsiteY5" fmla="*/ 0 h 922163"/>
                <a:gd name="connsiteX6" fmla="*/ 1929267 w 2231653"/>
                <a:gd name="connsiteY6" fmla="*/ 49482 h 922163"/>
                <a:gd name="connsiteX7" fmla="*/ 2231653 w 2231653"/>
                <a:gd name="connsiteY7" fmla="*/ 461082 h 922163"/>
                <a:gd name="connsiteX0" fmla="*/ 2034081 w 2231653"/>
                <a:gd name="connsiteY0" fmla="*/ 922163 h 922163"/>
                <a:gd name="connsiteX1" fmla="*/ 7010 w 2231653"/>
                <a:gd name="connsiteY1" fmla="*/ 922163 h 922163"/>
                <a:gd name="connsiteX2" fmla="*/ 308325 w 2231653"/>
                <a:gd name="connsiteY2" fmla="*/ 461082 h 922163"/>
                <a:gd name="connsiteX3" fmla="*/ 5939 w 2231653"/>
                <a:gd name="connsiteY3" fmla="*/ 43718 h 922163"/>
                <a:gd name="connsiteX4" fmla="*/ 42990 w 2231653"/>
                <a:gd name="connsiteY4" fmla="*/ 0 h 922163"/>
                <a:gd name="connsiteX5" fmla="*/ 1855165 w 2231653"/>
                <a:gd name="connsiteY5" fmla="*/ 0 h 922163"/>
                <a:gd name="connsiteX6" fmla="*/ 1929267 w 2231653"/>
                <a:gd name="connsiteY6" fmla="*/ 49482 h 922163"/>
                <a:gd name="connsiteX7" fmla="*/ 2231653 w 2231653"/>
                <a:gd name="connsiteY7" fmla="*/ 461082 h 922163"/>
                <a:gd name="connsiteX0" fmla="*/ 2034081 w 2231653"/>
                <a:gd name="connsiteY0" fmla="*/ 922163 h 922163"/>
                <a:gd name="connsiteX1" fmla="*/ 7010 w 2231653"/>
                <a:gd name="connsiteY1" fmla="*/ 922163 h 922163"/>
                <a:gd name="connsiteX2" fmla="*/ 310267 w 2231653"/>
                <a:gd name="connsiteY2" fmla="*/ 458199 h 922163"/>
                <a:gd name="connsiteX3" fmla="*/ 5939 w 2231653"/>
                <a:gd name="connsiteY3" fmla="*/ 43718 h 922163"/>
                <a:gd name="connsiteX4" fmla="*/ 42990 w 2231653"/>
                <a:gd name="connsiteY4" fmla="*/ 0 h 922163"/>
                <a:gd name="connsiteX5" fmla="*/ 1855165 w 2231653"/>
                <a:gd name="connsiteY5" fmla="*/ 0 h 922163"/>
                <a:gd name="connsiteX6" fmla="*/ 1929267 w 2231653"/>
                <a:gd name="connsiteY6" fmla="*/ 49482 h 922163"/>
                <a:gd name="connsiteX7" fmla="*/ 2231653 w 2231653"/>
                <a:gd name="connsiteY7" fmla="*/ 461082 h 922163"/>
                <a:gd name="connsiteX0" fmla="*/ 2034081 w 2231653"/>
                <a:gd name="connsiteY0" fmla="*/ 922163 h 922163"/>
                <a:gd name="connsiteX1" fmla="*/ 7010 w 2231653"/>
                <a:gd name="connsiteY1" fmla="*/ 922163 h 922163"/>
                <a:gd name="connsiteX2" fmla="*/ 310267 w 2231653"/>
                <a:gd name="connsiteY2" fmla="*/ 458199 h 922163"/>
                <a:gd name="connsiteX3" fmla="*/ 5939 w 2231653"/>
                <a:gd name="connsiteY3" fmla="*/ 43718 h 922163"/>
                <a:gd name="connsiteX4" fmla="*/ 42990 w 2231653"/>
                <a:gd name="connsiteY4" fmla="*/ 0 h 922163"/>
                <a:gd name="connsiteX5" fmla="*/ 1855165 w 2231653"/>
                <a:gd name="connsiteY5" fmla="*/ 0 h 922163"/>
                <a:gd name="connsiteX6" fmla="*/ 1929267 w 2231653"/>
                <a:gd name="connsiteY6" fmla="*/ 49482 h 922163"/>
                <a:gd name="connsiteX7" fmla="*/ 2231653 w 2231653"/>
                <a:gd name="connsiteY7" fmla="*/ 461082 h 922163"/>
                <a:gd name="connsiteX0" fmla="*/ 2034081 w 2231653"/>
                <a:gd name="connsiteY0" fmla="*/ 922163 h 922163"/>
                <a:gd name="connsiteX1" fmla="*/ 7010 w 2231653"/>
                <a:gd name="connsiteY1" fmla="*/ 922163 h 922163"/>
                <a:gd name="connsiteX2" fmla="*/ 310267 w 2231653"/>
                <a:gd name="connsiteY2" fmla="*/ 458199 h 922163"/>
                <a:gd name="connsiteX3" fmla="*/ 5939 w 2231653"/>
                <a:gd name="connsiteY3" fmla="*/ 43718 h 922163"/>
                <a:gd name="connsiteX4" fmla="*/ 42990 w 2231653"/>
                <a:gd name="connsiteY4" fmla="*/ 0 h 922163"/>
                <a:gd name="connsiteX5" fmla="*/ 1855165 w 2231653"/>
                <a:gd name="connsiteY5" fmla="*/ 0 h 922163"/>
                <a:gd name="connsiteX6" fmla="*/ 1929267 w 2231653"/>
                <a:gd name="connsiteY6" fmla="*/ 49482 h 922163"/>
                <a:gd name="connsiteX7" fmla="*/ 2231653 w 2231653"/>
                <a:gd name="connsiteY7" fmla="*/ 461082 h 922163"/>
                <a:gd name="connsiteX0" fmla="*/ 2034081 w 2231653"/>
                <a:gd name="connsiteY0" fmla="*/ 922163 h 922163"/>
                <a:gd name="connsiteX1" fmla="*/ 7010 w 2231653"/>
                <a:gd name="connsiteY1" fmla="*/ 922163 h 922163"/>
                <a:gd name="connsiteX2" fmla="*/ 310267 w 2231653"/>
                <a:gd name="connsiteY2" fmla="*/ 458199 h 922163"/>
                <a:gd name="connsiteX3" fmla="*/ 5939 w 2231653"/>
                <a:gd name="connsiteY3" fmla="*/ 43718 h 922163"/>
                <a:gd name="connsiteX4" fmla="*/ 42990 w 2231653"/>
                <a:gd name="connsiteY4" fmla="*/ 0 h 922163"/>
                <a:gd name="connsiteX5" fmla="*/ 1855165 w 2231653"/>
                <a:gd name="connsiteY5" fmla="*/ 0 h 922163"/>
                <a:gd name="connsiteX6" fmla="*/ 1929267 w 2231653"/>
                <a:gd name="connsiteY6" fmla="*/ 49482 h 922163"/>
                <a:gd name="connsiteX7" fmla="*/ 2231653 w 2231653"/>
                <a:gd name="connsiteY7" fmla="*/ 461082 h 922163"/>
                <a:gd name="connsiteX0" fmla="*/ 2034081 w 2231653"/>
                <a:gd name="connsiteY0" fmla="*/ 927927 h 927927"/>
                <a:gd name="connsiteX1" fmla="*/ 7010 w 2231653"/>
                <a:gd name="connsiteY1" fmla="*/ 927927 h 927927"/>
                <a:gd name="connsiteX2" fmla="*/ 310267 w 2231653"/>
                <a:gd name="connsiteY2" fmla="*/ 463963 h 927927"/>
                <a:gd name="connsiteX3" fmla="*/ 5939 w 2231653"/>
                <a:gd name="connsiteY3" fmla="*/ 49482 h 927927"/>
                <a:gd name="connsiteX4" fmla="*/ 42990 w 2231653"/>
                <a:gd name="connsiteY4" fmla="*/ 0 h 927927"/>
                <a:gd name="connsiteX5" fmla="*/ 1855165 w 2231653"/>
                <a:gd name="connsiteY5" fmla="*/ 5764 h 927927"/>
                <a:gd name="connsiteX6" fmla="*/ 1929267 w 2231653"/>
                <a:gd name="connsiteY6" fmla="*/ 55246 h 927927"/>
                <a:gd name="connsiteX7" fmla="*/ 2231653 w 2231653"/>
                <a:gd name="connsiteY7" fmla="*/ 466846 h 927927"/>
                <a:gd name="connsiteX0" fmla="*/ 2034081 w 2231653"/>
                <a:gd name="connsiteY0" fmla="*/ 927927 h 927927"/>
                <a:gd name="connsiteX1" fmla="*/ 7010 w 2231653"/>
                <a:gd name="connsiteY1" fmla="*/ 927927 h 927927"/>
                <a:gd name="connsiteX2" fmla="*/ 310267 w 2231653"/>
                <a:gd name="connsiteY2" fmla="*/ 463963 h 927927"/>
                <a:gd name="connsiteX3" fmla="*/ 5939 w 2231653"/>
                <a:gd name="connsiteY3" fmla="*/ 49482 h 927927"/>
                <a:gd name="connsiteX4" fmla="*/ 42990 w 2231653"/>
                <a:gd name="connsiteY4" fmla="*/ 0 h 927927"/>
                <a:gd name="connsiteX5" fmla="*/ 1855165 w 2231653"/>
                <a:gd name="connsiteY5" fmla="*/ 5764 h 927927"/>
                <a:gd name="connsiteX6" fmla="*/ 1958908 w 2231653"/>
                <a:gd name="connsiteY6" fmla="*/ 49482 h 927927"/>
                <a:gd name="connsiteX7" fmla="*/ 2231653 w 2231653"/>
                <a:gd name="connsiteY7" fmla="*/ 466846 h 927927"/>
                <a:gd name="connsiteX0" fmla="*/ 2034081 w 2263236"/>
                <a:gd name="connsiteY0" fmla="*/ 927927 h 927927"/>
                <a:gd name="connsiteX1" fmla="*/ 7010 w 2263236"/>
                <a:gd name="connsiteY1" fmla="*/ 927927 h 927927"/>
                <a:gd name="connsiteX2" fmla="*/ 310267 w 2263236"/>
                <a:gd name="connsiteY2" fmla="*/ 463963 h 927927"/>
                <a:gd name="connsiteX3" fmla="*/ 5939 w 2263236"/>
                <a:gd name="connsiteY3" fmla="*/ 49482 h 927927"/>
                <a:gd name="connsiteX4" fmla="*/ 42990 w 2263236"/>
                <a:gd name="connsiteY4" fmla="*/ 0 h 927927"/>
                <a:gd name="connsiteX5" fmla="*/ 1855165 w 2263236"/>
                <a:gd name="connsiteY5" fmla="*/ 5764 h 927927"/>
                <a:gd name="connsiteX6" fmla="*/ 1958908 w 2263236"/>
                <a:gd name="connsiteY6" fmla="*/ 49482 h 927927"/>
                <a:gd name="connsiteX7" fmla="*/ 2263236 w 2263236"/>
                <a:gd name="connsiteY7" fmla="*/ 463963 h 927927"/>
                <a:gd name="connsiteX0" fmla="*/ 2034081 w 2263236"/>
                <a:gd name="connsiteY0" fmla="*/ 927927 h 927927"/>
                <a:gd name="connsiteX1" fmla="*/ 7010 w 2263236"/>
                <a:gd name="connsiteY1" fmla="*/ 927927 h 927927"/>
                <a:gd name="connsiteX2" fmla="*/ 310267 w 2263236"/>
                <a:gd name="connsiteY2" fmla="*/ 463963 h 927927"/>
                <a:gd name="connsiteX3" fmla="*/ 5939 w 2263236"/>
                <a:gd name="connsiteY3" fmla="*/ 49482 h 927927"/>
                <a:gd name="connsiteX4" fmla="*/ 42990 w 2263236"/>
                <a:gd name="connsiteY4" fmla="*/ 0 h 927927"/>
                <a:gd name="connsiteX5" fmla="*/ 1855165 w 2263236"/>
                <a:gd name="connsiteY5" fmla="*/ 5764 h 927927"/>
                <a:gd name="connsiteX6" fmla="*/ 1958908 w 2263236"/>
                <a:gd name="connsiteY6" fmla="*/ 49482 h 927927"/>
                <a:gd name="connsiteX7" fmla="*/ 2263236 w 2263236"/>
                <a:gd name="connsiteY7" fmla="*/ 463963 h 927927"/>
                <a:gd name="connsiteX0" fmla="*/ 2034081 w 2263236"/>
                <a:gd name="connsiteY0" fmla="*/ 927927 h 927927"/>
                <a:gd name="connsiteX1" fmla="*/ 7010 w 2263236"/>
                <a:gd name="connsiteY1" fmla="*/ 927927 h 927927"/>
                <a:gd name="connsiteX2" fmla="*/ 310267 w 2263236"/>
                <a:gd name="connsiteY2" fmla="*/ 463963 h 927927"/>
                <a:gd name="connsiteX3" fmla="*/ 5939 w 2263236"/>
                <a:gd name="connsiteY3" fmla="*/ 49482 h 927927"/>
                <a:gd name="connsiteX4" fmla="*/ 42990 w 2263236"/>
                <a:gd name="connsiteY4" fmla="*/ 0 h 927927"/>
                <a:gd name="connsiteX5" fmla="*/ 1855165 w 2263236"/>
                <a:gd name="connsiteY5" fmla="*/ 5764 h 927927"/>
                <a:gd name="connsiteX6" fmla="*/ 1958908 w 2263236"/>
                <a:gd name="connsiteY6" fmla="*/ 49482 h 927927"/>
                <a:gd name="connsiteX7" fmla="*/ 2263236 w 2263236"/>
                <a:gd name="connsiteY7" fmla="*/ 463963 h 927927"/>
                <a:gd name="connsiteX0" fmla="*/ 2034081 w 2263236"/>
                <a:gd name="connsiteY0" fmla="*/ 927927 h 927927"/>
                <a:gd name="connsiteX1" fmla="*/ 7010 w 2263236"/>
                <a:gd name="connsiteY1" fmla="*/ 927927 h 927927"/>
                <a:gd name="connsiteX2" fmla="*/ 310267 w 2263236"/>
                <a:gd name="connsiteY2" fmla="*/ 463963 h 927927"/>
                <a:gd name="connsiteX3" fmla="*/ 5939 w 2263236"/>
                <a:gd name="connsiteY3" fmla="*/ 49482 h 927927"/>
                <a:gd name="connsiteX4" fmla="*/ 42990 w 2263236"/>
                <a:gd name="connsiteY4" fmla="*/ 0 h 927927"/>
                <a:gd name="connsiteX5" fmla="*/ 1884806 w 2263236"/>
                <a:gd name="connsiteY5" fmla="*/ 0 h 927927"/>
                <a:gd name="connsiteX6" fmla="*/ 1958908 w 2263236"/>
                <a:gd name="connsiteY6" fmla="*/ 49482 h 927927"/>
                <a:gd name="connsiteX7" fmla="*/ 2263236 w 2263236"/>
                <a:gd name="connsiteY7" fmla="*/ 463963 h 927927"/>
                <a:gd name="connsiteX0" fmla="*/ 2063722 w 2263236"/>
                <a:gd name="connsiteY0" fmla="*/ 927927 h 927927"/>
                <a:gd name="connsiteX1" fmla="*/ 7010 w 2263236"/>
                <a:gd name="connsiteY1" fmla="*/ 927927 h 927927"/>
                <a:gd name="connsiteX2" fmla="*/ 310267 w 2263236"/>
                <a:gd name="connsiteY2" fmla="*/ 463963 h 927927"/>
                <a:gd name="connsiteX3" fmla="*/ 5939 w 2263236"/>
                <a:gd name="connsiteY3" fmla="*/ 49482 h 927927"/>
                <a:gd name="connsiteX4" fmla="*/ 42990 w 2263236"/>
                <a:gd name="connsiteY4" fmla="*/ 0 h 927927"/>
                <a:gd name="connsiteX5" fmla="*/ 1884806 w 2263236"/>
                <a:gd name="connsiteY5" fmla="*/ 0 h 927927"/>
                <a:gd name="connsiteX6" fmla="*/ 1958908 w 2263236"/>
                <a:gd name="connsiteY6" fmla="*/ 49482 h 927927"/>
                <a:gd name="connsiteX7" fmla="*/ 2263236 w 2263236"/>
                <a:gd name="connsiteY7" fmla="*/ 463963 h 927927"/>
                <a:gd name="connsiteX0" fmla="*/ 2063722 w 2263236"/>
                <a:gd name="connsiteY0" fmla="*/ 927927 h 927927"/>
                <a:gd name="connsiteX1" fmla="*/ 7010 w 2263236"/>
                <a:gd name="connsiteY1" fmla="*/ 927927 h 927927"/>
                <a:gd name="connsiteX2" fmla="*/ 310267 w 2263236"/>
                <a:gd name="connsiteY2" fmla="*/ 463963 h 927927"/>
                <a:gd name="connsiteX3" fmla="*/ 5939 w 2263236"/>
                <a:gd name="connsiteY3" fmla="*/ 49482 h 927927"/>
                <a:gd name="connsiteX4" fmla="*/ 42990 w 2263236"/>
                <a:gd name="connsiteY4" fmla="*/ 0 h 927927"/>
                <a:gd name="connsiteX5" fmla="*/ 1884806 w 2263236"/>
                <a:gd name="connsiteY5" fmla="*/ 0 h 927927"/>
                <a:gd name="connsiteX6" fmla="*/ 1958908 w 2263236"/>
                <a:gd name="connsiteY6" fmla="*/ 49482 h 927927"/>
                <a:gd name="connsiteX7" fmla="*/ 2263236 w 2263236"/>
                <a:gd name="connsiteY7" fmla="*/ 463963 h 927927"/>
                <a:gd name="connsiteX0" fmla="*/ 2063722 w 2263236"/>
                <a:gd name="connsiteY0" fmla="*/ 927927 h 927927"/>
                <a:gd name="connsiteX1" fmla="*/ 7010 w 2263236"/>
                <a:gd name="connsiteY1" fmla="*/ 927927 h 927927"/>
                <a:gd name="connsiteX2" fmla="*/ 310267 w 2263236"/>
                <a:gd name="connsiteY2" fmla="*/ 463963 h 927927"/>
                <a:gd name="connsiteX3" fmla="*/ 5939 w 2263236"/>
                <a:gd name="connsiteY3" fmla="*/ 49482 h 927927"/>
                <a:gd name="connsiteX4" fmla="*/ 42990 w 2263236"/>
                <a:gd name="connsiteY4" fmla="*/ 0 h 927927"/>
                <a:gd name="connsiteX5" fmla="*/ 1884806 w 2263236"/>
                <a:gd name="connsiteY5" fmla="*/ 0 h 927927"/>
                <a:gd name="connsiteX6" fmla="*/ 1958908 w 2263236"/>
                <a:gd name="connsiteY6" fmla="*/ 49482 h 927927"/>
                <a:gd name="connsiteX7" fmla="*/ 2263236 w 2263236"/>
                <a:gd name="connsiteY7" fmla="*/ 463963 h 927927"/>
                <a:gd name="connsiteX0" fmla="*/ 2063722 w 2263236"/>
                <a:gd name="connsiteY0" fmla="*/ 927927 h 927927"/>
                <a:gd name="connsiteX1" fmla="*/ 7010 w 2263236"/>
                <a:gd name="connsiteY1" fmla="*/ 927927 h 927927"/>
                <a:gd name="connsiteX2" fmla="*/ 310267 w 2263236"/>
                <a:gd name="connsiteY2" fmla="*/ 463963 h 927927"/>
                <a:gd name="connsiteX3" fmla="*/ 5939 w 2263236"/>
                <a:gd name="connsiteY3" fmla="*/ 49482 h 927927"/>
                <a:gd name="connsiteX4" fmla="*/ 42990 w 2263236"/>
                <a:gd name="connsiteY4" fmla="*/ 0 h 927927"/>
                <a:gd name="connsiteX5" fmla="*/ 1884806 w 2263236"/>
                <a:gd name="connsiteY5" fmla="*/ 0 h 927927"/>
                <a:gd name="connsiteX6" fmla="*/ 1958908 w 2263236"/>
                <a:gd name="connsiteY6" fmla="*/ 49482 h 927927"/>
                <a:gd name="connsiteX7" fmla="*/ 2263236 w 2263236"/>
                <a:gd name="connsiteY7" fmla="*/ 463963 h 927927"/>
                <a:gd name="connsiteX0" fmla="*/ 2063722 w 2263236"/>
                <a:gd name="connsiteY0" fmla="*/ 927927 h 927927"/>
                <a:gd name="connsiteX1" fmla="*/ 7010 w 2263236"/>
                <a:gd name="connsiteY1" fmla="*/ 927927 h 927927"/>
                <a:gd name="connsiteX2" fmla="*/ 310267 w 2263236"/>
                <a:gd name="connsiteY2" fmla="*/ 463963 h 927927"/>
                <a:gd name="connsiteX3" fmla="*/ 5939 w 2263236"/>
                <a:gd name="connsiteY3" fmla="*/ 49482 h 927927"/>
                <a:gd name="connsiteX4" fmla="*/ 42990 w 2263236"/>
                <a:gd name="connsiteY4" fmla="*/ 0 h 927927"/>
                <a:gd name="connsiteX5" fmla="*/ 1884806 w 2263236"/>
                <a:gd name="connsiteY5" fmla="*/ 0 h 927927"/>
                <a:gd name="connsiteX6" fmla="*/ 1958908 w 2263236"/>
                <a:gd name="connsiteY6" fmla="*/ 49482 h 927927"/>
                <a:gd name="connsiteX7" fmla="*/ 2263236 w 2263236"/>
                <a:gd name="connsiteY7" fmla="*/ 463963 h 927927"/>
                <a:gd name="connsiteX0" fmla="*/ 2063722 w 2263236"/>
                <a:gd name="connsiteY0" fmla="*/ 927927 h 927927"/>
                <a:gd name="connsiteX1" fmla="*/ 7010 w 2263236"/>
                <a:gd name="connsiteY1" fmla="*/ 927927 h 927927"/>
                <a:gd name="connsiteX2" fmla="*/ 310267 w 2263236"/>
                <a:gd name="connsiteY2" fmla="*/ 463963 h 927927"/>
                <a:gd name="connsiteX3" fmla="*/ 5939 w 2263236"/>
                <a:gd name="connsiteY3" fmla="*/ 49482 h 927927"/>
                <a:gd name="connsiteX4" fmla="*/ 42990 w 2263236"/>
                <a:gd name="connsiteY4" fmla="*/ 0 h 927927"/>
                <a:gd name="connsiteX5" fmla="*/ 1884806 w 2263236"/>
                <a:gd name="connsiteY5" fmla="*/ 0 h 927927"/>
                <a:gd name="connsiteX6" fmla="*/ 1958908 w 2263236"/>
                <a:gd name="connsiteY6" fmla="*/ 49482 h 927927"/>
                <a:gd name="connsiteX7" fmla="*/ 2263236 w 2263236"/>
                <a:gd name="connsiteY7" fmla="*/ 463963 h 927927"/>
                <a:gd name="connsiteX0" fmla="*/ 2063722 w 2263236"/>
                <a:gd name="connsiteY0" fmla="*/ 927927 h 927927"/>
                <a:gd name="connsiteX1" fmla="*/ 7010 w 2263236"/>
                <a:gd name="connsiteY1" fmla="*/ 927927 h 927927"/>
                <a:gd name="connsiteX2" fmla="*/ 310267 w 2263236"/>
                <a:gd name="connsiteY2" fmla="*/ 463963 h 927927"/>
                <a:gd name="connsiteX3" fmla="*/ 5939 w 2263236"/>
                <a:gd name="connsiteY3" fmla="*/ 49482 h 927927"/>
                <a:gd name="connsiteX4" fmla="*/ 42990 w 2263236"/>
                <a:gd name="connsiteY4" fmla="*/ 0 h 927927"/>
                <a:gd name="connsiteX5" fmla="*/ 1884806 w 2263236"/>
                <a:gd name="connsiteY5" fmla="*/ 0 h 927927"/>
                <a:gd name="connsiteX6" fmla="*/ 1958908 w 2263236"/>
                <a:gd name="connsiteY6" fmla="*/ 49482 h 927927"/>
                <a:gd name="connsiteX7" fmla="*/ 2263236 w 2263236"/>
                <a:gd name="connsiteY7" fmla="*/ 463963 h 927927"/>
                <a:gd name="connsiteX0" fmla="*/ 2063722 w 2263236"/>
                <a:gd name="connsiteY0" fmla="*/ 927927 h 927927"/>
                <a:gd name="connsiteX1" fmla="*/ 7010 w 2263236"/>
                <a:gd name="connsiteY1" fmla="*/ 927927 h 927927"/>
                <a:gd name="connsiteX2" fmla="*/ 310267 w 2263236"/>
                <a:gd name="connsiteY2" fmla="*/ 463963 h 927927"/>
                <a:gd name="connsiteX3" fmla="*/ 5939 w 2263236"/>
                <a:gd name="connsiteY3" fmla="*/ 49482 h 927927"/>
                <a:gd name="connsiteX4" fmla="*/ 42990 w 2263236"/>
                <a:gd name="connsiteY4" fmla="*/ 0 h 927927"/>
                <a:gd name="connsiteX5" fmla="*/ 1884806 w 2263236"/>
                <a:gd name="connsiteY5" fmla="*/ 0 h 927927"/>
                <a:gd name="connsiteX6" fmla="*/ 1988549 w 2263236"/>
                <a:gd name="connsiteY6" fmla="*/ 49482 h 927927"/>
                <a:gd name="connsiteX7" fmla="*/ 2263236 w 2263236"/>
                <a:gd name="connsiteY7" fmla="*/ 463963 h 927927"/>
                <a:gd name="connsiteX0" fmla="*/ 2063722 w 2292877"/>
                <a:gd name="connsiteY0" fmla="*/ 927927 h 927927"/>
                <a:gd name="connsiteX1" fmla="*/ 7010 w 2292877"/>
                <a:gd name="connsiteY1" fmla="*/ 927927 h 927927"/>
                <a:gd name="connsiteX2" fmla="*/ 310267 w 2292877"/>
                <a:gd name="connsiteY2" fmla="*/ 463963 h 927927"/>
                <a:gd name="connsiteX3" fmla="*/ 5939 w 2292877"/>
                <a:gd name="connsiteY3" fmla="*/ 49482 h 927927"/>
                <a:gd name="connsiteX4" fmla="*/ 42990 w 2292877"/>
                <a:gd name="connsiteY4" fmla="*/ 0 h 927927"/>
                <a:gd name="connsiteX5" fmla="*/ 1884806 w 2292877"/>
                <a:gd name="connsiteY5" fmla="*/ 0 h 927927"/>
                <a:gd name="connsiteX6" fmla="*/ 1988549 w 2292877"/>
                <a:gd name="connsiteY6" fmla="*/ 49482 h 927927"/>
                <a:gd name="connsiteX7" fmla="*/ 2292877 w 2292877"/>
                <a:gd name="connsiteY7" fmla="*/ 463963 h 927927"/>
                <a:gd name="connsiteX0" fmla="*/ 2063722 w 2292877"/>
                <a:gd name="connsiteY0" fmla="*/ 927927 h 927927"/>
                <a:gd name="connsiteX1" fmla="*/ 7010 w 2292877"/>
                <a:gd name="connsiteY1" fmla="*/ 927927 h 927927"/>
                <a:gd name="connsiteX2" fmla="*/ 310267 w 2292877"/>
                <a:gd name="connsiteY2" fmla="*/ 463963 h 927927"/>
                <a:gd name="connsiteX3" fmla="*/ 5939 w 2292877"/>
                <a:gd name="connsiteY3" fmla="*/ 49482 h 927927"/>
                <a:gd name="connsiteX4" fmla="*/ 42990 w 2292877"/>
                <a:gd name="connsiteY4" fmla="*/ 0 h 927927"/>
                <a:gd name="connsiteX5" fmla="*/ 1884806 w 2292877"/>
                <a:gd name="connsiteY5" fmla="*/ 0 h 927927"/>
                <a:gd name="connsiteX6" fmla="*/ 1988549 w 2292877"/>
                <a:gd name="connsiteY6" fmla="*/ 49482 h 927927"/>
                <a:gd name="connsiteX7" fmla="*/ 2292877 w 2292877"/>
                <a:gd name="connsiteY7" fmla="*/ 463963 h 927927"/>
                <a:gd name="connsiteX0" fmla="*/ 2063722 w 2292877"/>
                <a:gd name="connsiteY0" fmla="*/ 927927 h 927927"/>
                <a:gd name="connsiteX1" fmla="*/ 7010 w 2292877"/>
                <a:gd name="connsiteY1" fmla="*/ 927927 h 927927"/>
                <a:gd name="connsiteX2" fmla="*/ 310267 w 2292877"/>
                <a:gd name="connsiteY2" fmla="*/ 463963 h 927927"/>
                <a:gd name="connsiteX3" fmla="*/ 5939 w 2292877"/>
                <a:gd name="connsiteY3" fmla="*/ 49482 h 927927"/>
                <a:gd name="connsiteX4" fmla="*/ 42990 w 2292877"/>
                <a:gd name="connsiteY4" fmla="*/ 0 h 927927"/>
                <a:gd name="connsiteX5" fmla="*/ 1884806 w 2292877"/>
                <a:gd name="connsiteY5" fmla="*/ 0 h 927927"/>
                <a:gd name="connsiteX6" fmla="*/ 1988549 w 2292877"/>
                <a:gd name="connsiteY6" fmla="*/ 49482 h 927927"/>
                <a:gd name="connsiteX7" fmla="*/ 2292877 w 2292877"/>
                <a:gd name="connsiteY7" fmla="*/ 463963 h 927927"/>
                <a:gd name="connsiteX0" fmla="*/ 2063722 w 2292877"/>
                <a:gd name="connsiteY0" fmla="*/ 927927 h 927927"/>
                <a:gd name="connsiteX1" fmla="*/ 7010 w 2292877"/>
                <a:gd name="connsiteY1" fmla="*/ 927927 h 927927"/>
                <a:gd name="connsiteX2" fmla="*/ 310267 w 2292877"/>
                <a:gd name="connsiteY2" fmla="*/ 463963 h 927927"/>
                <a:gd name="connsiteX3" fmla="*/ 5939 w 2292877"/>
                <a:gd name="connsiteY3" fmla="*/ 49482 h 927927"/>
                <a:gd name="connsiteX4" fmla="*/ 42990 w 2292877"/>
                <a:gd name="connsiteY4" fmla="*/ 0 h 927927"/>
                <a:gd name="connsiteX5" fmla="*/ 1914447 w 2292877"/>
                <a:gd name="connsiteY5" fmla="*/ 0 h 927927"/>
                <a:gd name="connsiteX6" fmla="*/ 1988549 w 2292877"/>
                <a:gd name="connsiteY6" fmla="*/ 49482 h 927927"/>
                <a:gd name="connsiteX7" fmla="*/ 2292877 w 2292877"/>
                <a:gd name="connsiteY7" fmla="*/ 463963 h 927927"/>
                <a:gd name="connsiteX0" fmla="*/ 2093363 w 2292877"/>
                <a:gd name="connsiteY0" fmla="*/ 927927 h 927927"/>
                <a:gd name="connsiteX1" fmla="*/ 7010 w 2292877"/>
                <a:gd name="connsiteY1" fmla="*/ 927927 h 927927"/>
                <a:gd name="connsiteX2" fmla="*/ 310267 w 2292877"/>
                <a:gd name="connsiteY2" fmla="*/ 463963 h 927927"/>
                <a:gd name="connsiteX3" fmla="*/ 5939 w 2292877"/>
                <a:gd name="connsiteY3" fmla="*/ 49482 h 927927"/>
                <a:gd name="connsiteX4" fmla="*/ 42990 w 2292877"/>
                <a:gd name="connsiteY4" fmla="*/ 0 h 927927"/>
                <a:gd name="connsiteX5" fmla="*/ 1914447 w 2292877"/>
                <a:gd name="connsiteY5" fmla="*/ 0 h 927927"/>
                <a:gd name="connsiteX6" fmla="*/ 1988549 w 2292877"/>
                <a:gd name="connsiteY6" fmla="*/ 49482 h 927927"/>
                <a:gd name="connsiteX7" fmla="*/ 2292877 w 2292877"/>
                <a:gd name="connsiteY7" fmla="*/ 463963 h 927927"/>
                <a:gd name="connsiteX0" fmla="*/ 2093363 w 2292877"/>
                <a:gd name="connsiteY0" fmla="*/ 927927 h 927927"/>
                <a:gd name="connsiteX1" fmla="*/ 7010 w 2292877"/>
                <a:gd name="connsiteY1" fmla="*/ 927927 h 927927"/>
                <a:gd name="connsiteX2" fmla="*/ 310267 w 2292877"/>
                <a:gd name="connsiteY2" fmla="*/ 463963 h 927927"/>
                <a:gd name="connsiteX3" fmla="*/ 5939 w 2292877"/>
                <a:gd name="connsiteY3" fmla="*/ 49482 h 927927"/>
                <a:gd name="connsiteX4" fmla="*/ 42990 w 2292877"/>
                <a:gd name="connsiteY4" fmla="*/ 0 h 927927"/>
                <a:gd name="connsiteX5" fmla="*/ 1914447 w 2292877"/>
                <a:gd name="connsiteY5" fmla="*/ 0 h 927927"/>
                <a:gd name="connsiteX6" fmla="*/ 1988549 w 2292877"/>
                <a:gd name="connsiteY6" fmla="*/ 49482 h 927927"/>
                <a:gd name="connsiteX7" fmla="*/ 2292877 w 2292877"/>
                <a:gd name="connsiteY7" fmla="*/ 463963 h 927927"/>
                <a:gd name="connsiteX0" fmla="*/ 2093363 w 2292877"/>
                <a:gd name="connsiteY0" fmla="*/ 927927 h 927927"/>
                <a:gd name="connsiteX1" fmla="*/ 7010 w 2292877"/>
                <a:gd name="connsiteY1" fmla="*/ 927927 h 927927"/>
                <a:gd name="connsiteX2" fmla="*/ 281180 w 2292877"/>
                <a:gd name="connsiteY2" fmla="*/ 463963 h 927927"/>
                <a:gd name="connsiteX3" fmla="*/ 5939 w 2292877"/>
                <a:gd name="connsiteY3" fmla="*/ 49482 h 927927"/>
                <a:gd name="connsiteX4" fmla="*/ 42990 w 2292877"/>
                <a:gd name="connsiteY4" fmla="*/ 0 h 927927"/>
                <a:gd name="connsiteX5" fmla="*/ 1914447 w 2292877"/>
                <a:gd name="connsiteY5" fmla="*/ 0 h 927927"/>
                <a:gd name="connsiteX6" fmla="*/ 1988549 w 2292877"/>
                <a:gd name="connsiteY6" fmla="*/ 49482 h 927927"/>
                <a:gd name="connsiteX7" fmla="*/ 2292877 w 2292877"/>
                <a:gd name="connsiteY7" fmla="*/ 463963 h 927927"/>
                <a:gd name="connsiteX0" fmla="*/ 2093363 w 2292877"/>
                <a:gd name="connsiteY0" fmla="*/ 927927 h 927927"/>
                <a:gd name="connsiteX1" fmla="*/ 7010 w 2292877"/>
                <a:gd name="connsiteY1" fmla="*/ 927927 h 927927"/>
                <a:gd name="connsiteX2" fmla="*/ 281180 w 2292877"/>
                <a:gd name="connsiteY2" fmla="*/ 463963 h 927927"/>
                <a:gd name="connsiteX3" fmla="*/ 5939 w 2292877"/>
                <a:gd name="connsiteY3" fmla="*/ 49482 h 927927"/>
                <a:gd name="connsiteX4" fmla="*/ 42990 w 2292877"/>
                <a:gd name="connsiteY4" fmla="*/ 0 h 927927"/>
                <a:gd name="connsiteX5" fmla="*/ 1914447 w 2292877"/>
                <a:gd name="connsiteY5" fmla="*/ 0 h 927927"/>
                <a:gd name="connsiteX6" fmla="*/ 1988549 w 2292877"/>
                <a:gd name="connsiteY6" fmla="*/ 49482 h 927927"/>
                <a:gd name="connsiteX7" fmla="*/ 2292877 w 2292877"/>
                <a:gd name="connsiteY7" fmla="*/ 463963 h 927927"/>
                <a:gd name="connsiteX0" fmla="*/ 2093363 w 2292877"/>
                <a:gd name="connsiteY0" fmla="*/ 927927 h 927927"/>
                <a:gd name="connsiteX1" fmla="*/ 7010 w 2292877"/>
                <a:gd name="connsiteY1" fmla="*/ 927927 h 927927"/>
                <a:gd name="connsiteX2" fmla="*/ 281180 w 2292877"/>
                <a:gd name="connsiteY2" fmla="*/ 463963 h 927927"/>
                <a:gd name="connsiteX3" fmla="*/ 5939 w 2292877"/>
                <a:gd name="connsiteY3" fmla="*/ 49482 h 927927"/>
                <a:gd name="connsiteX4" fmla="*/ 42990 w 2292877"/>
                <a:gd name="connsiteY4" fmla="*/ 0 h 927927"/>
                <a:gd name="connsiteX5" fmla="*/ 1914447 w 2292877"/>
                <a:gd name="connsiteY5" fmla="*/ 0 h 927927"/>
                <a:gd name="connsiteX6" fmla="*/ 1988549 w 2292877"/>
                <a:gd name="connsiteY6" fmla="*/ 49482 h 927927"/>
                <a:gd name="connsiteX7" fmla="*/ 2292877 w 2292877"/>
                <a:gd name="connsiteY7" fmla="*/ 463963 h 927927"/>
                <a:gd name="connsiteX0" fmla="*/ 2092755 w 2292269"/>
                <a:gd name="connsiteY0" fmla="*/ 927927 h 927927"/>
                <a:gd name="connsiteX1" fmla="*/ 6402 w 2292269"/>
                <a:gd name="connsiteY1" fmla="*/ 927927 h 927927"/>
                <a:gd name="connsiteX2" fmla="*/ 280572 w 2292269"/>
                <a:gd name="connsiteY2" fmla="*/ 463963 h 927927"/>
                <a:gd name="connsiteX3" fmla="*/ 5331 w 2292269"/>
                <a:gd name="connsiteY3" fmla="*/ 49482 h 927927"/>
                <a:gd name="connsiteX4" fmla="*/ 42382 w 2292269"/>
                <a:gd name="connsiteY4" fmla="*/ 0 h 927927"/>
                <a:gd name="connsiteX5" fmla="*/ 1913839 w 2292269"/>
                <a:gd name="connsiteY5" fmla="*/ 0 h 927927"/>
                <a:gd name="connsiteX6" fmla="*/ 1987941 w 2292269"/>
                <a:gd name="connsiteY6" fmla="*/ 49482 h 927927"/>
                <a:gd name="connsiteX7" fmla="*/ 2292269 w 2292269"/>
                <a:gd name="connsiteY7" fmla="*/ 463963 h 927927"/>
                <a:gd name="connsiteX0" fmla="*/ 2092821 w 2292335"/>
                <a:gd name="connsiteY0" fmla="*/ 927927 h 927927"/>
                <a:gd name="connsiteX1" fmla="*/ 6468 w 2292335"/>
                <a:gd name="connsiteY1" fmla="*/ 927927 h 927927"/>
                <a:gd name="connsiteX2" fmla="*/ 280638 w 2292335"/>
                <a:gd name="connsiteY2" fmla="*/ 463963 h 927927"/>
                <a:gd name="connsiteX3" fmla="*/ 5397 w 2292335"/>
                <a:gd name="connsiteY3" fmla="*/ 49482 h 927927"/>
                <a:gd name="connsiteX4" fmla="*/ 38907 w 2292335"/>
                <a:gd name="connsiteY4" fmla="*/ 0 h 927927"/>
                <a:gd name="connsiteX5" fmla="*/ 1913905 w 2292335"/>
                <a:gd name="connsiteY5" fmla="*/ 0 h 927927"/>
                <a:gd name="connsiteX6" fmla="*/ 1988007 w 2292335"/>
                <a:gd name="connsiteY6" fmla="*/ 49482 h 927927"/>
                <a:gd name="connsiteX7" fmla="*/ 2292335 w 2292335"/>
                <a:gd name="connsiteY7" fmla="*/ 463963 h 927927"/>
                <a:gd name="connsiteX0" fmla="*/ 2092821 w 2292335"/>
                <a:gd name="connsiteY0" fmla="*/ 927927 h 927927"/>
                <a:gd name="connsiteX1" fmla="*/ 6468 w 2292335"/>
                <a:gd name="connsiteY1" fmla="*/ 927927 h 927927"/>
                <a:gd name="connsiteX2" fmla="*/ 280638 w 2292335"/>
                <a:gd name="connsiteY2" fmla="*/ 463963 h 927927"/>
                <a:gd name="connsiteX3" fmla="*/ 5397 w 2292335"/>
                <a:gd name="connsiteY3" fmla="*/ 49482 h 927927"/>
                <a:gd name="connsiteX4" fmla="*/ 38907 w 2292335"/>
                <a:gd name="connsiteY4" fmla="*/ 0 h 927927"/>
                <a:gd name="connsiteX5" fmla="*/ 1913905 w 2292335"/>
                <a:gd name="connsiteY5" fmla="*/ 0 h 927927"/>
                <a:gd name="connsiteX6" fmla="*/ 2014815 w 2292335"/>
                <a:gd name="connsiteY6" fmla="*/ 49482 h 927927"/>
                <a:gd name="connsiteX7" fmla="*/ 2292335 w 2292335"/>
                <a:gd name="connsiteY7" fmla="*/ 463963 h 927927"/>
                <a:gd name="connsiteX0" fmla="*/ 2092821 w 2290055"/>
                <a:gd name="connsiteY0" fmla="*/ 927927 h 927927"/>
                <a:gd name="connsiteX1" fmla="*/ 6468 w 2290055"/>
                <a:gd name="connsiteY1" fmla="*/ 927927 h 927927"/>
                <a:gd name="connsiteX2" fmla="*/ 280638 w 2290055"/>
                <a:gd name="connsiteY2" fmla="*/ 463963 h 927927"/>
                <a:gd name="connsiteX3" fmla="*/ 5397 w 2290055"/>
                <a:gd name="connsiteY3" fmla="*/ 49482 h 927927"/>
                <a:gd name="connsiteX4" fmla="*/ 38907 w 2290055"/>
                <a:gd name="connsiteY4" fmla="*/ 0 h 927927"/>
                <a:gd name="connsiteX5" fmla="*/ 1913905 w 2290055"/>
                <a:gd name="connsiteY5" fmla="*/ 0 h 927927"/>
                <a:gd name="connsiteX6" fmla="*/ 2014815 w 2290055"/>
                <a:gd name="connsiteY6" fmla="*/ 49482 h 927927"/>
                <a:gd name="connsiteX7" fmla="*/ 2290055 w 2290055"/>
                <a:gd name="connsiteY7" fmla="*/ 463963 h 927927"/>
                <a:gd name="connsiteX0" fmla="*/ 2092821 w 2290055"/>
                <a:gd name="connsiteY0" fmla="*/ 927927 h 927927"/>
                <a:gd name="connsiteX1" fmla="*/ 6468 w 2290055"/>
                <a:gd name="connsiteY1" fmla="*/ 927927 h 927927"/>
                <a:gd name="connsiteX2" fmla="*/ 280638 w 2290055"/>
                <a:gd name="connsiteY2" fmla="*/ 463963 h 927927"/>
                <a:gd name="connsiteX3" fmla="*/ 5397 w 2290055"/>
                <a:gd name="connsiteY3" fmla="*/ 49482 h 927927"/>
                <a:gd name="connsiteX4" fmla="*/ 38907 w 2290055"/>
                <a:gd name="connsiteY4" fmla="*/ 0 h 927927"/>
                <a:gd name="connsiteX5" fmla="*/ 1913905 w 2290055"/>
                <a:gd name="connsiteY5" fmla="*/ 0 h 927927"/>
                <a:gd name="connsiteX6" fmla="*/ 2014815 w 2290055"/>
                <a:gd name="connsiteY6" fmla="*/ 49482 h 927927"/>
                <a:gd name="connsiteX7" fmla="*/ 2290055 w 2290055"/>
                <a:gd name="connsiteY7" fmla="*/ 463963 h 927927"/>
                <a:gd name="connsiteX0" fmla="*/ 2092821 w 2290055"/>
                <a:gd name="connsiteY0" fmla="*/ 927927 h 927927"/>
                <a:gd name="connsiteX1" fmla="*/ 6468 w 2290055"/>
                <a:gd name="connsiteY1" fmla="*/ 927927 h 927927"/>
                <a:gd name="connsiteX2" fmla="*/ 280638 w 2290055"/>
                <a:gd name="connsiteY2" fmla="*/ 463963 h 927927"/>
                <a:gd name="connsiteX3" fmla="*/ 5397 w 2290055"/>
                <a:gd name="connsiteY3" fmla="*/ 49482 h 927927"/>
                <a:gd name="connsiteX4" fmla="*/ 38907 w 2290055"/>
                <a:gd name="connsiteY4" fmla="*/ 0 h 927927"/>
                <a:gd name="connsiteX5" fmla="*/ 1913905 w 2290055"/>
                <a:gd name="connsiteY5" fmla="*/ 0 h 927927"/>
                <a:gd name="connsiteX6" fmla="*/ 2014815 w 2290055"/>
                <a:gd name="connsiteY6" fmla="*/ 49482 h 927927"/>
                <a:gd name="connsiteX7" fmla="*/ 2290055 w 2290055"/>
                <a:gd name="connsiteY7" fmla="*/ 463963 h 927927"/>
                <a:gd name="connsiteX0" fmla="*/ 2092821 w 2290055"/>
                <a:gd name="connsiteY0" fmla="*/ 927927 h 927927"/>
                <a:gd name="connsiteX1" fmla="*/ 6468 w 2290055"/>
                <a:gd name="connsiteY1" fmla="*/ 927927 h 927927"/>
                <a:gd name="connsiteX2" fmla="*/ 280638 w 2290055"/>
                <a:gd name="connsiteY2" fmla="*/ 463963 h 927927"/>
                <a:gd name="connsiteX3" fmla="*/ 5397 w 2290055"/>
                <a:gd name="connsiteY3" fmla="*/ 49482 h 927927"/>
                <a:gd name="connsiteX4" fmla="*/ 38907 w 2290055"/>
                <a:gd name="connsiteY4" fmla="*/ 0 h 927927"/>
                <a:gd name="connsiteX5" fmla="*/ 1947793 w 2290055"/>
                <a:gd name="connsiteY5" fmla="*/ 0 h 927927"/>
                <a:gd name="connsiteX6" fmla="*/ 2014815 w 2290055"/>
                <a:gd name="connsiteY6" fmla="*/ 49482 h 927927"/>
                <a:gd name="connsiteX7" fmla="*/ 2290055 w 2290055"/>
                <a:gd name="connsiteY7" fmla="*/ 463963 h 927927"/>
                <a:gd name="connsiteX0" fmla="*/ 2109710 w 2290055"/>
                <a:gd name="connsiteY0" fmla="*/ 927927 h 927927"/>
                <a:gd name="connsiteX1" fmla="*/ 6468 w 2290055"/>
                <a:gd name="connsiteY1" fmla="*/ 927927 h 927927"/>
                <a:gd name="connsiteX2" fmla="*/ 280638 w 2290055"/>
                <a:gd name="connsiteY2" fmla="*/ 463963 h 927927"/>
                <a:gd name="connsiteX3" fmla="*/ 5397 w 2290055"/>
                <a:gd name="connsiteY3" fmla="*/ 49482 h 927927"/>
                <a:gd name="connsiteX4" fmla="*/ 38907 w 2290055"/>
                <a:gd name="connsiteY4" fmla="*/ 0 h 927927"/>
                <a:gd name="connsiteX5" fmla="*/ 1947793 w 2290055"/>
                <a:gd name="connsiteY5" fmla="*/ 0 h 927927"/>
                <a:gd name="connsiteX6" fmla="*/ 2014815 w 2290055"/>
                <a:gd name="connsiteY6" fmla="*/ 49482 h 927927"/>
                <a:gd name="connsiteX7" fmla="*/ 2290055 w 2290055"/>
                <a:gd name="connsiteY7" fmla="*/ 463963 h 927927"/>
                <a:gd name="connsiteX0" fmla="*/ 2109710 w 2290055"/>
                <a:gd name="connsiteY0" fmla="*/ 927927 h 927927"/>
                <a:gd name="connsiteX1" fmla="*/ 6468 w 2290055"/>
                <a:gd name="connsiteY1" fmla="*/ 927927 h 927927"/>
                <a:gd name="connsiteX2" fmla="*/ 280638 w 2290055"/>
                <a:gd name="connsiteY2" fmla="*/ 463963 h 927927"/>
                <a:gd name="connsiteX3" fmla="*/ 5397 w 2290055"/>
                <a:gd name="connsiteY3" fmla="*/ 49482 h 927927"/>
                <a:gd name="connsiteX4" fmla="*/ 38907 w 2290055"/>
                <a:gd name="connsiteY4" fmla="*/ 0 h 927927"/>
                <a:gd name="connsiteX5" fmla="*/ 1947793 w 2290055"/>
                <a:gd name="connsiteY5" fmla="*/ 0 h 927927"/>
                <a:gd name="connsiteX6" fmla="*/ 2014815 w 2290055"/>
                <a:gd name="connsiteY6" fmla="*/ 49482 h 927927"/>
                <a:gd name="connsiteX7" fmla="*/ 2290055 w 2290055"/>
                <a:gd name="connsiteY7" fmla="*/ 463963 h 927927"/>
                <a:gd name="connsiteX0" fmla="*/ 2109710 w 2290055"/>
                <a:gd name="connsiteY0" fmla="*/ 927927 h 927927"/>
                <a:gd name="connsiteX1" fmla="*/ 6468 w 2290055"/>
                <a:gd name="connsiteY1" fmla="*/ 927927 h 927927"/>
                <a:gd name="connsiteX2" fmla="*/ 280638 w 2290055"/>
                <a:gd name="connsiteY2" fmla="*/ 463963 h 927927"/>
                <a:gd name="connsiteX3" fmla="*/ 5397 w 2290055"/>
                <a:gd name="connsiteY3" fmla="*/ 49482 h 927927"/>
                <a:gd name="connsiteX4" fmla="*/ 38907 w 2290055"/>
                <a:gd name="connsiteY4" fmla="*/ 0 h 927927"/>
                <a:gd name="connsiteX5" fmla="*/ 1947793 w 2290055"/>
                <a:gd name="connsiteY5" fmla="*/ 0 h 927927"/>
                <a:gd name="connsiteX6" fmla="*/ 2014815 w 2290055"/>
                <a:gd name="connsiteY6" fmla="*/ 49482 h 927927"/>
                <a:gd name="connsiteX7" fmla="*/ 2290055 w 2290055"/>
                <a:gd name="connsiteY7" fmla="*/ 463963 h 927927"/>
                <a:gd name="connsiteX0" fmla="*/ 2109710 w 2290055"/>
                <a:gd name="connsiteY0" fmla="*/ 927927 h 927927"/>
                <a:gd name="connsiteX1" fmla="*/ 6468 w 2290055"/>
                <a:gd name="connsiteY1" fmla="*/ 927927 h 927927"/>
                <a:gd name="connsiteX2" fmla="*/ 280638 w 2290055"/>
                <a:gd name="connsiteY2" fmla="*/ 463963 h 927927"/>
                <a:gd name="connsiteX3" fmla="*/ 5397 w 2290055"/>
                <a:gd name="connsiteY3" fmla="*/ 49482 h 927927"/>
                <a:gd name="connsiteX4" fmla="*/ 38907 w 2290055"/>
                <a:gd name="connsiteY4" fmla="*/ 0 h 927927"/>
                <a:gd name="connsiteX5" fmla="*/ 1947793 w 2290055"/>
                <a:gd name="connsiteY5" fmla="*/ 0 h 927927"/>
                <a:gd name="connsiteX6" fmla="*/ 2014815 w 2290055"/>
                <a:gd name="connsiteY6" fmla="*/ 49482 h 927927"/>
                <a:gd name="connsiteX7" fmla="*/ 2290055 w 2290055"/>
                <a:gd name="connsiteY7" fmla="*/ 463963 h 927927"/>
                <a:gd name="connsiteX0" fmla="*/ 2109710 w 2290055"/>
                <a:gd name="connsiteY0" fmla="*/ 927927 h 927927"/>
                <a:gd name="connsiteX1" fmla="*/ 6468 w 2290055"/>
                <a:gd name="connsiteY1" fmla="*/ 927927 h 927927"/>
                <a:gd name="connsiteX2" fmla="*/ 280638 w 2290055"/>
                <a:gd name="connsiteY2" fmla="*/ 463963 h 927927"/>
                <a:gd name="connsiteX3" fmla="*/ 5397 w 2290055"/>
                <a:gd name="connsiteY3" fmla="*/ 49482 h 927927"/>
                <a:gd name="connsiteX4" fmla="*/ 38907 w 2290055"/>
                <a:gd name="connsiteY4" fmla="*/ 0 h 927927"/>
                <a:gd name="connsiteX5" fmla="*/ 1947793 w 2290055"/>
                <a:gd name="connsiteY5" fmla="*/ 0 h 927927"/>
                <a:gd name="connsiteX6" fmla="*/ 2014815 w 2290055"/>
                <a:gd name="connsiteY6" fmla="*/ 49482 h 927927"/>
                <a:gd name="connsiteX7" fmla="*/ 2290055 w 2290055"/>
                <a:gd name="connsiteY7" fmla="*/ 463963 h 927927"/>
                <a:gd name="connsiteX0" fmla="*/ 2109710 w 2290055"/>
                <a:gd name="connsiteY0" fmla="*/ 927927 h 927927"/>
                <a:gd name="connsiteX1" fmla="*/ 6468 w 2290055"/>
                <a:gd name="connsiteY1" fmla="*/ 927927 h 927927"/>
                <a:gd name="connsiteX2" fmla="*/ 280638 w 2290055"/>
                <a:gd name="connsiteY2" fmla="*/ 463963 h 927927"/>
                <a:gd name="connsiteX3" fmla="*/ 5397 w 2290055"/>
                <a:gd name="connsiteY3" fmla="*/ 49482 h 927927"/>
                <a:gd name="connsiteX4" fmla="*/ 38907 w 2290055"/>
                <a:gd name="connsiteY4" fmla="*/ 0 h 927927"/>
                <a:gd name="connsiteX5" fmla="*/ 1947793 w 2290055"/>
                <a:gd name="connsiteY5" fmla="*/ 0 h 927927"/>
                <a:gd name="connsiteX6" fmla="*/ 2014815 w 2290055"/>
                <a:gd name="connsiteY6" fmla="*/ 49482 h 927927"/>
                <a:gd name="connsiteX7" fmla="*/ 2290055 w 2290055"/>
                <a:gd name="connsiteY7" fmla="*/ 463963 h 927927"/>
                <a:gd name="connsiteX0" fmla="*/ 2109710 w 2290055"/>
                <a:gd name="connsiteY0" fmla="*/ 927927 h 927927"/>
                <a:gd name="connsiteX1" fmla="*/ 6468 w 2290055"/>
                <a:gd name="connsiteY1" fmla="*/ 927927 h 927927"/>
                <a:gd name="connsiteX2" fmla="*/ 280638 w 2290055"/>
                <a:gd name="connsiteY2" fmla="*/ 463963 h 927927"/>
                <a:gd name="connsiteX3" fmla="*/ 5397 w 2290055"/>
                <a:gd name="connsiteY3" fmla="*/ 49482 h 927927"/>
                <a:gd name="connsiteX4" fmla="*/ 38907 w 2290055"/>
                <a:gd name="connsiteY4" fmla="*/ 0 h 927927"/>
                <a:gd name="connsiteX5" fmla="*/ 1947793 w 2290055"/>
                <a:gd name="connsiteY5" fmla="*/ 0 h 927927"/>
                <a:gd name="connsiteX6" fmla="*/ 2014815 w 2290055"/>
                <a:gd name="connsiteY6" fmla="*/ 49482 h 927927"/>
                <a:gd name="connsiteX7" fmla="*/ 2290055 w 2290055"/>
                <a:gd name="connsiteY7" fmla="*/ 463963 h 927927"/>
                <a:gd name="connsiteX0" fmla="*/ 2109710 w 2290055"/>
                <a:gd name="connsiteY0" fmla="*/ 927927 h 927927"/>
                <a:gd name="connsiteX1" fmla="*/ 6468 w 2290055"/>
                <a:gd name="connsiteY1" fmla="*/ 927927 h 927927"/>
                <a:gd name="connsiteX2" fmla="*/ 280638 w 2290055"/>
                <a:gd name="connsiteY2" fmla="*/ 463963 h 927927"/>
                <a:gd name="connsiteX3" fmla="*/ 5397 w 2290055"/>
                <a:gd name="connsiteY3" fmla="*/ 49482 h 927927"/>
                <a:gd name="connsiteX4" fmla="*/ 38907 w 2290055"/>
                <a:gd name="connsiteY4" fmla="*/ 0 h 927927"/>
                <a:gd name="connsiteX5" fmla="*/ 1947793 w 2290055"/>
                <a:gd name="connsiteY5" fmla="*/ 0 h 927927"/>
                <a:gd name="connsiteX6" fmla="*/ 2041623 w 2290055"/>
                <a:gd name="connsiteY6" fmla="*/ 49482 h 927927"/>
                <a:gd name="connsiteX7" fmla="*/ 2290055 w 2290055"/>
                <a:gd name="connsiteY7" fmla="*/ 463963 h 927927"/>
                <a:gd name="connsiteX0" fmla="*/ 2109710 w 2316864"/>
                <a:gd name="connsiteY0" fmla="*/ 927927 h 927927"/>
                <a:gd name="connsiteX1" fmla="*/ 6468 w 2316864"/>
                <a:gd name="connsiteY1" fmla="*/ 927927 h 927927"/>
                <a:gd name="connsiteX2" fmla="*/ 280638 w 2316864"/>
                <a:gd name="connsiteY2" fmla="*/ 463963 h 927927"/>
                <a:gd name="connsiteX3" fmla="*/ 5397 w 2316864"/>
                <a:gd name="connsiteY3" fmla="*/ 49482 h 927927"/>
                <a:gd name="connsiteX4" fmla="*/ 38907 w 2316864"/>
                <a:gd name="connsiteY4" fmla="*/ 0 h 927927"/>
                <a:gd name="connsiteX5" fmla="*/ 1947793 w 2316864"/>
                <a:gd name="connsiteY5" fmla="*/ 0 h 927927"/>
                <a:gd name="connsiteX6" fmla="*/ 2041623 w 2316864"/>
                <a:gd name="connsiteY6" fmla="*/ 49482 h 927927"/>
                <a:gd name="connsiteX7" fmla="*/ 2316864 w 2316864"/>
                <a:gd name="connsiteY7" fmla="*/ 463963 h 927927"/>
                <a:gd name="connsiteX0" fmla="*/ 2109710 w 2316864"/>
                <a:gd name="connsiteY0" fmla="*/ 927927 h 927927"/>
                <a:gd name="connsiteX1" fmla="*/ 6468 w 2316864"/>
                <a:gd name="connsiteY1" fmla="*/ 927927 h 927927"/>
                <a:gd name="connsiteX2" fmla="*/ 280638 w 2316864"/>
                <a:gd name="connsiteY2" fmla="*/ 463963 h 927927"/>
                <a:gd name="connsiteX3" fmla="*/ 5397 w 2316864"/>
                <a:gd name="connsiteY3" fmla="*/ 49482 h 927927"/>
                <a:gd name="connsiteX4" fmla="*/ 38907 w 2316864"/>
                <a:gd name="connsiteY4" fmla="*/ 0 h 927927"/>
                <a:gd name="connsiteX5" fmla="*/ 1947793 w 2316864"/>
                <a:gd name="connsiteY5" fmla="*/ 0 h 927927"/>
                <a:gd name="connsiteX6" fmla="*/ 2041623 w 2316864"/>
                <a:gd name="connsiteY6" fmla="*/ 49482 h 927927"/>
                <a:gd name="connsiteX7" fmla="*/ 2316864 w 2316864"/>
                <a:gd name="connsiteY7" fmla="*/ 463963 h 927927"/>
                <a:gd name="connsiteX0" fmla="*/ 2109710 w 2316864"/>
                <a:gd name="connsiteY0" fmla="*/ 927927 h 927927"/>
                <a:gd name="connsiteX1" fmla="*/ 6468 w 2316864"/>
                <a:gd name="connsiteY1" fmla="*/ 927927 h 927927"/>
                <a:gd name="connsiteX2" fmla="*/ 280638 w 2316864"/>
                <a:gd name="connsiteY2" fmla="*/ 463963 h 927927"/>
                <a:gd name="connsiteX3" fmla="*/ 5397 w 2316864"/>
                <a:gd name="connsiteY3" fmla="*/ 49482 h 927927"/>
                <a:gd name="connsiteX4" fmla="*/ 38907 w 2316864"/>
                <a:gd name="connsiteY4" fmla="*/ 0 h 927927"/>
                <a:gd name="connsiteX5" fmla="*/ 1947793 w 2316864"/>
                <a:gd name="connsiteY5" fmla="*/ 0 h 927927"/>
                <a:gd name="connsiteX6" fmla="*/ 2041623 w 2316864"/>
                <a:gd name="connsiteY6" fmla="*/ 49482 h 927927"/>
                <a:gd name="connsiteX7" fmla="*/ 2316864 w 2316864"/>
                <a:gd name="connsiteY7" fmla="*/ 463963 h 927927"/>
                <a:gd name="connsiteX0" fmla="*/ 2109710 w 2316864"/>
                <a:gd name="connsiteY0" fmla="*/ 927927 h 927927"/>
                <a:gd name="connsiteX1" fmla="*/ 6468 w 2316864"/>
                <a:gd name="connsiteY1" fmla="*/ 927927 h 927927"/>
                <a:gd name="connsiteX2" fmla="*/ 280638 w 2316864"/>
                <a:gd name="connsiteY2" fmla="*/ 463963 h 927927"/>
                <a:gd name="connsiteX3" fmla="*/ 5397 w 2316864"/>
                <a:gd name="connsiteY3" fmla="*/ 49482 h 927927"/>
                <a:gd name="connsiteX4" fmla="*/ 38907 w 2316864"/>
                <a:gd name="connsiteY4" fmla="*/ 0 h 927927"/>
                <a:gd name="connsiteX5" fmla="*/ 1974603 w 2316864"/>
                <a:gd name="connsiteY5" fmla="*/ 0 h 927927"/>
                <a:gd name="connsiteX6" fmla="*/ 2041623 w 2316864"/>
                <a:gd name="connsiteY6" fmla="*/ 49482 h 927927"/>
                <a:gd name="connsiteX7" fmla="*/ 2316864 w 2316864"/>
                <a:gd name="connsiteY7" fmla="*/ 463963 h 927927"/>
                <a:gd name="connsiteX0" fmla="*/ 2136522 w 2316864"/>
                <a:gd name="connsiteY0" fmla="*/ 927927 h 927927"/>
                <a:gd name="connsiteX1" fmla="*/ 6468 w 2316864"/>
                <a:gd name="connsiteY1" fmla="*/ 927927 h 927927"/>
                <a:gd name="connsiteX2" fmla="*/ 280638 w 2316864"/>
                <a:gd name="connsiteY2" fmla="*/ 463963 h 927927"/>
                <a:gd name="connsiteX3" fmla="*/ 5397 w 2316864"/>
                <a:gd name="connsiteY3" fmla="*/ 49482 h 927927"/>
                <a:gd name="connsiteX4" fmla="*/ 38907 w 2316864"/>
                <a:gd name="connsiteY4" fmla="*/ 0 h 927927"/>
                <a:gd name="connsiteX5" fmla="*/ 1974603 w 2316864"/>
                <a:gd name="connsiteY5" fmla="*/ 0 h 927927"/>
                <a:gd name="connsiteX6" fmla="*/ 2041623 w 2316864"/>
                <a:gd name="connsiteY6" fmla="*/ 49482 h 927927"/>
                <a:gd name="connsiteX7" fmla="*/ 2316864 w 2316864"/>
                <a:gd name="connsiteY7" fmla="*/ 463963 h 927927"/>
                <a:gd name="connsiteX0" fmla="*/ 2136522 w 2316864"/>
                <a:gd name="connsiteY0" fmla="*/ 927927 h 927927"/>
                <a:gd name="connsiteX1" fmla="*/ 6468 w 2316864"/>
                <a:gd name="connsiteY1" fmla="*/ 927927 h 927927"/>
                <a:gd name="connsiteX2" fmla="*/ 280638 w 2316864"/>
                <a:gd name="connsiteY2" fmla="*/ 463963 h 927927"/>
                <a:gd name="connsiteX3" fmla="*/ 5397 w 2316864"/>
                <a:gd name="connsiteY3" fmla="*/ 49482 h 927927"/>
                <a:gd name="connsiteX4" fmla="*/ 38907 w 2316864"/>
                <a:gd name="connsiteY4" fmla="*/ 0 h 927927"/>
                <a:gd name="connsiteX5" fmla="*/ 1974603 w 2316864"/>
                <a:gd name="connsiteY5" fmla="*/ 0 h 927927"/>
                <a:gd name="connsiteX6" fmla="*/ 2041623 w 2316864"/>
                <a:gd name="connsiteY6" fmla="*/ 49482 h 927927"/>
                <a:gd name="connsiteX7" fmla="*/ 2316864 w 2316864"/>
                <a:gd name="connsiteY7" fmla="*/ 463963 h 927927"/>
                <a:gd name="connsiteX0" fmla="*/ 2136522 w 2316864"/>
                <a:gd name="connsiteY0" fmla="*/ 927927 h 927927"/>
                <a:gd name="connsiteX1" fmla="*/ 6468 w 2316864"/>
                <a:gd name="connsiteY1" fmla="*/ 927927 h 927927"/>
                <a:gd name="connsiteX2" fmla="*/ 280638 w 2316864"/>
                <a:gd name="connsiteY2" fmla="*/ 463963 h 927927"/>
                <a:gd name="connsiteX3" fmla="*/ 5397 w 2316864"/>
                <a:gd name="connsiteY3" fmla="*/ 49482 h 927927"/>
                <a:gd name="connsiteX4" fmla="*/ 38907 w 2316864"/>
                <a:gd name="connsiteY4" fmla="*/ 0 h 927927"/>
                <a:gd name="connsiteX5" fmla="*/ 1974603 w 2316864"/>
                <a:gd name="connsiteY5" fmla="*/ 0 h 927927"/>
                <a:gd name="connsiteX6" fmla="*/ 2041623 w 2316864"/>
                <a:gd name="connsiteY6" fmla="*/ 49482 h 927927"/>
                <a:gd name="connsiteX7" fmla="*/ 2316864 w 2316864"/>
                <a:gd name="connsiteY7" fmla="*/ 463963 h 927927"/>
                <a:gd name="connsiteX0" fmla="*/ 2136522 w 2316864"/>
                <a:gd name="connsiteY0" fmla="*/ 927927 h 927927"/>
                <a:gd name="connsiteX1" fmla="*/ 6468 w 2316864"/>
                <a:gd name="connsiteY1" fmla="*/ 927927 h 927927"/>
                <a:gd name="connsiteX2" fmla="*/ 280638 w 2316864"/>
                <a:gd name="connsiteY2" fmla="*/ 463963 h 927927"/>
                <a:gd name="connsiteX3" fmla="*/ 5397 w 2316864"/>
                <a:gd name="connsiteY3" fmla="*/ 49482 h 927927"/>
                <a:gd name="connsiteX4" fmla="*/ 38907 w 2316864"/>
                <a:gd name="connsiteY4" fmla="*/ 0 h 927927"/>
                <a:gd name="connsiteX5" fmla="*/ 1974603 w 2316864"/>
                <a:gd name="connsiteY5" fmla="*/ 0 h 927927"/>
                <a:gd name="connsiteX6" fmla="*/ 2041623 w 2316864"/>
                <a:gd name="connsiteY6" fmla="*/ 49482 h 927927"/>
                <a:gd name="connsiteX7" fmla="*/ 2316864 w 2316864"/>
                <a:gd name="connsiteY7" fmla="*/ 463963 h 927927"/>
                <a:gd name="connsiteX0" fmla="*/ 2136522 w 2316864"/>
                <a:gd name="connsiteY0" fmla="*/ 927927 h 927927"/>
                <a:gd name="connsiteX1" fmla="*/ 6468 w 2316864"/>
                <a:gd name="connsiteY1" fmla="*/ 927927 h 927927"/>
                <a:gd name="connsiteX2" fmla="*/ 280638 w 2316864"/>
                <a:gd name="connsiteY2" fmla="*/ 463963 h 927927"/>
                <a:gd name="connsiteX3" fmla="*/ 5397 w 2316864"/>
                <a:gd name="connsiteY3" fmla="*/ 49482 h 927927"/>
                <a:gd name="connsiteX4" fmla="*/ 38907 w 2316864"/>
                <a:gd name="connsiteY4" fmla="*/ 0 h 927927"/>
                <a:gd name="connsiteX5" fmla="*/ 1974603 w 2316864"/>
                <a:gd name="connsiteY5" fmla="*/ 0 h 927927"/>
                <a:gd name="connsiteX6" fmla="*/ 2041623 w 2316864"/>
                <a:gd name="connsiteY6" fmla="*/ 49482 h 927927"/>
                <a:gd name="connsiteX7" fmla="*/ 2316864 w 2316864"/>
                <a:gd name="connsiteY7" fmla="*/ 463963 h 927927"/>
                <a:gd name="connsiteX0" fmla="*/ 2136522 w 2316864"/>
                <a:gd name="connsiteY0" fmla="*/ 927927 h 927927"/>
                <a:gd name="connsiteX1" fmla="*/ 6468 w 2316864"/>
                <a:gd name="connsiteY1" fmla="*/ 927927 h 927927"/>
                <a:gd name="connsiteX2" fmla="*/ 280638 w 2316864"/>
                <a:gd name="connsiteY2" fmla="*/ 463963 h 927927"/>
                <a:gd name="connsiteX3" fmla="*/ 5397 w 2316864"/>
                <a:gd name="connsiteY3" fmla="*/ 49482 h 927927"/>
                <a:gd name="connsiteX4" fmla="*/ 38907 w 2316864"/>
                <a:gd name="connsiteY4" fmla="*/ 0 h 927927"/>
                <a:gd name="connsiteX5" fmla="*/ 1974603 w 2316864"/>
                <a:gd name="connsiteY5" fmla="*/ 0 h 927927"/>
                <a:gd name="connsiteX6" fmla="*/ 2041623 w 2316864"/>
                <a:gd name="connsiteY6" fmla="*/ 49482 h 927927"/>
                <a:gd name="connsiteX7" fmla="*/ 2316864 w 2316864"/>
                <a:gd name="connsiteY7" fmla="*/ 463963 h 927927"/>
                <a:gd name="connsiteX0" fmla="*/ 2136522 w 2316864"/>
                <a:gd name="connsiteY0" fmla="*/ 927927 h 927927"/>
                <a:gd name="connsiteX1" fmla="*/ 6468 w 2316864"/>
                <a:gd name="connsiteY1" fmla="*/ 927927 h 927927"/>
                <a:gd name="connsiteX2" fmla="*/ 280638 w 2316864"/>
                <a:gd name="connsiteY2" fmla="*/ 463963 h 927927"/>
                <a:gd name="connsiteX3" fmla="*/ 5397 w 2316864"/>
                <a:gd name="connsiteY3" fmla="*/ 49482 h 927927"/>
                <a:gd name="connsiteX4" fmla="*/ 38907 w 2316864"/>
                <a:gd name="connsiteY4" fmla="*/ 0 h 927927"/>
                <a:gd name="connsiteX5" fmla="*/ 1974603 w 2316864"/>
                <a:gd name="connsiteY5" fmla="*/ 0 h 927927"/>
                <a:gd name="connsiteX6" fmla="*/ 2041623 w 2316864"/>
                <a:gd name="connsiteY6" fmla="*/ 49482 h 927927"/>
                <a:gd name="connsiteX7" fmla="*/ 2316864 w 2316864"/>
                <a:gd name="connsiteY7" fmla="*/ 463963 h 927927"/>
                <a:gd name="connsiteX0" fmla="*/ 2136522 w 2316864"/>
                <a:gd name="connsiteY0" fmla="*/ 927927 h 927927"/>
                <a:gd name="connsiteX1" fmla="*/ 6468 w 2316864"/>
                <a:gd name="connsiteY1" fmla="*/ 927927 h 927927"/>
                <a:gd name="connsiteX2" fmla="*/ 280638 w 2316864"/>
                <a:gd name="connsiteY2" fmla="*/ 463963 h 927927"/>
                <a:gd name="connsiteX3" fmla="*/ 5397 w 2316864"/>
                <a:gd name="connsiteY3" fmla="*/ 49482 h 927927"/>
                <a:gd name="connsiteX4" fmla="*/ 38907 w 2316864"/>
                <a:gd name="connsiteY4" fmla="*/ 0 h 927927"/>
                <a:gd name="connsiteX5" fmla="*/ 1974603 w 2316864"/>
                <a:gd name="connsiteY5" fmla="*/ 0 h 927927"/>
                <a:gd name="connsiteX6" fmla="*/ 2068431 w 2316864"/>
                <a:gd name="connsiteY6" fmla="*/ 49482 h 927927"/>
                <a:gd name="connsiteX7" fmla="*/ 2316864 w 2316864"/>
                <a:gd name="connsiteY7" fmla="*/ 463963 h 927927"/>
                <a:gd name="connsiteX0" fmla="*/ 2136522 w 2343672"/>
                <a:gd name="connsiteY0" fmla="*/ 927927 h 927927"/>
                <a:gd name="connsiteX1" fmla="*/ 6468 w 2343672"/>
                <a:gd name="connsiteY1" fmla="*/ 927927 h 927927"/>
                <a:gd name="connsiteX2" fmla="*/ 280638 w 2343672"/>
                <a:gd name="connsiteY2" fmla="*/ 463963 h 927927"/>
                <a:gd name="connsiteX3" fmla="*/ 5397 w 2343672"/>
                <a:gd name="connsiteY3" fmla="*/ 49482 h 927927"/>
                <a:gd name="connsiteX4" fmla="*/ 38907 w 2343672"/>
                <a:gd name="connsiteY4" fmla="*/ 0 h 927927"/>
                <a:gd name="connsiteX5" fmla="*/ 1974603 w 2343672"/>
                <a:gd name="connsiteY5" fmla="*/ 0 h 927927"/>
                <a:gd name="connsiteX6" fmla="*/ 2068431 w 2343672"/>
                <a:gd name="connsiteY6" fmla="*/ 49482 h 927927"/>
                <a:gd name="connsiteX7" fmla="*/ 2343672 w 2343672"/>
                <a:gd name="connsiteY7" fmla="*/ 463963 h 927927"/>
                <a:gd name="connsiteX0" fmla="*/ 2136522 w 2343672"/>
                <a:gd name="connsiteY0" fmla="*/ 927927 h 927927"/>
                <a:gd name="connsiteX1" fmla="*/ 6468 w 2343672"/>
                <a:gd name="connsiteY1" fmla="*/ 927927 h 927927"/>
                <a:gd name="connsiteX2" fmla="*/ 280638 w 2343672"/>
                <a:gd name="connsiteY2" fmla="*/ 463963 h 927927"/>
                <a:gd name="connsiteX3" fmla="*/ 5397 w 2343672"/>
                <a:gd name="connsiteY3" fmla="*/ 49482 h 927927"/>
                <a:gd name="connsiteX4" fmla="*/ 38907 w 2343672"/>
                <a:gd name="connsiteY4" fmla="*/ 0 h 927927"/>
                <a:gd name="connsiteX5" fmla="*/ 1974603 w 2343672"/>
                <a:gd name="connsiteY5" fmla="*/ 0 h 927927"/>
                <a:gd name="connsiteX6" fmla="*/ 2068431 w 2343672"/>
                <a:gd name="connsiteY6" fmla="*/ 49482 h 927927"/>
                <a:gd name="connsiteX7" fmla="*/ 2343672 w 2343672"/>
                <a:gd name="connsiteY7" fmla="*/ 463963 h 927927"/>
                <a:gd name="connsiteX0" fmla="*/ 2136522 w 2343672"/>
                <a:gd name="connsiteY0" fmla="*/ 927927 h 927927"/>
                <a:gd name="connsiteX1" fmla="*/ 6468 w 2343672"/>
                <a:gd name="connsiteY1" fmla="*/ 927927 h 927927"/>
                <a:gd name="connsiteX2" fmla="*/ 280638 w 2343672"/>
                <a:gd name="connsiteY2" fmla="*/ 463963 h 927927"/>
                <a:gd name="connsiteX3" fmla="*/ 5397 w 2343672"/>
                <a:gd name="connsiteY3" fmla="*/ 49482 h 927927"/>
                <a:gd name="connsiteX4" fmla="*/ 38907 w 2343672"/>
                <a:gd name="connsiteY4" fmla="*/ 0 h 927927"/>
                <a:gd name="connsiteX5" fmla="*/ 1974603 w 2343672"/>
                <a:gd name="connsiteY5" fmla="*/ 0 h 927927"/>
                <a:gd name="connsiteX6" fmla="*/ 2068431 w 2343672"/>
                <a:gd name="connsiteY6" fmla="*/ 49482 h 927927"/>
                <a:gd name="connsiteX7" fmla="*/ 2343672 w 2343672"/>
                <a:gd name="connsiteY7" fmla="*/ 463963 h 927927"/>
                <a:gd name="connsiteX0" fmla="*/ 2136522 w 2343672"/>
                <a:gd name="connsiteY0" fmla="*/ 927927 h 927927"/>
                <a:gd name="connsiteX1" fmla="*/ 6468 w 2343672"/>
                <a:gd name="connsiteY1" fmla="*/ 927927 h 927927"/>
                <a:gd name="connsiteX2" fmla="*/ 280638 w 2343672"/>
                <a:gd name="connsiteY2" fmla="*/ 463963 h 927927"/>
                <a:gd name="connsiteX3" fmla="*/ 5397 w 2343672"/>
                <a:gd name="connsiteY3" fmla="*/ 49482 h 927927"/>
                <a:gd name="connsiteX4" fmla="*/ 38907 w 2343672"/>
                <a:gd name="connsiteY4" fmla="*/ 0 h 927927"/>
                <a:gd name="connsiteX5" fmla="*/ 2001410 w 2343672"/>
                <a:gd name="connsiteY5" fmla="*/ 0 h 927927"/>
                <a:gd name="connsiteX6" fmla="*/ 2068431 w 2343672"/>
                <a:gd name="connsiteY6" fmla="*/ 49482 h 927927"/>
                <a:gd name="connsiteX7" fmla="*/ 2343672 w 2343672"/>
                <a:gd name="connsiteY7" fmla="*/ 463963 h 927927"/>
                <a:gd name="connsiteX0" fmla="*/ 2163328 w 2343672"/>
                <a:gd name="connsiteY0" fmla="*/ 927927 h 927927"/>
                <a:gd name="connsiteX1" fmla="*/ 6468 w 2343672"/>
                <a:gd name="connsiteY1" fmla="*/ 927927 h 927927"/>
                <a:gd name="connsiteX2" fmla="*/ 280638 w 2343672"/>
                <a:gd name="connsiteY2" fmla="*/ 463963 h 927927"/>
                <a:gd name="connsiteX3" fmla="*/ 5397 w 2343672"/>
                <a:gd name="connsiteY3" fmla="*/ 49482 h 927927"/>
                <a:gd name="connsiteX4" fmla="*/ 38907 w 2343672"/>
                <a:gd name="connsiteY4" fmla="*/ 0 h 927927"/>
                <a:gd name="connsiteX5" fmla="*/ 2001410 w 2343672"/>
                <a:gd name="connsiteY5" fmla="*/ 0 h 927927"/>
                <a:gd name="connsiteX6" fmla="*/ 2068431 w 2343672"/>
                <a:gd name="connsiteY6" fmla="*/ 49482 h 927927"/>
                <a:gd name="connsiteX7" fmla="*/ 2343672 w 2343672"/>
                <a:gd name="connsiteY7" fmla="*/ 463963 h 927927"/>
                <a:gd name="connsiteX0" fmla="*/ 2163328 w 2343672"/>
                <a:gd name="connsiteY0" fmla="*/ 927927 h 927927"/>
                <a:gd name="connsiteX1" fmla="*/ 6468 w 2343672"/>
                <a:gd name="connsiteY1" fmla="*/ 927927 h 927927"/>
                <a:gd name="connsiteX2" fmla="*/ 280638 w 2343672"/>
                <a:gd name="connsiteY2" fmla="*/ 463963 h 927927"/>
                <a:gd name="connsiteX3" fmla="*/ 5397 w 2343672"/>
                <a:gd name="connsiteY3" fmla="*/ 20437 h 927927"/>
                <a:gd name="connsiteX4" fmla="*/ 38907 w 2343672"/>
                <a:gd name="connsiteY4" fmla="*/ 0 h 927927"/>
                <a:gd name="connsiteX5" fmla="*/ 2001410 w 2343672"/>
                <a:gd name="connsiteY5" fmla="*/ 0 h 927927"/>
                <a:gd name="connsiteX6" fmla="*/ 2068431 w 2343672"/>
                <a:gd name="connsiteY6" fmla="*/ 49482 h 927927"/>
                <a:gd name="connsiteX7" fmla="*/ 2343672 w 2343672"/>
                <a:gd name="connsiteY7" fmla="*/ 463963 h 927927"/>
                <a:gd name="connsiteX0" fmla="*/ 2163328 w 2343672"/>
                <a:gd name="connsiteY0" fmla="*/ 927927 h 927927"/>
                <a:gd name="connsiteX1" fmla="*/ 6468 w 2343672"/>
                <a:gd name="connsiteY1" fmla="*/ 927927 h 927927"/>
                <a:gd name="connsiteX2" fmla="*/ 368788 w 2343672"/>
                <a:gd name="connsiteY2" fmla="*/ 463963 h 927927"/>
                <a:gd name="connsiteX3" fmla="*/ 5397 w 2343672"/>
                <a:gd name="connsiteY3" fmla="*/ 20437 h 927927"/>
                <a:gd name="connsiteX4" fmla="*/ 38907 w 2343672"/>
                <a:gd name="connsiteY4" fmla="*/ 0 h 927927"/>
                <a:gd name="connsiteX5" fmla="*/ 2001410 w 2343672"/>
                <a:gd name="connsiteY5" fmla="*/ 0 h 927927"/>
                <a:gd name="connsiteX6" fmla="*/ 2068431 w 2343672"/>
                <a:gd name="connsiteY6" fmla="*/ 49482 h 927927"/>
                <a:gd name="connsiteX7" fmla="*/ 2343672 w 2343672"/>
                <a:gd name="connsiteY7" fmla="*/ 463963 h 927927"/>
                <a:gd name="connsiteX0" fmla="*/ 2163328 w 2343672"/>
                <a:gd name="connsiteY0" fmla="*/ 927927 h 927927"/>
                <a:gd name="connsiteX1" fmla="*/ 6468 w 2343672"/>
                <a:gd name="connsiteY1" fmla="*/ 927927 h 927927"/>
                <a:gd name="connsiteX2" fmla="*/ 368788 w 2343672"/>
                <a:gd name="connsiteY2" fmla="*/ 463963 h 927927"/>
                <a:gd name="connsiteX3" fmla="*/ 5397 w 2343672"/>
                <a:gd name="connsiteY3" fmla="*/ 20437 h 927927"/>
                <a:gd name="connsiteX4" fmla="*/ 38907 w 2343672"/>
                <a:gd name="connsiteY4" fmla="*/ 0 h 927927"/>
                <a:gd name="connsiteX5" fmla="*/ 2001410 w 2343672"/>
                <a:gd name="connsiteY5" fmla="*/ 0 h 927927"/>
                <a:gd name="connsiteX6" fmla="*/ 2068431 w 2343672"/>
                <a:gd name="connsiteY6" fmla="*/ 49482 h 927927"/>
                <a:gd name="connsiteX7" fmla="*/ 2343672 w 2343672"/>
                <a:gd name="connsiteY7" fmla="*/ 463963 h 927927"/>
                <a:gd name="connsiteX0" fmla="*/ 2163328 w 2343672"/>
                <a:gd name="connsiteY0" fmla="*/ 927927 h 927927"/>
                <a:gd name="connsiteX1" fmla="*/ 6468 w 2343672"/>
                <a:gd name="connsiteY1" fmla="*/ 927927 h 927927"/>
                <a:gd name="connsiteX2" fmla="*/ 368788 w 2343672"/>
                <a:gd name="connsiteY2" fmla="*/ 463963 h 927927"/>
                <a:gd name="connsiteX3" fmla="*/ 5397 w 2343672"/>
                <a:gd name="connsiteY3" fmla="*/ 20437 h 927927"/>
                <a:gd name="connsiteX4" fmla="*/ 38907 w 2343672"/>
                <a:gd name="connsiteY4" fmla="*/ 0 h 927927"/>
                <a:gd name="connsiteX5" fmla="*/ 2001410 w 2343672"/>
                <a:gd name="connsiteY5" fmla="*/ 0 h 927927"/>
                <a:gd name="connsiteX6" fmla="*/ 2068431 w 2343672"/>
                <a:gd name="connsiteY6" fmla="*/ 49482 h 927927"/>
                <a:gd name="connsiteX7" fmla="*/ 2343672 w 2343672"/>
                <a:gd name="connsiteY7" fmla="*/ 463963 h 927927"/>
                <a:gd name="connsiteX0" fmla="*/ 2160684 w 2341028"/>
                <a:gd name="connsiteY0" fmla="*/ 927927 h 927927"/>
                <a:gd name="connsiteX1" fmla="*/ 3824 w 2341028"/>
                <a:gd name="connsiteY1" fmla="*/ 927927 h 927927"/>
                <a:gd name="connsiteX2" fmla="*/ 366144 w 2341028"/>
                <a:gd name="connsiteY2" fmla="*/ 463963 h 927927"/>
                <a:gd name="connsiteX3" fmla="*/ 2753 w 2341028"/>
                <a:gd name="connsiteY3" fmla="*/ 20437 h 927927"/>
                <a:gd name="connsiteX4" fmla="*/ 36263 w 2341028"/>
                <a:gd name="connsiteY4" fmla="*/ 0 h 927927"/>
                <a:gd name="connsiteX5" fmla="*/ 1998766 w 2341028"/>
                <a:gd name="connsiteY5" fmla="*/ 0 h 927927"/>
                <a:gd name="connsiteX6" fmla="*/ 2065787 w 2341028"/>
                <a:gd name="connsiteY6" fmla="*/ 49482 h 927927"/>
                <a:gd name="connsiteX7" fmla="*/ 2341028 w 2341028"/>
                <a:gd name="connsiteY7" fmla="*/ 463963 h 927927"/>
                <a:gd name="connsiteX0" fmla="*/ 2160956 w 2341300"/>
                <a:gd name="connsiteY0" fmla="*/ 927927 h 927927"/>
                <a:gd name="connsiteX1" fmla="*/ 4096 w 2341300"/>
                <a:gd name="connsiteY1" fmla="*/ 927927 h 927927"/>
                <a:gd name="connsiteX2" fmla="*/ 366416 w 2341300"/>
                <a:gd name="connsiteY2" fmla="*/ 463963 h 927927"/>
                <a:gd name="connsiteX3" fmla="*/ 3025 w 2341300"/>
                <a:gd name="connsiteY3" fmla="*/ 20437 h 927927"/>
                <a:gd name="connsiteX4" fmla="*/ 21008 w 2341300"/>
                <a:gd name="connsiteY4" fmla="*/ 0 h 927927"/>
                <a:gd name="connsiteX5" fmla="*/ 1999038 w 2341300"/>
                <a:gd name="connsiteY5" fmla="*/ 0 h 927927"/>
                <a:gd name="connsiteX6" fmla="*/ 2066059 w 2341300"/>
                <a:gd name="connsiteY6" fmla="*/ 49482 h 927927"/>
                <a:gd name="connsiteX7" fmla="*/ 2341300 w 2341300"/>
                <a:gd name="connsiteY7" fmla="*/ 463963 h 927927"/>
                <a:gd name="connsiteX0" fmla="*/ 2160956 w 2341300"/>
                <a:gd name="connsiteY0" fmla="*/ 927927 h 927927"/>
                <a:gd name="connsiteX1" fmla="*/ 4096 w 2341300"/>
                <a:gd name="connsiteY1" fmla="*/ 927927 h 927927"/>
                <a:gd name="connsiteX2" fmla="*/ 366416 w 2341300"/>
                <a:gd name="connsiteY2" fmla="*/ 463963 h 927927"/>
                <a:gd name="connsiteX3" fmla="*/ 3025 w 2341300"/>
                <a:gd name="connsiteY3" fmla="*/ 20437 h 927927"/>
                <a:gd name="connsiteX4" fmla="*/ 21008 w 2341300"/>
                <a:gd name="connsiteY4" fmla="*/ 0 h 927927"/>
                <a:gd name="connsiteX5" fmla="*/ 1999038 w 2341300"/>
                <a:gd name="connsiteY5" fmla="*/ 0 h 927927"/>
                <a:gd name="connsiteX6" fmla="*/ 2080446 w 2341300"/>
                <a:gd name="connsiteY6" fmla="*/ 20437 h 927927"/>
                <a:gd name="connsiteX7" fmla="*/ 2341300 w 2341300"/>
                <a:gd name="connsiteY7" fmla="*/ 463963 h 927927"/>
                <a:gd name="connsiteX0" fmla="*/ 2160956 w 2443838"/>
                <a:gd name="connsiteY0" fmla="*/ 927927 h 927927"/>
                <a:gd name="connsiteX1" fmla="*/ 4096 w 2443838"/>
                <a:gd name="connsiteY1" fmla="*/ 927927 h 927927"/>
                <a:gd name="connsiteX2" fmla="*/ 366416 w 2443838"/>
                <a:gd name="connsiteY2" fmla="*/ 463963 h 927927"/>
                <a:gd name="connsiteX3" fmla="*/ 3025 w 2443838"/>
                <a:gd name="connsiteY3" fmla="*/ 20437 h 927927"/>
                <a:gd name="connsiteX4" fmla="*/ 21008 w 2443838"/>
                <a:gd name="connsiteY4" fmla="*/ 0 h 927927"/>
                <a:gd name="connsiteX5" fmla="*/ 1999038 w 2443838"/>
                <a:gd name="connsiteY5" fmla="*/ 0 h 927927"/>
                <a:gd name="connsiteX6" fmla="*/ 2080446 w 2443838"/>
                <a:gd name="connsiteY6" fmla="*/ 20437 h 927927"/>
                <a:gd name="connsiteX7" fmla="*/ 2443838 w 2443838"/>
                <a:gd name="connsiteY7" fmla="*/ 463963 h 927927"/>
                <a:gd name="connsiteX0" fmla="*/ 2160956 w 2443838"/>
                <a:gd name="connsiteY0" fmla="*/ 927927 h 927927"/>
                <a:gd name="connsiteX1" fmla="*/ 4096 w 2443838"/>
                <a:gd name="connsiteY1" fmla="*/ 927927 h 927927"/>
                <a:gd name="connsiteX2" fmla="*/ 366416 w 2443838"/>
                <a:gd name="connsiteY2" fmla="*/ 463963 h 927927"/>
                <a:gd name="connsiteX3" fmla="*/ 3025 w 2443838"/>
                <a:gd name="connsiteY3" fmla="*/ 20437 h 927927"/>
                <a:gd name="connsiteX4" fmla="*/ 21008 w 2443838"/>
                <a:gd name="connsiteY4" fmla="*/ 0 h 927927"/>
                <a:gd name="connsiteX5" fmla="*/ 1999038 w 2443838"/>
                <a:gd name="connsiteY5" fmla="*/ 0 h 927927"/>
                <a:gd name="connsiteX6" fmla="*/ 2080446 w 2443838"/>
                <a:gd name="connsiteY6" fmla="*/ 20437 h 927927"/>
                <a:gd name="connsiteX7" fmla="*/ 2443838 w 2443838"/>
                <a:gd name="connsiteY7" fmla="*/ 463963 h 927927"/>
                <a:gd name="connsiteX0" fmla="*/ 2160956 w 2443838"/>
                <a:gd name="connsiteY0" fmla="*/ 927927 h 927927"/>
                <a:gd name="connsiteX1" fmla="*/ 4096 w 2443838"/>
                <a:gd name="connsiteY1" fmla="*/ 927927 h 927927"/>
                <a:gd name="connsiteX2" fmla="*/ 366416 w 2443838"/>
                <a:gd name="connsiteY2" fmla="*/ 463963 h 927927"/>
                <a:gd name="connsiteX3" fmla="*/ 3025 w 2443838"/>
                <a:gd name="connsiteY3" fmla="*/ 20437 h 927927"/>
                <a:gd name="connsiteX4" fmla="*/ 21008 w 2443838"/>
                <a:gd name="connsiteY4" fmla="*/ 0 h 927927"/>
                <a:gd name="connsiteX5" fmla="*/ 1999038 w 2443838"/>
                <a:gd name="connsiteY5" fmla="*/ 0 h 927927"/>
                <a:gd name="connsiteX6" fmla="*/ 2080446 w 2443838"/>
                <a:gd name="connsiteY6" fmla="*/ 20437 h 927927"/>
                <a:gd name="connsiteX7" fmla="*/ 2443838 w 2443838"/>
                <a:gd name="connsiteY7" fmla="*/ 463963 h 927927"/>
                <a:gd name="connsiteX0" fmla="*/ 2160956 w 2443838"/>
                <a:gd name="connsiteY0" fmla="*/ 927927 h 927927"/>
                <a:gd name="connsiteX1" fmla="*/ 4096 w 2443838"/>
                <a:gd name="connsiteY1" fmla="*/ 927927 h 927927"/>
                <a:gd name="connsiteX2" fmla="*/ 366416 w 2443838"/>
                <a:gd name="connsiteY2" fmla="*/ 463963 h 927927"/>
                <a:gd name="connsiteX3" fmla="*/ 3025 w 2443838"/>
                <a:gd name="connsiteY3" fmla="*/ 20437 h 927927"/>
                <a:gd name="connsiteX4" fmla="*/ 21008 w 2443838"/>
                <a:gd name="connsiteY4" fmla="*/ 0 h 927927"/>
                <a:gd name="connsiteX5" fmla="*/ 2044479 w 2443838"/>
                <a:gd name="connsiteY5" fmla="*/ 0 h 927927"/>
                <a:gd name="connsiteX6" fmla="*/ 2080446 w 2443838"/>
                <a:gd name="connsiteY6" fmla="*/ 20437 h 927927"/>
                <a:gd name="connsiteX7" fmla="*/ 2443838 w 2443838"/>
                <a:gd name="connsiteY7" fmla="*/ 463963 h 927927"/>
                <a:gd name="connsiteX0" fmla="*/ 2131873 w 2443838"/>
                <a:gd name="connsiteY0" fmla="*/ 927927 h 927927"/>
                <a:gd name="connsiteX1" fmla="*/ 4096 w 2443838"/>
                <a:gd name="connsiteY1" fmla="*/ 927927 h 927927"/>
                <a:gd name="connsiteX2" fmla="*/ 366416 w 2443838"/>
                <a:gd name="connsiteY2" fmla="*/ 463963 h 927927"/>
                <a:gd name="connsiteX3" fmla="*/ 3025 w 2443838"/>
                <a:gd name="connsiteY3" fmla="*/ 20437 h 927927"/>
                <a:gd name="connsiteX4" fmla="*/ 21008 w 2443838"/>
                <a:gd name="connsiteY4" fmla="*/ 0 h 927927"/>
                <a:gd name="connsiteX5" fmla="*/ 2044479 w 2443838"/>
                <a:gd name="connsiteY5" fmla="*/ 0 h 927927"/>
                <a:gd name="connsiteX6" fmla="*/ 2080446 w 2443838"/>
                <a:gd name="connsiteY6" fmla="*/ 20437 h 927927"/>
                <a:gd name="connsiteX7" fmla="*/ 2443838 w 2443838"/>
                <a:gd name="connsiteY7" fmla="*/ 463963 h 927927"/>
                <a:gd name="connsiteX0" fmla="*/ 2131873 w 2443838"/>
                <a:gd name="connsiteY0" fmla="*/ 927927 h 927927"/>
                <a:gd name="connsiteX1" fmla="*/ 4096 w 2443838"/>
                <a:gd name="connsiteY1" fmla="*/ 927927 h 927927"/>
                <a:gd name="connsiteX2" fmla="*/ 366416 w 2443838"/>
                <a:gd name="connsiteY2" fmla="*/ 463963 h 927927"/>
                <a:gd name="connsiteX3" fmla="*/ 3025 w 2443838"/>
                <a:gd name="connsiteY3" fmla="*/ 20437 h 927927"/>
                <a:gd name="connsiteX4" fmla="*/ 21008 w 2443838"/>
                <a:gd name="connsiteY4" fmla="*/ 0 h 927927"/>
                <a:gd name="connsiteX5" fmla="*/ 2044479 w 2443838"/>
                <a:gd name="connsiteY5" fmla="*/ 0 h 927927"/>
                <a:gd name="connsiteX6" fmla="*/ 2080446 w 2443838"/>
                <a:gd name="connsiteY6" fmla="*/ 20437 h 927927"/>
                <a:gd name="connsiteX7" fmla="*/ 2443838 w 2443838"/>
                <a:gd name="connsiteY7" fmla="*/ 463963 h 927927"/>
                <a:gd name="connsiteX0" fmla="*/ 2131873 w 2443838"/>
                <a:gd name="connsiteY0" fmla="*/ 927927 h 927927"/>
                <a:gd name="connsiteX1" fmla="*/ 4096 w 2443838"/>
                <a:gd name="connsiteY1" fmla="*/ 927927 h 927927"/>
                <a:gd name="connsiteX2" fmla="*/ 212707 w 2443838"/>
                <a:gd name="connsiteY2" fmla="*/ 463963 h 927927"/>
                <a:gd name="connsiteX3" fmla="*/ 3025 w 2443838"/>
                <a:gd name="connsiteY3" fmla="*/ 20437 h 927927"/>
                <a:gd name="connsiteX4" fmla="*/ 21008 w 2443838"/>
                <a:gd name="connsiteY4" fmla="*/ 0 h 927927"/>
                <a:gd name="connsiteX5" fmla="*/ 2044479 w 2443838"/>
                <a:gd name="connsiteY5" fmla="*/ 0 h 927927"/>
                <a:gd name="connsiteX6" fmla="*/ 2080446 w 2443838"/>
                <a:gd name="connsiteY6" fmla="*/ 20437 h 927927"/>
                <a:gd name="connsiteX7" fmla="*/ 2443838 w 2443838"/>
                <a:gd name="connsiteY7" fmla="*/ 463963 h 927927"/>
                <a:gd name="connsiteX0" fmla="*/ 2131873 w 2443838"/>
                <a:gd name="connsiteY0" fmla="*/ 927927 h 927927"/>
                <a:gd name="connsiteX1" fmla="*/ 4096 w 2443838"/>
                <a:gd name="connsiteY1" fmla="*/ 927927 h 927927"/>
                <a:gd name="connsiteX2" fmla="*/ 212707 w 2443838"/>
                <a:gd name="connsiteY2" fmla="*/ 463963 h 927927"/>
                <a:gd name="connsiteX3" fmla="*/ 3025 w 2443838"/>
                <a:gd name="connsiteY3" fmla="*/ 20437 h 927927"/>
                <a:gd name="connsiteX4" fmla="*/ 21008 w 2443838"/>
                <a:gd name="connsiteY4" fmla="*/ 0 h 927927"/>
                <a:gd name="connsiteX5" fmla="*/ 2044479 w 2443838"/>
                <a:gd name="connsiteY5" fmla="*/ 0 h 927927"/>
                <a:gd name="connsiteX6" fmla="*/ 2080446 w 2443838"/>
                <a:gd name="connsiteY6" fmla="*/ 20437 h 927927"/>
                <a:gd name="connsiteX7" fmla="*/ 2443838 w 2443838"/>
                <a:gd name="connsiteY7" fmla="*/ 463963 h 927927"/>
                <a:gd name="connsiteX0" fmla="*/ 2131873 w 2443838"/>
                <a:gd name="connsiteY0" fmla="*/ 927927 h 927927"/>
                <a:gd name="connsiteX1" fmla="*/ 4096 w 2443838"/>
                <a:gd name="connsiteY1" fmla="*/ 927927 h 927927"/>
                <a:gd name="connsiteX2" fmla="*/ 212707 w 2443838"/>
                <a:gd name="connsiteY2" fmla="*/ 463963 h 927927"/>
                <a:gd name="connsiteX3" fmla="*/ 3025 w 2443838"/>
                <a:gd name="connsiteY3" fmla="*/ 20437 h 927927"/>
                <a:gd name="connsiteX4" fmla="*/ 21008 w 2443838"/>
                <a:gd name="connsiteY4" fmla="*/ 0 h 927927"/>
                <a:gd name="connsiteX5" fmla="*/ 2044479 w 2443838"/>
                <a:gd name="connsiteY5" fmla="*/ 0 h 927927"/>
                <a:gd name="connsiteX6" fmla="*/ 2080446 w 2443838"/>
                <a:gd name="connsiteY6" fmla="*/ 20437 h 927927"/>
                <a:gd name="connsiteX7" fmla="*/ 2443838 w 2443838"/>
                <a:gd name="connsiteY7" fmla="*/ 463963 h 927927"/>
                <a:gd name="connsiteX0" fmla="*/ 2130560 w 2442525"/>
                <a:gd name="connsiteY0" fmla="*/ 927927 h 927927"/>
                <a:gd name="connsiteX1" fmla="*/ 2783 w 2442525"/>
                <a:gd name="connsiteY1" fmla="*/ 927927 h 927927"/>
                <a:gd name="connsiteX2" fmla="*/ 211394 w 2442525"/>
                <a:gd name="connsiteY2" fmla="*/ 463963 h 927927"/>
                <a:gd name="connsiteX3" fmla="*/ 1712 w 2442525"/>
                <a:gd name="connsiteY3" fmla="*/ 20437 h 927927"/>
                <a:gd name="connsiteX4" fmla="*/ 19695 w 2442525"/>
                <a:gd name="connsiteY4" fmla="*/ 0 h 927927"/>
                <a:gd name="connsiteX5" fmla="*/ 2043166 w 2442525"/>
                <a:gd name="connsiteY5" fmla="*/ 0 h 927927"/>
                <a:gd name="connsiteX6" fmla="*/ 2079133 w 2442525"/>
                <a:gd name="connsiteY6" fmla="*/ 20437 h 927927"/>
                <a:gd name="connsiteX7" fmla="*/ 2442525 w 2442525"/>
                <a:gd name="connsiteY7" fmla="*/ 463963 h 927927"/>
                <a:gd name="connsiteX0" fmla="*/ 2130720 w 2442685"/>
                <a:gd name="connsiteY0" fmla="*/ 927927 h 927927"/>
                <a:gd name="connsiteX1" fmla="*/ 2943 w 2442685"/>
                <a:gd name="connsiteY1" fmla="*/ 927927 h 927927"/>
                <a:gd name="connsiteX2" fmla="*/ 211554 w 2442685"/>
                <a:gd name="connsiteY2" fmla="*/ 463963 h 927927"/>
                <a:gd name="connsiteX3" fmla="*/ 1872 w 2442685"/>
                <a:gd name="connsiteY3" fmla="*/ 20437 h 927927"/>
                <a:gd name="connsiteX4" fmla="*/ 12249 w 2442685"/>
                <a:gd name="connsiteY4" fmla="*/ 0 h 927927"/>
                <a:gd name="connsiteX5" fmla="*/ 2043326 w 2442685"/>
                <a:gd name="connsiteY5" fmla="*/ 0 h 927927"/>
                <a:gd name="connsiteX6" fmla="*/ 2079293 w 2442685"/>
                <a:gd name="connsiteY6" fmla="*/ 20437 h 927927"/>
                <a:gd name="connsiteX7" fmla="*/ 2442685 w 2442685"/>
                <a:gd name="connsiteY7" fmla="*/ 463963 h 927927"/>
                <a:gd name="connsiteX0" fmla="*/ 2130720 w 2442685"/>
                <a:gd name="connsiteY0" fmla="*/ 927927 h 927927"/>
                <a:gd name="connsiteX1" fmla="*/ 2943 w 2442685"/>
                <a:gd name="connsiteY1" fmla="*/ 927927 h 927927"/>
                <a:gd name="connsiteX2" fmla="*/ 211554 w 2442685"/>
                <a:gd name="connsiteY2" fmla="*/ 463963 h 927927"/>
                <a:gd name="connsiteX3" fmla="*/ 1872 w 2442685"/>
                <a:gd name="connsiteY3" fmla="*/ 20437 h 927927"/>
                <a:gd name="connsiteX4" fmla="*/ 12249 w 2442685"/>
                <a:gd name="connsiteY4" fmla="*/ 0 h 927927"/>
                <a:gd name="connsiteX5" fmla="*/ 2043326 w 2442685"/>
                <a:gd name="connsiteY5" fmla="*/ 0 h 927927"/>
                <a:gd name="connsiteX6" fmla="*/ 2087595 w 2442685"/>
                <a:gd name="connsiteY6" fmla="*/ 20437 h 927927"/>
                <a:gd name="connsiteX7" fmla="*/ 2442685 w 2442685"/>
                <a:gd name="connsiteY7" fmla="*/ 463963 h 927927"/>
                <a:gd name="connsiteX0" fmla="*/ 2130720 w 2297277"/>
                <a:gd name="connsiteY0" fmla="*/ 927927 h 927927"/>
                <a:gd name="connsiteX1" fmla="*/ 2943 w 2297277"/>
                <a:gd name="connsiteY1" fmla="*/ 927927 h 927927"/>
                <a:gd name="connsiteX2" fmla="*/ 211554 w 2297277"/>
                <a:gd name="connsiteY2" fmla="*/ 463963 h 927927"/>
                <a:gd name="connsiteX3" fmla="*/ 1872 w 2297277"/>
                <a:gd name="connsiteY3" fmla="*/ 20437 h 927927"/>
                <a:gd name="connsiteX4" fmla="*/ 12249 w 2297277"/>
                <a:gd name="connsiteY4" fmla="*/ 0 h 927927"/>
                <a:gd name="connsiteX5" fmla="*/ 2043326 w 2297277"/>
                <a:gd name="connsiteY5" fmla="*/ 0 h 927927"/>
                <a:gd name="connsiteX6" fmla="*/ 2087595 w 2297277"/>
                <a:gd name="connsiteY6" fmla="*/ 20437 h 927927"/>
                <a:gd name="connsiteX7" fmla="*/ 2297277 w 2297277"/>
                <a:gd name="connsiteY7" fmla="*/ 463963 h 927927"/>
                <a:gd name="connsiteX0" fmla="*/ 2130720 w 2297277"/>
                <a:gd name="connsiteY0" fmla="*/ 927927 h 927927"/>
                <a:gd name="connsiteX1" fmla="*/ 2943 w 2297277"/>
                <a:gd name="connsiteY1" fmla="*/ 927927 h 927927"/>
                <a:gd name="connsiteX2" fmla="*/ 211554 w 2297277"/>
                <a:gd name="connsiteY2" fmla="*/ 463963 h 927927"/>
                <a:gd name="connsiteX3" fmla="*/ 1872 w 2297277"/>
                <a:gd name="connsiteY3" fmla="*/ 20437 h 927927"/>
                <a:gd name="connsiteX4" fmla="*/ 12249 w 2297277"/>
                <a:gd name="connsiteY4" fmla="*/ 0 h 927927"/>
                <a:gd name="connsiteX5" fmla="*/ 2043326 w 2297277"/>
                <a:gd name="connsiteY5" fmla="*/ 0 h 927927"/>
                <a:gd name="connsiteX6" fmla="*/ 2087595 w 2297277"/>
                <a:gd name="connsiteY6" fmla="*/ 20437 h 927927"/>
                <a:gd name="connsiteX7" fmla="*/ 2297277 w 2297277"/>
                <a:gd name="connsiteY7" fmla="*/ 463963 h 927927"/>
                <a:gd name="connsiteX0" fmla="*/ 2130720 w 2297277"/>
                <a:gd name="connsiteY0" fmla="*/ 927927 h 927927"/>
                <a:gd name="connsiteX1" fmla="*/ 2943 w 2297277"/>
                <a:gd name="connsiteY1" fmla="*/ 927927 h 927927"/>
                <a:gd name="connsiteX2" fmla="*/ 211554 w 2297277"/>
                <a:gd name="connsiteY2" fmla="*/ 463963 h 927927"/>
                <a:gd name="connsiteX3" fmla="*/ 1872 w 2297277"/>
                <a:gd name="connsiteY3" fmla="*/ 20437 h 927927"/>
                <a:gd name="connsiteX4" fmla="*/ 12249 w 2297277"/>
                <a:gd name="connsiteY4" fmla="*/ 0 h 927927"/>
                <a:gd name="connsiteX5" fmla="*/ 2043326 w 2297277"/>
                <a:gd name="connsiteY5" fmla="*/ 0 h 927927"/>
                <a:gd name="connsiteX6" fmla="*/ 2087595 w 2297277"/>
                <a:gd name="connsiteY6" fmla="*/ 20437 h 927927"/>
                <a:gd name="connsiteX7" fmla="*/ 2297277 w 2297277"/>
                <a:gd name="connsiteY7" fmla="*/ 463963 h 927927"/>
                <a:gd name="connsiteX0" fmla="*/ 2130720 w 2297277"/>
                <a:gd name="connsiteY0" fmla="*/ 927927 h 927927"/>
                <a:gd name="connsiteX1" fmla="*/ 2943 w 2297277"/>
                <a:gd name="connsiteY1" fmla="*/ 927927 h 927927"/>
                <a:gd name="connsiteX2" fmla="*/ 211554 w 2297277"/>
                <a:gd name="connsiteY2" fmla="*/ 463963 h 927927"/>
                <a:gd name="connsiteX3" fmla="*/ 1872 w 2297277"/>
                <a:gd name="connsiteY3" fmla="*/ 20437 h 927927"/>
                <a:gd name="connsiteX4" fmla="*/ 12249 w 2297277"/>
                <a:gd name="connsiteY4" fmla="*/ 0 h 927927"/>
                <a:gd name="connsiteX5" fmla="*/ 2066841 w 2297277"/>
                <a:gd name="connsiteY5" fmla="*/ 0 h 927927"/>
                <a:gd name="connsiteX6" fmla="*/ 2087595 w 2297277"/>
                <a:gd name="connsiteY6" fmla="*/ 20437 h 927927"/>
                <a:gd name="connsiteX7" fmla="*/ 2297277 w 2297277"/>
                <a:gd name="connsiteY7" fmla="*/ 463963 h 927927"/>
                <a:gd name="connsiteX0" fmla="*/ 2117721 w 2297277"/>
                <a:gd name="connsiteY0" fmla="*/ 927927 h 927927"/>
                <a:gd name="connsiteX1" fmla="*/ 2943 w 2297277"/>
                <a:gd name="connsiteY1" fmla="*/ 927927 h 927927"/>
                <a:gd name="connsiteX2" fmla="*/ 211554 w 2297277"/>
                <a:gd name="connsiteY2" fmla="*/ 463963 h 927927"/>
                <a:gd name="connsiteX3" fmla="*/ 1872 w 2297277"/>
                <a:gd name="connsiteY3" fmla="*/ 20437 h 927927"/>
                <a:gd name="connsiteX4" fmla="*/ 12249 w 2297277"/>
                <a:gd name="connsiteY4" fmla="*/ 0 h 927927"/>
                <a:gd name="connsiteX5" fmla="*/ 2066841 w 2297277"/>
                <a:gd name="connsiteY5" fmla="*/ 0 h 927927"/>
                <a:gd name="connsiteX6" fmla="*/ 2087595 w 2297277"/>
                <a:gd name="connsiteY6" fmla="*/ 20437 h 927927"/>
                <a:gd name="connsiteX7" fmla="*/ 2297277 w 2297277"/>
                <a:gd name="connsiteY7" fmla="*/ 463963 h 927927"/>
                <a:gd name="connsiteX0" fmla="*/ 2117721 w 2297277"/>
                <a:gd name="connsiteY0" fmla="*/ 927927 h 927927"/>
                <a:gd name="connsiteX1" fmla="*/ 2943 w 2297277"/>
                <a:gd name="connsiteY1" fmla="*/ 927927 h 927927"/>
                <a:gd name="connsiteX2" fmla="*/ 211554 w 2297277"/>
                <a:gd name="connsiteY2" fmla="*/ 463963 h 927927"/>
                <a:gd name="connsiteX3" fmla="*/ 1872 w 2297277"/>
                <a:gd name="connsiteY3" fmla="*/ 104675 h 927927"/>
                <a:gd name="connsiteX4" fmla="*/ 12249 w 2297277"/>
                <a:gd name="connsiteY4" fmla="*/ 0 h 927927"/>
                <a:gd name="connsiteX5" fmla="*/ 2066841 w 2297277"/>
                <a:gd name="connsiteY5" fmla="*/ 0 h 927927"/>
                <a:gd name="connsiteX6" fmla="*/ 2087595 w 2297277"/>
                <a:gd name="connsiteY6" fmla="*/ 20437 h 927927"/>
                <a:gd name="connsiteX7" fmla="*/ 2297277 w 2297277"/>
                <a:gd name="connsiteY7" fmla="*/ 463963 h 927927"/>
                <a:gd name="connsiteX0" fmla="*/ 2117721 w 2297277"/>
                <a:gd name="connsiteY0" fmla="*/ 927927 h 927927"/>
                <a:gd name="connsiteX1" fmla="*/ 2943 w 2297277"/>
                <a:gd name="connsiteY1" fmla="*/ 927927 h 927927"/>
                <a:gd name="connsiteX2" fmla="*/ 37867 w 2297277"/>
                <a:gd name="connsiteY2" fmla="*/ 463965 h 927927"/>
                <a:gd name="connsiteX3" fmla="*/ 1872 w 2297277"/>
                <a:gd name="connsiteY3" fmla="*/ 104675 h 927927"/>
                <a:gd name="connsiteX4" fmla="*/ 12249 w 2297277"/>
                <a:gd name="connsiteY4" fmla="*/ 0 h 927927"/>
                <a:gd name="connsiteX5" fmla="*/ 2066841 w 2297277"/>
                <a:gd name="connsiteY5" fmla="*/ 0 h 927927"/>
                <a:gd name="connsiteX6" fmla="*/ 2087595 w 2297277"/>
                <a:gd name="connsiteY6" fmla="*/ 20437 h 927927"/>
                <a:gd name="connsiteX7" fmla="*/ 2297277 w 2297277"/>
                <a:gd name="connsiteY7" fmla="*/ 463963 h 927927"/>
                <a:gd name="connsiteX0" fmla="*/ 2117721 w 2297277"/>
                <a:gd name="connsiteY0" fmla="*/ 927927 h 927927"/>
                <a:gd name="connsiteX1" fmla="*/ 2943 w 2297277"/>
                <a:gd name="connsiteY1" fmla="*/ 927927 h 927927"/>
                <a:gd name="connsiteX2" fmla="*/ 37867 w 2297277"/>
                <a:gd name="connsiteY2" fmla="*/ 463965 h 927927"/>
                <a:gd name="connsiteX3" fmla="*/ 1872 w 2297277"/>
                <a:gd name="connsiteY3" fmla="*/ 104675 h 927927"/>
                <a:gd name="connsiteX4" fmla="*/ 12249 w 2297277"/>
                <a:gd name="connsiteY4" fmla="*/ 0 h 927927"/>
                <a:gd name="connsiteX5" fmla="*/ 2066841 w 2297277"/>
                <a:gd name="connsiteY5" fmla="*/ 0 h 927927"/>
                <a:gd name="connsiteX6" fmla="*/ 2087595 w 2297277"/>
                <a:gd name="connsiteY6" fmla="*/ 20437 h 927927"/>
                <a:gd name="connsiteX7" fmla="*/ 2297277 w 2297277"/>
                <a:gd name="connsiteY7" fmla="*/ 463963 h 927927"/>
                <a:gd name="connsiteX0" fmla="*/ 2117721 w 2297277"/>
                <a:gd name="connsiteY0" fmla="*/ 927927 h 927927"/>
                <a:gd name="connsiteX1" fmla="*/ 2943 w 2297277"/>
                <a:gd name="connsiteY1" fmla="*/ 927927 h 927927"/>
                <a:gd name="connsiteX2" fmla="*/ 37867 w 2297277"/>
                <a:gd name="connsiteY2" fmla="*/ 463965 h 927927"/>
                <a:gd name="connsiteX3" fmla="*/ 1872 w 2297277"/>
                <a:gd name="connsiteY3" fmla="*/ 104675 h 927927"/>
                <a:gd name="connsiteX4" fmla="*/ 12249 w 2297277"/>
                <a:gd name="connsiteY4" fmla="*/ 0 h 927927"/>
                <a:gd name="connsiteX5" fmla="*/ 2066841 w 2297277"/>
                <a:gd name="connsiteY5" fmla="*/ 0 h 927927"/>
                <a:gd name="connsiteX6" fmla="*/ 2087595 w 2297277"/>
                <a:gd name="connsiteY6" fmla="*/ 20437 h 927927"/>
                <a:gd name="connsiteX7" fmla="*/ 2297277 w 2297277"/>
                <a:gd name="connsiteY7" fmla="*/ 463963 h 927927"/>
                <a:gd name="connsiteX0" fmla="*/ 2117578 w 2297134"/>
                <a:gd name="connsiteY0" fmla="*/ 927927 h 927927"/>
                <a:gd name="connsiteX1" fmla="*/ 2800 w 2297134"/>
                <a:gd name="connsiteY1" fmla="*/ 927927 h 927927"/>
                <a:gd name="connsiteX2" fmla="*/ 37724 w 2297134"/>
                <a:gd name="connsiteY2" fmla="*/ 463965 h 927927"/>
                <a:gd name="connsiteX3" fmla="*/ 1729 w 2297134"/>
                <a:gd name="connsiteY3" fmla="*/ 104675 h 927927"/>
                <a:gd name="connsiteX4" fmla="*/ 12106 w 2297134"/>
                <a:gd name="connsiteY4" fmla="*/ 0 h 927927"/>
                <a:gd name="connsiteX5" fmla="*/ 2066698 w 2297134"/>
                <a:gd name="connsiteY5" fmla="*/ 0 h 927927"/>
                <a:gd name="connsiteX6" fmla="*/ 2087452 w 2297134"/>
                <a:gd name="connsiteY6" fmla="*/ 20437 h 927927"/>
                <a:gd name="connsiteX7" fmla="*/ 2297134 w 2297134"/>
                <a:gd name="connsiteY7" fmla="*/ 463963 h 927927"/>
                <a:gd name="connsiteX0" fmla="*/ 2117598 w 2297154"/>
                <a:gd name="connsiteY0" fmla="*/ 927927 h 927927"/>
                <a:gd name="connsiteX1" fmla="*/ 2820 w 2297154"/>
                <a:gd name="connsiteY1" fmla="*/ 927927 h 927927"/>
                <a:gd name="connsiteX2" fmla="*/ 37744 w 2297154"/>
                <a:gd name="connsiteY2" fmla="*/ 463965 h 927927"/>
                <a:gd name="connsiteX3" fmla="*/ 1749 w 2297154"/>
                <a:gd name="connsiteY3" fmla="*/ 104675 h 927927"/>
                <a:gd name="connsiteX4" fmla="*/ 11311 w 2297154"/>
                <a:gd name="connsiteY4" fmla="*/ 0 h 927927"/>
                <a:gd name="connsiteX5" fmla="*/ 2066718 w 2297154"/>
                <a:gd name="connsiteY5" fmla="*/ 0 h 927927"/>
                <a:gd name="connsiteX6" fmla="*/ 2087472 w 2297154"/>
                <a:gd name="connsiteY6" fmla="*/ 20437 h 927927"/>
                <a:gd name="connsiteX7" fmla="*/ 2297154 w 2297154"/>
                <a:gd name="connsiteY7" fmla="*/ 463963 h 927927"/>
                <a:gd name="connsiteX0" fmla="*/ 2117598 w 2297154"/>
                <a:gd name="connsiteY0" fmla="*/ 927927 h 927927"/>
                <a:gd name="connsiteX1" fmla="*/ 2820 w 2297154"/>
                <a:gd name="connsiteY1" fmla="*/ 927927 h 927927"/>
                <a:gd name="connsiteX2" fmla="*/ 37744 w 2297154"/>
                <a:gd name="connsiteY2" fmla="*/ 463965 h 927927"/>
                <a:gd name="connsiteX3" fmla="*/ 1749 w 2297154"/>
                <a:gd name="connsiteY3" fmla="*/ 104675 h 927927"/>
                <a:gd name="connsiteX4" fmla="*/ 11311 w 2297154"/>
                <a:gd name="connsiteY4" fmla="*/ 0 h 927927"/>
                <a:gd name="connsiteX5" fmla="*/ 2066718 w 2297154"/>
                <a:gd name="connsiteY5" fmla="*/ 0 h 927927"/>
                <a:gd name="connsiteX6" fmla="*/ 2095122 w 2297154"/>
                <a:gd name="connsiteY6" fmla="*/ 104675 h 927927"/>
                <a:gd name="connsiteX7" fmla="*/ 2297154 w 2297154"/>
                <a:gd name="connsiteY7" fmla="*/ 463963 h 927927"/>
                <a:gd name="connsiteX0" fmla="*/ 2117598 w 2131117"/>
                <a:gd name="connsiteY0" fmla="*/ 927927 h 927927"/>
                <a:gd name="connsiteX1" fmla="*/ 2820 w 2131117"/>
                <a:gd name="connsiteY1" fmla="*/ 927927 h 927927"/>
                <a:gd name="connsiteX2" fmla="*/ 37744 w 2131117"/>
                <a:gd name="connsiteY2" fmla="*/ 463965 h 927927"/>
                <a:gd name="connsiteX3" fmla="*/ 1749 w 2131117"/>
                <a:gd name="connsiteY3" fmla="*/ 104675 h 927927"/>
                <a:gd name="connsiteX4" fmla="*/ 11311 w 2131117"/>
                <a:gd name="connsiteY4" fmla="*/ 0 h 927927"/>
                <a:gd name="connsiteX5" fmla="*/ 2066718 w 2131117"/>
                <a:gd name="connsiteY5" fmla="*/ 0 h 927927"/>
                <a:gd name="connsiteX6" fmla="*/ 2095122 w 2131117"/>
                <a:gd name="connsiteY6" fmla="*/ 104675 h 927927"/>
                <a:gd name="connsiteX7" fmla="*/ 2131117 w 2131117"/>
                <a:gd name="connsiteY7" fmla="*/ 463965 h 927927"/>
                <a:gd name="connsiteX0" fmla="*/ 2117598 w 2131117"/>
                <a:gd name="connsiteY0" fmla="*/ 927927 h 927927"/>
                <a:gd name="connsiteX1" fmla="*/ 2820 w 2131117"/>
                <a:gd name="connsiteY1" fmla="*/ 927927 h 927927"/>
                <a:gd name="connsiteX2" fmla="*/ 37744 w 2131117"/>
                <a:gd name="connsiteY2" fmla="*/ 463965 h 927927"/>
                <a:gd name="connsiteX3" fmla="*/ 1749 w 2131117"/>
                <a:gd name="connsiteY3" fmla="*/ 104675 h 927927"/>
                <a:gd name="connsiteX4" fmla="*/ 11311 w 2131117"/>
                <a:gd name="connsiteY4" fmla="*/ 0 h 927927"/>
                <a:gd name="connsiteX5" fmla="*/ 2066718 w 2131117"/>
                <a:gd name="connsiteY5" fmla="*/ 0 h 927927"/>
                <a:gd name="connsiteX6" fmla="*/ 2095122 w 2131117"/>
                <a:gd name="connsiteY6" fmla="*/ 104675 h 927927"/>
                <a:gd name="connsiteX7" fmla="*/ 2131117 w 2131117"/>
                <a:gd name="connsiteY7" fmla="*/ 463965 h 927927"/>
                <a:gd name="connsiteX0" fmla="*/ 2117598 w 2131117"/>
                <a:gd name="connsiteY0" fmla="*/ 927927 h 927927"/>
                <a:gd name="connsiteX1" fmla="*/ 2820 w 2131117"/>
                <a:gd name="connsiteY1" fmla="*/ 927927 h 927927"/>
                <a:gd name="connsiteX2" fmla="*/ 37744 w 2131117"/>
                <a:gd name="connsiteY2" fmla="*/ 463965 h 927927"/>
                <a:gd name="connsiteX3" fmla="*/ 1749 w 2131117"/>
                <a:gd name="connsiteY3" fmla="*/ 104675 h 927927"/>
                <a:gd name="connsiteX4" fmla="*/ 11311 w 2131117"/>
                <a:gd name="connsiteY4" fmla="*/ 0 h 927927"/>
                <a:gd name="connsiteX5" fmla="*/ 2066718 w 2131117"/>
                <a:gd name="connsiteY5" fmla="*/ 0 h 927927"/>
                <a:gd name="connsiteX6" fmla="*/ 2095122 w 2131117"/>
                <a:gd name="connsiteY6" fmla="*/ 104675 h 927927"/>
                <a:gd name="connsiteX7" fmla="*/ 2131117 w 2131117"/>
                <a:gd name="connsiteY7" fmla="*/ 463965 h 927927"/>
                <a:gd name="connsiteX0" fmla="*/ 2117598 w 2131117"/>
                <a:gd name="connsiteY0" fmla="*/ 927927 h 927927"/>
                <a:gd name="connsiteX1" fmla="*/ 2820 w 2131117"/>
                <a:gd name="connsiteY1" fmla="*/ 927927 h 927927"/>
                <a:gd name="connsiteX2" fmla="*/ 37744 w 2131117"/>
                <a:gd name="connsiteY2" fmla="*/ 463965 h 927927"/>
                <a:gd name="connsiteX3" fmla="*/ 1749 w 2131117"/>
                <a:gd name="connsiteY3" fmla="*/ 104675 h 927927"/>
                <a:gd name="connsiteX4" fmla="*/ 11311 w 2131117"/>
                <a:gd name="connsiteY4" fmla="*/ 0 h 927927"/>
                <a:gd name="connsiteX5" fmla="*/ 2075997 w 2131117"/>
                <a:gd name="connsiteY5" fmla="*/ 0 h 927927"/>
                <a:gd name="connsiteX6" fmla="*/ 2095122 w 2131117"/>
                <a:gd name="connsiteY6" fmla="*/ 104675 h 927927"/>
                <a:gd name="connsiteX7" fmla="*/ 2131117 w 2131117"/>
                <a:gd name="connsiteY7" fmla="*/ 463965 h 927927"/>
                <a:gd name="connsiteX0" fmla="*/ 2122968 w 2131117"/>
                <a:gd name="connsiteY0" fmla="*/ 927927 h 927927"/>
                <a:gd name="connsiteX1" fmla="*/ 2820 w 2131117"/>
                <a:gd name="connsiteY1" fmla="*/ 927927 h 927927"/>
                <a:gd name="connsiteX2" fmla="*/ 37744 w 2131117"/>
                <a:gd name="connsiteY2" fmla="*/ 463965 h 927927"/>
                <a:gd name="connsiteX3" fmla="*/ 1749 w 2131117"/>
                <a:gd name="connsiteY3" fmla="*/ 104675 h 927927"/>
                <a:gd name="connsiteX4" fmla="*/ 11311 w 2131117"/>
                <a:gd name="connsiteY4" fmla="*/ 0 h 927927"/>
                <a:gd name="connsiteX5" fmla="*/ 2075997 w 2131117"/>
                <a:gd name="connsiteY5" fmla="*/ 0 h 927927"/>
                <a:gd name="connsiteX6" fmla="*/ 2095122 w 2131117"/>
                <a:gd name="connsiteY6" fmla="*/ 104675 h 927927"/>
                <a:gd name="connsiteX7" fmla="*/ 2131117 w 2131117"/>
                <a:gd name="connsiteY7" fmla="*/ 463965 h 927927"/>
                <a:gd name="connsiteX0" fmla="*/ 2122968 w 2131117"/>
                <a:gd name="connsiteY0" fmla="*/ 927927 h 927927"/>
                <a:gd name="connsiteX1" fmla="*/ 2820 w 2131117"/>
                <a:gd name="connsiteY1" fmla="*/ 927927 h 927927"/>
                <a:gd name="connsiteX2" fmla="*/ 37744 w 2131117"/>
                <a:gd name="connsiteY2" fmla="*/ 463965 h 927927"/>
                <a:gd name="connsiteX3" fmla="*/ 1749 w 2131117"/>
                <a:gd name="connsiteY3" fmla="*/ 41861 h 927927"/>
                <a:gd name="connsiteX4" fmla="*/ 11311 w 2131117"/>
                <a:gd name="connsiteY4" fmla="*/ 0 h 927927"/>
                <a:gd name="connsiteX5" fmla="*/ 2075997 w 2131117"/>
                <a:gd name="connsiteY5" fmla="*/ 0 h 927927"/>
                <a:gd name="connsiteX6" fmla="*/ 2095122 w 2131117"/>
                <a:gd name="connsiteY6" fmla="*/ 104675 h 927927"/>
                <a:gd name="connsiteX7" fmla="*/ 2131117 w 2131117"/>
                <a:gd name="connsiteY7" fmla="*/ 463965 h 927927"/>
                <a:gd name="connsiteX0" fmla="*/ 2122968 w 2131117"/>
                <a:gd name="connsiteY0" fmla="*/ 927927 h 927927"/>
                <a:gd name="connsiteX1" fmla="*/ 2820 w 2131117"/>
                <a:gd name="connsiteY1" fmla="*/ 927927 h 927927"/>
                <a:gd name="connsiteX2" fmla="*/ 95270 w 2131117"/>
                <a:gd name="connsiteY2" fmla="*/ 463963 h 927927"/>
                <a:gd name="connsiteX3" fmla="*/ 1749 w 2131117"/>
                <a:gd name="connsiteY3" fmla="*/ 41861 h 927927"/>
                <a:gd name="connsiteX4" fmla="*/ 11311 w 2131117"/>
                <a:gd name="connsiteY4" fmla="*/ 0 h 927927"/>
                <a:gd name="connsiteX5" fmla="*/ 2075997 w 2131117"/>
                <a:gd name="connsiteY5" fmla="*/ 0 h 927927"/>
                <a:gd name="connsiteX6" fmla="*/ 2095122 w 2131117"/>
                <a:gd name="connsiteY6" fmla="*/ 104675 h 927927"/>
                <a:gd name="connsiteX7" fmla="*/ 2131117 w 2131117"/>
                <a:gd name="connsiteY7" fmla="*/ 463965 h 927927"/>
                <a:gd name="connsiteX0" fmla="*/ 2122968 w 2131117"/>
                <a:gd name="connsiteY0" fmla="*/ 927927 h 927927"/>
                <a:gd name="connsiteX1" fmla="*/ 2820 w 2131117"/>
                <a:gd name="connsiteY1" fmla="*/ 927927 h 927927"/>
                <a:gd name="connsiteX2" fmla="*/ 95270 w 2131117"/>
                <a:gd name="connsiteY2" fmla="*/ 463963 h 927927"/>
                <a:gd name="connsiteX3" fmla="*/ 1749 w 2131117"/>
                <a:gd name="connsiteY3" fmla="*/ 41861 h 927927"/>
                <a:gd name="connsiteX4" fmla="*/ 11311 w 2131117"/>
                <a:gd name="connsiteY4" fmla="*/ 0 h 927927"/>
                <a:gd name="connsiteX5" fmla="*/ 2075997 w 2131117"/>
                <a:gd name="connsiteY5" fmla="*/ 0 h 927927"/>
                <a:gd name="connsiteX6" fmla="*/ 2095122 w 2131117"/>
                <a:gd name="connsiteY6" fmla="*/ 104675 h 927927"/>
                <a:gd name="connsiteX7" fmla="*/ 2131117 w 2131117"/>
                <a:gd name="connsiteY7" fmla="*/ 463965 h 927927"/>
                <a:gd name="connsiteX0" fmla="*/ 2122968 w 2131117"/>
                <a:gd name="connsiteY0" fmla="*/ 927927 h 927927"/>
                <a:gd name="connsiteX1" fmla="*/ 2820 w 2131117"/>
                <a:gd name="connsiteY1" fmla="*/ 927927 h 927927"/>
                <a:gd name="connsiteX2" fmla="*/ 95270 w 2131117"/>
                <a:gd name="connsiteY2" fmla="*/ 463963 h 927927"/>
                <a:gd name="connsiteX3" fmla="*/ 1749 w 2131117"/>
                <a:gd name="connsiteY3" fmla="*/ 41861 h 927927"/>
                <a:gd name="connsiteX4" fmla="*/ 11311 w 2131117"/>
                <a:gd name="connsiteY4" fmla="*/ 0 h 927927"/>
                <a:gd name="connsiteX5" fmla="*/ 2075997 w 2131117"/>
                <a:gd name="connsiteY5" fmla="*/ 0 h 927927"/>
                <a:gd name="connsiteX6" fmla="*/ 2095122 w 2131117"/>
                <a:gd name="connsiteY6" fmla="*/ 104675 h 927927"/>
                <a:gd name="connsiteX7" fmla="*/ 2131117 w 2131117"/>
                <a:gd name="connsiteY7" fmla="*/ 463965 h 927927"/>
                <a:gd name="connsiteX0" fmla="*/ 2122974 w 2131123"/>
                <a:gd name="connsiteY0" fmla="*/ 927927 h 927927"/>
                <a:gd name="connsiteX1" fmla="*/ 2826 w 2131123"/>
                <a:gd name="connsiteY1" fmla="*/ 927927 h 927927"/>
                <a:gd name="connsiteX2" fmla="*/ 95276 w 2131123"/>
                <a:gd name="connsiteY2" fmla="*/ 463963 h 927927"/>
                <a:gd name="connsiteX3" fmla="*/ 1755 w 2131123"/>
                <a:gd name="connsiteY3" fmla="*/ 41861 h 927927"/>
                <a:gd name="connsiteX4" fmla="*/ 11317 w 2131123"/>
                <a:gd name="connsiteY4" fmla="*/ 0 h 927927"/>
                <a:gd name="connsiteX5" fmla="*/ 2076003 w 2131123"/>
                <a:gd name="connsiteY5" fmla="*/ 0 h 927927"/>
                <a:gd name="connsiteX6" fmla="*/ 2095128 w 2131123"/>
                <a:gd name="connsiteY6" fmla="*/ 104675 h 927927"/>
                <a:gd name="connsiteX7" fmla="*/ 2131123 w 2131123"/>
                <a:gd name="connsiteY7" fmla="*/ 463965 h 927927"/>
                <a:gd name="connsiteX0" fmla="*/ 2122974 w 2131123"/>
                <a:gd name="connsiteY0" fmla="*/ 927927 h 927927"/>
                <a:gd name="connsiteX1" fmla="*/ 2826 w 2131123"/>
                <a:gd name="connsiteY1" fmla="*/ 927927 h 927927"/>
                <a:gd name="connsiteX2" fmla="*/ 95276 w 2131123"/>
                <a:gd name="connsiteY2" fmla="*/ 463963 h 927927"/>
                <a:gd name="connsiteX3" fmla="*/ 1755 w 2131123"/>
                <a:gd name="connsiteY3" fmla="*/ 41861 h 927927"/>
                <a:gd name="connsiteX4" fmla="*/ 11346 w 2131123"/>
                <a:gd name="connsiteY4" fmla="*/ 0 h 927927"/>
                <a:gd name="connsiteX5" fmla="*/ 2076003 w 2131123"/>
                <a:gd name="connsiteY5" fmla="*/ 0 h 927927"/>
                <a:gd name="connsiteX6" fmla="*/ 2095128 w 2131123"/>
                <a:gd name="connsiteY6" fmla="*/ 104675 h 927927"/>
                <a:gd name="connsiteX7" fmla="*/ 2131123 w 2131123"/>
                <a:gd name="connsiteY7" fmla="*/ 463965 h 927927"/>
                <a:gd name="connsiteX0" fmla="*/ 2122974 w 2131123"/>
                <a:gd name="connsiteY0" fmla="*/ 927927 h 927927"/>
                <a:gd name="connsiteX1" fmla="*/ 2826 w 2131123"/>
                <a:gd name="connsiteY1" fmla="*/ 927927 h 927927"/>
                <a:gd name="connsiteX2" fmla="*/ 95276 w 2131123"/>
                <a:gd name="connsiteY2" fmla="*/ 463963 h 927927"/>
                <a:gd name="connsiteX3" fmla="*/ 1755 w 2131123"/>
                <a:gd name="connsiteY3" fmla="*/ 41861 h 927927"/>
                <a:gd name="connsiteX4" fmla="*/ 11346 w 2131123"/>
                <a:gd name="connsiteY4" fmla="*/ 0 h 927927"/>
                <a:gd name="connsiteX5" fmla="*/ 2076003 w 2131123"/>
                <a:gd name="connsiteY5" fmla="*/ 0 h 927927"/>
                <a:gd name="connsiteX6" fmla="*/ 2102801 w 2131123"/>
                <a:gd name="connsiteY6" fmla="*/ 41861 h 927927"/>
                <a:gd name="connsiteX7" fmla="*/ 2131123 w 2131123"/>
                <a:gd name="connsiteY7" fmla="*/ 463965 h 927927"/>
                <a:gd name="connsiteX0" fmla="*/ 2122974 w 2196323"/>
                <a:gd name="connsiteY0" fmla="*/ 927927 h 927927"/>
                <a:gd name="connsiteX1" fmla="*/ 2826 w 2196323"/>
                <a:gd name="connsiteY1" fmla="*/ 927927 h 927927"/>
                <a:gd name="connsiteX2" fmla="*/ 95276 w 2196323"/>
                <a:gd name="connsiteY2" fmla="*/ 463963 h 927927"/>
                <a:gd name="connsiteX3" fmla="*/ 1755 w 2196323"/>
                <a:gd name="connsiteY3" fmla="*/ 41861 h 927927"/>
                <a:gd name="connsiteX4" fmla="*/ 11346 w 2196323"/>
                <a:gd name="connsiteY4" fmla="*/ 0 h 927927"/>
                <a:gd name="connsiteX5" fmla="*/ 2076003 w 2196323"/>
                <a:gd name="connsiteY5" fmla="*/ 0 h 927927"/>
                <a:gd name="connsiteX6" fmla="*/ 2102801 w 2196323"/>
                <a:gd name="connsiteY6" fmla="*/ 41861 h 927927"/>
                <a:gd name="connsiteX7" fmla="*/ 2196323 w 2196323"/>
                <a:gd name="connsiteY7" fmla="*/ 463963 h 927927"/>
                <a:gd name="connsiteX0" fmla="*/ 2122974 w 2196323"/>
                <a:gd name="connsiteY0" fmla="*/ 927927 h 927927"/>
                <a:gd name="connsiteX1" fmla="*/ 2826 w 2196323"/>
                <a:gd name="connsiteY1" fmla="*/ 927927 h 927927"/>
                <a:gd name="connsiteX2" fmla="*/ 95276 w 2196323"/>
                <a:gd name="connsiteY2" fmla="*/ 463963 h 927927"/>
                <a:gd name="connsiteX3" fmla="*/ 1755 w 2196323"/>
                <a:gd name="connsiteY3" fmla="*/ 41861 h 927927"/>
                <a:gd name="connsiteX4" fmla="*/ 11346 w 2196323"/>
                <a:gd name="connsiteY4" fmla="*/ 0 h 927927"/>
                <a:gd name="connsiteX5" fmla="*/ 2076003 w 2196323"/>
                <a:gd name="connsiteY5" fmla="*/ 0 h 927927"/>
                <a:gd name="connsiteX6" fmla="*/ 2102801 w 2196323"/>
                <a:gd name="connsiteY6" fmla="*/ 41861 h 927927"/>
                <a:gd name="connsiteX7" fmla="*/ 2196323 w 2196323"/>
                <a:gd name="connsiteY7" fmla="*/ 463963 h 927927"/>
                <a:gd name="connsiteX0" fmla="*/ 2122974 w 2196323"/>
                <a:gd name="connsiteY0" fmla="*/ 927927 h 927927"/>
                <a:gd name="connsiteX1" fmla="*/ 2826 w 2196323"/>
                <a:gd name="connsiteY1" fmla="*/ 927927 h 927927"/>
                <a:gd name="connsiteX2" fmla="*/ 95276 w 2196323"/>
                <a:gd name="connsiteY2" fmla="*/ 463963 h 927927"/>
                <a:gd name="connsiteX3" fmla="*/ 1755 w 2196323"/>
                <a:gd name="connsiteY3" fmla="*/ 41861 h 927927"/>
                <a:gd name="connsiteX4" fmla="*/ 11346 w 2196323"/>
                <a:gd name="connsiteY4" fmla="*/ 0 h 927927"/>
                <a:gd name="connsiteX5" fmla="*/ 2076003 w 2196323"/>
                <a:gd name="connsiteY5" fmla="*/ 0 h 927927"/>
                <a:gd name="connsiteX6" fmla="*/ 2102801 w 2196323"/>
                <a:gd name="connsiteY6" fmla="*/ 41861 h 927927"/>
                <a:gd name="connsiteX7" fmla="*/ 2196323 w 2196323"/>
                <a:gd name="connsiteY7" fmla="*/ 463963 h 927927"/>
                <a:gd name="connsiteX0" fmla="*/ 2122974 w 2196323"/>
                <a:gd name="connsiteY0" fmla="*/ 927927 h 927927"/>
                <a:gd name="connsiteX1" fmla="*/ 2826 w 2196323"/>
                <a:gd name="connsiteY1" fmla="*/ 927927 h 927927"/>
                <a:gd name="connsiteX2" fmla="*/ 95276 w 2196323"/>
                <a:gd name="connsiteY2" fmla="*/ 463963 h 927927"/>
                <a:gd name="connsiteX3" fmla="*/ 1755 w 2196323"/>
                <a:gd name="connsiteY3" fmla="*/ 41861 h 927927"/>
                <a:gd name="connsiteX4" fmla="*/ 11346 w 2196323"/>
                <a:gd name="connsiteY4" fmla="*/ 0 h 927927"/>
                <a:gd name="connsiteX5" fmla="*/ 2083617 w 2196323"/>
                <a:gd name="connsiteY5" fmla="*/ 0 h 927927"/>
                <a:gd name="connsiteX6" fmla="*/ 2102801 w 2196323"/>
                <a:gd name="connsiteY6" fmla="*/ 41861 h 927927"/>
                <a:gd name="connsiteX7" fmla="*/ 2196323 w 2196323"/>
                <a:gd name="connsiteY7" fmla="*/ 463963 h 927927"/>
                <a:gd name="connsiteX0" fmla="*/ 2130729 w 2196323"/>
                <a:gd name="connsiteY0" fmla="*/ 927927 h 927927"/>
                <a:gd name="connsiteX1" fmla="*/ 2826 w 2196323"/>
                <a:gd name="connsiteY1" fmla="*/ 927927 h 927927"/>
                <a:gd name="connsiteX2" fmla="*/ 95276 w 2196323"/>
                <a:gd name="connsiteY2" fmla="*/ 463963 h 927927"/>
                <a:gd name="connsiteX3" fmla="*/ 1755 w 2196323"/>
                <a:gd name="connsiteY3" fmla="*/ 41861 h 927927"/>
                <a:gd name="connsiteX4" fmla="*/ 11346 w 2196323"/>
                <a:gd name="connsiteY4" fmla="*/ 0 h 927927"/>
                <a:gd name="connsiteX5" fmla="*/ 2083617 w 2196323"/>
                <a:gd name="connsiteY5" fmla="*/ 0 h 927927"/>
                <a:gd name="connsiteX6" fmla="*/ 2102801 w 2196323"/>
                <a:gd name="connsiteY6" fmla="*/ 41861 h 927927"/>
                <a:gd name="connsiteX7" fmla="*/ 2196323 w 2196323"/>
                <a:gd name="connsiteY7" fmla="*/ 463963 h 927927"/>
                <a:gd name="connsiteX0" fmla="*/ 2130729 w 2196323"/>
                <a:gd name="connsiteY0" fmla="*/ 927927 h 927927"/>
                <a:gd name="connsiteX1" fmla="*/ 2826 w 2196323"/>
                <a:gd name="connsiteY1" fmla="*/ 927927 h 927927"/>
                <a:gd name="connsiteX2" fmla="*/ 95276 w 2196323"/>
                <a:gd name="connsiteY2" fmla="*/ 463963 h 927927"/>
                <a:gd name="connsiteX3" fmla="*/ 1755 w 2196323"/>
                <a:gd name="connsiteY3" fmla="*/ 41861 h 927927"/>
                <a:gd name="connsiteX4" fmla="*/ 11346 w 2196323"/>
                <a:gd name="connsiteY4" fmla="*/ 0 h 927927"/>
                <a:gd name="connsiteX5" fmla="*/ 2083617 w 2196323"/>
                <a:gd name="connsiteY5" fmla="*/ 0 h 927927"/>
                <a:gd name="connsiteX6" fmla="*/ 2102801 w 2196323"/>
                <a:gd name="connsiteY6" fmla="*/ 41861 h 927927"/>
                <a:gd name="connsiteX7" fmla="*/ 2196323 w 2196323"/>
                <a:gd name="connsiteY7" fmla="*/ 463963 h 927927"/>
                <a:gd name="connsiteX0" fmla="*/ 2130729 w 2196323"/>
                <a:gd name="connsiteY0" fmla="*/ 927927 h 927927"/>
                <a:gd name="connsiteX1" fmla="*/ 2826 w 2196323"/>
                <a:gd name="connsiteY1" fmla="*/ 927927 h 927927"/>
                <a:gd name="connsiteX2" fmla="*/ 144631 w 2196323"/>
                <a:gd name="connsiteY2" fmla="*/ 463963 h 927927"/>
                <a:gd name="connsiteX3" fmla="*/ 1755 w 2196323"/>
                <a:gd name="connsiteY3" fmla="*/ 41861 h 927927"/>
                <a:gd name="connsiteX4" fmla="*/ 11346 w 2196323"/>
                <a:gd name="connsiteY4" fmla="*/ 0 h 927927"/>
                <a:gd name="connsiteX5" fmla="*/ 2083617 w 2196323"/>
                <a:gd name="connsiteY5" fmla="*/ 0 h 927927"/>
                <a:gd name="connsiteX6" fmla="*/ 2102801 w 2196323"/>
                <a:gd name="connsiteY6" fmla="*/ 41861 h 927927"/>
                <a:gd name="connsiteX7" fmla="*/ 2196323 w 2196323"/>
                <a:gd name="connsiteY7" fmla="*/ 463963 h 927927"/>
                <a:gd name="connsiteX0" fmla="*/ 2130729 w 2196323"/>
                <a:gd name="connsiteY0" fmla="*/ 927927 h 927927"/>
                <a:gd name="connsiteX1" fmla="*/ 2826 w 2196323"/>
                <a:gd name="connsiteY1" fmla="*/ 927927 h 927927"/>
                <a:gd name="connsiteX2" fmla="*/ 144631 w 2196323"/>
                <a:gd name="connsiteY2" fmla="*/ 463963 h 927927"/>
                <a:gd name="connsiteX3" fmla="*/ 1755 w 2196323"/>
                <a:gd name="connsiteY3" fmla="*/ 41861 h 927927"/>
                <a:gd name="connsiteX4" fmla="*/ 11346 w 2196323"/>
                <a:gd name="connsiteY4" fmla="*/ 0 h 927927"/>
                <a:gd name="connsiteX5" fmla="*/ 2083617 w 2196323"/>
                <a:gd name="connsiteY5" fmla="*/ 0 h 927927"/>
                <a:gd name="connsiteX6" fmla="*/ 2102801 w 2196323"/>
                <a:gd name="connsiteY6" fmla="*/ 41861 h 927927"/>
                <a:gd name="connsiteX7" fmla="*/ 2196323 w 2196323"/>
                <a:gd name="connsiteY7" fmla="*/ 463963 h 927927"/>
                <a:gd name="connsiteX0" fmla="*/ 2130729 w 2196323"/>
                <a:gd name="connsiteY0" fmla="*/ 927927 h 927927"/>
                <a:gd name="connsiteX1" fmla="*/ 2826 w 2196323"/>
                <a:gd name="connsiteY1" fmla="*/ 927927 h 927927"/>
                <a:gd name="connsiteX2" fmla="*/ 144631 w 2196323"/>
                <a:gd name="connsiteY2" fmla="*/ 463963 h 927927"/>
                <a:gd name="connsiteX3" fmla="*/ 1755 w 2196323"/>
                <a:gd name="connsiteY3" fmla="*/ 41861 h 927927"/>
                <a:gd name="connsiteX4" fmla="*/ 11346 w 2196323"/>
                <a:gd name="connsiteY4" fmla="*/ 0 h 927927"/>
                <a:gd name="connsiteX5" fmla="*/ 2083617 w 2196323"/>
                <a:gd name="connsiteY5" fmla="*/ 0 h 927927"/>
                <a:gd name="connsiteX6" fmla="*/ 2102801 w 2196323"/>
                <a:gd name="connsiteY6" fmla="*/ 41861 h 927927"/>
                <a:gd name="connsiteX7" fmla="*/ 2196323 w 2196323"/>
                <a:gd name="connsiteY7" fmla="*/ 463963 h 927927"/>
                <a:gd name="connsiteX0" fmla="*/ 2131621 w 2197215"/>
                <a:gd name="connsiteY0" fmla="*/ 927927 h 927927"/>
                <a:gd name="connsiteX1" fmla="*/ 3718 w 2197215"/>
                <a:gd name="connsiteY1" fmla="*/ 927927 h 927927"/>
                <a:gd name="connsiteX2" fmla="*/ 145523 w 2197215"/>
                <a:gd name="connsiteY2" fmla="*/ 463963 h 927927"/>
                <a:gd name="connsiteX3" fmla="*/ 2647 w 2197215"/>
                <a:gd name="connsiteY3" fmla="*/ 41861 h 927927"/>
                <a:gd name="connsiteX4" fmla="*/ 12238 w 2197215"/>
                <a:gd name="connsiteY4" fmla="*/ 0 h 927927"/>
                <a:gd name="connsiteX5" fmla="*/ 2084509 w 2197215"/>
                <a:gd name="connsiteY5" fmla="*/ 0 h 927927"/>
                <a:gd name="connsiteX6" fmla="*/ 2103693 w 2197215"/>
                <a:gd name="connsiteY6" fmla="*/ 41861 h 927927"/>
                <a:gd name="connsiteX7" fmla="*/ 2197215 w 2197215"/>
                <a:gd name="connsiteY7" fmla="*/ 463963 h 927927"/>
                <a:gd name="connsiteX0" fmla="*/ 2131493 w 2197087"/>
                <a:gd name="connsiteY0" fmla="*/ 927927 h 927927"/>
                <a:gd name="connsiteX1" fmla="*/ 3590 w 2197087"/>
                <a:gd name="connsiteY1" fmla="*/ 927927 h 927927"/>
                <a:gd name="connsiteX2" fmla="*/ 145395 w 2197087"/>
                <a:gd name="connsiteY2" fmla="*/ 463963 h 927927"/>
                <a:gd name="connsiteX3" fmla="*/ 2519 w 2197087"/>
                <a:gd name="connsiteY3" fmla="*/ 41861 h 927927"/>
                <a:gd name="connsiteX4" fmla="*/ 17174 w 2197087"/>
                <a:gd name="connsiteY4" fmla="*/ 0 h 927927"/>
                <a:gd name="connsiteX5" fmla="*/ 2084381 w 2197087"/>
                <a:gd name="connsiteY5" fmla="*/ 0 h 927927"/>
                <a:gd name="connsiteX6" fmla="*/ 2103565 w 2197087"/>
                <a:gd name="connsiteY6" fmla="*/ 41861 h 927927"/>
                <a:gd name="connsiteX7" fmla="*/ 2197087 w 2197087"/>
                <a:gd name="connsiteY7" fmla="*/ 463963 h 927927"/>
                <a:gd name="connsiteX0" fmla="*/ 2131493 w 2197087"/>
                <a:gd name="connsiteY0" fmla="*/ 927927 h 927927"/>
                <a:gd name="connsiteX1" fmla="*/ 3590 w 2197087"/>
                <a:gd name="connsiteY1" fmla="*/ 927927 h 927927"/>
                <a:gd name="connsiteX2" fmla="*/ 145395 w 2197087"/>
                <a:gd name="connsiteY2" fmla="*/ 463963 h 927927"/>
                <a:gd name="connsiteX3" fmla="*/ 2519 w 2197087"/>
                <a:gd name="connsiteY3" fmla="*/ 41861 h 927927"/>
                <a:gd name="connsiteX4" fmla="*/ 17174 w 2197087"/>
                <a:gd name="connsiteY4" fmla="*/ 0 h 927927"/>
                <a:gd name="connsiteX5" fmla="*/ 2084381 w 2197087"/>
                <a:gd name="connsiteY5" fmla="*/ 0 h 927927"/>
                <a:gd name="connsiteX6" fmla="*/ 2115288 w 2197087"/>
                <a:gd name="connsiteY6" fmla="*/ 41861 h 927927"/>
                <a:gd name="connsiteX7" fmla="*/ 2197087 w 2197087"/>
                <a:gd name="connsiteY7" fmla="*/ 463963 h 927927"/>
                <a:gd name="connsiteX0" fmla="*/ 2131493 w 2258164"/>
                <a:gd name="connsiteY0" fmla="*/ 927927 h 927927"/>
                <a:gd name="connsiteX1" fmla="*/ 3590 w 2258164"/>
                <a:gd name="connsiteY1" fmla="*/ 927927 h 927927"/>
                <a:gd name="connsiteX2" fmla="*/ 145395 w 2258164"/>
                <a:gd name="connsiteY2" fmla="*/ 463963 h 927927"/>
                <a:gd name="connsiteX3" fmla="*/ 2519 w 2258164"/>
                <a:gd name="connsiteY3" fmla="*/ 41861 h 927927"/>
                <a:gd name="connsiteX4" fmla="*/ 17174 w 2258164"/>
                <a:gd name="connsiteY4" fmla="*/ 0 h 927927"/>
                <a:gd name="connsiteX5" fmla="*/ 2084381 w 2258164"/>
                <a:gd name="connsiteY5" fmla="*/ 0 h 927927"/>
                <a:gd name="connsiteX6" fmla="*/ 2115288 w 2258164"/>
                <a:gd name="connsiteY6" fmla="*/ 41861 h 927927"/>
                <a:gd name="connsiteX7" fmla="*/ 2258164 w 2258164"/>
                <a:gd name="connsiteY7" fmla="*/ 463963 h 927927"/>
                <a:gd name="connsiteX0" fmla="*/ 2131493 w 2258164"/>
                <a:gd name="connsiteY0" fmla="*/ 927927 h 927927"/>
                <a:gd name="connsiteX1" fmla="*/ 3590 w 2258164"/>
                <a:gd name="connsiteY1" fmla="*/ 927927 h 927927"/>
                <a:gd name="connsiteX2" fmla="*/ 145395 w 2258164"/>
                <a:gd name="connsiteY2" fmla="*/ 463963 h 927927"/>
                <a:gd name="connsiteX3" fmla="*/ 2519 w 2258164"/>
                <a:gd name="connsiteY3" fmla="*/ 41861 h 927927"/>
                <a:gd name="connsiteX4" fmla="*/ 17174 w 2258164"/>
                <a:gd name="connsiteY4" fmla="*/ 0 h 927927"/>
                <a:gd name="connsiteX5" fmla="*/ 2084381 w 2258164"/>
                <a:gd name="connsiteY5" fmla="*/ 0 h 927927"/>
                <a:gd name="connsiteX6" fmla="*/ 2115288 w 2258164"/>
                <a:gd name="connsiteY6" fmla="*/ 41861 h 927927"/>
                <a:gd name="connsiteX7" fmla="*/ 2258164 w 2258164"/>
                <a:gd name="connsiteY7" fmla="*/ 463963 h 927927"/>
                <a:gd name="connsiteX0" fmla="*/ 2131493 w 2258164"/>
                <a:gd name="connsiteY0" fmla="*/ 927927 h 927927"/>
                <a:gd name="connsiteX1" fmla="*/ 3590 w 2258164"/>
                <a:gd name="connsiteY1" fmla="*/ 927927 h 927927"/>
                <a:gd name="connsiteX2" fmla="*/ 145395 w 2258164"/>
                <a:gd name="connsiteY2" fmla="*/ 463963 h 927927"/>
                <a:gd name="connsiteX3" fmla="*/ 2519 w 2258164"/>
                <a:gd name="connsiteY3" fmla="*/ 41861 h 927927"/>
                <a:gd name="connsiteX4" fmla="*/ 17174 w 2258164"/>
                <a:gd name="connsiteY4" fmla="*/ 0 h 927927"/>
                <a:gd name="connsiteX5" fmla="*/ 2084381 w 2258164"/>
                <a:gd name="connsiteY5" fmla="*/ 0 h 927927"/>
                <a:gd name="connsiteX6" fmla="*/ 2115288 w 2258164"/>
                <a:gd name="connsiteY6" fmla="*/ 41861 h 927927"/>
                <a:gd name="connsiteX7" fmla="*/ 2258164 w 2258164"/>
                <a:gd name="connsiteY7" fmla="*/ 463963 h 927927"/>
                <a:gd name="connsiteX0" fmla="*/ 2131493 w 2258164"/>
                <a:gd name="connsiteY0" fmla="*/ 927927 h 927927"/>
                <a:gd name="connsiteX1" fmla="*/ 3590 w 2258164"/>
                <a:gd name="connsiteY1" fmla="*/ 927927 h 927927"/>
                <a:gd name="connsiteX2" fmla="*/ 145395 w 2258164"/>
                <a:gd name="connsiteY2" fmla="*/ 463963 h 927927"/>
                <a:gd name="connsiteX3" fmla="*/ 2519 w 2258164"/>
                <a:gd name="connsiteY3" fmla="*/ 41861 h 927927"/>
                <a:gd name="connsiteX4" fmla="*/ 17174 w 2258164"/>
                <a:gd name="connsiteY4" fmla="*/ 0 h 927927"/>
                <a:gd name="connsiteX5" fmla="*/ 2085981 w 2258164"/>
                <a:gd name="connsiteY5" fmla="*/ 0 h 927927"/>
                <a:gd name="connsiteX6" fmla="*/ 2115288 w 2258164"/>
                <a:gd name="connsiteY6" fmla="*/ 41861 h 927927"/>
                <a:gd name="connsiteX7" fmla="*/ 2258164 w 2258164"/>
                <a:gd name="connsiteY7" fmla="*/ 463963 h 927927"/>
                <a:gd name="connsiteX0" fmla="*/ 2157389 w 2258164"/>
                <a:gd name="connsiteY0" fmla="*/ 927927 h 927927"/>
                <a:gd name="connsiteX1" fmla="*/ 3590 w 2258164"/>
                <a:gd name="connsiteY1" fmla="*/ 927927 h 927927"/>
                <a:gd name="connsiteX2" fmla="*/ 145395 w 2258164"/>
                <a:gd name="connsiteY2" fmla="*/ 463963 h 927927"/>
                <a:gd name="connsiteX3" fmla="*/ 2519 w 2258164"/>
                <a:gd name="connsiteY3" fmla="*/ 41861 h 927927"/>
                <a:gd name="connsiteX4" fmla="*/ 17174 w 2258164"/>
                <a:gd name="connsiteY4" fmla="*/ 0 h 927927"/>
                <a:gd name="connsiteX5" fmla="*/ 2085981 w 2258164"/>
                <a:gd name="connsiteY5" fmla="*/ 0 h 927927"/>
                <a:gd name="connsiteX6" fmla="*/ 2115288 w 2258164"/>
                <a:gd name="connsiteY6" fmla="*/ 41861 h 927927"/>
                <a:gd name="connsiteX7" fmla="*/ 2258164 w 2258164"/>
                <a:gd name="connsiteY7" fmla="*/ 463963 h 927927"/>
                <a:gd name="connsiteX0" fmla="*/ 2157389 w 2258164"/>
                <a:gd name="connsiteY0" fmla="*/ 927927 h 927927"/>
                <a:gd name="connsiteX1" fmla="*/ 3590 w 2258164"/>
                <a:gd name="connsiteY1" fmla="*/ 927927 h 927927"/>
                <a:gd name="connsiteX2" fmla="*/ 145395 w 2258164"/>
                <a:gd name="connsiteY2" fmla="*/ 463963 h 927927"/>
                <a:gd name="connsiteX3" fmla="*/ 2519 w 2258164"/>
                <a:gd name="connsiteY3" fmla="*/ 41861 h 927927"/>
                <a:gd name="connsiteX4" fmla="*/ 17174 w 2258164"/>
                <a:gd name="connsiteY4" fmla="*/ 0 h 927927"/>
                <a:gd name="connsiteX5" fmla="*/ 2085981 w 2258164"/>
                <a:gd name="connsiteY5" fmla="*/ 0 h 927927"/>
                <a:gd name="connsiteX6" fmla="*/ 2115288 w 2258164"/>
                <a:gd name="connsiteY6" fmla="*/ 41861 h 927927"/>
                <a:gd name="connsiteX7" fmla="*/ 2258164 w 2258164"/>
                <a:gd name="connsiteY7" fmla="*/ 463963 h 927927"/>
                <a:gd name="connsiteX0" fmla="*/ 2157389 w 2258164"/>
                <a:gd name="connsiteY0" fmla="*/ 927927 h 927927"/>
                <a:gd name="connsiteX1" fmla="*/ 3590 w 2258164"/>
                <a:gd name="connsiteY1" fmla="*/ 927927 h 927927"/>
                <a:gd name="connsiteX2" fmla="*/ 146184 w 2258164"/>
                <a:gd name="connsiteY2" fmla="*/ 463963 h 927927"/>
                <a:gd name="connsiteX3" fmla="*/ 2519 w 2258164"/>
                <a:gd name="connsiteY3" fmla="*/ 41861 h 927927"/>
                <a:gd name="connsiteX4" fmla="*/ 17174 w 2258164"/>
                <a:gd name="connsiteY4" fmla="*/ 0 h 927927"/>
                <a:gd name="connsiteX5" fmla="*/ 2085981 w 2258164"/>
                <a:gd name="connsiteY5" fmla="*/ 0 h 927927"/>
                <a:gd name="connsiteX6" fmla="*/ 2115288 w 2258164"/>
                <a:gd name="connsiteY6" fmla="*/ 41861 h 927927"/>
                <a:gd name="connsiteX7" fmla="*/ 2258164 w 2258164"/>
                <a:gd name="connsiteY7" fmla="*/ 463963 h 927927"/>
                <a:gd name="connsiteX0" fmla="*/ 2157389 w 2258164"/>
                <a:gd name="connsiteY0" fmla="*/ 927927 h 927927"/>
                <a:gd name="connsiteX1" fmla="*/ 3590 w 2258164"/>
                <a:gd name="connsiteY1" fmla="*/ 927927 h 927927"/>
                <a:gd name="connsiteX2" fmla="*/ 146184 w 2258164"/>
                <a:gd name="connsiteY2" fmla="*/ 463963 h 927927"/>
                <a:gd name="connsiteX3" fmla="*/ 2519 w 2258164"/>
                <a:gd name="connsiteY3" fmla="*/ 41861 h 927927"/>
                <a:gd name="connsiteX4" fmla="*/ 17174 w 2258164"/>
                <a:gd name="connsiteY4" fmla="*/ 0 h 927927"/>
                <a:gd name="connsiteX5" fmla="*/ 2085981 w 2258164"/>
                <a:gd name="connsiteY5" fmla="*/ 0 h 927927"/>
                <a:gd name="connsiteX6" fmla="*/ 2115288 w 2258164"/>
                <a:gd name="connsiteY6" fmla="*/ 41861 h 927927"/>
                <a:gd name="connsiteX7" fmla="*/ 2258164 w 2258164"/>
                <a:gd name="connsiteY7" fmla="*/ 463963 h 927927"/>
                <a:gd name="connsiteX0" fmla="*/ 2157389 w 2258164"/>
                <a:gd name="connsiteY0" fmla="*/ 927927 h 927927"/>
                <a:gd name="connsiteX1" fmla="*/ 3590 w 2258164"/>
                <a:gd name="connsiteY1" fmla="*/ 927927 h 927927"/>
                <a:gd name="connsiteX2" fmla="*/ 146184 w 2258164"/>
                <a:gd name="connsiteY2" fmla="*/ 463963 h 927927"/>
                <a:gd name="connsiteX3" fmla="*/ 2519 w 2258164"/>
                <a:gd name="connsiteY3" fmla="*/ 41861 h 927927"/>
                <a:gd name="connsiteX4" fmla="*/ 17174 w 2258164"/>
                <a:gd name="connsiteY4" fmla="*/ 0 h 927927"/>
                <a:gd name="connsiteX5" fmla="*/ 2085981 w 2258164"/>
                <a:gd name="connsiteY5" fmla="*/ 0 h 927927"/>
                <a:gd name="connsiteX6" fmla="*/ 2115288 w 2258164"/>
                <a:gd name="connsiteY6" fmla="*/ 41861 h 927927"/>
                <a:gd name="connsiteX7" fmla="*/ 2258164 w 2258164"/>
                <a:gd name="connsiteY7" fmla="*/ 463963 h 927927"/>
                <a:gd name="connsiteX0" fmla="*/ 2157403 w 2258178"/>
                <a:gd name="connsiteY0" fmla="*/ 927927 h 927927"/>
                <a:gd name="connsiteX1" fmla="*/ 3604 w 2258178"/>
                <a:gd name="connsiteY1" fmla="*/ 927927 h 927927"/>
                <a:gd name="connsiteX2" fmla="*/ 146198 w 2258178"/>
                <a:gd name="connsiteY2" fmla="*/ 463963 h 927927"/>
                <a:gd name="connsiteX3" fmla="*/ 2533 w 2258178"/>
                <a:gd name="connsiteY3" fmla="*/ 41861 h 927927"/>
                <a:gd name="connsiteX4" fmla="*/ 17188 w 2258178"/>
                <a:gd name="connsiteY4" fmla="*/ 0 h 927927"/>
                <a:gd name="connsiteX5" fmla="*/ 2085995 w 2258178"/>
                <a:gd name="connsiteY5" fmla="*/ 0 h 927927"/>
                <a:gd name="connsiteX6" fmla="*/ 2115302 w 2258178"/>
                <a:gd name="connsiteY6" fmla="*/ 41861 h 927927"/>
                <a:gd name="connsiteX7" fmla="*/ 2258178 w 2258178"/>
                <a:gd name="connsiteY7" fmla="*/ 463963 h 927927"/>
                <a:gd name="connsiteX0" fmla="*/ 2157402 w 2258177"/>
                <a:gd name="connsiteY0" fmla="*/ 927927 h 927927"/>
                <a:gd name="connsiteX1" fmla="*/ 3603 w 2258177"/>
                <a:gd name="connsiteY1" fmla="*/ 927927 h 927927"/>
                <a:gd name="connsiteX2" fmla="*/ 146197 w 2258177"/>
                <a:gd name="connsiteY2" fmla="*/ 463963 h 927927"/>
                <a:gd name="connsiteX3" fmla="*/ 2532 w 2258177"/>
                <a:gd name="connsiteY3" fmla="*/ 41861 h 927927"/>
                <a:gd name="connsiteX4" fmla="*/ 17267 w 2258177"/>
                <a:gd name="connsiteY4" fmla="*/ 0 h 927927"/>
                <a:gd name="connsiteX5" fmla="*/ 2085994 w 2258177"/>
                <a:gd name="connsiteY5" fmla="*/ 0 h 927927"/>
                <a:gd name="connsiteX6" fmla="*/ 2115301 w 2258177"/>
                <a:gd name="connsiteY6" fmla="*/ 41861 h 927927"/>
                <a:gd name="connsiteX7" fmla="*/ 2258177 w 2258177"/>
                <a:gd name="connsiteY7" fmla="*/ 463963 h 927927"/>
                <a:gd name="connsiteX0" fmla="*/ 2157402 w 2258177"/>
                <a:gd name="connsiteY0" fmla="*/ 927927 h 927927"/>
                <a:gd name="connsiteX1" fmla="*/ 3603 w 2258177"/>
                <a:gd name="connsiteY1" fmla="*/ 927927 h 927927"/>
                <a:gd name="connsiteX2" fmla="*/ 146197 w 2258177"/>
                <a:gd name="connsiteY2" fmla="*/ 463963 h 927927"/>
                <a:gd name="connsiteX3" fmla="*/ 2532 w 2258177"/>
                <a:gd name="connsiteY3" fmla="*/ 41861 h 927927"/>
                <a:gd name="connsiteX4" fmla="*/ 17267 w 2258177"/>
                <a:gd name="connsiteY4" fmla="*/ 0 h 927927"/>
                <a:gd name="connsiteX5" fmla="*/ 2085994 w 2258177"/>
                <a:gd name="connsiteY5" fmla="*/ 0 h 927927"/>
                <a:gd name="connsiteX6" fmla="*/ 2127089 w 2258177"/>
                <a:gd name="connsiteY6" fmla="*/ 41861 h 927927"/>
                <a:gd name="connsiteX7" fmla="*/ 2258177 w 2258177"/>
                <a:gd name="connsiteY7" fmla="*/ 463963 h 927927"/>
                <a:gd name="connsiteX0" fmla="*/ 2157402 w 2270754"/>
                <a:gd name="connsiteY0" fmla="*/ 927927 h 927927"/>
                <a:gd name="connsiteX1" fmla="*/ 3603 w 2270754"/>
                <a:gd name="connsiteY1" fmla="*/ 927927 h 927927"/>
                <a:gd name="connsiteX2" fmla="*/ 146197 w 2270754"/>
                <a:gd name="connsiteY2" fmla="*/ 463963 h 927927"/>
                <a:gd name="connsiteX3" fmla="*/ 2532 w 2270754"/>
                <a:gd name="connsiteY3" fmla="*/ 41861 h 927927"/>
                <a:gd name="connsiteX4" fmla="*/ 17267 w 2270754"/>
                <a:gd name="connsiteY4" fmla="*/ 0 h 927927"/>
                <a:gd name="connsiteX5" fmla="*/ 2085994 w 2270754"/>
                <a:gd name="connsiteY5" fmla="*/ 0 h 927927"/>
                <a:gd name="connsiteX6" fmla="*/ 2127089 w 2270754"/>
                <a:gd name="connsiteY6" fmla="*/ 41861 h 927927"/>
                <a:gd name="connsiteX7" fmla="*/ 2270754 w 2270754"/>
                <a:gd name="connsiteY7" fmla="*/ 463963 h 927927"/>
                <a:gd name="connsiteX0" fmla="*/ 2157402 w 2270754"/>
                <a:gd name="connsiteY0" fmla="*/ 927927 h 927927"/>
                <a:gd name="connsiteX1" fmla="*/ 3603 w 2270754"/>
                <a:gd name="connsiteY1" fmla="*/ 927927 h 927927"/>
                <a:gd name="connsiteX2" fmla="*/ 146197 w 2270754"/>
                <a:gd name="connsiteY2" fmla="*/ 463963 h 927927"/>
                <a:gd name="connsiteX3" fmla="*/ 2532 w 2270754"/>
                <a:gd name="connsiteY3" fmla="*/ 41861 h 927927"/>
                <a:gd name="connsiteX4" fmla="*/ 17267 w 2270754"/>
                <a:gd name="connsiteY4" fmla="*/ 0 h 927927"/>
                <a:gd name="connsiteX5" fmla="*/ 2085994 w 2270754"/>
                <a:gd name="connsiteY5" fmla="*/ 0 h 927927"/>
                <a:gd name="connsiteX6" fmla="*/ 2127089 w 2270754"/>
                <a:gd name="connsiteY6" fmla="*/ 41861 h 927927"/>
                <a:gd name="connsiteX7" fmla="*/ 2270754 w 2270754"/>
                <a:gd name="connsiteY7" fmla="*/ 463963 h 927927"/>
                <a:gd name="connsiteX0" fmla="*/ 2157402 w 2270754"/>
                <a:gd name="connsiteY0" fmla="*/ 927927 h 927927"/>
                <a:gd name="connsiteX1" fmla="*/ 3603 w 2270754"/>
                <a:gd name="connsiteY1" fmla="*/ 927927 h 927927"/>
                <a:gd name="connsiteX2" fmla="*/ 146197 w 2270754"/>
                <a:gd name="connsiteY2" fmla="*/ 463963 h 927927"/>
                <a:gd name="connsiteX3" fmla="*/ 2532 w 2270754"/>
                <a:gd name="connsiteY3" fmla="*/ 41861 h 927927"/>
                <a:gd name="connsiteX4" fmla="*/ 17267 w 2270754"/>
                <a:gd name="connsiteY4" fmla="*/ 0 h 927927"/>
                <a:gd name="connsiteX5" fmla="*/ 2085994 w 2270754"/>
                <a:gd name="connsiteY5" fmla="*/ 0 h 927927"/>
                <a:gd name="connsiteX6" fmla="*/ 2127089 w 2270754"/>
                <a:gd name="connsiteY6" fmla="*/ 41861 h 927927"/>
                <a:gd name="connsiteX7" fmla="*/ 2270754 w 2270754"/>
                <a:gd name="connsiteY7" fmla="*/ 463963 h 927927"/>
                <a:gd name="connsiteX0" fmla="*/ 2157402 w 2270754"/>
                <a:gd name="connsiteY0" fmla="*/ 927927 h 927927"/>
                <a:gd name="connsiteX1" fmla="*/ 3603 w 2270754"/>
                <a:gd name="connsiteY1" fmla="*/ 927927 h 927927"/>
                <a:gd name="connsiteX2" fmla="*/ 146197 w 2270754"/>
                <a:gd name="connsiteY2" fmla="*/ 463963 h 927927"/>
                <a:gd name="connsiteX3" fmla="*/ 2532 w 2270754"/>
                <a:gd name="connsiteY3" fmla="*/ 41861 h 927927"/>
                <a:gd name="connsiteX4" fmla="*/ 17267 w 2270754"/>
                <a:gd name="connsiteY4" fmla="*/ 0 h 927927"/>
                <a:gd name="connsiteX5" fmla="*/ 2097619 w 2270754"/>
                <a:gd name="connsiteY5" fmla="*/ 0 h 927927"/>
                <a:gd name="connsiteX6" fmla="*/ 2127089 w 2270754"/>
                <a:gd name="connsiteY6" fmla="*/ 41861 h 927927"/>
                <a:gd name="connsiteX7" fmla="*/ 2270754 w 2270754"/>
                <a:gd name="connsiteY7" fmla="*/ 463963 h 927927"/>
                <a:gd name="connsiteX0" fmla="*/ 2169417 w 2270754"/>
                <a:gd name="connsiteY0" fmla="*/ 927927 h 927927"/>
                <a:gd name="connsiteX1" fmla="*/ 3603 w 2270754"/>
                <a:gd name="connsiteY1" fmla="*/ 927927 h 927927"/>
                <a:gd name="connsiteX2" fmla="*/ 146197 w 2270754"/>
                <a:gd name="connsiteY2" fmla="*/ 463963 h 927927"/>
                <a:gd name="connsiteX3" fmla="*/ 2532 w 2270754"/>
                <a:gd name="connsiteY3" fmla="*/ 41861 h 927927"/>
                <a:gd name="connsiteX4" fmla="*/ 17267 w 2270754"/>
                <a:gd name="connsiteY4" fmla="*/ 0 h 927927"/>
                <a:gd name="connsiteX5" fmla="*/ 2097619 w 2270754"/>
                <a:gd name="connsiteY5" fmla="*/ 0 h 927927"/>
                <a:gd name="connsiteX6" fmla="*/ 2127089 w 2270754"/>
                <a:gd name="connsiteY6" fmla="*/ 41861 h 927927"/>
                <a:gd name="connsiteX7" fmla="*/ 2270754 w 2270754"/>
                <a:gd name="connsiteY7" fmla="*/ 463963 h 927927"/>
                <a:gd name="connsiteX0" fmla="*/ 2169417 w 2270754"/>
                <a:gd name="connsiteY0" fmla="*/ 927927 h 927927"/>
                <a:gd name="connsiteX1" fmla="*/ 3603 w 2270754"/>
                <a:gd name="connsiteY1" fmla="*/ 927927 h 927927"/>
                <a:gd name="connsiteX2" fmla="*/ 146197 w 2270754"/>
                <a:gd name="connsiteY2" fmla="*/ 463963 h 927927"/>
                <a:gd name="connsiteX3" fmla="*/ 2532 w 2270754"/>
                <a:gd name="connsiteY3" fmla="*/ 41861 h 927927"/>
                <a:gd name="connsiteX4" fmla="*/ 17267 w 2270754"/>
                <a:gd name="connsiteY4" fmla="*/ 0 h 927927"/>
                <a:gd name="connsiteX5" fmla="*/ 2097619 w 2270754"/>
                <a:gd name="connsiteY5" fmla="*/ 0 h 927927"/>
                <a:gd name="connsiteX6" fmla="*/ 2127089 w 2270754"/>
                <a:gd name="connsiteY6" fmla="*/ 41861 h 927927"/>
                <a:gd name="connsiteX7" fmla="*/ 2270754 w 2270754"/>
                <a:gd name="connsiteY7" fmla="*/ 463963 h 927927"/>
                <a:gd name="connsiteX0" fmla="*/ 2169417 w 2270754"/>
                <a:gd name="connsiteY0" fmla="*/ 927927 h 927927"/>
                <a:gd name="connsiteX1" fmla="*/ 3603 w 2270754"/>
                <a:gd name="connsiteY1" fmla="*/ 927927 h 927927"/>
                <a:gd name="connsiteX2" fmla="*/ 143999 w 2270754"/>
                <a:gd name="connsiteY2" fmla="*/ 463963 h 927927"/>
                <a:gd name="connsiteX3" fmla="*/ 2532 w 2270754"/>
                <a:gd name="connsiteY3" fmla="*/ 41861 h 927927"/>
                <a:gd name="connsiteX4" fmla="*/ 17267 w 2270754"/>
                <a:gd name="connsiteY4" fmla="*/ 0 h 927927"/>
                <a:gd name="connsiteX5" fmla="*/ 2097619 w 2270754"/>
                <a:gd name="connsiteY5" fmla="*/ 0 h 927927"/>
                <a:gd name="connsiteX6" fmla="*/ 2127089 w 2270754"/>
                <a:gd name="connsiteY6" fmla="*/ 41861 h 927927"/>
                <a:gd name="connsiteX7" fmla="*/ 2270754 w 2270754"/>
                <a:gd name="connsiteY7" fmla="*/ 463963 h 927927"/>
                <a:gd name="connsiteX0" fmla="*/ 2169417 w 2270754"/>
                <a:gd name="connsiteY0" fmla="*/ 927927 h 927927"/>
                <a:gd name="connsiteX1" fmla="*/ 3603 w 2270754"/>
                <a:gd name="connsiteY1" fmla="*/ 927927 h 927927"/>
                <a:gd name="connsiteX2" fmla="*/ 143999 w 2270754"/>
                <a:gd name="connsiteY2" fmla="*/ 463963 h 927927"/>
                <a:gd name="connsiteX3" fmla="*/ 2532 w 2270754"/>
                <a:gd name="connsiteY3" fmla="*/ 41861 h 927927"/>
                <a:gd name="connsiteX4" fmla="*/ 17267 w 2270754"/>
                <a:gd name="connsiteY4" fmla="*/ 0 h 927927"/>
                <a:gd name="connsiteX5" fmla="*/ 2097619 w 2270754"/>
                <a:gd name="connsiteY5" fmla="*/ 0 h 927927"/>
                <a:gd name="connsiteX6" fmla="*/ 2127089 w 2270754"/>
                <a:gd name="connsiteY6" fmla="*/ 41861 h 927927"/>
                <a:gd name="connsiteX7" fmla="*/ 2270754 w 2270754"/>
                <a:gd name="connsiteY7" fmla="*/ 463963 h 927927"/>
                <a:gd name="connsiteX0" fmla="*/ 2169417 w 2270754"/>
                <a:gd name="connsiteY0" fmla="*/ 927927 h 927927"/>
                <a:gd name="connsiteX1" fmla="*/ 3603 w 2270754"/>
                <a:gd name="connsiteY1" fmla="*/ 927927 h 927927"/>
                <a:gd name="connsiteX2" fmla="*/ 143999 w 2270754"/>
                <a:gd name="connsiteY2" fmla="*/ 463963 h 927927"/>
                <a:gd name="connsiteX3" fmla="*/ 2532 w 2270754"/>
                <a:gd name="connsiteY3" fmla="*/ 41861 h 927927"/>
                <a:gd name="connsiteX4" fmla="*/ 17267 w 2270754"/>
                <a:gd name="connsiteY4" fmla="*/ 0 h 927927"/>
                <a:gd name="connsiteX5" fmla="*/ 2097619 w 2270754"/>
                <a:gd name="connsiteY5" fmla="*/ 0 h 927927"/>
                <a:gd name="connsiteX6" fmla="*/ 2127089 w 2270754"/>
                <a:gd name="connsiteY6" fmla="*/ 41861 h 927927"/>
                <a:gd name="connsiteX7" fmla="*/ 2270754 w 2270754"/>
                <a:gd name="connsiteY7" fmla="*/ 463963 h 927927"/>
                <a:gd name="connsiteX0" fmla="*/ 2169377 w 2270714"/>
                <a:gd name="connsiteY0" fmla="*/ 927927 h 927927"/>
                <a:gd name="connsiteX1" fmla="*/ 3563 w 2270714"/>
                <a:gd name="connsiteY1" fmla="*/ 927927 h 927927"/>
                <a:gd name="connsiteX2" fmla="*/ 143959 w 2270714"/>
                <a:gd name="connsiteY2" fmla="*/ 463963 h 927927"/>
                <a:gd name="connsiteX3" fmla="*/ 2492 w 2270714"/>
                <a:gd name="connsiteY3" fmla="*/ 41861 h 927927"/>
                <a:gd name="connsiteX4" fmla="*/ 17227 w 2270714"/>
                <a:gd name="connsiteY4" fmla="*/ 0 h 927927"/>
                <a:gd name="connsiteX5" fmla="*/ 2097579 w 2270714"/>
                <a:gd name="connsiteY5" fmla="*/ 0 h 927927"/>
                <a:gd name="connsiteX6" fmla="*/ 2127049 w 2270714"/>
                <a:gd name="connsiteY6" fmla="*/ 41861 h 927927"/>
                <a:gd name="connsiteX7" fmla="*/ 2270714 w 2270714"/>
                <a:gd name="connsiteY7" fmla="*/ 463963 h 927927"/>
                <a:gd name="connsiteX0" fmla="*/ 2169382 w 2270719"/>
                <a:gd name="connsiteY0" fmla="*/ 927927 h 927927"/>
                <a:gd name="connsiteX1" fmla="*/ 3568 w 2270719"/>
                <a:gd name="connsiteY1" fmla="*/ 927927 h 927927"/>
                <a:gd name="connsiteX2" fmla="*/ 143964 w 2270719"/>
                <a:gd name="connsiteY2" fmla="*/ 463963 h 927927"/>
                <a:gd name="connsiteX3" fmla="*/ 2497 w 2270719"/>
                <a:gd name="connsiteY3" fmla="*/ 41861 h 927927"/>
                <a:gd name="connsiteX4" fmla="*/ 17007 w 2270719"/>
                <a:gd name="connsiteY4" fmla="*/ 0 h 927927"/>
                <a:gd name="connsiteX5" fmla="*/ 2097584 w 2270719"/>
                <a:gd name="connsiteY5" fmla="*/ 0 h 927927"/>
                <a:gd name="connsiteX6" fmla="*/ 2127054 w 2270719"/>
                <a:gd name="connsiteY6" fmla="*/ 41861 h 927927"/>
                <a:gd name="connsiteX7" fmla="*/ 2270719 w 2270719"/>
                <a:gd name="connsiteY7" fmla="*/ 463963 h 927927"/>
                <a:gd name="connsiteX0" fmla="*/ 2169382 w 2270719"/>
                <a:gd name="connsiteY0" fmla="*/ 927927 h 927927"/>
                <a:gd name="connsiteX1" fmla="*/ 3568 w 2270719"/>
                <a:gd name="connsiteY1" fmla="*/ 927927 h 927927"/>
                <a:gd name="connsiteX2" fmla="*/ 143964 w 2270719"/>
                <a:gd name="connsiteY2" fmla="*/ 463963 h 927927"/>
                <a:gd name="connsiteX3" fmla="*/ 2497 w 2270719"/>
                <a:gd name="connsiteY3" fmla="*/ 41861 h 927927"/>
                <a:gd name="connsiteX4" fmla="*/ 17007 w 2270719"/>
                <a:gd name="connsiteY4" fmla="*/ 0 h 927927"/>
                <a:gd name="connsiteX5" fmla="*/ 2097584 w 2270719"/>
                <a:gd name="connsiteY5" fmla="*/ 0 h 927927"/>
                <a:gd name="connsiteX6" fmla="*/ 2138662 w 2270719"/>
                <a:gd name="connsiteY6" fmla="*/ 41861 h 927927"/>
                <a:gd name="connsiteX7" fmla="*/ 2270719 w 2270719"/>
                <a:gd name="connsiteY7" fmla="*/ 463963 h 927927"/>
                <a:gd name="connsiteX0" fmla="*/ 2169382 w 2280129"/>
                <a:gd name="connsiteY0" fmla="*/ 927927 h 927927"/>
                <a:gd name="connsiteX1" fmla="*/ 3568 w 2280129"/>
                <a:gd name="connsiteY1" fmla="*/ 927927 h 927927"/>
                <a:gd name="connsiteX2" fmla="*/ 143964 w 2280129"/>
                <a:gd name="connsiteY2" fmla="*/ 463963 h 927927"/>
                <a:gd name="connsiteX3" fmla="*/ 2497 w 2280129"/>
                <a:gd name="connsiteY3" fmla="*/ 41861 h 927927"/>
                <a:gd name="connsiteX4" fmla="*/ 17007 w 2280129"/>
                <a:gd name="connsiteY4" fmla="*/ 0 h 927927"/>
                <a:gd name="connsiteX5" fmla="*/ 2097584 w 2280129"/>
                <a:gd name="connsiteY5" fmla="*/ 0 h 927927"/>
                <a:gd name="connsiteX6" fmla="*/ 2138662 w 2280129"/>
                <a:gd name="connsiteY6" fmla="*/ 41861 h 927927"/>
                <a:gd name="connsiteX7" fmla="*/ 2280129 w 2280129"/>
                <a:gd name="connsiteY7" fmla="*/ 463963 h 927927"/>
                <a:gd name="connsiteX0" fmla="*/ 2169382 w 2280129"/>
                <a:gd name="connsiteY0" fmla="*/ 927927 h 927927"/>
                <a:gd name="connsiteX1" fmla="*/ 3568 w 2280129"/>
                <a:gd name="connsiteY1" fmla="*/ 927927 h 927927"/>
                <a:gd name="connsiteX2" fmla="*/ 143964 w 2280129"/>
                <a:gd name="connsiteY2" fmla="*/ 463963 h 927927"/>
                <a:gd name="connsiteX3" fmla="*/ 2497 w 2280129"/>
                <a:gd name="connsiteY3" fmla="*/ 41861 h 927927"/>
                <a:gd name="connsiteX4" fmla="*/ 17007 w 2280129"/>
                <a:gd name="connsiteY4" fmla="*/ 0 h 927927"/>
                <a:gd name="connsiteX5" fmla="*/ 2097584 w 2280129"/>
                <a:gd name="connsiteY5" fmla="*/ 0 h 927927"/>
                <a:gd name="connsiteX6" fmla="*/ 2138662 w 2280129"/>
                <a:gd name="connsiteY6" fmla="*/ 41861 h 927927"/>
                <a:gd name="connsiteX7" fmla="*/ 2280129 w 2280129"/>
                <a:gd name="connsiteY7" fmla="*/ 463963 h 927927"/>
                <a:gd name="connsiteX0" fmla="*/ 2169382 w 2280129"/>
                <a:gd name="connsiteY0" fmla="*/ 927927 h 927927"/>
                <a:gd name="connsiteX1" fmla="*/ 3568 w 2280129"/>
                <a:gd name="connsiteY1" fmla="*/ 927927 h 927927"/>
                <a:gd name="connsiteX2" fmla="*/ 143964 w 2280129"/>
                <a:gd name="connsiteY2" fmla="*/ 463963 h 927927"/>
                <a:gd name="connsiteX3" fmla="*/ 2497 w 2280129"/>
                <a:gd name="connsiteY3" fmla="*/ 41861 h 927927"/>
                <a:gd name="connsiteX4" fmla="*/ 17007 w 2280129"/>
                <a:gd name="connsiteY4" fmla="*/ 0 h 927927"/>
                <a:gd name="connsiteX5" fmla="*/ 2097584 w 2280129"/>
                <a:gd name="connsiteY5" fmla="*/ 0 h 927927"/>
                <a:gd name="connsiteX6" fmla="*/ 2138662 w 2280129"/>
                <a:gd name="connsiteY6" fmla="*/ 41861 h 927927"/>
                <a:gd name="connsiteX7" fmla="*/ 2280129 w 2280129"/>
                <a:gd name="connsiteY7" fmla="*/ 463963 h 927927"/>
                <a:gd name="connsiteX0" fmla="*/ 2169382 w 2280129"/>
                <a:gd name="connsiteY0" fmla="*/ 927927 h 927927"/>
                <a:gd name="connsiteX1" fmla="*/ 3568 w 2280129"/>
                <a:gd name="connsiteY1" fmla="*/ 927927 h 927927"/>
                <a:gd name="connsiteX2" fmla="*/ 143964 w 2280129"/>
                <a:gd name="connsiteY2" fmla="*/ 463963 h 927927"/>
                <a:gd name="connsiteX3" fmla="*/ 2497 w 2280129"/>
                <a:gd name="connsiteY3" fmla="*/ 41861 h 927927"/>
                <a:gd name="connsiteX4" fmla="*/ 17007 w 2280129"/>
                <a:gd name="connsiteY4" fmla="*/ 0 h 927927"/>
                <a:gd name="connsiteX5" fmla="*/ 2109642 w 2280129"/>
                <a:gd name="connsiteY5" fmla="*/ 0 h 927927"/>
                <a:gd name="connsiteX6" fmla="*/ 2138662 w 2280129"/>
                <a:gd name="connsiteY6" fmla="*/ 41861 h 927927"/>
                <a:gd name="connsiteX7" fmla="*/ 2280129 w 2280129"/>
                <a:gd name="connsiteY7" fmla="*/ 463963 h 927927"/>
                <a:gd name="connsiteX0" fmla="*/ 2180356 w 2280129"/>
                <a:gd name="connsiteY0" fmla="*/ 927927 h 927927"/>
                <a:gd name="connsiteX1" fmla="*/ 3568 w 2280129"/>
                <a:gd name="connsiteY1" fmla="*/ 927927 h 927927"/>
                <a:gd name="connsiteX2" fmla="*/ 143964 w 2280129"/>
                <a:gd name="connsiteY2" fmla="*/ 463963 h 927927"/>
                <a:gd name="connsiteX3" fmla="*/ 2497 w 2280129"/>
                <a:gd name="connsiteY3" fmla="*/ 41861 h 927927"/>
                <a:gd name="connsiteX4" fmla="*/ 17007 w 2280129"/>
                <a:gd name="connsiteY4" fmla="*/ 0 h 927927"/>
                <a:gd name="connsiteX5" fmla="*/ 2109642 w 2280129"/>
                <a:gd name="connsiteY5" fmla="*/ 0 h 927927"/>
                <a:gd name="connsiteX6" fmla="*/ 2138662 w 2280129"/>
                <a:gd name="connsiteY6" fmla="*/ 41861 h 927927"/>
                <a:gd name="connsiteX7" fmla="*/ 2280129 w 2280129"/>
                <a:gd name="connsiteY7" fmla="*/ 463963 h 927927"/>
                <a:gd name="connsiteX0" fmla="*/ 2180356 w 2280129"/>
                <a:gd name="connsiteY0" fmla="*/ 927927 h 927927"/>
                <a:gd name="connsiteX1" fmla="*/ 3568 w 2280129"/>
                <a:gd name="connsiteY1" fmla="*/ 927927 h 927927"/>
                <a:gd name="connsiteX2" fmla="*/ 143964 w 2280129"/>
                <a:gd name="connsiteY2" fmla="*/ 463963 h 927927"/>
                <a:gd name="connsiteX3" fmla="*/ 2497 w 2280129"/>
                <a:gd name="connsiteY3" fmla="*/ 41861 h 927927"/>
                <a:gd name="connsiteX4" fmla="*/ 17007 w 2280129"/>
                <a:gd name="connsiteY4" fmla="*/ 0 h 927927"/>
                <a:gd name="connsiteX5" fmla="*/ 2109642 w 2280129"/>
                <a:gd name="connsiteY5" fmla="*/ 0 h 927927"/>
                <a:gd name="connsiteX6" fmla="*/ 2138662 w 2280129"/>
                <a:gd name="connsiteY6" fmla="*/ 41861 h 927927"/>
                <a:gd name="connsiteX7" fmla="*/ 2280129 w 2280129"/>
                <a:gd name="connsiteY7" fmla="*/ 463963 h 927927"/>
                <a:gd name="connsiteX0" fmla="*/ 2180356 w 2280129"/>
                <a:gd name="connsiteY0" fmla="*/ 927927 h 927927"/>
                <a:gd name="connsiteX1" fmla="*/ 3568 w 2280129"/>
                <a:gd name="connsiteY1" fmla="*/ 927927 h 927927"/>
                <a:gd name="connsiteX2" fmla="*/ 133949 w 2280129"/>
                <a:gd name="connsiteY2" fmla="*/ 463963 h 927927"/>
                <a:gd name="connsiteX3" fmla="*/ 2497 w 2280129"/>
                <a:gd name="connsiteY3" fmla="*/ 41861 h 927927"/>
                <a:gd name="connsiteX4" fmla="*/ 17007 w 2280129"/>
                <a:gd name="connsiteY4" fmla="*/ 0 h 927927"/>
                <a:gd name="connsiteX5" fmla="*/ 2109642 w 2280129"/>
                <a:gd name="connsiteY5" fmla="*/ 0 h 927927"/>
                <a:gd name="connsiteX6" fmla="*/ 2138662 w 2280129"/>
                <a:gd name="connsiteY6" fmla="*/ 41861 h 927927"/>
                <a:gd name="connsiteX7" fmla="*/ 2280129 w 2280129"/>
                <a:gd name="connsiteY7" fmla="*/ 463963 h 927927"/>
                <a:gd name="connsiteX0" fmla="*/ 2180356 w 2280129"/>
                <a:gd name="connsiteY0" fmla="*/ 927927 h 927927"/>
                <a:gd name="connsiteX1" fmla="*/ 3568 w 2280129"/>
                <a:gd name="connsiteY1" fmla="*/ 927927 h 927927"/>
                <a:gd name="connsiteX2" fmla="*/ 133949 w 2280129"/>
                <a:gd name="connsiteY2" fmla="*/ 463963 h 927927"/>
                <a:gd name="connsiteX3" fmla="*/ 2497 w 2280129"/>
                <a:gd name="connsiteY3" fmla="*/ 41861 h 927927"/>
                <a:gd name="connsiteX4" fmla="*/ 17007 w 2280129"/>
                <a:gd name="connsiteY4" fmla="*/ 0 h 927927"/>
                <a:gd name="connsiteX5" fmla="*/ 2109642 w 2280129"/>
                <a:gd name="connsiteY5" fmla="*/ 0 h 927927"/>
                <a:gd name="connsiteX6" fmla="*/ 2138662 w 2280129"/>
                <a:gd name="connsiteY6" fmla="*/ 41861 h 927927"/>
                <a:gd name="connsiteX7" fmla="*/ 2280129 w 2280129"/>
                <a:gd name="connsiteY7" fmla="*/ 463963 h 927927"/>
                <a:gd name="connsiteX0" fmla="*/ 2180356 w 2280129"/>
                <a:gd name="connsiteY0" fmla="*/ 927927 h 927927"/>
                <a:gd name="connsiteX1" fmla="*/ 3568 w 2280129"/>
                <a:gd name="connsiteY1" fmla="*/ 927927 h 927927"/>
                <a:gd name="connsiteX2" fmla="*/ 133949 w 2280129"/>
                <a:gd name="connsiteY2" fmla="*/ 463963 h 927927"/>
                <a:gd name="connsiteX3" fmla="*/ 2497 w 2280129"/>
                <a:gd name="connsiteY3" fmla="*/ 41861 h 927927"/>
                <a:gd name="connsiteX4" fmla="*/ 17007 w 2280129"/>
                <a:gd name="connsiteY4" fmla="*/ 0 h 927927"/>
                <a:gd name="connsiteX5" fmla="*/ 2109642 w 2280129"/>
                <a:gd name="connsiteY5" fmla="*/ 0 h 927927"/>
                <a:gd name="connsiteX6" fmla="*/ 2138662 w 2280129"/>
                <a:gd name="connsiteY6" fmla="*/ 41861 h 927927"/>
                <a:gd name="connsiteX7" fmla="*/ 2280129 w 2280129"/>
                <a:gd name="connsiteY7" fmla="*/ 463963 h 927927"/>
                <a:gd name="connsiteX0" fmla="*/ 2180177 w 2279950"/>
                <a:gd name="connsiteY0" fmla="*/ 927927 h 927927"/>
                <a:gd name="connsiteX1" fmla="*/ 3389 w 2279950"/>
                <a:gd name="connsiteY1" fmla="*/ 927927 h 927927"/>
                <a:gd name="connsiteX2" fmla="*/ 133770 w 2279950"/>
                <a:gd name="connsiteY2" fmla="*/ 463963 h 927927"/>
                <a:gd name="connsiteX3" fmla="*/ 2318 w 2279950"/>
                <a:gd name="connsiteY3" fmla="*/ 41861 h 927927"/>
                <a:gd name="connsiteX4" fmla="*/ 16828 w 2279950"/>
                <a:gd name="connsiteY4" fmla="*/ 0 h 927927"/>
                <a:gd name="connsiteX5" fmla="*/ 2109463 w 2279950"/>
                <a:gd name="connsiteY5" fmla="*/ 0 h 927927"/>
                <a:gd name="connsiteX6" fmla="*/ 2138483 w 2279950"/>
                <a:gd name="connsiteY6" fmla="*/ 41861 h 927927"/>
                <a:gd name="connsiteX7" fmla="*/ 2279950 w 2279950"/>
                <a:gd name="connsiteY7" fmla="*/ 463963 h 927927"/>
                <a:gd name="connsiteX0" fmla="*/ 2180200 w 2279973"/>
                <a:gd name="connsiteY0" fmla="*/ 927927 h 927927"/>
                <a:gd name="connsiteX1" fmla="*/ 3412 w 2279973"/>
                <a:gd name="connsiteY1" fmla="*/ 927927 h 927927"/>
                <a:gd name="connsiteX2" fmla="*/ 133793 w 2279973"/>
                <a:gd name="connsiteY2" fmla="*/ 463963 h 927927"/>
                <a:gd name="connsiteX3" fmla="*/ 2341 w 2279973"/>
                <a:gd name="connsiteY3" fmla="*/ 41861 h 927927"/>
                <a:gd name="connsiteX4" fmla="*/ 15823 w 2279973"/>
                <a:gd name="connsiteY4" fmla="*/ 0 h 927927"/>
                <a:gd name="connsiteX5" fmla="*/ 2109486 w 2279973"/>
                <a:gd name="connsiteY5" fmla="*/ 0 h 927927"/>
                <a:gd name="connsiteX6" fmla="*/ 2138506 w 2279973"/>
                <a:gd name="connsiteY6" fmla="*/ 41861 h 927927"/>
                <a:gd name="connsiteX7" fmla="*/ 2279973 w 2279973"/>
                <a:gd name="connsiteY7" fmla="*/ 463963 h 927927"/>
                <a:gd name="connsiteX0" fmla="*/ 2180200 w 2279973"/>
                <a:gd name="connsiteY0" fmla="*/ 927927 h 927927"/>
                <a:gd name="connsiteX1" fmla="*/ 3412 w 2279973"/>
                <a:gd name="connsiteY1" fmla="*/ 927927 h 927927"/>
                <a:gd name="connsiteX2" fmla="*/ 133793 w 2279973"/>
                <a:gd name="connsiteY2" fmla="*/ 463963 h 927927"/>
                <a:gd name="connsiteX3" fmla="*/ 2341 w 2279973"/>
                <a:gd name="connsiteY3" fmla="*/ 41861 h 927927"/>
                <a:gd name="connsiteX4" fmla="*/ 15823 w 2279973"/>
                <a:gd name="connsiteY4" fmla="*/ 0 h 927927"/>
                <a:gd name="connsiteX5" fmla="*/ 2109486 w 2279973"/>
                <a:gd name="connsiteY5" fmla="*/ 0 h 927927"/>
                <a:gd name="connsiteX6" fmla="*/ 2149291 w 2279973"/>
                <a:gd name="connsiteY6" fmla="*/ 41861 h 927927"/>
                <a:gd name="connsiteX7" fmla="*/ 2279973 w 2279973"/>
                <a:gd name="connsiteY7" fmla="*/ 463963 h 927927"/>
                <a:gd name="connsiteX0" fmla="*/ 2180200 w 2280743"/>
                <a:gd name="connsiteY0" fmla="*/ 927927 h 927927"/>
                <a:gd name="connsiteX1" fmla="*/ 3412 w 2280743"/>
                <a:gd name="connsiteY1" fmla="*/ 927927 h 927927"/>
                <a:gd name="connsiteX2" fmla="*/ 133793 w 2280743"/>
                <a:gd name="connsiteY2" fmla="*/ 463963 h 927927"/>
                <a:gd name="connsiteX3" fmla="*/ 2341 w 2280743"/>
                <a:gd name="connsiteY3" fmla="*/ 41861 h 927927"/>
                <a:gd name="connsiteX4" fmla="*/ 15823 w 2280743"/>
                <a:gd name="connsiteY4" fmla="*/ 0 h 927927"/>
                <a:gd name="connsiteX5" fmla="*/ 2109486 w 2280743"/>
                <a:gd name="connsiteY5" fmla="*/ 0 h 927927"/>
                <a:gd name="connsiteX6" fmla="*/ 2149291 w 2280743"/>
                <a:gd name="connsiteY6" fmla="*/ 41861 h 927927"/>
                <a:gd name="connsiteX7" fmla="*/ 2280743 w 2280743"/>
                <a:gd name="connsiteY7" fmla="*/ 463963 h 927927"/>
                <a:gd name="connsiteX0" fmla="*/ 2180200 w 2280743"/>
                <a:gd name="connsiteY0" fmla="*/ 927927 h 927927"/>
                <a:gd name="connsiteX1" fmla="*/ 3412 w 2280743"/>
                <a:gd name="connsiteY1" fmla="*/ 927927 h 927927"/>
                <a:gd name="connsiteX2" fmla="*/ 133793 w 2280743"/>
                <a:gd name="connsiteY2" fmla="*/ 463963 h 927927"/>
                <a:gd name="connsiteX3" fmla="*/ 2341 w 2280743"/>
                <a:gd name="connsiteY3" fmla="*/ 41861 h 927927"/>
                <a:gd name="connsiteX4" fmla="*/ 15823 w 2280743"/>
                <a:gd name="connsiteY4" fmla="*/ 0 h 927927"/>
                <a:gd name="connsiteX5" fmla="*/ 2109486 w 2280743"/>
                <a:gd name="connsiteY5" fmla="*/ 0 h 927927"/>
                <a:gd name="connsiteX6" fmla="*/ 2149291 w 2280743"/>
                <a:gd name="connsiteY6" fmla="*/ 41861 h 927927"/>
                <a:gd name="connsiteX7" fmla="*/ 2280743 w 2280743"/>
                <a:gd name="connsiteY7" fmla="*/ 463963 h 927927"/>
                <a:gd name="connsiteX0" fmla="*/ 2180200 w 2280743"/>
                <a:gd name="connsiteY0" fmla="*/ 927927 h 927927"/>
                <a:gd name="connsiteX1" fmla="*/ 3412 w 2280743"/>
                <a:gd name="connsiteY1" fmla="*/ 927927 h 927927"/>
                <a:gd name="connsiteX2" fmla="*/ 133793 w 2280743"/>
                <a:gd name="connsiteY2" fmla="*/ 463963 h 927927"/>
                <a:gd name="connsiteX3" fmla="*/ 2341 w 2280743"/>
                <a:gd name="connsiteY3" fmla="*/ 41861 h 927927"/>
                <a:gd name="connsiteX4" fmla="*/ 15823 w 2280743"/>
                <a:gd name="connsiteY4" fmla="*/ 0 h 927927"/>
                <a:gd name="connsiteX5" fmla="*/ 2109486 w 2280743"/>
                <a:gd name="connsiteY5" fmla="*/ 0 h 927927"/>
                <a:gd name="connsiteX6" fmla="*/ 2149291 w 2280743"/>
                <a:gd name="connsiteY6" fmla="*/ 41861 h 927927"/>
                <a:gd name="connsiteX7" fmla="*/ 2280743 w 2280743"/>
                <a:gd name="connsiteY7" fmla="*/ 463963 h 927927"/>
                <a:gd name="connsiteX0" fmla="*/ 2180200 w 2280743"/>
                <a:gd name="connsiteY0" fmla="*/ 927927 h 927927"/>
                <a:gd name="connsiteX1" fmla="*/ 3412 w 2280743"/>
                <a:gd name="connsiteY1" fmla="*/ 927927 h 927927"/>
                <a:gd name="connsiteX2" fmla="*/ 133793 w 2280743"/>
                <a:gd name="connsiteY2" fmla="*/ 463963 h 927927"/>
                <a:gd name="connsiteX3" fmla="*/ 2341 w 2280743"/>
                <a:gd name="connsiteY3" fmla="*/ 41861 h 927927"/>
                <a:gd name="connsiteX4" fmla="*/ 15823 w 2280743"/>
                <a:gd name="connsiteY4" fmla="*/ 0 h 927927"/>
                <a:gd name="connsiteX5" fmla="*/ 2122326 w 2280743"/>
                <a:gd name="connsiteY5" fmla="*/ 0 h 927927"/>
                <a:gd name="connsiteX6" fmla="*/ 2149291 w 2280743"/>
                <a:gd name="connsiteY6" fmla="*/ 41861 h 927927"/>
                <a:gd name="connsiteX7" fmla="*/ 2280743 w 2280743"/>
                <a:gd name="connsiteY7" fmla="*/ 463963 h 927927"/>
                <a:gd name="connsiteX0" fmla="*/ 2188111 w 2280743"/>
                <a:gd name="connsiteY0" fmla="*/ 927927 h 927927"/>
                <a:gd name="connsiteX1" fmla="*/ 3412 w 2280743"/>
                <a:gd name="connsiteY1" fmla="*/ 927927 h 927927"/>
                <a:gd name="connsiteX2" fmla="*/ 133793 w 2280743"/>
                <a:gd name="connsiteY2" fmla="*/ 463963 h 927927"/>
                <a:gd name="connsiteX3" fmla="*/ 2341 w 2280743"/>
                <a:gd name="connsiteY3" fmla="*/ 41861 h 927927"/>
                <a:gd name="connsiteX4" fmla="*/ 15823 w 2280743"/>
                <a:gd name="connsiteY4" fmla="*/ 0 h 927927"/>
                <a:gd name="connsiteX5" fmla="*/ 2122326 w 2280743"/>
                <a:gd name="connsiteY5" fmla="*/ 0 h 927927"/>
                <a:gd name="connsiteX6" fmla="*/ 2149291 w 2280743"/>
                <a:gd name="connsiteY6" fmla="*/ 41861 h 927927"/>
                <a:gd name="connsiteX7" fmla="*/ 2280743 w 2280743"/>
                <a:gd name="connsiteY7" fmla="*/ 463963 h 927927"/>
                <a:gd name="connsiteX0" fmla="*/ 2188111 w 2280743"/>
                <a:gd name="connsiteY0" fmla="*/ 927927 h 927927"/>
                <a:gd name="connsiteX1" fmla="*/ 3412 w 2280743"/>
                <a:gd name="connsiteY1" fmla="*/ 927927 h 927927"/>
                <a:gd name="connsiteX2" fmla="*/ 133793 w 2280743"/>
                <a:gd name="connsiteY2" fmla="*/ 463963 h 927927"/>
                <a:gd name="connsiteX3" fmla="*/ 2341 w 2280743"/>
                <a:gd name="connsiteY3" fmla="*/ 41861 h 927927"/>
                <a:gd name="connsiteX4" fmla="*/ 15823 w 2280743"/>
                <a:gd name="connsiteY4" fmla="*/ 0 h 927927"/>
                <a:gd name="connsiteX5" fmla="*/ 2122326 w 2280743"/>
                <a:gd name="connsiteY5" fmla="*/ 0 h 927927"/>
                <a:gd name="connsiteX6" fmla="*/ 2149291 w 2280743"/>
                <a:gd name="connsiteY6" fmla="*/ 41861 h 927927"/>
                <a:gd name="connsiteX7" fmla="*/ 2280743 w 2280743"/>
                <a:gd name="connsiteY7" fmla="*/ 463963 h 927927"/>
                <a:gd name="connsiteX0" fmla="*/ 2188111 w 2280743"/>
                <a:gd name="connsiteY0" fmla="*/ 927927 h 927927"/>
                <a:gd name="connsiteX1" fmla="*/ 3412 w 2280743"/>
                <a:gd name="connsiteY1" fmla="*/ 927927 h 927927"/>
                <a:gd name="connsiteX2" fmla="*/ 132678 w 2280743"/>
                <a:gd name="connsiteY2" fmla="*/ 463963 h 927927"/>
                <a:gd name="connsiteX3" fmla="*/ 2341 w 2280743"/>
                <a:gd name="connsiteY3" fmla="*/ 41861 h 927927"/>
                <a:gd name="connsiteX4" fmla="*/ 15823 w 2280743"/>
                <a:gd name="connsiteY4" fmla="*/ 0 h 927927"/>
                <a:gd name="connsiteX5" fmla="*/ 2122326 w 2280743"/>
                <a:gd name="connsiteY5" fmla="*/ 0 h 927927"/>
                <a:gd name="connsiteX6" fmla="*/ 2149291 w 2280743"/>
                <a:gd name="connsiteY6" fmla="*/ 41861 h 927927"/>
                <a:gd name="connsiteX7" fmla="*/ 2280743 w 2280743"/>
                <a:gd name="connsiteY7" fmla="*/ 463963 h 927927"/>
                <a:gd name="connsiteX0" fmla="*/ 2188111 w 2280743"/>
                <a:gd name="connsiteY0" fmla="*/ 927927 h 927927"/>
                <a:gd name="connsiteX1" fmla="*/ 3412 w 2280743"/>
                <a:gd name="connsiteY1" fmla="*/ 927927 h 927927"/>
                <a:gd name="connsiteX2" fmla="*/ 132678 w 2280743"/>
                <a:gd name="connsiteY2" fmla="*/ 463963 h 927927"/>
                <a:gd name="connsiteX3" fmla="*/ 2341 w 2280743"/>
                <a:gd name="connsiteY3" fmla="*/ 41861 h 927927"/>
                <a:gd name="connsiteX4" fmla="*/ 15823 w 2280743"/>
                <a:gd name="connsiteY4" fmla="*/ 0 h 927927"/>
                <a:gd name="connsiteX5" fmla="*/ 2122326 w 2280743"/>
                <a:gd name="connsiteY5" fmla="*/ 0 h 927927"/>
                <a:gd name="connsiteX6" fmla="*/ 2149291 w 2280743"/>
                <a:gd name="connsiteY6" fmla="*/ 41861 h 927927"/>
                <a:gd name="connsiteX7" fmla="*/ 2280743 w 2280743"/>
                <a:gd name="connsiteY7" fmla="*/ 463963 h 927927"/>
                <a:gd name="connsiteX0" fmla="*/ 2188111 w 2280743"/>
                <a:gd name="connsiteY0" fmla="*/ 927927 h 927927"/>
                <a:gd name="connsiteX1" fmla="*/ 3412 w 2280743"/>
                <a:gd name="connsiteY1" fmla="*/ 927927 h 927927"/>
                <a:gd name="connsiteX2" fmla="*/ 132678 w 2280743"/>
                <a:gd name="connsiteY2" fmla="*/ 463963 h 927927"/>
                <a:gd name="connsiteX3" fmla="*/ 2341 w 2280743"/>
                <a:gd name="connsiteY3" fmla="*/ 41861 h 927927"/>
                <a:gd name="connsiteX4" fmla="*/ 15823 w 2280743"/>
                <a:gd name="connsiteY4" fmla="*/ 0 h 927927"/>
                <a:gd name="connsiteX5" fmla="*/ 2122326 w 2280743"/>
                <a:gd name="connsiteY5" fmla="*/ 0 h 927927"/>
                <a:gd name="connsiteX6" fmla="*/ 2149291 w 2280743"/>
                <a:gd name="connsiteY6" fmla="*/ 41861 h 927927"/>
                <a:gd name="connsiteX7" fmla="*/ 2280743 w 2280743"/>
                <a:gd name="connsiteY7" fmla="*/ 463963 h 927927"/>
                <a:gd name="connsiteX0" fmla="*/ 2188092 w 2280724"/>
                <a:gd name="connsiteY0" fmla="*/ 927927 h 927927"/>
                <a:gd name="connsiteX1" fmla="*/ 3393 w 2280724"/>
                <a:gd name="connsiteY1" fmla="*/ 927927 h 927927"/>
                <a:gd name="connsiteX2" fmla="*/ 132659 w 2280724"/>
                <a:gd name="connsiteY2" fmla="*/ 463963 h 927927"/>
                <a:gd name="connsiteX3" fmla="*/ 2322 w 2280724"/>
                <a:gd name="connsiteY3" fmla="*/ 41861 h 927927"/>
                <a:gd name="connsiteX4" fmla="*/ 15804 w 2280724"/>
                <a:gd name="connsiteY4" fmla="*/ 0 h 927927"/>
                <a:gd name="connsiteX5" fmla="*/ 2122307 w 2280724"/>
                <a:gd name="connsiteY5" fmla="*/ 0 h 927927"/>
                <a:gd name="connsiteX6" fmla="*/ 2149272 w 2280724"/>
                <a:gd name="connsiteY6" fmla="*/ 41861 h 927927"/>
                <a:gd name="connsiteX7" fmla="*/ 2280724 w 2280724"/>
                <a:gd name="connsiteY7" fmla="*/ 463963 h 927927"/>
                <a:gd name="connsiteX0" fmla="*/ 2188093 w 2280725"/>
                <a:gd name="connsiteY0" fmla="*/ 927927 h 927927"/>
                <a:gd name="connsiteX1" fmla="*/ 3394 w 2280725"/>
                <a:gd name="connsiteY1" fmla="*/ 927927 h 927927"/>
                <a:gd name="connsiteX2" fmla="*/ 132660 w 2280725"/>
                <a:gd name="connsiteY2" fmla="*/ 463963 h 927927"/>
                <a:gd name="connsiteX3" fmla="*/ 2323 w 2280725"/>
                <a:gd name="connsiteY3" fmla="*/ 41861 h 927927"/>
                <a:gd name="connsiteX4" fmla="*/ 15691 w 2280725"/>
                <a:gd name="connsiteY4" fmla="*/ 0 h 927927"/>
                <a:gd name="connsiteX5" fmla="*/ 2122308 w 2280725"/>
                <a:gd name="connsiteY5" fmla="*/ 0 h 927927"/>
                <a:gd name="connsiteX6" fmla="*/ 2149273 w 2280725"/>
                <a:gd name="connsiteY6" fmla="*/ 41861 h 927927"/>
                <a:gd name="connsiteX7" fmla="*/ 2280725 w 2280725"/>
                <a:gd name="connsiteY7" fmla="*/ 463963 h 927927"/>
                <a:gd name="connsiteX0" fmla="*/ 2188093 w 2280725"/>
                <a:gd name="connsiteY0" fmla="*/ 927927 h 927927"/>
                <a:gd name="connsiteX1" fmla="*/ 3394 w 2280725"/>
                <a:gd name="connsiteY1" fmla="*/ 927927 h 927927"/>
                <a:gd name="connsiteX2" fmla="*/ 132660 w 2280725"/>
                <a:gd name="connsiteY2" fmla="*/ 463963 h 927927"/>
                <a:gd name="connsiteX3" fmla="*/ 2323 w 2280725"/>
                <a:gd name="connsiteY3" fmla="*/ 41861 h 927927"/>
                <a:gd name="connsiteX4" fmla="*/ 15691 w 2280725"/>
                <a:gd name="connsiteY4" fmla="*/ 0 h 927927"/>
                <a:gd name="connsiteX5" fmla="*/ 2122308 w 2280725"/>
                <a:gd name="connsiteY5" fmla="*/ 0 h 927927"/>
                <a:gd name="connsiteX6" fmla="*/ 2159967 w 2280725"/>
                <a:gd name="connsiteY6" fmla="*/ 41861 h 927927"/>
                <a:gd name="connsiteX7" fmla="*/ 2280725 w 2280725"/>
                <a:gd name="connsiteY7" fmla="*/ 463963 h 927927"/>
                <a:gd name="connsiteX0" fmla="*/ 2188093 w 2290304"/>
                <a:gd name="connsiteY0" fmla="*/ 927927 h 927927"/>
                <a:gd name="connsiteX1" fmla="*/ 3394 w 2290304"/>
                <a:gd name="connsiteY1" fmla="*/ 927927 h 927927"/>
                <a:gd name="connsiteX2" fmla="*/ 132660 w 2290304"/>
                <a:gd name="connsiteY2" fmla="*/ 463963 h 927927"/>
                <a:gd name="connsiteX3" fmla="*/ 2323 w 2290304"/>
                <a:gd name="connsiteY3" fmla="*/ 41861 h 927927"/>
                <a:gd name="connsiteX4" fmla="*/ 15691 w 2290304"/>
                <a:gd name="connsiteY4" fmla="*/ 0 h 927927"/>
                <a:gd name="connsiteX5" fmla="*/ 2122308 w 2290304"/>
                <a:gd name="connsiteY5" fmla="*/ 0 h 927927"/>
                <a:gd name="connsiteX6" fmla="*/ 2159967 w 2290304"/>
                <a:gd name="connsiteY6" fmla="*/ 41861 h 927927"/>
                <a:gd name="connsiteX7" fmla="*/ 2290304 w 2290304"/>
                <a:gd name="connsiteY7" fmla="*/ 463963 h 927927"/>
                <a:gd name="connsiteX0" fmla="*/ 2188093 w 2290304"/>
                <a:gd name="connsiteY0" fmla="*/ 927927 h 927927"/>
                <a:gd name="connsiteX1" fmla="*/ 3394 w 2290304"/>
                <a:gd name="connsiteY1" fmla="*/ 927927 h 927927"/>
                <a:gd name="connsiteX2" fmla="*/ 132660 w 2290304"/>
                <a:gd name="connsiteY2" fmla="*/ 463963 h 927927"/>
                <a:gd name="connsiteX3" fmla="*/ 2323 w 2290304"/>
                <a:gd name="connsiteY3" fmla="*/ 41861 h 927927"/>
                <a:gd name="connsiteX4" fmla="*/ 15691 w 2290304"/>
                <a:gd name="connsiteY4" fmla="*/ 0 h 927927"/>
                <a:gd name="connsiteX5" fmla="*/ 2122308 w 2290304"/>
                <a:gd name="connsiteY5" fmla="*/ 0 h 927927"/>
                <a:gd name="connsiteX6" fmla="*/ 2159967 w 2290304"/>
                <a:gd name="connsiteY6" fmla="*/ 41861 h 927927"/>
                <a:gd name="connsiteX7" fmla="*/ 2290304 w 2290304"/>
                <a:gd name="connsiteY7" fmla="*/ 463963 h 927927"/>
                <a:gd name="connsiteX0" fmla="*/ 2188093 w 2290304"/>
                <a:gd name="connsiteY0" fmla="*/ 927927 h 927927"/>
                <a:gd name="connsiteX1" fmla="*/ 3394 w 2290304"/>
                <a:gd name="connsiteY1" fmla="*/ 927927 h 927927"/>
                <a:gd name="connsiteX2" fmla="*/ 132660 w 2290304"/>
                <a:gd name="connsiteY2" fmla="*/ 463963 h 927927"/>
                <a:gd name="connsiteX3" fmla="*/ 2323 w 2290304"/>
                <a:gd name="connsiteY3" fmla="*/ 41861 h 927927"/>
                <a:gd name="connsiteX4" fmla="*/ 15691 w 2290304"/>
                <a:gd name="connsiteY4" fmla="*/ 0 h 927927"/>
                <a:gd name="connsiteX5" fmla="*/ 2122308 w 2290304"/>
                <a:gd name="connsiteY5" fmla="*/ 0 h 927927"/>
                <a:gd name="connsiteX6" fmla="*/ 2159967 w 2290304"/>
                <a:gd name="connsiteY6" fmla="*/ 41861 h 927927"/>
                <a:gd name="connsiteX7" fmla="*/ 2290304 w 2290304"/>
                <a:gd name="connsiteY7" fmla="*/ 463963 h 927927"/>
                <a:gd name="connsiteX0" fmla="*/ 2188093 w 2290304"/>
                <a:gd name="connsiteY0" fmla="*/ 927927 h 927927"/>
                <a:gd name="connsiteX1" fmla="*/ 3394 w 2290304"/>
                <a:gd name="connsiteY1" fmla="*/ 927927 h 927927"/>
                <a:gd name="connsiteX2" fmla="*/ 132660 w 2290304"/>
                <a:gd name="connsiteY2" fmla="*/ 463963 h 927927"/>
                <a:gd name="connsiteX3" fmla="*/ 2323 w 2290304"/>
                <a:gd name="connsiteY3" fmla="*/ 41861 h 927927"/>
                <a:gd name="connsiteX4" fmla="*/ 15691 w 2290304"/>
                <a:gd name="connsiteY4" fmla="*/ 0 h 927927"/>
                <a:gd name="connsiteX5" fmla="*/ 2133232 w 2290304"/>
                <a:gd name="connsiteY5" fmla="*/ 0 h 927927"/>
                <a:gd name="connsiteX6" fmla="*/ 2159967 w 2290304"/>
                <a:gd name="connsiteY6" fmla="*/ 41861 h 927927"/>
                <a:gd name="connsiteX7" fmla="*/ 2290304 w 2290304"/>
                <a:gd name="connsiteY7" fmla="*/ 463963 h 927927"/>
                <a:gd name="connsiteX0" fmla="*/ 2198467 w 2290304"/>
                <a:gd name="connsiteY0" fmla="*/ 927927 h 927927"/>
                <a:gd name="connsiteX1" fmla="*/ 3394 w 2290304"/>
                <a:gd name="connsiteY1" fmla="*/ 927927 h 927927"/>
                <a:gd name="connsiteX2" fmla="*/ 132660 w 2290304"/>
                <a:gd name="connsiteY2" fmla="*/ 463963 h 927927"/>
                <a:gd name="connsiteX3" fmla="*/ 2323 w 2290304"/>
                <a:gd name="connsiteY3" fmla="*/ 41861 h 927927"/>
                <a:gd name="connsiteX4" fmla="*/ 15691 w 2290304"/>
                <a:gd name="connsiteY4" fmla="*/ 0 h 927927"/>
                <a:gd name="connsiteX5" fmla="*/ 2133232 w 2290304"/>
                <a:gd name="connsiteY5" fmla="*/ 0 h 927927"/>
                <a:gd name="connsiteX6" fmla="*/ 2159967 w 2290304"/>
                <a:gd name="connsiteY6" fmla="*/ 41861 h 927927"/>
                <a:gd name="connsiteX7" fmla="*/ 2290304 w 2290304"/>
                <a:gd name="connsiteY7" fmla="*/ 463963 h 927927"/>
                <a:gd name="connsiteX0" fmla="*/ 2198467 w 2290304"/>
                <a:gd name="connsiteY0" fmla="*/ 927927 h 927927"/>
                <a:gd name="connsiteX1" fmla="*/ 3394 w 2290304"/>
                <a:gd name="connsiteY1" fmla="*/ 927927 h 927927"/>
                <a:gd name="connsiteX2" fmla="*/ 132660 w 2290304"/>
                <a:gd name="connsiteY2" fmla="*/ 463963 h 927927"/>
                <a:gd name="connsiteX3" fmla="*/ 2323 w 2290304"/>
                <a:gd name="connsiteY3" fmla="*/ 41861 h 927927"/>
                <a:gd name="connsiteX4" fmla="*/ 15691 w 2290304"/>
                <a:gd name="connsiteY4" fmla="*/ 0 h 927927"/>
                <a:gd name="connsiteX5" fmla="*/ 2133232 w 2290304"/>
                <a:gd name="connsiteY5" fmla="*/ 0 h 927927"/>
                <a:gd name="connsiteX6" fmla="*/ 2159967 w 2290304"/>
                <a:gd name="connsiteY6" fmla="*/ 41861 h 927927"/>
                <a:gd name="connsiteX7" fmla="*/ 2290304 w 2290304"/>
                <a:gd name="connsiteY7" fmla="*/ 463963 h 927927"/>
                <a:gd name="connsiteX0" fmla="*/ 2198467 w 2290304"/>
                <a:gd name="connsiteY0" fmla="*/ 927927 h 927927"/>
                <a:gd name="connsiteX1" fmla="*/ 3394 w 2290304"/>
                <a:gd name="connsiteY1" fmla="*/ 927927 h 927927"/>
                <a:gd name="connsiteX2" fmla="*/ 131943 w 2290304"/>
                <a:gd name="connsiteY2" fmla="*/ 463963 h 927927"/>
                <a:gd name="connsiteX3" fmla="*/ 2323 w 2290304"/>
                <a:gd name="connsiteY3" fmla="*/ 41861 h 927927"/>
                <a:gd name="connsiteX4" fmla="*/ 15691 w 2290304"/>
                <a:gd name="connsiteY4" fmla="*/ 0 h 927927"/>
                <a:gd name="connsiteX5" fmla="*/ 2133232 w 2290304"/>
                <a:gd name="connsiteY5" fmla="*/ 0 h 927927"/>
                <a:gd name="connsiteX6" fmla="*/ 2159967 w 2290304"/>
                <a:gd name="connsiteY6" fmla="*/ 41861 h 927927"/>
                <a:gd name="connsiteX7" fmla="*/ 2290304 w 2290304"/>
                <a:gd name="connsiteY7" fmla="*/ 463963 h 927927"/>
                <a:gd name="connsiteX0" fmla="*/ 2198467 w 2290304"/>
                <a:gd name="connsiteY0" fmla="*/ 927927 h 927927"/>
                <a:gd name="connsiteX1" fmla="*/ 3394 w 2290304"/>
                <a:gd name="connsiteY1" fmla="*/ 927927 h 927927"/>
                <a:gd name="connsiteX2" fmla="*/ 131943 w 2290304"/>
                <a:gd name="connsiteY2" fmla="*/ 463963 h 927927"/>
                <a:gd name="connsiteX3" fmla="*/ 2323 w 2290304"/>
                <a:gd name="connsiteY3" fmla="*/ 41861 h 927927"/>
                <a:gd name="connsiteX4" fmla="*/ 15691 w 2290304"/>
                <a:gd name="connsiteY4" fmla="*/ 0 h 927927"/>
                <a:gd name="connsiteX5" fmla="*/ 2133232 w 2290304"/>
                <a:gd name="connsiteY5" fmla="*/ 0 h 927927"/>
                <a:gd name="connsiteX6" fmla="*/ 2159967 w 2290304"/>
                <a:gd name="connsiteY6" fmla="*/ 41861 h 927927"/>
                <a:gd name="connsiteX7" fmla="*/ 2290304 w 2290304"/>
                <a:gd name="connsiteY7" fmla="*/ 463963 h 927927"/>
                <a:gd name="connsiteX0" fmla="*/ 2198467 w 2290304"/>
                <a:gd name="connsiteY0" fmla="*/ 927927 h 927927"/>
                <a:gd name="connsiteX1" fmla="*/ 3394 w 2290304"/>
                <a:gd name="connsiteY1" fmla="*/ 927927 h 927927"/>
                <a:gd name="connsiteX2" fmla="*/ 131943 w 2290304"/>
                <a:gd name="connsiteY2" fmla="*/ 463963 h 927927"/>
                <a:gd name="connsiteX3" fmla="*/ 2323 w 2290304"/>
                <a:gd name="connsiteY3" fmla="*/ 41861 h 927927"/>
                <a:gd name="connsiteX4" fmla="*/ 15691 w 2290304"/>
                <a:gd name="connsiteY4" fmla="*/ 0 h 927927"/>
                <a:gd name="connsiteX5" fmla="*/ 2133232 w 2290304"/>
                <a:gd name="connsiteY5" fmla="*/ 0 h 927927"/>
                <a:gd name="connsiteX6" fmla="*/ 2159967 w 2290304"/>
                <a:gd name="connsiteY6" fmla="*/ 41861 h 927927"/>
                <a:gd name="connsiteX7" fmla="*/ 2290304 w 2290304"/>
                <a:gd name="connsiteY7" fmla="*/ 463963 h 927927"/>
                <a:gd name="connsiteX0" fmla="*/ 2198456 w 2290293"/>
                <a:gd name="connsiteY0" fmla="*/ 927927 h 927927"/>
                <a:gd name="connsiteX1" fmla="*/ 3383 w 2290293"/>
                <a:gd name="connsiteY1" fmla="*/ 927927 h 927927"/>
                <a:gd name="connsiteX2" fmla="*/ 131932 w 2290293"/>
                <a:gd name="connsiteY2" fmla="*/ 463963 h 927927"/>
                <a:gd name="connsiteX3" fmla="*/ 2312 w 2290293"/>
                <a:gd name="connsiteY3" fmla="*/ 41861 h 927927"/>
                <a:gd name="connsiteX4" fmla="*/ 15680 w 2290293"/>
                <a:gd name="connsiteY4" fmla="*/ 0 h 927927"/>
                <a:gd name="connsiteX5" fmla="*/ 2133221 w 2290293"/>
                <a:gd name="connsiteY5" fmla="*/ 0 h 927927"/>
                <a:gd name="connsiteX6" fmla="*/ 2159956 w 2290293"/>
                <a:gd name="connsiteY6" fmla="*/ 41861 h 927927"/>
                <a:gd name="connsiteX7" fmla="*/ 2290293 w 2290293"/>
                <a:gd name="connsiteY7" fmla="*/ 463963 h 927927"/>
                <a:gd name="connsiteX0" fmla="*/ 2198456 w 2290293"/>
                <a:gd name="connsiteY0" fmla="*/ 927927 h 927927"/>
                <a:gd name="connsiteX1" fmla="*/ 3383 w 2290293"/>
                <a:gd name="connsiteY1" fmla="*/ 927927 h 927927"/>
                <a:gd name="connsiteX2" fmla="*/ 131932 w 2290293"/>
                <a:gd name="connsiteY2" fmla="*/ 463963 h 927927"/>
                <a:gd name="connsiteX3" fmla="*/ 2312 w 2290293"/>
                <a:gd name="connsiteY3" fmla="*/ 41861 h 927927"/>
                <a:gd name="connsiteX4" fmla="*/ 15607 w 2290293"/>
                <a:gd name="connsiteY4" fmla="*/ 0 h 927927"/>
                <a:gd name="connsiteX5" fmla="*/ 2133221 w 2290293"/>
                <a:gd name="connsiteY5" fmla="*/ 0 h 927927"/>
                <a:gd name="connsiteX6" fmla="*/ 2159956 w 2290293"/>
                <a:gd name="connsiteY6" fmla="*/ 41861 h 927927"/>
                <a:gd name="connsiteX7" fmla="*/ 2290293 w 2290293"/>
                <a:gd name="connsiteY7" fmla="*/ 463963 h 927927"/>
                <a:gd name="connsiteX0" fmla="*/ 2198456 w 2290293"/>
                <a:gd name="connsiteY0" fmla="*/ 927927 h 927927"/>
                <a:gd name="connsiteX1" fmla="*/ 3383 w 2290293"/>
                <a:gd name="connsiteY1" fmla="*/ 927927 h 927927"/>
                <a:gd name="connsiteX2" fmla="*/ 131932 w 2290293"/>
                <a:gd name="connsiteY2" fmla="*/ 463963 h 927927"/>
                <a:gd name="connsiteX3" fmla="*/ 2312 w 2290293"/>
                <a:gd name="connsiteY3" fmla="*/ 41861 h 927927"/>
                <a:gd name="connsiteX4" fmla="*/ 15607 w 2290293"/>
                <a:gd name="connsiteY4" fmla="*/ 0 h 927927"/>
                <a:gd name="connsiteX5" fmla="*/ 2133221 w 2290293"/>
                <a:gd name="connsiteY5" fmla="*/ 0 h 927927"/>
                <a:gd name="connsiteX6" fmla="*/ 2170591 w 2290293"/>
                <a:gd name="connsiteY6" fmla="*/ 41861 h 927927"/>
                <a:gd name="connsiteX7" fmla="*/ 2290293 w 2290293"/>
                <a:gd name="connsiteY7" fmla="*/ 463963 h 927927"/>
                <a:gd name="connsiteX0" fmla="*/ 2198456 w 2300211"/>
                <a:gd name="connsiteY0" fmla="*/ 927927 h 927927"/>
                <a:gd name="connsiteX1" fmla="*/ 3383 w 2300211"/>
                <a:gd name="connsiteY1" fmla="*/ 927927 h 927927"/>
                <a:gd name="connsiteX2" fmla="*/ 131932 w 2300211"/>
                <a:gd name="connsiteY2" fmla="*/ 463963 h 927927"/>
                <a:gd name="connsiteX3" fmla="*/ 2312 w 2300211"/>
                <a:gd name="connsiteY3" fmla="*/ 41861 h 927927"/>
                <a:gd name="connsiteX4" fmla="*/ 15607 w 2300211"/>
                <a:gd name="connsiteY4" fmla="*/ 0 h 927927"/>
                <a:gd name="connsiteX5" fmla="*/ 2133221 w 2300211"/>
                <a:gd name="connsiteY5" fmla="*/ 0 h 927927"/>
                <a:gd name="connsiteX6" fmla="*/ 2170591 w 2300211"/>
                <a:gd name="connsiteY6" fmla="*/ 41861 h 927927"/>
                <a:gd name="connsiteX7" fmla="*/ 2300211 w 2300211"/>
                <a:gd name="connsiteY7" fmla="*/ 463963 h 927927"/>
                <a:gd name="connsiteX0" fmla="*/ 2198456 w 2300211"/>
                <a:gd name="connsiteY0" fmla="*/ 927927 h 927927"/>
                <a:gd name="connsiteX1" fmla="*/ 3383 w 2300211"/>
                <a:gd name="connsiteY1" fmla="*/ 927927 h 927927"/>
                <a:gd name="connsiteX2" fmla="*/ 131932 w 2300211"/>
                <a:gd name="connsiteY2" fmla="*/ 463963 h 927927"/>
                <a:gd name="connsiteX3" fmla="*/ 2312 w 2300211"/>
                <a:gd name="connsiteY3" fmla="*/ 41861 h 927927"/>
                <a:gd name="connsiteX4" fmla="*/ 15607 w 2300211"/>
                <a:gd name="connsiteY4" fmla="*/ 0 h 927927"/>
                <a:gd name="connsiteX5" fmla="*/ 2133221 w 2300211"/>
                <a:gd name="connsiteY5" fmla="*/ 0 h 927927"/>
                <a:gd name="connsiteX6" fmla="*/ 2170591 w 2300211"/>
                <a:gd name="connsiteY6" fmla="*/ 41861 h 927927"/>
                <a:gd name="connsiteX7" fmla="*/ 2300211 w 2300211"/>
                <a:gd name="connsiteY7" fmla="*/ 463963 h 927927"/>
                <a:gd name="connsiteX0" fmla="*/ 2198456 w 2300211"/>
                <a:gd name="connsiteY0" fmla="*/ 927927 h 927927"/>
                <a:gd name="connsiteX1" fmla="*/ 3383 w 2300211"/>
                <a:gd name="connsiteY1" fmla="*/ 927927 h 927927"/>
                <a:gd name="connsiteX2" fmla="*/ 131932 w 2300211"/>
                <a:gd name="connsiteY2" fmla="*/ 463963 h 927927"/>
                <a:gd name="connsiteX3" fmla="*/ 2312 w 2300211"/>
                <a:gd name="connsiteY3" fmla="*/ 41861 h 927927"/>
                <a:gd name="connsiteX4" fmla="*/ 15607 w 2300211"/>
                <a:gd name="connsiteY4" fmla="*/ 0 h 927927"/>
                <a:gd name="connsiteX5" fmla="*/ 2133221 w 2300211"/>
                <a:gd name="connsiteY5" fmla="*/ 0 h 927927"/>
                <a:gd name="connsiteX6" fmla="*/ 2170591 w 2300211"/>
                <a:gd name="connsiteY6" fmla="*/ 41861 h 927927"/>
                <a:gd name="connsiteX7" fmla="*/ 2300211 w 2300211"/>
                <a:gd name="connsiteY7" fmla="*/ 463963 h 927927"/>
                <a:gd name="connsiteX0" fmla="*/ 2198456 w 2300211"/>
                <a:gd name="connsiteY0" fmla="*/ 927927 h 927927"/>
                <a:gd name="connsiteX1" fmla="*/ 3383 w 2300211"/>
                <a:gd name="connsiteY1" fmla="*/ 927927 h 927927"/>
                <a:gd name="connsiteX2" fmla="*/ 131932 w 2300211"/>
                <a:gd name="connsiteY2" fmla="*/ 463963 h 927927"/>
                <a:gd name="connsiteX3" fmla="*/ 2312 w 2300211"/>
                <a:gd name="connsiteY3" fmla="*/ 41861 h 927927"/>
                <a:gd name="connsiteX4" fmla="*/ 15607 w 2300211"/>
                <a:gd name="connsiteY4" fmla="*/ 0 h 927927"/>
                <a:gd name="connsiteX5" fmla="*/ 2144003 w 2300211"/>
                <a:gd name="connsiteY5" fmla="*/ 0 h 927927"/>
                <a:gd name="connsiteX6" fmla="*/ 2170591 w 2300211"/>
                <a:gd name="connsiteY6" fmla="*/ 41861 h 927927"/>
                <a:gd name="connsiteX7" fmla="*/ 2300211 w 2300211"/>
                <a:gd name="connsiteY7" fmla="*/ 463963 h 927927"/>
                <a:gd name="connsiteX0" fmla="*/ 2208885 w 2300211"/>
                <a:gd name="connsiteY0" fmla="*/ 927927 h 927927"/>
                <a:gd name="connsiteX1" fmla="*/ 3383 w 2300211"/>
                <a:gd name="connsiteY1" fmla="*/ 927927 h 927927"/>
                <a:gd name="connsiteX2" fmla="*/ 131932 w 2300211"/>
                <a:gd name="connsiteY2" fmla="*/ 463963 h 927927"/>
                <a:gd name="connsiteX3" fmla="*/ 2312 w 2300211"/>
                <a:gd name="connsiteY3" fmla="*/ 41861 h 927927"/>
                <a:gd name="connsiteX4" fmla="*/ 15607 w 2300211"/>
                <a:gd name="connsiteY4" fmla="*/ 0 h 927927"/>
                <a:gd name="connsiteX5" fmla="*/ 2144003 w 2300211"/>
                <a:gd name="connsiteY5" fmla="*/ 0 h 927927"/>
                <a:gd name="connsiteX6" fmla="*/ 2170591 w 2300211"/>
                <a:gd name="connsiteY6" fmla="*/ 41861 h 927927"/>
                <a:gd name="connsiteX7" fmla="*/ 2300211 w 2300211"/>
                <a:gd name="connsiteY7" fmla="*/ 463963 h 927927"/>
                <a:gd name="connsiteX0" fmla="*/ 2208885 w 2300211"/>
                <a:gd name="connsiteY0" fmla="*/ 927927 h 927927"/>
                <a:gd name="connsiteX1" fmla="*/ 3383 w 2300211"/>
                <a:gd name="connsiteY1" fmla="*/ 927927 h 927927"/>
                <a:gd name="connsiteX2" fmla="*/ 131932 w 2300211"/>
                <a:gd name="connsiteY2" fmla="*/ 463963 h 927927"/>
                <a:gd name="connsiteX3" fmla="*/ 2312 w 2300211"/>
                <a:gd name="connsiteY3" fmla="*/ 41861 h 927927"/>
                <a:gd name="connsiteX4" fmla="*/ 15607 w 2300211"/>
                <a:gd name="connsiteY4" fmla="*/ 0 h 927927"/>
                <a:gd name="connsiteX5" fmla="*/ 2144003 w 2300211"/>
                <a:gd name="connsiteY5" fmla="*/ 0 h 927927"/>
                <a:gd name="connsiteX6" fmla="*/ 2170591 w 2300211"/>
                <a:gd name="connsiteY6" fmla="*/ 41861 h 927927"/>
                <a:gd name="connsiteX7" fmla="*/ 2300211 w 2300211"/>
                <a:gd name="connsiteY7" fmla="*/ 463963 h 927927"/>
                <a:gd name="connsiteX0" fmla="*/ 2208885 w 2300211"/>
                <a:gd name="connsiteY0" fmla="*/ 927927 h 927927"/>
                <a:gd name="connsiteX1" fmla="*/ 3383 w 2300211"/>
                <a:gd name="connsiteY1" fmla="*/ 927927 h 927927"/>
                <a:gd name="connsiteX2" fmla="*/ 130163 w 2300211"/>
                <a:gd name="connsiteY2" fmla="*/ 463963 h 927927"/>
                <a:gd name="connsiteX3" fmla="*/ 2312 w 2300211"/>
                <a:gd name="connsiteY3" fmla="*/ 41861 h 927927"/>
                <a:gd name="connsiteX4" fmla="*/ 15607 w 2300211"/>
                <a:gd name="connsiteY4" fmla="*/ 0 h 927927"/>
                <a:gd name="connsiteX5" fmla="*/ 2144003 w 2300211"/>
                <a:gd name="connsiteY5" fmla="*/ 0 h 927927"/>
                <a:gd name="connsiteX6" fmla="*/ 2170591 w 2300211"/>
                <a:gd name="connsiteY6" fmla="*/ 41861 h 927927"/>
                <a:gd name="connsiteX7" fmla="*/ 2300211 w 2300211"/>
                <a:gd name="connsiteY7" fmla="*/ 463963 h 927927"/>
                <a:gd name="connsiteX0" fmla="*/ 2208885 w 2300211"/>
                <a:gd name="connsiteY0" fmla="*/ 927927 h 927927"/>
                <a:gd name="connsiteX1" fmla="*/ 3383 w 2300211"/>
                <a:gd name="connsiteY1" fmla="*/ 927927 h 927927"/>
                <a:gd name="connsiteX2" fmla="*/ 130163 w 2300211"/>
                <a:gd name="connsiteY2" fmla="*/ 463963 h 927927"/>
                <a:gd name="connsiteX3" fmla="*/ 2312 w 2300211"/>
                <a:gd name="connsiteY3" fmla="*/ 41861 h 927927"/>
                <a:gd name="connsiteX4" fmla="*/ 15607 w 2300211"/>
                <a:gd name="connsiteY4" fmla="*/ 0 h 927927"/>
                <a:gd name="connsiteX5" fmla="*/ 2144003 w 2300211"/>
                <a:gd name="connsiteY5" fmla="*/ 0 h 927927"/>
                <a:gd name="connsiteX6" fmla="*/ 2170591 w 2300211"/>
                <a:gd name="connsiteY6" fmla="*/ 41861 h 927927"/>
                <a:gd name="connsiteX7" fmla="*/ 2300211 w 2300211"/>
                <a:gd name="connsiteY7" fmla="*/ 463963 h 927927"/>
                <a:gd name="connsiteX0" fmla="*/ 2208885 w 2300211"/>
                <a:gd name="connsiteY0" fmla="*/ 927927 h 927927"/>
                <a:gd name="connsiteX1" fmla="*/ 3383 w 2300211"/>
                <a:gd name="connsiteY1" fmla="*/ 927927 h 927927"/>
                <a:gd name="connsiteX2" fmla="*/ 130163 w 2300211"/>
                <a:gd name="connsiteY2" fmla="*/ 463963 h 927927"/>
                <a:gd name="connsiteX3" fmla="*/ 2312 w 2300211"/>
                <a:gd name="connsiteY3" fmla="*/ 41861 h 927927"/>
                <a:gd name="connsiteX4" fmla="*/ 15607 w 2300211"/>
                <a:gd name="connsiteY4" fmla="*/ 0 h 927927"/>
                <a:gd name="connsiteX5" fmla="*/ 2144003 w 2300211"/>
                <a:gd name="connsiteY5" fmla="*/ 0 h 927927"/>
                <a:gd name="connsiteX6" fmla="*/ 2170591 w 2300211"/>
                <a:gd name="connsiteY6" fmla="*/ 41861 h 927927"/>
                <a:gd name="connsiteX7" fmla="*/ 2300211 w 2300211"/>
                <a:gd name="connsiteY7" fmla="*/ 463963 h 927927"/>
                <a:gd name="connsiteX0" fmla="*/ 2208854 w 2300180"/>
                <a:gd name="connsiteY0" fmla="*/ 927927 h 927927"/>
                <a:gd name="connsiteX1" fmla="*/ 3352 w 2300180"/>
                <a:gd name="connsiteY1" fmla="*/ 927927 h 927927"/>
                <a:gd name="connsiteX2" fmla="*/ 130132 w 2300180"/>
                <a:gd name="connsiteY2" fmla="*/ 463963 h 927927"/>
                <a:gd name="connsiteX3" fmla="*/ 2281 w 2300180"/>
                <a:gd name="connsiteY3" fmla="*/ 41861 h 927927"/>
                <a:gd name="connsiteX4" fmla="*/ 15576 w 2300180"/>
                <a:gd name="connsiteY4" fmla="*/ 0 h 927927"/>
                <a:gd name="connsiteX5" fmla="*/ 2143972 w 2300180"/>
                <a:gd name="connsiteY5" fmla="*/ 0 h 927927"/>
                <a:gd name="connsiteX6" fmla="*/ 2170560 w 2300180"/>
                <a:gd name="connsiteY6" fmla="*/ 41861 h 927927"/>
                <a:gd name="connsiteX7" fmla="*/ 2300180 w 2300180"/>
                <a:gd name="connsiteY7" fmla="*/ 463963 h 927927"/>
                <a:gd name="connsiteX0" fmla="*/ 2208858 w 2300184"/>
                <a:gd name="connsiteY0" fmla="*/ 927927 h 927927"/>
                <a:gd name="connsiteX1" fmla="*/ 3356 w 2300184"/>
                <a:gd name="connsiteY1" fmla="*/ 927927 h 927927"/>
                <a:gd name="connsiteX2" fmla="*/ 130136 w 2300184"/>
                <a:gd name="connsiteY2" fmla="*/ 463963 h 927927"/>
                <a:gd name="connsiteX3" fmla="*/ 2285 w 2300184"/>
                <a:gd name="connsiteY3" fmla="*/ 41861 h 927927"/>
                <a:gd name="connsiteX4" fmla="*/ 15398 w 2300184"/>
                <a:gd name="connsiteY4" fmla="*/ 0 h 927927"/>
                <a:gd name="connsiteX5" fmla="*/ 2143976 w 2300184"/>
                <a:gd name="connsiteY5" fmla="*/ 0 h 927927"/>
                <a:gd name="connsiteX6" fmla="*/ 2170564 w 2300184"/>
                <a:gd name="connsiteY6" fmla="*/ 41861 h 927927"/>
                <a:gd name="connsiteX7" fmla="*/ 2300184 w 2300184"/>
                <a:gd name="connsiteY7" fmla="*/ 463963 h 927927"/>
                <a:gd name="connsiteX0" fmla="*/ 2208858 w 2300184"/>
                <a:gd name="connsiteY0" fmla="*/ 927927 h 927927"/>
                <a:gd name="connsiteX1" fmla="*/ 3356 w 2300184"/>
                <a:gd name="connsiteY1" fmla="*/ 927927 h 927927"/>
                <a:gd name="connsiteX2" fmla="*/ 130136 w 2300184"/>
                <a:gd name="connsiteY2" fmla="*/ 463963 h 927927"/>
                <a:gd name="connsiteX3" fmla="*/ 2285 w 2300184"/>
                <a:gd name="connsiteY3" fmla="*/ 41861 h 927927"/>
                <a:gd name="connsiteX4" fmla="*/ 15398 w 2300184"/>
                <a:gd name="connsiteY4" fmla="*/ 0 h 927927"/>
                <a:gd name="connsiteX5" fmla="*/ 2143976 w 2300184"/>
                <a:gd name="connsiteY5" fmla="*/ 0 h 927927"/>
                <a:gd name="connsiteX6" fmla="*/ 2181054 w 2300184"/>
                <a:gd name="connsiteY6" fmla="*/ 41861 h 927927"/>
                <a:gd name="connsiteX7" fmla="*/ 2300184 w 2300184"/>
                <a:gd name="connsiteY7" fmla="*/ 463963 h 927927"/>
                <a:gd name="connsiteX0" fmla="*/ 2208858 w 2308905"/>
                <a:gd name="connsiteY0" fmla="*/ 927927 h 927927"/>
                <a:gd name="connsiteX1" fmla="*/ 3356 w 2308905"/>
                <a:gd name="connsiteY1" fmla="*/ 927927 h 927927"/>
                <a:gd name="connsiteX2" fmla="*/ 130136 w 2308905"/>
                <a:gd name="connsiteY2" fmla="*/ 463963 h 927927"/>
                <a:gd name="connsiteX3" fmla="*/ 2285 w 2308905"/>
                <a:gd name="connsiteY3" fmla="*/ 41861 h 927927"/>
                <a:gd name="connsiteX4" fmla="*/ 15398 w 2308905"/>
                <a:gd name="connsiteY4" fmla="*/ 0 h 927927"/>
                <a:gd name="connsiteX5" fmla="*/ 2143976 w 2308905"/>
                <a:gd name="connsiteY5" fmla="*/ 0 h 927927"/>
                <a:gd name="connsiteX6" fmla="*/ 2181054 w 2308905"/>
                <a:gd name="connsiteY6" fmla="*/ 41861 h 927927"/>
                <a:gd name="connsiteX7" fmla="*/ 2308905 w 2308905"/>
                <a:gd name="connsiteY7" fmla="*/ 463963 h 927927"/>
                <a:gd name="connsiteX0" fmla="*/ 2208858 w 2308905"/>
                <a:gd name="connsiteY0" fmla="*/ 927927 h 927927"/>
                <a:gd name="connsiteX1" fmla="*/ 3356 w 2308905"/>
                <a:gd name="connsiteY1" fmla="*/ 927927 h 927927"/>
                <a:gd name="connsiteX2" fmla="*/ 130136 w 2308905"/>
                <a:gd name="connsiteY2" fmla="*/ 463963 h 927927"/>
                <a:gd name="connsiteX3" fmla="*/ 2285 w 2308905"/>
                <a:gd name="connsiteY3" fmla="*/ 41861 h 927927"/>
                <a:gd name="connsiteX4" fmla="*/ 15398 w 2308905"/>
                <a:gd name="connsiteY4" fmla="*/ 0 h 927927"/>
                <a:gd name="connsiteX5" fmla="*/ 2143976 w 2308905"/>
                <a:gd name="connsiteY5" fmla="*/ 0 h 927927"/>
                <a:gd name="connsiteX6" fmla="*/ 2181054 w 2308905"/>
                <a:gd name="connsiteY6" fmla="*/ 41861 h 927927"/>
                <a:gd name="connsiteX7" fmla="*/ 2308905 w 2308905"/>
                <a:gd name="connsiteY7" fmla="*/ 463963 h 927927"/>
                <a:gd name="connsiteX0" fmla="*/ 2208858 w 2308905"/>
                <a:gd name="connsiteY0" fmla="*/ 927927 h 927927"/>
                <a:gd name="connsiteX1" fmla="*/ 3356 w 2308905"/>
                <a:gd name="connsiteY1" fmla="*/ 927927 h 927927"/>
                <a:gd name="connsiteX2" fmla="*/ 130136 w 2308905"/>
                <a:gd name="connsiteY2" fmla="*/ 463963 h 927927"/>
                <a:gd name="connsiteX3" fmla="*/ 2285 w 2308905"/>
                <a:gd name="connsiteY3" fmla="*/ 41861 h 927927"/>
                <a:gd name="connsiteX4" fmla="*/ 15398 w 2308905"/>
                <a:gd name="connsiteY4" fmla="*/ 0 h 927927"/>
                <a:gd name="connsiteX5" fmla="*/ 2143976 w 2308905"/>
                <a:gd name="connsiteY5" fmla="*/ 0 h 927927"/>
                <a:gd name="connsiteX6" fmla="*/ 2181054 w 2308905"/>
                <a:gd name="connsiteY6" fmla="*/ 41861 h 927927"/>
                <a:gd name="connsiteX7" fmla="*/ 2308905 w 2308905"/>
                <a:gd name="connsiteY7" fmla="*/ 463963 h 927927"/>
                <a:gd name="connsiteX0" fmla="*/ 2208858 w 2308905"/>
                <a:gd name="connsiteY0" fmla="*/ 927927 h 927927"/>
                <a:gd name="connsiteX1" fmla="*/ 3356 w 2308905"/>
                <a:gd name="connsiteY1" fmla="*/ 927927 h 927927"/>
                <a:gd name="connsiteX2" fmla="*/ 130136 w 2308905"/>
                <a:gd name="connsiteY2" fmla="*/ 463963 h 927927"/>
                <a:gd name="connsiteX3" fmla="*/ 2285 w 2308905"/>
                <a:gd name="connsiteY3" fmla="*/ 41861 h 927927"/>
                <a:gd name="connsiteX4" fmla="*/ 15398 w 2308905"/>
                <a:gd name="connsiteY4" fmla="*/ 0 h 927927"/>
                <a:gd name="connsiteX5" fmla="*/ 2154828 w 2308905"/>
                <a:gd name="connsiteY5" fmla="*/ 0 h 927927"/>
                <a:gd name="connsiteX6" fmla="*/ 2181054 w 2308905"/>
                <a:gd name="connsiteY6" fmla="*/ 41861 h 927927"/>
                <a:gd name="connsiteX7" fmla="*/ 2308905 w 2308905"/>
                <a:gd name="connsiteY7" fmla="*/ 463963 h 927927"/>
                <a:gd name="connsiteX0" fmla="*/ 2218841 w 2308905"/>
                <a:gd name="connsiteY0" fmla="*/ 927927 h 927927"/>
                <a:gd name="connsiteX1" fmla="*/ 3356 w 2308905"/>
                <a:gd name="connsiteY1" fmla="*/ 927927 h 927927"/>
                <a:gd name="connsiteX2" fmla="*/ 130136 w 2308905"/>
                <a:gd name="connsiteY2" fmla="*/ 463963 h 927927"/>
                <a:gd name="connsiteX3" fmla="*/ 2285 w 2308905"/>
                <a:gd name="connsiteY3" fmla="*/ 41861 h 927927"/>
                <a:gd name="connsiteX4" fmla="*/ 15398 w 2308905"/>
                <a:gd name="connsiteY4" fmla="*/ 0 h 927927"/>
                <a:gd name="connsiteX5" fmla="*/ 2154828 w 2308905"/>
                <a:gd name="connsiteY5" fmla="*/ 0 h 927927"/>
                <a:gd name="connsiteX6" fmla="*/ 2181054 w 2308905"/>
                <a:gd name="connsiteY6" fmla="*/ 41861 h 927927"/>
                <a:gd name="connsiteX7" fmla="*/ 2308905 w 2308905"/>
                <a:gd name="connsiteY7" fmla="*/ 463963 h 927927"/>
                <a:gd name="connsiteX0" fmla="*/ 2218841 w 2308905"/>
                <a:gd name="connsiteY0" fmla="*/ 927927 h 927927"/>
                <a:gd name="connsiteX1" fmla="*/ 3356 w 2308905"/>
                <a:gd name="connsiteY1" fmla="*/ 927927 h 927927"/>
                <a:gd name="connsiteX2" fmla="*/ 130136 w 2308905"/>
                <a:gd name="connsiteY2" fmla="*/ 463963 h 927927"/>
                <a:gd name="connsiteX3" fmla="*/ 2285 w 2308905"/>
                <a:gd name="connsiteY3" fmla="*/ 41861 h 927927"/>
                <a:gd name="connsiteX4" fmla="*/ 15398 w 2308905"/>
                <a:gd name="connsiteY4" fmla="*/ 0 h 927927"/>
                <a:gd name="connsiteX5" fmla="*/ 2154828 w 2308905"/>
                <a:gd name="connsiteY5" fmla="*/ 0 h 927927"/>
                <a:gd name="connsiteX6" fmla="*/ 2181054 w 2308905"/>
                <a:gd name="connsiteY6" fmla="*/ 41861 h 927927"/>
                <a:gd name="connsiteX7" fmla="*/ 2308905 w 2308905"/>
                <a:gd name="connsiteY7" fmla="*/ 463963 h 927927"/>
                <a:gd name="connsiteX0" fmla="*/ 2218841 w 2308905"/>
                <a:gd name="connsiteY0" fmla="*/ 927927 h 927927"/>
                <a:gd name="connsiteX1" fmla="*/ 3356 w 2308905"/>
                <a:gd name="connsiteY1" fmla="*/ 927927 h 927927"/>
                <a:gd name="connsiteX2" fmla="*/ 126751 w 2308905"/>
                <a:gd name="connsiteY2" fmla="*/ 463963 h 927927"/>
                <a:gd name="connsiteX3" fmla="*/ 2285 w 2308905"/>
                <a:gd name="connsiteY3" fmla="*/ 41861 h 927927"/>
                <a:gd name="connsiteX4" fmla="*/ 15398 w 2308905"/>
                <a:gd name="connsiteY4" fmla="*/ 0 h 927927"/>
                <a:gd name="connsiteX5" fmla="*/ 2154828 w 2308905"/>
                <a:gd name="connsiteY5" fmla="*/ 0 h 927927"/>
                <a:gd name="connsiteX6" fmla="*/ 2181054 w 2308905"/>
                <a:gd name="connsiteY6" fmla="*/ 41861 h 927927"/>
                <a:gd name="connsiteX7" fmla="*/ 2308905 w 2308905"/>
                <a:gd name="connsiteY7" fmla="*/ 463963 h 927927"/>
                <a:gd name="connsiteX0" fmla="*/ 2218841 w 2308905"/>
                <a:gd name="connsiteY0" fmla="*/ 927927 h 927927"/>
                <a:gd name="connsiteX1" fmla="*/ 3356 w 2308905"/>
                <a:gd name="connsiteY1" fmla="*/ 927927 h 927927"/>
                <a:gd name="connsiteX2" fmla="*/ 126751 w 2308905"/>
                <a:gd name="connsiteY2" fmla="*/ 463963 h 927927"/>
                <a:gd name="connsiteX3" fmla="*/ 2285 w 2308905"/>
                <a:gd name="connsiteY3" fmla="*/ 41861 h 927927"/>
                <a:gd name="connsiteX4" fmla="*/ 15398 w 2308905"/>
                <a:gd name="connsiteY4" fmla="*/ 0 h 927927"/>
                <a:gd name="connsiteX5" fmla="*/ 2154828 w 2308905"/>
                <a:gd name="connsiteY5" fmla="*/ 0 h 927927"/>
                <a:gd name="connsiteX6" fmla="*/ 2181054 w 2308905"/>
                <a:gd name="connsiteY6" fmla="*/ 41861 h 927927"/>
                <a:gd name="connsiteX7" fmla="*/ 2308905 w 2308905"/>
                <a:gd name="connsiteY7" fmla="*/ 463963 h 927927"/>
                <a:gd name="connsiteX0" fmla="*/ 2218841 w 2308905"/>
                <a:gd name="connsiteY0" fmla="*/ 927927 h 927927"/>
                <a:gd name="connsiteX1" fmla="*/ 3356 w 2308905"/>
                <a:gd name="connsiteY1" fmla="*/ 927927 h 927927"/>
                <a:gd name="connsiteX2" fmla="*/ 126751 w 2308905"/>
                <a:gd name="connsiteY2" fmla="*/ 463963 h 927927"/>
                <a:gd name="connsiteX3" fmla="*/ 2285 w 2308905"/>
                <a:gd name="connsiteY3" fmla="*/ 41861 h 927927"/>
                <a:gd name="connsiteX4" fmla="*/ 15398 w 2308905"/>
                <a:gd name="connsiteY4" fmla="*/ 0 h 927927"/>
                <a:gd name="connsiteX5" fmla="*/ 2154828 w 2308905"/>
                <a:gd name="connsiteY5" fmla="*/ 0 h 927927"/>
                <a:gd name="connsiteX6" fmla="*/ 2181054 w 2308905"/>
                <a:gd name="connsiteY6" fmla="*/ 41861 h 927927"/>
                <a:gd name="connsiteX7" fmla="*/ 2308905 w 2308905"/>
                <a:gd name="connsiteY7" fmla="*/ 463963 h 927927"/>
                <a:gd name="connsiteX0" fmla="*/ 2218781 w 2308845"/>
                <a:gd name="connsiteY0" fmla="*/ 927927 h 927927"/>
                <a:gd name="connsiteX1" fmla="*/ 3296 w 2308845"/>
                <a:gd name="connsiteY1" fmla="*/ 927927 h 927927"/>
                <a:gd name="connsiteX2" fmla="*/ 126691 w 2308845"/>
                <a:gd name="connsiteY2" fmla="*/ 463963 h 927927"/>
                <a:gd name="connsiteX3" fmla="*/ 2225 w 2308845"/>
                <a:gd name="connsiteY3" fmla="*/ 41861 h 927927"/>
                <a:gd name="connsiteX4" fmla="*/ 15338 w 2308845"/>
                <a:gd name="connsiteY4" fmla="*/ 0 h 927927"/>
                <a:gd name="connsiteX5" fmla="*/ 2154768 w 2308845"/>
                <a:gd name="connsiteY5" fmla="*/ 0 h 927927"/>
                <a:gd name="connsiteX6" fmla="*/ 2180994 w 2308845"/>
                <a:gd name="connsiteY6" fmla="*/ 41861 h 927927"/>
                <a:gd name="connsiteX7" fmla="*/ 2308845 w 2308845"/>
                <a:gd name="connsiteY7" fmla="*/ 463963 h 927927"/>
                <a:gd name="connsiteX0" fmla="*/ 2218788 w 2308852"/>
                <a:gd name="connsiteY0" fmla="*/ 927927 h 927927"/>
                <a:gd name="connsiteX1" fmla="*/ 3303 w 2308852"/>
                <a:gd name="connsiteY1" fmla="*/ 927927 h 927927"/>
                <a:gd name="connsiteX2" fmla="*/ 126698 w 2308852"/>
                <a:gd name="connsiteY2" fmla="*/ 463963 h 927927"/>
                <a:gd name="connsiteX3" fmla="*/ 2232 w 2308852"/>
                <a:gd name="connsiteY3" fmla="*/ 41861 h 927927"/>
                <a:gd name="connsiteX4" fmla="*/ 14998 w 2308852"/>
                <a:gd name="connsiteY4" fmla="*/ 0 h 927927"/>
                <a:gd name="connsiteX5" fmla="*/ 2154775 w 2308852"/>
                <a:gd name="connsiteY5" fmla="*/ 0 h 927927"/>
                <a:gd name="connsiteX6" fmla="*/ 2181001 w 2308852"/>
                <a:gd name="connsiteY6" fmla="*/ 41861 h 927927"/>
                <a:gd name="connsiteX7" fmla="*/ 2308852 w 2308852"/>
                <a:gd name="connsiteY7" fmla="*/ 463963 h 927927"/>
                <a:gd name="connsiteX0" fmla="*/ 2218788 w 2308852"/>
                <a:gd name="connsiteY0" fmla="*/ 927927 h 927927"/>
                <a:gd name="connsiteX1" fmla="*/ 3303 w 2308852"/>
                <a:gd name="connsiteY1" fmla="*/ 927927 h 927927"/>
                <a:gd name="connsiteX2" fmla="*/ 126698 w 2308852"/>
                <a:gd name="connsiteY2" fmla="*/ 463963 h 927927"/>
                <a:gd name="connsiteX3" fmla="*/ 2232 w 2308852"/>
                <a:gd name="connsiteY3" fmla="*/ 41861 h 927927"/>
                <a:gd name="connsiteX4" fmla="*/ 14998 w 2308852"/>
                <a:gd name="connsiteY4" fmla="*/ 0 h 927927"/>
                <a:gd name="connsiteX5" fmla="*/ 2154775 w 2308852"/>
                <a:gd name="connsiteY5" fmla="*/ 0 h 927927"/>
                <a:gd name="connsiteX6" fmla="*/ 2191213 w 2308852"/>
                <a:gd name="connsiteY6" fmla="*/ 41861 h 927927"/>
                <a:gd name="connsiteX7" fmla="*/ 2308852 w 2308852"/>
                <a:gd name="connsiteY7" fmla="*/ 463963 h 927927"/>
                <a:gd name="connsiteX0" fmla="*/ 2218788 w 2315678"/>
                <a:gd name="connsiteY0" fmla="*/ 927927 h 927927"/>
                <a:gd name="connsiteX1" fmla="*/ 3303 w 2315678"/>
                <a:gd name="connsiteY1" fmla="*/ 927927 h 927927"/>
                <a:gd name="connsiteX2" fmla="*/ 126698 w 2315678"/>
                <a:gd name="connsiteY2" fmla="*/ 463963 h 927927"/>
                <a:gd name="connsiteX3" fmla="*/ 2232 w 2315678"/>
                <a:gd name="connsiteY3" fmla="*/ 41861 h 927927"/>
                <a:gd name="connsiteX4" fmla="*/ 14998 w 2315678"/>
                <a:gd name="connsiteY4" fmla="*/ 0 h 927927"/>
                <a:gd name="connsiteX5" fmla="*/ 2154775 w 2315678"/>
                <a:gd name="connsiteY5" fmla="*/ 0 h 927927"/>
                <a:gd name="connsiteX6" fmla="*/ 2191213 w 2315678"/>
                <a:gd name="connsiteY6" fmla="*/ 41861 h 927927"/>
                <a:gd name="connsiteX7" fmla="*/ 2315678 w 2315678"/>
                <a:gd name="connsiteY7" fmla="*/ 463963 h 927927"/>
                <a:gd name="connsiteX0" fmla="*/ 2218788 w 2315678"/>
                <a:gd name="connsiteY0" fmla="*/ 927927 h 927927"/>
                <a:gd name="connsiteX1" fmla="*/ 3303 w 2315678"/>
                <a:gd name="connsiteY1" fmla="*/ 927927 h 927927"/>
                <a:gd name="connsiteX2" fmla="*/ 126698 w 2315678"/>
                <a:gd name="connsiteY2" fmla="*/ 463963 h 927927"/>
                <a:gd name="connsiteX3" fmla="*/ 2232 w 2315678"/>
                <a:gd name="connsiteY3" fmla="*/ 41861 h 927927"/>
                <a:gd name="connsiteX4" fmla="*/ 14998 w 2315678"/>
                <a:gd name="connsiteY4" fmla="*/ 0 h 927927"/>
                <a:gd name="connsiteX5" fmla="*/ 2154775 w 2315678"/>
                <a:gd name="connsiteY5" fmla="*/ 0 h 927927"/>
                <a:gd name="connsiteX6" fmla="*/ 2191213 w 2315678"/>
                <a:gd name="connsiteY6" fmla="*/ 41861 h 927927"/>
                <a:gd name="connsiteX7" fmla="*/ 2315678 w 2315678"/>
                <a:gd name="connsiteY7" fmla="*/ 463963 h 927927"/>
                <a:gd name="connsiteX0" fmla="*/ 2218788 w 2315678"/>
                <a:gd name="connsiteY0" fmla="*/ 927927 h 927927"/>
                <a:gd name="connsiteX1" fmla="*/ 3303 w 2315678"/>
                <a:gd name="connsiteY1" fmla="*/ 927927 h 927927"/>
                <a:gd name="connsiteX2" fmla="*/ 126698 w 2315678"/>
                <a:gd name="connsiteY2" fmla="*/ 463963 h 927927"/>
                <a:gd name="connsiteX3" fmla="*/ 2232 w 2315678"/>
                <a:gd name="connsiteY3" fmla="*/ 41861 h 927927"/>
                <a:gd name="connsiteX4" fmla="*/ 14998 w 2315678"/>
                <a:gd name="connsiteY4" fmla="*/ 0 h 927927"/>
                <a:gd name="connsiteX5" fmla="*/ 2154775 w 2315678"/>
                <a:gd name="connsiteY5" fmla="*/ 0 h 927927"/>
                <a:gd name="connsiteX6" fmla="*/ 2191213 w 2315678"/>
                <a:gd name="connsiteY6" fmla="*/ 41861 h 927927"/>
                <a:gd name="connsiteX7" fmla="*/ 2315678 w 2315678"/>
                <a:gd name="connsiteY7" fmla="*/ 463963 h 927927"/>
                <a:gd name="connsiteX0" fmla="*/ 2218788 w 2315678"/>
                <a:gd name="connsiteY0" fmla="*/ 927927 h 927927"/>
                <a:gd name="connsiteX1" fmla="*/ 3303 w 2315678"/>
                <a:gd name="connsiteY1" fmla="*/ 927927 h 927927"/>
                <a:gd name="connsiteX2" fmla="*/ 126698 w 2315678"/>
                <a:gd name="connsiteY2" fmla="*/ 463963 h 927927"/>
                <a:gd name="connsiteX3" fmla="*/ 2232 w 2315678"/>
                <a:gd name="connsiteY3" fmla="*/ 41861 h 927927"/>
                <a:gd name="connsiteX4" fmla="*/ 14998 w 2315678"/>
                <a:gd name="connsiteY4" fmla="*/ 0 h 927927"/>
                <a:gd name="connsiteX5" fmla="*/ 2165683 w 2315678"/>
                <a:gd name="connsiteY5" fmla="*/ 0 h 927927"/>
                <a:gd name="connsiteX6" fmla="*/ 2191213 w 2315678"/>
                <a:gd name="connsiteY6" fmla="*/ 41861 h 927927"/>
                <a:gd name="connsiteX7" fmla="*/ 2315678 w 2315678"/>
                <a:gd name="connsiteY7" fmla="*/ 463963 h 927927"/>
                <a:gd name="connsiteX0" fmla="*/ 2228027 w 2315678"/>
                <a:gd name="connsiteY0" fmla="*/ 927927 h 927927"/>
                <a:gd name="connsiteX1" fmla="*/ 3303 w 2315678"/>
                <a:gd name="connsiteY1" fmla="*/ 927927 h 927927"/>
                <a:gd name="connsiteX2" fmla="*/ 126698 w 2315678"/>
                <a:gd name="connsiteY2" fmla="*/ 463963 h 927927"/>
                <a:gd name="connsiteX3" fmla="*/ 2232 w 2315678"/>
                <a:gd name="connsiteY3" fmla="*/ 41861 h 927927"/>
                <a:gd name="connsiteX4" fmla="*/ 14998 w 2315678"/>
                <a:gd name="connsiteY4" fmla="*/ 0 h 927927"/>
                <a:gd name="connsiteX5" fmla="*/ 2165683 w 2315678"/>
                <a:gd name="connsiteY5" fmla="*/ 0 h 927927"/>
                <a:gd name="connsiteX6" fmla="*/ 2191213 w 2315678"/>
                <a:gd name="connsiteY6" fmla="*/ 41861 h 927927"/>
                <a:gd name="connsiteX7" fmla="*/ 2315678 w 2315678"/>
                <a:gd name="connsiteY7" fmla="*/ 463963 h 927927"/>
                <a:gd name="connsiteX0" fmla="*/ 2228027 w 2315678"/>
                <a:gd name="connsiteY0" fmla="*/ 927927 h 927927"/>
                <a:gd name="connsiteX1" fmla="*/ 3303 w 2315678"/>
                <a:gd name="connsiteY1" fmla="*/ 927927 h 927927"/>
                <a:gd name="connsiteX2" fmla="*/ 126698 w 2315678"/>
                <a:gd name="connsiteY2" fmla="*/ 463963 h 927927"/>
                <a:gd name="connsiteX3" fmla="*/ 2232 w 2315678"/>
                <a:gd name="connsiteY3" fmla="*/ 41861 h 927927"/>
                <a:gd name="connsiteX4" fmla="*/ 14998 w 2315678"/>
                <a:gd name="connsiteY4" fmla="*/ 0 h 927927"/>
                <a:gd name="connsiteX5" fmla="*/ 2165683 w 2315678"/>
                <a:gd name="connsiteY5" fmla="*/ 0 h 927927"/>
                <a:gd name="connsiteX6" fmla="*/ 2191213 w 2315678"/>
                <a:gd name="connsiteY6" fmla="*/ 41861 h 927927"/>
                <a:gd name="connsiteX7" fmla="*/ 2315678 w 2315678"/>
                <a:gd name="connsiteY7" fmla="*/ 463963 h 927927"/>
                <a:gd name="connsiteX0" fmla="*/ 2228027 w 2315678"/>
                <a:gd name="connsiteY0" fmla="*/ 927927 h 927927"/>
                <a:gd name="connsiteX1" fmla="*/ 3303 w 2315678"/>
                <a:gd name="connsiteY1" fmla="*/ 927927 h 927927"/>
                <a:gd name="connsiteX2" fmla="*/ 526107 w 2315678"/>
                <a:gd name="connsiteY2" fmla="*/ 463963 h 927927"/>
                <a:gd name="connsiteX3" fmla="*/ 2232 w 2315678"/>
                <a:gd name="connsiteY3" fmla="*/ 41861 h 927927"/>
                <a:gd name="connsiteX4" fmla="*/ 14998 w 2315678"/>
                <a:gd name="connsiteY4" fmla="*/ 0 h 927927"/>
                <a:gd name="connsiteX5" fmla="*/ 2165683 w 2315678"/>
                <a:gd name="connsiteY5" fmla="*/ 0 h 927927"/>
                <a:gd name="connsiteX6" fmla="*/ 2191213 w 2315678"/>
                <a:gd name="connsiteY6" fmla="*/ 41861 h 927927"/>
                <a:gd name="connsiteX7" fmla="*/ 2315678 w 2315678"/>
                <a:gd name="connsiteY7" fmla="*/ 463963 h 927927"/>
                <a:gd name="connsiteX0" fmla="*/ 2228027 w 2315678"/>
                <a:gd name="connsiteY0" fmla="*/ 927927 h 927927"/>
                <a:gd name="connsiteX1" fmla="*/ 3303 w 2315678"/>
                <a:gd name="connsiteY1" fmla="*/ 927927 h 927927"/>
                <a:gd name="connsiteX2" fmla="*/ 526107 w 2315678"/>
                <a:gd name="connsiteY2" fmla="*/ 463963 h 927927"/>
                <a:gd name="connsiteX3" fmla="*/ 2232 w 2315678"/>
                <a:gd name="connsiteY3" fmla="*/ 41861 h 927927"/>
                <a:gd name="connsiteX4" fmla="*/ 14998 w 2315678"/>
                <a:gd name="connsiteY4" fmla="*/ 0 h 927927"/>
                <a:gd name="connsiteX5" fmla="*/ 2165683 w 2315678"/>
                <a:gd name="connsiteY5" fmla="*/ 0 h 927927"/>
                <a:gd name="connsiteX6" fmla="*/ 2191213 w 2315678"/>
                <a:gd name="connsiteY6" fmla="*/ 41861 h 927927"/>
                <a:gd name="connsiteX7" fmla="*/ 2315678 w 2315678"/>
                <a:gd name="connsiteY7" fmla="*/ 463963 h 927927"/>
                <a:gd name="connsiteX0" fmla="*/ 2228027 w 2315678"/>
                <a:gd name="connsiteY0" fmla="*/ 927927 h 927927"/>
                <a:gd name="connsiteX1" fmla="*/ 3303 w 2315678"/>
                <a:gd name="connsiteY1" fmla="*/ 927927 h 927927"/>
                <a:gd name="connsiteX2" fmla="*/ 526107 w 2315678"/>
                <a:gd name="connsiteY2" fmla="*/ 463963 h 927927"/>
                <a:gd name="connsiteX3" fmla="*/ 2232 w 2315678"/>
                <a:gd name="connsiteY3" fmla="*/ 41861 h 927927"/>
                <a:gd name="connsiteX4" fmla="*/ 14998 w 2315678"/>
                <a:gd name="connsiteY4" fmla="*/ 0 h 927927"/>
                <a:gd name="connsiteX5" fmla="*/ 2165683 w 2315678"/>
                <a:gd name="connsiteY5" fmla="*/ 0 h 927927"/>
                <a:gd name="connsiteX6" fmla="*/ 2191213 w 2315678"/>
                <a:gd name="connsiteY6" fmla="*/ 41861 h 927927"/>
                <a:gd name="connsiteX7" fmla="*/ 2315678 w 2315678"/>
                <a:gd name="connsiteY7" fmla="*/ 463963 h 927927"/>
                <a:gd name="connsiteX0" fmla="*/ 2235272 w 2322923"/>
                <a:gd name="connsiteY0" fmla="*/ 927927 h 927927"/>
                <a:gd name="connsiteX1" fmla="*/ 10548 w 2322923"/>
                <a:gd name="connsiteY1" fmla="*/ 927927 h 927927"/>
                <a:gd name="connsiteX2" fmla="*/ 533352 w 2322923"/>
                <a:gd name="connsiteY2" fmla="*/ 463963 h 927927"/>
                <a:gd name="connsiteX3" fmla="*/ 9477 w 2322923"/>
                <a:gd name="connsiteY3" fmla="*/ 41861 h 927927"/>
                <a:gd name="connsiteX4" fmla="*/ 22243 w 2322923"/>
                <a:gd name="connsiteY4" fmla="*/ 0 h 927927"/>
                <a:gd name="connsiteX5" fmla="*/ 2172928 w 2322923"/>
                <a:gd name="connsiteY5" fmla="*/ 0 h 927927"/>
                <a:gd name="connsiteX6" fmla="*/ 2198458 w 2322923"/>
                <a:gd name="connsiteY6" fmla="*/ 41861 h 927927"/>
                <a:gd name="connsiteX7" fmla="*/ 2322923 w 2322923"/>
                <a:gd name="connsiteY7" fmla="*/ 463963 h 927927"/>
                <a:gd name="connsiteX0" fmla="*/ 2234289 w 2321940"/>
                <a:gd name="connsiteY0" fmla="*/ 927927 h 927927"/>
                <a:gd name="connsiteX1" fmla="*/ 9565 w 2321940"/>
                <a:gd name="connsiteY1" fmla="*/ 927927 h 927927"/>
                <a:gd name="connsiteX2" fmla="*/ 532369 w 2321940"/>
                <a:gd name="connsiteY2" fmla="*/ 463963 h 927927"/>
                <a:gd name="connsiteX3" fmla="*/ 8494 w 2321940"/>
                <a:gd name="connsiteY3" fmla="*/ 41861 h 927927"/>
                <a:gd name="connsiteX4" fmla="*/ 62225 w 2321940"/>
                <a:gd name="connsiteY4" fmla="*/ 0 h 927927"/>
                <a:gd name="connsiteX5" fmla="*/ 2171945 w 2321940"/>
                <a:gd name="connsiteY5" fmla="*/ 0 h 927927"/>
                <a:gd name="connsiteX6" fmla="*/ 2197475 w 2321940"/>
                <a:gd name="connsiteY6" fmla="*/ 41861 h 927927"/>
                <a:gd name="connsiteX7" fmla="*/ 2321940 w 2321940"/>
                <a:gd name="connsiteY7" fmla="*/ 463963 h 927927"/>
                <a:gd name="connsiteX0" fmla="*/ 2234289 w 2321940"/>
                <a:gd name="connsiteY0" fmla="*/ 927927 h 927927"/>
                <a:gd name="connsiteX1" fmla="*/ 9565 w 2321940"/>
                <a:gd name="connsiteY1" fmla="*/ 927927 h 927927"/>
                <a:gd name="connsiteX2" fmla="*/ 532369 w 2321940"/>
                <a:gd name="connsiteY2" fmla="*/ 463963 h 927927"/>
                <a:gd name="connsiteX3" fmla="*/ 8494 w 2321940"/>
                <a:gd name="connsiteY3" fmla="*/ 41861 h 927927"/>
                <a:gd name="connsiteX4" fmla="*/ 62225 w 2321940"/>
                <a:gd name="connsiteY4" fmla="*/ 0 h 927927"/>
                <a:gd name="connsiteX5" fmla="*/ 2171945 w 2321940"/>
                <a:gd name="connsiteY5" fmla="*/ 0 h 927927"/>
                <a:gd name="connsiteX6" fmla="*/ 2240459 w 2321940"/>
                <a:gd name="connsiteY6" fmla="*/ 41861 h 927927"/>
                <a:gd name="connsiteX7" fmla="*/ 2321940 w 2321940"/>
                <a:gd name="connsiteY7" fmla="*/ 463963 h 927927"/>
                <a:gd name="connsiteX0" fmla="*/ 2234289 w 2764333"/>
                <a:gd name="connsiteY0" fmla="*/ 927927 h 927927"/>
                <a:gd name="connsiteX1" fmla="*/ 9565 w 2764333"/>
                <a:gd name="connsiteY1" fmla="*/ 927927 h 927927"/>
                <a:gd name="connsiteX2" fmla="*/ 532369 w 2764333"/>
                <a:gd name="connsiteY2" fmla="*/ 463963 h 927927"/>
                <a:gd name="connsiteX3" fmla="*/ 8494 w 2764333"/>
                <a:gd name="connsiteY3" fmla="*/ 41861 h 927927"/>
                <a:gd name="connsiteX4" fmla="*/ 62225 w 2764333"/>
                <a:gd name="connsiteY4" fmla="*/ 0 h 927927"/>
                <a:gd name="connsiteX5" fmla="*/ 2171945 w 2764333"/>
                <a:gd name="connsiteY5" fmla="*/ 0 h 927927"/>
                <a:gd name="connsiteX6" fmla="*/ 2240459 w 2764333"/>
                <a:gd name="connsiteY6" fmla="*/ 41861 h 927927"/>
                <a:gd name="connsiteX7" fmla="*/ 2764333 w 2764333"/>
                <a:gd name="connsiteY7" fmla="*/ 463963 h 927927"/>
                <a:gd name="connsiteX0" fmla="*/ 2234289 w 2764333"/>
                <a:gd name="connsiteY0" fmla="*/ 927927 h 927927"/>
                <a:gd name="connsiteX1" fmla="*/ 9565 w 2764333"/>
                <a:gd name="connsiteY1" fmla="*/ 927927 h 927927"/>
                <a:gd name="connsiteX2" fmla="*/ 532369 w 2764333"/>
                <a:gd name="connsiteY2" fmla="*/ 463963 h 927927"/>
                <a:gd name="connsiteX3" fmla="*/ 8494 w 2764333"/>
                <a:gd name="connsiteY3" fmla="*/ 41861 h 927927"/>
                <a:gd name="connsiteX4" fmla="*/ 62225 w 2764333"/>
                <a:gd name="connsiteY4" fmla="*/ 0 h 927927"/>
                <a:gd name="connsiteX5" fmla="*/ 2171945 w 2764333"/>
                <a:gd name="connsiteY5" fmla="*/ 0 h 927927"/>
                <a:gd name="connsiteX6" fmla="*/ 2240459 w 2764333"/>
                <a:gd name="connsiteY6" fmla="*/ 41861 h 927927"/>
                <a:gd name="connsiteX7" fmla="*/ 2764333 w 2764333"/>
                <a:gd name="connsiteY7" fmla="*/ 463963 h 927927"/>
                <a:gd name="connsiteX0" fmla="*/ 2234289 w 2764333"/>
                <a:gd name="connsiteY0" fmla="*/ 927927 h 927927"/>
                <a:gd name="connsiteX1" fmla="*/ 9565 w 2764333"/>
                <a:gd name="connsiteY1" fmla="*/ 927927 h 927927"/>
                <a:gd name="connsiteX2" fmla="*/ 532369 w 2764333"/>
                <a:gd name="connsiteY2" fmla="*/ 463963 h 927927"/>
                <a:gd name="connsiteX3" fmla="*/ 8494 w 2764333"/>
                <a:gd name="connsiteY3" fmla="*/ 41861 h 927927"/>
                <a:gd name="connsiteX4" fmla="*/ 62225 w 2764333"/>
                <a:gd name="connsiteY4" fmla="*/ 0 h 927927"/>
                <a:gd name="connsiteX5" fmla="*/ 2171945 w 2764333"/>
                <a:gd name="connsiteY5" fmla="*/ 0 h 927927"/>
                <a:gd name="connsiteX6" fmla="*/ 2240459 w 2764333"/>
                <a:gd name="connsiteY6" fmla="*/ 41861 h 927927"/>
                <a:gd name="connsiteX7" fmla="*/ 2764333 w 2764333"/>
                <a:gd name="connsiteY7" fmla="*/ 463963 h 927927"/>
                <a:gd name="connsiteX0" fmla="*/ 2234289 w 2764333"/>
                <a:gd name="connsiteY0" fmla="*/ 927927 h 927927"/>
                <a:gd name="connsiteX1" fmla="*/ 9565 w 2764333"/>
                <a:gd name="connsiteY1" fmla="*/ 927927 h 927927"/>
                <a:gd name="connsiteX2" fmla="*/ 532369 w 2764333"/>
                <a:gd name="connsiteY2" fmla="*/ 463963 h 927927"/>
                <a:gd name="connsiteX3" fmla="*/ 8494 w 2764333"/>
                <a:gd name="connsiteY3" fmla="*/ 41861 h 927927"/>
                <a:gd name="connsiteX4" fmla="*/ 62225 w 2764333"/>
                <a:gd name="connsiteY4" fmla="*/ 0 h 927927"/>
                <a:gd name="connsiteX5" fmla="*/ 2132999 w 2764333"/>
                <a:gd name="connsiteY5" fmla="*/ 0 h 927927"/>
                <a:gd name="connsiteX6" fmla="*/ 2240459 w 2764333"/>
                <a:gd name="connsiteY6" fmla="*/ 41861 h 927927"/>
                <a:gd name="connsiteX7" fmla="*/ 2764333 w 2764333"/>
                <a:gd name="connsiteY7" fmla="*/ 463963 h 927927"/>
                <a:gd name="connsiteX0" fmla="*/ 2391973 w 2764333"/>
                <a:gd name="connsiteY0" fmla="*/ 927927 h 927927"/>
                <a:gd name="connsiteX1" fmla="*/ 9565 w 2764333"/>
                <a:gd name="connsiteY1" fmla="*/ 927927 h 927927"/>
                <a:gd name="connsiteX2" fmla="*/ 532369 w 2764333"/>
                <a:gd name="connsiteY2" fmla="*/ 463963 h 927927"/>
                <a:gd name="connsiteX3" fmla="*/ 8494 w 2764333"/>
                <a:gd name="connsiteY3" fmla="*/ 41861 h 927927"/>
                <a:gd name="connsiteX4" fmla="*/ 62225 w 2764333"/>
                <a:gd name="connsiteY4" fmla="*/ 0 h 927927"/>
                <a:gd name="connsiteX5" fmla="*/ 2132999 w 2764333"/>
                <a:gd name="connsiteY5" fmla="*/ 0 h 927927"/>
                <a:gd name="connsiteX6" fmla="*/ 2240459 w 2764333"/>
                <a:gd name="connsiteY6" fmla="*/ 41861 h 927927"/>
                <a:gd name="connsiteX7" fmla="*/ 2764333 w 2764333"/>
                <a:gd name="connsiteY7" fmla="*/ 463963 h 927927"/>
                <a:gd name="connsiteX0" fmla="*/ 2391973 w 2764333"/>
                <a:gd name="connsiteY0" fmla="*/ 927927 h 927927"/>
                <a:gd name="connsiteX1" fmla="*/ 9565 w 2764333"/>
                <a:gd name="connsiteY1" fmla="*/ 927927 h 927927"/>
                <a:gd name="connsiteX2" fmla="*/ 532369 w 2764333"/>
                <a:gd name="connsiteY2" fmla="*/ 463963 h 927927"/>
                <a:gd name="connsiteX3" fmla="*/ 8495 w 2764333"/>
                <a:gd name="connsiteY3" fmla="*/ 41861 h 927927"/>
                <a:gd name="connsiteX4" fmla="*/ 62225 w 2764333"/>
                <a:gd name="connsiteY4" fmla="*/ 0 h 927927"/>
                <a:gd name="connsiteX5" fmla="*/ 2132999 w 2764333"/>
                <a:gd name="connsiteY5" fmla="*/ 0 h 927927"/>
                <a:gd name="connsiteX6" fmla="*/ 2240459 w 2764333"/>
                <a:gd name="connsiteY6" fmla="*/ 41861 h 927927"/>
                <a:gd name="connsiteX7" fmla="*/ 2764333 w 2764333"/>
                <a:gd name="connsiteY7" fmla="*/ 463963 h 927927"/>
                <a:gd name="connsiteX0" fmla="*/ 2391973 w 2764333"/>
                <a:gd name="connsiteY0" fmla="*/ 927927 h 927927"/>
                <a:gd name="connsiteX1" fmla="*/ 9565 w 2764333"/>
                <a:gd name="connsiteY1" fmla="*/ 927927 h 927927"/>
                <a:gd name="connsiteX2" fmla="*/ 518817 w 2764333"/>
                <a:gd name="connsiteY2" fmla="*/ 463963 h 927927"/>
                <a:gd name="connsiteX3" fmla="*/ 8495 w 2764333"/>
                <a:gd name="connsiteY3" fmla="*/ 41861 h 927927"/>
                <a:gd name="connsiteX4" fmla="*/ 62225 w 2764333"/>
                <a:gd name="connsiteY4" fmla="*/ 0 h 927927"/>
                <a:gd name="connsiteX5" fmla="*/ 2132999 w 2764333"/>
                <a:gd name="connsiteY5" fmla="*/ 0 h 927927"/>
                <a:gd name="connsiteX6" fmla="*/ 2240459 w 2764333"/>
                <a:gd name="connsiteY6" fmla="*/ 41861 h 927927"/>
                <a:gd name="connsiteX7" fmla="*/ 2764333 w 2764333"/>
                <a:gd name="connsiteY7" fmla="*/ 463963 h 927927"/>
                <a:gd name="connsiteX0" fmla="*/ 2391973 w 2764333"/>
                <a:gd name="connsiteY0" fmla="*/ 927927 h 927927"/>
                <a:gd name="connsiteX1" fmla="*/ 9565 w 2764333"/>
                <a:gd name="connsiteY1" fmla="*/ 927927 h 927927"/>
                <a:gd name="connsiteX2" fmla="*/ 518817 w 2764333"/>
                <a:gd name="connsiteY2" fmla="*/ 463963 h 927927"/>
                <a:gd name="connsiteX3" fmla="*/ 8495 w 2764333"/>
                <a:gd name="connsiteY3" fmla="*/ 41861 h 927927"/>
                <a:gd name="connsiteX4" fmla="*/ 62225 w 2764333"/>
                <a:gd name="connsiteY4" fmla="*/ 0 h 927927"/>
                <a:gd name="connsiteX5" fmla="*/ 2132999 w 2764333"/>
                <a:gd name="connsiteY5" fmla="*/ 0 h 927927"/>
                <a:gd name="connsiteX6" fmla="*/ 2240459 w 2764333"/>
                <a:gd name="connsiteY6" fmla="*/ 41861 h 927927"/>
                <a:gd name="connsiteX7" fmla="*/ 2764333 w 2764333"/>
                <a:gd name="connsiteY7" fmla="*/ 463963 h 927927"/>
                <a:gd name="connsiteX0" fmla="*/ 2391973 w 2764333"/>
                <a:gd name="connsiteY0" fmla="*/ 927927 h 927927"/>
                <a:gd name="connsiteX1" fmla="*/ 9565 w 2764333"/>
                <a:gd name="connsiteY1" fmla="*/ 927927 h 927927"/>
                <a:gd name="connsiteX2" fmla="*/ 518817 w 2764333"/>
                <a:gd name="connsiteY2" fmla="*/ 463963 h 927927"/>
                <a:gd name="connsiteX3" fmla="*/ 8495 w 2764333"/>
                <a:gd name="connsiteY3" fmla="*/ 41861 h 927927"/>
                <a:gd name="connsiteX4" fmla="*/ 62225 w 2764333"/>
                <a:gd name="connsiteY4" fmla="*/ 0 h 927927"/>
                <a:gd name="connsiteX5" fmla="*/ 2132999 w 2764333"/>
                <a:gd name="connsiteY5" fmla="*/ 0 h 927927"/>
                <a:gd name="connsiteX6" fmla="*/ 2240459 w 2764333"/>
                <a:gd name="connsiteY6" fmla="*/ 41861 h 927927"/>
                <a:gd name="connsiteX7" fmla="*/ 2764333 w 2764333"/>
                <a:gd name="connsiteY7" fmla="*/ 463963 h 927927"/>
                <a:gd name="connsiteX0" fmla="*/ 2391734 w 2764094"/>
                <a:gd name="connsiteY0" fmla="*/ 927927 h 927927"/>
                <a:gd name="connsiteX1" fmla="*/ 9326 w 2764094"/>
                <a:gd name="connsiteY1" fmla="*/ 927927 h 927927"/>
                <a:gd name="connsiteX2" fmla="*/ 518578 w 2764094"/>
                <a:gd name="connsiteY2" fmla="*/ 463963 h 927927"/>
                <a:gd name="connsiteX3" fmla="*/ 8256 w 2764094"/>
                <a:gd name="connsiteY3" fmla="*/ 41861 h 927927"/>
                <a:gd name="connsiteX4" fmla="*/ 61986 w 2764094"/>
                <a:gd name="connsiteY4" fmla="*/ 0 h 927927"/>
                <a:gd name="connsiteX5" fmla="*/ 2132760 w 2764094"/>
                <a:gd name="connsiteY5" fmla="*/ 0 h 927927"/>
                <a:gd name="connsiteX6" fmla="*/ 2240220 w 2764094"/>
                <a:gd name="connsiteY6" fmla="*/ 41861 h 927927"/>
                <a:gd name="connsiteX7" fmla="*/ 2764094 w 2764094"/>
                <a:gd name="connsiteY7" fmla="*/ 463963 h 927927"/>
                <a:gd name="connsiteX0" fmla="*/ 2391759 w 2764119"/>
                <a:gd name="connsiteY0" fmla="*/ 927927 h 927927"/>
                <a:gd name="connsiteX1" fmla="*/ 9351 w 2764119"/>
                <a:gd name="connsiteY1" fmla="*/ 927927 h 927927"/>
                <a:gd name="connsiteX2" fmla="*/ 518603 w 2764119"/>
                <a:gd name="connsiteY2" fmla="*/ 463963 h 927927"/>
                <a:gd name="connsiteX3" fmla="*/ 8281 w 2764119"/>
                <a:gd name="connsiteY3" fmla="*/ 41861 h 927927"/>
                <a:gd name="connsiteX4" fmla="*/ 60619 w 2764119"/>
                <a:gd name="connsiteY4" fmla="*/ 0 h 927927"/>
                <a:gd name="connsiteX5" fmla="*/ 2132785 w 2764119"/>
                <a:gd name="connsiteY5" fmla="*/ 0 h 927927"/>
                <a:gd name="connsiteX6" fmla="*/ 2240245 w 2764119"/>
                <a:gd name="connsiteY6" fmla="*/ 41861 h 927927"/>
                <a:gd name="connsiteX7" fmla="*/ 2764119 w 2764119"/>
                <a:gd name="connsiteY7" fmla="*/ 463963 h 927927"/>
                <a:gd name="connsiteX0" fmla="*/ 2391759 w 2764119"/>
                <a:gd name="connsiteY0" fmla="*/ 927927 h 927927"/>
                <a:gd name="connsiteX1" fmla="*/ 9351 w 2764119"/>
                <a:gd name="connsiteY1" fmla="*/ 927927 h 927927"/>
                <a:gd name="connsiteX2" fmla="*/ 518603 w 2764119"/>
                <a:gd name="connsiteY2" fmla="*/ 463963 h 927927"/>
                <a:gd name="connsiteX3" fmla="*/ 8281 w 2764119"/>
                <a:gd name="connsiteY3" fmla="*/ 41861 h 927927"/>
                <a:gd name="connsiteX4" fmla="*/ 60619 w 2764119"/>
                <a:gd name="connsiteY4" fmla="*/ 0 h 927927"/>
                <a:gd name="connsiteX5" fmla="*/ 2132785 w 2764119"/>
                <a:gd name="connsiteY5" fmla="*/ 0 h 927927"/>
                <a:gd name="connsiteX6" fmla="*/ 2282117 w 2764119"/>
                <a:gd name="connsiteY6" fmla="*/ 41861 h 927927"/>
                <a:gd name="connsiteX7" fmla="*/ 2764119 w 2764119"/>
                <a:gd name="connsiteY7" fmla="*/ 463963 h 927927"/>
                <a:gd name="connsiteX0" fmla="*/ 2391759 w 2792439"/>
                <a:gd name="connsiteY0" fmla="*/ 927927 h 927927"/>
                <a:gd name="connsiteX1" fmla="*/ 9351 w 2792439"/>
                <a:gd name="connsiteY1" fmla="*/ 927927 h 927927"/>
                <a:gd name="connsiteX2" fmla="*/ 518603 w 2792439"/>
                <a:gd name="connsiteY2" fmla="*/ 463963 h 927927"/>
                <a:gd name="connsiteX3" fmla="*/ 8281 w 2792439"/>
                <a:gd name="connsiteY3" fmla="*/ 41861 h 927927"/>
                <a:gd name="connsiteX4" fmla="*/ 60619 w 2792439"/>
                <a:gd name="connsiteY4" fmla="*/ 0 h 927927"/>
                <a:gd name="connsiteX5" fmla="*/ 2132785 w 2792439"/>
                <a:gd name="connsiteY5" fmla="*/ 0 h 927927"/>
                <a:gd name="connsiteX6" fmla="*/ 2282117 w 2792439"/>
                <a:gd name="connsiteY6" fmla="*/ 41861 h 927927"/>
                <a:gd name="connsiteX7" fmla="*/ 2792439 w 2792439"/>
                <a:gd name="connsiteY7" fmla="*/ 463963 h 927927"/>
                <a:gd name="connsiteX0" fmla="*/ 2391759 w 2792439"/>
                <a:gd name="connsiteY0" fmla="*/ 927927 h 927927"/>
                <a:gd name="connsiteX1" fmla="*/ 9351 w 2792439"/>
                <a:gd name="connsiteY1" fmla="*/ 927927 h 927927"/>
                <a:gd name="connsiteX2" fmla="*/ 518603 w 2792439"/>
                <a:gd name="connsiteY2" fmla="*/ 463963 h 927927"/>
                <a:gd name="connsiteX3" fmla="*/ 8281 w 2792439"/>
                <a:gd name="connsiteY3" fmla="*/ 41861 h 927927"/>
                <a:gd name="connsiteX4" fmla="*/ 60619 w 2792439"/>
                <a:gd name="connsiteY4" fmla="*/ 0 h 927927"/>
                <a:gd name="connsiteX5" fmla="*/ 2132785 w 2792439"/>
                <a:gd name="connsiteY5" fmla="*/ 0 h 927927"/>
                <a:gd name="connsiteX6" fmla="*/ 2282117 w 2792439"/>
                <a:gd name="connsiteY6" fmla="*/ 41861 h 927927"/>
                <a:gd name="connsiteX7" fmla="*/ 2792439 w 2792439"/>
                <a:gd name="connsiteY7" fmla="*/ 463963 h 927927"/>
                <a:gd name="connsiteX0" fmla="*/ 2391759 w 2792439"/>
                <a:gd name="connsiteY0" fmla="*/ 927927 h 927927"/>
                <a:gd name="connsiteX1" fmla="*/ 9351 w 2792439"/>
                <a:gd name="connsiteY1" fmla="*/ 927927 h 927927"/>
                <a:gd name="connsiteX2" fmla="*/ 518603 w 2792439"/>
                <a:gd name="connsiteY2" fmla="*/ 463963 h 927927"/>
                <a:gd name="connsiteX3" fmla="*/ 8281 w 2792439"/>
                <a:gd name="connsiteY3" fmla="*/ 41861 h 927927"/>
                <a:gd name="connsiteX4" fmla="*/ 60619 w 2792439"/>
                <a:gd name="connsiteY4" fmla="*/ 0 h 927927"/>
                <a:gd name="connsiteX5" fmla="*/ 2132785 w 2792439"/>
                <a:gd name="connsiteY5" fmla="*/ 0 h 927927"/>
                <a:gd name="connsiteX6" fmla="*/ 2282117 w 2792439"/>
                <a:gd name="connsiteY6" fmla="*/ 41861 h 927927"/>
                <a:gd name="connsiteX7" fmla="*/ 2792439 w 2792439"/>
                <a:gd name="connsiteY7" fmla="*/ 463963 h 927927"/>
                <a:gd name="connsiteX0" fmla="*/ 2391759 w 2792439"/>
                <a:gd name="connsiteY0" fmla="*/ 927927 h 927927"/>
                <a:gd name="connsiteX1" fmla="*/ 9351 w 2792439"/>
                <a:gd name="connsiteY1" fmla="*/ 927927 h 927927"/>
                <a:gd name="connsiteX2" fmla="*/ 518603 w 2792439"/>
                <a:gd name="connsiteY2" fmla="*/ 463963 h 927927"/>
                <a:gd name="connsiteX3" fmla="*/ 8281 w 2792439"/>
                <a:gd name="connsiteY3" fmla="*/ 41861 h 927927"/>
                <a:gd name="connsiteX4" fmla="*/ 60619 w 2792439"/>
                <a:gd name="connsiteY4" fmla="*/ 0 h 927927"/>
                <a:gd name="connsiteX5" fmla="*/ 2177437 w 2792439"/>
                <a:gd name="connsiteY5" fmla="*/ 0 h 927927"/>
                <a:gd name="connsiteX6" fmla="*/ 2282117 w 2792439"/>
                <a:gd name="connsiteY6" fmla="*/ 41861 h 927927"/>
                <a:gd name="connsiteX7" fmla="*/ 2792439 w 2792439"/>
                <a:gd name="connsiteY7" fmla="*/ 463963 h 927927"/>
                <a:gd name="connsiteX0" fmla="*/ 2429738 w 2792439"/>
                <a:gd name="connsiteY0" fmla="*/ 927927 h 927927"/>
                <a:gd name="connsiteX1" fmla="*/ 9351 w 2792439"/>
                <a:gd name="connsiteY1" fmla="*/ 927927 h 927927"/>
                <a:gd name="connsiteX2" fmla="*/ 518603 w 2792439"/>
                <a:gd name="connsiteY2" fmla="*/ 463963 h 927927"/>
                <a:gd name="connsiteX3" fmla="*/ 8281 w 2792439"/>
                <a:gd name="connsiteY3" fmla="*/ 41861 h 927927"/>
                <a:gd name="connsiteX4" fmla="*/ 60619 w 2792439"/>
                <a:gd name="connsiteY4" fmla="*/ 0 h 927927"/>
                <a:gd name="connsiteX5" fmla="*/ 2177437 w 2792439"/>
                <a:gd name="connsiteY5" fmla="*/ 0 h 927927"/>
                <a:gd name="connsiteX6" fmla="*/ 2282117 w 2792439"/>
                <a:gd name="connsiteY6" fmla="*/ 41861 h 927927"/>
                <a:gd name="connsiteX7" fmla="*/ 2792439 w 2792439"/>
                <a:gd name="connsiteY7" fmla="*/ 463963 h 927927"/>
                <a:gd name="connsiteX0" fmla="*/ 2429738 w 2792439"/>
                <a:gd name="connsiteY0" fmla="*/ 927927 h 927927"/>
                <a:gd name="connsiteX1" fmla="*/ 9351 w 2792439"/>
                <a:gd name="connsiteY1" fmla="*/ 927927 h 927927"/>
                <a:gd name="connsiteX2" fmla="*/ 518603 w 2792439"/>
                <a:gd name="connsiteY2" fmla="*/ 463963 h 927927"/>
                <a:gd name="connsiteX3" fmla="*/ 8280 w 2792439"/>
                <a:gd name="connsiteY3" fmla="*/ 41861 h 927927"/>
                <a:gd name="connsiteX4" fmla="*/ 60619 w 2792439"/>
                <a:gd name="connsiteY4" fmla="*/ 0 h 927927"/>
                <a:gd name="connsiteX5" fmla="*/ 2177437 w 2792439"/>
                <a:gd name="connsiteY5" fmla="*/ 0 h 927927"/>
                <a:gd name="connsiteX6" fmla="*/ 2282117 w 2792439"/>
                <a:gd name="connsiteY6" fmla="*/ 41861 h 927927"/>
                <a:gd name="connsiteX7" fmla="*/ 2792439 w 2792439"/>
                <a:gd name="connsiteY7" fmla="*/ 463963 h 927927"/>
                <a:gd name="connsiteX0" fmla="*/ 2429738 w 2792439"/>
                <a:gd name="connsiteY0" fmla="*/ 927927 h 927927"/>
                <a:gd name="connsiteX1" fmla="*/ 9351 w 2792439"/>
                <a:gd name="connsiteY1" fmla="*/ 927927 h 927927"/>
                <a:gd name="connsiteX2" fmla="*/ 518709 w 2792439"/>
                <a:gd name="connsiteY2" fmla="*/ 463963 h 927927"/>
                <a:gd name="connsiteX3" fmla="*/ 8280 w 2792439"/>
                <a:gd name="connsiteY3" fmla="*/ 41861 h 927927"/>
                <a:gd name="connsiteX4" fmla="*/ 60619 w 2792439"/>
                <a:gd name="connsiteY4" fmla="*/ 0 h 927927"/>
                <a:gd name="connsiteX5" fmla="*/ 2177437 w 2792439"/>
                <a:gd name="connsiteY5" fmla="*/ 0 h 927927"/>
                <a:gd name="connsiteX6" fmla="*/ 2282117 w 2792439"/>
                <a:gd name="connsiteY6" fmla="*/ 41861 h 927927"/>
                <a:gd name="connsiteX7" fmla="*/ 2792439 w 2792439"/>
                <a:gd name="connsiteY7" fmla="*/ 463963 h 927927"/>
                <a:gd name="connsiteX0" fmla="*/ 2429738 w 2792439"/>
                <a:gd name="connsiteY0" fmla="*/ 927927 h 927927"/>
                <a:gd name="connsiteX1" fmla="*/ 9351 w 2792439"/>
                <a:gd name="connsiteY1" fmla="*/ 927927 h 927927"/>
                <a:gd name="connsiteX2" fmla="*/ 518709 w 2792439"/>
                <a:gd name="connsiteY2" fmla="*/ 463963 h 927927"/>
                <a:gd name="connsiteX3" fmla="*/ 8280 w 2792439"/>
                <a:gd name="connsiteY3" fmla="*/ 41861 h 927927"/>
                <a:gd name="connsiteX4" fmla="*/ 60619 w 2792439"/>
                <a:gd name="connsiteY4" fmla="*/ 0 h 927927"/>
                <a:gd name="connsiteX5" fmla="*/ 2177437 w 2792439"/>
                <a:gd name="connsiteY5" fmla="*/ 0 h 927927"/>
                <a:gd name="connsiteX6" fmla="*/ 2282117 w 2792439"/>
                <a:gd name="connsiteY6" fmla="*/ 41861 h 927927"/>
                <a:gd name="connsiteX7" fmla="*/ 2792439 w 2792439"/>
                <a:gd name="connsiteY7" fmla="*/ 463963 h 927927"/>
                <a:gd name="connsiteX0" fmla="*/ 2429738 w 2792439"/>
                <a:gd name="connsiteY0" fmla="*/ 927927 h 927927"/>
                <a:gd name="connsiteX1" fmla="*/ 9351 w 2792439"/>
                <a:gd name="connsiteY1" fmla="*/ 927927 h 927927"/>
                <a:gd name="connsiteX2" fmla="*/ 518709 w 2792439"/>
                <a:gd name="connsiteY2" fmla="*/ 463963 h 927927"/>
                <a:gd name="connsiteX3" fmla="*/ 8280 w 2792439"/>
                <a:gd name="connsiteY3" fmla="*/ 41861 h 927927"/>
                <a:gd name="connsiteX4" fmla="*/ 60619 w 2792439"/>
                <a:gd name="connsiteY4" fmla="*/ 0 h 927927"/>
                <a:gd name="connsiteX5" fmla="*/ 2177437 w 2792439"/>
                <a:gd name="connsiteY5" fmla="*/ 0 h 927927"/>
                <a:gd name="connsiteX6" fmla="*/ 2282117 w 2792439"/>
                <a:gd name="connsiteY6" fmla="*/ 41861 h 927927"/>
                <a:gd name="connsiteX7" fmla="*/ 2792439 w 2792439"/>
                <a:gd name="connsiteY7" fmla="*/ 463963 h 927927"/>
                <a:gd name="connsiteX0" fmla="*/ 2429740 w 2792441"/>
                <a:gd name="connsiteY0" fmla="*/ 927927 h 927927"/>
                <a:gd name="connsiteX1" fmla="*/ 9353 w 2792441"/>
                <a:gd name="connsiteY1" fmla="*/ 927927 h 927927"/>
                <a:gd name="connsiteX2" fmla="*/ 518711 w 2792441"/>
                <a:gd name="connsiteY2" fmla="*/ 463963 h 927927"/>
                <a:gd name="connsiteX3" fmla="*/ 8282 w 2792441"/>
                <a:gd name="connsiteY3" fmla="*/ 41861 h 927927"/>
                <a:gd name="connsiteX4" fmla="*/ 60621 w 2792441"/>
                <a:gd name="connsiteY4" fmla="*/ 0 h 927927"/>
                <a:gd name="connsiteX5" fmla="*/ 2177439 w 2792441"/>
                <a:gd name="connsiteY5" fmla="*/ 0 h 927927"/>
                <a:gd name="connsiteX6" fmla="*/ 2282119 w 2792441"/>
                <a:gd name="connsiteY6" fmla="*/ 41861 h 927927"/>
                <a:gd name="connsiteX7" fmla="*/ 2792441 w 2792441"/>
                <a:gd name="connsiteY7" fmla="*/ 463963 h 927927"/>
                <a:gd name="connsiteX0" fmla="*/ 2429740 w 2792441"/>
                <a:gd name="connsiteY0" fmla="*/ 927927 h 927927"/>
                <a:gd name="connsiteX1" fmla="*/ 9353 w 2792441"/>
                <a:gd name="connsiteY1" fmla="*/ 927927 h 927927"/>
                <a:gd name="connsiteX2" fmla="*/ 518711 w 2792441"/>
                <a:gd name="connsiteY2" fmla="*/ 463963 h 927927"/>
                <a:gd name="connsiteX3" fmla="*/ 8282 w 2792441"/>
                <a:gd name="connsiteY3" fmla="*/ 41861 h 927927"/>
                <a:gd name="connsiteX4" fmla="*/ 60633 w 2792441"/>
                <a:gd name="connsiteY4" fmla="*/ 0 h 927927"/>
                <a:gd name="connsiteX5" fmla="*/ 2177439 w 2792441"/>
                <a:gd name="connsiteY5" fmla="*/ 0 h 927927"/>
                <a:gd name="connsiteX6" fmla="*/ 2282119 w 2792441"/>
                <a:gd name="connsiteY6" fmla="*/ 41861 h 927927"/>
                <a:gd name="connsiteX7" fmla="*/ 2792441 w 2792441"/>
                <a:gd name="connsiteY7" fmla="*/ 463963 h 927927"/>
                <a:gd name="connsiteX0" fmla="*/ 2429740 w 2792441"/>
                <a:gd name="connsiteY0" fmla="*/ 927927 h 927927"/>
                <a:gd name="connsiteX1" fmla="*/ 9353 w 2792441"/>
                <a:gd name="connsiteY1" fmla="*/ 927927 h 927927"/>
                <a:gd name="connsiteX2" fmla="*/ 518711 w 2792441"/>
                <a:gd name="connsiteY2" fmla="*/ 463963 h 927927"/>
                <a:gd name="connsiteX3" fmla="*/ 8282 w 2792441"/>
                <a:gd name="connsiteY3" fmla="*/ 41861 h 927927"/>
                <a:gd name="connsiteX4" fmla="*/ 60633 w 2792441"/>
                <a:gd name="connsiteY4" fmla="*/ 0 h 927927"/>
                <a:gd name="connsiteX5" fmla="*/ 2177439 w 2792441"/>
                <a:gd name="connsiteY5" fmla="*/ 0 h 927927"/>
                <a:gd name="connsiteX6" fmla="*/ 2323999 w 2792441"/>
                <a:gd name="connsiteY6" fmla="*/ 41861 h 927927"/>
                <a:gd name="connsiteX7" fmla="*/ 2792441 w 2792441"/>
                <a:gd name="connsiteY7" fmla="*/ 463963 h 927927"/>
                <a:gd name="connsiteX0" fmla="*/ 2429740 w 2834427"/>
                <a:gd name="connsiteY0" fmla="*/ 927927 h 927927"/>
                <a:gd name="connsiteX1" fmla="*/ 9353 w 2834427"/>
                <a:gd name="connsiteY1" fmla="*/ 927927 h 927927"/>
                <a:gd name="connsiteX2" fmla="*/ 518711 w 2834427"/>
                <a:gd name="connsiteY2" fmla="*/ 463963 h 927927"/>
                <a:gd name="connsiteX3" fmla="*/ 8282 w 2834427"/>
                <a:gd name="connsiteY3" fmla="*/ 41861 h 927927"/>
                <a:gd name="connsiteX4" fmla="*/ 60633 w 2834427"/>
                <a:gd name="connsiteY4" fmla="*/ 0 h 927927"/>
                <a:gd name="connsiteX5" fmla="*/ 2177439 w 2834427"/>
                <a:gd name="connsiteY5" fmla="*/ 0 h 927927"/>
                <a:gd name="connsiteX6" fmla="*/ 2323999 w 2834427"/>
                <a:gd name="connsiteY6" fmla="*/ 41861 h 927927"/>
                <a:gd name="connsiteX7" fmla="*/ 2834427 w 2834427"/>
                <a:gd name="connsiteY7" fmla="*/ 463963 h 927927"/>
                <a:gd name="connsiteX0" fmla="*/ 2429740 w 2834427"/>
                <a:gd name="connsiteY0" fmla="*/ 927927 h 927927"/>
                <a:gd name="connsiteX1" fmla="*/ 9353 w 2834427"/>
                <a:gd name="connsiteY1" fmla="*/ 927927 h 927927"/>
                <a:gd name="connsiteX2" fmla="*/ 518711 w 2834427"/>
                <a:gd name="connsiteY2" fmla="*/ 463963 h 927927"/>
                <a:gd name="connsiteX3" fmla="*/ 8282 w 2834427"/>
                <a:gd name="connsiteY3" fmla="*/ 41861 h 927927"/>
                <a:gd name="connsiteX4" fmla="*/ 60633 w 2834427"/>
                <a:gd name="connsiteY4" fmla="*/ 0 h 927927"/>
                <a:gd name="connsiteX5" fmla="*/ 2177439 w 2834427"/>
                <a:gd name="connsiteY5" fmla="*/ 0 h 927927"/>
                <a:gd name="connsiteX6" fmla="*/ 2323999 w 2834427"/>
                <a:gd name="connsiteY6" fmla="*/ 41861 h 927927"/>
                <a:gd name="connsiteX7" fmla="*/ 2834427 w 2834427"/>
                <a:gd name="connsiteY7" fmla="*/ 463963 h 927927"/>
                <a:gd name="connsiteX0" fmla="*/ 2429740 w 2834427"/>
                <a:gd name="connsiteY0" fmla="*/ 927927 h 927927"/>
                <a:gd name="connsiteX1" fmla="*/ 9353 w 2834427"/>
                <a:gd name="connsiteY1" fmla="*/ 927927 h 927927"/>
                <a:gd name="connsiteX2" fmla="*/ 518711 w 2834427"/>
                <a:gd name="connsiteY2" fmla="*/ 463963 h 927927"/>
                <a:gd name="connsiteX3" fmla="*/ 8282 w 2834427"/>
                <a:gd name="connsiteY3" fmla="*/ 41861 h 927927"/>
                <a:gd name="connsiteX4" fmla="*/ 60633 w 2834427"/>
                <a:gd name="connsiteY4" fmla="*/ 0 h 927927"/>
                <a:gd name="connsiteX5" fmla="*/ 2177439 w 2834427"/>
                <a:gd name="connsiteY5" fmla="*/ 0 h 927927"/>
                <a:gd name="connsiteX6" fmla="*/ 2323999 w 2834427"/>
                <a:gd name="connsiteY6" fmla="*/ 41861 h 927927"/>
                <a:gd name="connsiteX7" fmla="*/ 2834427 w 2834427"/>
                <a:gd name="connsiteY7" fmla="*/ 463963 h 927927"/>
                <a:gd name="connsiteX0" fmla="*/ 2429740 w 2834427"/>
                <a:gd name="connsiteY0" fmla="*/ 927927 h 927927"/>
                <a:gd name="connsiteX1" fmla="*/ 9353 w 2834427"/>
                <a:gd name="connsiteY1" fmla="*/ 927927 h 927927"/>
                <a:gd name="connsiteX2" fmla="*/ 518711 w 2834427"/>
                <a:gd name="connsiteY2" fmla="*/ 463963 h 927927"/>
                <a:gd name="connsiteX3" fmla="*/ 8282 w 2834427"/>
                <a:gd name="connsiteY3" fmla="*/ 41861 h 927927"/>
                <a:gd name="connsiteX4" fmla="*/ 60633 w 2834427"/>
                <a:gd name="connsiteY4" fmla="*/ 0 h 927927"/>
                <a:gd name="connsiteX5" fmla="*/ 2219298 w 2834427"/>
                <a:gd name="connsiteY5" fmla="*/ 0 h 927927"/>
                <a:gd name="connsiteX6" fmla="*/ 2323999 w 2834427"/>
                <a:gd name="connsiteY6" fmla="*/ 41861 h 927927"/>
                <a:gd name="connsiteX7" fmla="*/ 2834427 w 2834427"/>
                <a:gd name="connsiteY7" fmla="*/ 463963 h 927927"/>
                <a:gd name="connsiteX0" fmla="*/ 2471651 w 2834427"/>
                <a:gd name="connsiteY0" fmla="*/ 927927 h 927927"/>
                <a:gd name="connsiteX1" fmla="*/ 9353 w 2834427"/>
                <a:gd name="connsiteY1" fmla="*/ 927927 h 927927"/>
                <a:gd name="connsiteX2" fmla="*/ 518711 w 2834427"/>
                <a:gd name="connsiteY2" fmla="*/ 463963 h 927927"/>
                <a:gd name="connsiteX3" fmla="*/ 8282 w 2834427"/>
                <a:gd name="connsiteY3" fmla="*/ 41861 h 927927"/>
                <a:gd name="connsiteX4" fmla="*/ 60633 w 2834427"/>
                <a:gd name="connsiteY4" fmla="*/ 0 h 927927"/>
                <a:gd name="connsiteX5" fmla="*/ 2219298 w 2834427"/>
                <a:gd name="connsiteY5" fmla="*/ 0 h 927927"/>
                <a:gd name="connsiteX6" fmla="*/ 2323999 w 2834427"/>
                <a:gd name="connsiteY6" fmla="*/ 41861 h 927927"/>
                <a:gd name="connsiteX7" fmla="*/ 2834427 w 2834427"/>
                <a:gd name="connsiteY7" fmla="*/ 463963 h 927927"/>
                <a:gd name="connsiteX0" fmla="*/ 2471651 w 2834427"/>
                <a:gd name="connsiteY0" fmla="*/ 927927 h 927927"/>
                <a:gd name="connsiteX1" fmla="*/ 9353 w 2834427"/>
                <a:gd name="connsiteY1" fmla="*/ 927927 h 927927"/>
                <a:gd name="connsiteX2" fmla="*/ 518711 w 2834427"/>
                <a:gd name="connsiteY2" fmla="*/ 463963 h 927927"/>
                <a:gd name="connsiteX3" fmla="*/ 8281 w 2834427"/>
                <a:gd name="connsiteY3" fmla="*/ 41861 h 927927"/>
                <a:gd name="connsiteX4" fmla="*/ 60633 w 2834427"/>
                <a:gd name="connsiteY4" fmla="*/ 0 h 927927"/>
                <a:gd name="connsiteX5" fmla="*/ 2219298 w 2834427"/>
                <a:gd name="connsiteY5" fmla="*/ 0 h 927927"/>
                <a:gd name="connsiteX6" fmla="*/ 2323999 w 2834427"/>
                <a:gd name="connsiteY6" fmla="*/ 41861 h 927927"/>
                <a:gd name="connsiteX7" fmla="*/ 2834427 w 2834427"/>
                <a:gd name="connsiteY7" fmla="*/ 463963 h 927927"/>
                <a:gd name="connsiteX0" fmla="*/ 2471651 w 2834427"/>
                <a:gd name="connsiteY0" fmla="*/ 927927 h 927927"/>
                <a:gd name="connsiteX1" fmla="*/ 9353 w 2834427"/>
                <a:gd name="connsiteY1" fmla="*/ 927927 h 927927"/>
                <a:gd name="connsiteX2" fmla="*/ 1447662 w 2834427"/>
                <a:gd name="connsiteY2" fmla="*/ 463963 h 927927"/>
                <a:gd name="connsiteX3" fmla="*/ 8281 w 2834427"/>
                <a:gd name="connsiteY3" fmla="*/ 41861 h 927927"/>
                <a:gd name="connsiteX4" fmla="*/ 60633 w 2834427"/>
                <a:gd name="connsiteY4" fmla="*/ 0 h 927927"/>
                <a:gd name="connsiteX5" fmla="*/ 2219298 w 2834427"/>
                <a:gd name="connsiteY5" fmla="*/ 0 h 927927"/>
                <a:gd name="connsiteX6" fmla="*/ 2323999 w 2834427"/>
                <a:gd name="connsiteY6" fmla="*/ 41861 h 927927"/>
                <a:gd name="connsiteX7" fmla="*/ 2834427 w 2834427"/>
                <a:gd name="connsiteY7" fmla="*/ 463963 h 927927"/>
                <a:gd name="connsiteX0" fmla="*/ 2471651 w 2834427"/>
                <a:gd name="connsiteY0" fmla="*/ 927927 h 927927"/>
                <a:gd name="connsiteX1" fmla="*/ 9353 w 2834427"/>
                <a:gd name="connsiteY1" fmla="*/ 927927 h 927927"/>
                <a:gd name="connsiteX2" fmla="*/ 1447662 w 2834427"/>
                <a:gd name="connsiteY2" fmla="*/ 463963 h 927927"/>
                <a:gd name="connsiteX3" fmla="*/ 8281 w 2834427"/>
                <a:gd name="connsiteY3" fmla="*/ 41861 h 927927"/>
                <a:gd name="connsiteX4" fmla="*/ 60633 w 2834427"/>
                <a:gd name="connsiteY4" fmla="*/ 0 h 927927"/>
                <a:gd name="connsiteX5" fmla="*/ 2219298 w 2834427"/>
                <a:gd name="connsiteY5" fmla="*/ 0 h 927927"/>
                <a:gd name="connsiteX6" fmla="*/ 2323999 w 2834427"/>
                <a:gd name="connsiteY6" fmla="*/ 41861 h 927927"/>
                <a:gd name="connsiteX7" fmla="*/ 2834427 w 2834427"/>
                <a:gd name="connsiteY7" fmla="*/ 463963 h 927927"/>
                <a:gd name="connsiteX0" fmla="*/ 2471651 w 2834427"/>
                <a:gd name="connsiteY0" fmla="*/ 927927 h 927927"/>
                <a:gd name="connsiteX1" fmla="*/ 9353 w 2834427"/>
                <a:gd name="connsiteY1" fmla="*/ 927927 h 927927"/>
                <a:gd name="connsiteX2" fmla="*/ 1447662 w 2834427"/>
                <a:gd name="connsiteY2" fmla="*/ 463963 h 927927"/>
                <a:gd name="connsiteX3" fmla="*/ 8281 w 2834427"/>
                <a:gd name="connsiteY3" fmla="*/ 41861 h 927927"/>
                <a:gd name="connsiteX4" fmla="*/ 60633 w 2834427"/>
                <a:gd name="connsiteY4" fmla="*/ 0 h 927927"/>
                <a:gd name="connsiteX5" fmla="*/ 2219298 w 2834427"/>
                <a:gd name="connsiteY5" fmla="*/ 0 h 927927"/>
                <a:gd name="connsiteX6" fmla="*/ 2323999 w 2834427"/>
                <a:gd name="connsiteY6" fmla="*/ 41861 h 927927"/>
                <a:gd name="connsiteX7" fmla="*/ 2834427 w 2834427"/>
                <a:gd name="connsiteY7" fmla="*/ 463963 h 927927"/>
                <a:gd name="connsiteX0" fmla="*/ 2488320 w 2851096"/>
                <a:gd name="connsiteY0" fmla="*/ 927927 h 927927"/>
                <a:gd name="connsiteX1" fmla="*/ 26022 w 2851096"/>
                <a:gd name="connsiteY1" fmla="*/ 927927 h 927927"/>
                <a:gd name="connsiteX2" fmla="*/ 1464331 w 2851096"/>
                <a:gd name="connsiteY2" fmla="*/ 463963 h 927927"/>
                <a:gd name="connsiteX3" fmla="*/ 24950 w 2851096"/>
                <a:gd name="connsiteY3" fmla="*/ 41861 h 927927"/>
                <a:gd name="connsiteX4" fmla="*/ 77302 w 2851096"/>
                <a:gd name="connsiteY4" fmla="*/ 0 h 927927"/>
                <a:gd name="connsiteX5" fmla="*/ 2235967 w 2851096"/>
                <a:gd name="connsiteY5" fmla="*/ 0 h 927927"/>
                <a:gd name="connsiteX6" fmla="*/ 2340668 w 2851096"/>
                <a:gd name="connsiteY6" fmla="*/ 41861 h 927927"/>
                <a:gd name="connsiteX7" fmla="*/ 2851096 w 2851096"/>
                <a:gd name="connsiteY7" fmla="*/ 463963 h 927927"/>
                <a:gd name="connsiteX0" fmla="*/ 2486251 w 2849027"/>
                <a:gd name="connsiteY0" fmla="*/ 927927 h 927927"/>
                <a:gd name="connsiteX1" fmla="*/ 23953 w 2849027"/>
                <a:gd name="connsiteY1" fmla="*/ 927927 h 927927"/>
                <a:gd name="connsiteX2" fmla="*/ 1462262 w 2849027"/>
                <a:gd name="connsiteY2" fmla="*/ 463963 h 927927"/>
                <a:gd name="connsiteX3" fmla="*/ 22881 w 2849027"/>
                <a:gd name="connsiteY3" fmla="*/ 41861 h 927927"/>
                <a:gd name="connsiteX4" fmla="*/ 170507 w 2849027"/>
                <a:gd name="connsiteY4" fmla="*/ 0 h 927927"/>
                <a:gd name="connsiteX5" fmla="*/ 2233898 w 2849027"/>
                <a:gd name="connsiteY5" fmla="*/ 0 h 927927"/>
                <a:gd name="connsiteX6" fmla="*/ 2338599 w 2849027"/>
                <a:gd name="connsiteY6" fmla="*/ 41861 h 927927"/>
                <a:gd name="connsiteX7" fmla="*/ 2849027 w 2849027"/>
                <a:gd name="connsiteY7" fmla="*/ 463963 h 927927"/>
                <a:gd name="connsiteX0" fmla="*/ 2486251 w 2849027"/>
                <a:gd name="connsiteY0" fmla="*/ 927927 h 927927"/>
                <a:gd name="connsiteX1" fmla="*/ 23953 w 2849027"/>
                <a:gd name="connsiteY1" fmla="*/ 927927 h 927927"/>
                <a:gd name="connsiteX2" fmla="*/ 1462262 w 2849027"/>
                <a:gd name="connsiteY2" fmla="*/ 463963 h 927927"/>
                <a:gd name="connsiteX3" fmla="*/ 22881 w 2849027"/>
                <a:gd name="connsiteY3" fmla="*/ 41861 h 927927"/>
                <a:gd name="connsiteX4" fmla="*/ 170507 w 2849027"/>
                <a:gd name="connsiteY4" fmla="*/ 0 h 927927"/>
                <a:gd name="connsiteX5" fmla="*/ 2233898 w 2849027"/>
                <a:gd name="connsiteY5" fmla="*/ 0 h 927927"/>
                <a:gd name="connsiteX6" fmla="*/ 2456699 w 2849027"/>
                <a:gd name="connsiteY6" fmla="*/ 41861 h 927927"/>
                <a:gd name="connsiteX7" fmla="*/ 2849027 w 2849027"/>
                <a:gd name="connsiteY7" fmla="*/ 463963 h 927927"/>
                <a:gd name="connsiteX0" fmla="*/ 2486251 w 3896080"/>
                <a:gd name="connsiteY0" fmla="*/ 927927 h 927927"/>
                <a:gd name="connsiteX1" fmla="*/ 23953 w 3896080"/>
                <a:gd name="connsiteY1" fmla="*/ 927927 h 927927"/>
                <a:gd name="connsiteX2" fmla="*/ 1462262 w 3896080"/>
                <a:gd name="connsiteY2" fmla="*/ 463963 h 927927"/>
                <a:gd name="connsiteX3" fmla="*/ 22881 w 3896080"/>
                <a:gd name="connsiteY3" fmla="*/ 41861 h 927927"/>
                <a:gd name="connsiteX4" fmla="*/ 170507 w 3896080"/>
                <a:gd name="connsiteY4" fmla="*/ 0 h 927927"/>
                <a:gd name="connsiteX5" fmla="*/ 2233898 w 3896080"/>
                <a:gd name="connsiteY5" fmla="*/ 0 h 927927"/>
                <a:gd name="connsiteX6" fmla="*/ 2456699 w 3896080"/>
                <a:gd name="connsiteY6" fmla="*/ 41861 h 927927"/>
                <a:gd name="connsiteX7" fmla="*/ 3896080 w 3896080"/>
                <a:gd name="connsiteY7" fmla="*/ 463963 h 927927"/>
                <a:gd name="connsiteX0" fmla="*/ 2486251 w 3896080"/>
                <a:gd name="connsiteY0" fmla="*/ 927927 h 927927"/>
                <a:gd name="connsiteX1" fmla="*/ 23953 w 3896080"/>
                <a:gd name="connsiteY1" fmla="*/ 927927 h 927927"/>
                <a:gd name="connsiteX2" fmla="*/ 1462262 w 3896080"/>
                <a:gd name="connsiteY2" fmla="*/ 463963 h 927927"/>
                <a:gd name="connsiteX3" fmla="*/ 22881 w 3896080"/>
                <a:gd name="connsiteY3" fmla="*/ 41861 h 927927"/>
                <a:gd name="connsiteX4" fmla="*/ 170507 w 3896080"/>
                <a:gd name="connsiteY4" fmla="*/ 0 h 927927"/>
                <a:gd name="connsiteX5" fmla="*/ 2233898 w 3896080"/>
                <a:gd name="connsiteY5" fmla="*/ 0 h 927927"/>
                <a:gd name="connsiteX6" fmla="*/ 2456699 w 3896080"/>
                <a:gd name="connsiteY6" fmla="*/ 41861 h 927927"/>
                <a:gd name="connsiteX7" fmla="*/ 3896080 w 3896080"/>
                <a:gd name="connsiteY7" fmla="*/ 463963 h 927927"/>
                <a:gd name="connsiteX0" fmla="*/ 2486251 w 3896080"/>
                <a:gd name="connsiteY0" fmla="*/ 927927 h 927927"/>
                <a:gd name="connsiteX1" fmla="*/ 23953 w 3896080"/>
                <a:gd name="connsiteY1" fmla="*/ 927927 h 927927"/>
                <a:gd name="connsiteX2" fmla="*/ 1462262 w 3896080"/>
                <a:gd name="connsiteY2" fmla="*/ 463963 h 927927"/>
                <a:gd name="connsiteX3" fmla="*/ 22881 w 3896080"/>
                <a:gd name="connsiteY3" fmla="*/ 41861 h 927927"/>
                <a:gd name="connsiteX4" fmla="*/ 170507 w 3896080"/>
                <a:gd name="connsiteY4" fmla="*/ 0 h 927927"/>
                <a:gd name="connsiteX5" fmla="*/ 2233898 w 3896080"/>
                <a:gd name="connsiteY5" fmla="*/ 0 h 927927"/>
                <a:gd name="connsiteX6" fmla="*/ 2456699 w 3896080"/>
                <a:gd name="connsiteY6" fmla="*/ 41861 h 927927"/>
                <a:gd name="connsiteX7" fmla="*/ 3896080 w 3896080"/>
                <a:gd name="connsiteY7" fmla="*/ 463963 h 927927"/>
                <a:gd name="connsiteX0" fmla="*/ 2486251 w 3896080"/>
                <a:gd name="connsiteY0" fmla="*/ 927927 h 927927"/>
                <a:gd name="connsiteX1" fmla="*/ 23953 w 3896080"/>
                <a:gd name="connsiteY1" fmla="*/ 927927 h 927927"/>
                <a:gd name="connsiteX2" fmla="*/ 1462262 w 3896080"/>
                <a:gd name="connsiteY2" fmla="*/ 463963 h 927927"/>
                <a:gd name="connsiteX3" fmla="*/ 22881 w 3896080"/>
                <a:gd name="connsiteY3" fmla="*/ 41861 h 927927"/>
                <a:gd name="connsiteX4" fmla="*/ 170507 w 3896080"/>
                <a:gd name="connsiteY4" fmla="*/ 0 h 927927"/>
                <a:gd name="connsiteX5" fmla="*/ 2161447 w 3896080"/>
                <a:gd name="connsiteY5" fmla="*/ 0 h 927927"/>
                <a:gd name="connsiteX6" fmla="*/ 2456699 w 3896080"/>
                <a:gd name="connsiteY6" fmla="*/ 41861 h 927927"/>
                <a:gd name="connsiteX7" fmla="*/ 3896080 w 3896080"/>
                <a:gd name="connsiteY7" fmla="*/ 463963 h 927927"/>
                <a:gd name="connsiteX0" fmla="*/ 2871127 w 3896080"/>
                <a:gd name="connsiteY0" fmla="*/ 927927 h 927927"/>
                <a:gd name="connsiteX1" fmla="*/ 23953 w 3896080"/>
                <a:gd name="connsiteY1" fmla="*/ 927927 h 927927"/>
                <a:gd name="connsiteX2" fmla="*/ 1462262 w 3896080"/>
                <a:gd name="connsiteY2" fmla="*/ 463963 h 927927"/>
                <a:gd name="connsiteX3" fmla="*/ 22881 w 3896080"/>
                <a:gd name="connsiteY3" fmla="*/ 41861 h 927927"/>
                <a:gd name="connsiteX4" fmla="*/ 170507 w 3896080"/>
                <a:gd name="connsiteY4" fmla="*/ 0 h 927927"/>
                <a:gd name="connsiteX5" fmla="*/ 2161447 w 3896080"/>
                <a:gd name="connsiteY5" fmla="*/ 0 h 927927"/>
                <a:gd name="connsiteX6" fmla="*/ 2456699 w 3896080"/>
                <a:gd name="connsiteY6" fmla="*/ 41861 h 927927"/>
                <a:gd name="connsiteX7" fmla="*/ 3896080 w 3896080"/>
                <a:gd name="connsiteY7" fmla="*/ 463963 h 927927"/>
                <a:gd name="connsiteX0" fmla="*/ 2871128 w 3896081"/>
                <a:gd name="connsiteY0" fmla="*/ 927927 h 927927"/>
                <a:gd name="connsiteX1" fmla="*/ 23954 w 3896081"/>
                <a:gd name="connsiteY1" fmla="*/ 927927 h 927927"/>
                <a:gd name="connsiteX2" fmla="*/ 1462263 w 3896081"/>
                <a:gd name="connsiteY2" fmla="*/ 463963 h 927927"/>
                <a:gd name="connsiteX3" fmla="*/ 22882 w 3896081"/>
                <a:gd name="connsiteY3" fmla="*/ 41861 h 927927"/>
                <a:gd name="connsiteX4" fmla="*/ 170508 w 3896081"/>
                <a:gd name="connsiteY4" fmla="*/ 0 h 927927"/>
                <a:gd name="connsiteX5" fmla="*/ 2161448 w 3896081"/>
                <a:gd name="connsiteY5" fmla="*/ 0 h 927927"/>
                <a:gd name="connsiteX6" fmla="*/ 2456700 w 3896081"/>
                <a:gd name="connsiteY6" fmla="*/ 41861 h 927927"/>
                <a:gd name="connsiteX7" fmla="*/ 3896081 w 3896081"/>
                <a:gd name="connsiteY7" fmla="*/ 463963 h 927927"/>
                <a:gd name="connsiteX0" fmla="*/ 2871128 w 3896081"/>
                <a:gd name="connsiteY0" fmla="*/ 927927 h 927927"/>
                <a:gd name="connsiteX1" fmla="*/ 23954 w 3896081"/>
                <a:gd name="connsiteY1" fmla="*/ 927927 h 927927"/>
                <a:gd name="connsiteX2" fmla="*/ 151523 w 3896081"/>
                <a:gd name="connsiteY2" fmla="*/ 463963 h 927927"/>
                <a:gd name="connsiteX3" fmla="*/ 22882 w 3896081"/>
                <a:gd name="connsiteY3" fmla="*/ 41861 h 927927"/>
                <a:gd name="connsiteX4" fmla="*/ 170508 w 3896081"/>
                <a:gd name="connsiteY4" fmla="*/ 0 h 927927"/>
                <a:gd name="connsiteX5" fmla="*/ 2161448 w 3896081"/>
                <a:gd name="connsiteY5" fmla="*/ 0 h 927927"/>
                <a:gd name="connsiteX6" fmla="*/ 2456700 w 3896081"/>
                <a:gd name="connsiteY6" fmla="*/ 41861 h 927927"/>
                <a:gd name="connsiteX7" fmla="*/ 3896081 w 3896081"/>
                <a:gd name="connsiteY7" fmla="*/ 463963 h 927927"/>
                <a:gd name="connsiteX0" fmla="*/ 2871128 w 3896081"/>
                <a:gd name="connsiteY0" fmla="*/ 927927 h 927927"/>
                <a:gd name="connsiteX1" fmla="*/ 23954 w 3896081"/>
                <a:gd name="connsiteY1" fmla="*/ 927927 h 927927"/>
                <a:gd name="connsiteX2" fmla="*/ 151523 w 3896081"/>
                <a:gd name="connsiteY2" fmla="*/ 463963 h 927927"/>
                <a:gd name="connsiteX3" fmla="*/ 22882 w 3896081"/>
                <a:gd name="connsiteY3" fmla="*/ 41861 h 927927"/>
                <a:gd name="connsiteX4" fmla="*/ 170508 w 3896081"/>
                <a:gd name="connsiteY4" fmla="*/ 0 h 927927"/>
                <a:gd name="connsiteX5" fmla="*/ 2161448 w 3896081"/>
                <a:gd name="connsiteY5" fmla="*/ 0 h 927927"/>
                <a:gd name="connsiteX6" fmla="*/ 2456700 w 3896081"/>
                <a:gd name="connsiteY6" fmla="*/ 41861 h 927927"/>
                <a:gd name="connsiteX7" fmla="*/ 3896081 w 3896081"/>
                <a:gd name="connsiteY7" fmla="*/ 463963 h 927927"/>
                <a:gd name="connsiteX0" fmla="*/ 2871128 w 3896081"/>
                <a:gd name="connsiteY0" fmla="*/ 927927 h 927927"/>
                <a:gd name="connsiteX1" fmla="*/ 23954 w 3896081"/>
                <a:gd name="connsiteY1" fmla="*/ 927927 h 927927"/>
                <a:gd name="connsiteX2" fmla="*/ 151523 w 3896081"/>
                <a:gd name="connsiteY2" fmla="*/ 463963 h 927927"/>
                <a:gd name="connsiteX3" fmla="*/ 22882 w 3896081"/>
                <a:gd name="connsiteY3" fmla="*/ 41861 h 927927"/>
                <a:gd name="connsiteX4" fmla="*/ 170508 w 3896081"/>
                <a:gd name="connsiteY4" fmla="*/ 0 h 927927"/>
                <a:gd name="connsiteX5" fmla="*/ 2161448 w 3896081"/>
                <a:gd name="connsiteY5" fmla="*/ 0 h 927927"/>
                <a:gd name="connsiteX6" fmla="*/ 2456700 w 3896081"/>
                <a:gd name="connsiteY6" fmla="*/ 41861 h 927927"/>
                <a:gd name="connsiteX7" fmla="*/ 3896081 w 3896081"/>
                <a:gd name="connsiteY7" fmla="*/ 463963 h 927927"/>
                <a:gd name="connsiteX0" fmla="*/ 2849567 w 3874520"/>
                <a:gd name="connsiteY0" fmla="*/ 927927 h 927927"/>
                <a:gd name="connsiteX1" fmla="*/ 2393 w 3874520"/>
                <a:gd name="connsiteY1" fmla="*/ 927927 h 927927"/>
                <a:gd name="connsiteX2" fmla="*/ 129962 w 3874520"/>
                <a:gd name="connsiteY2" fmla="*/ 463963 h 927927"/>
                <a:gd name="connsiteX3" fmla="*/ 1321 w 3874520"/>
                <a:gd name="connsiteY3" fmla="*/ 41861 h 927927"/>
                <a:gd name="connsiteX4" fmla="*/ 148947 w 3874520"/>
                <a:gd name="connsiteY4" fmla="*/ 0 h 927927"/>
                <a:gd name="connsiteX5" fmla="*/ 2139887 w 3874520"/>
                <a:gd name="connsiteY5" fmla="*/ 0 h 927927"/>
                <a:gd name="connsiteX6" fmla="*/ 2435139 w 3874520"/>
                <a:gd name="connsiteY6" fmla="*/ 41861 h 927927"/>
                <a:gd name="connsiteX7" fmla="*/ 3874520 w 3874520"/>
                <a:gd name="connsiteY7" fmla="*/ 463963 h 927927"/>
                <a:gd name="connsiteX0" fmla="*/ 2850543 w 3875496"/>
                <a:gd name="connsiteY0" fmla="*/ 927927 h 927927"/>
                <a:gd name="connsiteX1" fmla="*/ 3369 w 3875496"/>
                <a:gd name="connsiteY1" fmla="*/ 927927 h 927927"/>
                <a:gd name="connsiteX2" fmla="*/ 130938 w 3875496"/>
                <a:gd name="connsiteY2" fmla="*/ 463963 h 927927"/>
                <a:gd name="connsiteX3" fmla="*/ 2297 w 3875496"/>
                <a:gd name="connsiteY3" fmla="*/ 41861 h 927927"/>
                <a:gd name="connsiteX4" fmla="*/ 15492 w 3875496"/>
                <a:gd name="connsiteY4" fmla="*/ 0 h 927927"/>
                <a:gd name="connsiteX5" fmla="*/ 2140863 w 3875496"/>
                <a:gd name="connsiteY5" fmla="*/ 0 h 927927"/>
                <a:gd name="connsiteX6" fmla="*/ 2436115 w 3875496"/>
                <a:gd name="connsiteY6" fmla="*/ 41861 h 927927"/>
                <a:gd name="connsiteX7" fmla="*/ 3875496 w 3875496"/>
                <a:gd name="connsiteY7" fmla="*/ 463963 h 927927"/>
                <a:gd name="connsiteX0" fmla="*/ 2850543 w 3875496"/>
                <a:gd name="connsiteY0" fmla="*/ 927927 h 927927"/>
                <a:gd name="connsiteX1" fmla="*/ 3369 w 3875496"/>
                <a:gd name="connsiteY1" fmla="*/ 927927 h 927927"/>
                <a:gd name="connsiteX2" fmla="*/ 130938 w 3875496"/>
                <a:gd name="connsiteY2" fmla="*/ 463963 h 927927"/>
                <a:gd name="connsiteX3" fmla="*/ 2297 w 3875496"/>
                <a:gd name="connsiteY3" fmla="*/ 41861 h 927927"/>
                <a:gd name="connsiteX4" fmla="*/ 15492 w 3875496"/>
                <a:gd name="connsiteY4" fmla="*/ 0 h 927927"/>
                <a:gd name="connsiteX5" fmla="*/ 2140863 w 3875496"/>
                <a:gd name="connsiteY5" fmla="*/ 0 h 927927"/>
                <a:gd name="connsiteX6" fmla="*/ 2446670 w 3875496"/>
                <a:gd name="connsiteY6" fmla="*/ 41861 h 927927"/>
                <a:gd name="connsiteX7" fmla="*/ 3875496 w 3875496"/>
                <a:gd name="connsiteY7" fmla="*/ 463963 h 927927"/>
                <a:gd name="connsiteX0" fmla="*/ 2850543 w 2850543"/>
                <a:gd name="connsiteY0" fmla="*/ 927927 h 927927"/>
                <a:gd name="connsiteX1" fmla="*/ 3369 w 2850543"/>
                <a:gd name="connsiteY1" fmla="*/ 927927 h 927927"/>
                <a:gd name="connsiteX2" fmla="*/ 130938 w 2850543"/>
                <a:gd name="connsiteY2" fmla="*/ 463963 h 927927"/>
                <a:gd name="connsiteX3" fmla="*/ 2297 w 2850543"/>
                <a:gd name="connsiteY3" fmla="*/ 41861 h 927927"/>
                <a:gd name="connsiteX4" fmla="*/ 15492 w 2850543"/>
                <a:gd name="connsiteY4" fmla="*/ 0 h 927927"/>
                <a:gd name="connsiteX5" fmla="*/ 2140863 w 2850543"/>
                <a:gd name="connsiteY5" fmla="*/ 0 h 927927"/>
                <a:gd name="connsiteX6" fmla="*/ 2446670 w 2850543"/>
                <a:gd name="connsiteY6" fmla="*/ 41861 h 927927"/>
                <a:gd name="connsiteX7" fmla="*/ 2575311 w 2850543"/>
                <a:gd name="connsiteY7" fmla="*/ 463963 h 927927"/>
                <a:gd name="connsiteX0" fmla="*/ 2850543 w 2850543"/>
                <a:gd name="connsiteY0" fmla="*/ 927927 h 927927"/>
                <a:gd name="connsiteX1" fmla="*/ 3369 w 2850543"/>
                <a:gd name="connsiteY1" fmla="*/ 927927 h 927927"/>
                <a:gd name="connsiteX2" fmla="*/ 130938 w 2850543"/>
                <a:gd name="connsiteY2" fmla="*/ 463963 h 927927"/>
                <a:gd name="connsiteX3" fmla="*/ 2297 w 2850543"/>
                <a:gd name="connsiteY3" fmla="*/ 41861 h 927927"/>
                <a:gd name="connsiteX4" fmla="*/ 15492 w 2850543"/>
                <a:gd name="connsiteY4" fmla="*/ 0 h 927927"/>
                <a:gd name="connsiteX5" fmla="*/ 2140863 w 2850543"/>
                <a:gd name="connsiteY5" fmla="*/ 0 h 927927"/>
                <a:gd name="connsiteX6" fmla="*/ 2446670 w 2850543"/>
                <a:gd name="connsiteY6" fmla="*/ 41861 h 927927"/>
                <a:gd name="connsiteX7" fmla="*/ 2575311 w 2850543"/>
                <a:gd name="connsiteY7" fmla="*/ 463963 h 927927"/>
                <a:gd name="connsiteX0" fmla="*/ 2850543 w 2850543"/>
                <a:gd name="connsiteY0" fmla="*/ 927927 h 927927"/>
                <a:gd name="connsiteX1" fmla="*/ 3369 w 2850543"/>
                <a:gd name="connsiteY1" fmla="*/ 927927 h 927927"/>
                <a:gd name="connsiteX2" fmla="*/ 130938 w 2850543"/>
                <a:gd name="connsiteY2" fmla="*/ 463963 h 927927"/>
                <a:gd name="connsiteX3" fmla="*/ 2297 w 2850543"/>
                <a:gd name="connsiteY3" fmla="*/ 41861 h 927927"/>
                <a:gd name="connsiteX4" fmla="*/ 15492 w 2850543"/>
                <a:gd name="connsiteY4" fmla="*/ 0 h 927927"/>
                <a:gd name="connsiteX5" fmla="*/ 2140863 w 2850543"/>
                <a:gd name="connsiteY5" fmla="*/ 0 h 927927"/>
                <a:gd name="connsiteX6" fmla="*/ 2446670 w 2850543"/>
                <a:gd name="connsiteY6" fmla="*/ 41861 h 927927"/>
                <a:gd name="connsiteX7" fmla="*/ 2575311 w 2850543"/>
                <a:gd name="connsiteY7" fmla="*/ 463963 h 927927"/>
                <a:gd name="connsiteX0" fmla="*/ 2850543 w 2850543"/>
                <a:gd name="connsiteY0" fmla="*/ 927927 h 927927"/>
                <a:gd name="connsiteX1" fmla="*/ 3369 w 2850543"/>
                <a:gd name="connsiteY1" fmla="*/ 927927 h 927927"/>
                <a:gd name="connsiteX2" fmla="*/ 130938 w 2850543"/>
                <a:gd name="connsiteY2" fmla="*/ 463963 h 927927"/>
                <a:gd name="connsiteX3" fmla="*/ 2297 w 2850543"/>
                <a:gd name="connsiteY3" fmla="*/ 41861 h 927927"/>
                <a:gd name="connsiteX4" fmla="*/ 15492 w 2850543"/>
                <a:gd name="connsiteY4" fmla="*/ 0 h 927927"/>
                <a:gd name="connsiteX5" fmla="*/ 2420283 w 2850543"/>
                <a:gd name="connsiteY5" fmla="*/ 0 h 927927"/>
                <a:gd name="connsiteX6" fmla="*/ 2446670 w 2850543"/>
                <a:gd name="connsiteY6" fmla="*/ 41861 h 927927"/>
                <a:gd name="connsiteX7" fmla="*/ 2575311 w 2850543"/>
                <a:gd name="connsiteY7" fmla="*/ 463963 h 927927"/>
                <a:gd name="connsiteX0" fmla="*/ 2484683 w 2575311"/>
                <a:gd name="connsiteY0" fmla="*/ 927927 h 927927"/>
                <a:gd name="connsiteX1" fmla="*/ 3369 w 2575311"/>
                <a:gd name="connsiteY1" fmla="*/ 927927 h 927927"/>
                <a:gd name="connsiteX2" fmla="*/ 130938 w 2575311"/>
                <a:gd name="connsiteY2" fmla="*/ 463963 h 927927"/>
                <a:gd name="connsiteX3" fmla="*/ 2297 w 2575311"/>
                <a:gd name="connsiteY3" fmla="*/ 41861 h 927927"/>
                <a:gd name="connsiteX4" fmla="*/ 15492 w 2575311"/>
                <a:gd name="connsiteY4" fmla="*/ 0 h 927927"/>
                <a:gd name="connsiteX5" fmla="*/ 2420283 w 2575311"/>
                <a:gd name="connsiteY5" fmla="*/ 0 h 927927"/>
                <a:gd name="connsiteX6" fmla="*/ 2446670 w 2575311"/>
                <a:gd name="connsiteY6" fmla="*/ 41861 h 927927"/>
                <a:gd name="connsiteX7" fmla="*/ 2575311 w 2575311"/>
                <a:gd name="connsiteY7" fmla="*/ 463963 h 927927"/>
                <a:gd name="connsiteX0" fmla="*/ 2484683 w 2575311"/>
                <a:gd name="connsiteY0" fmla="*/ 927927 h 927927"/>
                <a:gd name="connsiteX1" fmla="*/ 3369 w 2575311"/>
                <a:gd name="connsiteY1" fmla="*/ 927927 h 927927"/>
                <a:gd name="connsiteX2" fmla="*/ 130938 w 2575311"/>
                <a:gd name="connsiteY2" fmla="*/ 463963 h 927927"/>
                <a:gd name="connsiteX3" fmla="*/ 2297 w 2575311"/>
                <a:gd name="connsiteY3" fmla="*/ 24759 h 927927"/>
                <a:gd name="connsiteX4" fmla="*/ 15492 w 2575311"/>
                <a:gd name="connsiteY4" fmla="*/ 0 h 927927"/>
                <a:gd name="connsiteX5" fmla="*/ 2420283 w 2575311"/>
                <a:gd name="connsiteY5" fmla="*/ 0 h 927927"/>
                <a:gd name="connsiteX6" fmla="*/ 2446670 w 2575311"/>
                <a:gd name="connsiteY6" fmla="*/ 41861 h 927927"/>
                <a:gd name="connsiteX7" fmla="*/ 2575311 w 2575311"/>
                <a:gd name="connsiteY7" fmla="*/ 463963 h 927927"/>
                <a:gd name="connsiteX0" fmla="*/ 2484683 w 2575311"/>
                <a:gd name="connsiteY0" fmla="*/ 927927 h 927927"/>
                <a:gd name="connsiteX1" fmla="*/ 3369 w 2575311"/>
                <a:gd name="connsiteY1" fmla="*/ 927927 h 927927"/>
                <a:gd name="connsiteX2" fmla="*/ 221842 w 2575311"/>
                <a:gd name="connsiteY2" fmla="*/ 463964 h 927927"/>
                <a:gd name="connsiteX3" fmla="*/ 2297 w 2575311"/>
                <a:gd name="connsiteY3" fmla="*/ 24759 h 927927"/>
                <a:gd name="connsiteX4" fmla="*/ 15492 w 2575311"/>
                <a:gd name="connsiteY4" fmla="*/ 0 h 927927"/>
                <a:gd name="connsiteX5" fmla="*/ 2420283 w 2575311"/>
                <a:gd name="connsiteY5" fmla="*/ 0 h 927927"/>
                <a:gd name="connsiteX6" fmla="*/ 2446670 w 2575311"/>
                <a:gd name="connsiteY6" fmla="*/ 41861 h 927927"/>
                <a:gd name="connsiteX7" fmla="*/ 2575311 w 2575311"/>
                <a:gd name="connsiteY7" fmla="*/ 463963 h 927927"/>
                <a:gd name="connsiteX0" fmla="*/ 2484683 w 2575311"/>
                <a:gd name="connsiteY0" fmla="*/ 927927 h 927927"/>
                <a:gd name="connsiteX1" fmla="*/ 3369 w 2575311"/>
                <a:gd name="connsiteY1" fmla="*/ 927927 h 927927"/>
                <a:gd name="connsiteX2" fmla="*/ 221842 w 2575311"/>
                <a:gd name="connsiteY2" fmla="*/ 463964 h 927927"/>
                <a:gd name="connsiteX3" fmla="*/ 2297 w 2575311"/>
                <a:gd name="connsiteY3" fmla="*/ 24759 h 927927"/>
                <a:gd name="connsiteX4" fmla="*/ 15492 w 2575311"/>
                <a:gd name="connsiteY4" fmla="*/ 0 h 927927"/>
                <a:gd name="connsiteX5" fmla="*/ 2420283 w 2575311"/>
                <a:gd name="connsiteY5" fmla="*/ 0 h 927927"/>
                <a:gd name="connsiteX6" fmla="*/ 2446670 w 2575311"/>
                <a:gd name="connsiteY6" fmla="*/ 41861 h 927927"/>
                <a:gd name="connsiteX7" fmla="*/ 2575311 w 2575311"/>
                <a:gd name="connsiteY7" fmla="*/ 463963 h 927927"/>
                <a:gd name="connsiteX0" fmla="*/ 2484683 w 2575311"/>
                <a:gd name="connsiteY0" fmla="*/ 927927 h 927927"/>
                <a:gd name="connsiteX1" fmla="*/ 3369 w 2575311"/>
                <a:gd name="connsiteY1" fmla="*/ 927927 h 927927"/>
                <a:gd name="connsiteX2" fmla="*/ 221842 w 2575311"/>
                <a:gd name="connsiteY2" fmla="*/ 463964 h 927927"/>
                <a:gd name="connsiteX3" fmla="*/ 2297 w 2575311"/>
                <a:gd name="connsiteY3" fmla="*/ 24759 h 927927"/>
                <a:gd name="connsiteX4" fmla="*/ 15492 w 2575311"/>
                <a:gd name="connsiteY4" fmla="*/ 0 h 927927"/>
                <a:gd name="connsiteX5" fmla="*/ 2420283 w 2575311"/>
                <a:gd name="connsiteY5" fmla="*/ 0 h 927927"/>
                <a:gd name="connsiteX6" fmla="*/ 2446670 w 2575311"/>
                <a:gd name="connsiteY6" fmla="*/ 41861 h 927927"/>
                <a:gd name="connsiteX7" fmla="*/ 2575311 w 2575311"/>
                <a:gd name="connsiteY7" fmla="*/ 463963 h 927927"/>
                <a:gd name="connsiteX0" fmla="*/ 2484683 w 2575311"/>
                <a:gd name="connsiteY0" fmla="*/ 927927 h 927927"/>
                <a:gd name="connsiteX1" fmla="*/ 3369 w 2575311"/>
                <a:gd name="connsiteY1" fmla="*/ 927927 h 927927"/>
                <a:gd name="connsiteX2" fmla="*/ 221842 w 2575311"/>
                <a:gd name="connsiteY2" fmla="*/ 463964 h 927927"/>
                <a:gd name="connsiteX3" fmla="*/ 2297 w 2575311"/>
                <a:gd name="connsiteY3" fmla="*/ 24759 h 927927"/>
                <a:gd name="connsiteX4" fmla="*/ 15492 w 2575311"/>
                <a:gd name="connsiteY4" fmla="*/ 0 h 927927"/>
                <a:gd name="connsiteX5" fmla="*/ 2420283 w 2575311"/>
                <a:gd name="connsiteY5" fmla="*/ 0 h 927927"/>
                <a:gd name="connsiteX6" fmla="*/ 2446670 w 2575311"/>
                <a:gd name="connsiteY6" fmla="*/ 41861 h 927927"/>
                <a:gd name="connsiteX7" fmla="*/ 2575311 w 2575311"/>
                <a:gd name="connsiteY7" fmla="*/ 463963 h 927927"/>
                <a:gd name="connsiteX0" fmla="*/ 2484683 w 2575311"/>
                <a:gd name="connsiteY0" fmla="*/ 927927 h 927927"/>
                <a:gd name="connsiteX1" fmla="*/ 3369 w 2575311"/>
                <a:gd name="connsiteY1" fmla="*/ 927927 h 927927"/>
                <a:gd name="connsiteX2" fmla="*/ 221842 w 2575311"/>
                <a:gd name="connsiteY2" fmla="*/ 463964 h 927927"/>
                <a:gd name="connsiteX3" fmla="*/ 2297 w 2575311"/>
                <a:gd name="connsiteY3" fmla="*/ 24759 h 927927"/>
                <a:gd name="connsiteX4" fmla="*/ 15491 w 2575311"/>
                <a:gd name="connsiteY4" fmla="*/ 0 h 927927"/>
                <a:gd name="connsiteX5" fmla="*/ 2420283 w 2575311"/>
                <a:gd name="connsiteY5" fmla="*/ 0 h 927927"/>
                <a:gd name="connsiteX6" fmla="*/ 2446670 w 2575311"/>
                <a:gd name="connsiteY6" fmla="*/ 41861 h 927927"/>
                <a:gd name="connsiteX7" fmla="*/ 2575311 w 2575311"/>
                <a:gd name="connsiteY7" fmla="*/ 463963 h 927927"/>
                <a:gd name="connsiteX0" fmla="*/ 2484683 w 2575311"/>
                <a:gd name="connsiteY0" fmla="*/ 927927 h 927927"/>
                <a:gd name="connsiteX1" fmla="*/ 3369 w 2575311"/>
                <a:gd name="connsiteY1" fmla="*/ 927927 h 927927"/>
                <a:gd name="connsiteX2" fmla="*/ 221842 w 2575311"/>
                <a:gd name="connsiteY2" fmla="*/ 463964 h 927927"/>
                <a:gd name="connsiteX3" fmla="*/ 2297 w 2575311"/>
                <a:gd name="connsiteY3" fmla="*/ 24759 h 927927"/>
                <a:gd name="connsiteX4" fmla="*/ 15491 w 2575311"/>
                <a:gd name="connsiteY4" fmla="*/ 0 h 927927"/>
                <a:gd name="connsiteX5" fmla="*/ 2420283 w 2575311"/>
                <a:gd name="connsiteY5" fmla="*/ 0 h 927927"/>
                <a:gd name="connsiteX6" fmla="*/ 2457225 w 2575311"/>
                <a:gd name="connsiteY6" fmla="*/ 24759 h 927927"/>
                <a:gd name="connsiteX7" fmla="*/ 2575311 w 2575311"/>
                <a:gd name="connsiteY7" fmla="*/ 463963 h 927927"/>
                <a:gd name="connsiteX0" fmla="*/ 2484683 w 2676770"/>
                <a:gd name="connsiteY0" fmla="*/ 927927 h 927927"/>
                <a:gd name="connsiteX1" fmla="*/ 3369 w 2676770"/>
                <a:gd name="connsiteY1" fmla="*/ 927927 h 927927"/>
                <a:gd name="connsiteX2" fmla="*/ 221842 w 2676770"/>
                <a:gd name="connsiteY2" fmla="*/ 463964 h 927927"/>
                <a:gd name="connsiteX3" fmla="*/ 2297 w 2676770"/>
                <a:gd name="connsiteY3" fmla="*/ 24759 h 927927"/>
                <a:gd name="connsiteX4" fmla="*/ 15491 w 2676770"/>
                <a:gd name="connsiteY4" fmla="*/ 0 h 927927"/>
                <a:gd name="connsiteX5" fmla="*/ 2420283 w 2676770"/>
                <a:gd name="connsiteY5" fmla="*/ 0 h 927927"/>
                <a:gd name="connsiteX6" fmla="*/ 2457225 w 2676770"/>
                <a:gd name="connsiteY6" fmla="*/ 24759 h 927927"/>
                <a:gd name="connsiteX7" fmla="*/ 2676770 w 2676770"/>
                <a:gd name="connsiteY7" fmla="*/ 463964 h 927927"/>
                <a:gd name="connsiteX0" fmla="*/ 2484683 w 2676770"/>
                <a:gd name="connsiteY0" fmla="*/ 927927 h 927927"/>
                <a:gd name="connsiteX1" fmla="*/ 3369 w 2676770"/>
                <a:gd name="connsiteY1" fmla="*/ 927927 h 927927"/>
                <a:gd name="connsiteX2" fmla="*/ 221842 w 2676770"/>
                <a:gd name="connsiteY2" fmla="*/ 463964 h 927927"/>
                <a:gd name="connsiteX3" fmla="*/ 2297 w 2676770"/>
                <a:gd name="connsiteY3" fmla="*/ 24759 h 927927"/>
                <a:gd name="connsiteX4" fmla="*/ 15491 w 2676770"/>
                <a:gd name="connsiteY4" fmla="*/ 0 h 927927"/>
                <a:gd name="connsiteX5" fmla="*/ 2420283 w 2676770"/>
                <a:gd name="connsiteY5" fmla="*/ 0 h 927927"/>
                <a:gd name="connsiteX6" fmla="*/ 2457225 w 2676770"/>
                <a:gd name="connsiteY6" fmla="*/ 24759 h 927927"/>
                <a:gd name="connsiteX7" fmla="*/ 2676770 w 2676770"/>
                <a:gd name="connsiteY7" fmla="*/ 463964 h 927927"/>
                <a:gd name="connsiteX0" fmla="*/ 2484683 w 2676770"/>
                <a:gd name="connsiteY0" fmla="*/ 927927 h 927927"/>
                <a:gd name="connsiteX1" fmla="*/ 3369 w 2676770"/>
                <a:gd name="connsiteY1" fmla="*/ 927927 h 927927"/>
                <a:gd name="connsiteX2" fmla="*/ 221842 w 2676770"/>
                <a:gd name="connsiteY2" fmla="*/ 463964 h 927927"/>
                <a:gd name="connsiteX3" fmla="*/ 2297 w 2676770"/>
                <a:gd name="connsiteY3" fmla="*/ 24759 h 927927"/>
                <a:gd name="connsiteX4" fmla="*/ 15491 w 2676770"/>
                <a:gd name="connsiteY4" fmla="*/ 0 h 927927"/>
                <a:gd name="connsiteX5" fmla="*/ 2420283 w 2676770"/>
                <a:gd name="connsiteY5" fmla="*/ 0 h 927927"/>
                <a:gd name="connsiteX6" fmla="*/ 2457225 w 2676770"/>
                <a:gd name="connsiteY6" fmla="*/ 24759 h 927927"/>
                <a:gd name="connsiteX7" fmla="*/ 2676770 w 2676770"/>
                <a:gd name="connsiteY7" fmla="*/ 463964 h 927927"/>
                <a:gd name="connsiteX0" fmla="*/ 2484683 w 2676770"/>
                <a:gd name="connsiteY0" fmla="*/ 927927 h 927927"/>
                <a:gd name="connsiteX1" fmla="*/ 3369 w 2676770"/>
                <a:gd name="connsiteY1" fmla="*/ 927927 h 927927"/>
                <a:gd name="connsiteX2" fmla="*/ 221842 w 2676770"/>
                <a:gd name="connsiteY2" fmla="*/ 463964 h 927927"/>
                <a:gd name="connsiteX3" fmla="*/ 2297 w 2676770"/>
                <a:gd name="connsiteY3" fmla="*/ 24759 h 927927"/>
                <a:gd name="connsiteX4" fmla="*/ 15491 w 2676770"/>
                <a:gd name="connsiteY4" fmla="*/ 0 h 927927"/>
                <a:gd name="connsiteX5" fmla="*/ 2430838 w 2676770"/>
                <a:gd name="connsiteY5" fmla="*/ 0 h 927927"/>
                <a:gd name="connsiteX6" fmla="*/ 2457225 w 2676770"/>
                <a:gd name="connsiteY6" fmla="*/ 24759 h 927927"/>
                <a:gd name="connsiteX7" fmla="*/ 2676770 w 2676770"/>
                <a:gd name="connsiteY7" fmla="*/ 463964 h 927927"/>
                <a:gd name="connsiteX0" fmla="*/ 2495239 w 2676770"/>
                <a:gd name="connsiteY0" fmla="*/ 927927 h 927927"/>
                <a:gd name="connsiteX1" fmla="*/ 3369 w 2676770"/>
                <a:gd name="connsiteY1" fmla="*/ 927927 h 927927"/>
                <a:gd name="connsiteX2" fmla="*/ 221842 w 2676770"/>
                <a:gd name="connsiteY2" fmla="*/ 463964 h 927927"/>
                <a:gd name="connsiteX3" fmla="*/ 2297 w 2676770"/>
                <a:gd name="connsiteY3" fmla="*/ 24759 h 927927"/>
                <a:gd name="connsiteX4" fmla="*/ 15491 w 2676770"/>
                <a:gd name="connsiteY4" fmla="*/ 0 h 927927"/>
                <a:gd name="connsiteX5" fmla="*/ 2430838 w 2676770"/>
                <a:gd name="connsiteY5" fmla="*/ 0 h 927927"/>
                <a:gd name="connsiteX6" fmla="*/ 2457225 w 2676770"/>
                <a:gd name="connsiteY6" fmla="*/ 24759 h 927927"/>
                <a:gd name="connsiteX7" fmla="*/ 2676770 w 2676770"/>
                <a:gd name="connsiteY7" fmla="*/ 463964 h 927927"/>
                <a:gd name="connsiteX0" fmla="*/ 2495239 w 2676770"/>
                <a:gd name="connsiteY0" fmla="*/ 927927 h 927927"/>
                <a:gd name="connsiteX1" fmla="*/ 3369 w 2676770"/>
                <a:gd name="connsiteY1" fmla="*/ 927927 h 927927"/>
                <a:gd name="connsiteX2" fmla="*/ 221842 w 2676770"/>
                <a:gd name="connsiteY2" fmla="*/ 463964 h 927927"/>
                <a:gd name="connsiteX3" fmla="*/ 2297 w 2676770"/>
                <a:gd name="connsiteY3" fmla="*/ 24759 h 927927"/>
                <a:gd name="connsiteX4" fmla="*/ 15491 w 2676770"/>
                <a:gd name="connsiteY4" fmla="*/ 0 h 927927"/>
                <a:gd name="connsiteX5" fmla="*/ 2430838 w 2676770"/>
                <a:gd name="connsiteY5" fmla="*/ 0 h 927927"/>
                <a:gd name="connsiteX6" fmla="*/ 2457225 w 2676770"/>
                <a:gd name="connsiteY6" fmla="*/ 24759 h 927927"/>
                <a:gd name="connsiteX7" fmla="*/ 2676770 w 2676770"/>
                <a:gd name="connsiteY7" fmla="*/ 463964 h 927927"/>
                <a:gd name="connsiteX0" fmla="*/ 2495239 w 2676770"/>
                <a:gd name="connsiteY0" fmla="*/ 927927 h 927927"/>
                <a:gd name="connsiteX1" fmla="*/ 3369 w 2676770"/>
                <a:gd name="connsiteY1" fmla="*/ 927927 h 927927"/>
                <a:gd name="connsiteX2" fmla="*/ 539289 w 2676770"/>
                <a:gd name="connsiteY2" fmla="*/ 463964 h 927927"/>
                <a:gd name="connsiteX3" fmla="*/ 2297 w 2676770"/>
                <a:gd name="connsiteY3" fmla="*/ 24759 h 927927"/>
                <a:gd name="connsiteX4" fmla="*/ 15491 w 2676770"/>
                <a:gd name="connsiteY4" fmla="*/ 0 h 927927"/>
                <a:gd name="connsiteX5" fmla="*/ 2430838 w 2676770"/>
                <a:gd name="connsiteY5" fmla="*/ 0 h 927927"/>
                <a:gd name="connsiteX6" fmla="*/ 2457225 w 2676770"/>
                <a:gd name="connsiteY6" fmla="*/ 24759 h 927927"/>
                <a:gd name="connsiteX7" fmla="*/ 2676770 w 2676770"/>
                <a:gd name="connsiteY7" fmla="*/ 463964 h 927927"/>
                <a:gd name="connsiteX0" fmla="*/ 2495239 w 2676770"/>
                <a:gd name="connsiteY0" fmla="*/ 927927 h 927927"/>
                <a:gd name="connsiteX1" fmla="*/ 3369 w 2676770"/>
                <a:gd name="connsiteY1" fmla="*/ 927927 h 927927"/>
                <a:gd name="connsiteX2" fmla="*/ 539289 w 2676770"/>
                <a:gd name="connsiteY2" fmla="*/ 463964 h 927927"/>
                <a:gd name="connsiteX3" fmla="*/ 2297 w 2676770"/>
                <a:gd name="connsiteY3" fmla="*/ 24759 h 927927"/>
                <a:gd name="connsiteX4" fmla="*/ 15491 w 2676770"/>
                <a:gd name="connsiteY4" fmla="*/ 0 h 927927"/>
                <a:gd name="connsiteX5" fmla="*/ 2430838 w 2676770"/>
                <a:gd name="connsiteY5" fmla="*/ 0 h 927927"/>
                <a:gd name="connsiteX6" fmla="*/ 2457225 w 2676770"/>
                <a:gd name="connsiteY6" fmla="*/ 24759 h 927927"/>
                <a:gd name="connsiteX7" fmla="*/ 2676770 w 2676770"/>
                <a:gd name="connsiteY7" fmla="*/ 463964 h 927927"/>
                <a:gd name="connsiteX0" fmla="*/ 2495239 w 2676770"/>
                <a:gd name="connsiteY0" fmla="*/ 927927 h 927927"/>
                <a:gd name="connsiteX1" fmla="*/ 3369 w 2676770"/>
                <a:gd name="connsiteY1" fmla="*/ 927927 h 927927"/>
                <a:gd name="connsiteX2" fmla="*/ 539289 w 2676770"/>
                <a:gd name="connsiteY2" fmla="*/ 463964 h 927927"/>
                <a:gd name="connsiteX3" fmla="*/ 2297 w 2676770"/>
                <a:gd name="connsiteY3" fmla="*/ 24759 h 927927"/>
                <a:gd name="connsiteX4" fmla="*/ 15491 w 2676770"/>
                <a:gd name="connsiteY4" fmla="*/ 0 h 927927"/>
                <a:gd name="connsiteX5" fmla="*/ 2430838 w 2676770"/>
                <a:gd name="connsiteY5" fmla="*/ 0 h 927927"/>
                <a:gd name="connsiteX6" fmla="*/ 2457225 w 2676770"/>
                <a:gd name="connsiteY6" fmla="*/ 24759 h 927927"/>
                <a:gd name="connsiteX7" fmla="*/ 2676770 w 2676770"/>
                <a:gd name="connsiteY7" fmla="*/ 463964 h 927927"/>
                <a:gd name="connsiteX0" fmla="*/ 2498602 w 2680133"/>
                <a:gd name="connsiteY0" fmla="*/ 927927 h 927927"/>
                <a:gd name="connsiteX1" fmla="*/ 6732 w 2680133"/>
                <a:gd name="connsiteY1" fmla="*/ 927927 h 927927"/>
                <a:gd name="connsiteX2" fmla="*/ 542652 w 2680133"/>
                <a:gd name="connsiteY2" fmla="*/ 463964 h 927927"/>
                <a:gd name="connsiteX3" fmla="*/ 5660 w 2680133"/>
                <a:gd name="connsiteY3" fmla="*/ 24759 h 927927"/>
                <a:gd name="connsiteX4" fmla="*/ 18854 w 2680133"/>
                <a:gd name="connsiteY4" fmla="*/ 0 h 927927"/>
                <a:gd name="connsiteX5" fmla="*/ 2434201 w 2680133"/>
                <a:gd name="connsiteY5" fmla="*/ 0 h 927927"/>
                <a:gd name="connsiteX6" fmla="*/ 2460588 w 2680133"/>
                <a:gd name="connsiteY6" fmla="*/ 24759 h 927927"/>
                <a:gd name="connsiteX7" fmla="*/ 2680133 w 2680133"/>
                <a:gd name="connsiteY7" fmla="*/ 463964 h 927927"/>
                <a:gd name="connsiteX0" fmla="*/ 2498150 w 2679681"/>
                <a:gd name="connsiteY0" fmla="*/ 927927 h 927927"/>
                <a:gd name="connsiteX1" fmla="*/ 6280 w 2679681"/>
                <a:gd name="connsiteY1" fmla="*/ 927927 h 927927"/>
                <a:gd name="connsiteX2" fmla="*/ 542200 w 2679681"/>
                <a:gd name="connsiteY2" fmla="*/ 463964 h 927927"/>
                <a:gd name="connsiteX3" fmla="*/ 5208 w 2679681"/>
                <a:gd name="connsiteY3" fmla="*/ 24759 h 927927"/>
                <a:gd name="connsiteX4" fmla="*/ 37480 w 2679681"/>
                <a:gd name="connsiteY4" fmla="*/ 0 h 927927"/>
                <a:gd name="connsiteX5" fmla="*/ 2433749 w 2679681"/>
                <a:gd name="connsiteY5" fmla="*/ 0 h 927927"/>
                <a:gd name="connsiteX6" fmla="*/ 2460136 w 2679681"/>
                <a:gd name="connsiteY6" fmla="*/ 24759 h 927927"/>
                <a:gd name="connsiteX7" fmla="*/ 2679681 w 2679681"/>
                <a:gd name="connsiteY7" fmla="*/ 463964 h 927927"/>
                <a:gd name="connsiteX0" fmla="*/ 2498150 w 2679681"/>
                <a:gd name="connsiteY0" fmla="*/ 927927 h 927927"/>
                <a:gd name="connsiteX1" fmla="*/ 6280 w 2679681"/>
                <a:gd name="connsiteY1" fmla="*/ 927927 h 927927"/>
                <a:gd name="connsiteX2" fmla="*/ 542200 w 2679681"/>
                <a:gd name="connsiteY2" fmla="*/ 463964 h 927927"/>
                <a:gd name="connsiteX3" fmla="*/ 5208 w 2679681"/>
                <a:gd name="connsiteY3" fmla="*/ 24759 h 927927"/>
                <a:gd name="connsiteX4" fmla="*/ 37480 w 2679681"/>
                <a:gd name="connsiteY4" fmla="*/ 0 h 927927"/>
                <a:gd name="connsiteX5" fmla="*/ 2433749 w 2679681"/>
                <a:gd name="connsiteY5" fmla="*/ 0 h 927927"/>
                <a:gd name="connsiteX6" fmla="*/ 2485953 w 2679681"/>
                <a:gd name="connsiteY6" fmla="*/ 24759 h 927927"/>
                <a:gd name="connsiteX7" fmla="*/ 2679681 w 2679681"/>
                <a:gd name="connsiteY7" fmla="*/ 463964 h 927927"/>
                <a:gd name="connsiteX0" fmla="*/ 2498150 w 3022945"/>
                <a:gd name="connsiteY0" fmla="*/ 927927 h 927927"/>
                <a:gd name="connsiteX1" fmla="*/ 6280 w 3022945"/>
                <a:gd name="connsiteY1" fmla="*/ 927927 h 927927"/>
                <a:gd name="connsiteX2" fmla="*/ 542200 w 3022945"/>
                <a:gd name="connsiteY2" fmla="*/ 463964 h 927927"/>
                <a:gd name="connsiteX3" fmla="*/ 5208 w 3022945"/>
                <a:gd name="connsiteY3" fmla="*/ 24759 h 927927"/>
                <a:gd name="connsiteX4" fmla="*/ 37480 w 3022945"/>
                <a:gd name="connsiteY4" fmla="*/ 0 h 927927"/>
                <a:gd name="connsiteX5" fmla="*/ 2433749 w 3022945"/>
                <a:gd name="connsiteY5" fmla="*/ 0 h 927927"/>
                <a:gd name="connsiteX6" fmla="*/ 2485953 w 3022945"/>
                <a:gd name="connsiteY6" fmla="*/ 24759 h 927927"/>
                <a:gd name="connsiteX7" fmla="*/ 3022945 w 3022945"/>
                <a:gd name="connsiteY7" fmla="*/ 463964 h 927927"/>
                <a:gd name="connsiteX0" fmla="*/ 2498150 w 3022945"/>
                <a:gd name="connsiteY0" fmla="*/ 927927 h 927927"/>
                <a:gd name="connsiteX1" fmla="*/ 6280 w 3022945"/>
                <a:gd name="connsiteY1" fmla="*/ 927927 h 927927"/>
                <a:gd name="connsiteX2" fmla="*/ 542200 w 3022945"/>
                <a:gd name="connsiteY2" fmla="*/ 463964 h 927927"/>
                <a:gd name="connsiteX3" fmla="*/ 5208 w 3022945"/>
                <a:gd name="connsiteY3" fmla="*/ 24759 h 927927"/>
                <a:gd name="connsiteX4" fmla="*/ 37480 w 3022945"/>
                <a:gd name="connsiteY4" fmla="*/ 0 h 927927"/>
                <a:gd name="connsiteX5" fmla="*/ 2433749 w 3022945"/>
                <a:gd name="connsiteY5" fmla="*/ 0 h 927927"/>
                <a:gd name="connsiteX6" fmla="*/ 2485953 w 3022945"/>
                <a:gd name="connsiteY6" fmla="*/ 24759 h 927927"/>
                <a:gd name="connsiteX7" fmla="*/ 3022945 w 3022945"/>
                <a:gd name="connsiteY7" fmla="*/ 463964 h 927927"/>
                <a:gd name="connsiteX0" fmla="*/ 2498150 w 3022945"/>
                <a:gd name="connsiteY0" fmla="*/ 927927 h 927927"/>
                <a:gd name="connsiteX1" fmla="*/ 6280 w 3022945"/>
                <a:gd name="connsiteY1" fmla="*/ 927927 h 927927"/>
                <a:gd name="connsiteX2" fmla="*/ 542200 w 3022945"/>
                <a:gd name="connsiteY2" fmla="*/ 463964 h 927927"/>
                <a:gd name="connsiteX3" fmla="*/ 5208 w 3022945"/>
                <a:gd name="connsiteY3" fmla="*/ 24759 h 927927"/>
                <a:gd name="connsiteX4" fmla="*/ 37480 w 3022945"/>
                <a:gd name="connsiteY4" fmla="*/ 0 h 927927"/>
                <a:gd name="connsiteX5" fmla="*/ 2433749 w 3022945"/>
                <a:gd name="connsiteY5" fmla="*/ 0 h 927927"/>
                <a:gd name="connsiteX6" fmla="*/ 2485953 w 3022945"/>
                <a:gd name="connsiteY6" fmla="*/ 24759 h 927927"/>
                <a:gd name="connsiteX7" fmla="*/ 3022945 w 3022945"/>
                <a:gd name="connsiteY7" fmla="*/ 463964 h 927927"/>
                <a:gd name="connsiteX0" fmla="*/ 2498150 w 3022945"/>
                <a:gd name="connsiteY0" fmla="*/ 927927 h 927927"/>
                <a:gd name="connsiteX1" fmla="*/ 6280 w 3022945"/>
                <a:gd name="connsiteY1" fmla="*/ 927927 h 927927"/>
                <a:gd name="connsiteX2" fmla="*/ 542200 w 3022945"/>
                <a:gd name="connsiteY2" fmla="*/ 463964 h 927927"/>
                <a:gd name="connsiteX3" fmla="*/ 5208 w 3022945"/>
                <a:gd name="connsiteY3" fmla="*/ 24759 h 927927"/>
                <a:gd name="connsiteX4" fmla="*/ 37480 w 3022945"/>
                <a:gd name="connsiteY4" fmla="*/ 0 h 927927"/>
                <a:gd name="connsiteX5" fmla="*/ 2421411 w 3022945"/>
                <a:gd name="connsiteY5" fmla="*/ 0 h 927927"/>
                <a:gd name="connsiteX6" fmla="*/ 2485953 w 3022945"/>
                <a:gd name="connsiteY6" fmla="*/ 24759 h 927927"/>
                <a:gd name="connsiteX7" fmla="*/ 3022945 w 3022945"/>
                <a:gd name="connsiteY7" fmla="*/ 463964 h 927927"/>
                <a:gd name="connsiteX0" fmla="*/ 2577384 w 3022945"/>
                <a:gd name="connsiteY0" fmla="*/ 927927 h 927927"/>
                <a:gd name="connsiteX1" fmla="*/ 6280 w 3022945"/>
                <a:gd name="connsiteY1" fmla="*/ 927927 h 927927"/>
                <a:gd name="connsiteX2" fmla="*/ 542200 w 3022945"/>
                <a:gd name="connsiteY2" fmla="*/ 463964 h 927927"/>
                <a:gd name="connsiteX3" fmla="*/ 5208 w 3022945"/>
                <a:gd name="connsiteY3" fmla="*/ 24759 h 927927"/>
                <a:gd name="connsiteX4" fmla="*/ 37480 w 3022945"/>
                <a:gd name="connsiteY4" fmla="*/ 0 h 927927"/>
                <a:gd name="connsiteX5" fmla="*/ 2421411 w 3022945"/>
                <a:gd name="connsiteY5" fmla="*/ 0 h 927927"/>
                <a:gd name="connsiteX6" fmla="*/ 2485953 w 3022945"/>
                <a:gd name="connsiteY6" fmla="*/ 24759 h 927927"/>
                <a:gd name="connsiteX7" fmla="*/ 3022945 w 3022945"/>
                <a:gd name="connsiteY7" fmla="*/ 463964 h 927927"/>
                <a:gd name="connsiteX0" fmla="*/ 2577384 w 3022945"/>
                <a:gd name="connsiteY0" fmla="*/ 927927 h 927927"/>
                <a:gd name="connsiteX1" fmla="*/ 6280 w 3022945"/>
                <a:gd name="connsiteY1" fmla="*/ 927927 h 927927"/>
                <a:gd name="connsiteX2" fmla="*/ 542200 w 3022945"/>
                <a:gd name="connsiteY2" fmla="*/ 463964 h 927927"/>
                <a:gd name="connsiteX3" fmla="*/ 5209 w 3022945"/>
                <a:gd name="connsiteY3" fmla="*/ 51020 h 927927"/>
                <a:gd name="connsiteX4" fmla="*/ 37480 w 3022945"/>
                <a:gd name="connsiteY4" fmla="*/ 0 h 927927"/>
                <a:gd name="connsiteX5" fmla="*/ 2421411 w 3022945"/>
                <a:gd name="connsiteY5" fmla="*/ 0 h 927927"/>
                <a:gd name="connsiteX6" fmla="*/ 2485953 w 3022945"/>
                <a:gd name="connsiteY6" fmla="*/ 24759 h 927927"/>
                <a:gd name="connsiteX7" fmla="*/ 3022945 w 3022945"/>
                <a:gd name="connsiteY7" fmla="*/ 463964 h 927927"/>
                <a:gd name="connsiteX0" fmla="*/ 2577384 w 3022945"/>
                <a:gd name="connsiteY0" fmla="*/ 927927 h 927927"/>
                <a:gd name="connsiteX1" fmla="*/ 6280 w 3022945"/>
                <a:gd name="connsiteY1" fmla="*/ 927927 h 927927"/>
                <a:gd name="connsiteX2" fmla="*/ 691927 w 3022945"/>
                <a:gd name="connsiteY2" fmla="*/ 463964 h 927927"/>
                <a:gd name="connsiteX3" fmla="*/ 5209 w 3022945"/>
                <a:gd name="connsiteY3" fmla="*/ 51020 h 927927"/>
                <a:gd name="connsiteX4" fmla="*/ 37480 w 3022945"/>
                <a:gd name="connsiteY4" fmla="*/ 0 h 927927"/>
                <a:gd name="connsiteX5" fmla="*/ 2421411 w 3022945"/>
                <a:gd name="connsiteY5" fmla="*/ 0 h 927927"/>
                <a:gd name="connsiteX6" fmla="*/ 2485953 w 3022945"/>
                <a:gd name="connsiteY6" fmla="*/ 24759 h 927927"/>
                <a:gd name="connsiteX7" fmla="*/ 3022945 w 3022945"/>
                <a:gd name="connsiteY7" fmla="*/ 463964 h 927927"/>
                <a:gd name="connsiteX0" fmla="*/ 2577384 w 3022945"/>
                <a:gd name="connsiteY0" fmla="*/ 927927 h 927927"/>
                <a:gd name="connsiteX1" fmla="*/ 6280 w 3022945"/>
                <a:gd name="connsiteY1" fmla="*/ 927927 h 927927"/>
                <a:gd name="connsiteX2" fmla="*/ 691927 w 3022945"/>
                <a:gd name="connsiteY2" fmla="*/ 463964 h 927927"/>
                <a:gd name="connsiteX3" fmla="*/ 5209 w 3022945"/>
                <a:gd name="connsiteY3" fmla="*/ 51020 h 927927"/>
                <a:gd name="connsiteX4" fmla="*/ 37480 w 3022945"/>
                <a:gd name="connsiteY4" fmla="*/ 0 h 927927"/>
                <a:gd name="connsiteX5" fmla="*/ 2421411 w 3022945"/>
                <a:gd name="connsiteY5" fmla="*/ 0 h 927927"/>
                <a:gd name="connsiteX6" fmla="*/ 2485953 w 3022945"/>
                <a:gd name="connsiteY6" fmla="*/ 24759 h 927927"/>
                <a:gd name="connsiteX7" fmla="*/ 3022945 w 3022945"/>
                <a:gd name="connsiteY7" fmla="*/ 463964 h 927927"/>
                <a:gd name="connsiteX0" fmla="*/ 2577384 w 3022945"/>
                <a:gd name="connsiteY0" fmla="*/ 927927 h 927927"/>
                <a:gd name="connsiteX1" fmla="*/ 6280 w 3022945"/>
                <a:gd name="connsiteY1" fmla="*/ 927927 h 927927"/>
                <a:gd name="connsiteX2" fmla="*/ 691927 w 3022945"/>
                <a:gd name="connsiteY2" fmla="*/ 463964 h 927927"/>
                <a:gd name="connsiteX3" fmla="*/ 5209 w 3022945"/>
                <a:gd name="connsiteY3" fmla="*/ 51020 h 927927"/>
                <a:gd name="connsiteX4" fmla="*/ 37480 w 3022945"/>
                <a:gd name="connsiteY4" fmla="*/ 0 h 927927"/>
                <a:gd name="connsiteX5" fmla="*/ 2421411 w 3022945"/>
                <a:gd name="connsiteY5" fmla="*/ 0 h 927927"/>
                <a:gd name="connsiteX6" fmla="*/ 2485953 w 3022945"/>
                <a:gd name="connsiteY6" fmla="*/ 24759 h 927927"/>
                <a:gd name="connsiteX7" fmla="*/ 3022945 w 3022945"/>
                <a:gd name="connsiteY7" fmla="*/ 463964 h 927927"/>
                <a:gd name="connsiteX0" fmla="*/ 2586843 w 3032404"/>
                <a:gd name="connsiteY0" fmla="*/ 927927 h 927927"/>
                <a:gd name="connsiteX1" fmla="*/ 15739 w 3032404"/>
                <a:gd name="connsiteY1" fmla="*/ 927927 h 927927"/>
                <a:gd name="connsiteX2" fmla="*/ 701386 w 3032404"/>
                <a:gd name="connsiteY2" fmla="*/ 463964 h 927927"/>
                <a:gd name="connsiteX3" fmla="*/ 14668 w 3032404"/>
                <a:gd name="connsiteY3" fmla="*/ 51020 h 927927"/>
                <a:gd name="connsiteX4" fmla="*/ 46939 w 3032404"/>
                <a:gd name="connsiteY4" fmla="*/ 0 h 927927"/>
                <a:gd name="connsiteX5" fmla="*/ 2430870 w 3032404"/>
                <a:gd name="connsiteY5" fmla="*/ 0 h 927927"/>
                <a:gd name="connsiteX6" fmla="*/ 2495412 w 3032404"/>
                <a:gd name="connsiteY6" fmla="*/ 24759 h 927927"/>
                <a:gd name="connsiteX7" fmla="*/ 3032404 w 3032404"/>
                <a:gd name="connsiteY7" fmla="*/ 463964 h 927927"/>
                <a:gd name="connsiteX0" fmla="*/ 2585655 w 3031216"/>
                <a:gd name="connsiteY0" fmla="*/ 927927 h 927927"/>
                <a:gd name="connsiteX1" fmla="*/ 14551 w 3031216"/>
                <a:gd name="connsiteY1" fmla="*/ 927927 h 927927"/>
                <a:gd name="connsiteX2" fmla="*/ 700198 w 3031216"/>
                <a:gd name="connsiteY2" fmla="*/ 463964 h 927927"/>
                <a:gd name="connsiteX3" fmla="*/ 13480 w 3031216"/>
                <a:gd name="connsiteY3" fmla="*/ 51020 h 927927"/>
                <a:gd name="connsiteX4" fmla="*/ 99758 w 3031216"/>
                <a:gd name="connsiteY4" fmla="*/ 0 h 927927"/>
                <a:gd name="connsiteX5" fmla="*/ 2429682 w 3031216"/>
                <a:gd name="connsiteY5" fmla="*/ 0 h 927927"/>
                <a:gd name="connsiteX6" fmla="*/ 2494224 w 3031216"/>
                <a:gd name="connsiteY6" fmla="*/ 24759 h 927927"/>
                <a:gd name="connsiteX7" fmla="*/ 3031216 w 3031216"/>
                <a:gd name="connsiteY7" fmla="*/ 463964 h 927927"/>
                <a:gd name="connsiteX0" fmla="*/ 2585655 w 3031216"/>
                <a:gd name="connsiteY0" fmla="*/ 927927 h 927927"/>
                <a:gd name="connsiteX1" fmla="*/ 14551 w 3031216"/>
                <a:gd name="connsiteY1" fmla="*/ 927927 h 927927"/>
                <a:gd name="connsiteX2" fmla="*/ 700198 w 3031216"/>
                <a:gd name="connsiteY2" fmla="*/ 463964 h 927927"/>
                <a:gd name="connsiteX3" fmla="*/ 13480 w 3031216"/>
                <a:gd name="connsiteY3" fmla="*/ 51020 h 927927"/>
                <a:gd name="connsiteX4" fmla="*/ 99758 w 3031216"/>
                <a:gd name="connsiteY4" fmla="*/ 0 h 927927"/>
                <a:gd name="connsiteX5" fmla="*/ 2429682 w 3031216"/>
                <a:gd name="connsiteY5" fmla="*/ 0 h 927927"/>
                <a:gd name="connsiteX6" fmla="*/ 2563245 w 3031216"/>
                <a:gd name="connsiteY6" fmla="*/ 51020 h 927927"/>
                <a:gd name="connsiteX7" fmla="*/ 3031216 w 3031216"/>
                <a:gd name="connsiteY7" fmla="*/ 463964 h 927927"/>
                <a:gd name="connsiteX0" fmla="*/ 2585655 w 3249962"/>
                <a:gd name="connsiteY0" fmla="*/ 927927 h 927927"/>
                <a:gd name="connsiteX1" fmla="*/ 14551 w 3249962"/>
                <a:gd name="connsiteY1" fmla="*/ 927927 h 927927"/>
                <a:gd name="connsiteX2" fmla="*/ 700198 w 3249962"/>
                <a:gd name="connsiteY2" fmla="*/ 463964 h 927927"/>
                <a:gd name="connsiteX3" fmla="*/ 13480 w 3249962"/>
                <a:gd name="connsiteY3" fmla="*/ 51020 h 927927"/>
                <a:gd name="connsiteX4" fmla="*/ 99758 w 3249962"/>
                <a:gd name="connsiteY4" fmla="*/ 0 h 927927"/>
                <a:gd name="connsiteX5" fmla="*/ 2429682 w 3249962"/>
                <a:gd name="connsiteY5" fmla="*/ 0 h 927927"/>
                <a:gd name="connsiteX6" fmla="*/ 2563245 w 3249962"/>
                <a:gd name="connsiteY6" fmla="*/ 51020 h 927927"/>
                <a:gd name="connsiteX7" fmla="*/ 3249962 w 3249962"/>
                <a:gd name="connsiteY7" fmla="*/ 463964 h 927927"/>
                <a:gd name="connsiteX0" fmla="*/ 2585655 w 3249962"/>
                <a:gd name="connsiteY0" fmla="*/ 927927 h 927927"/>
                <a:gd name="connsiteX1" fmla="*/ 14551 w 3249962"/>
                <a:gd name="connsiteY1" fmla="*/ 927927 h 927927"/>
                <a:gd name="connsiteX2" fmla="*/ 700198 w 3249962"/>
                <a:gd name="connsiteY2" fmla="*/ 463964 h 927927"/>
                <a:gd name="connsiteX3" fmla="*/ 13480 w 3249962"/>
                <a:gd name="connsiteY3" fmla="*/ 51020 h 927927"/>
                <a:gd name="connsiteX4" fmla="*/ 99758 w 3249962"/>
                <a:gd name="connsiteY4" fmla="*/ 0 h 927927"/>
                <a:gd name="connsiteX5" fmla="*/ 2429682 w 3249962"/>
                <a:gd name="connsiteY5" fmla="*/ 0 h 927927"/>
                <a:gd name="connsiteX6" fmla="*/ 2563245 w 3249962"/>
                <a:gd name="connsiteY6" fmla="*/ 51020 h 927927"/>
                <a:gd name="connsiteX7" fmla="*/ 3249962 w 3249962"/>
                <a:gd name="connsiteY7" fmla="*/ 463964 h 927927"/>
                <a:gd name="connsiteX0" fmla="*/ 2585655 w 3249962"/>
                <a:gd name="connsiteY0" fmla="*/ 927927 h 927927"/>
                <a:gd name="connsiteX1" fmla="*/ 14551 w 3249962"/>
                <a:gd name="connsiteY1" fmla="*/ 927927 h 927927"/>
                <a:gd name="connsiteX2" fmla="*/ 700198 w 3249962"/>
                <a:gd name="connsiteY2" fmla="*/ 463964 h 927927"/>
                <a:gd name="connsiteX3" fmla="*/ 13480 w 3249962"/>
                <a:gd name="connsiteY3" fmla="*/ 51020 h 927927"/>
                <a:gd name="connsiteX4" fmla="*/ 99758 w 3249962"/>
                <a:gd name="connsiteY4" fmla="*/ 0 h 927927"/>
                <a:gd name="connsiteX5" fmla="*/ 2429682 w 3249962"/>
                <a:gd name="connsiteY5" fmla="*/ 0 h 927927"/>
                <a:gd name="connsiteX6" fmla="*/ 2563245 w 3249962"/>
                <a:gd name="connsiteY6" fmla="*/ 51020 h 927927"/>
                <a:gd name="connsiteX7" fmla="*/ 3249962 w 3249962"/>
                <a:gd name="connsiteY7" fmla="*/ 463964 h 927927"/>
                <a:gd name="connsiteX0" fmla="*/ 2585655 w 3249962"/>
                <a:gd name="connsiteY0" fmla="*/ 927927 h 927927"/>
                <a:gd name="connsiteX1" fmla="*/ 14551 w 3249962"/>
                <a:gd name="connsiteY1" fmla="*/ 927927 h 927927"/>
                <a:gd name="connsiteX2" fmla="*/ 700198 w 3249962"/>
                <a:gd name="connsiteY2" fmla="*/ 463964 h 927927"/>
                <a:gd name="connsiteX3" fmla="*/ 13480 w 3249962"/>
                <a:gd name="connsiteY3" fmla="*/ 51020 h 927927"/>
                <a:gd name="connsiteX4" fmla="*/ 99758 w 3249962"/>
                <a:gd name="connsiteY4" fmla="*/ 0 h 927927"/>
                <a:gd name="connsiteX5" fmla="*/ 2390689 w 3249962"/>
                <a:gd name="connsiteY5" fmla="*/ 0 h 927927"/>
                <a:gd name="connsiteX6" fmla="*/ 2563245 w 3249962"/>
                <a:gd name="connsiteY6" fmla="*/ 51020 h 927927"/>
                <a:gd name="connsiteX7" fmla="*/ 3249962 w 3249962"/>
                <a:gd name="connsiteY7" fmla="*/ 463964 h 927927"/>
                <a:gd name="connsiteX0" fmla="*/ 2805896 w 3249962"/>
                <a:gd name="connsiteY0" fmla="*/ 927927 h 927927"/>
                <a:gd name="connsiteX1" fmla="*/ 14551 w 3249962"/>
                <a:gd name="connsiteY1" fmla="*/ 927927 h 927927"/>
                <a:gd name="connsiteX2" fmla="*/ 700198 w 3249962"/>
                <a:gd name="connsiteY2" fmla="*/ 463964 h 927927"/>
                <a:gd name="connsiteX3" fmla="*/ 13480 w 3249962"/>
                <a:gd name="connsiteY3" fmla="*/ 51020 h 927927"/>
                <a:gd name="connsiteX4" fmla="*/ 99758 w 3249962"/>
                <a:gd name="connsiteY4" fmla="*/ 0 h 927927"/>
                <a:gd name="connsiteX5" fmla="*/ 2390689 w 3249962"/>
                <a:gd name="connsiteY5" fmla="*/ 0 h 927927"/>
                <a:gd name="connsiteX6" fmla="*/ 2563245 w 3249962"/>
                <a:gd name="connsiteY6" fmla="*/ 51020 h 927927"/>
                <a:gd name="connsiteX7" fmla="*/ 3249962 w 3249962"/>
                <a:gd name="connsiteY7" fmla="*/ 463964 h 927927"/>
                <a:gd name="connsiteX0" fmla="*/ 2805896 w 3249962"/>
                <a:gd name="connsiteY0" fmla="*/ 927927 h 927927"/>
                <a:gd name="connsiteX1" fmla="*/ 14551 w 3249962"/>
                <a:gd name="connsiteY1" fmla="*/ 927927 h 927927"/>
                <a:gd name="connsiteX2" fmla="*/ 700198 w 3249962"/>
                <a:gd name="connsiteY2" fmla="*/ 463964 h 927927"/>
                <a:gd name="connsiteX3" fmla="*/ 13478 w 3249962"/>
                <a:gd name="connsiteY3" fmla="*/ 105653 h 927927"/>
                <a:gd name="connsiteX4" fmla="*/ 99758 w 3249962"/>
                <a:gd name="connsiteY4" fmla="*/ 0 h 927927"/>
                <a:gd name="connsiteX5" fmla="*/ 2390689 w 3249962"/>
                <a:gd name="connsiteY5" fmla="*/ 0 h 927927"/>
                <a:gd name="connsiteX6" fmla="*/ 2563245 w 3249962"/>
                <a:gd name="connsiteY6" fmla="*/ 51020 h 927927"/>
                <a:gd name="connsiteX7" fmla="*/ 3249962 w 3249962"/>
                <a:gd name="connsiteY7" fmla="*/ 463964 h 927927"/>
                <a:gd name="connsiteX0" fmla="*/ 2805896 w 3249962"/>
                <a:gd name="connsiteY0" fmla="*/ 927927 h 927927"/>
                <a:gd name="connsiteX1" fmla="*/ 14551 w 3249962"/>
                <a:gd name="connsiteY1" fmla="*/ 927927 h 927927"/>
                <a:gd name="connsiteX2" fmla="*/ 537116 w 3249962"/>
                <a:gd name="connsiteY2" fmla="*/ 463964 h 927927"/>
                <a:gd name="connsiteX3" fmla="*/ 13478 w 3249962"/>
                <a:gd name="connsiteY3" fmla="*/ 105653 h 927927"/>
                <a:gd name="connsiteX4" fmla="*/ 99758 w 3249962"/>
                <a:gd name="connsiteY4" fmla="*/ 0 h 927927"/>
                <a:gd name="connsiteX5" fmla="*/ 2390689 w 3249962"/>
                <a:gd name="connsiteY5" fmla="*/ 0 h 927927"/>
                <a:gd name="connsiteX6" fmla="*/ 2563245 w 3249962"/>
                <a:gd name="connsiteY6" fmla="*/ 51020 h 927927"/>
                <a:gd name="connsiteX7" fmla="*/ 3249962 w 3249962"/>
                <a:gd name="connsiteY7" fmla="*/ 463964 h 927927"/>
                <a:gd name="connsiteX0" fmla="*/ 2805896 w 3249962"/>
                <a:gd name="connsiteY0" fmla="*/ 927927 h 927927"/>
                <a:gd name="connsiteX1" fmla="*/ 14551 w 3249962"/>
                <a:gd name="connsiteY1" fmla="*/ 927927 h 927927"/>
                <a:gd name="connsiteX2" fmla="*/ 537116 w 3249962"/>
                <a:gd name="connsiteY2" fmla="*/ 463964 h 927927"/>
                <a:gd name="connsiteX3" fmla="*/ 13478 w 3249962"/>
                <a:gd name="connsiteY3" fmla="*/ 105653 h 927927"/>
                <a:gd name="connsiteX4" fmla="*/ 99758 w 3249962"/>
                <a:gd name="connsiteY4" fmla="*/ 0 h 927927"/>
                <a:gd name="connsiteX5" fmla="*/ 2390689 w 3249962"/>
                <a:gd name="connsiteY5" fmla="*/ 0 h 927927"/>
                <a:gd name="connsiteX6" fmla="*/ 2563245 w 3249962"/>
                <a:gd name="connsiteY6" fmla="*/ 51020 h 927927"/>
                <a:gd name="connsiteX7" fmla="*/ 3249962 w 3249962"/>
                <a:gd name="connsiteY7" fmla="*/ 463964 h 927927"/>
                <a:gd name="connsiteX0" fmla="*/ 2805896 w 3249962"/>
                <a:gd name="connsiteY0" fmla="*/ 927927 h 927927"/>
                <a:gd name="connsiteX1" fmla="*/ 14551 w 3249962"/>
                <a:gd name="connsiteY1" fmla="*/ 927927 h 927927"/>
                <a:gd name="connsiteX2" fmla="*/ 537116 w 3249962"/>
                <a:gd name="connsiteY2" fmla="*/ 463964 h 927927"/>
                <a:gd name="connsiteX3" fmla="*/ 13478 w 3249962"/>
                <a:gd name="connsiteY3" fmla="*/ 105653 h 927927"/>
                <a:gd name="connsiteX4" fmla="*/ 99758 w 3249962"/>
                <a:gd name="connsiteY4" fmla="*/ 0 h 927927"/>
                <a:gd name="connsiteX5" fmla="*/ 2390689 w 3249962"/>
                <a:gd name="connsiteY5" fmla="*/ 0 h 927927"/>
                <a:gd name="connsiteX6" fmla="*/ 2563245 w 3249962"/>
                <a:gd name="connsiteY6" fmla="*/ 51020 h 927927"/>
                <a:gd name="connsiteX7" fmla="*/ 3249962 w 3249962"/>
                <a:gd name="connsiteY7" fmla="*/ 463964 h 927927"/>
                <a:gd name="connsiteX0" fmla="*/ 2815281 w 3259347"/>
                <a:gd name="connsiteY0" fmla="*/ 927927 h 927927"/>
                <a:gd name="connsiteX1" fmla="*/ 23936 w 3259347"/>
                <a:gd name="connsiteY1" fmla="*/ 927927 h 927927"/>
                <a:gd name="connsiteX2" fmla="*/ 546501 w 3259347"/>
                <a:gd name="connsiteY2" fmla="*/ 463964 h 927927"/>
                <a:gd name="connsiteX3" fmla="*/ 22863 w 3259347"/>
                <a:gd name="connsiteY3" fmla="*/ 105653 h 927927"/>
                <a:gd name="connsiteX4" fmla="*/ 109143 w 3259347"/>
                <a:gd name="connsiteY4" fmla="*/ 0 h 927927"/>
                <a:gd name="connsiteX5" fmla="*/ 2400074 w 3259347"/>
                <a:gd name="connsiteY5" fmla="*/ 0 h 927927"/>
                <a:gd name="connsiteX6" fmla="*/ 2572630 w 3259347"/>
                <a:gd name="connsiteY6" fmla="*/ 51020 h 927927"/>
                <a:gd name="connsiteX7" fmla="*/ 3259347 w 3259347"/>
                <a:gd name="connsiteY7" fmla="*/ 463964 h 927927"/>
                <a:gd name="connsiteX0" fmla="*/ 2814206 w 3258272"/>
                <a:gd name="connsiteY0" fmla="*/ 927927 h 927927"/>
                <a:gd name="connsiteX1" fmla="*/ 22861 w 3258272"/>
                <a:gd name="connsiteY1" fmla="*/ 927927 h 927927"/>
                <a:gd name="connsiteX2" fmla="*/ 545426 w 3258272"/>
                <a:gd name="connsiteY2" fmla="*/ 463964 h 927927"/>
                <a:gd name="connsiteX3" fmla="*/ 21788 w 3258272"/>
                <a:gd name="connsiteY3" fmla="*/ 105653 h 927927"/>
                <a:gd name="connsiteX4" fmla="*/ 162282 w 3258272"/>
                <a:gd name="connsiteY4" fmla="*/ 0 h 927927"/>
                <a:gd name="connsiteX5" fmla="*/ 2398999 w 3258272"/>
                <a:gd name="connsiteY5" fmla="*/ 0 h 927927"/>
                <a:gd name="connsiteX6" fmla="*/ 2571555 w 3258272"/>
                <a:gd name="connsiteY6" fmla="*/ 51020 h 927927"/>
                <a:gd name="connsiteX7" fmla="*/ 3258272 w 3258272"/>
                <a:gd name="connsiteY7" fmla="*/ 463964 h 927927"/>
                <a:gd name="connsiteX0" fmla="*/ 2814206 w 3258272"/>
                <a:gd name="connsiteY0" fmla="*/ 927927 h 927927"/>
                <a:gd name="connsiteX1" fmla="*/ 22861 w 3258272"/>
                <a:gd name="connsiteY1" fmla="*/ 927927 h 927927"/>
                <a:gd name="connsiteX2" fmla="*/ 545426 w 3258272"/>
                <a:gd name="connsiteY2" fmla="*/ 463964 h 927927"/>
                <a:gd name="connsiteX3" fmla="*/ 21788 w 3258272"/>
                <a:gd name="connsiteY3" fmla="*/ 105653 h 927927"/>
                <a:gd name="connsiteX4" fmla="*/ 162282 w 3258272"/>
                <a:gd name="connsiteY4" fmla="*/ 0 h 927927"/>
                <a:gd name="connsiteX5" fmla="*/ 2398999 w 3258272"/>
                <a:gd name="connsiteY5" fmla="*/ 0 h 927927"/>
                <a:gd name="connsiteX6" fmla="*/ 2683947 w 3258272"/>
                <a:gd name="connsiteY6" fmla="*/ 105653 h 927927"/>
                <a:gd name="connsiteX7" fmla="*/ 3258272 w 3258272"/>
                <a:gd name="connsiteY7" fmla="*/ 463964 h 927927"/>
                <a:gd name="connsiteX0" fmla="*/ 2814206 w 3207585"/>
                <a:gd name="connsiteY0" fmla="*/ 927927 h 927927"/>
                <a:gd name="connsiteX1" fmla="*/ 22861 w 3207585"/>
                <a:gd name="connsiteY1" fmla="*/ 927927 h 927927"/>
                <a:gd name="connsiteX2" fmla="*/ 545426 w 3207585"/>
                <a:gd name="connsiteY2" fmla="*/ 463964 h 927927"/>
                <a:gd name="connsiteX3" fmla="*/ 21788 w 3207585"/>
                <a:gd name="connsiteY3" fmla="*/ 105653 h 927927"/>
                <a:gd name="connsiteX4" fmla="*/ 162282 w 3207585"/>
                <a:gd name="connsiteY4" fmla="*/ 0 h 927927"/>
                <a:gd name="connsiteX5" fmla="*/ 2398999 w 3207585"/>
                <a:gd name="connsiteY5" fmla="*/ 0 h 927927"/>
                <a:gd name="connsiteX6" fmla="*/ 2683947 w 3207585"/>
                <a:gd name="connsiteY6" fmla="*/ 105653 h 927927"/>
                <a:gd name="connsiteX7" fmla="*/ 3207585 w 3207585"/>
                <a:gd name="connsiteY7" fmla="*/ 463964 h 927927"/>
                <a:gd name="connsiteX0" fmla="*/ 2814206 w 3207585"/>
                <a:gd name="connsiteY0" fmla="*/ 927927 h 927927"/>
                <a:gd name="connsiteX1" fmla="*/ 22861 w 3207585"/>
                <a:gd name="connsiteY1" fmla="*/ 927927 h 927927"/>
                <a:gd name="connsiteX2" fmla="*/ 545426 w 3207585"/>
                <a:gd name="connsiteY2" fmla="*/ 463964 h 927927"/>
                <a:gd name="connsiteX3" fmla="*/ 21788 w 3207585"/>
                <a:gd name="connsiteY3" fmla="*/ 105653 h 927927"/>
                <a:gd name="connsiteX4" fmla="*/ 162282 w 3207585"/>
                <a:gd name="connsiteY4" fmla="*/ 0 h 927927"/>
                <a:gd name="connsiteX5" fmla="*/ 2398999 w 3207585"/>
                <a:gd name="connsiteY5" fmla="*/ 0 h 927927"/>
                <a:gd name="connsiteX6" fmla="*/ 2683947 w 3207585"/>
                <a:gd name="connsiteY6" fmla="*/ 105653 h 927927"/>
                <a:gd name="connsiteX7" fmla="*/ 3207585 w 3207585"/>
                <a:gd name="connsiteY7" fmla="*/ 463964 h 927927"/>
                <a:gd name="connsiteX0" fmla="*/ 2814206 w 3207585"/>
                <a:gd name="connsiteY0" fmla="*/ 927927 h 927927"/>
                <a:gd name="connsiteX1" fmla="*/ 22861 w 3207585"/>
                <a:gd name="connsiteY1" fmla="*/ 927927 h 927927"/>
                <a:gd name="connsiteX2" fmla="*/ 545426 w 3207585"/>
                <a:gd name="connsiteY2" fmla="*/ 463964 h 927927"/>
                <a:gd name="connsiteX3" fmla="*/ 21788 w 3207585"/>
                <a:gd name="connsiteY3" fmla="*/ 105653 h 927927"/>
                <a:gd name="connsiteX4" fmla="*/ 162282 w 3207585"/>
                <a:gd name="connsiteY4" fmla="*/ 0 h 927927"/>
                <a:gd name="connsiteX5" fmla="*/ 2398999 w 3207585"/>
                <a:gd name="connsiteY5" fmla="*/ 0 h 927927"/>
                <a:gd name="connsiteX6" fmla="*/ 2683947 w 3207585"/>
                <a:gd name="connsiteY6" fmla="*/ 105653 h 927927"/>
                <a:gd name="connsiteX7" fmla="*/ 3207585 w 3207585"/>
                <a:gd name="connsiteY7" fmla="*/ 463964 h 927927"/>
                <a:gd name="connsiteX0" fmla="*/ 2814206 w 3207585"/>
                <a:gd name="connsiteY0" fmla="*/ 927927 h 927927"/>
                <a:gd name="connsiteX1" fmla="*/ 22861 w 3207585"/>
                <a:gd name="connsiteY1" fmla="*/ 927927 h 927927"/>
                <a:gd name="connsiteX2" fmla="*/ 545426 w 3207585"/>
                <a:gd name="connsiteY2" fmla="*/ 463964 h 927927"/>
                <a:gd name="connsiteX3" fmla="*/ 21788 w 3207585"/>
                <a:gd name="connsiteY3" fmla="*/ 105653 h 927927"/>
                <a:gd name="connsiteX4" fmla="*/ 162282 w 3207585"/>
                <a:gd name="connsiteY4" fmla="*/ 0 h 927927"/>
                <a:gd name="connsiteX5" fmla="*/ 2402973 w 3207585"/>
                <a:gd name="connsiteY5" fmla="*/ 0 h 927927"/>
                <a:gd name="connsiteX6" fmla="*/ 2683947 w 3207585"/>
                <a:gd name="connsiteY6" fmla="*/ 105653 h 927927"/>
                <a:gd name="connsiteX7" fmla="*/ 3207585 w 3207585"/>
                <a:gd name="connsiteY7" fmla="*/ 463964 h 927927"/>
                <a:gd name="connsiteX0" fmla="*/ 3078388 w 3207585"/>
                <a:gd name="connsiteY0" fmla="*/ 927927 h 927927"/>
                <a:gd name="connsiteX1" fmla="*/ 22861 w 3207585"/>
                <a:gd name="connsiteY1" fmla="*/ 927927 h 927927"/>
                <a:gd name="connsiteX2" fmla="*/ 545426 w 3207585"/>
                <a:gd name="connsiteY2" fmla="*/ 463964 h 927927"/>
                <a:gd name="connsiteX3" fmla="*/ 21788 w 3207585"/>
                <a:gd name="connsiteY3" fmla="*/ 105653 h 927927"/>
                <a:gd name="connsiteX4" fmla="*/ 162282 w 3207585"/>
                <a:gd name="connsiteY4" fmla="*/ 0 h 927927"/>
                <a:gd name="connsiteX5" fmla="*/ 2402973 w 3207585"/>
                <a:gd name="connsiteY5" fmla="*/ 0 h 927927"/>
                <a:gd name="connsiteX6" fmla="*/ 2683947 w 3207585"/>
                <a:gd name="connsiteY6" fmla="*/ 105653 h 927927"/>
                <a:gd name="connsiteX7" fmla="*/ 3207585 w 3207585"/>
                <a:gd name="connsiteY7" fmla="*/ 463964 h 927927"/>
                <a:gd name="connsiteX0" fmla="*/ 3078388 w 3207585"/>
                <a:gd name="connsiteY0" fmla="*/ 927927 h 927927"/>
                <a:gd name="connsiteX1" fmla="*/ 22861 w 3207585"/>
                <a:gd name="connsiteY1" fmla="*/ 927927 h 927927"/>
                <a:gd name="connsiteX2" fmla="*/ 545426 w 3207585"/>
                <a:gd name="connsiteY2" fmla="*/ 463964 h 927927"/>
                <a:gd name="connsiteX3" fmla="*/ 21788 w 3207585"/>
                <a:gd name="connsiteY3" fmla="*/ 66741 h 927927"/>
                <a:gd name="connsiteX4" fmla="*/ 162282 w 3207585"/>
                <a:gd name="connsiteY4" fmla="*/ 0 h 927927"/>
                <a:gd name="connsiteX5" fmla="*/ 2402973 w 3207585"/>
                <a:gd name="connsiteY5" fmla="*/ 0 h 927927"/>
                <a:gd name="connsiteX6" fmla="*/ 2683947 w 3207585"/>
                <a:gd name="connsiteY6" fmla="*/ 105653 h 927927"/>
                <a:gd name="connsiteX7" fmla="*/ 3207585 w 3207585"/>
                <a:gd name="connsiteY7" fmla="*/ 463964 h 927927"/>
                <a:gd name="connsiteX0" fmla="*/ 3078388 w 3207585"/>
                <a:gd name="connsiteY0" fmla="*/ 927927 h 927927"/>
                <a:gd name="connsiteX1" fmla="*/ 22861 w 3207585"/>
                <a:gd name="connsiteY1" fmla="*/ 927927 h 927927"/>
                <a:gd name="connsiteX2" fmla="*/ 303020 w 3207585"/>
                <a:gd name="connsiteY2" fmla="*/ 463964 h 927927"/>
                <a:gd name="connsiteX3" fmla="*/ 21788 w 3207585"/>
                <a:gd name="connsiteY3" fmla="*/ 66741 h 927927"/>
                <a:gd name="connsiteX4" fmla="*/ 162282 w 3207585"/>
                <a:gd name="connsiteY4" fmla="*/ 0 h 927927"/>
                <a:gd name="connsiteX5" fmla="*/ 2402973 w 3207585"/>
                <a:gd name="connsiteY5" fmla="*/ 0 h 927927"/>
                <a:gd name="connsiteX6" fmla="*/ 2683947 w 3207585"/>
                <a:gd name="connsiteY6" fmla="*/ 105653 h 927927"/>
                <a:gd name="connsiteX7" fmla="*/ 3207585 w 3207585"/>
                <a:gd name="connsiteY7" fmla="*/ 463964 h 927927"/>
                <a:gd name="connsiteX0" fmla="*/ 3078388 w 3207585"/>
                <a:gd name="connsiteY0" fmla="*/ 927927 h 927927"/>
                <a:gd name="connsiteX1" fmla="*/ 22861 w 3207585"/>
                <a:gd name="connsiteY1" fmla="*/ 927927 h 927927"/>
                <a:gd name="connsiteX2" fmla="*/ 303020 w 3207585"/>
                <a:gd name="connsiteY2" fmla="*/ 463964 h 927927"/>
                <a:gd name="connsiteX3" fmla="*/ 21788 w 3207585"/>
                <a:gd name="connsiteY3" fmla="*/ 66741 h 927927"/>
                <a:gd name="connsiteX4" fmla="*/ 162282 w 3207585"/>
                <a:gd name="connsiteY4" fmla="*/ 0 h 927927"/>
                <a:gd name="connsiteX5" fmla="*/ 2402973 w 3207585"/>
                <a:gd name="connsiteY5" fmla="*/ 0 h 927927"/>
                <a:gd name="connsiteX6" fmla="*/ 2683947 w 3207585"/>
                <a:gd name="connsiteY6" fmla="*/ 105653 h 927927"/>
                <a:gd name="connsiteX7" fmla="*/ 3207585 w 3207585"/>
                <a:gd name="connsiteY7" fmla="*/ 463964 h 927927"/>
                <a:gd name="connsiteX0" fmla="*/ 3078388 w 3207585"/>
                <a:gd name="connsiteY0" fmla="*/ 927927 h 927927"/>
                <a:gd name="connsiteX1" fmla="*/ 22861 w 3207585"/>
                <a:gd name="connsiteY1" fmla="*/ 927927 h 927927"/>
                <a:gd name="connsiteX2" fmla="*/ 303020 w 3207585"/>
                <a:gd name="connsiteY2" fmla="*/ 463964 h 927927"/>
                <a:gd name="connsiteX3" fmla="*/ 21788 w 3207585"/>
                <a:gd name="connsiteY3" fmla="*/ 66741 h 927927"/>
                <a:gd name="connsiteX4" fmla="*/ 162282 w 3207585"/>
                <a:gd name="connsiteY4" fmla="*/ 0 h 927927"/>
                <a:gd name="connsiteX5" fmla="*/ 2402973 w 3207585"/>
                <a:gd name="connsiteY5" fmla="*/ 0 h 927927"/>
                <a:gd name="connsiteX6" fmla="*/ 2683947 w 3207585"/>
                <a:gd name="connsiteY6" fmla="*/ 105653 h 927927"/>
                <a:gd name="connsiteX7" fmla="*/ 3207585 w 3207585"/>
                <a:gd name="connsiteY7" fmla="*/ 463964 h 927927"/>
                <a:gd name="connsiteX0" fmla="*/ 3062811 w 3192008"/>
                <a:gd name="connsiteY0" fmla="*/ 927927 h 927927"/>
                <a:gd name="connsiteX1" fmla="*/ 7284 w 3192008"/>
                <a:gd name="connsiteY1" fmla="*/ 927927 h 927927"/>
                <a:gd name="connsiteX2" fmla="*/ 287443 w 3192008"/>
                <a:gd name="connsiteY2" fmla="*/ 463964 h 927927"/>
                <a:gd name="connsiteX3" fmla="*/ 6211 w 3192008"/>
                <a:gd name="connsiteY3" fmla="*/ 66741 h 927927"/>
                <a:gd name="connsiteX4" fmla="*/ 146705 w 3192008"/>
                <a:gd name="connsiteY4" fmla="*/ 0 h 927927"/>
                <a:gd name="connsiteX5" fmla="*/ 2387396 w 3192008"/>
                <a:gd name="connsiteY5" fmla="*/ 0 h 927927"/>
                <a:gd name="connsiteX6" fmla="*/ 2668370 w 3192008"/>
                <a:gd name="connsiteY6" fmla="*/ 105653 h 927927"/>
                <a:gd name="connsiteX7" fmla="*/ 3192008 w 3192008"/>
                <a:gd name="connsiteY7" fmla="*/ 463964 h 927927"/>
                <a:gd name="connsiteX0" fmla="*/ 3064005 w 3193202"/>
                <a:gd name="connsiteY0" fmla="*/ 927927 h 927927"/>
                <a:gd name="connsiteX1" fmla="*/ 8478 w 3193202"/>
                <a:gd name="connsiteY1" fmla="*/ 927927 h 927927"/>
                <a:gd name="connsiteX2" fmla="*/ 288637 w 3193202"/>
                <a:gd name="connsiteY2" fmla="*/ 463964 h 927927"/>
                <a:gd name="connsiteX3" fmla="*/ 7405 w 3193202"/>
                <a:gd name="connsiteY3" fmla="*/ 66741 h 927927"/>
                <a:gd name="connsiteX4" fmla="*/ 54033 w 3193202"/>
                <a:gd name="connsiteY4" fmla="*/ 0 h 927927"/>
                <a:gd name="connsiteX5" fmla="*/ 2388590 w 3193202"/>
                <a:gd name="connsiteY5" fmla="*/ 0 h 927927"/>
                <a:gd name="connsiteX6" fmla="*/ 2669564 w 3193202"/>
                <a:gd name="connsiteY6" fmla="*/ 105653 h 927927"/>
                <a:gd name="connsiteX7" fmla="*/ 3193202 w 3193202"/>
                <a:gd name="connsiteY7" fmla="*/ 463964 h 927927"/>
                <a:gd name="connsiteX0" fmla="*/ 3064005 w 3193202"/>
                <a:gd name="connsiteY0" fmla="*/ 927927 h 927927"/>
                <a:gd name="connsiteX1" fmla="*/ 8478 w 3193202"/>
                <a:gd name="connsiteY1" fmla="*/ 927927 h 927927"/>
                <a:gd name="connsiteX2" fmla="*/ 288637 w 3193202"/>
                <a:gd name="connsiteY2" fmla="*/ 463964 h 927927"/>
                <a:gd name="connsiteX3" fmla="*/ 7405 w 3193202"/>
                <a:gd name="connsiteY3" fmla="*/ 66741 h 927927"/>
                <a:gd name="connsiteX4" fmla="*/ 54033 w 3193202"/>
                <a:gd name="connsiteY4" fmla="*/ 0 h 927927"/>
                <a:gd name="connsiteX5" fmla="*/ 2388590 w 3193202"/>
                <a:gd name="connsiteY5" fmla="*/ 0 h 927927"/>
                <a:gd name="connsiteX6" fmla="*/ 2706866 w 3193202"/>
                <a:gd name="connsiteY6" fmla="*/ 66741 h 927927"/>
                <a:gd name="connsiteX7" fmla="*/ 3193202 w 3193202"/>
                <a:gd name="connsiteY7" fmla="*/ 463964 h 927927"/>
                <a:gd name="connsiteX0" fmla="*/ 3064005 w 3064005"/>
                <a:gd name="connsiteY0" fmla="*/ 927927 h 927927"/>
                <a:gd name="connsiteX1" fmla="*/ 8478 w 3064005"/>
                <a:gd name="connsiteY1" fmla="*/ 927927 h 927927"/>
                <a:gd name="connsiteX2" fmla="*/ 288637 w 3064005"/>
                <a:gd name="connsiteY2" fmla="*/ 463964 h 927927"/>
                <a:gd name="connsiteX3" fmla="*/ 7405 w 3064005"/>
                <a:gd name="connsiteY3" fmla="*/ 66741 h 927927"/>
                <a:gd name="connsiteX4" fmla="*/ 54033 w 3064005"/>
                <a:gd name="connsiteY4" fmla="*/ 0 h 927927"/>
                <a:gd name="connsiteX5" fmla="*/ 2388590 w 3064005"/>
                <a:gd name="connsiteY5" fmla="*/ 0 h 927927"/>
                <a:gd name="connsiteX6" fmla="*/ 2706866 w 3064005"/>
                <a:gd name="connsiteY6" fmla="*/ 66741 h 927927"/>
                <a:gd name="connsiteX7" fmla="*/ 2988099 w 3064005"/>
                <a:gd name="connsiteY7" fmla="*/ 463964 h 927927"/>
                <a:gd name="connsiteX0" fmla="*/ 3064005 w 3064005"/>
                <a:gd name="connsiteY0" fmla="*/ 927927 h 927927"/>
                <a:gd name="connsiteX1" fmla="*/ 8478 w 3064005"/>
                <a:gd name="connsiteY1" fmla="*/ 927927 h 927927"/>
                <a:gd name="connsiteX2" fmla="*/ 288637 w 3064005"/>
                <a:gd name="connsiteY2" fmla="*/ 463964 h 927927"/>
                <a:gd name="connsiteX3" fmla="*/ 7405 w 3064005"/>
                <a:gd name="connsiteY3" fmla="*/ 66741 h 927927"/>
                <a:gd name="connsiteX4" fmla="*/ 54033 w 3064005"/>
                <a:gd name="connsiteY4" fmla="*/ 0 h 927927"/>
                <a:gd name="connsiteX5" fmla="*/ 2388590 w 3064005"/>
                <a:gd name="connsiteY5" fmla="*/ 0 h 927927"/>
                <a:gd name="connsiteX6" fmla="*/ 2706866 w 3064005"/>
                <a:gd name="connsiteY6" fmla="*/ 66741 h 927927"/>
                <a:gd name="connsiteX7" fmla="*/ 2988099 w 3064005"/>
                <a:gd name="connsiteY7" fmla="*/ 463964 h 927927"/>
                <a:gd name="connsiteX0" fmla="*/ 3064005 w 3064005"/>
                <a:gd name="connsiteY0" fmla="*/ 927927 h 927927"/>
                <a:gd name="connsiteX1" fmla="*/ 8478 w 3064005"/>
                <a:gd name="connsiteY1" fmla="*/ 927927 h 927927"/>
                <a:gd name="connsiteX2" fmla="*/ 288637 w 3064005"/>
                <a:gd name="connsiteY2" fmla="*/ 463964 h 927927"/>
                <a:gd name="connsiteX3" fmla="*/ 7405 w 3064005"/>
                <a:gd name="connsiteY3" fmla="*/ 66741 h 927927"/>
                <a:gd name="connsiteX4" fmla="*/ 54033 w 3064005"/>
                <a:gd name="connsiteY4" fmla="*/ 0 h 927927"/>
                <a:gd name="connsiteX5" fmla="*/ 2388590 w 3064005"/>
                <a:gd name="connsiteY5" fmla="*/ 0 h 927927"/>
                <a:gd name="connsiteX6" fmla="*/ 2706866 w 3064005"/>
                <a:gd name="connsiteY6" fmla="*/ 66741 h 927927"/>
                <a:gd name="connsiteX7" fmla="*/ 2988099 w 3064005"/>
                <a:gd name="connsiteY7" fmla="*/ 463964 h 927927"/>
                <a:gd name="connsiteX0" fmla="*/ 3064005 w 3064005"/>
                <a:gd name="connsiteY0" fmla="*/ 927927 h 927927"/>
                <a:gd name="connsiteX1" fmla="*/ 8478 w 3064005"/>
                <a:gd name="connsiteY1" fmla="*/ 927927 h 927927"/>
                <a:gd name="connsiteX2" fmla="*/ 288637 w 3064005"/>
                <a:gd name="connsiteY2" fmla="*/ 463964 h 927927"/>
                <a:gd name="connsiteX3" fmla="*/ 7405 w 3064005"/>
                <a:gd name="connsiteY3" fmla="*/ 66741 h 927927"/>
                <a:gd name="connsiteX4" fmla="*/ 54033 w 3064005"/>
                <a:gd name="connsiteY4" fmla="*/ 0 h 927927"/>
                <a:gd name="connsiteX5" fmla="*/ 2613615 w 3064005"/>
                <a:gd name="connsiteY5" fmla="*/ 0 h 927927"/>
                <a:gd name="connsiteX6" fmla="*/ 2706866 w 3064005"/>
                <a:gd name="connsiteY6" fmla="*/ 66741 h 927927"/>
                <a:gd name="connsiteX7" fmla="*/ 2988099 w 3064005"/>
                <a:gd name="connsiteY7" fmla="*/ 463964 h 927927"/>
                <a:gd name="connsiteX0" fmla="*/ 2838494 w 2988099"/>
                <a:gd name="connsiteY0" fmla="*/ 927927 h 927927"/>
                <a:gd name="connsiteX1" fmla="*/ 8478 w 2988099"/>
                <a:gd name="connsiteY1" fmla="*/ 927927 h 927927"/>
                <a:gd name="connsiteX2" fmla="*/ 288637 w 2988099"/>
                <a:gd name="connsiteY2" fmla="*/ 463964 h 927927"/>
                <a:gd name="connsiteX3" fmla="*/ 7405 w 2988099"/>
                <a:gd name="connsiteY3" fmla="*/ 66741 h 927927"/>
                <a:gd name="connsiteX4" fmla="*/ 54033 w 2988099"/>
                <a:gd name="connsiteY4" fmla="*/ 0 h 927927"/>
                <a:gd name="connsiteX5" fmla="*/ 2613615 w 2988099"/>
                <a:gd name="connsiteY5" fmla="*/ 0 h 927927"/>
                <a:gd name="connsiteX6" fmla="*/ 2706866 w 2988099"/>
                <a:gd name="connsiteY6" fmla="*/ 66741 h 927927"/>
                <a:gd name="connsiteX7" fmla="*/ 2988099 w 2988099"/>
                <a:gd name="connsiteY7" fmla="*/ 463964 h 927927"/>
                <a:gd name="connsiteX0" fmla="*/ 2838494 w 2988099"/>
                <a:gd name="connsiteY0" fmla="*/ 927927 h 927927"/>
                <a:gd name="connsiteX1" fmla="*/ 8478 w 2988099"/>
                <a:gd name="connsiteY1" fmla="*/ 927927 h 927927"/>
                <a:gd name="connsiteX2" fmla="*/ 288637 w 2988099"/>
                <a:gd name="connsiteY2" fmla="*/ 463964 h 927927"/>
                <a:gd name="connsiteX3" fmla="*/ 7405 w 2988099"/>
                <a:gd name="connsiteY3" fmla="*/ 51020 h 927927"/>
                <a:gd name="connsiteX4" fmla="*/ 54033 w 2988099"/>
                <a:gd name="connsiteY4" fmla="*/ 0 h 927927"/>
                <a:gd name="connsiteX5" fmla="*/ 2613615 w 2988099"/>
                <a:gd name="connsiteY5" fmla="*/ 0 h 927927"/>
                <a:gd name="connsiteX6" fmla="*/ 2706866 w 2988099"/>
                <a:gd name="connsiteY6" fmla="*/ 66741 h 927927"/>
                <a:gd name="connsiteX7" fmla="*/ 2988099 w 2988099"/>
                <a:gd name="connsiteY7" fmla="*/ 463964 h 927927"/>
                <a:gd name="connsiteX0" fmla="*/ 2838494 w 2988099"/>
                <a:gd name="connsiteY0" fmla="*/ 927927 h 927927"/>
                <a:gd name="connsiteX1" fmla="*/ 8478 w 2988099"/>
                <a:gd name="connsiteY1" fmla="*/ 927927 h 927927"/>
                <a:gd name="connsiteX2" fmla="*/ 311993 w 2988099"/>
                <a:gd name="connsiteY2" fmla="*/ 463964 h 927927"/>
                <a:gd name="connsiteX3" fmla="*/ 7405 w 2988099"/>
                <a:gd name="connsiteY3" fmla="*/ 51020 h 927927"/>
                <a:gd name="connsiteX4" fmla="*/ 54033 w 2988099"/>
                <a:gd name="connsiteY4" fmla="*/ 0 h 927927"/>
                <a:gd name="connsiteX5" fmla="*/ 2613615 w 2988099"/>
                <a:gd name="connsiteY5" fmla="*/ 0 h 927927"/>
                <a:gd name="connsiteX6" fmla="*/ 2706866 w 2988099"/>
                <a:gd name="connsiteY6" fmla="*/ 66741 h 927927"/>
                <a:gd name="connsiteX7" fmla="*/ 2988099 w 2988099"/>
                <a:gd name="connsiteY7" fmla="*/ 463964 h 927927"/>
                <a:gd name="connsiteX0" fmla="*/ 2838494 w 2988099"/>
                <a:gd name="connsiteY0" fmla="*/ 927927 h 927927"/>
                <a:gd name="connsiteX1" fmla="*/ 8478 w 2988099"/>
                <a:gd name="connsiteY1" fmla="*/ 927927 h 927927"/>
                <a:gd name="connsiteX2" fmla="*/ 311993 w 2988099"/>
                <a:gd name="connsiteY2" fmla="*/ 463964 h 927927"/>
                <a:gd name="connsiteX3" fmla="*/ 7405 w 2988099"/>
                <a:gd name="connsiteY3" fmla="*/ 51020 h 927927"/>
                <a:gd name="connsiteX4" fmla="*/ 54033 w 2988099"/>
                <a:gd name="connsiteY4" fmla="*/ 0 h 927927"/>
                <a:gd name="connsiteX5" fmla="*/ 2613615 w 2988099"/>
                <a:gd name="connsiteY5" fmla="*/ 0 h 927927"/>
                <a:gd name="connsiteX6" fmla="*/ 2706866 w 2988099"/>
                <a:gd name="connsiteY6" fmla="*/ 66741 h 927927"/>
                <a:gd name="connsiteX7" fmla="*/ 2988099 w 2988099"/>
                <a:gd name="connsiteY7" fmla="*/ 463964 h 927927"/>
                <a:gd name="connsiteX0" fmla="*/ 2838494 w 2988099"/>
                <a:gd name="connsiteY0" fmla="*/ 927927 h 927927"/>
                <a:gd name="connsiteX1" fmla="*/ 8478 w 2988099"/>
                <a:gd name="connsiteY1" fmla="*/ 927927 h 927927"/>
                <a:gd name="connsiteX2" fmla="*/ 311993 w 2988099"/>
                <a:gd name="connsiteY2" fmla="*/ 463964 h 927927"/>
                <a:gd name="connsiteX3" fmla="*/ 7405 w 2988099"/>
                <a:gd name="connsiteY3" fmla="*/ 51020 h 927927"/>
                <a:gd name="connsiteX4" fmla="*/ 54033 w 2988099"/>
                <a:gd name="connsiteY4" fmla="*/ 0 h 927927"/>
                <a:gd name="connsiteX5" fmla="*/ 2613615 w 2988099"/>
                <a:gd name="connsiteY5" fmla="*/ 0 h 927927"/>
                <a:gd name="connsiteX6" fmla="*/ 2706866 w 2988099"/>
                <a:gd name="connsiteY6" fmla="*/ 66741 h 927927"/>
                <a:gd name="connsiteX7" fmla="*/ 2988099 w 2988099"/>
                <a:gd name="connsiteY7" fmla="*/ 463964 h 927927"/>
                <a:gd name="connsiteX0" fmla="*/ 2837063 w 2986668"/>
                <a:gd name="connsiteY0" fmla="*/ 927927 h 927927"/>
                <a:gd name="connsiteX1" fmla="*/ 7047 w 2986668"/>
                <a:gd name="connsiteY1" fmla="*/ 927927 h 927927"/>
                <a:gd name="connsiteX2" fmla="*/ 310562 w 2986668"/>
                <a:gd name="connsiteY2" fmla="*/ 463964 h 927927"/>
                <a:gd name="connsiteX3" fmla="*/ 5974 w 2986668"/>
                <a:gd name="connsiteY3" fmla="*/ 51020 h 927927"/>
                <a:gd name="connsiteX4" fmla="*/ 52602 w 2986668"/>
                <a:gd name="connsiteY4" fmla="*/ 0 h 927927"/>
                <a:gd name="connsiteX5" fmla="*/ 2612184 w 2986668"/>
                <a:gd name="connsiteY5" fmla="*/ 0 h 927927"/>
                <a:gd name="connsiteX6" fmla="*/ 2705435 w 2986668"/>
                <a:gd name="connsiteY6" fmla="*/ 66741 h 927927"/>
                <a:gd name="connsiteX7" fmla="*/ 2986668 w 2986668"/>
                <a:gd name="connsiteY7" fmla="*/ 463964 h 927927"/>
                <a:gd name="connsiteX0" fmla="*/ 2837214 w 2986819"/>
                <a:gd name="connsiteY0" fmla="*/ 927927 h 927927"/>
                <a:gd name="connsiteX1" fmla="*/ 7198 w 2986819"/>
                <a:gd name="connsiteY1" fmla="*/ 927927 h 927927"/>
                <a:gd name="connsiteX2" fmla="*/ 310713 w 2986819"/>
                <a:gd name="connsiteY2" fmla="*/ 463964 h 927927"/>
                <a:gd name="connsiteX3" fmla="*/ 6125 w 2986819"/>
                <a:gd name="connsiteY3" fmla="*/ 51020 h 927927"/>
                <a:gd name="connsiteX4" fmla="*/ 44393 w 2986819"/>
                <a:gd name="connsiteY4" fmla="*/ 0 h 927927"/>
                <a:gd name="connsiteX5" fmla="*/ 2612335 w 2986819"/>
                <a:gd name="connsiteY5" fmla="*/ 0 h 927927"/>
                <a:gd name="connsiteX6" fmla="*/ 2705586 w 2986819"/>
                <a:gd name="connsiteY6" fmla="*/ 66741 h 927927"/>
                <a:gd name="connsiteX7" fmla="*/ 2986819 w 2986819"/>
                <a:gd name="connsiteY7" fmla="*/ 463964 h 927927"/>
                <a:gd name="connsiteX0" fmla="*/ 2837214 w 2986819"/>
                <a:gd name="connsiteY0" fmla="*/ 927927 h 927927"/>
                <a:gd name="connsiteX1" fmla="*/ 7198 w 2986819"/>
                <a:gd name="connsiteY1" fmla="*/ 927927 h 927927"/>
                <a:gd name="connsiteX2" fmla="*/ 310713 w 2986819"/>
                <a:gd name="connsiteY2" fmla="*/ 463964 h 927927"/>
                <a:gd name="connsiteX3" fmla="*/ 6125 w 2986819"/>
                <a:gd name="connsiteY3" fmla="*/ 51020 h 927927"/>
                <a:gd name="connsiteX4" fmla="*/ 44393 w 2986819"/>
                <a:gd name="connsiteY4" fmla="*/ 0 h 927927"/>
                <a:gd name="connsiteX5" fmla="*/ 2612335 w 2986819"/>
                <a:gd name="connsiteY5" fmla="*/ 0 h 927927"/>
                <a:gd name="connsiteX6" fmla="*/ 2736200 w 2986819"/>
                <a:gd name="connsiteY6" fmla="*/ 51020 h 927927"/>
                <a:gd name="connsiteX7" fmla="*/ 2986819 w 2986819"/>
                <a:gd name="connsiteY7" fmla="*/ 463964 h 927927"/>
                <a:gd name="connsiteX0" fmla="*/ 2837214 w 3040788"/>
                <a:gd name="connsiteY0" fmla="*/ 927927 h 927927"/>
                <a:gd name="connsiteX1" fmla="*/ 7198 w 3040788"/>
                <a:gd name="connsiteY1" fmla="*/ 927927 h 927927"/>
                <a:gd name="connsiteX2" fmla="*/ 310713 w 3040788"/>
                <a:gd name="connsiteY2" fmla="*/ 463964 h 927927"/>
                <a:gd name="connsiteX3" fmla="*/ 6125 w 3040788"/>
                <a:gd name="connsiteY3" fmla="*/ 51020 h 927927"/>
                <a:gd name="connsiteX4" fmla="*/ 44393 w 3040788"/>
                <a:gd name="connsiteY4" fmla="*/ 0 h 927927"/>
                <a:gd name="connsiteX5" fmla="*/ 2612335 w 3040788"/>
                <a:gd name="connsiteY5" fmla="*/ 0 h 927927"/>
                <a:gd name="connsiteX6" fmla="*/ 2736200 w 3040788"/>
                <a:gd name="connsiteY6" fmla="*/ 51020 h 927927"/>
                <a:gd name="connsiteX7" fmla="*/ 3040788 w 3040788"/>
                <a:gd name="connsiteY7" fmla="*/ 463964 h 927927"/>
                <a:gd name="connsiteX0" fmla="*/ 2837214 w 3040788"/>
                <a:gd name="connsiteY0" fmla="*/ 927927 h 927927"/>
                <a:gd name="connsiteX1" fmla="*/ 7198 w 3040788"/>
                <a:gd name="connsiteY1" fmla="*/ 927927 h 927927"/>
                <a:gd name="connsiteX2" fmla="*/ 310713 w 3040788"/>
                <a:gd name="connsiteY2" fmla="*/ 463964 h 927927"/>
                <a:gd name="connsiteX3" fmla="*/ 6125 w 3040788"/>
                <a:gd name="connsiteY3" fmla="*/ 51020 h 927927"/>
                <a:gd name="connsiteX4" fmla="*/ 44393 w 3040788"/>
                <a:gd name="connsiteY4" fmla="*/ 0 h 927927"/>
                <a:gd name="connsiteX5" fmla="*/ 2612335 w 3040788"/>
                <a:gd name="connsiteY5" fmla="*/ 0 h 927927"/>
                <a:gd name="connsiteX6" fmla="*/ 2736200 w 3040788"/>
                <a:gd name="connsiteY6" fmla="*/ 51020 h 927927"/>
                <a:gd name="connsiteX7" fmla="*/ 3040788 w 3040788"/>
                <a:gd name="connsiteY7" fmla="*/ 463964 h 927927"/>
                <a:gd name="connsiteX0" fmla="*/ 2837214 w 3040788"/>
                <a:gd name="connsiteY0" fmla="*/ 927927 h 927927"/>
                <a:gd name="connsiteX1" fmla="*/ 7198 w 3040788"/>
                <a:gd name="connsiteY1" fmla="*/ 927927 h 927927"/>
                <a:gd name="connsiteX2" fmla="*/ 310713 w 3040788"/>
                <a:gd name="connsiteY2" fmla="*/ 463964 h 927927"/>
                <a:gd name="connsiteX3" fmla="*/ 6125 w 3040788"/>
                <a:gd name="connsiteY3" fmla="*/ 51020 h 927927"/>
                <a:gd name="connsiteX4" fmla="*/ 44393 w 3040788"/>
                <a:gd name="connsiteY4" fmla="*/ 0 h 927927"/>
                <a:gd name="connsiteX5" fmla="*/ 2612335 w 3040788"/>
                <a:gd name="connsiteY5" fmla="*/ 0 h 927927"/>
                <a:gd name="connsiteX6" fmla="*/ 2736200 w 3040788"/>
                <a:gd name="connsiteY6" fmla="*/ 51020 h 927927"/>
                <a:gd name="connsiteX7" fmla="*/ 3040788 w 3040788"/>
                <a:gd name="connsiteY7" fmla="*/ 463964 h 927927"/>
                <a:gd name="connsiteX0" fmla="*/ 2837214 w 3040788"/>
                <a:gd name="connsiteY0" fmla="*/ 927927 h 927927"/>
                <a:gd name="connsiteX1" fmla="*/ 7198 w 3040788"/>
                <a:gd name="connsiteY1" fmla="*/ 927927 h 927927"/>
                <a:gd name="connsiteX2" fmla="*/ 310713 w 3040788"/>
                <a:gd name="connsiteY2" fmla="*/ 463964 h 927927"/>
                <a:gd name="connsiteX3" fmla="*/ 6125 w 3040788"/>
                <a:gd name="connsiteY3" fmla="*/ 51020 h 927927"/>
                <a:gd name="connsiteX4" fmla="*/ 44393 w 3040788"/>
                <a:gd name="connsiteY4" fmla="*/ 0 h 927927"/>
                <a:gd name="connsiteX5" fmla="*/ 2659664 w 3040788"/>
                <a:gd name="connsiteY5" fmla="*/ 0 h 927927"/>
                <a:gd name="connsiteX6" fmla="*/ 2736200 w 3040788"/>
                <a:gd name="connsiteY6" fmla="*/ 51020 h 927927"/>
                <a:gd name="connsiteX7" fmla="*/ 3040788 w 3040788"/>
                <a:gd name="connsiteY7" fmla="*/ 463964 h 927927"/>
                <a:gd name="connsiteX0" fmla="*/ 2844423 w 3040788"/>
                <a:gd name="connsiteY0" fmla="*/ 927927 h 927927"/>
                <a:gd name="connsiteX1" fmla="*/ 7198 w 3040788"/>
                <a:gd name="connsiteY1" fmla="*/ 927927 h 927927"/>
                <a:gd name="connsiteX2" fmla="*/ 310713 w 3040788"/>
                <a:gd name="connsiteY2" fmla="*/ 463964 h 927927"/>
                <a:gd name="connsiteX3" fmla="*/ 6125 w 3040788"/>
                <a:gd name="connsiteY3" fmla="*/ 51020 h 927927"/>
                <a:gd name="connsiteX4" fmla="*/ 44393 w 3040788"/>
                <a:gd name="connsiteY4" fmla="*/ 0 h 927927"/>
                <a:gd name="connsiteX5" fmla="*/ 2659664 w 3040788"/>
                <a:gd name="connsiteY5" fmla="*/ 0 h 927927"/>
                <a:gd name="connsiteX6" fmla="*/ 2736200 w 3040788"/>
                <a:gd name="connsiteY6" fmla="*/ 51020 h 927927"/>
                <a:gd name="connsiteX7" fmla="*/ 3040788 w 3040788"/>
                <a:gd name="connsiteY7" fmla="*/ 463964 h 927927"/>
                <a:gd name="connsiteX0" fmla="*/ 2844423 w 3040788"/>
                <a:gd name="connsiteY0" fmla="*/ 927927 h 927927"/>
                <a:gd name="connsiteX1" fmla="*/ 7198 w 3040788"/>
                <a:gd name="connsiteY1" fmla="*/ 927927 h 927927"/>
                <a:gd name="connsiteX2" fmla="*/ 310713 w 3040788"/>
                <a:gd name="connsiteY2" fmla="*/ 463964 h 927927"/>
                <a:gd name="connsiteX3" fmla="*/ 6125 w 3040788"/>
                <a:gd name="connsiteY3" fmla="*/ 74812 h 927927"/>
                <a:gd name="connsiteX4" fmla="*/ 44393 w 3040788"/>
                <a:gd name="connsiteY4" fmla="*/ 0 h 927927"/>
                <a:gd name="connsiteX5" fmla="*/ 2659664 w 3040788"/>
                <a:gd name="connsiteY5" fmla="*/ 0 h 927927"/>
                <a:gd name="connsiteX6" fmla="*/ 2736200 w 3040788"/>
                <a:gd name="connsiteY6" fmla="*/ 51020 h 927927"/>
                <a:gd name="connsiteX7" fmla="*/ 3040788 w 3040788"/>
                <a:gd name="connsiteY7" fmla="*/ 463964 h 927927"/>
                <a:gd name="connsiteX0" fmla="*/ 2844423 w 3040788"/>
                <a:gd name="connsiteY0" fmla="*/ 927927 h 927927"/>
                <a:gd name="connsiteX1" fmla="*/ 7198 w 3040788"/>
                <a:gd name="connsiteY1" fmla="*/ 927927 h 927927"/>
                <a:gd name="connsiteX2" fmla="*/ 210344 w 3040788"/>
                <a:gd name="connsiteY2" fmla="*/ 463964 h 927927"/>
                <a:gd name="connsiteX3" fmla="*/ 6125 w 3040788"/>
                <a:gd name="connsiteY3" fmla="*/ 74812 h 927927"/>
                <a:gd name="connsiteX4" fmla="*/ 44393 w 3040788"/>
                <a:gd name="connsiteY4" fmla="*/ 0 h 927927"/>
                <a:gd name="connsiteX5" fmla="*/ 2659664 w 3040788"/>
                <a:gd name="connsiteY5" fmla="*/ 0 h 927927"/>
                <a:gd name="connsiteX6" fmla="*/ 2736200 w 3040788"/>
                <a:gd name="connsiteY6" fmla="*/ 51020 h 927927"/>
                <a:gd name="connsiteX7" fmla="*/ 3040788 w 3040788"/>
                <a:gd name="connsiteY7" fmla="*/ 463964 h 927927"/>
                <a:gd name="connsiteX0" fmla="*/ 2844423 w 3040788"/>
                <a:gd name="connsiteY0" fmla="*/ 927927 h 927927"/>
                <a:gd name="connsiteX1" fmla="*/ 7198 w 3040788"/>
                <a:gd name="connsiteY1" fmla="*/ 927927 h 927927"/>
                <a:gd name="connsiteX2" fmla="*/ 210344 w 3040788"/>
                <a:gd name="connsiteY2" fmla="*/ 463964 h 927927"/>
                <a:gd name="connsiteX3" fmla="*/ 6125 w 3040788"/>
                <a:gd name="connsiteY3" fmla="*/ 74812 h 927927"/>
                <a:gd name="connsiteX4" fmla="*/ 44393 w 3040788"/>
                <a:gd name="connsiteY4" fmla="*/ 0 h 927927"/>
                <a:gd name="connsiteX5" fmla="*/ 2659664 w 3040788"/>
                <a:gd name="connsiteY5" fmla="*/ 0 h 927927"/>
                <a:gd name="connsiteX6" fmla="*/ 2736200 w 3040788"/>
                <a:gd name="connsiteY6" fmla="*/ 51020 h 927927"/>
                <a:gd name="connsiteX7" fmla="*/ 3040788 w 3040788"/>
                <a:gd name="connsiteY7" fmla="*/ 463964 h 927927"/>
                <a:gd name="connsiteX0" fmla="*/ 2844423 w 3040788"/>
                <a:gd name="connsiteY0" fmla="*/ 927927 h 927927"/>
                <a:gd name="connsiteX1" fmla="*/ 7198 w 3040788"/>
                <a:gd name="connsiteY1" fmla="*/ 927927 h 927927"/>
                <a:gd name="connsiteX2" fmla="*/ 210344 w 3040788"/>
                <a:gd name="connsiteY2" fmla="*/ 463964 h 927927"/>
                <a:gd name="connsiteX3" fmla="*/ 6125 w 3040788"/>
                <a:gd name="connsiteY3" fmla="*/ 74812 h 927927"/>
                <a:gd name="connsiteX4" fmla="*/ 44393 w 3040788"/>
                <a:gd name="connsiteY4" fmla="*/ 0 h 927927"/>
                <a:gd name="connsiteX5" fmla="*/ 2659664 w 3040788"/>
                <a:gd name="connsiteY5" fmla="*/ 0 h 927927"/>
                <a:gd name="connsiteX6" fmla="*/ 2736200 w 3040788"/>
                <a:gd name="connsiteY6" fmla="*/ 51020 h 927927"/>
                <a:gd name="connsiteX7" fmla="*/ 3040788 w 3040788"/>
                <a:gd name="connsiteY7" fmla="*/ 463964 h 927927"/>
                <a:gd name="connsiteX0" fmla="*/ 2844399 w 3040764"/>
                <a:gd name="connsiteY0" fmla="*/ 927927 h 927927"/>
                <a:gd name="connsiteX1" fmla="*/ 7174 w 3040764"/>
                <a:gd name="connsiteY1" fmla="*/ 927927 h 927927"/>
                <a:gd name="connsiteX2" fmla="*/ 210320 w 3040764"/>
                <a:gd name="connsiteY2" fmla="*/ 463964 h 927927"/>
                <a:gd name="connsiteX3" fmla="*/ 6101 w 3040764"/>
                <a:gd name="connsiteY3" fmla="*/ 74812 h 927927"/>
                <a:gd name="connsiteX4" fmla="*/ 44369 w 3040764"/>
                <a:gd name="connsiteY4" fmla="*/ 0 h 927927"/>
                <a:gd name="connsiteX5" fmla="*/ 2659640 w 3040764"/>
                <a:gd name="connsiteY5" fmla="*/ 0 h 927927"/>
                <a:gd name="connsiteX6" fmla="*/ 2736176 w 3040764"/>
                <a:gd name="connsiteY6" fmla="*/ 51020 h 927927"/>
                <a:gd name="connsiteX7" fmla="*/ 3040764 w 3040764"/>
                <a:gd name="connsiteY7" fmla="*/ 463964 h 927927"/>
                <a:gd name="connsiteX0" fmla="*/ 2844401 w 3040766"/>
                <a:gd name="connsiteY0" fmla="*/ 927927 h 927927"/>
                <a:gd name="connsiteX1" fmla="*/ 7176 w 3040766"/>
                <a:gd name="connsiteY1" fmla="*/ 927927 h 927927"/>
                <a:gd name="connsiteX2" fmla="*/ 210322 w 3040766"/>
                <a:gd name="connsiteY2" fmla="*/ 463964 h 927927"/>
                <a:gd name="connsiteX3" fmla="*/ 6103 w 3040766"/>
                <a:gd name="connsiteY3" fmla="*/ 74812 h 927927"/>
                <a:gd name="connsiteX4" fmla="*/ 44227 w 3040766"/>
                <a:gd name="connsiteY4" fmla="*/ 0 h 927927"/>
                <a:gd name="connsiteX5" fmla="*/ 2659642 w 3040766"/>
                <a:gd name="connsiteY5" fmla="*/ 0 h 927927"/>
                <a:gd name="connsiteX6" fmla="*/ 2736178 w 3040766"/>
                <a:gd name="connsiteY6" fmla="*/ 51020 h 927927"/>
                <a:gd name="connsiteX7" fmla="*/ 3040766 w 3040766"/>
                <a:gd name="connsiteY7" fmla="*/ 463964 h 927927"/>
                <a:gd name="connsiteX0" fmla="*/ 2844401 w 3040766"/>
                <a:gd name="connsiteY0" fmla="*/ 927927 h 927927"/>
                <a:gd name="connsiteX1" fmla="*/ 7176 w 3040766"/>
                <a:gd name="connsiteY1" fmla="*/ 927927 h 927927"/>
                <a:gd name="connsiteX2" fmla="*/ 210322 w 3040766"/>
                <a:gd name="connsiteY2" fmla="*/ 463964 h 927927"/>
                <a:gd name="connsiteX3" fmla="*/ 6103 w 3040766"/>
                <a:gd name="connsiteY3" fmla="*/ 74812 h 927927"/>
                <a:gd name="connsiteX4" fmla="*/ 44227 w 3040766"/>
                <a:gd name="connsiteY4" fmla="*/ 0 h 927927"/>
                <a:gd name="connsiteX5" fmla="*/ 2659642 w 3040766"/>
                <a:gd name="connsiteY5" fmla="*/ 0 h 927927"/>
                <a:gd name="connsiteX6" fmla="*/ 2766678 w 3040766"/>
                <a:gd name="connsiteY6" fmla="*/ 74812 h 927927"/>
                <a:gd name="connsiteX7" fmla="*/ 3040766 w 3040766"/>
                <a:gd name="connsiteY7" fmla="*/ 463964 h 927927"/>
                <a:gd name="connsiteX0" fmla="*/ 2844401 w 2970897"/>
                <a:gd name="connsiteY0" fmla="*/ 927927 h 927927"/>
                <a:gd name="connsiteX1" fmla="*/ 7176 w 2970897"/>
                <a:gd name="connsiteY1" fmla="*/ 927927 h 927927"/>
                <a:gd name="connsiteX2" fmla="*/ 210322 w 2970897"/>
                <a:gd name="connsiteY2" fmla="*/ 463964 h 927927"/>
                <a:gd name="connsiteX3" fmla="*/ 6103 w 2970897"/>
                <a:gd name="connsiteY3" fmla="*/ 74812 h 927927"/>
                <a:gd name="connsiteX4" fmla="*/ 44227 w 2970897"/>
                <a:gd name="connsiteY4" fmla="*/ 0 h 927927"/>
                <a:gd name="connsiteX5" fmla="*/ 2659642 w 2970897"/>
                <a:gd name="connsiteY5" fmla="*/ 0 h 927927"/>
                <a:gd name="connsiteX6" fmla="*/ 2766678 w 2970897"/>
                <a:gd name="connsiteY6" fmla="*/ 74812 h 927927"/>
                <a:gd name="connsiteX7" fmla="*/ 2970897 w 2970897"/>
                <a:gd name="connsiteY7" fmla="*/ 463964 h 927927"/>
                <a:gd name="connsiteX0" fmla="*/ 2844401 w 2970897"/>
                <a:gd name="connsiteY0" fmla="*/ 927927 h 927927"/>
                <a:gd name="connsiteX1" fmla="*/ 7176 w 2970897"/>
                <a:gd name="connsiteY1" fmla="*/ 927927 h 927927"/>
                <a:gd name="connsiteX2" fmla="*/ 210322 w 2970897"/>
                <a:gd name="connsiteY2" fmla="*/ 463964 h 927927"/>
                <a:gd name="connsiteX3" fmla="*/ 6103 w 2970897"/>
                <a:gd name="connsiteY3" fmla="*/ 74812 h 927927"/>
                <a:gd name="connsiteX4" fmla="*/ 44227 w 2970897"/>
                <a:gd name="connsiteY4" fmla="*/ 0 h 927927"/>
                <a:gd name="connsiteX5" fmla="*/ 2659642 w 2970897"/>
                <a:gd name="connsiteY5" fmla="*/ 0 h 927927"/>
                <a:gd name="connsiteX6" fmla="*/ 2766678 w 2970897"/>
                <a:gd name="connsiteY6" fmla="*/ 74812 h 927927"/>
                <a:gd name="connsiteX7" fmla="*/ 2970897 w 2970897"/>
                <a:gd name="connsiteY7" fmla="*/ 463964 h 927927"/>
                <a:gd name="connsiteX0" fmla="*/ 2844401 w 2970897"/>
                <a:gd name="connsiteY0" fmla="*/ 927927 h 927927"/>
                <a:gd name="connsiteX1" fmla="*/ 7176 w 2970897"/>
                <a:gd name="connsiteY1" fmla="*/ 927927 h 927927"/>
                <a:gd name="connsiteX2" fmla="*/ 210322 w 2970897"/>
                <a:gd name="connsiteY2" fmla="*/ 463964 h 927927"/>
                <a:gd name="connsiteX3" fmla="*/ 6103 w 2970897"/>
                <a:gd name="connsiteY3" fmla="*/ 74812 h 927927"/>
                <a:gd name="connsiteX4" fmla="*/ 44227 w 2970897"/>
                <a:gd name="connsiteY4" fmla="*/ 0 h 927927"/>
                <a:gd name="connsiteX5" fmla="*/ 2659642 w 2970897"/>
                <a:gd name="connsiteY5" fmla="*/ 0 h 927927"/>
                <a:gd name="connsiteX6" fmla="*/ 2766678 w 2970897"/>
                <a:gd name="connsiteY6" fmla="*/ 74812 h 927927"/>
                <a:gd name="connsiteX7" fmla="*/ 2970897 w 2970897"/>
                <a:gd name="connsiteY7" fmla="*/ 463964 h 927927"/>
                <a:gd name="connsiteX0" fmla="*/ 2844401 w 2970897"/>
                <a:gd name="connsiteY0" fmla="*/ 927927 h 927927"/>
                <a:gd name="connsiteX1" fmla="*/ 7176 w 2970897"/>
                <a:gd name="connsiteY1" fmla="*/ 927927 h 927927"/>
                <a:gd name="connsiteX2" fmla="*/ 210322 w 2970897"/>
                <a:gd name="connsiteY2" fmla="*/ 463964 h 927927"/>
                <a:gd name="connsiteX3" fmla="*/ 6103 w 2970897"/>
                <a:gd name="connsiteY3" fmla="*/ 74812 h 927927"/>
                <a:gd name="connsiteX4" fmla="*/ 44227 w 2970897"/>
                <a:gd name="connsiteY4" fmla="*/ 0 h 927927"/>
                <a:gd name="connsiteX5" fmla="*/ 2690427 w 2970897"/>
                <a:gd name="connsiteY5" fmla="*/ 0 h 927927"/>
                <a:gd name="connsiteX6" fmla="*/ 2766678 w 2970897"/>
                <a:gd name="connsiteY6" fmla="*/ 74812 h 927927"/>
                <a:gd name="connsiteX7" fmla="*/ 2970897 w 2970897"/>
                <a:gd name="connsiteY7" fmla="*/ 463964 h 927927"/>
                <a:gd name="connsiteX0" fmla="*/ 2874502 w 2970897"/>
                <a:gd name="connsiteY0" fmla="*/ 927927 h 927927"/>
                <a:gd name="connsiteX1" fmla="*/ 7176 w 2970897"/>
                <a:gd name="connsiteY1" fmla="*/ 927927 h 927927"/>
                <a:gd name="connsiteX2" fmla="*/ 210322 w 2970897"/>
                <a:gd name="connsiteY2" fmla="*/ 463964 h 927927"/>
                <a:gd name="connsiteX3" fmla="*/ 6103 w 2970897"/>
                <a:gd name="connsiteY3" fmla="*/ 74812 h 927927"/>
                <a:gd name="connsiteX4" fmla="*/ 44227 w 2970897"/>
                <a:gd name="connsiteY4" fmla="*/ 0 h 927927"/>
                <a:gd name="connsiteX5" fmla="*/ 2690427 w 2970897"/>
                <a:gd name="connsiteY5" fmla="*/ 0 h 927927"/>
                <a:gd name="connsiteX6" fmla="*/ 2766678 w 2970897"/>
                <a:gd name="connsiteY6" fmla="*/ 74812 h 927927"/>
                <a:gd name="connsiteX7" fmla="*/ 2970897 w 2970897"/>
                <a:gd name="connsiteY7" fmla="*/ 463964 h 927927"/>
                <a:gd name="connsiteX0" fmla="*/ 2874502 w 2970897"/>
                <a:gd name="connsiteY0" fmla="*/ 927927 h 927927"/>
                <a:gd name="connsiteX1" fmla="*/ 7176 w 2970897"/>
                <a:gd name="connsiteY1" fmla="*/ 927927 h 927927"/>
                <a:gd name="connsiteX2" fmla="*/ 210322 w 2970897"/>
                <a:gd name="connsiteY2" fmla="*/ 463964 h 927927"/>
                <a:gd name="connsiteX3" fmla="*/ 6103 w 2970897"/>
                <a:gd name="connsiteY3" fmla="*/ 74812 h 927927"/>
                <a:gd name="connsiteX4" fmla="*/ 44227 w 2970897"/>
                <a:gd name="connsiteY4" fmla="*/ 0 h 927927"/>
                <a:gd name="connsiteX5" fmla="*/ 2690427 w 2970897"/>
                <a:gd name="connsiteY5" fmla="*/ 0 h 927927"/>
                <a:gd name="connsiteX6" fmla="*/ 2766678 w 2970897"/>
                <a:gd name="connsiteY6" fmla="*/ 74812 h 927927"/>
                <a:gd name="connsiteX7" fmla="*/ 2970897 w 2970897"/>
                <a:gd name="connsiteY7" fmla="*/ 463964 h 927927"/>
                <a:gd name="connsiteX0" fmla="*/ 2874502 w 2970897"/>
                <a:gd name="connsiteY0" fmla="*/ 927927 h 927927"/>
                <a:gd name="connsiteX1" fmla="*/ 7176 w 2970897"/>
                <a:gd name="connsiteY1" fmla="*/ 927927 h 927927"/>
                <a:gd name="connsiteX2" fmla="*/ 216463 w 2970897"/>
                <a:gd name="connsiteY2" fmla="*/ 463964 h 927927"/>
                <a:gd name="connsiteX3" fmla="*/ 6103 w 2970897"/>
                <a:gd name="connsiteY3" fmla="*/ 74812 h 927927"/>
                <a:gd name="connsiteX4" fmla="*/ 44227 w 2970897"/>
                <a:gd name="connsiteY4" fmla="*/ 0 h 927927"/>
                <a:gd name="connsiteX5" fmla="*/ 2690427 w 2970897"/>
                <a:gd name="connsiteY5" fmla="*/ 0 h 927927"/>
                <a:gd name="connsiteX6" fmla="*/ 2766678 w 2970897"/>
                <a:gd name="connsiteY6" fmla="*/ 74812 h 927927"/>
                <a:gd name="connsiteX7" fmla="*/ 2970897 w 2970897"/>
                <a:gd name="connsiteY7" fmla="*/ 463964 h 927927"/>
                <a:gd name="connsiteX0" fmla="*/ 2874502 w 2970897"/>
                <a:gd name="connsiteY0" fmla="*/ 927927 h 927927"/>
                <a:gd name="connsiteX1" fmla="*/ 7176 w 2970897"/>
                <a:gd name="connsiteY1" fmla="*/ 927927 h 927927"/>
                <a:gd name="connsiteX2" fmla="*/ 216463 w 2970897"/>
                <a:gd name="connsiteY2" fmla="*/ 463964 h 927927"/>
                <a:gd name="connsiteX3" fmla="*/ 6103 w 2970897"/>
                <a:gd name="connsiteY3" fmla="*/ 74812 h 927927"/>
                <a:gd name="connsiteX4" fmla="*/ 44227 w 2970897"/>
                <a:gd name="connsiteY4" fmla="*/ 0 h 927927"/>
                <a:gd name="connsiteX5" fmla="*/ 2690427 w 2970897"/>
                <a:gd name="connsiteY5" fmla="*/ 0 h 927927"/>
                <a:gd name="connsiteX6" fmla="*/ 2766678 w 2970897"/>
                <a:gd name="connsiteY6" fmla="*/ 74812 h 927927"/>
                <a:gd name="connsiteX7" fmla="*/ 2970897 w 2970897"/>
                <a:gd name="connsiteY7" fmla="*/ 463964 h 927927"/>
                <a:gd name="connsiteX0" fmla="*/ 2874502 w 2970897"/>
                <a:gd name="connsiteY0" fmla="*/ 927927 h 927927"/>
                <a:gd name="connsiteX1" fmla="*/ 7176 w 2970897"/>
                <a:gd name="connsiteY1" fmla="*/ 927927 h 927927"/>
                <a:gd name="connsiteX2" fmla="*/ 216463 w 2970897"/>
                <a:gd name="connsiteY2" fmla="*/ 463964 h 927927"/>
                <a:gd name="connsiteX3" fmla="*/ 6103 w 2970897"/>
                <a:gd name="connsiteY3" fmla="*/ 74812 h 927927"/>
                <a:gd name="connsiteX4" fmla="*/ 44227 w 2970897"/>
                <a:gd name="connsiteY4" fmla="*/ 0 h 927927"/>
                <a:gd name="connsiteX5" fmla="*/ 2690427 w 2970897"/>
                <a:gd name="connsiteY5" fmla="*/ 0 h 927927"/>
                <a:gd name="connsiteX6" fmla="*/ 2766678 w 2970897"/>
                <a:gd name="connsiteY6" fmla="*/ 74812 h 927927"/>
                <a:gd name="connsiteX7" fmla="*/ 2970897 w 2970897"/>
                <a:gd name="connsiteY7" fmla="*/ 463964 h 927927"/>
                <a:gd name="connsiteX0" fmla="*/ 2874700 w 2971095"/>
                <a:gd name="connsiteY0" fmla="*/ 927927 h 927927"/>
                <a:gd name="connsiteX1" fmla="*/ 7374 w 2971095"/>
                <a:gd name="connsiteY1" fmla="*/ 927927 h 927927"/>
                <a:gd name="connsiteX2" fmla="*/ 216661 w 2971095"/>
                <a:gd name="connsiteY2" fmla="*/ 463964 h 927927"/>
                <a:gd name="connsiteX3" fmla="*/ 6301 w 2971095"/>
                <a:gd name="connsiteY3" fmla="*/ 74812 h 927927"/>
                <a:gd name="connsiteX4" fmla="*/ 44425 w 2971095"/>
                <a:gd name="connsiteY4" fmla="*/ 0 h 927927"/>
                <a:gd name="connsiteX5" fmla="*/ 2690625 w 2971095"/>
                <a:gd name="connsiteY5" fmla="*/ 0 h 927927"/>
                <a:gd name="connsiteX6" fmla="*/ 2766876 w 2971095"/>
                <a:gd name="connsiteY6" fmla="*/ 74812 h 927927"/>
                <a:gd name="connsiteX7" fmla="*/ 2971095 w 2971095"/>
                <a:gd name="connsiteY7" fmla="*/ 463964 h 927927"/>
                <a:gd name="connsiteX0" fmla="*/ 2874679 w 2971074"/>
                <a:gd name="connsiteY0" fmla="*/ 927927 h 927927"/>
                <a:gd name="connsiteX1" fmla="*/ 7353 w 2971074"/>
                <a:gd name="connsiteY1" fmla="*/ 927927 h 927927"/>
                <a:gd name="connsiteX2" fmla="*/ 216640 w 2971074"/>
                <a:gd name="connsiteY2" fmla="*/ 463964 h 927927"/>
                <a:gd name="connsiteX3" fmla="*/ 6280 w 2971074"/>
                <a:gd name="connsiteY3" fmla="*/ 74812 h 927927"/>
                <a:gd name="connsiteX4" fmla="*/ 45553 w 2971074"/>
                <a:gd name="connsiteY4" fmla="*/ 0 h 927927"/>
                <a:gd name="connsiteX5" fmla="*/ 2690604 w 2971074"/>
                <a:gd name="connsiteY5" fmla="*/ 0 h 927927"/>
                <a:gd name="connsiteX6" fmla="*/ 2766855 w 2971074"/>
                <a:gd name="connsiteY6" fmla="*/ 74812 h 927927"/>
                <a:gd name="connsiteX7" fmla="*/ 2971074 w 2971074"/>
                <a:gd name="connsiteY7" fmla="*/ 463964 h 927927"/>
                <a:gd name="connsiteX0" fmla="*/ 2874679 w 2971074"/>
                <a:gd name="connsiteY0" fmla="*/ 927927 h 927927"/>
                <a:gd name="connsiteX1" fmla="*/ 7353 w 2971074"/>
                <a:gd name="connsiteY1" fmla="*/ 927927 h 927927"/>
                <a:gd name="connsiteX2" fmla="*/ 216640 w 2971074"/>
                <a:gd name="connsiteY2" fmla="*/ 463964 h 927927"/>
                <a:gd name="connsiteX3" fmla="*/ 6280 w 2971074"/>
                <a:gd name="connsiteY3" fmla="*/ 74812 h 927927"/>
                <a:gd name="connsiteX4" fmla="*/ 45553 w 2971074"/>
                <a:gd name="connsiteY4" fmla="*/ 0 h 927927"/>
                <a:gd name="connsiteX5" fmla="*/ 2690604 w 2971074"/>
                <a:gd name="connsiteY5" fmla="*/ 0 h 927927"/>
                <a:gd name="connsiteX6" fmla="*/ 2798272 w 2971074"/>
                <a:gd name="connsiteY6" fmla="*/ 74812 h 927927"/>
                <a:gd name="connsiteX7" fmla="*/ 2971074 w 2971074"/>
                <a:gd name="connsiteY7" fmla="*/ 463964 h 927927"/>
                <a:gd name="connsiteX0" fmla="*/ 2874679 w 3008633"/>
                <a:gd name="connsiteY0" fmla="*/ 927927 h 927927"/>
                <a:gd name="connsiteX1" fmla="*/ 7353 w 3008633"/>
                <a:gd name="connsiteY1" fmla="*/ 927927 h 927927"/>
                <a:gd name="connsiteX2" fmla="*/ 216640 w 3008633"/>
                <a:gd name="connsiteY2" fmla="*/ 463964 h 927927"/>
                <a:gd name="connsiteX3" fmla="*/ 6280 w 3008633"/>
                <a:gd name="connsiteY3" fmla="*/ 74812 h 927927"/>
                <a:gd name="connsiteX4" fmla="*/ 45553 w 3008633"/>
                <a:gd name="connsiteY4" fmla="*/ 0 h 927927"/>
                <a:gd name="connsiteX5" fmla="*/ 2690604 w 3008633"/>
                <a:gd name="connsiteY5" fmla="*/ 0 h 927927"/>
                <a:gd name="connsiteX6" fmla="*/ 2798272 w 3008633"/>
                <a:gd name="connsiteY6" fmla="*/ 74812 h 927927"/>
                <a:gd name="connsiteX7" fmla="*/ 3008633 w 3008633"/>
                <a:gd name="connsiteY7" fmla="*/ 463964 h 927927"/>
                <a:gd name="connsiteX0" fmla="*/ 2874679 w 3008633"/>
                <a:gd name="connsiteY0" fmla="*/ 927927 h 927927"/>
                <a:gd name="connsiteX1" fmla="*/ 7353 w 3008633"/>
                <a:gd name="connsiteY1" fmla="*/ 927927 h 927927"/>
                <a:gd name="connsiteX2" fmla="*/ 216640 w 3008633"/>
                <a:gd name="connsiteY2" fmla="*/ 463964 h 927927"/>
                <a:gd name="connsiteX3" fmla="*/ 6280 w 3008633"/>
                <a:gd name="connsiteY3" fmla="*/ 74812 h 927927"/>
                <a:gd name="connsiteX4" fmla="*/ 45553 w 3008633"/>
                <a:gd name="connsiteY4" fmla="*/ 0 h 927927"/>
                <a:gd name="connsiteX5" fmla="*/ 2690604 w 3008633"/>
                <a:gd name="connsiteY5" fmla="*/ 0 h 927927"/>
                <a:gd name="connsiteX6" fmla="*/ 2798272 w 3008633"/>
                <a:gd name="connsiteY6" fmla="*/ 74812 h 927927"/>
                <a:gd name="connsiteX7" fmla="*/ 3008633 w 3008633"/>
                <a:gd name="connsiteY7" fmla="*/ 463964 h 927927"/>
                <a:gd name="connsiteX0" fmla="*/ 2874679 w 3008633"/>
                <a:gd name="connsiteY0" fmla="*/ 927927 h 927927"/>
                <a:gd name="connsiteX1" fmla="*/ 7353 w 3008633"/>
                <a:gd name="connsiteY1" fmla="*/ 927927 h 927927"/>
                <a:gd name="connsiteX2" fmla="*/ 216640 w 3008633"/>
                <a:gd name="connsiteY2" fmla="*/ 463964 h 927927"/>
                <a:gd name="connsiteX3" fmla="*/ 6280 w 3008633"/>
                <a:gd name="connsiteY3" fmla="*/ 74812 h 927927"/>
                <a:gd name="connsiteX4" fmla="*/ 45553 w 3008633"/>
                <a:gd name="connsiteY4" fmla="*/ 0 h 927927"/>
                <a:gd name="connsiteX5" fmla="*/ 2690604 w 3008633"/>
                <a:gd name="connsiteY5" fmla="*/ 0 h 927927"/>
                <a:gd name="connsiteX6" fmla="*/ 2798272 w 3008633"/>
                <a:gd name="connsiteY6" fmla="*/ 74812 h 927927"/>
                <a:gd name="connsiteX7" fmla="*/ 3008633 w 3008633"/>
                <a:gd name="connsiteY7" fmla="*/ 463964 h 927927"/>
                <a:gd name="connsiteX0" fmla="*/ 2874679 w 3008633"/>
                <a:gd name="connsiteY0" fmla="*/ 927927 h 927927"/>
                <a:gd name="connsiteX1" fmla="*/ 7353 w 3008633"/>
                <a:gd name="connsiteY1" fmla="*/ 927927 h 927927"/>
                <a:gd name="connsiteX2" fmla="*/ 216640 w 3008633"/>
                <a:gd name="connsiteY2" fmla="*/ 463964 h 927927"/>
                <a:gd name="connsiteX3" fmla="*/ 6280 w 3008633"/>
                <a:gd name="connsiteY3" fmla="*/ 74812 h 927927"/>
                <a:gd name="connsiteX4" fmla="*/ 45553 w 3008633"/>
                <a:gd name="connsiteY4" fmla="*/ 0 h 927927"/>
                <a:gd name="connsiteX5" fmla="*/ 2719729 w 3008633"/>
                <a:gd name="connsiteY5" fmla="*/ 0 h 927927"/>
                <a:gd name="connsiteX6" fmla="*/ 2798272 w 3008633"/>
                <a:gd name="connsiteY6" fmla="*/ 74812 h 927927"/>
                <a:gd name="connsiteX7" fmla="*/ 3008633 w 3008633"/>
                <a:gd name="connsiteY7" fmla="*/ 463964 h 927927"/>
                <a:gd name="connsiteX0" fmla="*/ 2909307 w 3008633"/>
                <a:gd name="connsiteY0" fmla="*/ 927927 h 927927"/>
                <a:gd name="connsiteX1" fmla="*/ 7353 w 3008633"/>
                <a:gd name="connsiteY1" fmla="*/ 927927 h 927927"/>
                <a:gd name="connsiteX2" fmla="*/ 216640 w 3008633"/>
                <a:gd name="connsiteY2" fmla="*/ 463964 h 927927"/>
                <a:gd name="connsiteX3" fmla="*/ 6280 w 3008633"/>
                <a:gd name="connsiteY3" fmla="*/ 74812 h 927927"/>
                <a:gd name="connsiteX4" fmla="*/ 45553 w 3008633"/>
                <a:gd name="connsiteY4" fmla="*/ 0 h 927927"/>
                <a:gd name="connsiteX5" fmla="*/ 2719729 w 3008633"/>
                <a:gd name="connsiteY5" fmla="*/ 0 h 927927"/>
                <a:gd name="connsiteX6" fmla="*/ 2798272 w 3008633"/>
                <a:gd name="connsiteY6" fmla="*/ 74812 h 927927"/>
                <a:gd name="connsiteX7" fmla="*/ 3008633 w 3008633"/>
                <a:gd name="connsiteY7" fmla="*/ 463964 h 927927"/>
                <a:gd name="connsiteX0" fmla="*/ 2909307 w 3008633"/>
                <a:gd name="connsiteY0" fmla="*/ 927927 h 927927"/>
                <a:gd name="connsiteX1" fmla="*/ 7353 w 3008633"/>
                <a:gd name="connsiteY1" fmla="*/ 927927 h 927927"/>
                <a:gd name="connsiteX2" fmla="*/ 216640 w 3008633"/>
                <a:gd name="connsiteY2" fmla="*/ 463964 h 927927"/>
                <a:gd name="connsiteX3" fmla="*/ 6280 w 3008633"/>
                <a:gd name="connsiteY3" fmla="*/ 74812 h 927927"/>
                <a:gd name="connsiteX4" fmla="*/ 45553 w 3008633"/>
                <a:gd name="connsiteY4" fmla="*/ 0 h 927927"/>
                <a:gd name="connsiteX5" fmla="*/ 2719729 w 3008633"/>
                <a:gd name="connsiteY5" fmla="*/ 0 h 927927"/>
                <a:gd name="connsiteX6" fmla="*/ 2798272 w 3008633"/>
                <a:gd name="connsiteY6" fmla="*/ 74812 h 927927"/>
                <a:gd name="connsiteX7" fmla="*/ 3008633 w 3008633"/>
                <a:gd name="connsiteY7" fmla="*/ 463964 h 927927"/>
                <a:gd name="connsiteX0" fmla="*/ 2909307 w 3008633"/>
                <a:gd name="connsiteY0" fmla="*/ 927927 h 927927"/>
                <a:gd name="connsiteX1" fmla="*/ 7353 w 3008633"/>
                <a:gd name="connsiteY1" fmla="*/ 927927 h 927927"/>
                <a:gd name="connsiteX2" fmla="*/ 318274 w 3008633"/>
                <a:gd name="connsiteY2" fmla="*/ 463964 h 927927"/>
                <a:gd name="connsiteX3" fmla="*/ 6280 w 3008633"/>
                <a:gd name="connsiteY3" fmla="*/ 74812 h 927927"/>
                <a:gd name="connsiteX4" fmla="*/ 45553 w 3008633"/>
                <a:gd name="connsiteY4" fmla="*/ 0 h 927927"/>
                <a:gd name="connsiteX5" fmla="*/ 2719729 w 3008633"/>
                <a:gd name="connsiteY5" fmla="*/ 0 h 927927"/>
                <a:gd name="connsiteX6" fmla="*/ 2798272 w 3008633"/>
                <a:gd name="connsiteY6" fmla="*/ 74812 h 927927"/>
                <a:gd name="connsiteX7" fmla="*/ 3008633 w 3008633"/>
                <a:gd name="connsiteY7" fmla="*/ 463964 h 927927"/>
                <a:gd name="connsiteX0" fmla="*/ 2909307 w 3008633"/>
                <a:gd name="connsiteY0" fmla="*/ 927927 h 927927"/>
                <a:gd name="connsiteX1" fmla="*/ 7353 w 3008633"/>
                <a:gd name="connsiteY1" fmla="*/ 927927 h 927927"/>
                <a:gd name="connsiteX2" fmla="*/ 318274 w 3008633"/>
                <a:gd name="connsiteY2" fmla="*/ 463964 h 927927"/>
                <a:gd name="connsiteX3" fmla="*/ 6280 w 3008633"/>
                <a:gd name="connsiteY3" fmla="*/ 74812 h 927927"/>
                <a:gd name="connsiteX4" fmla="*/ 45553 w 3008633"/>
                <a:gd name="connsiteY4" fmla="*/ 0 h 927927"/>
                <a:gd name="connsiteX5" fmla="*/ 2719729 w 3008633"/>
                <a:gd name="connsiteY5" fmla="*/ 0 h 927927"/>
                <a:gd name="connsiteX6" fmla="*/ 2798272 w 3008633"/>
                <a:gd name="connsiteY6" fmla="*/ 74812 h 927927"/>
                <a:gd name="connsiteX7" fmla="*/ 3008633 w 3008633"/>
                <a:gd name="connsiteY7" fmla="*/ 463964 h 927927"/>
                <a:gd name="connsiteX0" fmla="*/ 2909307 w 3008633"/>
                <a:gd name="connsiteY0" fmla="*/ 927927 h 927927"/>
                <a:gd name="connsiteX1" fmla="*/ 7353 w 3008633"/>
                <a:gd name="connsiteY1" fmla="*/ 927927 h 927927"/>
                <a:gd name="connsiteX2" fmla="*/ 318274 w 3008633"/>
                <a:gd name="connsiteY2" fmla="*/ 463964 h 927927"/>
                <a:gd name="connsiteX3" fmla="*/ 6280 w 3008633"/>
                <a:gd name="connsiteY3" fmla="*/ 74812 h 927927"/>
                <a:gd name="connsiteX4" fmla="*/ 45553 w 3008633"/>
                <a:gd name="connsiteY4" fmla="*/ 0 h 927927"/>
                <a:gd name="connsiteX5" fmla="*/ 2719729 w 3008633"/>
                <a:gd name="connsiteY5" fmla="*/ 0 h 927927"/>
                <a:gd name="connsiteX6" fmla="*/ 2798272 w 3008633"/>
                <a:gd name="connsiteY6" fmla="*/ 74812 h 927927"/>
                <a:gd name="connsiteX7" fmla="*/ 3008633 w 3008633"/>
                <a:gd name="connsiteY7" fmla="*/ 463964 h 927927"/>
                <a:gd name="connsiteX0" fmla="*/ 2912598 w 3011924"/>
                <a:gd name="connsiteY0" fmla="*/ 927927 h 927927"/>
                <a:gd name="connsiteX1" fmla="*/ 10644 w 3011924"/>
                <a:gd name="connsiteY1" fmla="*/ 927927 h 927927"/>
                <a:gd name="connsiteX2" fmla="*/ 321565 w 3011924"/>
                <a:gd name="connsiteY2" fmla="*/ 463964 h 927927"/>
                <a:gd name="connsiteX3" fmla="*/ 9571 w 3011924"/>
                <a:gd name="connsiteY3" fmla="*/ 74812 h 927927"/>
                <a:gd name="connsiteX4" fmla="*/ 48844 w 3011924"/>
                <a:gd name="connsiteY4" fmla="*/ 0 h 927927"/>
                <a:gd name="connsiteX5" fmla="*/ 2723020 w 3011924"/>
                <a:gd name="connsiteY5" fmla="*/ 0 h 927927"/>
                <a:gd name="connsiteX6" fmla="*/ 2801563 w 3011924"/>
                <a:gd name="connsiteY6" fmla="*/ 74812 h 927927"/>
                <a:gd name="connsiteX7" fmla="*/ 3011924 w 3011924"/>
                <a:gd name="connsiteY7" fmla="*/ 463964 h 927927"/>
                <a:gd name="connsiteX0" fmla="*/ 2912213 w 3011539"/>
                <a:gd name="connsiteY0" fmla="*/ 927927 h 927927"/>
                <a:gd name="connsiteX1" fmla="*/ 10259 w 3011539"/>
                <a:gd name="connsiteY1" fmla="*/ 927927 h 927927"/>
                <a:gd name="connsiteX2" fmla="*/ 321180 w 3011539"/>
                <a:gd name="connsiteY2" fmla="*/ 463964 h 927927"/>
                <a:gd name="connsiteX3" fmla="*/ 9186 w 3011539"/>
                <a:gd name="connsiteY3" fmla="*/ 74812 h 927927"/>
                <a:gd name="connsiteX4" fmla="*/ 67429 w 3011539"/>
                <a:gd name="connsiteY4" fmla="*/ 0 h 927927"/>
                <a:gd name="connsiteX5" fmla="*/ 2722635 w 3011539"/>
                <a:gd name="connsiteY5" fmla="*/ 0 h 927927"/>
                <a:gd name="connsiteX6" fmla="*/ 2801178 w 3011539"/>
                <a:gd name="connsiteY6" fmla="*/ 74812 h 927927"/>
                <a:gd name="connsiteX7" fmla="*/ 3011539 w 3011539"/>
                <a:gd name="connsiteY7" fmla="*/ 463964 h 927927"/>
                <a:gd name="connsiteX0" fmla="*/ 2912213 w 3011539"/>
                <a:gd name="connsiteY0" fmla="*/ 927927 h 927927"/>
                <a:gd name="connsiteX1" fmla="*/ 10259 w 3011539"/>
                <a:gd name="connsiteY1" fmla="*/ 927927 h 927927"/>
                <a:gd name="connsiteX2" fmla="*/ 321180 w 3011539"/>
                <a:gd name="connsiteY2" fmla="*/ 463964 h 927927"/>
                <a:gd name="connsiteX3" fmla="*/ 9186 w 3011539"/>
                <a:gd name="connsiteY3" fmla="*/ 74812 h 927927"/>
                <a:gd name="connsiteX4" fmla="*/ 67429 w 3011539"/>
                <a:gd name="connsiteY4" fmla="*/ 0 h 927927"/>
                <a:gd name="connsiteX5" fmla="*/ 2722635 w 3011539"/>
                <a:gd name="connsiteY5" fmla="*/ 0 h 927927"/>
                <a:gd name="connsiteX6" fmla="*/ 2847775 w 3011539"/>
                <a:gd name="connsiteY6" fmla="*/ 74812 h 927927"/>
                <a:gd name="connsiteX7" fmla="*/ 3011539 w 3011539"/>
                <a:gd name="connsiteY7" fmla="*/ 463964 h 927927"/>
                <a:gd name="connsiteX0" fmla="*/ 2912213 w 3159769"/>
                <a:gd name="connsiteY0" fmla="*/ 927927 h 927927"/>
                <a:gd name="connsiteX1" fmla="*/ 10259 w 3159769"/>
                <a:gd name="connsiteY1" fmla="*/ 927927 h 927927"/>
                <a:gd name="connsiteX2" fmla="*/ 321180 w 3159769"/>
                <a:gd name="connsiteY2" fmla="*/ 463964 h 927927"/>
                <a:gd name="connsiteX3" fmla="*/ 9186 w 3159769"/>
                <a:gd name="connsiteY3" fmla="*/ 74812 h 927927"/>
                <a:gd name="connsiteX4" fmla="*/ 67429 w 3159769"/>
                <a:gd name="connsiteY4" fmla="*/ 0 h 927927"/>
                <a:gd name="connsiteX5" fmla="*/ 2722635 w 3159769"/>
                <a:gd name="connsiteY5" fmla="*/ 0 h 927927"/>
                <a:gd name="connsiteX6" fmla="*/ 2847775 w 3159769"/>
                <a:gd name="connsiteY6" fmla="*/ 74812 h 927927"/>
                <a:gd name="connsiteX7" fmla="*/ 3159769 w 3159769"/>
                <a:gd name="connsiteY7" fmla="*/ 463964 h 927927"/>
                <a:gd name="connsiteX0" fmla="*/ 2912213 w 3159769"/>
                <a:gd name="connsiteY0" fmla="*/ 927927 h 927927"/>
                <a:gd name="connsiteX1" fmla="*/ 10259 w 3159769"/>
                <a:gd name="connsiteY1" fmla="*/ 927927 h 927927"/>
                <a:gd name="connsiteX2" fmla="*/ 321180 w 3159769"/>
                <a:gd name="connsiteY2" fmla="*/ 463964 h 927927"/>
                <a:gd name="connsiteX3" fmla="*/ 9186 w 3159769"/>
                <a:gd name="connsiteY3" fmla="*/ 74812 h 927927"/>
                <a:gd name="connsiteX4" fmla="*/ 67429 w 3159769"/>
                <a:gd name="connsiteY4" fmla="*/ 0 h 927927"/>
                <a:gd name="connsiteX5" fmla="*/ 2722635 w 3159769"/>
                <a:gd name="connsiteY5" fmla="*/ 0 h 927927"/>
                <a:gd name="connsiteX6" fmla="*/ 2847775 w 3159769"/>
                <a:gd name="connsiteY6" fmla="*/ 74812 h 927927"/>
                <a:gd name="connsiteX7" fmla="*/ 3159769 w 3159769"/>
                <a:gd name="connsiteY7" fmla="*/ 463964 h 927927"/>
                <a:gd name="connsiteX0" fmla="*/ 2912213 w 3159769"/>
                <a:gd name="connsiteY0" fmla="*/ 927927 h 927927"/>
                <a:gd name="connsiteX1" fmla="*/ 10259 w 3159769"/>
                <a:gd name="connsiteY1" fmla="*/ 927927 h 927927"/>
                <a:gd name="connsiteX2" fmla="*/ 321180 w 3159769"/>
                <a:gd name="connsiteY2" fmla="*/ 463964 h 927927"/>
                <a:gd name="connsiteX3" fmla="*/ 9186 w 3159769"/>
                <a:gd name="connsiteY3" fmla="*/ 74812 h 927927"/>
                <a:gd name="connsiteX4" fmla="*/ 67429 w 3159769"/>
                <a:gd name="connsiteY4" fmla="*/ 0 h 927927"/>
                <a:gd name="connsiteX5" fmla="*/ 2722635 w 3159769"/>
                <a:gd name="connsiteY5" fmla="*/ 0 h 927927"/>
                <a:gd name="connsiteX6" fmla="*/ 2847775 w 3159769"/>
                <a:gd name="connsiteY6" fmla="*/ 74812 h 927927"/>
                <a:gd name="connsiteX7" fmla="*/ 3159769 w 3159769"/>
                <a:gd name="connsiteY7" fmla="*/ 463964 h 927927"/>
                <a:gd name="connsiteX0" fmla="*/ 2912213 w 3159769"/>
                <a:gd name="connsiteY0" fmla="*/ 927927 h 927927"/>
                <a:gd name="connsiteX1" fmla="*/ 10259 w 3159769"/>
                <a:gd name="connsiteY1" fmla="*/ 927927 h 927927"/>
                <a:gd name="connsiteX2" fmla="*/ 321180 w 3159769"/>
                <a:gd name="connsiteY2" fmla="*/ 463964 h 927927"/>
                <a:gd name="connsiteX3" fmla="*/ 9186 w 3159769"/>
                <a:gd name="connsiteY3" fmla="*/ 74812 h 927927"/>
                <a:gd name="connsiteX4" fmla="*/ 67429 w 3159769"/>
                <a:gd name="connsiteY4" fmla="*/ 0 h 927927"/>
                <a:gd name="connsiteX5" fmla="*/ 2731284 w 3159769"/>
                <a:gd name="connsiteY5" fmla="*/ 0 h 927927"/>
                <a:gd name="connsiteX6" fmla="*/ 2847775 w 3159769"/>
                <a:gd name="connsiteY6" fmla="*/ 74812 h 927927"/>
                <a:gd name="connsiteX7" fmla="*/ 3159769 w 3159769"/>
                <a:gd name="connsiteY7" fmla="*/ 463964 h 927927"/>
                <a:gd name="connsiteX0" fmla="*/ 3011937 w 3159769"/>
                <a:gd name="connsiteY0" fmla="*/ 927927 h 927927"/>
                <a:gd name="connsiteX1" fmla="*/ 10259 w 3159769"/>
                <a:gd name="connsiteY1" fmla="*/ 927927 h 927927"/>
                <a:gd name="connsiteX2" fmla="*/ 321180 w 3159769"/>
                <a:gd name="connsiteY2" fmla="*/ 463964 h 927927"/>
                <a:gd name="connsiteX3" fmla="*/ 9186 w 3159769"/>
                <a:gd name="connsiteY3" fmla="*/ 74812 h 927927"/>
                <a:gd name="connsiteX4" fmla="*/ 67429 w 3159769"/>
                <a:gd name="connsiteY4" fmla="*/ 0 h 927927"/>
                <a:gd name="connsiteX5" fmla="*/ 2731284 w 3159769"/>
                <a:gd name="connsiteY5" fmla="*/ 0 h 927927"/>
                <a:gd name="connsiteX6" fmla="*/ 2847775 w 3159769"/>
                <a:gd name="connsiteY6" fmla="*/ 74812 h 927927"/>
                <a:gd name="connsiteX7" fmla="*/ 3159769 w 3159769"/>
                <a:gd name="connsiteY7" fmla="*/ 463964 h 927927"/>
                <a:gd name="connsiteX0" fmla="*/ 3011937 w 3159769"/>
                <a:gd name="connsiteY0" fmla="*/ 927927 h 927927"/>
                <a:gd name="connsiteX1" fmla="*/ 10259 w 3159769"/>
                <a:gd name="connsiteY1" fmla="*/ 927927 h 927927"/>
                <a:gd name="connsiteX2" fmla="*/ 321180 w 3159769"/>
                <a:gd name="connsiteY2" fmla="*/ 463964 h 927927"/>
                <a:gd name="connsiteX3" fmla="*/ 9186 w 3159769"/>
                <a:gd name="connsiteY3" fmla="*/ 74812 h 927927"/>
                <a:gd name="connsiteX4" fmla="*/ 67429 w 3159769"/>
                <a:gd name="connsiteY4" fmla="*/ 0 h 927927"/>
                <a:gd name="connsiteX5" fmla="*/ 2731284 w 3159769"/>
                <a:gd name="connsiteY5" fmla="*/ 0 h 927927"/>
                <a:gd name="connsiteX6" fmla="*/ 2847775 w 3159769"/>
                <a:gd name="connsiteY6" fmla="*/ 74812 h 927927"/>
                <a:gd name="connsiteX7" fmla="*/ 3159769 w 3159769"/>
                <a:gd name="connsiteY7" fmla="*/ 463964 h 927927"/>
                <a:gd name="connsiteX0" fmla="*/ 3011937 w 3159769"/>
                <a:gd name="connsiteY0" fmla="*/ 927927 h 927927"/>
                <a:gd name="connsiteX1" fmla="*/ 10259 w 3159769"/>
                <a:gd name="connsiteY1" fmla="*/ 927927 h 927927"/>
                <a:gd name="connsiteX2" fmla="*/ 368095 w 3159769"/>
                <a:gd name="connsiteY2" fmla="*/ 463964 h 927927"/>
                <a:gd name="connsiteX3" fmla="*/ 9186 w 3159769"/>
                <a:gd name="connsiteY3" fmla="*/ 74812 h 927927"/>
                <a:gd name="connsiteX4" fmla="*/ 67429 w 3159769"/>
                <a:gd name="connsiteY4" fmla="*/ 0 h 927927"/>
                <a:gd name="connsiteX5" fmla="*/ 2731284 w 3159769"/>
                <a:gd name="connsiteY5" fmla="*/ 0 h 927927"/>
                <a:gd name="connsiteX6" fmla="*/ 2847775 w 3159769"/>
                <a:gd name="connsiteY6" fmla="*/ 74812 h 927927"/>
                <a:gd name="connsiteX7" fmla="*/ 3159769 w 3159769"/>
                <a:gd name="connsiteY7" fmla="*/ 463964 h 927927"/>
                <a:gd name="connsiteX0" fmla="*/ 3011937 w 3159769"/>
                <a:gd name="connsiteY0" fmla="*/ 927927 h 927927"/>
                <a:gd name="connsiteX1" fmla="*/ 10259 w 3159769"/>
                <a:gd name="connsiteY1" fmla="*/ 927927 h 927927"/>
                <a:gd name="connsiteX2" fmla="*/ 368095 w 3159769"/>
                <a:gd name="connsiteY2" fmla="*/ 463964 h 927927"/>
                <a:gd name="connsiteX3" fmla="*/ 9186 w 3159769"/>
                <a:gd name="connsiteY3" fmla="*/ 74812 h 927927"/>
                <a:gd name="connsiteX4" fmla="*/ 67429 w 3159769"/>
                <a:gd name="connsiteY4" fmla="*/ 0 h 927927"/>
                <a:gd name="connsiteX5" fmla="*/ 2731284 w 3159769"/>
                <a:gd name="connsiteY5" fmla="*/ 0 h 927927"/>
                <a:gd name="connsiteX6" fmla="*/ 2847775 w 3159769"/>
                <a:gd name="connsiteY6" fmla="*/ 74812 h 927927"/>
                <a:gd name="connsiteX7" fmla="*/ 3159769 w 3159769"/>
                <a:gd name="connsiteY7" fmla="*/ 463964 h 927927"/>
                <a:gd name="connsiteX0" fmla="*/ 3011937 w 3159769"/>
                <a:gd name="connsiteY0" fmla="*/ 927927 h 927927"/>
                <a:gd name="connsiteX1" fmla="*/ 10259 w 3159769"/>
                <a:gd name="connsiteY1" fmla="*/ 927927 h 927927"/>
                <a:gd name="connsiteX2" fmla="*/ 368095 w 3159769"/>
                <a:gd name="connsiteY2" fmla="*/ 463964 h 927927"/>
                <a:gd name="connsiteX3" fmla="*/ 9186 w 3159769"/>
                <a:gd name="connsiteY3" fmla="*/ 74812 h 927927"/>
                <a:gd name="connsiteX4" fmla="*/ 67429 w 3159769"/>
                <a:gd name="connsiteY4" fmla="*/ 0 h 927927"/>
                <a:gd name="connsiteX5" fmla="*/ 2731284 w 3159769"/>
                <a:gd name="connsiteY5" fmla="*/ 0 h 927927"/>
                <a:gd name="connsiteX6" fmla="*/ 2847775 w 3159769"/>
                <a:gd name="connsiteY6" fmla="*/ 74812 h 927927"/>
                <a:gd name="connsiteX7" fmla="*/ 3159769 w 3159769"/>
                <a:gd name="connsiteY7" fmla="*/ 463964 h 927927"/>
                <a:gd name="connsiteX0" fmla="*/ 3013444 w 3161276"/>
                <a:gd name="connsiteY0" fmla="*/ 927927 h 927927"/>
                <a:gd name="connsiteX1" fmla="*/ 11766 w 3161276"/>
                <a:gd name="connsiteY1" fmla="*/ 927927 h 927927"/>
                <a:gd name="connsiteX2" fmla="*/ 369602 w 3161276"/>
                <a:gd name="connsiteY2" fmla="*/ 463964 h 927927"/>
                <a:gd name="connsiteX3" fmla="*/ 10693 w 3161276"/>
                <a:gd name="connsiteY3" fmla="*/ 74812 h 927927"/>
                <a:gd name="connsiteX4" fmla="*/ 68936 w 3161276"/>
                <a:gd name="connsiteY4" fmla="*/ 0 h 927927"/>
                <a:gd name="connsiteX5" fmla="*/ 2732791 w 3161276"/>
                <a:gd name="connsiteY5" fmla="*/ 0 h 927927"/>
                <a:gd name="connsiteX6" fmla="*/ 2849282 w 3161276"/>
                <a:gd name="connsiteY6" fmla="*/ 74812 h 927927"/>
                <a:gd name="connsiteX7" fmla="*/ 3161276 w 3161276"/>
                <a:gd name="connsiteY7" fmla="*/ 463964 h 927927"/>
                <a:gd name="connsiteX0" fmla="*/ 3013277 w 3161109"/>
                <a:gd name="connsiteY0" fmla="*/ 927927 h 927927"/>
                <a:gd name="connsiteX1" fmla="*/ 11599 w 3161109"/>
                <a:gd name="connsiteY1" fmla="*/ 927927 h 927927"/>
                <a:gd name="connsiteX2" fmla="*/ 369435 w 3161109"/>
                <a:gd name="connsiteY2" fmla="*/ 463964 h 927927"/>
                <a:gd name="connsiteX3" fmla="*/ 10526 w 3161109"/>
                <a:gd name="connsiteY3" fmla="*/ 74812 h 927927"/>
                <a:gd name="connsiteX4" fmla="*/ 77530 w 3161109"/>
                <a:gd name="connsiteY4" fmla="*/ 0 h 927927"/>
                <a:gd name="connsiteX5" fmla="*/ 2732624 w 3161109"/>
                <a:gd name="connsiteY5" fmla="*/ 0 h 927927"/>
                <a:gd name="connsiteX6" fmla="*/ 2849115 w 3161109"/>
                <a:gd name="connsiteY6" fmla="*/ 74812 h 927927"/>
                <a:gd name="connsiteX7" fmla="*/ 3161109 w 3161109"/>
                <a:gd name="connsiteY7" fmla="*/ 463964 h 927927"/>
                <a:gd name="connsiteX0" fmla="*/ 3013277 w 3161109"/>
                <a:gd name="connsiteY0" fmla="*/ 927927 h 927927"/>
                <a:gd name="connsiteX1" fmla="*/ 11599 w 3161109"/>
                <a:gd name="connsiteY1" fmla="*/ 927927 h 927927"/>
                <a:gd name="connsiteX2" fmla="*/ 369435 w 3161109"/>
                <a:gd name="connsiteY2" fmla="*/ 463964 h 927927"/>
                <a:gd name="connsiteX3" fmla="*/ 10526 w 3161109"/>
                <a:gd name="connsiteY3" fmla="*/ 74812 h 927927"/>
                <a:gd name="connsiteX4" fmla="*/ 77530 w 3161109"/>
                <a:gd name="connsiteY4" fmla="*/ 0 h 927927"/>
                <a:gd name="connsiteX5" fmla="*/ 2732624 w 3161109"/>
                <a:gd name="connsiteY5" fmla="*/ 0 h 927927"/>
                <a:gd name="connsiteX6" fmla="*/ 2902719 w 3161109"/>
                <a:gd name="connsiteY6" fmla="*/ 74812 h 927927"/>
                <a:gd name="connsiteX7" fmla="*/ 3161109 w 3161109"/>
                <a:gd name="connsiteY7" fmla="*/ 463964 h 927927"/>
                <a:gd name="connsiteX0" fmla="*/ 3013277 w 3261628"/>
                <a:gd name="connsiteY0" fmla="*/ 927927 h 927927"/>
                <a:gd name="connsiteX1" fmla="*/ 11599 w 3261628"/>
                <a:gd name="connsiteY1" fmla="*/ 927927 h 927927"/>
                <a:gd name="connsiteX2" fmla="*/ 369435 w 3261628"/>
                <a:gd name="connsiteY2" fmla="*/ 463964 h 927927"/>
                <a:gd name="connsiteX3" fmla="*/ 10526 w 3261628"/>
                <a:gd name="connsiteY3" fmla="*/ 74812 h 927927"/>
                <a:gd name="connsiteX4" fmla="*/ 77530 w 3261628"/>
                <a:gd name="connsiteY4" fmla="*/ 0 h 927927"/>
                <a:gd name="connsiteX5" fmla="*/ 2732624 w 3261628"/>
                <a:gd name="connsiteY5" fmla="*/ 0 h 927927"/>
                <a:gd name="connsiteX6" fmla="*/ 2902719 w 3261628"/>
                <a:gd name="connsiteY6" fmla="*/ 74812 h 927927"/>
                <a:gd name="connsiteX7" fmla="*/ 3261628 w 3261628"/>
                <a:gd name="connsiteY7" fmla="*/ 463964 h 927927"/>
                <a:gd name="connsiteX0" fmla="*/ 3013277 w 3261628"/>
                <a:gd name="connsiteY0" fmla="*/ 927927 h 927927"/>
                <a:gd name="connsiteX1" fmla="*/ 11599 w 3261628"/>
                <a:gd name="connsiteY1" fmla="*/ 927927 h 927927"/>
                <a:gd name="connsiteX2" fmla="*/ 369435 w 3261628"/>
                <a:gd name="connsiteY2" fmla="*/ 463964 h 927927"/>
                <a:gd name="connsiteX3" fmla="*/ 10526 w 3261628"/>
                <a:gd name="connsiteY3" fmla="*/ 74812 h 927927"/>
                <a:gd name="connsiteX4" fmla="*/ 77530 w 3261628"/>
                <a:gd name="connsiteY4" fmla="*/ 0 h 927927"/>
                <a:gd name="connsiteX5" fmla="*/ 2732624 w 3261628"/>
                <a:gd name="connsiteY5" fmla="*/ 0 h 927927"/>
                <a:gd name="connsiteX6" fmla="*/ 2902719 w 3261628"/>
                <a:gd name="connsiteY6" fmla="*/ 74812 h 927927"/>
                <a:gd name="connsiteX7" fmla="*/ 3261628 w 3261628"/>
                <a:gd name="connsiteY7" fmla="*/ 463964 h 927927"/>
                <a:gd name="connsiteX0" fmla="*/ 3013277 w 3261628"/>
                <a:gd name="connsiteY0" fmla="*/ 927927 h 927927"/>
                <a:gd name="connsiteX1" fmla="*/ 11599 w 3261628"/>
                <a:gd name="connsiteY1" fmla="*/ 927927 h 927927"/>
                <a:gd name="connsiteX2" fmla="*/ 369435 w 3261628"/>
                <a:gd name="connsiteY2" fmla="*/ 463964 h 927927"/>
                <a:gd name="connsiteX3" fmla="*/ 10526 w 3261628"/>
                <a:gd name="connsiteY3" fmla="*/ 74812 h 927927"/>
                <a:gd name="connsiteX4" fmla="*/ 77530 w 3261628"/>
                <a:gd name="connsiteY4" fmla="*/ 0 h 927927"/>
                <a:gd name="connsiteX5" fmla="*/ 2732624 w 3261628"/>
                <a:gd name="connsiteY5" fmla="*/ 0 h 927927"/>
                <a:gd name="connsiteX6" fmla="*/ 2902719 w 3261628"/>
                <a:gd name="connsiteY6" fmla="*/ 74812 h 927927"/>
                <a:gd name="connsiteX7" fmla="*/ 3261628 w 3261628"/>
                <a:gd name="connsiteY7" fmla="*/ 463964 h 927927"/>
                <a:gd name="connsiteX0" fmla="*/ 3013277 w 3261628"/>
                <a:gd name="connsiteY0" fmla="*/ 927927 h 927927"/>
                <a:gd name="connsiteX1" fmla="*/ 11599 w 3261628"/>
                <a:gd name="connsiteY1" fmla="*/ 927927 h 927927"/>
                <a:gd name="connsiteX2" fmla="*/ 369435 w 3261628"/>
                <a:gd name="connsiteY2" fmla="*/ 463964 h 927927"/>
                <a:gd name="connsiteX3" fmla="*/ 10526 w 3261628"/>
                <a:gd name="connsiteY3" fmla="*/ 74812 h 927927"/>
                <a:gd name="connsiteX4" fmla="*/ 77530 w 3261628"/>
                <a:gd name="connsiteY4" fmla="*/ 0 h 927927"/>
                <a:gd name="connsiteX5" fmla="*/ 2768711 w 3261628"/>
                <a:gd name="connsiteY5" fmla="*/ 0 h 927927"/>
                <a:gd name="connsiteX6" fmla="*/ 2902719 w 3261628"/>
                <a:gd name="connsiteY6" fmla="*/ 74812 h 927927"/>
                <a:gd name="connsiteX7" fmla="*/ 3261628 w 3261628"/>
                <a:gd name="connsiteY7" fmla="*/ 463964 h 927927"/>
                <a:gd name="connsiteX0" fmla="*/ 3091404 w 3261628"/>
                <a:gd name="connsiteY0" fmla="*/ 927927 h 927927"/>
                <a:gd name="connsiteX1" fmla="*/ 11599 w 3261628"/>
                <a:gd name="connsiteY1" fmla="*/ 927927 h 927927"/>
                <a:gd name="connsiteX2" fmla="*/ 369435 w 3261628"/>
                <a:gd name="connsiteY2" fmla="*/ 463964 h 927927"/>
                <a:gd name="connsiteX3" fmla="*/ 10526 w 3261628"/>
                <a:gd name="connsiteY3" fmla="*/ 74812 h 927927"/>
                <a:gd name="connsiteX4" fmla="*/ 77530 w 3261628"/>
                <a:gd name="connsiteY4" fmla="*/ 0 h 927927"/>
                <a:gd name="connsiteX5" fmla="*/ 2768711 w 3261628"/>
                <a:gd name="connsiteY5" fmla="*/ 0 h 927927"/>
                <a:gd name="connsiteX6" fmla="*/ 2902719 w 3261628"/>
                <a:gd name="connsiteY6" fmla="*/ 74812 h 927927"/>
                <a:gd name="connsiteX7" fmla="*/ 3261628 w 3261628"/>
                <a:gd name="connsiteY7" fmla="*/ 463964 h 927927"/>
                <a:gd name="connsiteX0" fmla="*/ 3091404 w 3261628"/>
                <a:gd name="connsiteY0" fmla="*/ 927927 h 927927"/>
                <a:gd name="connsiteX1" fmla="*/ 11599 w 3261628"/>
                <a:gd name="connsiteY1" fmla="*/ 927927 h 927927"/>
                <a:gd name="connsiteX2" fmla="*/ 369435 w 3261628"/>
                <a:gd name="connsiteY2" fmla="*/ 463964 h 927927"/>
                <a:gd name="connsiteX3" fmla="*/ 10526 w 3261628"/>
                <a:gd name="connsiteY3" fmla="*/ 34012 h 927927"/>
                <a:gd name="connsiteX4" fmla="*/ 77530 w 3261628"/>
                <a:gd name="connsiteY4" fmla="*/ 0 h 927927"/>
                <a:gd name="connsiteX5" fmla="*/ 2768711 w 3261628"/>
                <a:gd name="connsiteY5" fmla="*/ 0 h 927927"/>
                <a:gd name="connsiteX6" fmla="*/ 2902719 w 3261628"/>
                <a:gd name="connsiteY6" fmla="*/ 74812 h 927927"/>
                <a:gd name="connsiteX7" fmla="*/ 3261628 w 3261628"/>
                <a:gd name="connsiteY7" fmla="*/ 463964 h 927927"/>
                <a:gd name="connsiteX0" fmla="*/ 3091404 w 3261628"/>
                <a:gd name="connsiteY0" fmla="*/ 927927 h 927927"/>
                <a:gd name="connsiteX1" fmla="*/ 11599 w 3261628"/>
                <a:gd name="connsiteY1" fmla="*/ 927927 h 927927"/>
                <a:gd name="connsiteX2" fmla="*/ 818071 w 3261628"/>
                <a:gd name="connsiteY2" fmla="*/ 463964 h 927927"/>
                <a:gd name="connsiteX3" fmla="*/ 10526 w 3261628"/>
                <a:gd name="connsiteY3" fmla="*/ 34012 h 927927"/>
                <a:gd name="connsiteX4" fmla="*/ 77530 w 3261628"/>
                <a:gd name="connsiteY4" fmla="*/ 0 h 927927"/>
                <a:gd name="connsiteX5" fmla="*/ 2768711 w 3261628"/>
                <a:gd name="connsiteY5" fmla="*/ 0 h 927927"/>
                <a:gd name="connsiteX6" fmla="*/ 2902719 w 3261628"/>
                <a:gd name="connsiteY6" fmla="*/ 74812 h 927927"/>
                <a:gd name="connsiteX7" fmla="*/ 3261628 w 3261628"/>
                <a:gd name="connsiteY7" fmla="*/ 463964 h 927927"/>
                <a:gd name="connsiteX0" fmla="*/ 3091404 w 3261628"/>
                <a:gd name="connsiteY0" fmla="*/ 927927 h 927927"/>
                <a:gd name="connsiteX1" fmla="*/ 11599 w 3261628"/>
                <a:gd name="connsiteY1" fmla="*/ 927927 h 927927"/>
                <a:gd name="connsiteX2" fmla="*/ 818071 w 3261628"/>
                <a:gd name="connsiteY2" fmla="*/ 463964 h 927927"/>
                <a:gd name="connsiteX3" fmla="*/ 10526 w 3261628"/>
                <a:gd name="connsiteY3" fmla="*/ 34012 h 927927"/>
                <a:gd name="connsiteX4" fmla="*/ 77530 w 3261628"/>
                <a:gd name="connsiteY4" fmla="*/ 0 h 927927"/>
                <a:gd name="connsiteX5" fmla="*/ 2768711 w 3261628"/>
                <a:gd name="connsiteY5" fmla="*/ 0 h 927927"/>
                <a:gd name="connsiteX6" fmla="*/ 2902719 w 3261628"/>
                <a:gd name="connsiteY6" fmla="*/ 74812 h 927927"/>
                <a:gd name="connsiteX7" fmla="*/ 3261628 w 3261628"/>
                <a:gd name="connsiteY7" fmla="*/ 463964 h 927927"/>
                <a:gd name="connsiteX0" fmla="*/ 3091404 w 3261628"/>
                <a:gd name="connsiteY0" fmla="*/ 927927 h 927927"/>
                <a:gd name="connsiteX1" fmla="*/ 11599 w 3261628"/>
                <a:gd name="connsiteY1" fmla="*/ 927927 h 927927"/>
                <a:gd name="connsiteX2" fmla="*/ 818071 w 3261628"/>
                <a:gd name="connsiteY2" fmla="*/ 463964 h 927927"/>
                <a:gd name="connsiteX3" fmla="*/ 10526 w 3261628"/>
                <a:gd name="connsiteY3" fmla="*/ 34012 h 927927"/>
                <a:gd name="connsiteX4" fmla="*/ 77530 w 3261628"/>
                <a:gd name="connsiteY4" fmla="*/ 0 h 927927"/>
                <a:gd name="connsiteX5" fmla="*/ 2768711 w 3261628"/>
                <a:gd name="connsiteY5" fmla="*/ 0 h 927927"/>
                <a:gd name="connsiteX6" fmla="*/ 2902719 w 3261628"/>
                <a:gd name="connsiteY6" fmla="*/ 74812 h 927927"/>
                <a:gd name="connsiteX7" fmla="*/ 3261628 w 3261628"/>
                <a:gd name="connsiteY7" fmla="*/ 463964 h 927927"/>
                <a:gd name="connsiteX0" fmla="*/ 3091404 w 3261628"/>
                <a:gd name="connsiteY0" fmla="*/ 927927 h 927927"/>
                <a:gd name="connsiteX1" fmla="*/ 11599 w 3261628"/>
                <a:gd name="connsiteY1" fmla="*/ 927927 h 927927"/>
                <a:gd name="connsiteX2" fmla="*/ 818071 w 3261628"/>
                <a:gd name="connsiteY2" fmla="*/ 463964 h 927927"/>
                <a:gd name="connsiteX3" fmla="*/ 10526 w 3261628"/>
                <a:gd name="connsiteY3" fmla="*/ 34012 h 927927"/>
                <a:gd name="connsiteX4" fmla="*/ 77530 w 3261628"/>
                <a:gd name="connsiteY4" fmla="*/ 0 h 927927"/>
                <a:gd name="connsiteX5" fmla="*/ 2768711 w 3261628"/>
                <a:gd name="connsiteY5" fmla="*/ 0 h 927927"/>
                <a:gd name="connsiteX6" fmla="*/ 2902719 w 3261628"/>
                <a:gd name="connsiteY6" fmla="*/ 74812 h 927927"/>
                <a:gd name="connsiteX7" fmla="*/ 3261628 w 3261628"/>
                <a:gd name="connsiteY7" fmla="*/ 463964 h 927927"/>
                <a:gd name="connsiteX0" fmla="*/ 3091404 w 3261628"/>
                <a:gd name="connsiteY0" fmla="*/ 927927 h 927927"/>
                <a:gd name="connsiteX1" fmla="*/ 11599 w 3261628"/>
                <a:gd name="connsiteY1" fmla="*/ 927927 h 927927"/>
                <a:gd name="connsiteX2" fmla="*/ 818071 w 3261628"/>
                <a:gd name="connsiteY2" fmla="*/ 463964 h 927927"/>
                <a:gd name="connsiteX3" fmla="*/ 10526 w 3261628"/>
                <a:gd name="connsiteY3" fmla="*/ 34012 h 927927"/>
                <a:gd name="connsiteX4" fmla="*/ 77530 w 3261628"/>
                <a:gd name="connsiteY4" fmla="*/ 0 h 927927"/>
                <a:gd name="connsiteX5" fmla="*/ 2768711 w 3261628"/>
                <a:gd name="connsiteY5" fmla="*/ 0 h 927927"/>
                <a:gd name="connsiteX6" fmla="*/ 2902719 w 3261628"/>
                <a:gd name="connsiteY6" fmla="*/ 74812 h 927927"/>
                <a:gd name="connsiteX7" fmla="*/ 3261628 w 3261628"/>
                <a:gd name="connsiteY7" fmla="*/ 463964 h 927927"/>
                <a:gd name="connsiteX0" fmla="*/ 3091404 w 3261628"/>
                <a:gd name="connsiteY0" fmla="*/ 927927 h 927927"/>
                <a:gd name="connsiteX1" fmla="*/ 11599 w 3261628"/>
                <a:gd name="connsiteY1" fmla="*/ 927927 h 927927"/>
                <a:gd name="connsiteX2" fmla="*/ 818071 w 3261628"/>
                <a:gd name="connsiteY2" fmla="*/ 463964 h 927927"/>
                <a:gd name="connsiteX3" fmla="*/ 10526 w 3261628"/>
                <a:gd name="connsiteY3" fmla="*/ 34012 h 927927"/>
                <a:gd name="connsiteX4" fmla="*/ 77530 w 3261628"/>
                <a:gd name="connsiteY4" fmla="*/ 0 h 927927"/>
                <a:gd name="connsiteX5" fmla="*/ 2768711 w 3261628"/>
                <a:gd name="connsiteY5" fmla="*/ 0 h 927927"/>
                <a:gd name="connsiteX6" fmla="*/ 2956322 w 3261628"/>
                <a:gd name="connsiteY6" fmla="*/ 34012 h 927927"/>
                <a:gd name="connsiteX7" fmla="*/ 3261628 w 3261628"/>
                <a:gd name="connsiteY7" fmla="*/ 463964 h 927927"/>
                <a:gd name="connsiteX0" fmla="*/ 3091404 w 3763866"/>
                <a:gd name="connsiteY0" fmla="*/ 927927 h 927927"/>
                <a:gd name="connsiteX1" fmla="*/ 11599 w 3763866"/>
                <a:gd name="connsiteY1" fmla="*/ 927927 h 927927"/>
                <a:gd name="connsiteX2" fmla="*/ 818071 w 3763866"/>
                <a:gd name="connsiteY2" fmla="*/ 463964 h 927927"/>
                <a:gd name="connsiteX3" fmla="*/ 10526 w 3763866"/>
                <a:gd name="connsiteY3" fmla="*/ 34012 h 927927"/>
                <a:gd name="connsiteX4" fmla="*/ 77530 w 3763866"/>
                <a:gd name="connsiteY4" fmla="*/ 0 h 927927"/>
                <a:gd name="connsiteX5" fmla="*/ 2768711 w 3763866"/>
                <a:gd name="connsiteY5" fmla="*/ 0 h 927927"/>
                <a:gd name="connsiteX6" fmla="*/ 2956322 w 3763866"/>
                <a:gd name="connsiteY6" fmla="*/ 34012 h 927927"/>
                <a:gd name="connsiteX7" fmla="*/ 3763866 w 3763866"/>
                <a:gd name="connsiteY7" fmla="*/ 463964 h 927927"/>
                <a:gd name="connsiteX0" fmla="*/ 3091404 w 3763866"/>
                <a:gd name="connsiteY0" fmla="*/ 927927 h 927927"/>
                <a:gd name="connsiteX1" fmla="*/ 11599 w 3763866"/>
                <a:gd name="connsiteY1" fmla="*/ 927927 h 927927"/>
                <a:gd name="connsiteX2" fmla="*/ 818071 w 3763866"/>
                <a:gd name="connsiteY2" fmla="*/ 463964 h 927927"/>
                <a:gd name="connsiteX3" fmla="*/ 10526 w 3763866"/>
                <a:gd name="connsiteY3" fmla="*/ 34012 h 927927"/>
                <a:gd name="connsiteX4" fmla="*/ 77530 w 3763866"/>
                <a:gd name="connsiteY4" fmla="*/ 0 h 927927"/>
                <a:gd name="connsiteX5" fmla="*/ 2768711 w 3763866"/>
                <a:gd name="connsiteY5" fmla="*/ 0 h 927927"/>
                <a:gd name="connsiteX6" fmla="*/ 2956322 w 3763866"/>
                <a:gd name="connsiteY6" fmla="*/ 34012 h 927927"/>
                <a:gd name="connsiteX7" fmla="*/ 3763866 w 3763866"/>
                <a:gd name="connsiteY7" fmla="*/ 463964 h 927927"/>
                <a:gd name="connsiteX0" fmla="*/ 3091404 w 3763866"/>
                <a:gd name="connsiteY0" fmla="*/ 927927 h 927927"/>
                <a:gd name="connsiteX1" fmla="*/ 11599 w 3763866"/>
                <a:gd name="connsiteY1" fmla="*/ 927927 h 927927"/>
                <a:gd name="connsiteX2" fmla="*/ 818071 w 3763866"/>
                <a:gd name="connsiteY2" fmla="*/ 463964 h 927927"/>
                <a:gd name="connsiteX3" fmla="*/ 10526 w 3763866"/>
                <a:gd name="connsiteY3" fmla="*/ 34012 h 927927"/>
                <a:gd name="connsiteX4" fmla="*/ 77530 w 3763866"/>
                <a:gd name="connsiteY4" fmla="*/ 0 h 927927"/>
                <a:gd name="connsiteX5" fmla="*/ 2768711 w 3763866"/>
                <a:gd name="connsiteY5" fmla="*/ 0 h 927927"/>
                <a:gd name="connsiteX6" fmla="*/ 2956322 w 3763866"/>
                <a:gd name="connsiteY6" fmla="*/ 34012 h 927927"/>
                <a:gd name="connsiteX7" fmla="*/ 3763866 w 3763866"/>
                <a:gd name="connsiteY7" fmla="*/ 463964 h 927927"/>
                <a:gd name="connsiteX0" fmla="*/ 3091404 w 3763866"/>
                <a:gd name="connsiteY0" fmla="*/ 927927 h 927927"/>
                <a:gd name="connsiteX1" fmla="*/ 11599 w 3763866"/>
                <a:gd name="connsiteY1" fmla="*/ 927927 h 927927"/>
                <a:gd name="connsiteX2" fmla="*/ 818071 w 3763866"/>
                <a:gd name="connsiteY2" fmla="*/ 463964 h 927927"/>
                <a:gd name="connsiteX3" fmla="*/ 10526 w 3763866"/>
                <a:gd name="connsiteY3" fmla="*/ 34012 h 927927"/>
                <a:gd name="connsiteX4" fmla="*/ 77530 w 3763866"/>
                <a:gd name="connsiteY4" fmla="*/ 0 h 927927"/>
                <a:gd name="connsiteX5" fmla="*/ 2822312 w 3763866"/>
                <a:gd name="connsiteY5" fmla="*/ 0 h 927927"/>
                <a:gd name="connsiteX6" fmla="*/ 2956322 w 3763866"/>
                <a:gd name="connsiteY6" fmla="*/ 34012 h 927927"/>
                <a:gd name="connsiteX7" fmla="*/ 3763866 w 3763866"/>
                <a:gd name="connsiteY7" fmla="*/ 463964 h 927927"/>
                <a:gd name="connsiteX0" fmla="*/ 3145005 w 3763866"/>
                <a:gd name="connsiteY0" fmla="*/ 927927 h 927927"/>
                <a:gd name="connsiteX1" fmla="*/ 11599 w 3763866"/>
                <a:gd name="connsiteY1" fmla="*/ 927927 h 927927"/>
                <a:gd name="connsiteX2" fmla="*/ 818071 w 3763866"/>
                <a:gd name="connsiteY2" fmla="*/ 463964 h 927927"/>
                <a:gd name="connsiteX3" fmla="*/ 10526 w 3763866"/>
                <a:gd name="connsiteY3" fmla="*/ 34012 h 927927"/>
                <a:gd name="connsiteX4" fmla="*/ 77530 w 3763866"/>
                <a:gd name="connsiteY4" fmla="*/ 0 h 927927"/>
                <a:gd name="connsiteX5" fmla="*/ 2822312 w 3763866"/>
                <a:gd name="connsiteY5" fmla="*/ 0 h 927927"/>
                <a:gd name="connsiteX6" fmla="*/ 2956322 w 3763866"/>
                <a:gd name="connsiteY6" fmla="*/ 34012 h 927927"/>
                <a:gd name="connsiteX7" fmla="*/ 3763866 w 3763866"/>
                <a:gd name="connsiteY7" fmla="*/ 463964 h 927927"/>
                <a:gd name="connsiteX0" fmla="*/ 3145005 w 3763866"/>
                <a:gd name="connsiteY0" fmla="*/ 927927 h 927927"/>
                <a:gd name="connsiteX1" fmla="*/ 11599 w 3763866"/>
                <a:gd name="connsiteY1" fmla="*/ 927927 h 927927"/>
                <a:gd name="connsiteX2" fmla="*/ 818071 w 3763866"/>
                <a:gd name="connsiteY2" fmla="*/ 463964 h 927927"/>
                <a:gd name="connsiteX3" fmla="*/ 10526 w 3763866"/>
                <a:gd name="connsiteY3" fmla="*/ 7396 h 927927"/>
                <a:gd name="connsiteX4" fmla="*/ 77530 w 3763866"/>
                <a:gd name="connsiteY4" fmla="*/ 0 h 927927"/>
                <a:gd name="connsiteX5" fmla="*/ 2822312 w 3763866"/>
                <a:gd name="connsiteY5" fmla="*/ 0 h 927927"/>
                <a:gd name="connsiteX6" fmla="*/ 2956322 w 3763866"/>
                <a:gd name="connsiteY6" fmla="*/ 34012 h 927927"/>
                <a:gd name="connsiteX7" fmla="*/ 3763866 w 3763866"/>
                <a:gd name="connsiteY7" fmla="*/ 463964 h 927927"/>
                <a:gd name="connsiteX0" fmla="*/ 3145005 w 3778204"/>
                <a:gd name="connsiteY0" fmla="*/ 927927 h 927927"/>
                <a:gd name="connsiteX1" fmla="*/ 11599 w 3778204"/>
                <a:gd name="connsiteY1" fmla="*/ 927927 h 927927"/>
                <a:gd name="connsiteX2" fmla="*/ 3778204 w 3778204"/>
                <a:gd name="connsiteY2" fmla="*/ 463964 h 927927"/>
                <a:gd name="connsiteX3" fmla="*/ 10526 w 3778204"/>
                <a:gd name="connsiteY3" fmla="*/ 7396 h 927927"/>
                <a:gd name="connsiteX4" fmla="*/ 77530 w 3778204"/>
                <a:gd name="connsiteY4" fmla="*/ 0 h 927927"/>
                <a:gd name="connsiteX5" fmla="*/ 2822312 w 3778204"/>
                <a:gd name="connsiteY5" fmla="*/ 0 h 927927"/>
                <a:gd name="connsiteX6" fmla="*/ 2956322 w 3778204"/>
                <a:gd name="connsiteY6" fmla="*/ 34012 h 927927"/>
                <a:gd name="connsiteX7" fmla="*/ 3763866 w 3778204"/>
                <a:gd name="connsiteY7" fmla="*/ 463964 h 927927"/>
                <a:gd name="connsiteX0" fmla="*/ 3145005 w 3778204"/>
                <a:gd name="connsiteY0" fmla="*/ 927927 h 927927"/>
                <a:gd name="connsiteX1" fmla="*/ 11599 w 3778204"/>
                <a:gd name="connsiteY1" fmla="*/ 927927 h 927927"/>
                <a:gd name="connsiteX2" fmla="*/ 3778204 w 3778204"/>
                <a:gd name="connsiteY2" fmla="*/ 463964 h 927927"/>
                <a:gd name="connsiteX3" fmla="*/ 10526 w 3778204"/>
                <a:gd name="connsiteY3" fmla="*/ 7396 h 927927"/>
                <a:gd name="connsiteX4" fmla="*/ 77530 w 3778204"/>
                <a:gd name="connsiteY4" fmla="*/ 0 h 927927"/>
                <a:gd name="connsiteX5" fmla="*/ 2822312 w 3778204"/>
                <a:gd name="connsiteY5" fmla="*/ 0 h 927927"/>
                <a:gd name="connsiteX6" fmla="*/ 2956322 w 3778204"/>
                <a:gd name="connsiteY6" fmla="*/ 34012 h 927927"/>
                <a:gd name="connsiteX7" fmla="*/ 3763866 w 3778204"/>
                <a:gd name="connsiteY7" fmla="*/ 463964 h 927927"/>
                <a:gd name="connsiteX0" fmla="*/ 3145005 w 3778204"/>
                <a:gd name="connsiteY0" fmla="*/ 927927 h 927927"/>
                <a:gd name="connsiteX1" fmla="*/ 11599 w 3778204"/>
                <a:gd name="connsiteY1" fmla="*/ 927927 h 927927"/>
                <a:gd name="connsiteX2" fmla="*/ 3778204 w 3778204"/>
                <a:gd name="connsiteY2" fmla="*/ 463964 h 927927"/>
                <a:gd name="connsiteX3" fmla="*/ 10526 w 3778204"/>
                <a:gd name="connsiteY3" fmla="*/ 7396 h 927927"/>
                <a:gd name="connsiteX4" fmla="*/ 77530 w 3778204"/>
                <a:gd name="connsiteY4" fmla="*/ 0 h 927927"/>
                <a:gd name="connsiteX5" fmla="*/ 2822312 w 3778204"/>
                <a:gd name="connsiteY5" fmla="*/ 0 h 927927"/>
                <a:gd name="connsiteX6" fmla="*/ 2956322 w 3778204"/>
                <a:gd name="connsiteY6" fmla="*/ 34012 h 927927"/>
                <a:gd name="connsiteX7" fmla="*/ 3763866 w 3778204"/>
                <a:gd name="connsiteY7" fmla="*/ 463964 h 927927"/>
                <a:gd name="connsiteX0" fmla="*/ 3145005 w 3778204"/>
                <a:gd name="connsiteY0" fmla="*/ 927927 h 927927"/>
                <a:gd name="connsiteX1" fmla="*/ 11599 w 3778204"/>
                <a:gd name="connsiteY1" fmla="*/ 927927 h 927927"/>
                <a:gd name="connsiteX2" fmla="*/ 3778204 w 3778204"/>
                <a:gd name="connsiteY2" fmla="*/ 463964 h 927927"/>
                <a:gd name="connsiteX3" fmla="*/ 10526 w 3778204"/>
                <a:gd name="connsiteY3" fmla="*/ 7396 h 927927"/>
                <a:gd name="connsiteX4" fmla="*/ 77530 w 3778204"/>
                <a:gd name="connsiteY4" fmla="*/ 0 h 927927"/>
                <a:gd name="connsiteX5" fmla="*/ 2822312 w 3778204"/>
                <a:gd name="connsiteY5" fmla="*/ 0 h 927927"/>
                <a:gd name="connsiteX6" fmla="*/ 2956322 w 3778204"/>
                <a:gd name="connsiteY6" fmla="*/ 34012 h 927927"/>
                <a:gd name="connsiteX7" fmla="*/ 3763866 w 3778204"/>
                <a:gd name="connsiteY7" fmla="*/ 463964 h 927927"/>
                <a:gd name="connsiteX0" fmla="*/ 3145005 w 3778204"/>
                <a:gd name="connsiteY0" fmla="*/ 927927 h 927927"/>
                <a:gd name="connsiteX1" fmla="*/ 11599 w 3778204"/>
                <a:gd name="connsiteY1" fmla="*/ 927927 h 927927"/>
                <a:gd name="connsiteX2" fmla="*/ 3778204 w 3778204"/>
                <a:gd name="connsiteY2" fmla="*/ 463964 h 927927"/>
                <a:gd name="connsiteX3" fmla="*/ 10526 w 3778204"/>
                <a:gd name="connsiteY3" fmla="*/ 7396 h 927927"/>
                <a:gd name="connsiteX4" fmla="*/ 77530 w 3778204"/>
                <a:gd name="connsiteY4" fmla="*/ 0 h 927927"/>
                <a:gd name="connsiteX5" fmla="*/ 2822312 w 3778204"/>
                <a:gd name="connsiteY5" fmla="*/ 0 h 927927"/>
                <a:gd name="connsiteX6" fmla="*/ 2956322 w 3778204"/>
                <a:gd name="connsiteY6" fmla="*/ 34012 h 927927"/>
                <a:gd name="connsiteX7" fmla="*/ 3763866 w 3778204"/>
                <a:gd name="connsiteY7" fmla="*/ 463964 h 927927"/>
                <a:gd name="connsiteX0" fmla="*/ 3145005 w 3778204"/>
                <a:gd name="connsiteY0" fmla="*/ 927927 h 927927"/>
                <a:gd name="connsiteX1" fmla="*/ 11599 w 3778204"/>
                <a:gd name="connsiteY1" fmla="*/ 927927 h 927927"/>
                <a:gd name="connsiteX2" fmla="*/ 3778204 w 3778204"/>
                <a:gd name="connsiteY2" fmla="*/ 463964 h 927927"/>
                <a:gd name="connsiteX3" fmla="*/ 10526 w 3778204"/>
                <a:gd name="connsiteY3" fmla="*/ 7396 h 927927"/>
                <a:gd name="connsiteX4" fmla="*/ 77530 w 3778204"/>
                <a:gd name="connsiteY4" fmla="*/ 0 h 927927"/>
                <a:gd name="connsiteX5" fmla="*/ 2822312 w 3778204"/>
                <a:gd name="connsiteY5" fmla="*/ 0 h 927927"/>
                <a:gd name="connsiteX6" fmla="*/ 3009925 w 3778204"/>
                <a:gd name="connsiteY6" fmla="*/ 7396 h 927927"/>
                <a:gd name="connsiteX7" fmla="*/ 3763866 w 3778204"/>
                <a:gd name="connsiteY7" fmla="*/ 463964 h 927927"/>
                <a:gd name="connsiteX0" fmla="*/ 3145005 w 6777603"/>
                <a:gd name="connsiteY0" fmla="*/ 927927 h 927927"/>
                <a:gd name="connsiteX1" fmla="*/ 11599 w 6777603"/>
                <a:gd name="connsiteY1" fmla="*/ 927927 h 927927"/>
                <a:gd name="connsiteX2" fmla="*/ 3778204 w 6777603"/>
                <a:gd name="connsiteY2" fmla="*/ 463964 h 927927"/>
                <a:gd name="connsiteX3" fmla="*/ 10526 w 6777603"/>
                <a:gd name="connsiteY3" fmla="*/ 7396 h 927927"/>
                <a:gd name="connsiteX4" fmla="*/ 77530 w 6777603"/>
                <a:gd name="connsiteY4" fmla="*/ 0 h 927927"/>
                <a:gd name="connsiteX5" fmla="*/ 2822312 w 6777603"/>
                <a:gd name="connsiteY5" fmla="*/ 0 h 927927"/>
                <a:gd name="connsiteX6" fmla="*/ 3009925 w 6777603"/>
                <a:gd name="connsiteY6" fmla="*/ 7396 h 927927"/>
                <a:gd name="connsiteX7" fmla="*/ 6777603 w 6777603"/>
                <a:gd name="connsiteY7" fmla="*/ 463964 h 927927"/>
                <a:gd name="connsiteX0" fmla="*/ 3145005 w 6777603"/>
                <a:gd name="connsiteY0" fmla="*/ 927927 h 927927"/>
                <a:gd name="connsiteX1" fmla="*/ 11599 w 6777603"/>
                <a:gd name="connsiteY1" fmla="*/ 927927 h 927927"/>
                <a:gd name="connsiteX2" fmla="*/ 3778204 w 6777603"/>
                <a:gd name="connsiteY2" fmla="*/ 463964 h 927927"/>
                <a:gd name="connsiteX3" fmla="*/ 10526 w 6777603"/>
                <a:gd name="connsiteY3" fmla="*/ 7396 h 927927"/>
                <a:gd name="connsiteX4" fmla="*/ 77530 w 6777603"/>
                <a:gd name="connsiteY4" fmla="*/ 0 h 927927"/>
                <a:gd name="connsiteX5" fmla="*/ 2822312 w 6777603"/>
                <a:gd name="connsiteY5" fmla="*/ 0 h 927927"/>
                <a:gd name="connsiteX6" fmla="*/ 3009925 w 6777603"/>
                <a:gd name="connsiteY6" fmla="*/ 7396 h 927927"/>
                <a:gd name="connsiteX7" fmla="*/ 6777603 w 6777603"/>
                <a:gd name="connsiteY7" fmla="*/ 463964 h 927927"/>
                <a:gd name="connsiteX0" fmla="*/ 3145005 w 6777603"/>
                <a:gd name="connsiteY0" fmla="*/ 927927 h 927927"/>
                <a:gd name="connsiteX1" fmla="*/ 11599 w 6777603"/>
                <a:gd name="connsiteY1" fmla="*/ 927927 h 927927"/>
                <a:gd name="connsiteX2" fmla="*/ 3778204 w 6777603"/>
                <a:gd name="connsiteY2" fmla="*/ 463964 h 927927"/>
                <a:gd name="connsiteX3" fmla="*/ 10526 w 6777603"/>
                <a:gd name="connsiteY3" fmla="*/ 7396 h 927927"/>
                <a:gd name="connsiteX4" fmla="*/ 77530 w 6777603"/>
                <a:gd name="connsiteY4" fmla="*/ 0 h 927927"/>
                <a:gd name="connsiteX5" fmla="*/ 2822312 w 6777603"/>
                <a:gd name="connsiteY5" fmla="*/ 0 h 927927"/>
                <a:gd name="connsiteX6" fmla="*/ 3009925 w 6777603"/>
                <a:gd name="connsiteY6" fmla="*/ 7396 h 927927"/>
                <a:gd name="connsiteX7" fmla="*/ 6777603 w 6777603"/>
                <a:gd name="connsiteY7" fmla="*/ 463964 h 927927"/>
                <a:gd name="connsiteX0" fmla="*/ 3145005 w 6777603"/>
                <a:gd name="connsiteY0" fmla="*/ 927927 h 927927"/>
                <a:gd name="connsiteX1" fmla="*/ 11599 w 6777603"/>
                <a:gd name="connsiteY1" fmla="*/ 927927 h 927927"/>
                <a:gd name="connsiteX2" fmla="*/ 3778204 w 6777603"/>
                <a:gd name="connsiteY2" fmla="*/ 463964 h 927927"/>
                <a:gd name="connsiteX3" fmla="*/ 10526 w 6777603"/>
                <a:gd name="connsiteY3" fmla="*/ 7396 h 927927"/>
                <a:gd name="connsiteX4" fmla="*/ 77530 w 6777603"/>
                <a:gd name="connsiteY4" fmla="*/ 0 h 927927"/>
                <a:gd name="connsiteX5" fmla="*/ 2875917 w 6777603"/>
                <a:gd name="connsiteY5" fmla="*/ 0 h 927927"/>
                <a:gd name="connsiteX6" fmla="*/ 3009925 w 6777603"/>
                <a:gd name="connsiteY6" fmla="*/ 7396 h 927927"/>
                <a:gd name="connsiteX7" fmla="*/ 6777603 w 6777603"/>
                <a:gd name="connsiteY7" fmla="*/ 463964 h 927927"/>
                <a:gd name="connsiteX0" fmla="*/ 3198608 w 6777603"/>
                <a:gd name="connsiteY0" fmla="*/ 927927 h 927927"/>
                <a:gd name="connsiteX1" fmla="*/ 11599 w 6777603"/>
                <a:gd name="connsiteY1" fmla="*/ 927927 h 927927"/>
                <a:gd name="connsiteX2" fmla="*/ 3778204 w 6777603"/>
                <a:gd name="connsiteY2" fmla="*/ 463964 h 927927"/>
                <a:gd name="connsiteX3" fmla="*/ 10526 w 6777603"/>
                <a:gd name="connsiteY3" fmla="*/ 7396 h 927927"/>
                <a:gd name="connsiteX4" fmla="*/ 77530 w 6777603"/>
                <a:gd name="connsiteY4" fmla="*/ 0 h 927927"/>
                <a:gd name="connsiteX5" fmla="*/ 2875917 w 6777603"/>
                <a:gd name="connsiteY5" fmla="*/ 0 h 927927"/>
                <a:gd name="connsiteX6" fmla="*/ 3009925 w 6777603"/>
                <a:gd name="connsiteY6" fmla="*/ 7396 h 927927"/>
                <a:gd name="connsiteX7" fmla="*/ 6777603 w 6777603"/>
                <a:gd name="connsiteY7" fmla="*/ 463964 h 927927"/>
                <a:gd name="connsiteX0" fmla="*/ 3198608 w 6777603"/>
                <a:gd name="connsiteY0" fmla="*/ 927927 h 927927"/>
                <a:gd name="connsiteX1" fmla="*/ 11599 w 6777603"/>
                <a:gd name="connsiteY1" fmla="*/ 927927 h 927927"/>
                <a:gd name="connsiteX2" fmla="*/ 3778204 w 6777603"/>
                <a:gd name="connsiteY2" fmla="*/ 463964 h 927927"/>
                <a:gd name="connsiteX3" fmla="*/ 10527 w 6777603"/>
                <a:gd name="connsiteY3" fmla="*/ 23763 h 927927"/>
                <a:gd name="connsiteX4" fmla="*/ 77530 w 6777603"/>
                <a:gd name="connsiteY4" fmla="*/ 0 h 927927"/>
                <a:gd name="connsiteX5" fmla="*/ 2875917 w 6777603"/>
                <a:gd name="connsiteY5" fmla="*/ 0 h 927927"/>
                <a:gd name="connsiteX6" fmla="*/ 3009925 w 6777603"/>
                <a:gd name="connsiteY6" fmla="*/ 7396 h 927927"/>
                <a:gd name="connsiteX7" fmla="*/ 6777603 w 6777603"/>
                <a:gd name="connsiteY7" fmla="*/ 463964 h 927927"/>
                <a:gd name="connsiteX0" fmla="*/ 3198608 w 6777603"/>
                <a:gd name="connsiteY0" fmla="*/ 927927 h 927927"/>
                <a:gd name="connsiteX1" fmla="*/ 11599 w 6777603"/>
                <a:gd name="connsiteY1" fmla="*/ 927927 h 927927"/>
                <a:gd name="connsiteX2" fmla="*/ 937273 w 6777603"/>
                <a:gd name="connsiteY2" fmla="*/ 463964 h 927927"/>
                <a:gd name="connsiteX3" fmla="*/ 10527 w 6777603"/>
                <a:gd name="connsiteY3" fmla="*/ 23763 h 927927"/>
                <a:gd name="connsiteX4" fmla="*/ 77530 w 6777603"/>
                <a:gd name="connsiteY4" fmla="*/ 0 h 927927"/>
                <a:gd name="connsiteX5" fmla="*/ 2875917 w 6777603"/>
                <a:gd name="connsiteY5" fmla="*/ 0 h 927927"/>
                <a:gd name="connsiteX6" fmla="*/ 3009925 w 6777603"/>
                <a:gd name="connsiteY6" fmla="*/ 7396 h 927927"/>
                <a:gd name="connsiteX7" fmla="*/ 6777603 w 6777603"/>
                <a:gd name="connsiteY7" fmla="*/ 463964 h 927927"/>
                <a:gd name="connsiteX0" fmla="*/ 3198608 w 6777603"/>
                <a:gd name="connsiteY0" fmla="*/ 927927 h 927927"/>
                <a:gd name="connsiteX1" fmla="*/ 11599 w 6777603"/>
                <a:gd name="connsiteY1" fmla="*/ 927927 h 927927"/>
                <a:gd name="connsiteX2" fmla="*/ 937273 w 6777603"/>
                <a:gd name="connsiteY2" fmla="*/ 463964 h 927927"/>
                <a:gd name="connsiteX3" fmla="*/ 10527 w 6777603"/>
                <a:gd name="connsiteY3" fmla="*/ 23763 h 927927"/>
                <a:gd name="connsiteX4" fmla="*/ 77530 w 6777603"/>
                <a:gd name="connsiteY4" fmla="*/ 0 h 927927"/>
                <a:gd name="connsiteX5" fmla="*/ 2875917 w 6777603"/>
                <a:gd name="connsiteY5" fmla="*/ 0 h 927927"/>
                <a:gd name="connsiteX6" fmla="*/ 3009925 w 6777603"/>
                <a:gd name="connsiteY6" fmla="*/ 7396 h 927927"/>
                <a:gd name="connsiteX7" fmla="*/ 6777603 w 6777603"/>
                <a:gd name="connsiteY7" fmla="*/ 463964 h 927927"/>
                <a:gd name="connsiteX0" fmla="*/ 3198608 w 6777603"/>
                <a:gd name="connsiteY0" fmla="*/ 927927 h 927927"/>
                <a:gd name="connsiteX1" fmla="*/ 11599 w 6777603"/>
                <a:gd name="connsiteY1" fmla="*/ 927927 h 927927"/>
                <a:gd name="connsiteX2" fmla="*/ 937273 w 6777603"/>
                <a:gd name="connsiteY2" fmla="*/ 463964 h 927927"/>
                <a:gd name="connsiteX3" fmla="*/ 10527 w 6777603"/>
                <a:gd name="connsiteY3" fmla="*/ 23763 h 927927"/>
                <a:gd name="connsiteX4" fmla="*/ 77530 w 6777603"/>
                <a:gd name="connsiteY4" fmla="*/ 0 h 927927"/>
                <a:gd name="connsiteX5" fmla="*/ 2875917 w 6777603"/>
                <a:gd name="connsiteY5" fmla="*/ 0 h 927927"/>
                <a:gd name="connsiteX6" fmla="*/ 3009925 w 6777603"/>
                <a:gd name="connsiteY6" fmla="*/ 7396 h 927927"/>
                <a:gd name="connsiteX7" fmla="*/ 6777603 w 6777603"/>
                <a:gd name="connsiteY7" fmla="*/ 463964 h 927927"/>
                <a:gd name="connsiteX0" fmla="*/ 3196291 w 6775286"/>
                <a:gd name="connsiteY0" fmla="*/ 927927 h 927927"/>
                <a:gd name="connsiteX1" fmla="*/ 9282 w 6775286"/>
                <a:gd name="connsiteY1" fmla="*/ 927927 h 927927"/>
                <a:gd name="connsiteX2" fmla="*/ 934956 w 6775286"/>
                <a:gd name="connsiteY2" fmla="*/ 463964 h 927927"/>
                <a:gd name="connsiteX3" fmla="*/ 8210 w 6775286"/>
                <a:gd name="connsiteY3" fmla="*/ 23763 h 927927"/>
                <a:gd name="connsiteX4" fmla="*/ 75213 w 6775286"/>
                <a:gd name="connsiteY4" fmla="*/ 0 h 927927"/>
                <a:gd name="connsiteX5" fmla="*/ 2873600 w 6775286"/>
                <a:gd name="connsiteY5" fmla="*/ 0 h 927927"/>
                <a:gd name="connsiteX6" fmla="*/ 3007608 w 6775286"/>
                <a:gd name="connsiteY6" fmla="*/ 7396 h 927927"/>
                <a:gd name="connsiteX7" fmla="*/ 6775286 w 6775286"/>
                <a:gd name="connsiteY7" fmla="*/ 463964 h 927927"/>
                <a:gd name="connsiteX0" fmla="*/ 3196527 w 6775522"/>
                <a:gd name="connsiteY0" fmla="*/ 927927 h 927927"/>
                <a:gd name="connsiteX1" fmla="*/ 9518 w 6775522"/>
                <a:gd name="connsiteY1" fmla="*/ 927927 h 927927"/>
                <a:gd name="connsiteX2" fmla="*/ 935192 w 6775522"/>
                <a:gd name="connsiteY2" fmla="*/ 463964 h 927927"/>
                <a:gd name="connsiteX3" fmla="*/ 8446 w 6775522"/>
                <a:gd name="connsiteY3" fmla="*/ 23763 h 927927"/>
                <a:gd name="connsiteX4" fmla="*/ 61868 w 6775522"/>
                <a:gd name="connsiteY4" fmla="*/ 0 h 927927"/>
                <a:gd name="connsiteX5" fmla="*/ 2873836 w 6775522"/>
                <a:gd name="connsiteY5" fmla="*/ 0 h 927927"/>
                <a:gd name="connsiteX6" fmla="*/ 3007844 w 6775522"/>
                <a:gd name="connsiteY6" fmla="*/ 7396 h 927927"/>
                <a:gd name="connsiteX7" fmla="*/ 6775522 w 6775522"/>
                <a:gd name="connsiteY7" fmla="*/ 463964 h 927927"/>
                <a:gd name="connsiteX0" fmla="*/ 3196527 w 6775522"/>
                <a:gd name="connsiteY0" fmla="*/ 927927 h 927927"/>
                <a:gd name="connsiteX1" fmla="*/ 9518 w 6775522"/>
                <a:gd name="connsiteY1" fmla="*/ 927927 h 927927"/>
                <a:gd name="connsiteX2" fmla="*/ 935192 w 6775522"/>
                <a:gd name="connsiteY2" fmla="*/ 463964 h 927927"/>
                <a:gd name="connsiteX3" fmla="*/ 8446 w 6775522"/>
                <a:gd name="connsiteY3" fmla="*/ 23763 h 927927"/>
                <a:gd name="connsiteX4" fmla="*/ 61868 w 6775522"/>
                <a:gd name="connsiteY4" fmla="*/ 0 h 927927"/>
                <a:gd name="connsiteX5" fmla="*/ 2873836 w 6775522"/>
                <a:gd name="connsiteY5" fmla="*/ 0 h 927927"/>
                <a:gd name="connsiteX6" fmla="*/ 3050583 w 6775522"/>
                <a:gd name="connsiteY6" fmla="*/ 23763 h 927927"/>
                <a:gd name="connsiteX7" fmla="*/ 6775522 w 6775522"/>
                <a:gd name="connsiteY7" fmla="*/ 463964 h 927927"/>
                <a:gd name="connsiteX0" fmla="*/ 3196527 w 3977330"/>
                <a:gd name="connsiteY0" fmla="*/ 927927 h 927927"/>
                <a:gd name="connsiteX1" fmla="*/ 9518 w 3977330"/>
                <a:gd name="connsiteY1" fmla="*/ 927927 h 927927"/>
                <a:gd name="connsiteX2" fmla="*/ 935192 w 3977330"/>
                <a:gd name="connsiteY2" fmla="*/ 463964 h 927927"/>
                <a:gd name="connsiteX3" fmla="*/ 8446 w 3977330"/>
                <a:gd name="connsiteY3" fmla="*/ 23763 h 927927"/>
                <a:gd name="connsiteX4" fmla="*/ 61868 w 3977330"/>
                <a:gd name="connsiteY4" fmla="*/ 0 h 927927"/>
                <a:gd name="connsiteX5" fmla="*/ 2873836 w 3977330"/>
                <a:gd name="connsiteY5" fmla="*/ 0 h 927927"/>
                <a:gd name="connsiteX6" fmla="*/ 3050583 w 3977330"/>
                <a:gd name="connsiteY6" fmla="*/ 23763 h 927927"/>
                <a:gd name="connsiteX7" fmla="*/ 3977330 w 3977330"/>
                <a:gd name="connsiteY7" fmla="*/ 463964 h 927927"/>
                <a:gd name="connsiteX0" fmla="*/ 3196527 w 3977330"/>
                <a:gd name="connsiteY0" fmla="*/ 927927 h 927927"/>
                <a:gd name="connsiteX1" fmla="*/ 9518 w 3977330"/>
                <a:gd name="connsiteY1" fmla="*/ 927927 h 927927"/>
                <a:gd name="connsiteX2" fmla="*/ 935192 w 3977330"/>
                <a:gd name="connsiteY2" fmla="*/ 463964 h 927927"/>
                <a:gd name="connsiteX3" fmla="*/ 8446 w 3977330"/>
                <a:gd name="connsiteY3" fmla="*/ 23763 h 927927"/>
                <a:gd name="connsiteX4" fmla="*/ 61868 w 3977330"/>
                <a:gd name="connsiteY4" fmla="*/ 0 h 927927"/>
                <a:gd name="connsiteX5" fmla="*/ 2873836 w 3977330"/>
                <a:gd name="connsiteY5" fmla="*/ 0 h 927927"/>
                <a:gd name="connsiteX6" fmla="*/ 3050583 w 3977330"/>
                <a:gd name="connsiteY6" fmla="*/ 23763 h 927927"/>
                <a:gd name="connsiteX7" fmla="*/ 3977330 w 3977330"/>
                <a:gd name="connsiteY7" fmla="*/ 463964 h 927927"/>
                <a:gd name="connsiteX0" fmla="*/ 3196527 w 3977330"/>
                <a:gd name="connsiteY0" fmla="*/ 927927 h 927927"/>
                <a:gd name="connsiteX1" fmla="*/ 9518 w 3977330"/>
                <a:gd name="connsiteY1" fmla="*/ 927927 h 927927"/>
                <a:gd name="connsiteX2" fmla="*/ 935192 w 3977330"/>
                <a:gd name="connsiteY2" fmla="*/ 463964 h 927927"/>
                <a:gd name="connsiteX3" fmla="*/ 8446 w 3977330"/>
                <a:gd name="connsiteY3" fmla="*/ 23763 h 927927"/>
                <a:gd name="connsiteX4" fmla="*/ 61868 w 3977330"/>
                <a:gd name="connsiteY4" fmla="*/ 0 h 927927"/>
                <a:gd name="connsiteX5" fmla="*/ 2873836 w 3977330"/>
                <a:gd name="connsiteY5" fmla="*/ 0 h 927927"/>
                <a:gd name="connsiteX6" fmla="*/ 3050583 w 3977330"/>
                <a:gd name="connsiteY6" fmla="*/ 23763 h 927927"/>
                <a:gd name="connsiteX7" fmla="*/ 3977330 w 3977330"/>
                <a:gd name="connsiteY7" fmla="*/ 463964 h 927927"/>
                <a:gd name="connsiteX0" fmla="*/ 3196527 w 3977330"/>
                <a:gd name="connsiteY0" fmla="*/ 927927 h 927927"/>
                <a:gd name="connsiteX1" fmla="*/ 9518 w 3977330"/>
                <a:gd name="connsiteY1" fmla="*/ 927927 h 927927"/>
                <a:gd name="connsiteX2" fmla="*/ 935192 w 3977330"/>
                <a:gd name="connsiteY2" fmla="*/ 463964 h 927927"/>
                <a:gd name="connsiteX3" fmla="*/ 8446 w 3977330"/>
                <a:gd name="connsiteY3" fmla="*/ 23763 h 927927"/>
                <a:gd name="connsiteX4" fmla="*/ 61868 w 3977330"/>
                <a:gd name="connsiteY4" fmla="*/ 0 h 927927"/>
                <a:gd name="connsiteX5" fmla="*/ 2943735 w 3977330"/>
                <a:gd name="connsiteY5" fmla="*/ 0 h 927927"/>
                <a:gd name="connsiteX6" fmla="*/ 3050583 w 3977330"/>
                <a:gd name="connsiteY6" fmla="*/ 23763 h 927927"/>
                <a:gd name="connsiteX7" fmla="*/ 3977330 w 3977330"/>
                <a:gd name="connsiteY7" fmla="*/ 463964 h 927927"/>
                <a:gd name="connsiteX0" fmla="*/ 3201246 w 3977330"/>
                <a:gd name="connsiteY0" fmla="*/ 927927 h 927927"/>
                <a:gd name="connsiteX1" fmla="*/ 9518 w 3977330"/>
                <a:gd name="connsiteY1" fmla="*/ 927927 h 927927"/>
                <a:gd name="connsiteX2" fmla="*/ 935192 w 3977330"/>
                <a:gd name="connsiteY2" fmla="*/ 463964 h 927927"/>
                <a:gd name="connsiteX3" fmla="*/ 8446 w 3977330"/>
                <a:gd name="connsiteY3" fmla="*/ 23763 h 927927"/>
                <a:gd name="connsiteX4" fmla="*/ 61868 w 3977330"/>
                <a:gd name="connsiteY4" fmla="*/ 0 h 927927"/>
                <a:gd name="connsiteX5" fmla="*/ 2943735 w 3977330"/>
                <a:gd name="connsiteY5" fmla="*/ 0 h 927927"/>
                <a:gd name="connsiteX6" fmla="*/ 3050583 w 3977330"/>
                <a:gd name="connsiteY6" fmla="*/ 23763 h 927927"/>
                <a:gd name="connsiteX7" fmla="*/ 3977330 w 3977330"/>
                <a:gd name="connsiteY7" fmla="*/ 463964 h 927927"/>
                <a:gd name="connsiteX0" fmla="*/ 3201246 w 3977330"/>
                <a:gd name="connsiteY0" fmla="*/ 927927 h 927927"/>
                <a:gd name="connsiteX1" fmla="*/ 9518 w 3977330"/>
                <a:gd name="connsiteY1" fmla="*/ 927927 h 927927"/>
                <a:gd name="connsiteX2" fmla="*/ 935192 w 3977330"/>
                <a:gd name="connsiteY2" fmla="*/ 463964 h 927927"/>
                <a:gd name="connsiteX3" fmla="*/ 8445 w 3977330"/>
                <a:gd name="connsiteY3" fmla="*/ 56797 h 927927"/>
                <a:gd name="connsiteX4" fmla="*/ 61868 w 3977330"/>
                <a:gd name="connsiteY4" fmla="*/ 0 h 927927"/>
                <a:gd name="connsiteX5" fmla="*/ 2943735 w 3977330"/>
                <a:gd name="connsiteY5" fmla="*/ 0 h 927927"/>
                <a:gd name="connsiteX6" fmla="*/ 3050583 w 3977330"/>
                <a:gd name="connsiteY6" fmla="*/ 23763 h 927927"/>
                <a:gd name="connsiteX7" fmla="*/ 3977330 w 3977330"/>
                <a:gd name="connsiteY7" fmla="*/ 463964 h 927927"/>
                <a:gd name="connsiteX0" fmla="*/ 3201246 w 3977330"/>
                <a:gd name="connsiteY0" fmla="*/ 927927 h 927927"/>
                <a:gd name="connsiteX1" fmla="*/ 9518 w 3977330"/>
                <a:gd name="connsiteY1" fmla="*/ 927927 h 927927"/>
                <a:gd name="connsiteX2" fmla="*/ 492368 w 3977330"/>
                <a:gd name="connsiteY2" fmla="*/ 463964 h 927927"/>
                <a:gd name="connsiteX3" fmla="*/ 8445 w 3977330"/>
                <a:gd name="connsiteY3" fmla="*/ 56797 h 927927"/>
                <a:gd name="connsiteX4" fmla="*/ 61868 w 3977330"/>
                <a:gd name="connsiteY4" fmla="*/ 0 h 927927"/>
                <a:gd name="connsiteX5" fmla="*/ 2943735 w 3977330"/>
                <a:gd name="connsiteY5" fmla="*/ 0 h 927927"/>
                <a:gd name="connsiteX6" fmla="*/ 3050583 w 3977330"/>
                <a:gd name="connsiteY6" fmla="*/ 23763 h 927927"/>
                <a:gd name="connsiteX7" fmla="*/ 3977330 w 3977330"/>
                <a:gd name="connsiteY7" fmla="*/ 463964 h 927927"/>
                <a:gd name="connsiteX0" fmla="*/ 3201246 w 3977330"/>
                <a:gd name="connsiteY0" fmla="*/ 927927 h 927927"/>
                <a:gd name="connsiteX1" fmla="*/ 9518 w 3977330"/>
                <a:gd name="connsiteY1" fmla="*/ 927927 h 927927"/>
                <a:gd name="connsiteX2" fmla="*/ 492368 w 3977330"/>
                <a:gd name="connsiteY2" fmla="*/ 463964 h 927927"/>
                <a:gd name="connsiteX3" fmla="*/ 8445 w 3977330"/>
                <a:gd name="connsiteY3" fmla="*/ 56797 h 927927"/>
                <a:gd name="connsiteX4" fmla="*/ 61868 w 3977330"/>
                <a:gd name="connsiteY4" fmla="*/ 0 h 927927"/>
                <a:gd name="connsiteX5" fmla="*/ 2943735 w 3977330"/>
                <a:gd name="connsiteY5" fmla="*/ 0 h 927927"/>
                <a:gd name="connsiteX6" fmla="*/ 3050583 w 3977330"/>
                <a:gd name="connsiteY6" fmla="*/ 23763 h 927927"/>
                <a:gd name="connsiteX7" fmla="*/ 3977330 w 3977330"/>
                <a:gd name="connsiteY7" fmla="*/ 463964 h 927927"/>
                <a:gd name="connsiteX0" fmla="*/ 3201246 w 3977330"/>
                <a:gd name="connsiteY0" fmla="*/ 927927 h 927927"/>
                <a:gd name="connsiteX1" fmla="*/ 9518 w 3977330"/>
                <a:gd name="connsiteY1" fmla="*/ 927927 h 927927"/>
                <a:gd name="connsiteX2" fmla="*/ 492368 w 3977330"/>
                <a:gd name="connsiteY2" fmla="*/ 463964 h 927927"/>
                <a:gd name="connsiteX3" fmla="*/ 8445 w 3977330"/>
                <a:gd name="connsiteY3" fmla="*/ 56797 h 927927"/>
                <a:gd name="connsiteX4" fmla="*/ 61868 w 3977330"/>
                <a:gd name="connsiteY4" fmla="*/ 0 h 927927"/>
                <a:gd name="connsiteX5" fmla="*/ 2943735 w 3977330"/>
                <a:gd name="connsiteY5" fmla="*/ 0 h 927927"/>
                <a:gd name="connsiteX6" fmla="*/ 3050583 w 3977330"/>
                <a:gd name="connsiteY6" fmla="*/ 23763 h 927927"/>
                <a:gd name="connsiteX7" fmla="*/ 3977330 w 3977330"/>
                <a:gd name="connsiteY7" fmla="*/ 463964 h 927927"/>
                <a:gd name="connsiteX0" fmla="*/ 3203746 w 3979830"/>
                <a:gd name="connsiteY0" fmla="*/ 927927 h 927927"/>
                <a:gd name="connsiteX1" fmla="*/ 12018 w 3979830"/>
                <a:gd name="connsiteY1" fmla="*/ 927927 h 927927"/>
                <a:gd name="connsiteX2" fmla="*/ 494868 w 3979830"/>
                <a:gd name="connsiteY2" fmla="*/ 463964 h 927927"/>
                <a:gd name="connsiteX3" fmla="*/ 10945 w 3979830"/>
                <a:gd name="connsiteY3" fmla="*/ 56797 h 927927"/>
                <a:gd name="connsiteX4" fmla="*/ 64368 w 3979830"/>
                <a:gd name="connsiteY4" fmla="*/ 0 h 927927"/>
                <a:gd name="connsiteX5" fmla="*/ 2946235 w 3979830"/>
                <a:gd name="connsiteY5" fmla="*/ 0 h 927927"/>
                <a:gd name="connsiteX6" fmla="*/ 3053083 w 3979830"/>
                <a:gd name="connsiteY6" fmla="*/ 23763 h 927927"/>
                <a:gd name="connsiteX7" fmla="*/ 3979830 w 3979830"/>
                <a:gd name="connsiteY7" fmla="*/ 463964 h 927927"/>
                <a:gd name="connsiteX0" fmla="*/ 3203466 w 3979550"/>
                <a:gd name="connsiteY0" fmla="*/ 927927 h 927927"/>
                <a:gd name="connsiteX1" fmla="*/ 11738 w 3979550"/>
                <a:gd name="connsiteY1" fmla="*/ 927927 h 927927"/>
                <a:gd name="connsiteX2" fmla="*/ 494588 w 3979550"/>
                <a:gd name="connsiteY2" fmla="*/ 463964 h 927927"/>
                <a:gd name="connsiteX3" fmla="*/ 10665 w 3979550"/>
                <a:gd name="connsiteY3" fmla="*/ 56797 h 927927"/>
                <a:gd name="connsiteX4" fmla="*/ 78569 w 3979550"/>
                <a:gd name="connsiteY4" fmla="*/ 0 h 927927"/>
                <a:gd name="connsiteX5" fmla="*/ 2945955 w 3979550"/>
                <a:gd name="connsiteY5" fmla="*/ 0 h 927927"/>
                <a:gd name="connsiteX6" fmla="*/ 3052803 w 3979550"/>
                <a:gd name="connsiteY6" fmla="*/ 23763 h 927927"/>
                <a:gd name="connsiteX7" fmla="*/ 3979550 w 3979550"/>
                <a:gd name="connsiteY7" fmla="*/ 463964 h 927927"/>
                <a:gd name="connsiteX0" fmla="*/ 3203466 w 3979550"/>
                <a:gd name="connsiteY0" fmla="*/ 927927 h 927927"/>
                <a:gd name="connsiteX1" fmla="*/ 11738 w 3979550"/>
                <a:gd name="connsiteY1" fmla="*/ 927927 h 927927"/>
                <a:gd name="connsiteX2" fmla="*/ 494588 w 3979550"/>
                <a:gd name="connsiteY2" fmla="*/ 463964 h 927927"/>
                <a:gd name="connsiteX3" fmla="*/ 10665 w 3979550"/>
                <a:gd name="connsiteY3" fmla="*/ 56797 h 927927"/>
                <a:gd name="connsiteX4" fmla="*/ 78569 w 3979550"/>
                <a:gd name="connsiteY4" fmla="*/ 0 h 927927"/>
                <a:gd name="connsiteX5" fmla="*/ 2945955 w 3979550"/>
                <a:gd name="connsiteY5" fmla="*/ 0 h 927927"/>
                <a:gd name="connsiteX6" fmla="*/ 3107124 w 3979550"/>
                <a:gd name="connsiteY6" fmla="*/ 56797 h 927927"/>
                <a:gd name="connsiteX7" fmla="*/ 3979550 w 3979550"/>
                <a:gd name="connsiteY7" fmla="*/ 463964 h 927927"/>
                <a:gd name="connsiteX0" fmla="*/ 3203466 w 3591049"/>
                <a:gd name="connsiteY0" fmla="*/ 927927 h 927927"/>
                <a:gd name="connsiteX1" fmla="*/ 11738 w 3591049"/>
                <a:gd name="connsiteY1" fmla="*/ 927927 h 927927"/>
                <a:gd name="connsiteX2" fmla="*/ 494588 w 3591049"/>
                <a:gd name="connsiteY2" fmla="*/ 463964 h 927927"/>
                <a:gd name="connsiteX3" fmla="*/ 10665 w 3591049"/>
                <a:gd name="connsiteY3" fmla="*/ 56797 h 927927"/>
                <a:gd name="connsiteX4" fmla="*/ 78569 w 3591049"/>
                <a:gd name="connsiteY4" fmla="*/ 0 h 927927"/>
                <a:gd name="connsiteX5" fmla="*/ 2945955 w 3591049"/>
                <a:gd name="connsiteY5" fmla="*/ 0 h 927927"/>
                <a:gd name="connsiteX6" fmla="*/ 3107124 w 3591049"/>
                <a:gd name="connsiteY6" fmla="*/ 56797 h 927927"/>
                <a:gd name="connsiteX7" fmla="*/ 3591049 w 3591049"/>
                <a:gd name="connsiteY7" fmla="*/ 463964 h 927927"/>
                <a:gd name="connsiteX0" fmla="*/ 3203466 w 3591049"/>
                <a:gd name="connsiteY0" fmla="*/ 927927 h 927927"/>
                <a:gd name="connsiteX1" fmla="*/ 11738 w 3591049"/>
                <a:gd name="connsiteY1" fmla="*/ 927927 h 927927"/>
                <a:gd name="connsiteX2" fmla="*/ 494588 w 3591049"/>
                <a:gd name="connsiteY2" fmla="*/ 463964 h 927927"/>
                <a:gd name="connsiteX3" fmla="*/ 10665 w 3591049"/>
                <a:gd name="connsiteY3" fmla="*/ 56797 h 927927"/>
                <a:gd name="connsiteX4" fmla="*/ 78569 w 3591049"/>
                <a:gd name="connsiteY4" fmla="*/ 0 h 927927"/>
                <a:gd name="connsiteX5" fmla="*/ 2945955 w 3591049"/>
                <a:gd name="connsiteY5" fmla="*/ 0 h 927927"/>
                <a:gd name="connsiteX6" fmla="*/ 3107124 w 3591049"/>
                <a:gd name="connsiteY6" fmla="*/ 56797 h 927927"/>
                <a:gd name="connsiteX7" fmla="*/ 3591049 w 3591049"/>
                <a:gd name="connsiteY7" fmla="*/ 463964 h 927927"/>
                <a:gd name="connsiteX0" fmla="*/ 3203466 w 3591049"/>
                <a:gd name="connsiteY0" fmla="*/ 927927 h 927927"/>
                <a:gd name="connsiteX1" fmla="*/ 11738 w 3591049"/>
                <a:gd name="connsiteY1" fmla="*/ 927927 h 927927"/>
                <a:gd name="connsiteX2" fmla="*/ 494588 w 3591049"/>
                <a:gd name="connsiteY2" fmla="*/ 463964 h 927927"/>
                <a:gd name="connsiteX3" fmla="*/ 10665 w 3591049"/>
                <a:gd name="connsiteY3" fmla="*/ 56797 h 927927"/>
                <a:gd name="connsiteX4" fmla="*/ 78569 w 3591049"/>
                <a:gd name="connsiteY4" fmla="*/ 0 h 927927"/>
                <a:gd name="connsiteX5" fmla="*/ 2945955 w 3591049"/>
                <a:gd name="connsiteY5" fmla="*/ 0 h 927927"/>
                <a:gd name="connsiteX6" fmla="*/ 3107124 w 3591049"/>
                <a:gd name="connsiteY6" fmla="*/ 56797 h 927927"/>
                <a:gd name="connsiteX7" fmla="*/ 3591049 w 3591049"/>
                <a:gd name="connsiteY7" fmla="*/ 463964 h 927927"/>
                <a:gd name="connsiteX0" fmla="*/ 3203466 w 3591049"/>
                <a:gd name="connsiteY0" fmla="*/ 927927 h 927927"/>
                <a:gd name="connsiteX1" fmla="*/ 11738 w 3591049"/>
                <a:gd name="connsiteY1" fmla="*/ 927927 h 927927"/>
                <a:gd name="connsiteX2" fmla="*/ 494588 w 3591049"/>
                <a:gd name="connsiteY2" fmla="*/ 463964 h 927927"/>
                <a:gd name="connsiteX3" fmla="*/ 10665 w 3591049"/>
                <a:gd name="connsiteY3" fmla="*/ 56797 h 927927"/>
                <a:gd name="connsiteX4" fmla="*/ 78569 w 3591049"/>
                <a:gd name="connsiteY4" fmla="*/ 0 h 927927"/>
                <a:gd name="connsiteX5" fmla="*/ 2971323 w 3591049"/>
                <a:gd name="connsiteY5" fmla="*/ 0 h 927927"/>
                <a:gd name="connsiteX6" fmla="*/ 3107124 w 3591049"/>
                <a:gd name="connsiteY6" fmla="*/ 56797 h 927927"/>
                <a:gd name="connsiteX7" fmla="*/ 3591049 w 3591049"/>
                <a:gd name="connsiteY7" fmla="*/ 463964 h 927927"/>
                <a:gd name="connsiteX0" fmla="*/ 3298324 w 3591049"/>
                <a:gd name="connsiteY0" fmla="*/ 927927 h 927927"/>
                <a:gd name="connsiteX1" fmla="*/ 11738 w 3591049"/>
                <a:gd name="connsiteY1" fmla="*/ 927927 h 927927"/>
                <a:gd name="connsiteX2" fmla="*/ 494588 w 3591049"/>
                <a:gd name="connsiteY2" fmla="*/ 463964 h 927927"/>
                <a:gd name="connsiteX3" fmla="*/ 10665 w 3591049"/>
                <a:gd name="connsiteY3" fmla="*/ 56797 h 927927"/>
                <a:gd name="connsiteX4" fmla="*/ 78569 w 3591049"/>
                <a:gd name="connsiteY4" fmla="*/ 0 h 927927"/>
                <a:gd name="connsiteX5" fmla="*/ 2971323 w 3591049"/>
                <a:gd name="connsiteY5" fmla="*/ 0 h 927927"/>
                <a:gd name="connsiteX6" fmla="*/ 3107124 w 3591049"/>
                <a:gd name="connsiteY6" fmla="*/ 56797 h 927927"/>
                <a:gd name="connsiteX7" fmla="*/ 3591049 w 3591049"/>
                <a:gd name="connsiteY7" fmla="*/ 463964 h 927927"/>
                <a:gd name="connsiteX0" fmla="*/ 3298324 w 3591049"/>
                <a:gd name="connsiteY0" fmla="*/ 927927 h 927927"/>
                <a:gd name="connsiteX1" fmla="*/ 11738 w 3591049"/>
                <a:gd name="connsiteY1" fmla="*/ 927927 h 927927"/>
                <a:gd name="connsiteX2" fmla="*/ 494588 w 3591049"/>
                <a:gd name="connsiteY2" fmla="*/ 463964 h 927927"/>
                <a:gd name="connsiteX3" fmla="*/ 10665 w 3591049"/>
                <a:gd name="connsiteY3" fmla="*/ 51020 h 927927"/>
                <a:gd name="connsiteX4" fmla="*/ 78569 w 3591049"/>
                <a:gd name="connsiteY4" fmla="*/ 0 h 927927"/>
                <a:gd name="connsiteX5" fmla="*/ 2971323 w 3591049"/>
                <a:gd name="connsiteY5" fmla="*/ 0 h 927927"/>
                <a:gd name="connsiteX6" fmla="*/ 3107124 w 3591049"/>
                <a:gd name="connsiteY6" fmla="*/ 56797 h 927927"/>
                <a:gd name="connsiteX7" fmla="*/ 3591049 w 3591049"/>
                <a:gd name="connsiteY7" fmla="*/ 463964 h 927927"/>
                <a:gd name="connsiteX0" fmla="*/ 3298324 w 3591049"/>
                <a:gd name="connsiteY0" fmla="*/ 927927 h 927927"/>
                <a:gd name="connsiteX1" fmla="*/ 11738 w 3591049"/>
                <a:gd name="connsiteY1" fmla="*/ 927927 h 927927"/>
                <a:gd name="connsiteX2" fmla="*/ 551119 w 3591049"/>
                <a:gd name="connsiteY2" fmla="*/ 463964 h 927927"/>
                <a:gd name="connsiteX3" fmla="*/ 10665 w 3591049"/>
                <a:gd name="connsiteY3" fmla="*/ 51020 h 927927"/>
                <a:gd name="connsiteX4" fmla="*/ 78569 w 3591049"/>
                <a:gd name="connsiteY4" fmla="*/ 0 h 927927"/>
                <a:gd name="connsiteX5" fmla="*/ 2971323 w 3591049"/>
                <a:gd name="connsiteY5" fmla="*/ 0 h 927927"/>
                <a:gd name="connsiteX6" fmla="*/ 3107124 w 3591049"/>
                <a:gd name="connsiteY6" fmla="*/ 56797 h 927927"/>
                <a:gd name="connsiteX7" fmla="*/ 3591049 w 3591049"/>
                <a:gd name="connsiteY7" fmla="*/ 463964 h 927927"/>
                <a:gd name="connsiteX0" fmla="*/ 3298324 w 3591049"/>
                <a:gd name="connsiteY0" fmla="*/ 927927 h 927927"/>
                <a:gd name="connsiteX1" fmla="*/ 11738 w 3591049"/>
                <a:gd name="connsiteY1" fmla="*/ 927927 h 927927"/>
                <a:gd name="connsiteX2" fmla="*/ 551119 w 3591049"/>
                <a:gd name="connsiteY2" fmla="*/ 463964 h 927927"/>
                <a:gd name="connsiteX3" fmla="*/ 10665 w 3591049"/>
                <a:gd name="connsiteY3" fmla="*/ 51020 h 927927"/>
                <a:gd name="connsiteX4" fmla="*/ 78569 w 3591049"/>
                <a:gd name="connsiteY4" fmla="*/ 0 h 927927"/>
                <a:gd name="connsiteX5" fmla="*/ 2971323 w 3591049"/>
                <a:gd name="connsiteY5" fmla="*/ 0 h 927927"/>
                <a:gd name="connsiteX6" fmla="*/ 3107124 w 3591049"/>
                <a:gd name="connsiteY6" fmla="*/ 56797 h 927927"/>
                <a:gd name="connsiteX7" fmla="*/ 3591049 w 3591049"/>
                <a:gd name="connsiteY7" fmla="*/ 463964 h 927927"/>
                <a:gd name="connsiteX0" fmla="*/ 3298324 w 3591049"/>
                <a:gd name="connsiteY0" fmla="*/ 927927 h 927927"/>
                <a:gd name="connsiteX1" fmla="*/ 11738 w 3591049"/>
                <a:gd name="connsiteY1" fmla="*/ 927927 h 927927"/>
                <a:gd name="connsiteX2" fmla="*/ 551119 w 3591049"/>
                <a:gd name="connsiteY2" fmla="*/ 463964 h 927927"/>
                <a:gd name="connsiteX3" fmla="*/ 10665 w 3591049"/>
                <a:gd name="connsiteY3" fmla="*/ 51020 h 927927"/>
                <a:gd name="connsiteX4" fmla="*/ 78569 w 3591049"/>
                <a:gd name="connsiteY4" fmla="*/ 0 h 927927"/>
                <a:gd name="connsiteX5" fmla="*/ 2971323 w 3591049"/>
                <a:gd name="connsiteY5" fmla="*/ 0 h 927927"/>
                <a:gd name="connsiteX6" fmla="*/ 3107124 w 3591049"/>
                <a:gd name="connsiteY6" fmla="*/ 56797 h 927927"/>
                <a:gd name="connsiteX7" fmla="*/ 3591049 w 3591049"/>
                <a:gd name="connsiteY7" fmla="*/ 463964 h 927927"/>
                <a:gd name="connsiteX0" fmla="*/ 3298324 w 3591049"/>
                <a:gd name="connsiteY0" fmla="*/ 927927 h 927927"/>
                <a:gd name="connsiteX1" fmla="*/ 11738 w 3591049"/>
                <a:gd name="connsiteY1" fmla="*/ 927927 h 927927"/>
                <a:gd name="connsiteX2" fmla="*/ 551119 w 3591049"/>
                <a:gd name="connsiteY2" fmla="*/ 463964 h 927927"/>
                <a:gd name="connsiteX3" fmla="*/ 10665 w 3591049"/>
                <a:gd name="connsiteY3" fmla="*/ 51020 h 927927"/>
                <a:gd name="connsiteX4" fmla="*/ 78569 w 3591049"/>
                <a:gd name="connsiteY4" fmla="*/ 0 h 927927"/>
                <a:gd name="connsiteX5" fmla="*/ 2971323 w 3591049"/>
                <a:gd name="connsiteY5" fmla="*/ 0 h 927927"/>
                <a:gd name="connsiteX6" fmla="*/ 3107124 w 3591049"/>
                <a:gd name="connsiteY6" fmla="*/ 56797 h 927927"/>
                <a:gd name="connsiteX7" fmla="*/ 3591049 w 3591049"/>
                <a:gd name="connsiteY7" fmla="*/ 463964 h 927927"/>
                <a:gd name="connsiteX0" fmla="*/ 3298324 w 3591049"/>
                <a:gd name="connsiteY0" fmla="*/ 927927 h 927927"/>
                <a:gd name="connsiteX1" fmla="*/ 11738 w 3591049"/>
                <a:gd name="connsiteY1" fmla="*/ 927927 h 927927"/>
                <a:gd name="connsiteX2" fmla="*/ 551119 w 3591049"/>
                <a:gd name="connsiteY2" fmla="*/ 463964 h 927927"/>
                <a:gd name="connsiteX3" fmla="*/ 10665 w 3591049"/>
                <a:gd name="connsiteY3" fmla="*/ 51020 h 927927"/>
                <a:gd name="connsiteX4" fmla="*/ 78567 w 3591049"/>
                <a:gd name="connsiteY4" fmla="*/ 0 h 927927"/>
                <a:gd name="connsiteX5" fmla="*/ 2971323 w 3591049"/>
                <a:gd name="connsiteY5" fmla="*/ 0 h 927927"/>
                <a:gd name="connsiteX6" fmla="*/ 3107124 w 3591049"/>
                <a:gd name="connsiteY6" fmla="*/ 56797 h 927927"/>
                <a:gd name="connsiteX7" fmla="*/ 3591049 w 3591049"/>
                <a:gd name="connsiteY7" fmla="*/ 463964 h 927927"/>
                <a:gd name="connsiteX0" fmla="*/ 3298324 w 3591049"/>
                <a:gd name="connsiteY0" fmla="*/ 927927 h 927927"/>
                <a:gd name="connsiteX1" fmla="*/ 11738 w 3591049"/>
                <a:gd name="connsiteY1" fmla="*/ 927927 h 927927"/>
                <a:gd name="connsiteX2" fmla="*/ 551119 w 3591049"/>
                <a:gd name="connsiteY2" fmla="*/ 463964 h 927927"/>
                <a:gd name="connsiteX3" fmla="*/ 10665 w 3591049"/>
                <a:gd name="connsiteY3" fmla="*/ 51020 h 927927"/>
                <a:gd name="connsiteX4" fmla="*/ 78567 w 3591049"/>
                <a:gd name="connsiteY4" fmla="*/ 0 h 927927"/>
                <a:gd name="connsiteX5" fmla="*/ 2971323 w 3591049"/>
                <a:gd name="connsiteY5" fmla="*/ 0 h 927927"/>
                <a:gd name="connsiteX6" fmla="*/ 3161445 w 3591049"/>
                <a:gd name="connsiteY6" fmla="*/ 51020 h 927927"/>
                <a:gd name="connsiteX7" fmla="*/ 3591049 w 3591049"/>
                <a:gd name="connsiteY7" fmla="*/ 463964 h 927927"/>
                <a:gd name="connsiteX0" fmla="*/ 3298324 w 3701898"/>
                <a:gd name="connsiteY0" fmla="*/ 927927 h 927927"/>
                <a:gd name="connsiteX1" fmla="*/ 11738 w 3701898"/>
                <a:gd name="connsiteY1" fmla="*/ 927927 h 927927"/>
                <a:gd name="connsiteX2" fmla="*/ 551119 w 3701898"/>
                <a:gd name="connsiteY2" fmla="*/ 463964 h 927927"/>
                <a:gd name="connsiteX3" fmla="*/ 10665 w 3701898"/>
                <a:gd name="connsiteY3" fmla="*/ 51020 h 927927"/>
                <a:gd name="connsiteX4" fmla="*/ 78567 w 3701898"/>
                <a:gd name="connsiteY4" fmla="*/ 0 h 927927"/>
                <a:gd name="connsiteX5" fmla="*/ 2971323 w 3701898"/>
                <a:gd name="connsiteY5" fmla="*/ 0 h 927927"/>
                <a:gd name="connsiteX6" fmla="*/ 3161445 w 3701898"/>
                <a:gd name="connsiteY6" fmla="*/ 51020 h 927927"/>
                <a:gd name="connsiteX7" fmla="*/ 3701898 w 3701898"/>
                <a:gd name="connsiteY7" fmla="*/ 463964 h 927927"/>
                <a:gd name="connsiteX0" fmla="*/ 3298324 w 3701898"/>
                <a:gd name="connsiteY0" fmla="*/ 927927 h 927927"/>
                <a:gd name="connsiteX1" fmla="*/ 11738 w 3701898"/>
                <a:gd name="connsiteY1" fmla="*/ 927927 h 927927"/>
                <a:gd name="connsiteX2" fmla="*/ 551119 w 3701898"/>
                <a:gd name="connsiteY2" fmla="*/ 463964 h 927927"/>
                <a:gd name="connsiteX3" fmla="*/ 10665 w 3701898"/>
                <a:gd name="connsiteY3" fmla="*/ 51020 h 927927"/>
                <a:gd name="connsiteX4" fmla="*/ 78567 w 3701898"/>
                <a:gd name="connsiteY4" fmla="*/ 0 h 927927"/>
                <a:gd name="connsiteX5" fmla="*/ 2971323 w 3701898"/>
                <a:gd name="connsiteY5" fmla="*/ 0 h 927927"/>
                <a:gd name="connsiteX6" fmla="*/ 3161445 w 3701898"/>
                <a:gd name="connsiteY6" fmla="*/ 51020 h 927927"/>
                <a:gd name="connsiteX7" fmla="*/ 3701898 w 3701898"/>
                <a:gd name="connsiteY7" fmla="*/ 463964 h 927927"/>
                <a:gd name="connsiteX0" fmla="*/ 3298324 w 3701898"/>
                <a:gd name="connsiteY0" fmla="*/ 927927 h 927927"/>
                <a:gd name="connsiteX1" fmla="*/ 11738 w 3701898"/>
                <a:gd name="connsiteY1" fmla="*/ 927927 h 927927"/>
                <a:gd name="connsiteX2" fmla="*/ 551119 w 3701898"/>
                <a:gd name="connsiteY2" fmla="*/ 463964 h 927927"/>
                <a:gd name="connsiteX3" fmla="*/ 10665 w 3701898"/>
                <a:gd name="connsiteY3" fmla="*/ 51020 h 927927"/>
                <a:gd name="connsiteX4" fmla="*/ 78567 w 3701898"/>
                <a:gd name="connsiteY4" fmla="*/ 0 h 927927"/>
                <a:gd name="connsiteX5" fmla="*/ 2971323 w 3701898"/>
                <a:gd name="connsiteY5" fmla="*/ 0 h 927927"/>
                <a:gd name="connsiteX6" fmla="*/ 3161445 w 3701898"/>
                <a:gd name="connsiteY6" fmla="*/ 51020 h 927927"/>
                <a:gd name="connsiteX7" fmla="*/ 3701898 w 3701898"/>
                <a:gd name="connsiteY7" fmla="*/ 463964 h 927927"/>
                <a:gd name="connsiteX0" fmla="*/ 3298324 w 3701898"/>
                <a:gd name="connsiteY0" fmla="*/ 927927 h 927927"/>
                <a:gd name="connsiteX1" fmla="*/ 11738 w 3701898"/>
                <a:gd name="connsiteY1" fmla="*/ 927927 h 927927"/>
                <a:gd name="connsiteX2" fmla="*/ 551119 w 3701898"/>
                <a:gd name="connsiteY2" fmla="*/ 463964 h 927927"/>
                <a:gd name="connsiteX3" fmla="*/ 10665 w 3701898"/>
                <a:gd name="connsiteY3" fmla="*/ 51020 h 927927"/>
                <a:gd name="connsiteX4" fmla="*/ 78567 w 3701898"/>
                <a:gd name="connsiteY4" fmla="*/ 0 h 927927"/>
                <a:gd name="connsiteX5" fmla="*/ 3025644 w 3701898"/>
                <a:gd name="connsiteY5" fmla="*/ 0 h 927927"/>
                <a:gd name="connsiteX6" fmla="*/ 3161445 w 3701898"/>
                <a:gd name="connsiteY6" fmla="*/ 51020 h 927927"/>
                <a:gd name="connsiteX7" fmla="*/ 3701898 w 3701898"/>
                <a:gd name="connsiteY7" fmla="*/ 463964 h 927927"/>
                <a:gd name="connsiteX0" fmla="*/ 3352643 w 3701898"/>
                <a:gd name="connsiteY0" fmla="*/ 927927 h 927927"/>
                <a:gd name="connsiteX1" fmla="*/ 11738 w 3701898"/>
                <a:gd name="connsiteY1" fmla="*/ 927927 h 927927"/>
                <a:gd name="connsiteX2" fmla="*/ 551119 w 3701898"/>
                <a:gd name="connsiteY2" fmla="*/ 463964 h 927927"/>
                <a:gd name="connsiteX3" fmla="*/ 10665 w 3701898"/>
                <a:gd name="connsiteY3" fmla="*/ 51020 h 927927"/>
                <a:gd name="connsiteX4" fmla="*/ 78567 w 3701898"/>
                <a:gd name="connsiteY4" fmla="*/ 0 h 927927"/>
                <a:gd name="connsiteX5" fmla="*/ 3025644 w 3701898"/>
                <a:gd name="connsiteY5" fmla="*/ 0 h 927927"/>
                <a:gd name="connsiteX6" fmla="*/ 3161445 w 3701898"/>
                <a:gd name="connsiteY6" fmla="*/ 51020 h 927927"/>
                <a:gd name="connsiteX7" fmla="*/ 3701898 w 3701898"/>
                <a:gd name="connsiteY7" fmla="*/ 463964 h 927927"/>
                <a:gd name="connsiteX0" fmla="*/ 3352643 w 3701898"/>
                <a:gd name="connsiteY0" fmla="*/ 927927 h 927927"/>
                <a:gd name="connsiteX1" fmla="*/ 11738 w 3701898"/>
                <a:gd name="connsiteY1" fmla="*/ 927927 h 927927"/>
                <a:gd name="connsiteX2" fmla="*/ 551119 w 3701898"/>
                <a:gd name="connsiteY2" fmla="*/ 463964 h 927927"/>
                <a:gd name="connsiteX3" fmla="*/ 10666 w 3701898"/>
                <a:gd name="connsiteY3" fmla="*/ 51020 h 927927"/>
                <a:gd name="connsiteX4" fmla="*/ 78567 w 3701898"/>
                <a:gd name="connsiteY4" fmla="*/ 0 h 927927"/>
                <a:gd name="connsiteX5" fmla="*/ 3025644 w 3701898"/>
                <a:gd name="connsiteY5" fmla="*/ 0 h 927927"/>
                <a:gd name="connsiteX6" fmla="*/ 3161445 w 3701898"/>
                <a:gd name="connsiteY6" fmla="*/ 51020 h 927927"/>
                <a:gd name="connsiteX7" fmla="*/ 3701898 w 3701898"/>
                <a:gd name="connsiteY7" fmla="*/ 463964 h 927927"/>
                <a:gd name="connsiteX0" fmla="*/ 3352643 w 3701898"/>
                <a:gd name="connsiteY0" fmla="*/ 927927 h 927927"/>
                <a:gd name="connsiteX1" fmla="*/ 11738 w 3701898"/>
                <a:gd name="connsiteY1" fmla="*/ 927927 h 927927"/>
                <a:gd name="connsiteX2" fmla="*/ 544622 w 3701898"/>
                <a:gd name="connsiteY2" fmla="*/ 463964 h 927927"/>
                <a:gd name="connsiteX3" fmla="*/ 10666 w 3701898"/>
                <a:gd name="connsiteY3" fmla="*/ 51020 h 927927"/>
                <a:gd name="connsiteX4" fmla="*/ 78567 w 3701898"/>
                <a:gd name="connsiteY4" fmla="*/ 0 h 927927"/>
                <a:gd name="connsiteX5" fmla="*/ 3025644 w 3701898"/>
                <a:gd name="connsiteY5" fmla="*/ 0 h 927927"/>
                <a:gd name="connsiteX6" fmla="*/ 3161445 w 3701898"/>
                <a:gd name="connsiteY6" fmla="*/ 51020 h 927927"/>
                <a:gd name="connsiteX7" fmla="*/ 3701898 w 3701898"/>
                <a:gd name="connsiteY7" fmla="*/ 463964 h 927927"/>
                <a:gd name="connsiteX0" fmla="*/ 3352643 w 3701898"/>
                <a:gd name="connsiteY0" fmla="*/ 927927 h 927927"/>
                <a:gd name="connsiteX1" fmla="*/ 11738 w 3701898"/>
                <a:gd name="connsiteY1" fmla="*/ 927927 h 927927"/>
                <a:gd name="connsiteX2" fmla="*/ 544622 w 3701898"/>
                <a:gd name="connsiteY2" fmla="*/ 463964 h 927927"/>
                <a:gd name="connsiteX3" fmla="*/ 10666 w 3701898"/>
                <a:gd name="connsiteY3" fmla="*/ 51020 h 927927"/>
                <a:gd name="connsiteX4" fmla="*/ 78567 w 3701898"/>
                <a:gd name="connsiteY4" fmla="*/ 0 h 927927"/>
                <a:gd name="connsiteX5" fmla="*/ 3025644 w 3701898"/>
                <a:gd name="connsiteY5" fmla="*/ 0 h 927927"/>
                <a:gd name="connsiteX6" fmla="*/ 3161445 w 3701898"/>
                <a:gd name="connsiteY6" fmla="*/ 51020 h 927927"/>
                <a:gd name="connsiteX7" fmla="*/ 3701898 w 3701898"/>
                <a:gd name="connsiteY7" fmla="*/ 463964 h 927927"/>
                <a:gd name="connsiteX0" fmla="*/ 3352643 w 3701898"/>
                <a:gd name="connsiteY0" fmla="*/ 927927 h 927927"/>
                <a:gd name="connsiteX1" fmla="*/ 11738 w 3701898"/>
                <a:gd name="connsiteY1" fmla="*/ 927927 h 927927"/>
                <a:gd name="connsiteX2" fmla="*/ 544622 w 3701898"/>
                <a:gd name="connsiteY2" fmla="*/ 463964 h 927927"/>
                <a:gd name="connsiteX3" fmla="*/ 10666 w 3701898"/>
                <a:gd name="connsiteY3" fmla="*/ 51020 h 927927"/>
                <a:gd name="connsiteX4" fmla="*/ 78567 w 3701898"/>
                <a:gd name="connsiteY4" fmla="*/ 0 h 927927"/>
                <a:gd name="connsiteX5" fmla="*/ 3025644 w 3701898"/>
                <a:gd name="connsiteY5" fmla="*/ 0 h 927927"/>
                <a:gd name="connsiteX6" fmla="*/ 3161445 w 3701898"/>
                <a:gd name="connsiteY6" fmla="*/ 51020 h 927927"/>
                <a:gd name="connsiteX7" fmla="*/ 3701898 w 3701898"/>
                <a:gd name="connsiteY7" fmla="*/ 463964 h 927927"/>
                <a:gd name="connsiteX0" fmla="*/ 3352501 w 3701756"/>
                <a:gd name="connsiteY0" fmla="*/ 927927 h 927927"/>
                <a:gd name="connsiteX1" fmla="*/ 11596 w 3701756"/>
                <a:gd name="connsiteY1" fmla="*/ 927927 h 927927"/>
                <a:gd name="connsiteX2" fmla="*/ 544480 w 3701756"/>
                <a:gd name="connsiteY2" fmla="*/ 463964 h 927927"/>
                <a:gd name="connsiteX3" fmla="*/ 10524 w 3701756"/>
                <a:gd name="connsiteY3" fmla="*/ 51020 h 927927"/>
                <a:gd name="connsiteX4" fmla="*/ 78425 w 3701756"/>
                <a:gd name="connsiteY4" fmla="*/ 0 h 927927"/>
                <a:gd name="connsiteX5" fmla="*/ 3025502 w 3701756"/>
                <a:gd name="connsiteY5" fmla="*/ 0 h 927927"/>
                <a:gd name="connsiteX6" fmla="*/ 3161303 w 3701756"/>
                <a:gd name="connsiteY6" fmla="*/ 51020 h 927927"/>
                <a:gd name="connsiteX7" fmla="*/ 3701756 w 3701756"/>
                <a:gd name="connsiteY7" fmla="*/ 463964 h 927927"/>
                <a:gd name="connsiteX0" fmla="*/ 3352516 w 3701771"/>
                <a:gd name="connsiteY0" fmla="*/ 927927 h 927927"/>
                <a:gd name="connsiteX1" fmla="*/ 11611 w 3701771"/>
                <a:gd name="connsiteY1" fmla="*/ 927927 h 927927"/>
                <a:gd name="connsiteX2" fmla="*/ 544495 w 3701771"/>
                <a:gd name="connsiteY2" fmla="*/ 463964 h 927927"/>
                <a:gd name="connsiteX3" fmla="*/ 10539 w 3701771"/>
                <a:gd name="connsiteY3" fmla="*/ 51020 h 927927"/>
                <a:gd name="connsiteX4" fmla="*/ 77627 w 3701771"/>
                <a:gd name="connsiteY4" fmla="*/ 0 h 927927"/>
                <a:gd name="connsiteX5" fmla="*/ 3025517 w 3701771"/>
                <a:gd name="connsiteY5" fmla="*/ 0 h 927927"/>
                <a:gd name="connsiteX6" fmla="*/ 3161318 w 3701771"/>
                <a:gd name="connsiteY6" fmla="*/ 51020 h 927927"/>
                <a:gd name="connsiteX7" fmla="*/ 3701771 w 3701771"/>
                <a:gd name="connsiteY7" fmla="*/ 463964 h 927927"/>
                <a:gd name="connsiteX0" fmla="*/ 3352516 w 3701771"/>
                <a:gd name="connsiteY0" fmla="*/ 927927 h 927927"/>
                <a:gd name="connsiteX1" fmla="*/ 11611 w 3701771"/>
                <a:gd name="connsiteY1" fmla="*/ 927927 h 927927"/>
                <a:gd name="connsiteX2" fmla="*/ 544495 w 3701771"/>
                <a:gd name="connsiteY2" fmla="*/ 463964 h 927927"/>
                <a:gd name="connsiteX3" fmla="*/ 10539 w 3701771"/>
                <a:gd name="connsiteY3" fmla="*/ 51020 h 927927"/>
                <a:gd name="connsiteX4" fmla="*/ 77627 w 3701771"/>
                <a:gd name="connsiteY4" fmla="*/ 0 h 927927"/>
                <a:gd name="connsiteX5" fmla="*/ 3025517 w 3701771"/>
                <a:gd name="connsiteY5" fmla="*/ 0 h 927927"/>
                <a:gd name="connsiteX6" fmla="*/ 3214986 w 3701771"/>
                <a:gd name="connsiteY6" fmla="*/ 51020 h 927927"/>
                <a:gd name="connsiteX7" fmla="*/ 3701771 w 3701771"/>
                <a:gd name="connsiteY7" fmla="*/ 463964 h 927927"/>
                <a:gd name="connsiteX0" fmla="*/ 3352516 w 3748942"/>
                <a:gd name="connsiteY0" fmla="*/ 927927 h 927927"/>
                <a:gd name="connsiteX1" fmla="*/ 11611 w 3748942"/>
                <a:gd name="connsiteY1" fmla="*/ 927927 h 927927"/>
                <a:gd name="connsiteX2" fmla="*/ 544495 w 3748942"/>
                <a:gd name="connsiteY2" fmla="*/ 463964 h 927927"/>
                <a:gd name="connsiteX3" fmla="*/ 10539 w 3748942"/>
                <a:gd name="connsiteY3" fmla="*/ 51020 h 927927"/>
                <a:gd name="connsiteX4" fmla="*/ 77627 w 3748942"/>
                <a:gd name="connsiteY4" fmla="*/ 0 h 927927"/>
                <a:gd name="connsiteX5" fmla="*/ 3025517 w 3748942"/>
                <a:gd name="connsiteY5" fmla="*/ 0 h 927927"/>
                <a:gd name="connsiteX6" fmla="*/ 3214986 w 3748942"/>
                <a:gd name="connsiteY6" fmla="*/ 51020 h 927927"/>
                <a:gd name="connsiteX7" fmla="*/ 3748942 w 3748942"/>
                <a:gd name="connsiteY7" fmla="*/ 463964 h 927927"/>
                <a:gd name="connsiteX0" fmla="*/ 3352516 w 3748942"/>
                <a:gd name="connsiteY0" fmla="*/ 927927 h 927927"/>
                <a:gd name="connsiteX1" fmla="*/ 11611 w 3748942"/>
                <a:gd name="connsiteY1" fmla="*/ 927927 h 927927"/>
                <a:gd name="connsiteX2" fmla="*/ 544495 w 3748942"/>
                <a:gd name="connsiteY2" fmla="*/ 463964 h 927927"/>
                <a:gd name="connsiteX3" fmla="*/ 10539 w 3748942"/>
                <a:gd name="connsiteY3" fmla="*/ 51020 h 927927"/>
                <a:gd name="connsiteX4" fmla="*/ 77627 w 3748942"/>
                <a:gd name="connsiteY4" fmla="*/ 0 h 927927"/>
                <a:gd name="connsiteX5" fmla="*/ 3025517 w 3748942"/>
                <a:gd name="connsiteY5" fmla="*/ 0 h 927927"/>
                <a:gd name="connsiteX6" fmla="*/ 3214986 w 3748942"/>
                <a:gd name="connsiteY6" fmla="*/ 51020 h 927927"/>
                <a:gd name="connsiteX7" fmla="*/ 3748942 w 3748942"/>
                <a:gd name="connsiteY7" fmla="*/ 463964 h 927927"/>
                <a:gd name="connsiteX0" fmla="*/ 3352516 w 3748942"/>
                <a:gd name="connsiteY0" fmla="*/ 927927 h 927927"/>
                <a:gd name="connsiteX1" fmla="*/ 11611 w 3748942"/>
                <a:gd name="connsiteY1" fmla="*/ 927927 h 927927"/>
                <a:gd name="connsiteX2" fmla="*/ 544495 w 3748942"/>
                <a:gd name="connsiteY2" fmla="*/ 463964 h 927927"/>
                <a:gd name="connsiteX3" fmla="*/ 10539 w 3748942"/>
                <a:gd name="connsiteY3" fmla="*/ 51020 h 927927"/>
                <a:gd name="connsiteX4" fmla="*/ 77627 w 3748942"/>
                <a:gd name="connsiteY4" fmla="*/ 0 h 927927"/>
                <a:gd name="connsiteX5" fmla="*/ 3025517 w 3748942"/>
                <a:gd name="connsiteY5" fmla="*/ 0 h 927927"/>
                <a:gd name="connsiteX6" fmla="*/ 3214986 w 3748942"/>
                <a:gd name="connsiteY6" fmla="*/ 51020 h 927927"/>
                <a:gd name="connsiteX7" fmla="*/ 3748942 w 3748942"/>
                <a:gd name="connsiteY7" fmla="*/ 463964 h 927927"/>
                <a:gd name="connsiteX0" fmla="*/ 3352516 w 3748942"/>
                <a:gd name="connsiteY0" fmla="*/ 927927 h 927927"/>
                <a:gd name="connsiteX1" fmla="*/ 11611 w 3748942"/>
                <a:gd name="connsiteY1" fmla="*/ 927927 h 927927"/>
                <a:gd name="connsiteX2" fmla="*/ 544495 w 3748942"/>
                <a:gd name="connsiteY2" fmla="*/ 463964 h 927927"/>
                <a:gd name="connsiteX3" fmla="*/ 10539 w 3748942"/>
                <a:gd name="connsiteY3" fmla="*/ 51020 h 927927"/>
                <a:gd name="connsiteX4" fmla="*/ 77627 w 3748942"/>
                <a:gd name="connsiteY4" fmla="*/ 0 h 927927"/>
                <a:gd name="connsiteX5" fmla="*/ 3080815 w 3748942"/>
                <a:gd name="connsiteY5" fmla="*/ 0 h 927927"/>
                <a:gd name="connsiteX6" fmla="*/ 3214986 w 3748942"/>
                <a:gd name="connsiteY6" fmla="*/ 51020 h 927927"/>
                <a:gd name="connsiteX7" fmla="*/ 3748942 w 3748942"/>
                <a:gd name="connsiteY7" fmla="*/ 463964 h 927927"/>
                <a:gd name="connsiteX0" fmla="*/ 3403891 w 3748942"/>
                <a:gd name="connsiteY0" fmla="*/ 927927 h 927927"/>
                <a:gd name="connsiteX1" fmla="*/ 11611 w 3748942"/>
                <a:gd name="connsiteY1" fmla="*/ 927927 h 927927"/>
                <a:gd name="connsiteX2" fmla="*/ 544495 w 3748942"/>
                <a:gd name="connsiteY2" fmla="*/ 463964 h 927927"/>
                <a:gd name="connsiteX3" fmla="*/ 10539 w 3748942"/>
                <a:gd name="connsiteY3" fmla="*/ 51020 h 927927"/>
                <a:gd name="connsiteX4" fmla="*/ 77627 w 3748942"/>
                <a:gd name="connsiteY4" fmla="*/ 0 h 927927"/>
                <a:gd name="connsiteX5" fmla="*/ 3080815 w 3748942"/>
                <a:gd name="connsiteY5" fmla="*/ 0 h 927927"/>
                <a:gd name="connsiteX6" fmla="*/ 3214986 w 3748942"/>
                <a:gd name="connsiteY6" fmla="*/ 51020 h 927927"/>
                <a:gd name="connsiteX7" fmla="*/ 3748942 w 3748942"/>
                <a:gd name="connsiteY7" fmla="*/ 463964 h 927927"/>
                <a:gd name="connsiteX0" fmla="*/ 3403891 w 3748942"/>
                <a:gd name="connsiteY0" fmla="*/ 927927 h 927927"/>
                <a:gd name="connsiteX1" fmla="*/ 11611 w 3748942"/>
                <a:gd name="connsiteY1" fmla="*/ 927927 h 927927"/>
                <a:gd name="connsiteX2" fmla="*/ 544495 w 3748942"/>
                <a:gd name="connsiteY2" fmla="*/ 463964 h 927927"/>
                <a:gd name="connsiteX3" fmla="*/ 10539 w 3748942"/>
                <a:gd name="connsiteY3" fmla="*/ 51020 h 927927"/>
                <a:gd name="connsiteX4" fmla="*/ 77627 w 3748942"/>
                <a:gd name="connsiteY4" fmla="*/ 0 h 927927"/>
                <a:gd name="connsiteX5" fmla="*/ 3080815 w 3748942"/>
                <a:gd name="connsiteY5" fmla="*/ 0 h 927927"/>
                <a:gd name="connsiteX6" fmla="*/ 3214986 w 3748942"/>
                <a:gd name="connsiteY6" fmla="*/ 51020 h 927927"/>
                <a:gd name="connsiteX7" fmla="*/ 3748942 w 3748942"/>
                <a:gd name="connsiteY7" fmla="*/ 463964 h 927927"/>
                <a:gd name="connsiteX0" fmla="*/ 3403891 w 3748942"/>
                <a:gd name="connsiteY0" fmla="*/ 927927 h 927927"/>
                <a:gd name="connsiteX1" fmla="*/ 11611 w 3748942"/>
                <a:gd name="connsiteY1" fmla="*/ 927927 h 927927"/>
                <a:gd name="connsiteX2" fmla="*/ 539621 w 3748942"/>
                <a:gd name="connsiteY2" fmla="*/ 463964 h 927927"/>
                <a:gd name="connsiteX3" fmla="*/ 10539 w 3748942"/>
                <a:gd name="connsiteY3" fmla="*/ 51020 h 927927"/>
                <a:gd name="connsiteX4" fmla="*/ 77627 w 3748942"/>
                <a:gd name="connsiteY4" fmla="*/ 0 h 927927"/>
                <a:gd name="connsiteX5" fmla="*/ 3080815 w 3748942"/>
                <a:gd name="connsiteY5" fmla="*/ 0 h 927927"/>
                <a:gd name="connsiteX6" fmla="*/ 3214986 w 3748942"/>
                <a:gd name="connsiteY6" fmla="*/ 51020 h 927927"/>
                <a:gd name="connsiteX7" fmla="*/ 3748942 w 3748942"/>
                <a:gd name="connsiteY7" fmla="*/ 463964 h 927927"/>
                <a:gd name="connsiteX0" fmla="*/ 3403891 w 3748942"/>
                <a:gd name="connsiteY0" fmla="*/ 927927 h 927927"/>
                <a:gd name="connsiteX1" fmla="*/ 11611 w 3748942"/>
                <a:gd name="connsiteY1" fmla="*/ 927927 h 927927"/>
                <a:gd name="connsiteX2" fmla="*/ 539621 w 3748942"/>
                <a:gd name="connsiteY2" fmla="*/ 463964 h 927927"/>
                <a:gd name="connsiteX3" fmla="*/ 10539 w 3748942"/>
                <a:gd name="connsiteY3" fmla="*/ 51020 h 927927"/>
                <a:gd name="connsiteX4" fmla="*/ 77627 w 3748942"/>
                <a:gd name="connsiteY4" fmla="*/ 0 h 927927"/>
                <a:gd name="connsiteX5" fmla="*/ 3080815 w 3748942"/>
                <a:gd name="connsiteY5" fmla="*/ 0 h 927927"/>
                <a:gd name="connsiteX6" fmla="*/ 3214986 w 3748942"/>
                <a:gd name="connsiteY6" fmla="*/ 51020 h 927927"/>
                <a:gd name="connsiteX7" fmla="*/ 3748942 w 3748942"/>
                <a:gd name="connsiteY7" fmla="*/ 463964 h 927927"/>
                <a:gd name="connsiteX0" fmla="*/ 3403891 w 3748942"/>
                <a:gd name="connsiteY0" fmla="*/ 927927 h 927927"/>
                <a:gd name="connsiteX1" fmla="*/ 11611 w 3748942"/>
                <a:gd name="connsiteY1" fmla="*/ 927927 h 927927"/>
                <a:gd name="connsiteX2" fmla="*/ 539621 w 3748942"/>
                <a:gd name="connsiteY2" fmla="*/ 463964 h 927927"/>
                <a:gd name="connsiteX3" fmla="*/ 10539 w 3748942"/>
                <a:gd name="connsiteY3" fmla="*/ 51020 h 927927"/>
                <a:gd name="connsiteX4" fmla="*/ 77627 w 3748942"/>
                <a:gd name="connsiteY4" fmla="*/ 0 h 927927"/>
                <a:gd name="connsiteX5" fmla="*/ 3080815 w 3748942"/>
                <a:gd name="connsiteY5" fmla="*/ 0 h 927927"/>
                <a:gd name="connsiteX6" fmla="*/ 3214986 w 3748942"/>
                <a:gd name="connsiteY6" fmla="*/ 51020 h 927927"/>
                <a:gd name="connsiteX7" fmla="*/ 3748942 w 3748942"/>
                <a:gd name="connsiteY7" fmla="*/ 463964 h 927927"/>
                <a:gd name="connsiteX0" fmla="*/ 3403786 w 3748837"/>
                <a:gd name="connsiteY0" fmla="*/ 927927 h 927927"/>
                <a:gd name="connsiteX1" fmla="*/ 11506 w 3748837"/>
                <a:gd name="connsiteY1" fmla="*/ 927927 h 927927"/>
                <a:gd name="connsiteX2" fmla="*/ 539516 w 3748837"/>
                <a:gd name="connsiteY2" fmla="*/ 463964 h 927927"/>
                <a:gd name="connsiteX3" fmla="*/ 10434 w 3748837"/>
                <a:gd name="connsiteY3" fmla="*/ 51020 h 927927"/>
                <a:gd name="connsiteX4" fmla="*/ 77522 w 3748837"/>
                <a:gd name="connsiteY4" fmla="*/ 0 h 927927"/>
                <a:gd name="connsiteX5" fmla="*/ 3080710 w 3748837"/>
                <a:gd name="connsiteY5" fmla="*/ 0 h 927927"/>
                <a:gd name="connsiteX6" fmla="*/ 3214881 w 3748837"/>
                <a:gd name="connsiteY6" fmla="*/ 51020 h 927927"/>
                <a:gd name="connsiteX7" fmla="*/ 3748837 w 3748837"/>
                <a:gd name="connsiteY7" fmla="*/ 463964 h 927927"/>
                <a:gd name="connsiteX0" fmla="*/ 3400505 w 3745556"/>
                <a:gd name="connsiteY0" fmla="*/ 927927 h 927927"/>
                <a:gd name="connsiteX1" fmla="*/ 8225 w 3745556"/>
                <a:gd name="connsiteY1" fmla="*/ 927927 h 927927"/>
                <a:gd name="connsiteX2" fmla="*/ 536235 w 3745556"/>
                <a:gd name="connsiteY2" fmla="*/ 463964 h 927927"/>
                <a:gd name="connsiteX3" fmla="*/ 7153 w 3745556"/>
                <a:gd name="connsiteY3" fmla="*/ 51020 h 927927"/>
                <a:gd name="connsiteX4" fmla="*/ 74241 w 3745556"/>
                <a:gd name="connsiteY4" fmla="*/ 0 h 927927"/>
                <a:gd name="connsiteX5" fmla="*/ 3077429 w 3745556"/>
                <a:gd name="connsiteY5" fmla="*/ 0 h 927927"/>
                <a:gd name="connsiteX6" fmla="*/ 3211600 w 3745556"/>
                <a:gd name="connsiteY6" fmla="*/ 51020 h 927927"/>
                <a:gd name="connsiteX7" fmla="*/ 3745556 w 3745556"/>
                <a:gd name="connsiteY7" fmla="*/ 463964 h 927927"/>
                <a:gd name="connsiteX0" fmla="*/ 3400507 w 3745558"/>
                <a:gd name="connsiteY0" fmla="*/ 927927 h 927927"/>
                <a:gd name="connsiteX1" fmla="*/ 8227 w 3745558"/>
                <a:gd name="connsiteY1" fmla="*/ 927927 h 927927"/>
                <a:gd name="connsiteX2" fmla="*/ 536237 w 3745558"/>
                <a:gd name="connsiteY2" fmla="*/ 463964 h 927927"/>
                <a:gd name="connsiteX3" fmla="*/ 7155 w 3745558"/>
                <a:gd name="connsiteY3" fmla="*/ 51020 h 927927"/>
                <a:gd name="connsiteX4" fmla="*/ 73625 w 3745558"/>
                <a:gd name="connsiteY4" fmla="*/ 0 h 927927"/>
                <a:gd name="connsiteX5" fmla="*/ 3077431 w 3745558"/>
                <a:gd name="connsiteY5" fmla="*/ 0 h 927927"/>
                <a:gd name="connsiteX6" fmla="*/ 3211602 w 3745558"/>
                <a:gd name="connsiteY6" fmla="*/ 51020 h 927927"/>
                <a:gd name="connsiteX7" fmla="*/ 3745558 w 3745558"/>
                <a:gd name="connsiteY7" fmla="*/ 463964 h 927927"/>
                <a:gd name="connsiteX0" fmla="*/ 3400507 w 3745558"/>
                <a:gd name="connsiteY0" fmla="*/ 927927 h 927927"/>
                <a:gd name="connsiteX1" fmla="*/ 8227 w 3745558"/>
                <a:gd name="connsiteY1" fmla="*/ 927927 h 927927"/>
                <a:gd name="connsiteX2" fmla="*/ 536237 w 3745558"/>
                <a:gd name="connsiteY2" fmla="*/ 463964 h 927927"/>
                <a:gd name="connsiteX3" fmla="*/ 7155 w 3745558"/>
                <a:gd name="connsiteY3" fmla="*/ 51020 h 927927"/>
                <a:gd name="connsiteX4" fmla="*/ 73625 w 3745558"/>
                <a:gd name="connsiteY4" fmla="*/ 0 h 927927"/>
                <a:gd name="connsiteX5" fmla="*/ 3077431 w 3745558"/>
                <a:gd name="connsiteY5" fmla="*/ 0 h 927927"/>
                <a:gd name="connsiteX6" fmla="*/ 3264781 w 3745558"/>
                <a:gd name="connsiteY6" fmla="*/ 51020 h 927927"/>
                <a:gd name="connsiteX7" fmla="*/ 3745558 w 3745558"/>
                <a:gd name="connsiteY7" fmla="*/ 463964 h 927927"/>
                <a:gd name="connsiteX0" fmla="*/ 3400507 w 3793862"/>
                <a:gd name="connsiteY0" fmla="*/ 927927 h 927927"/>
                <a:gd name="connsiteX1" fmla="*/ 8227 w 3793862"/>
                <a:gd name="connsiteY1" fmla="*/ 927927 h 927927"/>
                <a:gd name="connsiteX2" fmla="*/ 536237 w 3793862"/>
                <a:gd name="connsiteY2" fmla="*/ 463964 h 927927"/>
                <a:gd name="connsiteX3" fmla="*/ 7155 w 3793862"/>
                <a:gd name="connsiteY3" fmla="*/ 51020 h 927927"/>
                <a:gd name="connsiteX4" fmla="*/ 73625 w 3793862"/>
                <a:gd name="connsiteY4" fmla="*/ 0 h 927927"/>
                <a:gd name="connsiteX5" fmla="*/ 3077431 w 3793862"/>
                <a:gd name="connsiteY5" fmla="*/ 0 h 927927"/>
                <a:gd name="connsiteX6" fmla="*/ 3264781 w 3793862"/>
                <a:gd name="connsiteY6" fmla="*/ 51020 h 927927"/>
                <a:gd name="connsiteX7" fmla="*/ 3793862 w 3793862"/>
                <a:gd name="connsiteY7" fmla="*/ 463964 h 927927"/>
                <a:gd name="connsiteX0" fmla="*/ 3400507 w 3793862"/>
                <a:gd name="connsiteY0" fmla="*/ 927927 h 927927"/>
                <a:gd name="connsiteX1" fmla="*/ 8227 w 3793862"/>
                <a:gd name="connsiteY1" fmla="*/ 927927 h 927927"/>
                <a:gd name="connsiteX2" fmla="*/ 536237 w 3793862"/>
                <a:gd name="connsiteY2" fmla="*/ 463964 h 927927"/>
                <a:gd name="connsiteX3" fmla="*/ 7155 w 3793862"/>
                <a:gd name="connsiteY3" fmla="*/ 51020 h 927927"/>
                <a:gd name="connsiteX4" fmla="*/ 73625 w 3793862"/>
                <a:gd name="connsiteY4" fmla="*/ 0 h 927927"/>
                <a:gd name="connsiteX5" fmla="*/ 3077431 w 3793862"/>
                <a:gd name="connsiteY5" fmla="*/ 0 h 927927"/>
                <a:gd name="connsiteX6" fmla="*/ 3264781 w 3793862"/>
                <a:gd name="connsiteY6" fmla="*/ 51020 h 927927"/>
                <a:gd name="connsiteX7" fmla="*/ 3793862 w 3793862"/>
                <a:gd name="connsiteY7" fmla="*/ 463964 h 927927"/>
                <a:gd name="connsiteX0" fmla="*/ 3400507 w 3793862"/>
                <a:gd name="connsiteY0" fmla="*/ 927927 h 927927"/>
                <a:gd name="connsiteX1" fmla="*/ 8227 w 3793862"/>
                <a:gd name="connsiteY1" fmla="*/ 927927 h 927927"/>
                <a:gd name="connsiteX2" fmla="*/ 536237 w 3793862"/>
                <a:gd name="connsiteY2" fmla="*/ 463964 h 927927"/>
                <a:gd name="connsiteX3" fmla="*/ 7155 w 3793862"/>
                <a:gd name="connsiteY3" fmla="*/ 51020 h 927927"/>
                <a:gd name="connsiteX4" fmla="*/ 73625 w 3793862"/>
                <a:gd name="connsiteY4" fmla="*/ 0 h 927927"/>
                <a:gd name="connsiteX5" fmla="*/ 3077431 w 3793862"/>
                <a:gd name="connsiteY5" fmla="*/ 0 h 927927"/>
                <a:gd name="connsiteX6" fmla="*/ 3264781 w 3793862"/>
                <a:gd name="connsiteY6" fmla="*/ 51020 h 927927"/>
                <a:gd name="connsiteX7" fmla="*/ 3793862 w 3793862"/>
                <a:gd name="connsiteY7" fmla="*/ 463964 h 927927"/>
                <a:gd name="connsiteX0" fmla="*/ 3400507 w 3793862"/>
                <a:gd name="connsiteY0" fmla="*/ 927927 h 927927"/>
                <a:gd name="connsiteX1" fmla="*/ 8227 w 3793862"/>
                <a:gd name="connsiteY1" fmla="*/ 927927 h 927927"/>
                <a:gd name="connsiteX2" fmla="*/ 536237 w 3793862"/>
                <a:gd name="connsiteY2" fmla="*/ 463964 h 927927"/>
                <a:gd name="connsiteX3" fmla="*/ 7155 w 3793862"/>
                <a:gd name="connsiteY3" fmla="*/ 51020 h 927927"/>
                <a:gd name="connsiteX4" fmla="*/ 73625 w 3793862"/>
                <a:gd name="connsiteY4" fmla="*/ 0 h 927927"/>
                <a:gd name="connsiteX5" fmla="*/ 3131835 w 3793862"/>
                <a:gd name="connsiteY5" fmla="*/ 0 h 927927"/>
                <a:gd name="connsiteX6" fmla="*/ 3264781 w 3793862"/>
                <a:gd name="connsiteY6" fmla="*/ 51020 h 927927"/>
                <a:gd name="connsiteX7" fmla="*/ 3793862 w 3793862"/>
                <a:gd name="connsiteY7" fmla="*/ 463964 h 927927"/>
                <a:gd name="connsiteX0" fmla="*/ 3451978 w 3793862"/>
                <a:gd name="connsiteY0" fmla="*/ 927927 h 927927"/>
                <a:gd name="connsiteX1" fmla="*/ 8227 w 3793862"/>
                <a:gd name="connsiteY1" fmla="*/ 927927 h 927927"/>
                <a:gd name="connsiteX2" fmla="*/ 536237 w 3793862"/>
                <a:gd name="connsiteY2" fmla="*/ 463964 h 927927"/>
                <a:gd name="connsiteX3" fmla="*/ 7155 w 3793862"/>
                <a:gd name="connsiteY3" fmla="*/ 51020 h 927927"/>
                <a:gd name="connsiteX4" fmla="*/ 73625 w 3793862"/>
                <a:gd name="connsiteY4" fmla="*/ 0 h 927927"/>
                <a:gd name="connsiteX5" fmla="*/ 3131835 w 3793862"/>
                <a:gd name="connsiteY5" fmla="*/ 0 h 927927"/>
                <a:gd name="connsiteX6" fmla="*/ 3264781 w 3793862"/>
                <a:gd name="connsiteY6" fmla="*/ 51020 h 927927"/>
                <a:gd name="connsiteX7" fmla="*/ 3793862 w 3793862"/>
                <a:gd name="connsiteY7" fmla="*/ 463964 h 927927"/>
                <a:gd name="connsiteX0" fmla="*/ 3451978 w 3793862"/>
                <a:gd name="connsiteY0" fmla="*/ 927927 h 927927"/>
                <a:gd name="connsiteX1" fmla="*/ 8227 w 3793862"/>
                <a:gd name="connsiteY1" fmla="*/ 927927 h 927927"/>
                <a:gd name="connsiteX2" fmla="*/ 536237 w 3793862"/>
                <a:gd name="connsiteY2" fmla="*/ 463964 h 927927"/>
                <a:gd name="connsiteX3" fmla="*/ 7156 w 3793862"/>
                <a:gd name="connsiteY3" fmla="*/ 15739 h 927927"/>
                <a:gd name="connsiteX4" fmla="*/ 73625 w 3793862"/>
                <a:gd name="connsiteY4" fmla="*/ 0 h 927927"/>
                <a:gd name="connsiteX5" fmla="*/ 3131835 w 3793862"/>
                <a:gd name="connsiteY5" fmla="*/ 0 h 927927"/>
                <a:gd name="connsiteX6" fmla="*/ 3264781 w 3793862"/>
                <a:gd name="connsiteY6" fmla="*/ 51020 h 927927"/>
                <a:gd name="connsiteX7" fmla="*/ 3793862 w 3793862"/>
                <a:gd name="connsiteY7" fmla="*/ 463964 h 927927"/>
                <a:gd name="connsiteX0" fmla="*/ 3451978 w 3793862"/>
                <a:gd name="connsiteY0" fmla="*/ 927927 h 927927"/>
                <a:gd name="connsiteX1" fmla="*/ 8227 w 3793862"/>
                <a:gd name="connsiteY1" fmla="*/ 927927 h 927927"/>
                <a:gd name="connsiteX2" fmla="*/ 1755744 w 3793862"/>
                <a:gd name="connsiteY2" fmla="*/ 463964 h 927927"/>
                <a:gd name="connsiteX3" fmla="*/ 7156 w 3793862"/>
                <a:gd name="connsiteY3" fmla="*/ 15739 h 927927"/>
                <a:gd name="connsiteX4" fmla="*/ 73625 w 3793862"/>
                <a:gd name="connsiteY4" fmla="*/ 0 h 927927"/>
                <a:gd name="connsiteX5" fmla="*/ 3131835 w 3793862"/>
                <a:gd name="connsiteY5" fmla="*/ 0 h 927927"/>
                <a:gd name="connsiteX6" fmla="*/ 3264781 w 3793862"/>
                <a:gd name="connsiteY6" fmla="*/ 51020 h 927927"/>
                <a:gd name="connsiteX7" fmla="*/ 3793862 w 3793862"/>
                <a:gd name="connsiteY7" fmla="*/ 463964 h 927927"/>
                <a:gd name="connsiteX0" fmla="*/ 3451978 w 3793862"/>
                <a:gd name="connsiteY0" fmla="*/ 927927 h 927927"/>
                <a:gd name="connsiteX1" fmla="*/ 8227 w 3793862"/>
                <a:gd name="connsiteY1" fmla="*/ 927927 h 927927"/>
                <a:gd name="connsiteX2" fmla="*/ 1755744 w 3793862"/>
                <a:gd name="connsiteY2" fmla="*/ 463964 h 927927"/>
                <a:gd name="connsiteX3" fmla="*/ 7156 w 3793862"/>
                <a:gd name="connsiteY3" fmla="*/ 15739 h 927927"/>
                <a:gd name="connsiteX4" fmla="*/ 73625 w 3793862"/>
                <a:gd name="connsiteY4" fmla="*/ 0 h 927927"/>
                <a:gd name="connsiteX5" fmla="*/ 3131835 w 3793862"/>
                <a:gd name="connsiteY5" fmla="*/ 0 h 927927"/>
                <a:gd name="connsiteX6" fmla="*/ 3264781 w 3793862"/>
                <a:gd name="connsiteY6" fmla="*/ 51020 h 927927"/>
                <a:gd name="connsiteX7" fmla="*/ 3793862 w 3793862"/>
                <a:gd name="connsiteY7" fmla="*/ 463964 h 927927"/>
                <a:gd name="connsiteX0" fmla="*/ 3451978 w 3793862"/>
                <a:gd name="connsiteY0" fmla="*/ 927927 h 927927"/>
                <a:gd name="connsiteX1" fmla="*/ 8227 w 3793862"/>
                <a:gd name="connsiteY1" fmla="*/ 927927 h 927927"/>
                <a:gd name="connsiteX2" fmla="*/ 1755744 w 3793862"/>
                <a:gd name="connsiteY2" fmla="*/ 463964 h 927927"/>
                <a:gd name="connsiteX3" fmla="*/ 7156 w 3793862"/>
                <a:gd name="connsiteY3" fmla="*/ 15739 h 927927"/>
                <a:gd name="connsiteX4" fmla="*/ 73625 w 3793862"/>
                <a:gd name="connsiteY4" fmla="*/ 0 h 927927"/>
                <a:gd name="connsiteX5" fmla="*/ 3131835 w 3793862"/>
                <a:gd name="connsiteY5" fmla="*/ 0 h 927927"/>
                <a:gd name="connsiteX6" fmla="*/ 3264781 w 3793862"/>
                <a:gd name="connsiteY6" fmla="*/ 51020 h 927927"/>
                <a:gd name="connsiteX7" fmla="*/ 3793862 w 3793862"/>
                <a:gd name="connsiteY7" fmla="*/ 463964 h 927927"/>
                <a:gd name="connsiteX0" fmla="*/ 3451978 w 3793862"/>
                <a:gd name="connsiteY0" fmla="*/ 927927 h 927927"/>
                <a:gd name="connsiteX1" fmla="*/ 8227 w 3793862"/>
                <a:gd name="connsiteY1" fmla="*/ 927927 h 927927"/>
                <a:gd name="connsiteX2" fmla="*/ 1755744 w 3793862"/>
                <a:gd name="connsiteY2" fmla="*/ 463964 h 927927"/>
                <a:gd name="connsiteX3" fmla="*/ 7156 w 3793862"/>
                <a:gd name="connsiteY3" fmla="*/ 15739 h 927927"/>
                <a:gd name="connsiteX4" fmla="*/ 73625 w 3793862"/>
                <a:gd name="connsiteY4" fmla="*/ 0 h 927927"/>
                <a:gd name="connsiteX5" fmla="*/ 3131835 w 3793862"/>
                <a:gd name="connsiteY5" fmla="*/ 0 h 927927"/>
                <a:gd name="connsiteX6" fmla="*/ 3264781 w 3793862"/>
                <a:gd name="connsiteY6" fmla="*/ 51020 h 927927"/>
                <a:gd name="connsiteX7" fmla="*/ 3793862 w 3793862"/>
                <a:gd name="connsiteY7" fmla="*/ 463964 h 927927"/>
                <a:gd name="connsiteX0" fmla="*/ 3451978 w 3793862"/>
                <a:gd name="connsiteY0" fmla="*/ 927927 h 927927"/>
                <a:gd name="connsiteX1" fmla="*/ 8227 w 3793862"/>
                <a:gd name="connsiteY1" fmla="*/ 927927 h 927927"/>
                <a:gd name="connsiteX2" fmla="*/ 1755744 w 3793862"/>
                <a:gd name="connsiteY2" fmla="*/ 463964 h 927927"/>
                <a:gd name="connsiteX3" fmla="*/ 7156 w 3793862"/>
                <a:gd name="connsiteY3" fmla="*/ 15739 h 927927"/>
                <a:gd name="connsiteX4" fmla="*/ 73625 w 3793862"/>
                <a:gd name="connsiteY4" fmla="*/ 0 h 927927"/>
                <a:gd name="connsiteX5" fmla="*/ 3131835 w 3793862"/>
                <a:gd name="connsiteY5" fmla="*/ 0 h 927927"/>
                <a:gd name="connsiteX6" fmla="*/ 3264781 w 3793862"/>
                <a:gd name="connsiteY6" fmla="*/ 51020 h 927927"/>
                <a:gd name="connsiteX7" fmla="*/ 3793862 w 3793862"/>
                <a:gd name="connsiteY7" fmla="*/ 463964 h 927927"/>
                <a:gd name="connsiteX0" fmla="*/ 3451978 w 3793862"/>
                <a:gd name="connsiteY0" fmla="*/ 927927 h 927927"/>
                <a:gd name="connsiteX1" fmla="*/ 8227 w 3793862"/>
                <a:gd name="connsiteY1" fmla="*/ 927927 h 927927"/>
                <a:gd name="connsiteX2" fmla="*/ 1755744 w 3793862"/>
                <a:gd name="connsiteY2" fmla="*/ 463964 h 927927"/>
                <a:gd name="connsiteX3" fmla="*/ 7156 w 3793862"/>
                <a:gd name="connsiteY3" fmla="*/ 15739 h 927927"/>
                <a:gd name="connsiteX4" fmla="*/ 73629 w 3793862"/>
                <a:gd name="connsiteY4" fmla="*/ 0 h 927927"/>
                <a:gd name="connsiteX5" fmla="*/ 3131835 w 3793862"/>
                <a:gd name="connsiteY5" fmla="*/ 0 h 927927"/>
                <a:gd name="connsiteX6" fmla="*/ 3264781 w 3793862"/>
                <a:gd name="connsiteY6" fmla="*/ 51020 h 927927"/>
                <a:gd name="connsiteX7" fmla="*/ 3793862 w 3793862"/>
                <a:gd name="connsiteY7" fmla="*/ 463964 h 927927"/>
                <a:gd name="connsiteX0" fmla="*/ 3451978 w 3793862"/>
                <a:gd name="connsiteY0" fmla="*/ 927927 h 927927"/>
                <a:gd name="connsiteX1" fmla="*/ 8227 w 3793862"/>
                <a:gd name="connsiteY1" fmla="*/ 927927 h 927927"/>
                <a:gd name="connsiteX2" fmla="*/ 1755744 w 3793862"/>
                <a:gd name="connsiteY2" fmla="*/ 463964 h 927927"/>
                <a:gd name="connsiteX3" fmla="*/ 7156 w 3793862"/>
                <a:gd name="connsiteY3" fmla="*/ 15739 h 927927"/>
                <a:gd name="connsiteX4" fmla="*/ 73629 w 3793862"/>
                <a:gd name="connsiteY4" fmla="*/ 0 h 927927"/>
                <a:gd name="connsiteX5" fmla="*/ 3131835 w 3793862"/>
                <a:gd name="connsiteY5" fmla="*/ 0 h 927927"/>
                <a:gd name="connsiteX6" fmla="*/ 3317959 w 3793862"/>
                <a:gd name="connsiteY6" fmla="*/ 15739 h 927927"/>
                <a:gd name="connsiteX7" fmla="*/ 3793862 w 3793862"/>
                <a:gd name="connsiteY7" fmla="*/ 463964 h 927927"/>
                <a:gd name="connsiteX0" fmla="*/ 3451978 w 5066547"/>
                <a:gd name="connsiteY0" fmla="*/ 927927 h 927927"/>
                <a:gd name="connsiteX1" fmla="*/ 8227 w 5066547"/>
                <a:gd name="connsiteY1" fmla="*/ 927927 h 927927"/>
                <a:gd name="connsiteX2" fmla="*/ 1755744 w 5066547"/>
                <a:gd name="connsiteY2" fmla="*/ 463964 h 927927"/>
                <a:gd name="connsiteX3" fmla="*/ 7156 w 5066547"/>
                <a:gd name="connsiteY3" fmla="*/ 15739 h 927927"/>
                <a:gd name="connsiteX4" fmla="*/ 73629 w 5066547"/>
                <a:gd name="connsiteY4" fmla="*/ 0 h 927927"/>
                <a:gd name="connsiteX5" fmla="*/ 3131835 w 5066547"/>
                <a:gd name="connsiteY5" fmla="*/ 0 h 927927"/>
                <a:gd name="connsiteX6" fmla="*/ 3317959 w 5066547"/>
                <a:gd name="connsiteY6" fmla="*/ 15739 h 927927"/>
                <a:gd name="connsiteX7" fmla="*/ 5066547 w 5066547"/>
                <a:gd name="connsiteY7" fmla="*/ 463964 h 927927"/>
                <a:gd name="connsiteX0" fmla="*/ 3451978 w 5066547"/>
                <a:gd name="connsiteY0" fmla="*/ 927927 h 927927"/>
                <a:gd name="connsiteX1" fmla="*/ 8227 w 5066547"/>
                <a:gd name="connsiteY1" fmla="*/ 927927 h 927927"/>
                <a:gd name="connsiteX2" fmla="*/ 1755744 w 5066547"/>
                <a:gd name="connsiteY2" fmla="*/ 463964 h 927927"/>
                <a:gd name="connsiteX3" fmla="*/ 7156 w 5066547"/>
                <a:gd name="connsiteY3" fmla="*/ 15739 h 927927"/>
                <a:gd name="connsiteX4" fmla="*/ 73629 w 5066547"/>
                <a:gd name="connsiteY4" fmla="*/ 0 h 927927"/>
                <a:gd name="connsiteX5" fmla="*/ 3131835 w 5066547"/>
                <a:gd name="connsiteY5" fmla="*/ 0 h 927927"/>
                <a:gd name="connsiteX6" fmla="*/ 3317959 w 5066547"/>
                <a:gd name="connsiteY6" fmla="*/ 15739 h 927927"/>
                <a:gd name="connsiteX7" fmla="*/ 5066547 w 5066547"/>
                <a:gd name="connsiteY7" fmla="*/ 463964 h 927927"/>
                <a:gd name="connsiteX0" fmla="*/ 3451978 w 5066547"/>
                <a:gd name="connsiteY0" fmla="*/ 927927 h 927927"/>
                <a:gd name="connsiteX1" fmla="*/ 8227 w 5066547"/>
                <a:gd name="connsiteY1" fmla="*/ 927927 h 927927"/>
                <a:gd name="connsiteX2" fmla="*/ 1755744 w 5066547"/>
                <a:gd name="connsiteY2" fmla="*/ 463964 h 927927"/>
                <a:gd name="connsiteX3" fmla="*/ 7156 w 5066547"/>
                <a:gd name="connsiteY3" fmla="*/ 15739 h 927927"/>
                <a:gd name="connsiteX4" fmla="*/ 73629 w 5066547"/>
                <a:gd name="connsiteY4" fmla="*/ 0 h 927927"/>
                <a:gd name="connsiteX5" fmla="*/ 3131835 w 5066547"/>
                <a:gd name="connsiteY5" fmla="*/ 0 h 927927"/>
                <a:gd name="connsiteX6" fmla="*/ 3317959 w 5066547"/>
                <a:gd name="connsiteY6" fmla="*/ 15739 h 927927"/>
                <a:gd name="connsiteX7" fmla="*/ 5066547 w 5066547"/>
                <a:gd name="connsiteY7" fmla="*/ 463964 h 927927"/>
                <a:gd name="connsiteX0" fmla="*/ 3451978 w 5066547"/>
                <a:gd name="connsiteY0" fmla="*/ 927927 h 927927"/>
                <a:gd name="connsiteX1" fmla="*/ 8227 w 5066547"/>
                <a:gd name="connsiteY1" fmla="*/ 927927 h 927927"/>
                <a:gd name="connsiteX2" fmla="*/ 1755744 w 5066547"/>
                <a:gd name="connsiteY2" fmla="*/ 463964 h 927927"/>
                <a:gd name="connsiteX3" fmla="*/ 7156 w 5066547"/>
                <a:gd name="connsiteY3" fmla="*/ 15739 h 927927"/>
                <a:gd name="connsiteX4" fmla="*/ 73629 w 5066547"/>
                <a:gd name="connsiteY4" fmla="*/ 0 h 927927"/>
                <a:gd name="connsiteX5" fmla="*/ 3185013 w 5066547"/>
                <a:gd name="connsiteY5" fmla="*/ 0 h 927927"/>
                <a:gd name="connsiteX6" fmla="*/ 3317959 w 5066547"/>
                <a:gd name="connsiteY6" fmla="*/ 15739 h 927927"/>
                <a:gd name="connsiteX7" fmla="*/ 5066547 w 5066547"/>
                <a:gd name="connsiteY7" fmla="*/ 463964 h 927927"/>
                <a:gd name="connsiteX0" fmla="*/ 3505155 w 5066547"/>
                <a:gd name="connsiteY0" fmla="*/ 927927 h 927927"/>
                <a:gd name="connsiteX1" fmla="*/ 8227 w 5066547"/>
                <a:gd name="connsiteY1" fmla="*/ 927927 h 927927"/>
                <a:gd name="connsiteX2" fmla="*/ 1755744 w 5066547"/>
                <a:gd name="connsiteY2" fmla="*/ 463964 h 927927"/>
                <a:gd name="connsiteX3" fmla="*/ 7156 w 5066547"/>
                <a:gd name="connsiteY3" fmla="*/ 15739 h 927927"/>
                <a:gd name="connsiteX4" fmla="*/ 73629 w 5066547"/>
                <a:gd name="connsiteY4" fmla="*/ 0 h 927927"/>
                <a:gd name="connsiteX5" fmla="*/ 3185013 w 5066547"/>
                <a:gd name="connsiteY5" fmla="*/ 0 h 927927"/>
                <a:gd name="connsiteX6" fmla="*/ 3317959 w 5066547"/>
                <a:gd name="connsiteY6" fmla="*/ 15739 h 927927"/>
                <a:gd name="connsiteX7" fmla="*/ 5066547 w 5066547"/>
                <a:gd name="connsiteY7" fmla="*/ 463964 h 927927"/>
                <a:gd name="connsiteX0" fmla="*/ 3505155 w 5066547"/>
                <a:gd name="connsiteY0" fmla="*/ 927927 h 927927"/>
                <a:gd name="connsiteX1" fmla="*/ 8227 w 5066547"/>
                <a:gd name="connsiteY1" fmla="*/ 927927 h 927927"/>
                <a:gd name="connsiteX2" fmla="*/ 1755744 w 5066547"/>
                <a:gd name="connsiteY2" fmla="*/ 463964 h 927927"/>
                <a:gd name="connsiteX3" fmla="*/ 7157 w 5066547"/>
                <a:gd name="connsiteY3" fmla="*/ 15457 h 927927"/>
                <a:gd name="connsiteX4" fmla="*/ 73629 w 5066547"/>
                <a:gd name="connsiteY4" fmla="*/ 0 h 927927"/>
                <a:gd name="connsiteX5" fmla="*/ 3185013 w 5066547"/>
                <a:gd name="connsiteY5" fmla="*/ 0 h 927927"/>
                <a:gd name="connsiteX6" fmla="*/ 3317959 w 5066547"/>
                <a:gd name="connsiteY6" fmla="*/ 15739 h 927927"/>
                <a:gd name="connsiteX7" fmla="*/ 5066547 w 5066547"/>
                <a:gd name="connsiteY7" fmla="*/ 463964 h 927927"/>
                <a:gd name="connsiteX0" fmla="*/ 3505155 w 5066547"/>
                <a:gd name="connsiteY0" fmla="*/ 927927 h 927927"/>
                <a:gd name="connsiteX1" fmla="*/ 8227 w 5066547"/>
                <a:gd name="connsiteY1" fmla="*/ 927927 h 927927"/>
                <a:gd name="connsiteX2" fmla="*/ 1578078 w 5066547"/>
                <a:gd name="connsiteY2" fmla="*/ 463964 h 927927"/>
                <a:gd name="connsiteX3" fmla="*/ 7157 w 5066547"/>
                <a:gd name="connsiteY3" fmla="*/ 15457 h 927927"/>
                <a:gd name="connsiteX4" fmla="*/ 73629 w 5066547"/>
                <a:gd name="connsiteY4" fmla="*/ 0 h 927927"/>
                <a:gd name="connsiteX5" fmla="*/ 3185013 w 5066547"/>
                <a:gd name="connsiteY5" fmla="*/ 0 h 927927"/>
                <a:gd name="connsiteX6" fmla="*/ 3317959 w 5066547"/>
                <a:gd name="connsiteY6" fmla="*/ 15739 h 927927"/>
                <a:gd name="connsiteX7" fmla="*/ 5066547 w 5066547"/>
                <a:gd name="connsiteY7" fmla="*/ 463964 h 927927"/>
                <a:gd name="connsiteX0" fmla="*/ 3505155 w 5066547"/>
                <a:gd name="connsiteY0" fmla="*/ 927927 h 927927"/>
                <a:gd name="connsiteX1" fmla="*/ 8227 w 5066547"/>
                <a:gd name="connsiteY1" fmla="*/ 927927 h 927927"/>
                <a:gd name="connsiteX2" fmla="*/ 1578078 w 5066547"/>
                <a:gd name="connsiteY2" fmla="*/ 463964 h 927927"/>
                <a:gd name="connsiteX3" fmla="*/ 7157 w 5066547"/>
                <a:gd name="connsiteY3" fmla="*/ 15457 h 927927"/>
                <a:gd name="connsiteX4" fmla="*/ 73629 w 5066547"/>
                <a:gd name="connsiteY4" fmla="*/ 0 h 927927"/>
                <a:gd name="connsiteX5" fmla="*/ 3185013 w 5066547"/>
                <a:gd name="connsiteY5" fmla="*/ 0 h 927927"/>
                <a:gd name="connsiteX6" fmla="*/ 3317959 w 5066547"/>
                <a:gd name="connsiteY6" fmla="*/ 15739 h 927927"/>
                <a:gd name="connsiteX7" fmla="*/ 5066547 w 5066547"/>
                <a:gd name="connsiteY7" fmla="*/ 463964 h 927927"/>
                <a:gd name="connsiteX0" fmla="*/ 3505155 w 5066547"/>
                <a:gd name="connsiteY0" fmla="*/ 927927 h 927927"/>
                <a:gd name="connsiteX1" fmla="*/ 8227 w 5066547"/>
                <a:gd name="connsiteY1" fmla="*/ 927927 h 927927"/>
                <a:gd name="connsiteX2" fmla="*/ 1578078 w 5066547"/>
                <a:gd name="connsiteY2" fmla="*/ 463964 h 927927"/>
                <a:gd name="connsiteX3" fmla="*/ 7157 w 5066547"/>
                <a:gd name="connsiteY3" fmla="*/ 15457 h 927927"/>
                <a:gd name="connsiteX4" fmla="*/ 73629 w 5066547"/>
                <a:gd name="connsiteY4" fmla="*/ 0 h 927927"/>
                <a:gd name="connsiteX5" fmla="*/ 3185013 w 5066547"/>
                <a:gd name="connsiteY5" fmla="*/ 0 h 927927"/>
                <a:gd name="connsiteX6" fmla="*/ 3317959 w 5066547"/>
                <a:gd name="connsiteY6" fmla="*/ 15739 h 927927"/>
                <a:gd name="connsiteX7" fmla="*/ 5066547 w 5066547"/>
                <a:gd name="connsiteY7" fmla="*/ 463964 h 927927"/>
                <a:gd name="connsiteX0" fmla="*/ 3504010 w 5065402"/>
                <a:gd name="connsiteY0" fmla="*/ 927927 h 927927"/>
                <a:gd name="connsiteX1" fmla="*/ 7082 w 5065402"/>
                <a:gd name="connsiteY1" fmla="*/ 927927 h 927927"/>
                <a:gd name="connsiteX2" fmla="*/ 1576933 w 5065402"/>
                <a:gd name="connsiteY2" fmla="*/ 463964 h 927927"/>
                <a:gd name="connsiteX3" fmla="*/ 6012 w 5065402"/>
                <a:gd name="connsiteY3" fmla="*/ 15457 h 927927"/>
                <a:gd name="connsiteX4" fmla="*/ 72484 w 5065402"/>
                <a:gd name="connsiteY4" fmla="*/ 0 h 927927"/>
                <a:gd name="connsiteX5" fmla="*/ 3183868 w 5065402"/>
                <a:gd name="connsiteY5" fmla="*/ 0 h 927927"/>
                <a:gd name="connsiteX6" fmla="*/ 3316814 w 5065402"/>
                <a:gd name="connsiteY6" fmla="*/ 15739 h 927927"/>
                <a:gd name="connsiteX7" fmla="*/ 5065402 w 5065402"/>
                <a:gd name="connsiteY7" fmla="*/ 463964 h 927927"/>
                <a:gd name="connsiteX0" fmla="*/ 3504261 w 5065653"/>
                <a:gd name="connsiteY0" fmla="*/ 927927 h 927927"/>
                <a:gd name="connsiteX1" fmla="*/ 7333 w 5065653"/>
                <a:gd name="connsiteY1" fmla="*/ 927927 h 927927"/>
                <a:gd name="connsiteX2" fmla="*/ 1577184 w 5065653"/>
                <a:gd name="connsiteY2" fmla="*/ 463964 h 927927"/>
                <a:gd name="connsiteX3" fmla="*/ 6263 w 5065653"/>
                <a:gd name="connsiteY3" fmla="*/ 15457 h 927927"/>
                <a:gd name="connsiteX4" fmla="*/ 72735 w 5065653"/>
                <a:gd name="connsiteY4" fmla="*/ 0 h 927927"/>
                <a:gd name="connsiteX5" fmla="*/ 3184119 w 5065653"/>
                <a:gd name="connsiteY5" fmla="*/ 0 h 927927"/>
                <a:gd name="connsiteX6" fmla="*/ 3317065 w 5065653"/>
                <a:gd name="connsiteY6" fmla="*/ 15739 h 927927"/>
                <a:gd name="connsiteX7" fmla="*/ 5065653 w 5065653"/>
                <a:gd name="connsiteY7" fmla="*/ 463964 h 927927"/>
                <a:gd name="connsiteX0" fmla="*/ 3504311 w 5065703"/>
                <a:gd name="connsiteY0" fmla="*/ 927927 h 927927"/>
                <a:gd name="connsiteX1" fmla="*/ 7383 w 5065703"/>
                <a:gd name="connsiteY1" fmla="*/ 927927 h 927927"/>
                <a:gd name="connsiteX2" fmla="*/ 1577234 w 5065703"/>
                <a:gd name="connsiteY2" fmla="*/ 463964 h 927927"/>
                <a:gd name="connsiteX3" fmla="*/ 6313 w 5065703"/>
                <a:gd name="connsiteY3" fmla="*/ 15457 h 927927"/>
                <a:gd name="connsiteX4" fmla="*/ 64954 w 5065703"/>
                <a:gd name="connsiteY4" fmla="*/ 0 h 927927"/>
                <a:gd name="connsiteX5" fmla="*/ 3184169 w 5065703"/>
                <a:gd name="connsiteY5" fmla="*/ 0 h 927927"/>
                <a:gd name="connsiteX6" fmla="*/ 3317115 w 5065703"/>
                <a:gd name="connsiteY6" fmla="*/ 15739 h 927927"/>
                <a:gd name="connsiteX7" fmla="*/ 5065703 w 5065703"/>
                <a:gd name="connsiteY7" fmla="*/ 463964 h 927927"/>
                <a:gd name="connsiteX0" fmla="*/ 3504311 w 5065703"/>
                <a:gd name="connsiteY0" fmla="*/ 927927 h 927927"/>
                <a:gd name="connsiteX1" fmla="*/ 7383 w 5065703"/>
                <a:gd name="connsiteY1" fmla="*/ 927927 h 927927"/>
                <a:gd name="connsiteX2" fmla="*/ 1577234 w 5065703"/>
                <a:gd name="connsiteY2" fmla="*/ 463964 h 927927"/>
                <a:gd name="connsiteX3" fmla="*/ 6313 w 5065703"/>
                <a:gd name="connsiteY3" fmla="*/ 15457 h 927927"/>
                <a:gd name="connsiteX4" fmla="*/ 64954 w 5065703"/>
                <a:gd name="connsiteY4" fmla="*/ 0 h 927927"/>
                <a:gd name="connsiteX5" fmla="*/ 3184169 w 5065703"/>
                <a:gd name="connsiteY5" fmla="*/ 0 h 927927"/>
                <a:gd name="connsiteX6" fmla="*/ 3364027 w 5065703"/>
                <a:gd name="connsiteY6" fmla="*/ 15457 h 927927"/>
                <a:gd name="connsiteX7" fmla="*/ 5065703 w 5065703"/>
                <a:gd name="connsiteY7" fmla="*/ 463964 h 927927"/>
                <a:gd name="connsiteX0" fmla="*/ 3504311 w 4934948"/>
                <a:gd name="connsiteY0" fmla="*/ 927927 h 927927"/>
                <a:gd name="connsiteX1" fmla="*/ 7383 w 4934948"/>
                <a:gd name="connsiteY1" fmla="*/ 927927 h 927927"/>
                <a:gd name="connsiteX2" fmla="*/ 1577234 w 4934948"/>
                <a:gd name="connsiteY2" fmla="*/ 463964 h 927927"/>
                <a:gd name="connsiteX3" fmla="*/ 6313 w 4934948"/>
                <a:gd name="connsiteY3" fmla="*/ 15457 h 927927"/>
                <a:gd name="connsiteX4" fmla="*/ 64954 w 4934948"/>
                <a:gd name="connsiteY4" fmla="*/ 0 h 927927"/>
                <a:gd name="connsiteX5" fmla="*/ 3184169 w 4934948"/>
                <a:gd name="connsiteY5" fmla="*/ 0 h 927927"/>
                <a:gd name="connsiteX6" fmla="*/ 3364027 w 4934948"/>
                <a:gd name="connsiteY6" fmla="*/ 15457 h 927927"/>
                <a:gd name="connsiteX7" fmla="*/ 4934948 w 4934948"/>
                <a:gd name="connsiteY7" fmla="*/ 463964 h 927927"/>
                <a:gd name="connsiteX0" fmla="*/ 3504311 w 4934948"/>
                <a:gd name="connsiteY0" fmla="*/ 927927 h 927927"/>
                <a:gd name="connsiteX1" fmla="*/ 7383 w 4934948"/>
                <a:gd name="connsiteY1" fmla="*/ 927927 h 927927"/>
                <a:gd name="connsiteX2" fmla="*/ 1577234 w 4934948"/>
                <a:gd name="connsiteY2" fmla="*/ 463964 h 927927"/>
                <a:gd name="connsiteX3" fmla="*/ 6313 w 4934948"/>
                <a:gd name="connsiteY3" fmla="*/ 15457 h 927927"/>
                <a:gd name="connsiteX4" fmla="*/ 64954 w 4934948"/>
                <a:gd name="connsiteY4" fmla="*/ 0 h 927927"/>
                <a:gd name="connsiteX5" fmla="*/ 3184169 w 4934948"/>
                <a:gd name="connsiteY5" fmla="*/ 0 h 927927"/>
                <a:gd name="connsiteX6" fmla="*/ 3364027 w 4934948"/>
                <a:gd name="connsiteY6" fmla="*/ 15457 h 927927"/>
                <a:gd name="connsiteX7" fmla="*/ 4934948 w 4934948"/>
                <a:gd name="connsiteY7" fmla="*/ 463964 h 927927"/>
                <a:gd name="connsiteX0" fmla="*/ 3504311 w 4934948"/>
                <a:gd name="connsiteY0" fmla="*/ 927927 h 927927"/>
                <a:gd name="connsiteX1" fmla="*/ 7383 w 4934948"/>
                <a:gd name="connsiteY1" fmla="*/ 927927 h 927927"/>
                <a:gd name="connsiteX2" fmla="*/ 1577234 w 4934948"/>
                <a:gd name="connsiteY2" fmla="*/ 463964 h 927927"/>
                <a:gd name="connsiteX3" fmla="*/ 6313 w 4934948"/>
                <a:gd name="connsiteY3" fmla="*/ 15457 h 927927"/>
                <a:gd name="connsiteX4" fmla="*/ 64954 w 4934948"/>
                <a:gd name="connsiteY4" fmla="*/ 0 h 927927"/>
                <a:gd name="connsiteX5" fmla="*/ 3184169 w 4934948"/>
                <a:gd name="connsiteY5" fmla="*/ 0 h 927927"/>
                <a:gd name="connsiteX6" fmla="*/ 3364027 w 4934948"/>
                <a:gd name="connsiteY6" fmla="*/ 15457 h 927927"/>
                <a:gd name="connsiteX7" fmla="*/ 4934948 w 4934948"/>
                <a:gd name="connsiteY7" fmla="*/ 463964 h 927927"/>
                <a:gd name="connsiteX0" fmla="*/ 3504311 w 4934948"/>
                <a:gd name="connsiteY0" fmla="*/ 927927 h 927927"/>
                <a:gd name="connsiteX1" fmla="*/ 7383 w 4934948"/>
                <a:gd name="connsiteY1" fmla="*/ 927927 h 927927"/>
                <a:gd name="connsiteX2" fmla="*/ 1577234 w 4934948"/>
                <a:gd name="connsiteY2" fmla="*/ 463964 h 927927"/>
                <a:gd name="connsiteX3" fmla="*/ 6313 w 4934948"/>
                <a:gd name="connsiteY3" fmla="*/ 15457 h 927927"/>
                <a:gd name="connsiteX4" fmla="*/ 64954 w 4934948"/>
                <a:gd name="connsiteY4" fmla="*/ 0 h 927927"/>
                <a:gd name="connsiteX5" fmla="*/ 3246746 w 4934948"/>
                <a:gd name="connsiteY5" fmla="*/ 0 h 927927"/>
                <a:gd name="connsiteX6" fmla="*/ 3364027 w 4934948"/>
                <a:gd name="connsiteY6" fmla="*/ 15457 h 927927"/>
                <a:gd name="connsiteX7" fmla="*/ 4934948 w 4934948"/>
                <a:gd name="connsiteY7" fmla="*/ 463964 h 927927"/>
                <a:gd name="connsiteX0" fmla="*/ 3529288 w 4934948"/>
                <a:gd name="connsiteY0" fmla="*/ 927927 h 927927"/>
                <a:gd name="connsiteX1" fmla="*/ 7383 w 4934948"/>
                <a:gd name="connsiteY1" fmla="*/ 927927 h 927927"/>
                <a:gd name="connsiteX2" fmla="*/ 1577234 w 4934948"/>
                <a:gd name="connsiteY2" fmla="*/ 463964 h 927927"/>
                <a:gd name="connsiteX3" fmla="*/ 6313 w 4934948"/>
                <a:gd name="connsiteY3" fmla="*/ 15457 h 927927"/>
                <a:gd name="connsiteX4" fmla="*/ 64954 w 4934948"/>
                <a:gd name="connsiteY4" fmla="*/ 0 h 927927"/>
                <a:gd name="connsiteX5" fmla="*/ 3246746 w 4934948"/>
                <a:gd name="connsiteY5" fmla="*/ 0 h 927927"/>
                <a:gd name="connsiteX6" fmla="*/ 3364027 w 4934948"/>
                <a:gd name="connsiteY6" fmla="*/ 15457 h 927927"/>
                <a:gd name="connsiteX7" fmla="*/ 4934948 w 4934948"/>
                <a:gd name="connsiteY7" fmla="*/ 463964 h 927927"/>
                <a:gd name="connsiteX0" fmla="*/ 3529288 w 4934948"/>
                <a:gd name="connsiteY0" fmla="*/ 927927 h 927927"/>
                <a:gd name="connsiteX1" fmla="*/ 7383 w 4934948"/>
                <a:gd name="connsiteY1" fmla="*/ 927927 h 927927"/>
                <a:gd name="connsiteX2" fmla="*/ 1577234 w 4934948"/>
                <a:gd name="connsiteY2" fmla="*/ 463964 h 927927"/>
                <a:gd name="connsiteX3" fmla="*/ 6313 w 4934948"/>
                <a:gd name="connsiteY3" fmla="*/ 17040 h 927927"/>
                <a:gd name="connsiteX4" fmla="*/ 64954 w 4934948"/>
                <a:gd name="connsiteY4" fmla="*/ 0 h 927927"/>
                <a:gd name="connsiteX5" fmla="*/ 3246746 w 4934948"/>
                <a:gd name="connsiteY5" fmla="*/ 0 h 927927"/>
                <a:gd name="connsiteX6" fmla="*/ 3364027 w 4934948"/>
                <a:gd name="connsiteY6" fmla="*/ 15457 h 927927"/>
                <a:gd name="connsiteX7" fmla="*/ 4934948 w 4934948"/>
                <a:gd name="connsiteY7" fmla="*/ 463964 h 927927"/>
                <a:gd name="connsiteX0" fmla="*/ 3529288 w 4934948"/>
                <a:gd name="connsiteY0" fmla="*/ 927927 h 927927"/>
                <a:gd name="connsiteX1" fmla="*/ 7383 w 4934948"/>
                <a:gd name="connsiteY1" fmla="*/ 927927 h 927927"/>
                <a:gd name="connsiteX2" fmla="*/ 1224195 w 4934948"/>
                <a:gd name="connsiteY2" fmla="*/ 463964 h 927927"/>
                <a:gd name="connsiteX3" fmla="*/ 6313 w 4934948"/>
                <a:gd name="connsiteY3" fmla="*/ 17040 h 927927"/>
                <a:gd name="connsiteX4" fmla="*/ 64954 w 4934948"/>
                <a:gd name="connsiteY4" fmla="*/ 0 h 927927"/>
                <a:gd name="connsiteX5" fmla="*/ 3246746 w 4934948"/>
                <a:gd name="connsiteY5" fmla="*/ 0 h 927927"/>
                <a:gd name="connsiteX6" fmla="*/ 3364027 w 4934948"/>
                <a:gd name="connsiteY6" fmla="*/ 15457 h 927927"/>
                <a:gd name="connsiteX7" fmla="*/ 4934948 w 4934948"/>
                <a:gd name="connsiteY7" fmla="*/ 463964 h 927927"/>
                <a:gd name="connsiteX0" fmla="*/ 3529288 w 4934948"/>
                <a:gd name="connsiteY0" fmla="*/ 927927 h 927927"/>
                <a:gd name="connsiteX1" fmla="*/ 7383 w 4934948"/>
                <a:gd name="connsiteY1" fmla="*/ 927927 h 927927"/>
                <a:gd name="connsiteX2" fmla="*/ 1224195 w 4934948"/>
                <a:gd name="connsiteY2" fmla="*/ 463964 h 927927"/>
                <a:gd name="connsiteX3" fmla="*/ 6313 w 4934948"/>
                <a:gd name="connsiteY3" fmla="*/ 17040 h 927927"/>
                <a:gd name="connsiteX4" fmla="*/ 64954 w 4934948"/>
                <a:gd name="connsiteY4" fmla="*/ 0 h 927927"/>
                <a:gd name="connsiteX5" fmla="*/ 3246746 w 4934948"/>
                <a:gd name="connsiteY5" fmla="*/ 0 h 927927"/>
                <a:gd name="connsiteX6" fmla="*/ 3364027 w 4934948"/>
                <a:gd name="connsiteY6" fmla="*/ 15457 h 927927"/>
                <a:gd name="connsiteX7" fmla="*/ 4934948 w 4934948"/>
                <a:gd name="connsiteY7" fmla="*/ 463964 h 927927"/>
                <a:gd name="connsiteX0" fmla="*/ 3529288 w 4934948"/>
                <a:gd name="connsiteY0" fmla="*/ 927927 h 927927"/>
                <a:gd name="connsiteX1" fmla="*/ 7383 w 4934948"/>
                <a:gd name="connsiteY1" fmla="*/ 927927 h 927927"/>
                <a:gd name="connsiteX2" fmla="*/ 1224195 w 4934948"/>
                <a:gd name="connsiteY2" fmla="*/ 463964 h 927927"/>
                <a:gd name="connsiteX3" fmla="*/ 6313 w 4934948"/>
                <a:gd name="connsiteY3" fmla="*/ 17040 h 927927"/>
                <a:gd name="connsiteX4" fmla="*/ 64954 w 4934948"/>
                <a:gd name="connsiteY4" fmla="*/ 0 h 927927"/>
                <a:gd name="connsiteX5" fmla="*/ 3246746 w 4934948"/>
                <a:gd name="connsiteY5" fmla="*/ 0 h 927927"/>
                <a:gd name="connsiteX6" fmla="*/ 3364027 w 4934948"/>
                <a:gd name="connsiteY6" fmla="*/ 15457 h 927927"/>
                <a:gd name="connsiteX7" fmla="*/ 4934948 w 4934948"/>
                <a:gd name="connsiteY7" fmla="*/ 463964 h 927927"/>
                <a:gd name="connsiteX0" fmla="*/ 3528053 w 4933713"/>
                <a:gd name="connsiteY0" fmla="*/ 927927 h 927927"/>
                <a:gd name="connsiteX1" fmla="*/ 6148 w 4933713"/>
                <a:gd name="connsiteY1" fmla="*/ 927927 h 927927"/>
                <a:gd name="connsiteX2" fmla="*/ 1222960 w 4933713"/>
                <a:gd name="connsiteY2" fmla="*/ 463964 h 927927"/>
                <a:gd name="connsiteX3" fmla="*/ 5078 w 4933713"/>
                <a:gd name="connsiteY3" fmla="*/ 17040 h 927927"/>
                <a:gd name="connsiteX4" fmla="*/ 63719 w 4933713"/>
                <a:gd name="connsiteY4" fmla="*/ 0 h 927927"/>
                <a:gd name="connsiteX5" fmla="*/ 3245511 w 4933713"/>
                <a:gd name="connsiteY5" fmla="*/ 0 h 927927"/>
                <a:gd name="connsiteX6" fmla="*/ 3362792 w 4933713"/>
                <a:gd name="connsiteY6" fmla="*/ 15457 h 927927"/>
                <a:gd name="connsiteX7" fmla="*/ 4933713 w 4933713"/>
                <a:gd name="connsiteY7" fmla="*/ 463964 h 927927"/>
                <a:gd name="connsiteX0" fmla="*/ 3528322 w 4933982"/>
                <a:gd name="connsiteY0" fmla="*/ 927927 h 927927"/>
                <a:gd name="connsiteX1" fmla="*/ 6417 w 4933982"/>
                <a:gd name="connsiteY1" fmla="*/ 927927 h 927927"/>
                <a:gd name="connsiteX2" fmla="*/ 1223229 w 4933982"/>
                <a:gd name="connsiteY2" fmla="*/ 463964 h 927927"/>
                <a:gd name="connsiteX3" fmla="*/ 5347 w 4933982"/>
                <a:gd name="connsiteY3" fmla="*/ 17040 h 927927"/>
                <a:gd name="connsiteX4" fmla="*/ 63988 w 4933982"/>
                <a:gd name="connsiteY4" fmla="*/ 0 h 927927"/>
                <a:gd name="connsiteX5" fmla="*/ 3245780 w 4933982"/>
                <a:gd name="connsiteY5" fmla="*/ 0 h 927927"/>
                <a:gd name="connsiteX6" fmla="*/ 3363061 w 4933982"/>
                <a:gd name="connsiteY6" fmla="*/ 15457 h 927927"/>
                <a:gd name="connsiteX7" fmla="*/ 4933982 w 4933982"/>
                <a:gd name="connsiteY7" fmla="*/ 463964 h 927927"/>
                <a:gd name="connsiteX0" fmla="*/ 3528376 w 4934036"/>
                <a:gd name="connsiteY0" fmla="*/ 927927 h 927927"/>
                <a:gd name="connsiteX1" fmla="*/ 6471 w 4934036"/>
                <a:gd name="connsiteY1" fmla="*/ 927927 h 927927"/>
                <a:gd name="connsiteX2" fmla="*/ 1223283 w 4934036"/>
                <a:gd name="connsiteY2" fmla="*/ 463964 h 927927"/>
                <a:gd name="connsiteX3" fmla="*/ 5401 w 4934036"/>
                <a:gd name="connsiteY3" fmla="*/ 17040 h 927927"/>
                <a:gd name="connsiteX4" fmla="*/ 55558 w 4934036"/>
                <a:gd name="connsiteY4" fmla="*/ 0 h 927927"/>
                <a:gd name="connsiteX5" fmla="*/ 3245834 w 4934036"/>
                <a:gd name="connsiteY5" fmla="*/ 0 h 927927"/>
                <a:gd name="connsiteX6" fmla="*/ 3363115 w 4934036"/>
                <a:gd name="connsiteY6" fmla="*/ 15457 h 927927"/>
                <a:gd name="connsiteX7" fmla="*/ 4934036 w 4934036"/>
                <a:gd name="connsiteY7" fmla="*/ 463964 h 927927"/>
                <a:gd name="connsiteX0" fmla="*/ 3528376 w 4934036"/>
                <a:gd name="connsiteY0" fmla="*/ 927927 h 927927"/>
                <a:gd name="connsiteX1" fmla="*/ 6471 w 4934036"/>
                <a:gd name="connsiteY1" fmla="*/ 927927 h 927927"/>
                <a:gd name="connsiteX2" fmla="*/ 1223283 w 4934036"/>
                <a:gd name="connsiteY2" fmla="*/ 463964 h 927927"/>
                <a:gd name="connsiteX3" fmla="*/ 5401 w 4934036"/>
                <a:gd name="connsiteY3" fmla="*/ 17040 h 927927"/>
                <a:gd name="connsiteX4" fmla="*/ 55558 w 4934036"/>
                <a:gd name="connsiteY4" fmla="*/ 0 h 927927"/>
                <a:gd name="connsiteX5" fmla="*/ 3245834 w 4934036"/>
                <a:gd name="connsiteY5" fmla="*/ 0 h 927927"/>
                <a:gd name="connsiteX6" fmla="*/ 3403242 w 4934036"/>
                <a:gd name="connsiteY6" fmla="*/ 17040 h 927927"/>
                <a:gd name="connsiteX7" fmla="*/ 4934036 w 4934036"/>
                <a:gd name="connsiteY7" fmla="*/ 463964 h 927927"/>
                <a:gd name="connsiteX0" fmla="*/ 3528376 w 4621124"/>
                <a:gd name="connsiteY0" fmla="*/ 927927 h 927927"/>
                <a:gd name="connsiteX1" fmla="*/ 6471 w 4621124"/>
                <a:gd name="connsiteY1" fmla="*/ 927927 h 927927"/>
                <a:gd name="connsiteX2" fmla="*/ 1223283 w 4621124"/>
                <a:gd name="connsiteY2" fmla="*/ 463964 h 927927"/>
                <a:gd name="connsiteX3" fmla="*/ 5401 w 4621124"/>
                <a:gd name="connsiteY3" fmla="*/ 17040 h 927927"/>
                <a:gd name="connsiteX4" fmla="*/ 55558 w 4621124"/>
                <a:gd name="connsiteY4" fmla="*/ 0 h 927927"/>
                <a:gd name="connsiteX5" fmla="*/ 3245834 w 4621124"/>
                <a:gd name="connsiteY5" fmla="*/ 0 h 927927"/>
                <a:gd name="connsiteX6" fmla="*/ 3403242 w 4621124"/>
                <a:gd name="connsiteY6" fmla="*/ 17040 h 927927"/>
                <a:gd name="connsiteX7" fmla="*/ 4621124 w 4621124"/>
                <a:gd name="connsiteY7" fmla="*/ 463964 h 927927"/>
                <a:gd name="connsiteX0" fmla="*/ 3528376 w 4621124"/>
                <a:gd name="connsiteY0" fmla="*/ 927927 h 927927"/>
                <a:gd name="connsiteX1" fmla="*/ 6471 w 4621124"/>
                <a:gd name="connsiteY1" fmla="*/ 927927 h 927927"/>
                <a:gd name="connsiteX2" fmla="*/ 1223283 w 4621124"/>
                <a:gd name="connsiteY2" fmla="*/ 463964 h 927927"/>
                <a:gd name="connsiteX3" fmla="*/ 5401 w 4621124"/>
                <a:gd name="connsiteY3" fmla="*/ 17040 h 927927"/>
                <a:gd name="connsiteX4" fmla="*/ 55558 w 4621124"/>
                <a:gd name="connsiteY4" fmla="*/ 0 h 927927"/>
                <a:gd name="connsiteX5" fmla="*/ 3245834 w 4621124"/>
                <a:gd name="connsiteY5" fmla="*/ 0 h 927927"/>
                <a:gd name="connsiteX6" fmla="*/ 3403242 w 4621124"/>
                <a:gd name="connsiteY6" fmla="*/ 17040 h 927927"/>
                <a:gd name="connsiteX7" fmla="*/ 4621124 w 4621124"/>
                <a:gd name="connsiteY7" fmla="*/ 463964 h 927927"/>
                <a:gd name="connsiteX0" fmla="*/ 3528376 w 4621124"/>
                <a:gd name="connsiteY0" fmla="*/ 927927 h 927927"/>
                <a:gd name="connsiteX1" fmla="*/ 6471 w 4621124"/>
                <a:gd name="connsiteY1" fmla="*/ 927927 h 927927"/>
                <a:gd name="connsiteX2" fmla="*/ 1223283 w 4621124"/>
                <a:gd name="connsiteY2" fmla="*/ 463964 h 927927"/>
                <a:gd name="connsiteX3" fmla="*/ 5401 w 4621124"/>
                <a:gd name="connsiteY3" fmla="*/ 17040 h 927927"/>
                <a:gd name="connsiteX4" fmla="*/ 55558 w 4621124"/>
                <a:gd name="connsiteY4" fmla="*/ 0 h 927927"/>
                <a:gd name="connsiteX5" fmla="*/ 3245834 w 4621124"/>
                <a:gd name="connsiteY5" fmla="*/ 0 h 927927"/>
                <a:gd name="connsiteX6" fmla="*/ 3403242 w 4621124"/>
                <a:gd name="connsiteY6" fmla="*/ 17040 h 927927"/>
                <a:gd name="connsiteX7" fmla="*/ 4621124 w 4621124"/>
                <a:gd name="connsiteY7" fmla="*/ 463964 h 927927"/>
                <a:gd name="connsiteX0" fmla="*/ 3528376 w 4621124"/>
                <a:gd name="connsiteY0" fmla="*/ 927927 h 927927"/>
                <a:gd name="connsiteX1" fmla="*/ 6471 w 4621124"/>
                <a:gd name="connsiteY1" fmla="*/ 927927 h 927927"/>
                <a:gd name="connsiteX2" fmla="*/ 1223283 w 4621124"/>
                <a:gd name="connsiteY2" fmla="*/ 463964 h 927927"/>
                <a:gd name="connsiteX3" fmla="*/ 5401 w 4621124"/>
                <a:gd name="connsiteY3" fmla="*/ 17040 h 927927"/>
                <a:gd name="connsiteX4" fmla="*/ 55558 w 4621124"/>
                <a:gd name="connsiteY4" fmla="*/ 0 h 927927"/>
                <a:gd name="connsiteX5" fmla="*/ 3302923 w 4621124"/>
                <a:gd name="connsiteY5" fmla="*/ 0 h 927927"/>
                <a:gd name="connsiteX6" fmla="*/ 3403242 w 4621124"/>
                <a:gd name="connsiteY6" fmla="*/ 17040 h 927927"/>
                <a:gd name="connsiteX7" fmla="*/ 4621124 w 4621124"/>
                <a:gd name="connsiteY7" fmla="*/ 463964 h 927927"/>
                <a:gd name="connsiteX0" fmla="*/ 3544760 w 4621124"/>
                <a:gd name="connsiteY0" fmla="*/ 927927 h 927927"/>
                <a:gd name="connsiteX1" fmla="*/ 6471 w 4621124"/>
                <a:gd name="connsiteY1" fmla="*/ 927927 h 927927"/>
                <a:gd name="connsiteX2" fmla="*/ 1223283 w 4621124"/>
                <a:gd name="connsiteY2" fmla="*/ 463964 h 927927"/>
                <a:gd name="connsiteX3" fmla="*/ 5401 w 4621124"/>
                <a:gd name="connsiteY3" fmla="*/ 17040 h 927927"/>
                <a:gd name="connsiteX4" fmla="*/ 55558 w 4621124"/>
                <a:gd name="connsiteY4" fmla="*/ 0 h 927927"/>
                <a:gd name="connsiteX5" fmla="*/ 3302923 w 4621124"/>
                <a:gd name="connsiteY5" fmla="*/ 0 h 927927"/>
                <a:gd name="connsiteX6" fmla="*/ 3403242 w 4621124"/>
                <a:gd name="connsiteY6" fmla="*/ 17040 h 927927"/>
                <a:gd name="connsiteX7" fmla="*/ 4621124 w 4621124"/>
                <a:gd name="connsiteY7" fmla="*/ 463964 h 927927"/>
                <a:gd name="connsiteX0" fmla="*/ 3544760 w 4621124"/>
                <a:gd name="connsiteY0" fmla="*/ 927927 h 927927"/>
                <a:gd name="connsiteX1" fmla="*/ 6471 w 4621124"/>
                <a:gd name="connsiteY1" fmla="*/ 927927 h 927927"/>
                <a:gd name="connsiteX2" fmla="*/ 1223283 w 4621124"/>
                <a:gd name="connsiteY2" fmla="*/ 463964 h 927927"/>
                <a:gd name="connsiteX3" fmla="*/ 5401 w 4621124"/>
                <a:gd name="connsiteY3" fmla="*/ 17040 h 927927"/>
                <a:gd name="connsiteX4" fmla="*/ 55558 w 4621124"/>
                <a:gd name="connsiteY4" fmla="*/ 0 h 927927"/>
                <a:gd name="connsiteX5" fmla="*/ 3302923 w 4621124"/>
                <a:gd name="connsiteY5" fmla="*/ 0 h 927927"/>
                <a:gd name="connsiteX6" fmla="*/ 3403242 w 4621124"/>
                <a:gd name="connsiteY6" fmla="*/ 17040 h 927927"/>
                <a:gd name="connsiteX7" fmla="*/ 4621124 w 4621124"/>
                <a:gd name="connsiteY7" fmla="*/ 463964 h 927927"/>
                <a:gd name="connsiteX0" fmla="*/ 3544760 w 4621124"/>
                <a:gd name="connsiteY0" fmla="*/ 927927 h 927927"/>
                <a:gd name="connsiteX1" fmla="*/ 6471 w 4621124"/>
                <a:gd name="connsiteY1" fmla="*/ 927927 h 927927"/>
                <a:gd name="connsiteX2" fmla="*/ 853199 w 4621124"/>
                <a:gd name="connsiteY2" fmla="*/ 463964 h 927927"/>
                <a:gd name="connsiteX3" fmla="*/ 5401 w 4621124"/>
                <a:gd name="connsiteY3" fmla="*/ 17040 h 927927"/>
                <a:gd name="connsiteX4" fmla="*/ 55558 w 4621124"/>
                <a:gd name="connsiteY4" fmla="*/ 0 h 927927"/>
                <a:gd name="connsiteX5" fmla="*/ 3302923 w 4621124"/>
                <a:gd name="connsiteY5" fmla="*/ 0 h 927927"/>
                <a:gd name="connsiteX6" fmla="*/ 3403242 w 4621124"/>
                <a:gd name="connsiteY6" fmla="*/ 17040 h 927927"/>
                <a:gd name="connsiteX7" fmla="*/ 4621124 w 4621124"/>
                <a:gd name="connsiteY7" fmla="*/ 463964 h 927927"/>
                <a:gd name="connsiteX0" fmla="*/ 3544760 w 4621124"/>
                <a:gd name="connsiteY0" fmla="*/ 927927 h 927927"/>
                <a:gd name="connsiteX1" fmla="*/ 6471 w 4621124"/>
                <a:gd name="connsiteY1" fmla="*/ 927927 h 927927"/>
                <a:gd name="connsiteX2" fmla="*/ 853199 w 4621124"/>
                <a:gd name="connsiteY2" fmla="*/ 463964 h 927927"/>
                <a:gd name="connsiteX3" fmla="*/ 5401 w 4621124"/>
                <a:gd name="connsiteY3" fmla="*/ 17040 h 927927"/>
                <a:gd name="connsiteX4" fmla="*/ 55558 w 4621124"/>
                <a:gd name="connsiteY4" fmla="*/ 0 h 927927"/>
                <a:gd name="connsiteX5" fmla="*/ 3302923 w 4621124"/>
                <a:gd name="connsiteY5" fmla="*/ 0 h 927927"/>
                <a:gd name="connsiteX6" fmla="*/ 3403242 w 4621124"/>
                <a:gd name="connsiteY6" fmla="*/ 17040 h 927927"/>
                <a:gd name="connsiteX7" fmla="*/ 4621124 w 4621124"/>
                <a:gd name="connsiteY7" fmla="*/ 463964 h 927927"/>
                <a:gd name="connsiteX0" fmla="*/ 3544760 w 4621124"/>
                <a:gd name="connsiteY0" fmla="*/ 927927 h 927927"/>
                <a:gd name="connsiteX1" fmla="*/ 6471 w 4621124"/>
                <a:gd name="connsiteY1" fmla="*/ 927927 h 927927"/>
                <a:gd name="connsiteX2" fmla="*/ 853199 w 4621124"/>
                <a:gd name="connsiteY2" fmla="*/ 463964 h 927927"/>
                <a:gd name="connsiteX3" fmla="*/ 5401 w 4621124"/>
                <a:gd name="connsiteY3" fmla="*/ 17040 h 927927"/>
                <a:gd name="connsiteX4" fmla="*/ 55558 w 4621124"/>
                <a:gd name="connsiteY4" fmla="*/ 0 h 927927"/>
                <a:gd name="connsiteX5" fmla="*/ 3302923 w 4621124"/>
                <a:gd name="connsiteY5" fmla="*/ 0 h 927927"/>
                <a:gd name="connsiteX6" fmla="*/ 3403242 w 4621124"/>
                <a:gd name="connsiteY6" fmla="*/ 17040 h 927927"/>
                <a:gd name="connsiteX7" fmla="*/ 4621124 w 4621124"/>
                <a:gd name="connsiteY7" fmla="*/ 463964 h 927927"/>
                <a:gd name="connsiteX0" fmla="*/ 3542590 w 4618954"/>
                <a:gd name="connsiteY0" fmla="*/ 927927 h 927927"/>
                <a:gd name="connsiteX1" fmla="*/ 4301 w 4618954"/>
                <a:gd name="connsiteY1" fmla="*/ 927927 h 927927"/>
                <a:gd name="connsiteX2" fmla="*/ 851029 w 4618954"/>
                <a:gd name="connsiteY2" fmla="*/ 463964 h 927927"/>
                <a:gd name="connsiteX3" fmla="*/ 3231 w 4618954"/>
                <a:gd name="connsiteY3" fmla="*/ 17040 h 927927"/>
                <a:gd name="connsiteX4" fmla="*/ 53388 w 4618954"/>
                <a:gd name="connsiteY4" fmla="*/ 0 h 927927"/>
                <a:gd name="connsiteX5" fmla="*/ 3300753 w 4618954"/>
                <a:gd name="connsiteY5" fmla="*/ 0 h 927927"/>
                <a:gd name="connsiteX6" fmla="*/ 3401072 w 4618954"/>
                <a:gd name="connsiteY6" fmla="*/ 17040 h 927927"/>
                <a:gd name="connsiteX7" fmla="*/ 4618954 w 4618954"/>
                <a:gd name="connsiteY7" fmla="*/ 463964 h 927927"/>
                <a:gd name="connsiteX0" fmla="*/ 3543024 w 4619388"/>
                <a:gd name="connsiteY0" fmla="*/ 927927 h 927927"/>
                <a:gd name="connsiteX1" fmla="*/ 4735 w 4619388"/>
                <a:gd name="connsiteY1" fmla="*/ 927927 h 927927"/>
                <a:gd name="connsiteX2" fmla="*/ 851463 w 4619388"/>
                <a:gd name="connsiteY2" fmla="*/ 463964 h 927927"/>
                <a:gd name="connsiteX3" fmla="*/ 3665 w 4619388"/>
                <a:gd name="connsiteY3" fmla="*/ 17040 h 927927"/>
                <a:gd name="connsiteX4" fmla="*/ 53822 w 4619388"/>
                <a:gd name="connsiteY4" fmla="*/ 0 h 927927"/>
                <a:gd name="connsiteX5" fmla="*/ 3301187 w 4619388"/>
                <a:gd name="connsiteY5" fmla="*/ 0 h 927927"/>
                <a:gd name="connsiteX6" fmla="*/ 3401506 w 4619388"/>
                <a:gd name="connsiteY6" fmla="*/ 17040 h 927927"/>
                <a:gd name="connsiteX7" fmla="*/ 4619388 w 4619388"/>
                <a:gd name="connsiteY7" fmla="*/ 463964 h 927927"/>
                <a:gd name="connsiteX0" fmla="*/ 3543117 w 4619481"/>
                <a:gd name="connsiteY0" fmla="*/ 927927 h 927927"/>
                <a:gd name="connsiteX1" fmla="*/ 4828 w 4619481"/>
                <a:gd name="connsiteY1" fmla="*/ 927927 h 927927"/>
                <a:gd name="connsiteX2" fmla="*/ 851556 w 4619481"/>
                <a:gd name="connsiteY2" fmla="*/ 463964 h 927927"/>
                <a:gd name="connsiteX3" fmla="*/ 3758 w 4619481"/>
                <a:gd name="connsiteY3" fmla="*/ 17040 h 927927"/>
                <a:gd name="connsiteX4" fmla="*/ 38676 w 4619481"/>
                <a:gd name="connsiteY4" fmla="*/ 0 h 927927"/>
                <a:gd name="connsiteX5" fmla="*/ 3301280 w 4619481"/>
                <a:gd name="connsiteY5" fmla="*/ 0 h 927927"/>
                <a:gd name="connsiteX6" fmla="*/ 3401599 w 4619481"/>
                <a:gd name="connsiteY6" fmla="*/ 17040 h 927927"/>
                <a:gd name="connsiteX7" fmla="*/ 4619481 w 4619481"/>
                <a:gd name="connsiteY7" fmla="*/ 463964 h 927927"/>
                <a:gd name="connsiteX0" fmla="*/ 3543118 w 4619482"/>
                <a:gd name="connsiteY0" fmla="*/ 927927 h 927927"/>
                <a:gd name="connsiteX1" fmla="*/ 4829 w 4619482"/>
                <a:gd name="connsiteY1" fmla="*/ 927927 h 927927"/>
                <a:gd name="connsiteX2" fmla="*/ 851557 w 4619482"/>
                <a:gd name="connsiteY2" fmla="*/ 463964 h 927927"/>
                <a:gd name="connsiteX3" fmla="*/ 3759 w 4619482"/>
                <a:gd name="connsiteY3" fmla="*/ 17040 h 927927"/>
                <a:gd name="connsiteX4" fmla="*/ 38677 w 4619482"/>
                <a:gd name="connsiteY4" fmla="*/ 0 h 927927"/>
                <a:gd name="connsiteX5" fmla="*/ 3301281 w 4619482"/>
                <a:gd name="connsiteY5" fmla="*/ 0 h 927927"/>
                <a:gd name="connsiteX6" fmla="*/ 3429533 w 4619482"/>
                <a:gd name="connsiteY6" fmla="*/ 17040 h 927927"/>
                <a:gd name="connsiteX7" fmla="*/ 4619482 w 4619482"/>
                <a:gd name="connsiteY7" fmla="*/ 463964 h 927927"/>
                <a:gd name="connsiteX0" fmla="*/ 3543118 w 4277331"/>
                <a:gd name="connsiteY0" fmla="*/ 927927 h 927927"/>
                <a:gd name="connsiteX1" fmla="*/ 4829 w 4277331"/>
                <a:gd name="connsiteY1" fmla="*/ 927927 h 927927"/>
                <a:gd name="connsiteX2" fmla="*/ 851557 w 4277331"/>
                <a:gd name="connsiteY2" fmla="*/ 463964 h 927927"/>
                <a:gd name="connsiteX3" fmla="*/ 3759 w 4277331"/>
                <a:gd name="connsiteY3" fmla="*/ 17040 h 927927"/>
                <a:gd name="connsiteX4" fmla="*/ 38677 w 4277331"/>
                <a:gd name="connsiteY4" fmla="*/ 0 h 927927"/>
                <a:gd name="connsiteX5" fmla="*/ 3301281 w 4277331"/>
                <a:gd name="connsiteY5" fmla="*/ 0 h 927927"/>
                <a:gd name="connsiteX6" fmla="*/ 3429533 w 4277331"/>
                <a:gd name="connsiteY6" fmla="*/ 17040 h 927927"/>
                <a:gd name="connsiteX7" fmla="*/ 4277331 w 4277331"/>
                <a:gd name="connsiteY7" fmla="*/ 463964 h 927927"/>
                <a:gd name="connsiteX0" fmla="*/ 3543118 w 4277331"/>
                <a:gd name="connsiteY0" fmla="*/ 927927 h 927927"/>
                <a:gd name="connsiteX1" fmla="*/ 4829 w 4277331"/>
                <a:gd name="connsiteY1" fmla="*/ 927927 h 927927"/>
                <a:gd name="connsiteX2" fmla="*/ 851557 w 4277331"/>
                <a:gd name="connsiteY2" fmla="*/ 463964 h 927927"/>
                <a:gd name="connsiteX3" fmla="*/ 3759 w 4277331"/>
                <a:gd name="connsiteY3" fmla="*/ 17040 h 927927"/>
                <a:gd name="connsiteX4" fmla="*/ 38677 w 4277331"/>
                <a:gd name="connsiteY4" fmla="*/ 0 h 927927"/>
                <a:gd name="connsiteX5" fmla="*/ 3301281 w 4277331"/>
                <a:gd name="connsiteY5" fmla="*/ 0 h 927927"/>
                <a:gd name="connsiteX6" fmla="*/ 3429533 w 4277331"/>
                <a:gd name="connsiteY6" fmla="*/ 17040 h 927927"/>
                <a:gd name="connsiteX7" fmla="*/ 4277331 w 4277331"/>
                <a:gd name="connsiteY7" fmla="*/ 463964 h 927927"/>
                <a:gd name="connsiteX0" fmla="*/ 3543118 w 4277331"/>
                <a:gd name="connsiteY0" fmla="*/ 927927 h 927927"/>
                <a:gd name="connsiteX1" fmla="*/ 4829 w 4277331"/>
                <a:gd name="connsiteY1" fmla="*/ 927927 h 927927"/>
                <a:gd name="connsiteX2" fmla="*/ 851557 w 4277331"/>
                <a:gd name="connsiteY2" fmla="*/ 463964 h 927927"/>
                <a:gd name="connsiteX3" fmla="*/ 3759 w 4277331"/>
                <a:gd name="connsiteY3" fmla="*/ 17040 h 927927"/>
                <a:gd name="connsiteX4" fmla="*/ 38677 w 4277331"/>
                <a:gd name="connsiteY4" fmla="*/ 0 h 927927"/>
                <a:gd name="connsiteX5" fmla="*/ 3301281 w 4277331"/>
                <a:gd name="connsiteY5" fmla="*/ 0 h 927927"/>
                <a:gd name="connsiteX6" fmla="*/ 3429533 w 4277331"/>
                <a:gd name="connsiteY6" fmla="*/ 17040 h 927927"/>
                <a:gd name="connsiteX7" fmla="*/ 4277331 w 4277331"/>
                <a:gd name="connsiteY7" fmla="*/ 463964 h 927927"/>
                <a:gd name="connsiteX0" fmla="*/ 3543118 w 4277331"/>
                <a:gd name="connsiteY0" fmla="*/ 927927 h 927927"/>
                <a:gd name="connsiteX1" fmla="*/ 4829 w 4277331"/>
                <a:gd name="connsiteY1" fmla="*/ 927927 h 927927"/>
                <a:gd name="connsiteX2" fmla="*/ 851557 w 4277331"/>
                <a:gd name="connsiteY2" fmla="*/ 463964 h 927927"/>
                <a:gd name="connsiteX3" fmla="*/ 3759 w 4277331"/>
                <a:gd name="connsiteY3" fmla="*/ 17040 h 927927"/>
                <a:gd name="connsiteX4" fmla="*/ 38677 w 4277331"/>
                <a:gd name="connsiteY4" fmla="*/ 0 h 927927"/>
                <a:gd name="connsiteX5" fmla="*/ 3359699 w 4277331"/>
                <a:gd name="connsiteY5" fmla="*/ 0 h 927927"/>
                <a:gd name="connsiteX6" fmla="*/ 3429533 w 4277331"/>
                <a:gd name="connsiteY6" fmla="*/ 17040 h 927927"/>
                <a:gd name="connsiteX7" fmla="*/ 4277331 w 4277331"/>
                <a:gd name="connsiteY7" fmla="*/ 463964 h 927927"/>
                <a:gd name="connsiteX0" fmla="*/ 3528369 w 4277331"/>
                <a:gd name="connsiteY0" fmla="*/ 927927 h 927927"/>
                <a:gd name="connsiteX1" fmla="*/ 4829 w 4277331"/>
                <a:gd name="connsiteY1" fmla="*/ 927927 h 927927"/>
                <a:gd name="connsiteX2" fmla="*/ 851557 w 4277331"/>
                <a:gd name="connsiteY2" fmla="*/ 463964 h 927927"/>
                <a:gd name="connsiteX3" fmla="*/ 3759 w 4277331"/>
                <a:gd name="connsiteY3" fmla="*/ 17040 h 927927"/>
                <a:gd name="connsiteX4" fmla="*/ 38677 w 4277331"/>
                <a:gd name="connsiteY4" fmla="*/ 0 h 927927"/>
                <a:gd name="connsiteX5" fmla="*/ 3359699 w 4277331"/>
                <a:gd name="connsiteY5" fmla="*/ 0 h 927927"/>
                <a:gd name="connsiteX6" fmla="*/ 3429533 w 4277331"/>
                <a:gd name="connsiteY6" fmla="*/ 17040 h 927927"/>
                <a:gd name="connsiteX7" fmla="*/ 4277331 w 4277331"/>
                <a:gd name="connsiteY7" fmla="*/ 463964 h 927927"/>
                <a:gd name="connsiteX0" fmla="*/ 3528369 w 4277331"/>
                <a:gd name="connsiteY0" fmla="*/ 927927 h 927927"/>
                <a:gd name="connsiteX1" fmla="*/ 4829 w 4277331"/>
                <a:gd name="connsiteY1" fmla="*/ 927927 h 927927"/>
                <a:gd name="connsiteX2" fmla="*/ 851557 w 4277331"/>
                <a:gd name="connsiteY2" fmla="*/ 463964 h 927927"/>
                <a:gd name="connsiteX3" fmla="*/ 3759 w 4277331"/>
                <a:gd name="connsiteY3" fmla="*/ 34368 h 927927"/>
                <a:gd name="connsiteX4" fmla="*/ 38677 w 4277331"/>
                <a:gd name="connsiteY4" fmla="*/ 0 h 927927"/>
                <a:gd name="connsiteX5" fmla="*/ 3359699 w 4277331"/>
                <a:gd name="connsiteY5" fmla="*/ 0 h 927927"/>
                <a:gd name="connsiteX6" fmla="*/ 3429533 w 4277331"/>
                <a:gd name="connsiteY6" fmla="*/ 17040 h 927927"/>
                <a:gd name="connsiteX7" fmla="*/ 4277331 w 4277331"/>
                <a:gd name="connsiteY7" fmla="*/ 463964 h 927927"/>
                <a:gd name="connsiteX0" fmla="*/ 3528369 w 4277331"/>
                <a:gd name="connsiteY0" fmla="*/ 927927 h 927927"/>
                <a:gd name="connsiteX1" fmla="*/ 4829 w 4277331"/>
                <a:gd name="connsiteY1" fmla="*/ 927927 h 927927"/>
                <a:gd name="connsiteX2" fmla="*/ 420145 w 4277331"/>
                <a:gd name="connsiteY2" fmla="*/ 463964 h 927927"/>
                <a:gd name="connsiteX3" fmla="*/ 3759 w 4277331"/>
                <a:gd name="connsiteY3" fmla="*/ 34368 h 927927"/>
                <a:gd name="connsiteX4" fmla="*/ 38677 w 4277331"/>
                <a:gd name="connsiteY4" fmla="*/ 0 h 927927"/>
                <a:gd name="connsiteX5" fmla="*/ 3359699 w 4277331"/>
                <a:gd name="connsiteY5" fmla="*/ 0 h 927927"/>
                <a:gd name="connsiteX6" fmla="*/ 3429533 w 4277331"/>
                <a:gd name="connsiteY6" fmla="*/ 17040 h 927927"/>
                <a:gd name="connsiteX7" fmla="*/ 4277331 w 4277331"/>
                <a:gd name="connsiteY7" fmla="*/ 463964 h 927927"/>
                <a:gd name="connsiteX0" fmla="*/ 3528369 w 4277331"/>
                <a:gd name="connsiteY0" fmla="*/ 927927 h 927927"/>
                <a:gd name="connsiteX1" fmla="*/ 4829 w 4277331"/>
                <a:gd name="connsiteY1" fmla="*/ 927927 h 927927"/>
                <a:gd name="connsiteX2" fmla="*/ 420145 w 4277331"/>
                <a:gd name="connsiteY2" fmla="*/ 463964 h 927927"/>
                <a:gd name="connsiteX3" fmla="*/ 3759 w 4277331"/>
                <a:gd name="connsiteY3" fmla="*/ 34368 h 927927"/>
                <a:gd name="connsiteX4" fmla="*/ 38677 w 4277331"/>
                <a:gd name="connsiteY4" fmla="*/ 0 h 927927"/>
                <a:gd name="connsiteX5" fmla="*/ 3359699 w 4277331"/>
                <a:gd name="connsiteY5" fmla="*/ 0 h 927927"/>
                <a:gd name="connsiteX6" fmla="*/ 3429533 w 4277331"/>
                <a:gd name="connsiteY6" fmla="*/ 17040 h 927927"/>
                <a:gd name="connsiteX7" fmla="*/ 4277331 w 4277331"/>
                <a:gd name="connsiteY7" fmla="*/ 463964 h 927927"/>
                <a:gd name="connsiteX0" fmla="*/ 3528369 w 4277331"/>
                <a:gd name="connsiteY0" fmla="*/ 927927 h 927927"/>
                <a:gd name="connsiteX1" fmla="*/ 4829 w 4277331"/>
                <a:gd name="connsiteY1" fmla="*/ 927927 h 927927"/>
                <a:gd name="connsiteX2" fmla="*/ 420145 w 4277331"/>
                <a:gd name="connsiteY2" fmla="*/ 463964 h 927927"/>
                <a:gd name="connsiteX3" fmla="*/ 3759 w 4277331"/>
                <a:gd name="connsiteY3" fmla="*/ 34368 h 927927"/>
                <a:gd name="connsiteX4" fmla="*/ 38677 w 4277331"/>
                <a:gd name="connsiteY4" fmla="*/ 0 h 927927"/>
                <a:gd name="connsiteX5" fmla="*/ 3359699 w 4277331"/>
                <a:gd name="connsiteY5" fmla="*/ 0 h 927927"/>
                <a:gd name="connsiteX6" fmla="*/ 3429533 w 4277331"/>
                <a:gd name="connsiteY6" fmla="*/ 17040 h 927927"/>
                <a:gd name="connsiteX7" fmla="*/ 4277331 w 4277331"/>
                <a:gd name="connsiteY7" fmla="*/ 463964 h 927927"/>
                <a:gd name="connsiteX0" fmla="*/ 3528369 w 4277331"/>
                <a:gd name="connsiteY0" fmla="*/ 927927 h 927927"/>
                <a:gd name="connsiteX1" fmla="*/ 4829 w 4277331"/>
                <a:gd name="connsiteY1" fmla="*/ 927927 h 927927"/>
                <a:gd name="connsiteX2" fmla="*/ 420145 w 4277331"/>
                <a:gd name="connsiteY2" fmla="*/ 463964 h 927927"/>
                <a:gd name="connsiteX3" fmla="*/ 3759 w 4277331"/>
                <a:gd name="connsiteY3" fmla="*/ 34368 h 927927"/>
                <a:gd name="connsiteX4" fmla="*/ 38677 w 4277331"/>
                <a:gd name="connsiteY4" fmla="*/ 0 h 927927"/>
                <a:gd name="connsiteX5" fmla="*/ 3359699 w 4277331"/>
                <a:gd name="connsiteY5" fmla="*/ 0 h 927927"/>
                <a:gd name="connsiteX6" fmla="*/ 3429533 w 4277331"/>
                <a:gd name="connsiteY6" fmla="*/ 17040 h 927927"/>
                <a:gd name="connsiteX7" fmla="*/ 4277331 w 4277331"/>
                <a:gd name="connsiteY7" fmla="*/ 463964 h 927927"/>
                <a:gd name="connsiteX0" fmla="*/ 3528369 w 4277331"/>
                <a:gd name="connsiteY0" fmla="*/ 927927 h 927927"/>
                <a:gd name="connsiteX1" fmla="*/ 4829 w 4277331"/>
                <a:gd name="connsiteY1" fmla="*/ 927927 h 927927"/>
                <a:gd name="connsiteX2" fmla="*/ 420145 w 4277331"/>
                <a:gd name="connsiteY2" fmla="*/ 463964 h 927927"/>
                <a:gd name="connsiteX3" fmla="*/ 3759 w 4277331"/>
                <a:gd name="connsiteY3" fmla="*/ 34368 h 927927"/>
                <a:gd name="connsiteX4" fmla="*/ 38677 w 4277331"/>
                <a:gd name="connsiteY4" fmla="*/ 0 h 927927"/>
                <a:gd name="connsiteX5" fmla="*/ 3359699 w 4277331"/>
                <a:gd name="connsiteY5" fmla="*/ 0 h 927927"/>
                <a:gd name="connsiteX6" fmla="*/ 3429533 w 4277331"/>
                <a:gd name="connsiteY6" fmla="*/ 17040 h 927927"/>
                <a:gd name="connsiteX7" fmla="*/ 4277331 w 4277331"/>
                <a:gd name="connsiteY7" fmla="*/ 463964 h 927927"/>
                <a:gd name="connsiteX0" fmla="*/ 3528369 w 4277331"/>
                <a:gd name="connsiteY0" fmla="*/ 927927 h 927927"/>
                <a:gd name="connsiteX1" fmla="*/ 4829 w 4277331"/>
                <a:gd name="connsiteY1" fmla="*/ 927927 h 927927"/>
                <a:gd name="connsiteX2" fmla="*/ 420145 w 4277331"/>
                <a:gd name="connsiteY2" fmla="*/ 463964 h 927927"/>
                <a:gd name="connsiteX3" fmla="*/ 3759 w 4277331"/>
                <a:gd name="connsiteY3" fmla="*/ 34368 h 927927"/>
                <a:gd name="connsiteX4" fmla="*/ 38676 w 4277331"/>
                <a:gd name="connsiteY4" fmla="*/ 0 h 927927"/>
                <a:gd name="connsiteX5" fmla="*/ 3359699 w 4277331"/>
                <a:gd name="connsiteY5" fmla="*/ 0 h 927927"/>
                <a:gd name="connsiteX6" fmla="*/ 3429533 w 4277331"/>
                <a:gd name="connsiteY6" fmla="*/ 17040 h 927927"/>
                <a:gd name="connsiteX7" fmla="*/ 4277331 w 4277331"/>
                <a:gd name="connsiteY7" fmla="*/ 463964 h 927927"/>
                <a:gd name="connsiteX0" fmla="*/ 3528369 w 4277331"/>
                <a:gd name="connsiteY0" fmla="*/ 927927 h 927927"/>
                <a:gd name="connsiteX1" fmla="*/ 4829 w 4277331"/>
                <a:gd name="connsiteY1" fmla="*/ 927927 h 927927"/>
                <a:gd name="connsiteX2" fmla="*/ 420145 w 4277331"/>
                <a:gd name="connsiteY2" fmla="*/ 463964 h 927927"/>
                <a:gd name="connsiteX3" fmla="*/ 3759 w 4277331"/>
                <a:gd name="connsiteY3" fmla="*/ 34368 h 927927"/>
                <a:gd name="connsiteX4" fmla="*/ 38676 w 4277331"/>
                <a:gd name="connsiteY4" fmla="*/ 0 h 927927"/>
                <a:gd name="connsiteX5" fmla="*/ 3359699 w 4277331"/>
                <a:gd name="connsiteY5" fmla="*/ 0 h 927927"/>
                <a:gd name="connsiteX6" fmla="*/ 3457467 w 4277331"/>
                <a:gd name="connsiteY6" fmla="*/ 34368 h 927927"/>
                <a:gd name="connsiteX7" fmla="*/ 4277331 w 4277331"/>
                <a:gd name="connsiteY7" fmla="*/ 463964 h 927927"/>
                <a:gd name="connsiteX0" fmla="*/ 3528369 w 3873853"/>
                <a:gd name="connsiteY0" fmla="*/ 927927 h 927927"/>
                <a:gd name="connsiteX1" fmla="*/ 4829 w 3873853"/>
                <a:gd name="connsiteY1" fmla="*/ 927927 h 927927"/>
                <a:gd name="connsiteX2" fmla="*/ 420145 w 3873853"/>
                <a:gd name="connsiteY2" fmla="*/ 463964 h 927927"/>
                <a:gd name="connsiteX3" fmla="*/ 3759 w 3873853"/>
                <a:gd name="connsiteY3" fmla="*/ 34368 h 927927"/>
                <a:gd name="connsiteX4" fmla="*/ 38676 w 3873853"/>
                <a:gd name="connsiteY4" fmla="*/ 0 h 927927"/>
                <a:gd name="connsiteX5" fmla="*/ 3359699 w 3873853"/>
                <a:gd name="connsiteY5" fmla="*/ 0 h 927927"/>
                <a:gd name="connsiteX6" fmla="*/ 3457467 w 3873853"/>
                <a:gd name="connsiteY6" fmla="*/ 34368 h 927927"/>
                <a:gd name="connsiteX7" fmla="*/ 3873853 w 3873853"/>
                <a:gd name="connsiteY7" fmla="*/ 463964 h 927927"/>
                <a:gd name="connsiteX0" fmla="*/ 3528369 w 3873853"/>
                <a:gd name="connsiteY0" fmla="*/ 927927 h 927927"/>
                <a:gd name="connsiteX1" fmla="*/ 4829 w 3873853"/>
                <a:gd name="connsiteY1" fmla="*/ 927927 h 927927"/>
                <a:gd name="connsiteX2" fmla="*/ 420145 w 3873853"/>
                <a:gd name="connsiteY2" fmla="*/ 463964 h 927927"/>
                <a:gd name="connsiteX3" fmla="*/ 3759 w 3873853"/>
                <a:gd name="connsiteY3" fmla="*/ 34368 h 927927"/>
                <a:gd name="connsiteX4" fmla="*/ 38676 w 3873853"/>
                <a:gd name="connsiteY4" fmla="*/ 0 h 927927"/>
                <a:gd name="connsiteX5" fmla="*/ 3359699 w 3873853"/>
                <a:gd name="connsiteY5" fmla="*/ 0 h 927927"/>
                <a:gd name="connsiteX6" fmla="*/ 3457467 w 3873853"/>
                <a:gd name="connsiteY6" fmla="*/ 34368 h 927927"/>
                <a:gd name="connsiteX7" fmla="*/ 3873853 w 3873853"/>
                <a:gd name="connsiteY7" fmla="*/ 463964 h 927927"/>
                <a:gd name="connsiteX0" fmla="*/ 3528369 w 3873853"/>
                <a:gd name="connsiteY0" fmla="*/ 927927 h 927927"/>
                <a:gd name="connsiteX1" fmla="*/ 4829 w 3873853"/>
                <a:gd name="connsiteY1" fmla="*/ 927927 h 927927"/>
                <a:gd name="connsiteX2" fmla="*/ 420145 w 3873853"/>
                <a:gd name="connsiteY2" fmla="*/ 463964 h 927927"/>
                <a:gd name="connsiteX3" fmla="*/ 3759 w 3873853"/>
                <a:gd name="connsiteY3" fmla="*/ 34368 h 927927"/>
                <a:gd name="connsiteX4" fmla="*/ 38676 w 3873853"/>
                <a:gd name="connsiteY4" fmla="*/ 0 h 927927"/>
                <a:gd name="connsiteX5" fmla="*/ 3359699 w 3873853"/>
                <a:gd name="connsiteY5" fmla="*/ 0 h 927927"/>
                <a:gd name="connsiteX6" fmla="*/ 3457467 w 3873853"/>
                <a:gd name="connsiteY6" fmla="*/ 34368 h 927927"/>
                <a:gd name="connsiteX7" fmla="*/ 3873853 w 3873853"/>
                <a:gd name="connsiteY7" fmla="*/ 463964 h 927927"/>
                <a:gd name="connsiteX0" fmla="*/ 3528369 w 3873853"/>
                <a:gd name="connsiteY0" fmla="*/ 927927 h 927927"/>
                <a:gd name="connsiteX1" fmla="*/ 4829 w 3873853"/>
                <a:gd name="connsiteY1" fmla="*/ 927927 h 927927"/>
                <a:gd name="connsiteX2" fmla="*/ 420145 w 3873853"/>
                <a:gd name="connsiteY2" fmla="*/ 463964 h 927927"/>
                <a:gd name="connsiteX3" fmla="*/ 3759 w 3873853"/>
                <a:gd name="connsiteY3" fmla="*/ 34368 h 927927"/>
                <a:gd name="connsiteX4" fmla="*/ 38676 w 3873853"/>
                <a:gd name="connsiteY4" fmla="*/ 0 h 927927"/>
                <a:gd name="connsiteX5" fmla="*/ 3387631 w 3873853"/>
                <a:gd name="connsiteY5" fmla="*/ 0 h 927927"/>
                <a:gd name="connsiteX6" fmla="*/ 3457467 w 3873853"/>
                <a:gd name="connsiteY6" fmla="*/ 34368 h 927927"/>
                <a:gd name="connsiteX7" fmla="*/ 3873853 w 3873853"/>
                <a:gd name="connsiteY7" fmla="*/ 463964 h 927927"/>
                <a:gd name="connsiteX0" fmla="*/ 3556304 w 3873853"/>
                <a:gd name="connsiteY0" fmla="*/ 927927 h 927927"/>
                <a:gd name="connsiteX1" fmla="*/ 4829 w 3873853"/>
                <a:gd name="connsiteY1" fmla="*/ 927927 h 927927"/>
                <a:gd name="connsiteX2" fmla="*/ 420145 w 3873853"/>
                <a:gd name="connsiteY2" fmla="*/ 463964 h 927927"/>
                <a:gd name="connsiteX3" fmla="*/ 3759 w 3873853"/>
                <a:gd name="connsiteY3" fmla="*/ 34368 h 927927"/>
                <a:gd name="connsiteX4" fmla="*/ 38676 w 3873853"/>
                <a:gd name="connsiteY4" fmla="*/ 0 h 927927"/>
                <a:gd name="connsiteX5" fmla="*/ 3387631 w 3873853"/>
                <a:gd name="connsiteY5" fmla="*/ 0 h 927927"/>
                <a:gd name="connsiteX6" fmla="*/ 3457467 w 3873853"/>
                <a:gd name="connsiteY6" fmla="*/ 34368 h 927927"/>
                <a:gd name="connsiteX7" fmla="*/ 3873853 w 3873853"/>
                <a:gd name="connsiteY7" fmla="*/ 463964 h 927927"/>
                <a:gd name="connsiteX0" fmla="*/ 3556304 w 3873853"/>
                <a:gd name="connsiteY0" fmla="*/ 927927 h 927927"/>
                <a:gd name="connsiteX1" fmla="*/ 4829 w 3873853"/>
                <a:gd name="connsiteY1" fmla="*/ 927927 h 927927"/>
                <a:gd name="connsiteX2" fmla="*/ 420145 w 3873853"/>
                <a:gd name="connsiteY2" fmla="*/ 463964 h 927927"/>
                <a:gd name="connsiteX3" fmla="*/ 3759 w 3873853"/>
                <a:gd name="connsiteY3" fmla="*/ 77327 h 927927"/>
                <a:gd name="connsiteX4" fmla="*/ 38676 w 3873853"/>
                <a:gd name="connsiteY4" fmla="*/ 0 h 927927"/>
                <a:gd name="connsiteX5" fmla="*/ 3387631 w 3873853"/>
                <a:gd name="connsiteY5" fmla="*/ 0 h 927927"/>
                <a:gd name="connsiteX6" fmla="*/ 3457467 w 3873853"/>
                <a:gd name="connsiteY6" fmla="*/ 34368 h 927927"/>
                <a:gd name="connsiteX7" fmla="*/ 3873853 w 3873853"/>
                <a:gd name="connsiteY7" fmla="*/ 463964 h 927927"/>
                <a:gd name="connsiteX0" fmla="*/ 3556304 w 3873853"/>
                <a:gd name="connsiteY0" fmla="*/ 927927 h 927927"/>
                <a:gd name="connsiteX1" fmla="*/ 4829 w 3873853"/>
                <a:gd name="connsiteY1" fmla="*/ 927927 h 927927"/>
                <a:gd name="connsiteX2" fmla="*/ 184455 w 3873853"/>
                <a:gd name="connsiteY2" fmla="*/ 463964 h 927927"/>
                <a:gd name="connsiteX3" fmla="*/ 3759 w 3873853"/>
                <a:gd name="connsiteY3" fmla="*/ 77327 h 927927"/>
                <a:gd name="connsiteX4" fmla="*/ 38676 w 3873853"/>
                <a:gd name="connsiteY4" fmla="*/ 0 h 927927"/>
                <a:gd name="connsiteX5" fmla="*/ 3387631 w 3873853"/>
                <a:gd name="connsiteY5" fmla="*/ 0 h 927927"/>
                <a:gd name="connsiteX6" fmla="*/ 3457467 w 3873853"/>
                <a:gd name="connsiteY6" fmla="*/ 34368 h 927927"/>
                <a:gd name="connsiteX7" fmla="*/ 3873853 w 3873853"/>
                <a:gd name="connsiteY7" fmla="*/ 463964 h 927927"/>
                <a:gd name="connsiteX0" fmla="*/ 3556304 w 3873853"/>
                <a:gd name="connsiteY0" fmla="*/ 927927 h 927927"/>
                <a:gd name="connsiteX1" fmla="*/ 4829 w 3873853"/>
                <a:gd name="connsiteY1" fmla="*/ 927927 h 927927"/>
                <a:gd name="connsiteX2" fmla="*/ 184455 w 3873853"/>
                <a:gd name="connsiteY2" fmla="*/ 463964 h 927927"/>
                <a:gd name="connsiteX3" fmla="*/ 3759 w 3873853"/>
                <a:gd name="connsiteY3" fmla="*/ 77327 h 927927"/>
                <a:gd name="connsiteX4" fmla="*/ 38676 w 3873853"/>
                <a:gd name="connsiteY4" fmla="*/ 0 h 927927"/>
                <a:gd name="connsiteX5" fmla="*/ 3387631 w 3873853"/>
                <a:gd name="connsiteY5" fmla="*/ 0 h 927927"/>
                <a:gd name="connsiteX6" fmla="*/ 3457467 w 3873853"/>
                <a:gd name="connsiteY6" fmla="*/ 34368 h 927927"/>
                <a:gd name="connsiteX7" fmla="*/ 3873853 w 3873853"/>
                <a:gd name="connsiteY7" fmla="*/ 463964 h 927927"/>
                <a:gd name="connsiteX0" fmla="*/ 3556304 w 3873853"/>
                <a:gd name="connsiteY0" fmla="*/ 927927 h 927927"/>
                <a:gd name="connsiteX1" fmla="*/ 4829 w 3873853"/>
                <a:gd name="connsiteY1" fmla="*/ 927927 h 927927"/>
                <a:gd name="connsiteX2" fmla="*/ 184455 w 3873853"/>
                <a:gd name="connsiteY2" fmla="*/ 463964 h 927927"/>
                <a:gd name="connsiteX3" fmla="*/ 3759 w 3873853"/>
                <a:gd name="connsiteY3" fmla="*/ 77327 h 927927"/>
                <a:gd name="connsiteX4" fmla="*/ 38676 w 3873853"/>
                <a:gd name="connsiteY4" fmla="*/ 0 h 927927"/>
                <a:gd name="connsiteX5" fmla="*/ 3387631 w 3873853"/>
                <a:gd name="connsiteY5" fmla="*/ 0 h 927927"/>
                <a:gd name="connsiteX6" fmla="*/ 3457467 w 3873853"/>
                <a:gd name="connsiteY6" fmla="*/ 34368 h 927927"/>
                <a:gd name="connsiteX7" fmla="*/ 3873853 w 3873853"/>
                <a:gd name="connsiteY7" fmla="*/ 463964 h 927927"/>
                <a:gd name="connsiteX0" fmla="*/ 3556304 w 3873853"/>
                <a:gd name="connsiteY0" fmla="*/ 927927 h 927927"/>
                <a:gd name="connsiteX1" fmla="*/ 4829 w 3873853"/>
                <a:gd name="connsiteY1" fmla="*/ 927927 h 927927"/>
                <a:gd name="connsiteX2" fmla="*/ 184455 w 3873853"/>
                <a:gd name="connsiteY2" fmla="*/ 463964 h 927927"/>
                <a:gd name="connsiteX3" fmla="*/ 3759 w 3873853"/>
                <a:gd name="connsiteY3" fmla="*/ 77327 h 927927"/>
                <a:gd name="connsiteX4" fmla="*/ 38676 w 3873853"/>
                <a:gd name="connsiteY4" fmla="*/ 0 h 927927"/>
                <a:gd name="connsiteX5" fmla="*/ 3387631 w 3873853"/>
                <a:gd name="connsiteY5" fmla="*/ 0 h 927927"/>
                <a:gd name="connsiteX6" fmla="*/ 3457467 w 3873853"/>
                <a:gd name="connsiteY6" fmla="*/ 34368 h 927927"/>
                <a:gd name="connsiteX7" fmla="*/ 3873853 w 3873853"/>
                <a:gd name="connsiteY7" fmla="*/ 463964 h 927927"/>
                <a:gd name="connsiteX0" fmla="*/ 3556304 w 3873853"/>
                <a:gd name="connsiteY0" fmla="*/ 927927 h 927927"/>
                <a:gd name="connsiteX1" fmla="*/ 4829 w 3873853"/>
                <a:gd name="connsiteY1" fmla="*/ 927927 h 927927"/>
                <a:gd name="connsiteX2" fmla="*/ 184455 w 3873853"/>
                <a:gd name="connsiteY2" fmla="*/ 463964 h 927927"/>
                <a:gd name="connsiteX3" fmla="*/ 3759 w 3873853"/>
                <a:gd name="connsiteY3" fmla="*/ 77327 h 927927"/>
                <a:gd name="connsiteX4" fmla="*/ 38676 w 3873853"/>
                <a:gd name="connsiteY4" fmla="*/ 0 h 927927"/>
                <a:gd name="connsiteX5" fmla="*/ 3387631 w 3873853"/>
                <a:gd name="connsiteY5" fmla="*/ 0 h 927927"/>
                <a:gd name="connsiteX6" fmla="*/ 3457467 w 3873853"/>
                <a:gd name="connsiteY6" fmla="*/ 34368 h 927927"/>
                <a:gd name="connsiteX7" fmla="*/ 3873853 w 3873853"/>
                <a:gd name="connsiteY7" fmla="*/ 463964 h 927927"/>
                <a:gd name="connsiteX0" fmla="*/ 3556304 w 3873853"/>
                <a:gd name="connsiteY0" fmla="*/ 927927 h 927927"/>
                <a:gd name="connsiteX1" fmla="*/ 4829 w 3873853"/>
                <a:gd name="connsiteY1" fmla="*/ 927927 h 927927"/>
                <a:gd name="connsiteX2" fmla="*/ 184455 w 3873853"/>
                <a:gd name="connsiteY2" fmla="*/ 463964 h 927927"/>
                <a:gd name="connsiteX3" fmla="*/ 3759 w 3873853"/>
                <a:gd name="connsiteY3" fmla="*/ 77327 h 927927"/>
                <a:gd name="connsiteX4" fmla="*/ 38676 w 3873853"/>
                <a:gd name="connsiteY4" fmla="*/ 0 h 927927"/>
                <a:gd name="connsiteX5" fmla="*/ 3387631 w 3873853"/>
                <a:gd name="connsiteY5" fmla="*/ 0 h 927927"/>
                <a:gd name="connsiteX6" fmla="*/ 3457467 w 3873853"/>
                <a:gd name="connsiteY6" fmla="*/ 34368 h 927927"/>
                <a:gd name="connsiteX7" fmla="*/ 3873853 w 3873853"/>
                <a:gd name="connsiteY7" fmla="*/ 463964 h 927927"/>
                <a:gd name="connsiteX0" fmla="*/ 3556304 w 3873853"/>
                <a:gd name="connsiteY0" fmla="*/ 927927 h 927927"/>
                <a:gd name="connsiteX1" fmla="*/ 4829 w 3873853"/>
                <a:gd name="connsiteY1" fmla="*/ 927927 h 927927"/>
                <a:gd name="connsiteX2" fmla="*/ 184455 w 3873853"/>
                <a:gd name="connsiteY2" fmla="*/ 463964 h 927927"/>
                <a:gd name="connsiteX3" fmla="*/ 3759 w 3873853"/>
                <a:gd name="connsiteY3" fmla="*/ 77327 h 927927"/>
                <a:gd name="connsiteX4" fmla="*/ 38676 w 3873853"/>
                <a:gd name="connsiteY4" fmla="*/ 0 h 927927"/>
                <a:gd name="connsiteX5" fmla="*/ 3387631 w 3873853"/>
                <a:gd name="connsiteY5" fmla="*/ 0 h 927927"/>
                <a:gd name="connsiteX6" fmla="*/ 3485400 w 3873853"/>
                <a:gd name="connsiteY6" fmla="*/ 77327 h 927927"/>
                <a:gd name="connsiteX7" fmla="*/ 3873853 w 3873853"/>
                <a:gd name="connsiteY7" fmla="*/ 463964 h 927927"/>
                <a:gd name="connsiteX0" fmla="*/ 3556304 w 3666097"/>
                <a:gd name="connsiteY0" fmla="*/ 927927 h 927927"/>
                <a:gd name="connsiteX1" fmla="*/ 4829 w 3666097"/>
                <a:gd name="connsiteY1" fmla="*/ 927927 h 927927"/>
                <a:gd name="connsiteX2" fmla="*/ 184455 w 3666097"/>
                <a:gd name="connsiteY2" fmla="*/ 463964 h 927927"/>
                <a:gd name="connsiteX3" fmla="*/ 3759 w 3666097"/>
                <a:gd name="connsiteY3" fmla="*/ 77327 h 927927"/>
                <a:gd name="connsiteX4" fmla="*/ 38676 w 3666097"/>
                <a:gd name="connsiteY4" fmla="*/ 0 h 927927"/>
                <a:gd name="connsiteX5" fmla="*/ 3387631 w 3666097"/>
                <a:gd name="connsiteY5" fmla="*/ 0 h 927927"/>
                <a:gd name="connsiteX6" fmla="*/ 3485400 w 3666097"/>
                <a:gd name="connsiteY6" fmla="*/ 77327 h 927927"/>
                <a:gd name="connsiteX7" fmla="*/ 3666097 w 3666097"/>
                <a:gd name="connsiteY7" fmla="*/ 463964 h 927927"/>
                <a:gd name="connsiteX0" fmla="*/ 3556304 w 3666097"/>
                <a:gd name="connsiteY0" fmla="*/ 927927 h 927927"/>
                <a:gd name="connsiteX1" fmla="*/ 4829 w 3666097"/>
                <a:gd name="connsiteY1" fmla="*/ 927927 h 927927"/>
                <a:gd name="connsiteX2" fmla="*/ 184455 w 3666097"/>
                <a:gd name="connsiteY2" fmla="*/ 463964 h 927927"/>
                <a:gd name="connsiteX3" fmla="*/ 3759 w 3666097"/>
                <a:gd name="connsiteY3" fmla="*/ 77327 h 927927"/>
                <a:gd name="connsiteX4" fmla="*/ 38676 w 3666097"/>
                <a:gd name="connsiteY4" fmla="*/ 0 h 927927"/>
                <a:gd name="connsiteX5" fmla="*/ 3387631 w 3666097"/>
                <a:gd name="connsiteY5" fmla="*/ 0 h 927927"/>
                <a:gd name="connsiteX6" fmla="*/ 3485400 w 3666097"/>
                <a:gd name="connsiteY6" fmla="*/ 77327 h 927927"/>
                <a:gd name="connsiteX7" fmla="*/ 3666097 w 3666097"/>
                <a:gd name="connsiteY7" fmla="*/ 463964 h 927927"/>
                <a:gd name="connsiteX0" fmla="*/ 3556304 w 3666097"/>
                <a:gd name="connsiteY0" fmla="*/ 927927 h 927927"/>
                <a:gd name="connsiteX1" fmla="*/ 4829 w 3666097"/>
                <a:gd name="connsiteY1" fmla="*/ 927927 h 927927"/>
                <a:gd name="connsiteX2" fmla="*/ 184455 w 3666097"/>
                <a:gd name="connsiteY2" fmla="*/ 463964 h 927927"/>
                <a:gd name="connsiteX3" fmla="*/ 3759 w 3666097"/>
                <a:gd name="connsiteY3" fmla="*/ 77327 h 927927"/>
                <a:gd name="connsiteX4" fmla="*/ 38676 w 3666097"/>
                <a:gd name="connsiteY4" fmla="*/ 0 h 927927"/>
                <a:gd name="connsiteX5" fmla="*/ 3387631 w 3666097"/>
                <a:gd name="connsiteY5" fmla="*/ 0 h 927927"/>
                <a:gd name="connsiteX6" fmla="*/ 3485400 w 3666097"/>
                <a:gd name="connsiteY6" fmla="*/ 77327 h 927927"/>
                <a:gd name="connsiteX7" fmla="*/ 3666097 w 3666097"/>
                <a:gd name="connsiteY7" fmla="*/ 463964 h 927927"/>
                <a:gd name="connsiteX0" fmla="*/ 3556304 w 3666097"/>
                <a:gd name="connsiteY0" fmla="*/ 927927 h 927927"/>
                <a:gd name="connsiteX1" fmla="*/ 4829 w 3666097"/>
                <a:gd name="connsiteY1" fmla="*/ 927927 h 927927"/>
                <a:gd name="connsiteX2" fmla="*/ 184455 w 3666097"/>
                <a:gd name="connsiteY2" fmla="*/ 463964 h 927927"/>
                <a:gd name="connsiteX3" fmla="*/ 3759 w 3666097"/>
                <a:gd name="connsiteY3" fmla="*/ 77327 h 927927"/>
                <a:gd name="connsiteX4" fmla="*/ 38676 w 3666097"/>
                <a:gd name="connsiteY4" fmla="*/ 0 h 927927"/>
                <a:gd name="connsiteX5" fmla="*/ 3415566 w 3666097"/>
                <a:gd name="connsiteY5" fmla="*/ 0 h 927927"/>
                <a:gd name="connsiteX6" fmla="*/ 3485400 w 3666097"/>
                <a:gd name="connsiteY6" fmla="*/ 77327 h 927927"/>
                <a:gd name="connsiteX7" fmla="*/ 3666097 w 3666097"/>
                <a:gd name="connsiteY7" fmla="*/ 463964 h 927927"/>
                <a:gd name="connsiteX0" fmla="*/ 3584238 w 3666097"/>
                <a:gd name="connsiteY0" fmla="*/ 927927 h 927927"/>
                <a:gd name="connsiteX1" fmla="*/ 4829 w 3666097"/>
                <a:gd name="connsiteY1" fmla="*/ 927927 h 927927"/>
                <a:gd name="connsiteX2" fmla="*/ 184455 w 3666097"/>
                <a:gd name="connsiteY2" fmla="*/ 463964 h 927927"/>
                <a:gd name="connsiteX3" fmla="*/ 3759 w 3666097"/>
                <a:gd name="connsiteY3" fmla="*/ 77327 h 927927"/>
                <a:gd name="connsiteX4" fmla="*/ 38676 w 3666097"/>
                <a:gd name="connsiteY4" fmla="*/ 0 h 927927"/>
                <a:gd name="connsiteX5" fmla="*/ 3415566 w 3666097"/>
                <a:gd name="connsiteY5" fmla="*/ 0 h 927927"/>
                <a:gd name="connsiteX6" fmla="*/ 3485400 w 3666097"/>
                <a:gd name="connsiteY6" fmla="*/ 77327 h 927927"/>
                <a:gd name="connsiteX7" fmla="*/ 3666097 w 3666097"/>
                <a:gd name="connsiteY7" fmla="*/ 463964 h 927927"/>
                <a:gd name="connsiteX0" fmla="*/ 3584238 w 3666097"/>
                <a:gd name="connsiteY0" fmla="*/ 927927 h 927927"/>
                <a:gd name="connsiteX1" fmla="*/ 4829 w 3666097"/>
                <a:gd name="connsiteY1" fmla="*/ 927927 h 927927"/>
                <a:gd name="connsiteX2" fmla="*/ 184455 w 3666097"/>
                <a:gd name="connsiteY2" fmla="*/ 463964 h 927927"/>
                <a:gd name="connsiteX3" fmla="*/ 3759 w 3666097"/>
                <a:gd name="connsiteY3" fmla="*/ 47586 h 927927"/>
                <a:gd name="connsiteX4" fmla="*/ 38676 w 3666097"/>
                <a:gd name="connsiteY4" fmla="*/ 0 h 927927"/>
                <a:gd name="connsiteX5" fmla="*/ 3415566 w 3666097"/>
                <a:gd name="connsiteY5" fmla="*/ 0 h 927927"/>
                <a:gd name="connsiteX6" fmla="*/ 3485400 w 3666097"/>
                <a:gd name="connsiteY6" fmla="*/ 77327 h 927927"/>
                <a:gd name="connsiteX7" fmla="*/ 3666097 w 3666097"/>
                <a:gd name="connsiteY7" fmla="*/ 463964 h 927927"/>
                <a:gd name="connsiteX0" fmla="*/ 3584238 w 3666097"/>
                <a:gd name="connsiteY0" fmla="*/ 927927 h 927927"/>
                <a:gd name="connsiteX1" fmla="*/ 4829 w 3666097"/>
                <a:gd name="connsiteY1" fmla="*/ 927927 h 927927"/>
                <a:gd name="connsiteX2" fmla="*/ 302299 w 3666097"/>
                <a:gd name="connsiteY2" fmla="*/ 463964 h 927927"/>
                <a:gd name="connsiteX3" fmla="*/ 3759 w 3666097"/>
                <a:gd name="connsiteY3" fmla="*/ 47586 h 927927"/>
                <a:gd name="connsiteX4" fmla="*/ 38676 w 3666097"/>
                <a:gd name="connsiteY4" fmla="*/ 0 h 927927"/>
                <a:gd name="connsiteX5" fmla="*/ 3415566 w 3666097"/>
                <a:gd name="connsiteY5" fmla="*/ 0 h 927927"/>
                <a:gd name="connsiteX6" fmla="*/ 3485400 w 3666097"/>
                <a:gd name="connsiteY6" fmla="*/ 77327 h 927927"/>
                <a:gd name="connsiteX7" fmla="*/ 3666097 w 3666097"/>
                <a:gd name="connsiteY7" fmla="*/ 463964 h 927927"/>
                <a:gd name="connsiteX0" fmla="*/ 3584238 w 3666097"/>
                <a:gd name="connsiteY0" fmla="*/ 927927 h 927927"/>
                <a:gd name="connsiteX1" fmla="*/ 4829 w 3666097"/>
                <a:gd name="connsiteY1" fmla="*/ 927927 h 927927"/>
                <a:gd name="connsiteX2" fmla="*/ 302299 w 3666097"/>
                <a:gd name="connsiteY2" fmla="*/ 463964 h 927927"/>
                <a:gd name="connsiteX3" fmla="*/ 3759 w 3666097"/>
                <a:gd name="connsiteY3" fmla="*/ 47586 h 927927"/>
                <a:gd name="connsiteX4" fmla="*/ 38676 w 3666097"/>
                <a:gd name="connsiteY4" fmla="*/ 0 h 927927"/>
                <a:gd name="connsiteX5" fmla="*/ 3415566 w 3666097"/>
                <a:gd name="connsiteY5" fmla="*/ 0 h 927927"/>
                <a:gd name="connsiteX6" fmla="*/ 3485400 w 3666097"/>
                <a:gd name="connsiteY6" fmla="*/ 77327 h 927927"/>
                <a:gd name="connsiteX7" fmla="*/ 3666097 w 3666097"/>
                <a:gd name="connsiteY7" fmla="*/ 463964 h 927927"/>
                <a:gd name="connsiteX0" fmla="*/ 3584238 w 3666097"/>
                <a:gd name="connsiteY0" fmla="*/ 927927 h 927927"/>
                <a:gd name="connsiteX1" fmla="*/ 4829 w 3666097"/>
                <a:gd name="connsiteY1" fmla="*/ 927927 h 927927"/>
                <a:gd name="connsiteX2" fmla="*/ 302299 w 3666097"/>
                <a:gd name="connsiteY2" fmla="*/ 463964 h 927927"/>
                <a:gd name="connsiteX3" fmla="*/ 3759 w 3666097"/>
                <a:gd name="connsiteY3" fmla="*/ 47586 h 927927"/>
                <a:gd name="connsiteX4" fmla="*/ 38676 w 3666097"/>
                <a:gd name="connsiteY4" fmla="*/ 0 h 927927"/>
                <a:gd name="connsiteX5" fmla="*/ 3415566 w 3666097"/>
                <a:gd name="connsiteY5" fmla="*/ 0 h 927927"/>
                <a:gd name="connsiteX6" fmla="*/ 3485400 w 3666097"/>
                <a:gd name="connsiteY6" fmla="*/ 77327 h 927927"/>
                <a:gd name="connsiteX7" fmla="*/ 3666097 w 3666097"/>
                <a:gd name="connsiteY7" fmla="*/ 463964 h 927927"/>
                <a:gd name="connsiteX0" fmla="*/ 3584238 w 3666097"/>
                <a:gd name="connsiteY0" fmla="*/ 927927 h 927927"/>
                <a:gd name="connsiteX1" fmla="*/ 4829 w 3666097"/>
                <a:gd name="connsiteY1" fmla="*/ 927927 h 927927"/>
                <a:gd name="connsiteX2" fmla="*/ 302299 w 3666097"/>
                <a:gd name="connsiteY2" fmla="*/ 463964 h 927927"/>
                <a:gd name="connsiteX3" fmla="*/ 3759 w 3666097"/>
                <a:gd name="connsiteY3" fmla="*/ 47586 h 927927"/>
                <a:gd name="connsiteX4" fmla="*/ 38676 w 3666097"/>
                <a:gd name="connsiteY4" fmla="*/ 0 h 927927"/>
                <a:gd name="connsiteX5" fmla="*/ 3415566 w 3666097"/>
                <a:gd name="connsiteY5" fmla="*/ 0 h 927927"/>
                <a:gd name="connsiteX6" fmla="*/ 3485400 w 3666097"/>
                <a:gd name="connsiteY6" fmla="*/ 77327 h 927927"/>
                <a:gd name="connsiteX7" fmla="*/ 3666097 w 3666097"/>
                <a:gd name="connsiteY7" fmla="*/ 463964 h 927927"/>
                <a:gd name="connsiteX0" fmla="*/ 3584238 w 3666097"/>
                <a:gd name="connsiteY0" fmla="*/ 927927 h 927927"/>
                <a:gd name="connsiteX1" fmla="*/ 4829 w 3666097"/>
                <a:gd name="connsiteY1" fmla="*/ 927927 h 927927"/>
                <a:gd name="connsiteX2" fmla="*/ 302299 w 3666097"/>
                <a:gd name="connsiteY2" fmla="*/ 463964 h 927927"/>
                <a:gd name="connsiteX3" fmla="*/ 3759 w 3666097"/>
                <a:gd name="connsiteY3" fmla="*/ 47586 h 927927"/>
                <a:gd name="connsiteX4" fmla="*/ 38676 w 3666097"/>
                <a:gd name="connsiteY4" fmla="*/ 0 h 927927"/>
                <a:gd name="connsiteX5" fmla="*/ 3415566 w 3666097"/>
                <a:gd name="connsiteY5" fmla="*/ 0 h 927927"/>
                <a:gd name="connsiteX6" fmla="*/ 3485400 w 3666097"/>
                <a:gd name="connsiteY6" fmla="*/ 77327 h 927927"/>
                <a:gd name="connsiteX7" fmla="*/ 3666097 w 3666097"/>
                <a:gd name="connsiteY7" fmla="*/ 463964 h 927927"/>
                <a:gd name="connsiteX0" fmla="*/ 3584238 w 3666097"/>
                <a:gd name="connsiteY0" fmla="*/ 927927 h 927927"/>
                <a:gd name="connsiteX1" fmla="*/ 4829 w 3666097"/>
                <a:gd name="connsiteY1" fmla="*/ 927927 h 927927"/>
                <a:gd name="connsiteX2" fmla="*/ 302299 w 3666097"/>
                <a:gd name="connsiteY2" fmla="*/ 463964 h 927927"/>
                <a:gd name="connsiteX3" fmla="*/ 3759 w 3666097"/>
                <a:gd name="connsiteY3" fmla="*/ 47586 h 927927"/>
                <a:gd name="connsiteX4" fmla="*/ 38676 w 3666097"/>
                <a:gd name="connsiteY4" fmla="*/ 0 h 927927"/>
                <a:gd name="connsiteX5" fmla="*/ 3415566 w 3666097"/>
                <a:gd name="connsiteY5" fmla="*/ 0 h 927927"/>
                <a:gd name="connsiteX6" fmla="*/ 3485400 w 3666097"/>
                <a:gd name="connsiteY6" fmla="*/ 77327 h 927927"/>
                <a:gd name="connsiteX7" fmla="*/ 3666097 w 3666097"/>
                <a:gd name="connsiteY7" fmla="*/ 463964 h 927927"/>
                <a:gd name="connsiteX0" fmla="*/ 3584238 w 3666097"/>
                <a:gd name="connsiteY0" fmla="*/ 927927 h 927927"/>
                <a:gd name="connsiteX1" fmla="*/ 4829 w 3666097"/>
                <a:gd name="connsiteY1" fmla="*/ 927927 h 927927"/>
                <a:gd name="connsiteX2" fmla="*/ 302299 w 3666097"/>
                <a:gd name="connsiteY2" fmla="*/ 463964 h 927927"/>
                <a:gd name="connsiteX3" fmla="*/ 3759 w 3666097"/>
                <a:gd name="connsiteY3" fmla="*/ 47586 h 927927"/>
                <a:gd name="connsiteX4" fmla="*/ 38676 w 3666097"/>
                <a:gd name="connsiteY4" fmla="*/ 0 h 927927"/>
                <a:gd name="connsiteX5" fmla="*/ 3415566 w 3666097"/>
                <a:gd name="connsiteY5" fmla="*/ 0 h 927927"/>
                <a:gd name="connsiteX6" fmla="*/ 3513334 w 3666097"/>
                <a:gd name="connsiteY6" fmla="*/ 47586 h 927927"/>
                <a:gd name="connsiteX7" fmla="*/ 3666097 w 3666097"/>
                <a:gd name="connsiteY7" fmla="*/ 463964 h 927927"/>
                <a:gd name="connsiteX0" fmla="*/ 3584238 w 3811876"/>
                <a:gd name="connsiteY0" fmla="*/ 927927 h 927927"/>
                <a:gd name="connsiteX1" fmla="*/ 4829 w 3811876"/>
                <a:gd name="connsiteY1" fmla="*/ 927927 h 927927"/>
                <a:gd name="connsiteX2" fmla="*/ 302299 w 3811876"/>
                <a:gd name="connsiteY2" fmla="*/ 463964 h 927927"/>
                <a:gd name="connsiteX3" fmla="*/ 3759 w 3811876"/>
                <a:gd name="connsiteY3" fmla="*/ 47586 h 927927"/>
                <a:gd name="connsiteX4" fmla="*/ 38676 w 3811876"/>
                <a:gd name="connsiteY4" fmla="*/ 0 h 927927"/>
                <a:gd name="connsiteX5" fmla="*/ 3415566 w 3811876"/>
                <a:gd name="connsiteY5" fmla="*/ 0 h 927927"/>
                <a:gd name="connsiteX6" fmla="*/ 3513334 w 3811876"/>
                <a:gd name="connsiteY6" fmla="*/ 47586 h 927927"/>
                <a:gd name="connsiteX7" fmla="*/ 3811876 w 3811876"/>
                <a:gd name="connsiteY7" fmla="*/ 463964 h 927927"/>
                <a:gd name="connsiteX0" fmla="*/ 3584238 w 3811876"/>
                <a:gd name="connsiteY0" fmla="*/ 927927 h 927927"/>
                <a:gd name="connsiteX1" fmla="*/ 4829 w 3811876"/>
                <a:gd name="connsiteY1" fmla="*/ 927927 h 927927"/>
                <a:gd name="connsiteX2" fmla="*/ 302299 w 3811876"/>
                <a:gd name="connsiteY2" fmla="*/ 463964 h 927927"/>
                <a:gd name="connsiteX3" fmla="*/ 3759 w 3811876"/>
                <a:gd name="connsiteY3" fmla="*/ 47586 h 927927"/>
                <a:gd name="connsiteX4" fmla="*/ 38676 w 3811876"/>
                <a:gd name="connsiteY4" fmla="*/ 0 h 927927"/>
                <a:gd name="connsiteX5" fmla="*/ 3415566 w 3811876"/>
                <a:gd name="connsiteY5" fmla="*/ 0 h 927927"/>
                <a:gd name="connsiteX6" fmla="*/ 3513334 w 3811876"/>
                <a:gd name="connsiteY6" fmla="*/ 47586 h 927927"/>
                <a:gd name="connsiteX7" fmla="*/ 3811876 w 3811876"/>
                <a:gd name="connsiteY7" fmla="*/ 463964 h 927927"/>
                <a:gd name="connsiteX0" fmla="*/ 3584238 w 3811876"/>
                <a:gd name="connsiteY0" fmla="*/ 927927 h 927927"/>
                <a:gd name="connsiteX1" fmla="*/ 4829 w 3811876"/>
                <a:gd name="connsiteY1" fmla="*/ 927927 h 927927"/>
                <a:gd name="connsiteX2" fmla="*/ 302299 w 3811876"/>
                <a:gd name="connsiteY2" fmla="*/ 463964 h 927927"/>
                <a:gd name="connsiteX3" fmla="*/ 3759 w 3811876"/>
                <a:gd name="connsiteY3" fmla="*/ 47586 h 927927"/>
                <a:gd name="connsiteX4" fmla="*/ 38676 w 3811876"/>
                <a:gd name="connsiteY4" fmla="*/ 0 h 927927"/>
                <a:gd name="connsiteX5" fmla="*/ 3415566 w 3811876"/>
                <a:gd name="connsiteY5" fmla="*/ 0 h 927927"/>
                <a:gd name="connsiteX6" fmla="*/ 3513334 w 3811876"/>
                <a:gd name="connsiteY6" fmla="*/ 47586 h 927927"/>
                <a:gd name="connsiteX7" fmla="*/ 3811876 w 3811876"/>
                <a:gd name="connsiteY7" fmla="*/ 463964 h 927927"/>
                <a:gd name="connsiteX0" fmla="*/ 3584238 w 3811876"/>
                <a:gd name="connsiteY0" fmla="*/ 927927 h 927927"/>
                <a:gd name="connsiteX1" fmla="*/ 4829 w 3811876"/>
                <a:gd name="connsiteY1" fmla="*/ 927927 h 927927"/>
                <a:gd name="connsiteX2" fmla="*/ 302299 w 3811876"/>
                <a:gd name="connsiteY2" fmla="*/ 463964 h 927927"/>
                <a:gd name="connsiteX3" fmla="*/ 3759 w 3811876"/>
                <a:gd name="connsiteY3" fmla="*/ 47586 h 927927"/>
                <a:gd name="connsiteX4" fmla="*/ 38676 w 3811876"/>
                <a:gd name="connsiteY4" fmla="*/ 0 h 927927"/>
                <a:gd name="connsiteX5" fmla="*/ 3443500 w 3811876"/>
                <a:gd name="connsiteY5" fmla="*/ 0 h 927927"/>
                <a:gd name="connsiteX6" fmla="*/ 3513334 w 3811876"/>
                <a:gd name="connsiteY6" fmla="*/ 47586 h 927927"/>
                <a:gd name="connsiteX7" fmla="*/ 3811876 w 3811876"/>
                <a:gd name="connsiteY7" fmla="*/ 463964 h 927927"/>
                <a:gd name="connsiteX0" fmla="*/ 3612172 w 3811876"/>
                <a:gd name="connsiteY0" fmla="*/ 927927 h 927927"/>
                <a:gd name="connsiteX1" fmla="*/ 4829 w 3811876"/>
                <a:gd name="connsiteY1" fmla="*/ 927927 h 927927"/>
                <a:gd name="connsiteX2" fmla="*/ 302299 w 3811876"/>
                <a:gd name="connsiteY2" fmla="*/ 463964 h 927927"/>
                <a:gd name="connsiteX3" fmla="*/ 3759 w 3811876"/>
                <a:gd name="connsiteY3" fmla="*/ 47586 h 927927"/>
                <a:gd name="connsiteX4" fmla="*/ 38676 w 3811876"/>
                <a:gd name="connsiteY4" fmla="*/ 0 h 927927"/>
                <a:gd name="connsiteX5" fmla="*/ 3443500 w 3811876"/>
                <a:gd name="connsiteY5" fmla="*/ 0 h 927927"/>
                <a:gd name="connsiteX6" fmla="*/ 3513334 w 3811876"/>
                <a:gd name="connsiteY6" fmla="*/ 47586 h 927927"/>
                <a:gd name="connsiteX7" fmla="*/ 3811876 w 3811876"/>
                <a:gd name="connsiteY7" fmla="*/ 463964 h 927927"/>
                <a:gd name="connsiteX0" fmla="*/ 3612172 w 3811876"/>
                <a:gd name="connsiteY0" fmla="*/ 927927 h 927927"/>
                <a:gd name="connsiteX1" fmla="*/ 4829 w 3811876"/>
                <a:gd name="connsiteY1" fmla="*/ 927927 h 927927"/>
                <a:gd name="connsiteX2" fmla="*/ 302299 w 3811876"/>
                <a:gd name="connsiteY2" fmla="*/ 463964 h 927927"/>
                <a:gd name="connsiteX3" fmla="*/ 3759 w 3811876"/>
                <a:gd name="connsiteY3" fmla="*/ 32559 h 927927"/>
                <a:gd name="connsiteX4" fmla="*/ 38676 w 3811876"/>
                <a:gd name="connsiteY4" fmla="*/ 0 h 927927"/>
                <a:gd name="connsiteX5" fmla="*/ 3443500 w 3811876"/>
                <a:gd name="connsiteY5" fmla="*/ 0 h 927927"/>
                <a:gd name="connsiteX6" fmla="*/ 3513334 w 3811876"/>
                <a:gd name="connsiteY6" fmla="*/ 47586 h 927927"/>
                <a:gd name="connsiteX7" fmla="*/ 3811876 w 3811876"/>
                <a:gd name="connsiteY7" fmla="*/ 463964 h 927927"/>
                <a:gd name="connsiteX0" fmla="*/ 3612172 w 3811876"/>
                <a:gd name="connsiteY0" fmla="*/ 927927 h 927927"/>
                <a:gd name="connsiteX1" fmla="*/ 4829 w 3811876"/>
                <a:gd name="connsiteY1" fmla="*/ 927927 h 927927"/>
                <a:gd name="connsiteX2" fmla="*/ 443714 w 3811876"/>
                <a:gd name="connsiteY2" fmla="*/ 463964 h 927927"/>
                <a:gd name="connsiteX3" fmla="*/ 3759 w 3811876"/>
                <a:gd name="connsiteY3" fmla="*/ 32559 h 927927"/>
                <a:gd name="connsiteX4" fmla="*/ 38676 w 3811876"/>
                <a:gd name="connsiteY4" fmla="*/ 0 h 927927"/>
                <a:gd name="connsiteX5" fmla="*/ 3443500 w 3811876"/>
                <a:gd name="connsiteY5" fmla="*/ 0 h 927927"/>
                <a:gd name="connsiteX6" fmla="*/ 3513334 w 3811876"/>
                <a:gd name="connsiteY6" fmla="*/ 47586 h 927927"/>
                <a:gd name="connsiteX7" fmla="*/ 3811876 w 3811876"/>
                <a:gd name="connsiteY7" fmla="*/ 463964 h 927927"/>
                <a:gd name="connsiteX0" fmla="*/ 3612172 w 3811876"/>
                <a:gd name="connsiteY0" fmla="*/ 927927 h 927927"/>
                <a:gd name="connsiteX1" fmla="*/ 4829 w 3811876"/>
                <a:gd name="connsiteY1" fmla="*/ 927927 h 927927"/>
                <a:gd name="connsiteX2" fmla="*/ 443714 w 3811876"/>
                <a:gd name="connsiteY2" fmla="*/ 463964 h 927927"/>
                <a:gd name="connsiteX3" fmla="*/ 3759 w 3811876"/>
                <a:gd name="connsiteY3" fmla="*/ 32559 h 927927"/>
                <a:gd name="connsiteX4" fmla="*/ 38676 w 3811876"/>
                <a:gd name="connsiteY4" fmla="*/ 0 h 927927"/>
                <a:gd name="connsiteX5" fmla="*/ 3443500 w 3811876"/>
                <a:gd name="connsiteY5" fmla="*/ 0 h 927927"/>
                <a:gd name="connsiteX6" fmla="*/ 3513334 w 3811876"/>
                <a:gd name="connsiteY6" fmla="*/ 47586 h 927927"/>
                <a:gd name="connsiteX7" fmla="*/ 3811876 w 3811876"/>
                <a:gd name="connsiteY7" fmla="*/ 463964 h 927927"/>
                <a:gd name="connsiteX0" fmla="*/ 3612172 w 3811876"/>
                <a:gd name="connsiteY0" fmla="*/ 927927 h 927927"/>
                <a:gd name="connsiteX1" fmla="*/ 4829 w 3811876"/>
                <a:gd name="connsiteY1" fmla="*/ 927927 h 927927"/>
                <a:gd name="connsiteX2" fmla="*/ 443714 w 3811876"/>
                <a:gd name="connsiteY2" fmla="*/ 463964 h 927927"/>
                <a:gd name="connsiteX3" fmla="*/ 3759 w 3811876"/>
                <a:gd name="connsiteY3" fmla="*/ 32559 h 927927"/>
                <a:gd name="connsiteX4" fmla="*/ 38676 w 3811876"/>
                <a:gd name="connsiteY4" fmla="*/ 0 h 927927"/>
                <a:gd name="connsiteX5" fmla="*/ 3443500 w 3811876"/>
                <a:gd name="connsiteY5" fmla="*/ 0 h 927927"/>
                <a:gd name="connsiteX6" fmla="*/ 3513334 w 3811876"/>
                <a:gd name="connsiteY6" fmla="*/ 47586 h 927927"/>
                <a:gd name="connsiteX7" fmla="*/ 3811876 w 3811876"/>
                <a:gd name="connsiteY7" fmla="*/ 463964 h 927927"/>
                <a:gd name="connsiteX0" fmla="*/ 3612172 w 3811876"/>
                <a:gd name="connsiteY0" fmla="*/ 927927 h 927927"/>
                <a:gd name="connsiteX1" fmla="*/ 4829 w 3811876"/>
                <a:gd name="connsiteY1" fmla="*/ 927927 h 927927"/>
                <a:gd name="connsiteX2" fmla="*/ 443714 w 3811876"/>
                <a:gd name="connsiteY2" fmla="*/ 463964 h 927927"/>
                <a:gd name="connsiteX3" fmla="*/ 3759 w 3811876"/>
                <a:gd name="connsiteY3" fmla="*/ 32559 h 927927"/>
                <a:gd name="connsiteX4" fmla="*/ 38676 w 3811876"/>
                <a:gd name="connsiteY4" fmla="*/ 0 h 927927"/>
                <a:gd name="connsiteX5" fmla="*/ 3443500 w 3811876"/>
                <a:gd name="connsiteY5" fmla="*/ 0 h 927927"/>
                <a:gd name="connsiteX6" fmla="*/ 3513334 w 3811876"/>
                <a:gd name="connsiteY6" fmla="*/ 47586 h 927927"/>
                <a:gd name="connsiteX7" fmla="*/ 3811876 w 3811876"/>
                <a:gd name="connsiteY7" fmla="*/ 463964 h 927927"/>
                <a:gd name="connsiteX0" fmla="*/ 3612172 w 3811876"/>
                <a:gd name="connsiteY0" fmla="*/ 927927 h 927927"/>
                <a:gd name="connsiteX1" fmla="*/ 4829 w 3811876"/>
                <a:gd name="connsiteY1" fmla="*/ 927927 h 927927"/>
                <a:gd name="connsiteX2" fmla="*/ 443714 w 3811876"/>
                <a:gd name="connsiteY2" fmla="*/ 463964 h 927927"/>
                <a:gd name="connsiteX3" fmla="*/ 3759 w 3811876"/>
                <a:gd name="connsiteY3" fmla="*/ 32559 h 927927"/>
                <a:gd name="connsiteX4" fmla="*/ 38676 w 3811876"/>
                <a:gd name="connsiteY4" fmla="*/ 0 h 927927"/>
                <a:gd name="connsiteX5" fmla="*/ 3443500 w 3811876"/>
                <a:gd name="connsiteY5" fmla="*/ 0 h 927927"/>
                <a:gd name="connsiteX6" fmla="*/ 3513334 w 3811876"/>
                <a:gd name="connsiteY6" fmla="*/ 47586 h 927927"/>
                <a:gd name="connsiteX7" fmla="*/ 3811876 w 3811876"/>
                <a:gd name="connsiteY7" fmla="*/ 463964 h 927927"/>
                <a:gd name="connsiteX0" fmla="*/ 3612172 w 3811876"/>
                <a:gd name="connsiteY0" fmla="*/ 927927 h 927927"/>
                <a:gd name="connsiteX1" fmla="*/ 4829 w 3811876"/>
                <a:gd name="connsiteY1" fmla="*/ 927927 h 927927"/>
                <a:gd name="connsiteX2" fmla="*/ 443714 w 3811876"/>
                <a:gd name="connsiteY2" fmla="*/ 463964 h 927927"/>
                <a:gd name="connsiteX3" fmla="*/ 3759 w 3811876"/>
                <a:gd name="connsiteY3" fmla="*/ 32559 h 927927"/>
                <a:gd name="connsiteX4" fmla="*/ 38676 w 3811876"/>
                <a:gd name="connsiteY4" fmla="*/ 0 h 927927"/>
                <a:gd name="connsiteX5" fmla="*/ 3443500 w 3811876"/>
                <a:gd name="connsiteY5" fmla="*/ 0 h 927927"/>
                <a:gd name="connsiteX6" fmla="*/ 3513334 w 3811876"/>
                <a:gd name="connsiteY6" fmla="*/ 47586 h 927927"/>
                <a:gd name="connsiteX7" fmla="*/ 3811876 w 3811876"/>
                <a:gd name="connsiteY7" fmla="*/ 463964 h 927927"/>
                <a:gd name="connsiteX0" fmla="*/ 3612172 w 3811876"/>
                <a:gd name="connsiteY0" fmla="*/ 927927 h 927927"/>
                <a:gd name="connsiteX1" fmla="*/ 4829 w 3811876"/>
                <a:gd name="connsiteY1" fmla="*/ 927927 h 927927"/>
                <a:gd name="connsiteX2" fmla="*/ 443714 w 3811876"/>
                <a:gd name="connsiteY2" fmla="*/ 463964 h 927927"/>
                <a:gd name="connsiteX3" fmla="*/ 3759 w 3811876"/>
                <a:gd name="connsiteY3" fmla="*/ 32559 h 927927"/>
                <a:gd name="connsiteX4" fmla="*/ 38676 w 3811876"/>
                <a:gd name="connsiteY4" fmla="*/ 0 h 927927"/>
                <a:gd name="connsiteX5" fmla="*/ 3443500 w 3811876"/>
                <a:gd name="connsiteY5" fmla="*/ 0 h 927927"/>
                <a:gd name="connsiteX6" fmla="*/ 3541268 w 3811876"/>
                <a:gd name="connsiteY6" fmla="*/ 32559 h 927927"/>
                <a:gd name="connsiteX7" fmla="*/ 3811876 w 3811876"/>
                <a:gd name="connsiteY7" fmla="*/ 463964 h 927927"/>
                <a:gd name="connsiteX0" fmla="*/ 3612172 w 3981223"/>
                <a:gd name="connsiteY0" fmla="*/ 927927 h 927927"/>
                <a:gd name="connsiteX1" fmla="*/ 4829 w 3981223"/>
                <a:gd name="connsiteY1" fmla="*/ 927927 h 927927"/>
                <a:gd name="connsiteX2" fmla="*/ 443714 w 3981223"/>
                <a:gd name="connsiteY2" fmla="*/ 463964 h 927927"/>
                <a:gd name="connsiteX3" fmla="*/ 3759 w 3981223"/>
                <a:gd name="connsiteY3" fmla="*/ 32559 h 927927"/>
                <a:gd name="connsiteX4" fmla="*/ 38676 w 3981223"/>
                <a:gd name="connsiteY4" fmla="*/ 0 h 927927"/>
                <a:gd name="connsiteX5" fmla="*/ 3443500 w 3981223"/>
                <a:gd name="connsiteY5" fmla="*/ 0 h 927927"/>
                <a:gd name="connsiteX6" fmla="*/ 3541268 w 3981223"/>
                <a:gd name="connsiteY6" fmla="*/ 32559 h 927927"/>
                <a:gd name="connsiteX7" fmla="*/ 3981223 w 3981223"/>
                <a:gd name="connsiteY7" fmla="*/ 463964 h 927927"/>
                <a:gd name="connsiteX0" fmla="*/ 3612172 w 3981223"/>
                <a:gd name="connsiteY0" fmla="*/ 927927 h 927927"/>
                <a:gd name="connsiteX1" fmla="*/ 4829 w 3981223"/>
                <a:gd name="connsiteY1" fmla="*/ 927927 h 927927"/>
                <a:gd name="connsiteX2" fmla="*/ 443714 w 3981223"/>
                <a:gd name="connsiteY2" fmla="*/ 463964 h 927927"/>
                <a:gd name="connsiteX3" fmla="*/ 3759 w 3981223"/>
                <a:gd name="connsiteY3" fmla="*/ 32559 h 927927"/>
                <a:gd name="connsiteX4" fmla="*/ 38676 w 3981223"/>
                <a:gd name="connsiteY4" fmla="*/ 0 h 927927"/>
                <a:gd name="connsiteX5" fmla="*/ 3443500 w 3981223"/>
                <a:gd name="connsiteY5" fmla="*/ 0 h 927927"/>
                <a:gd name="connsiteX6" fmla="*/ 3541268 w 3981223"/>
                <a:gd name="connsiteY6" fmla="*/ 32559 h 927927"/>
                <a:gd name="connsiteX7" fmla="*/ 3981223 w 3981223"/>
                <a:gd name="connsiteY7" fmla="*/ 463964 h 927927"/>
                <a:gd name="connsiteX0" fmla="*/ 3612172 w 3981223"/>
                <a:gd name="connsiteY0" fmla="*/ 927927 h 927927"/>
                <a:gd name="connsiteX1" fmla="*/ 4829 w 3981223"/>
                <a:gd name="connsiteY1" fmla="*/ 927927 h 927927"/>
                <a:gd name="connsiteX2" fmla="*/ 443714 w 3981223"/>
                <a:gd name="connsiteY2" fmla="*/ 463964 h 927927"/>
                <a:gd name="connsiteX3" fmla="*/ 3759 w 3981223"/>
                <a:gd name="connsiteY3" fmla="*/ 32559 h 927927"/>
                <a:gd name="connsiteX4" fmla="*/ 38676 w 3981223"/>
                <a:gd name="connsiteY4" fmla="*/ 0 h 927927"/>
                <a:gd name="connsiteX5" fmla="*/ 3443500 w 3981223"/>
                <a:gd name="connsiteY5" fmla="*/ 0 h 927927"/>
                <a:gd name="connsiteX6" fmla="*/ 3541268 w 3981223"/>
                <a:gd name="connsiteY6" fmla="*/ 32559 h 927927"/>
                <a:gd name="connsiteX7" fmla="*/ 3981223 w 3981223"/>
                <a:gd name="connsiteY7" fmla="*/ 463964 h 927927"/>
                <a:gd name="connsiteX0" fmla="*/ 3612172 w 3981223"/>
                <a:gd name="connsiteY0" fmla="*/ 927927 h 927927"/>
                <a:gd name="connsiteX1" fmla="*/ 4829 w 3981223"/>
                <a:gd name="connsiteY1" fmla="*/ 927927 h 927927"/>
                <a:gd name="connsiteX2" fmla="*/ 443714 w 3981223"/>
                <a:gd name="connsiteY2" fmla="*/ 463964 h 927927"/>
                <a:gd name="connsiteX3" fmla="*/ 3759 w 3981223"/>
                <a:gd name="connsiteY3" fmla="*/ 32559 h 927927"/>
                <a:gd name="connsiteX4" fmla="*/ 38676 w 3981223"/>
                <a:gd name="connsiteY4" fmla="*/ 0 h 927927"/>
                <a:gd name="connsiteX5" fmla="*/ 3471435 w 3981223"/>
                <a:gd name="connsiteY5" fmla="*/ 0 h 927927"/>
                <a:gd name="connsiteX6" fmla="*/ 3541268 w 3981223"/>
                <a:gd name="connsiteY6" fmla="*/ 32559 h 927927"/>
                <a:gd name="connsiteX7" fmla="*/ 3981223 w 3981223"/>
                <a:gd name="connsiteY7" fmla="*/ 463964 h 927927"/>
                <a:gd name="connsiteX0" fmla="*/ 3640106 w 3981223"/>
                <a:gd name="connsiteY0" fmla="*/ 927927 h 927927"/>
                <a:gd name="connsiteX1" fmla="*/ 4829 w 3981223"/>
                <a:gd name="connsiteY1" fmla="*/ 927927 h 927927"/>
                <a:gd name="connsiteX2" fmla="*/ 443714 w 3981223"/>
                <a:gd name="connsiteY2" fmla="*/ 463964 h 927927"/>
                <a:gd name="connsiteX3" fmla="*/ 3759 w 3981223"/>
                <a:gd name="connsiteY3" fmla="*/ 32559 h 927927"/>
                <a:gd name="connsiteX4" fmla="*/ 38676 w 3981223"/>
                <a:gd name="connsiteY4" fmla="*/ 0 h 927927"/>
                <a:gd name="connsiteX5" fmla="*/ 3471435 w 3981223"/>
                <a:gd name="connsiteY5" fmla="*/ 0 h 927927"/>
                <a:gd name="connsiteX6" fmla="*/ 3541268 w 3981223"/>
                <a:gd name="connsiteY6" fmla="*/ 32559 h 927927"/>
                <a:gd name="connsiteX7" fmla="*/ 3981223 w 3981223"/>
                <a:gd name="connsiteY7" fmla="*/ 463964 h 927927"/>
                <a:gd name="connsiteX0" fmla="*/ 3640106 w 3981223"/>
                <a:gd name="connsiteY0" fmla="*/ 927927 h 927927"/>
                <a:gd name="connsiteX1" fmla="*/ 4829 w 3981223"/>
                <a:gd name="connsiteY1" fmla="*/ 927927 h 927927"/>
                <a:gd name="connsiteX2" fmla="*/ 443714 w 3981223"/>
                <a:gd name="connsiteY2" fmla="*/ 463964 h 927927"/>
                <a:gd name="connsiteX3" fmla="*/ 3760 w 3981223"/>
                <a:gd name="connsiteY3" fmla="*/ 32559 h 927927"/>
                <a:gd name="connsiteX4" fmla="*/ 38676 w 3981223"/>
                <a:gd name="connsiteY4" fmla="*/ 0 h 927927"/>
                <a:gd name="connsiteX5" fmla="*/ 3471435 w 3981223"/>
                <a:gd name="connsiteY5" fmla="*/ 0 h 927927"/>
                <a:gd name="connsiteX6" fmla="*/ 3541268 w 3981223"/>
                <a:gd name="connsiteY6" fmla="*/ 32559 h 927927"/>
                <a:gd name="connsiteX7" fmla="*/ 3981223 w 3981223"/>
                <a:gd name="connsiteY7" fmla="*/ 463964 h 927927"/>
                <a:gd name="connsiteX0" fmla="*/ 3640106 w 3981223"/>
                <a:gd name="connsiteY0" fmla="*/ 927927 h 927927"/>
                <a:gd name="connsiteX1" fmla="*/ 4829 w 3981223"/>
                <a:gd name="connsiteY1" fmla="*/ 927927 h 927927"/>
                <a:gd name="connsiteX2" fmla="*/ 1312811 w 3981223"/>
                <a:gd name="connsiteY2" fmla="*/ 463964 h 927927"/>
                <a:gd name="connsiteX3" fmla="*/ 3760 w 3981223"/>
                <a:gd name="connsiteY3" fmla="*/ 32559 h 927927"/>
                <a:gd name="connsiteX4" fmla="*/ 38676 w 3981223"/>
                <a:gd name="connsiteY4" fmla="*/ 0 h 927927"/>
                <a:gd name="connsiteX5" fmla="*/ 3471435 w 3981223"/>
                <a:gd name="connsiteY5" fmla="*/ 0 h 927927"/>
                <a:gd name="connsiteX6" fmla="*/ 3541268 w 3981223"/>
                <a:gd name="connsiteY6" fmla="*/ 32559 h 927927"/>
                <a:gd name="connsiteX7" fmla="*/ 3981223 w 3981223"/>
                <a:gd name="connsiteY7" fmla="*/ 463964 h 927927"/>
                <a:gd name="connsiteX0" fmla="*/ 3640106 w 3981223"/>
                <a:gd name="connsiteY0" fmla="*/ 927927 h 927927"/>
                <a:gd name="connsiteX1" fmla="*/ 4829 w 3981223"/>
                <a:gd name="connsiteY1" fmla="*/ 927927 h 927927"/>
                <a:gd name="connsiteX2" fmla="*/ 1312811 w 3981223"/>
                <a:gd name="connsiteY2" fmla="*/ 463964 h 927927"/>
                <a:gd name="connsiteX3" fmla="*/ 3760 w 3981223"/>
                <a:gd name="connsiteY3" fmla="*/ 32559 h 927927"/>
                <a:gd name="connsiteX4" fmla="*/ 38676 w 3981223"/>
                <a:gd name="connsiteY4" fmla="*/ 0 h 927927"/>
                <a:gd name="connsiteX5" fmla="*/ 3471435 w 3981223"/>
                <a:gd name="connsiteY5" fmla="*/ 0 h 927927"/>
                <a:gd name="connsiteX6" fmla="*/ 3541268 w 3981223"/>
                <a:gd name="connsiteY6" fmla="*/ 32559 h 927927"/>
                <a:gd name="connsiteX7" fmla="*/ 3981223 w 3981223"/>
                <a:gd name="connsiteY7" fmla="*/ 463964 h 927927"/>
                <a:gd name="connsiteX0" fmla="*/ 3640106 w 3981223"/>
                <a:gd name="connsiteY0" fmla="*/ 927927 h 927927"/>
                <a:gd name="connsiteX1" fmla="*/ 4829 w 3981223"/>
                <a:gd name="connsiteY1" fmla="*/ 927927 h 927927"/>
                <a:gd name="connsiteX2" fmla="*/ 1312811 w 3981223"/>
                <a:gd name="connsiteY2" fmla="*/ 463964 h 927927"/>
                <a:gd name="connsiteX3" fmla="*/ 3760 w 3981223"/>
                <a:gd name="connsiteY3" fmla="*/ 32559 h 927927"/>
                <a:gd name="connsiteX4" fmla="*/ 38676 w 3981223"/>
                <a:gd name="connsiteY4" fmla="*/ 0 h 927927"/>
                <a:gd name="connsiteX5" fmla="*/ 3471435 w 3981223"/>
                <a:gd name="connsiteY5" fmla="*/ 0 h 927927"/>
                <a:gd name="connsiteX6" fmla="*/ 3541268 w 3981223"/>
                <a:gd name="connsiteY6" fmla="*/ 32559 h 927927"/>
                <a:gd name="connsiteX7" fmla="*/ 3981223 w 3981223"/>
                <a:gd name="connsiteY7" fmla="*/ 463964 h 927927"/>
                <a:gd name="connsiteX0" fmla="*/ 3651385 w 3992502"/>
                <a:gd name="connsiteY0" fmla="*/ 927927 h 927927"/>
                <a:gd name="connsiteX1" fmla="*/ 16108 w 3992502"/>
                <a:gd name="connsiteY1" fmla="*/ 927927 h 927927"/>
                <a:gd name="connsiteX2" fmla="*/ 1324090 w 3992502"/>
                <a:gd name="connsiteY2" fmla="*/ 463964 h 927927"/>
                <a:gd name="connsiteX3" fmla="*/ 15039 w 3992502"/>
                <a:gd name="connsiteY3" fmla="*/ 32559 h 927927"/>
                <a:gd name="connsiteX4" fmla="*/ 49955 w 3992502"/>
                <a:gd name="connsiteY4" fmla="*/ 0 h 927927"/>
                <a:gd name="connsiteX5" fmla="*/ 3482714 w 3992502"/>
                <a:gd name="connsiteY5" fmla="*/ 0 h 927927"/>
                <a:gd name="connsiteX6" fmla="*/ 3552547 w 3992502"/>
                <a:gd name="connsiteY6" fmla="*/ 32559 h 927927"/>
                <a:gd name="connsiteX7" fmla="*/ 3992502 w 3992502"/>
                <a:gd name="connsiteY7" fmla="*/ 463964 h 927927"/>
                <a:gd name="connsiteX0" fmla="*/ 3648038 w 3989155"/>
                <a:gd name="connsiteY0" fmla="*/ 927927 h 927927"/>
                <a:gd name="connsiteX1" fmla="*/ 12761 w 3989155"/>
                <a:gd name="connsiteY1" fmla="*/ 927927 h 927927"/>
                <a:gd name="connsiteX2" fmla="*/ 1320743 w 3989155"/>
                <a:gd name="connsiteY2" fmla="*/ 463964 h 927927"/>
                <a:gd name="connsiteX3" fmla="*/ 11692 w 3989155"/>
                <a:gd name="connsiteY3" fmla="*/ 32559 h 927927"/>
                <a:gd name="connsiteX4" fmla="*/ 46608 w 3989155"/>
                <a:gd name="connsiteY4" fmla="*/ 0 h 927927"/>
                <a:gd name="connsiteX5" fmla="*/ 3479367 w 3989155"/>
                <a:gd name="connsiteY5" fmla="*/ 0 h 927927"/>
                <a:gd name="connsiteX6" fmla="*/ 3549200 w 3989155"/>
                <a:gd name="connsiteY6" fmla="*/ 32559 h 927927"/>
                <a:gd name="connsiteX7" fmla="*/ 3989155 w 3989155"/>
                <a:gd name="connsiteY7" fmla="*/ 463964 h 927927"/>
                <a:gd name="connsiteX0" fmla="*/ 3647531 w 3988648"/>
                <a:gd name="connsiteY0" fmla="*/ 927927 h 927927"/>
                <a:gd name="connsiteX1" fmla="*/ 12254 w 3988648"/>
                <a:gd name="connsiteY1" fmla="*/ 927927 h 927927"/>
                <a:gd name="connsiteX2" fmla="*/ 1320236 w 3988648"/>
                <a:gd name="connsiteY2" fmla="*/ 463964 h 927927"/>
                <a:gd name="connsiteX3" fmla="*/ 11185 w 3988648"/>
                <a:gd name="connsiteY3" fmla="*/ 32559 h 927927"/>
                <a:gd name="connsiteX4" fmla="*/ 115078 w 3988648"/>
                <a:gd name="connsiteY4" fmla="*/ 0 h 927927"/>
                <a:gd name="connsiteX5" fmla="*/ 3478860 w 3988648"/>
                <a:gd name="connsiteY5" fmla="*/ 0 h 927927"/>
                <a:gd name="connsiteX6" fmla="*/ 3548693 w 3988648"/>
                <a:gd name="connsiteY6" fmla="*/ 32559 h 927927"/>
                <a:gd name="connsiteX7" fmla="*/ 3988648 w 3988648"/>
                <a:gd name="connsiteY7" fmla="*/ 463964 h 927927"/>
                <a:gd name="connsiteX0" fmla="*/ 3647531 w 3988648"/>
                <a:gd name="connsiteY0" fmla="*/ 927927 h 927927"/>
                <a:gd name="connsiteX1" fmla="*/ 12254 w 3988648"/>
                <a:gd name="connsiteY1" fmla="*/ 927927 h 927927"/>
                <a:gd name="connsiteX2" fmla="*/ 1320236 w 3988648"/>
                <a:gd name="connsiteY2" fmla="*/ 463964 h 927927"/>
                <a:gd name="connsiteX3" fmla="*/ 11185 w 3988648"/>
                <a:gd name="connsiteY3" fmla="*/ 32559 h 927927"/>
                <a:gd name="connsiteX4" fmla="*/ 115078 w 3988648"/>
                <a:gd name="connsiteY4" fmla="*/ 0 h 927927"/>
                <a:gd name="connsiteX5" fmla="*/ 3478860 w 3988648"/>
                <a:gd name="connsiteY5" fmla="*/ 0 h 927927"/>
                <a:gd name="connsiteX6" fmla="*/ 3631806 w 3988648"/>
                <a:gd name="connsiteY6" fmla="*/ 32559 h 927927"/>
                <a:gd name="connsiteX7" fmla="*/ 3988648 w 3988648"/>
                <a:gd name="connsiteY7" fmla="*/ 463964 h 927927"/>
                <a:gd name="connsiteX0" fmla="*/ 3647531 w 4940857"/>
                <a:gd name="connsiteY0" fmla="*/ 927927 h 927927"/>
                <a:gd name="connsiteX1" fmla="*/ 12254 w 4940857"/>
                <a:gd name="connsiteY1" fmla="*/ 927927 h 927927"/>
                <a:gd name="connsiteX2" fmla="*/ 1320236 w 4940857"/>
                <a:gd name="connsiteY2" fmla="*/ 463964 h 927927"/>
                <a:gd name="connsiteX3" fmla="*/ 11185 w 4940857"/>
                <a:gd name="connsiteY3" fmla="*/ 32559 h 927927"/>
                <a:gd name="connsiteX4" fmla="*/ 115078 w 4940857"/>
                <a:gd name="connsiteY4" fmla="*/ 0 h 927927"/>
                <a:gd name="connsiteX5" fmla="*/ 3478860 w 4940857"/>
                <a:gd name="connsiteY5" fmla="*/ 0 h 927927"/>
                <a:gd name="connsiteX6" fmla="*/ 3631806 w 4940857"/>
                <a:gd name="connsiteY6" fmla="*/ 32559 h 927927"/>
                <a:gd name="connsiteX7" fmla="*/ 4940857 w 4940857"/>
                <a:gd name="connsiteY7" fmla="*/ 463964 h 927927"/>
                <a:gd name="connsiteX0" fmla="*/ 3647531 w 4940857"/>
                <a:gd name="connsiteY0" fmla="*/ 927927 h 927927"/>
                <a:gd name="connsiteX1" fmla="*/ 12254 w 4940857"/>
                <a:gd name="connsiteY1" fmla="*/ 927927 h 927927"/>
                <a:gd name="connsiteX2" fmla="*/ 1320236 w 4940857"/>
                <a:gd name="connsiteY2" fmla="*/ 463964 h 927927"/>
                <a:gd name="connsiteX3" fmla="*/ 11185 w 4940857"/>
                <a:gd name="connsiteY3" fmla="*/ 32559 h 927927"/>
                <a:gd name="connsiteX4" fmla="*/ 115078 w 4940857"/>
                <a:gd name="connsiteY4" fmla="*/ 0 h 927927"/>
                <a:gd name="connsiteX5" fmla="*/ 3478860 w 4940857"/>
                <a:gd name="connsiteY5" fmla="*/ 0 h 927927"/>
                <a:gd name="connsiteX6" fmla="*/ 3631806 w 4940857"/>
                <a:gd name="connsiteY6" fmla="*/ 32559 h 927927"/>
                <a:gd name="connsiteX7" fmla="*/ 4940857 w 4940857"/>
                <a:gd name="connsiteY7" fmla="*/ 463964 h 927927"/>
                <a:gd name="connsiteX0" fmla="*/ 3647531 w 4940857"/>
                <a:gd name="connsiteY0" fmla="*/ 927927 h 927927"/>
                <a:gd name="connsiteX1" fmla="*/ 12254 w 4940857"/>
                <a:gd name="connsiteY1" fmla="*/ 927927 h 927927"/>
                <a:gd name="connsiteX2" fmla="*/ 1320236 w 4940857"/>
                <a:gd name="connsiteY2" fmla="*/ 463964 h 927927"/>
                <a:gd name="connsiteX3" fmla="*/ 11185 w 4940857"/>
                <a:gd name="connsiteY3" fmla="*/ 32559 h 927927"/>
                <a:gd name="connsiteX4" fmla="*/ 115078 w 4940857"/>
                <a:gd name="connsiteY4" fmla="*/ 0 h 927927"/>
                <a:gd name="connsiteX5" fmla="*/ 3478860 w 4940857"/>
                <a:gd name="connsiteY5" fmla="*/ 0 h 927927"/>
                <a:gd name="connsiteX6" fmla="*/ 3631806 w 4940857"/>
                <a:gd name="connsiteY6" fmla="*/ 32559 h 927927"/>
                <a:gd name="connsiteX7" fmla="*/ 4940857 w 4940857"/>
                <a:gd name="connsiteY7" fmla="*/ 463964 h 927927"/>
                <a:gd name="connsiteX0" fmla="*/ 3647531 w 4940857"/>
                <a:gd name="connsiteY0" fmla="*/ 927927 h 927927"/>
                <a:gd name="connsiteX1" fmla="*/ 12254 w 4940857"/>
                <a:gd name="connsiteY1" fmla="*/ 927927 h 927927"/>
                <a:gd name="connsiteX2" fmla="*/ 1320236 w 4940857"/>
                <a:gd name="connsiteY2" fmla="*/ 463964 h 927927"/>
                <a:gd name="connsiteX3" fmla="*/ 11185 w 4940857"/>
                <a:gd name="connsiteY3" fmla="*/ 32559 h 927927"/>
                <a:gd name="connsiteX4" fmla="*/ 115078 w 4940857"/>
                <a:gd name="connsiteY4" fmla="*/ 0 h 927927"/>
                <a:gd name="connsiteX5" fmla="*/ 3424020 w 4940857"/>
                <a:gd name="connsiteY5" fmla="*/ 0 h 927927"/>
                <a:gd name="connsiteX6" fmla="*/ 3631806 w 4940857"/>
                <a:gd name="connsiteY6" fmla="*/ 32559 h 927927"/>
                <a:gd name="connsiteX7" fmla="*/ 4940857 w 4940857"/>
                <a:gd name="connsiteY7" fmla="*/ 463964 h 927927"/>
                <a:gd name="connsiteX0" fmla="*/ 3923776 w 4940857"/>
                <a:gd name="connsiteY0" fmla="*/ 927927 h 927927"/>
                <a:gd name="connsiteX1" fmla="*/ 12254 w 4940857"/>
                <a:gd name="connsiteY1" fmla="*/ 927927 h 927927"/>
                <a:gd name="connsiteX2" fmla="*/ 1320236 w 4940857"/>
                <a:gd name="connsiteY2" fmla="*/ 463964 h 927927"/>
                <a:gd name="connsiteX3" fmla="*/ 11185 w 4940857"/>
                <a:gd name="connsiteY3" fmla="*/ 32559 h 927927"/>
                <a:gd name="connsiteX4" fmla="*/ 115078 w 4940857"/>
                <a:gd name="connsiteY4" fmla="*/ 0 h 927927"/>
                <a:gd name="connsiteX5" fmla="*/ 3424020 w 4940857"/>
                <a:gd name="connsiteY5" fmla="*/ 0 h 927927"/>
                <a:gd name="connsiteX6" fmla="*/ 3631806 w 4940857"/>
                <a:gd name="connsiteY6" fmla="*/ 32559 h 927927"/>
                <a:gd name="connsiteX7" fmla="*/ 4940857 w 4940857"/>
                <a:gd name="connsiteY7" fmla="*/ 463964 h 927927"/>
                <a:gd name="connsiteX0" fmla="*/ 3923776 w 4940857"/>
                <a:gd name="connsiteY0" fmla="*/ 927927 h 927927"/>
                <a:gd name="connsiteX1" fmla="*/ 12254 w 4940857"/>
                <a:gd name="connsiteY1" fmla="*/ 927927 h 927927"/>
                <a:gd name="connsiteX2" fmla="*/ 1320236 w 4940857"/>
                <a:gd name="connsiteY2" fmla="*/ 463964 h 927927"/>
                <a:gd name="connsiteX3" fmla="*/ 11184 w 4940857"/>
                <a:gd name="connsiteY3" fmla="*/ 27063 h 927927"/>
                <a:gd name="connsiteX4" fmla="*/ 115078 w 4940857"/>
                <a:gd name="connsiteY4" fmla="*/ 0 h 927927"/>
                <a:gd name="connsiteX5" fmla="*/ 3424020 w 4940857"/>
                <a:gd name="connsiteY5" fmla="*/ 0 h 927927"/>
                <a:gd name="connsiteX6" fmla="*/ 3631806 w 4940857"/>
                <a:gd name="connsiteY6" fmla="*/ 32559 h 927927"/>
                <a:gd name="connsiteX7" fmla="*/ 4940857 w 4940857"/>
                <a:gd name="connsiteY7" fmla="*/ 463964 h 927927"/>
                <a:gd name="connsiteX0" fmla="*/ 3923776 w 4940857"/>
                <a:gd name="connsiteY0" fmla="*/ 927927 h 927927"/>
                <a:gd name="connsiteX1" fmla="*/ 12254 w 4940857"/>
                <a:gd name="connsiteY1" fmla="*/ 927927 h 927927"/>
                <a:gd name="connsiteX2" fmla="*/ 1590809 w 4940857"/>
                <a:gd name="connsiteY2" fmla="*/ 463964 h 927927"/>
                <a:gd name="connsiteX3" fmla="*/ 11184 w 4940857"/>
                <a:gd name="connsiteY3" fmla="*/ 27063 h 927927"/>
                <a:gd name="connsiteX4" fmla="*/ 115078 w 4940857"/>
                <a:gd name="connsiteY4" fmla="*/ 0 h 927927"/>
                <a:gd name="connsiteX5" fmla="*/ 3424020 w 4940857"/>
                <a:gd name="connsiteY5" fmla="*/ 0 h 927927"/>
                <a:gd name="connsiteX6" fmla="*/ 3631806 w 4940857"/>
                <a:gd name="connsiteY6" fmla="*/ 32559 h 927927"/>
                <a:gd name="connsiteX7" fmla="*/ 4940857 w 4940857"/>
                <a:gd name="connsiteY7" fmla="*/ 463964 h 927927"/>
                <a:gd name="connsiteX0" fmla="*/ 3923776 w 4940857"/>
                <a:gd name="connsiteY0" fmla="*/ 927927 h 927927"/>
                <a:gd name="connsiteX1" fmla="*/ 12254 w 4940857"/>
                <a:gd name="connsiteY1" fmla="*/ 927927 h 927927"/>
                <a:gd name="connsiteX2" fmla="*/ 1590809 w 4940857"/>
                <a:gd name="connsiteY2" fmla="*/ 463964 h 927927"/>
                <a:gd name="connsiteX3" fmla="*/ 11184 w 4940857"/>
                <a:gd name="connsiteY3" fmla="*/ 27063 h 927927"/>
                <a:gd name="connsiteX4" fmla="*/ 115078 w 4940857"/>
                <a:gd name="connsiteY4" fmla="*/ 0 h 927927"/>
                <a:gd name="connsiteX5" fmla="*/ 3424020 w 4940857"/>
                <a:gd name="connsiteY5" fmla="*/ 0 h 927927"/>
                <a:gd name="connsiteX6" fmla="*/ 3631806 w 4940857"/>
                <a:gd name="connsiteY6" fmla="*/ 32559 h 927927"/>
                <a:gd name="connsiteX7" fmla="*/ 4940857 w 4940857"/>
                <a:gd name="connsiteY7" fmla="*/ 463964 h 927927"/>
                <a:gd name="connsiteX0" fmla="*/ 3923776 w 4940857"/>
                <a:gd name="connsiteY0" fmla="*/ 927927 h 927927"/>
                <a:gd name="connsiteX1" fmla="*/ 12254 w 4940857"/>
                <a:gd name="connsiteY1" fmla="*/ 927927 h 927927"/>
                <a:gd name="connsiteX2" fmla="*/ 1590809 w 4940857"/>
                <a:gd name="connsiteY2" fmla="*/ 463964 h 927927"/>
                <a:gd name="connsiteX3" fmla="*/ 11184 w 4940857"/>
                <a:gd name="connsiteY3" fmla="*/ 27063 h 927927"/>
                <a:gd name="connsiteX4" fmla="*/ 115078 w 4940857"/>
                <a:gd name="connsiteY4" fmla="*/ 0 h 927927"/>
                <a:gd name="connsiteX5" fmla="*/ 3424020 w 4940857"/>
                <a:gd name="connsiteY5" fmla="*/ 0 h 927927"/>
                <a:gd name="connsiteX6" fmla="*/ 3631806 w 4940857"/>
                <a:gd name="connsiteY6" fmla="*/ 32559 h 927927"/>
                <a:gd name="connsiteX7" fmla="*/ 4940857 w 4940857"/>
                <a:gd name="connsiteY7" fmla="*/ 463964 h 927927"/>
                <a:gd name="connsiteX0" fmla="*/ 3923776 w 4940857"/>
                <a:gd name="connsiteY0" fmla="*/ 927927 h 927927"/>
                <a:gd name="connsiteX1" fmla="*/ 12254 w 4940857"/>
                <a:gd name="connsiteY1" fmla="*/ 927927 h 927927"/>
                <a:gd name="connsiteX2" fmla="*/ 1590809 w 4940857"/>
                <a:gd name="connsiteY2" fmla="*/ 463964 h 927927"/>
                <a:gd name="connsiteX3" fmla="*/ 11184 w 4940857"/>
                <a:gd name="connsiteY3" fmla="*/ 27063 h 927927"/>
                <a:gd name="connsiteX4" fmla="*/ 115078 w 4940857"/>
                <a:gd name="connsiteY4" fmla="*/ 0 h 927927"/>
                <a:gd name="connsiteX5" fmla="*/ 3424020 w 4940857"/>
                <a:gd name="connsiteY5" fmla="*/ 0 h 927927"/>
                <a:gd name="connsiteX6" fmla="*/ 3631806 w 4940857"/>
                <a:gd name="connsiteY6" fmla="*/ 32559 h 927927"/>
                <a:gd name="connsiteX7" fmla="*/ 4940857 w 4940857"/>
                <a:gd name="connsiteY7" fmla="*/ 463964 h 927927"/>
                <a:gd name="connsiteX0" fmla="*/ 3923776 w 4940857"/>
                <a:gd name="connsiteY0" fmla="*/ 927927 h 927927"/>
                <a:gd name="connsiteX1" fmla="*/ 12254 w 4940857"/>
                <a:gd name="connsiteY1" fmla="*/ 927927 h 927927"/>
                <a:gd name="connsiteX2" fmla="*/ 1590809 w 4940857"/>
                <a:gd name="connsiteY2" fmla="*/ 463964 h 927927"/>
                <a:gd name="connsiteX3" fmla="*/ 11184 w 4940857"/>
                <a:gd name="connsiteY3" fmla="*/ 27063 h 927927"/>
                <a:gd name="connsiteX4" fmla="*/ 115078 w 4940857"/>
                <a:gd name="connsiteY4" fmla="*/ 0 h 927927"/>
                <a:gd name="connsiteX5" fmla="*/ 3424020 w 4940857"/>
                <a:gd name="connsiteY5" fmla="*/ 0 h 927927"/>
                <a:gd name="connsiteX6" fmla="*/ 3631806 w 4940857"/>
                <a:gd name="connsiteY6" fmla="*/ 32559 h 927927"/>
                <a:gd name="connsiteX7" fmla="*/ 4940857 w 4940857"/>
                <a:gd name="connsiteY7" fmla="*/ 463964 h 927927"/>
                <a:gd name="connsiteX0" fmla="*/ 3923776 w 4940857"/>
                <a:gd name="connsiteY0" fmla="*/ 927927 h 927927"/>
                <a:gd name="connsiteX1" fmla="*/ 12254 w 4940857"/>
                <a:gd name="connsiteY1" fmla="*/ 927927 h 927927"/>
                <a:gd name="connsiteX2" fmla="*/ 1590809 w 4940857"/>
                <a:gd name="connsiteY2" fmla="*/ 463964 h 927927"/>
                <a:gd name="connsiteX3" fmla="*/ 11184 w 4940857"/>
                <a:gd name="connsiteY3" fmla="*/ 27063 h 927927"/>
                <a:gd name="connsiteX4" fmla="*/ 115077 w 4940857"/>
                <a:gd name="connsiteY4" fmla="*/ 0 h 927927"/>
                <a:gd name="connsiteX5" fmla="*/ 3424020 w 4940857"/>
                <a:gd name="connsiteY5" fmla="*/ 0 h 927927"/>
                <a:gd name="connsiteX6" fmla="*/ 3631806 w 4940857"/>
                <a:gd name="connsiteY6" fmla="*/ 32559 h 927927"/>
                <a:gd name="connsiteX7" fmla="*/ 4940857 w 4940857"/>
                <a:gd name="connsiteY7" fmla="*/ 463964 h 927927"/>
                <a:gd name="connsiteX0" fmla="*/ 3923776 w 4940857"/>
                <a:gd name="connsiteY0" fmla="*/ 927927 h 927927"/>
                <a:gd name="connsiteX1" fmla="*/ 12254 w 4940857"/>
                <a:gd name="connsiteY1" fmla="*/ 927927 h 927927"/>
                <a:gd name="connsiteX2" fmla="*/ 1590809 w 4940857"/>
                <a:gd name="connsiteY2" fmla="*/ 463964 h 927927"/>
                <a:gd name="connsiteX3" fmla="*/ 11184 w 4940857"/>
                <a:gd name="connsiteY3" fmla="*/ 27063 h 927927"/>
                <a:gd name="connsiteX4" fmla="*/ 115077 w 4940857"/>
                <a:gd name="connsiteY4" fmla="*/ 0 h 927927"/>
                <a:gd name="connsiteX5" fmla="*/ 3424020 w 4940857"/>
                <a:gd name="connsiteY5" fmla="*/ 0 h 927927"/>
                <a:gd name="connsiteX6" fmla="*/ 3714920 w 4940857"/>
                <a:gd name="connsiteY6" fmla="*/ 27063 h 927927"/>
                <a:gd name="connsiteX7" fmla="*/ 4940857 w 4940857"/>
                <a:gd name="connsiteY7" fmla="*/ 463964 h 927927"/>
                <a:gd name="connsiteX0" fmla="*/ 3923776 w 5294541"/>
                <a:gd name="connsiteY0" fmla="*/ 927927 h 927927"/>
                <a:gd name="connsiteX1" fmla="*/ 12254 w 5294541"/>
                <a:gd name="connsiteY1" fmla="*/ 927927 h 927927"/>
                <a:gd name="connsiteX2" fmla="*/ 1590809 w 5294541"/>
                <a:gd name="connsiteY2" fmla="*/ 463964 h 927927"/>
                <a:gd name="connsiteX3" fmla="*/ 11184 w 5294541"/>
                <a:gd name="connsiteY3" fmla="*/ 27063 h 927927"/>
                <a:gd name="connsiteX4" fmla="*/ 115077 w 5294541"/>
                <a:gd name="connsiteY4" fmla="*/ 0 h 927927"/>
                <a:gd name="connsiteX5" fmla="*/ 3424020 w 5294541"/>
                <a:gd name="connsiteY5" fmla="*/ 0 h 927927"/>
                <a:gd name="connsiteX6" fmla="*/ 3714920 w 5294541"/>
                <a:gd name="connsiteY6" fmla="*/ 27063 h 927927"/>
                <a:gd name="connsiteX7" fmla="*/ 5294541 w 5294541"/>
                <a:gd name="connsiteY7" fmla="*/ 463964 h 927927"/>
                <a:gd name="connsiteX0" fmla="*/ 3923776 w 5294541"/>
                <a:gd name="connsiteY0" fmla="*/ 927927 h 927927"/>
                <a:gd name="connsiteX1" fmla="*/ 12254 w 5294541"/>
                <a:gd name="connsiteY1" fmla="*/ 927927 h 927927"/>
                <a:gd name="connsiteX2" fmla="*/ 1590809 w 5294541"/>
                <a:gd name="connsiteY2" fmla="*/ 463964 h 927927"/>
                <a:gd name="connsiteX3" fmla="*/ 11184 w 5294541"/>
                <a:gd name="connsiteY3" fmla="*/ 27063 h 927927"/>
                <a:gd name="connsiteX4" fmla="*/ 115077 w 5294541"/>
                <a:gd name="connsiteY4" fmla="*/ 0 h 927927"/>
                <a:gd name="connsiteX5" fmla="*/ 3424020 w 5294541"/>
                <a:gd name="connsiteY5" fmla="*/ 0 h 927927"/>
                <a:gd name="connsiteX6" fmla="*/ 3714920 w 5294541"/>
                <a:gd name="connsiteY6" fmla="*/ 27063 h 927927"/>
                <a:gd name="connsiteX7" fmla="*/ 5294541 w 5294541"/>
                <a:gd name="connsiteY7" fmla="*/ 463964 h 927927"/>
                <a:gd name="connsiteX0" fmla="*/ 3923776 w 5294541"/>
                <a:gd name="connsiteY0" fmla="*/ 927927 h 927927"/>
                <a:gd name="connsiteX1" fmla="*/ 12254 w 5294541"/>
                <a:gd name="connsiteY1" fmla="*/ 927927 h 927927"/>
                <a:gd name="connsiteX2" fmla="*/ 1590809 w 5294541"/>
                <a:gd name="connsiteY2" fmla="*/ 463964 h 927927"/>
                <a:gd name="connsiteX3" fmla="*/ 11184 w 5294541"/>
                <a:gd name="connsiteY3" fmla="*/ 27063 h 927927"/>
                <a:gd name="connsiteX4" fmla="*/ 115077 w 5294541"/>
                <a:gd name="connsiteY4" fmla="*/ 0 h 927927"/>
                <a:gd name="connsiteX5" fmla="*/ 3424020 w 5294541"/>
                <a:gd name="connsiteY5" fmla="*/ 0 h 927927"/>
                <a:gd name="connsiteX6" fmla="*/ 3714920 w 5294541"/>
                <a:gd name="connsiteY6" fmla="*/ 27063 h 927927"/>
                <a:gd name="connsiteX7" fmla="*/ 5294541 w 5294541"/>
                <a:gd name="connsiteY7" fmla="*/ 463964 h 927927"/>
                <a:gd name="connsiteX0" fmla="*/ 3923776 w 5294541"/>
                <a:gd name="connsiteY0" fmla="*/ 927927 h 927927"/>
                <a:gd name="connsiteX1" fmla="*/ 12254 w 5294541"/>
                <a:gd name="connsiteY1" fmla="*/ 927927 h 927927"/>
                <a:gd name="connsiteX2" fmla="*/ 1590809 w 5294541"/>
                <a:gd name="connsiteY2" fmla="*/ 463964 h 927927"/>
                <a:gd name="connsiteX3" fmla="*/ 11184 w 5294541"/>
                <a:gd name="connsiteY3" fmla="*/ 27063 h 927927"/>
                <a:gd name="connsiteX4" fmla="*/ 115077 w 5294541"/>
                <a:gd name="connsiteY4" fmla="*/ 0 h 927927"/>
                <a:gd name="connsiteX5" fmla="*/ 3507131 w 5294541"/>
                <a:gd name="connsiteY5" fmla="*/ 0 h 927927"/>
                <a:gd name="connsiteX6" fmla="*/ 3714920 w 5294541"/>
                <a:gd name="connsiteY6" fmla="*/ 27063 h 927927"/>
                <a:gd name="connsiteX7" fmla="*/ 5294541 w 5294541"/>
                <a:gd name="connsiteY7" fmla="*/ 463964 h 927927"/>
                <a:gd name="connsiteX0" fmla="*/ 4006890 w 5294541"/>
                <a:gd name="connsiteY0" fmla="*/ 927927 h 927927"/>
                <a:gd name="connsiteX1" fmla="*/ 12254 w 5294541"/>
                <a:gd name="connsiteY1" fmla="*/ 927927 h 927927"/>
                <a:gd name="connsiteX2" fmla="*/ 1590809 w 5294541"/>
                <a:gd name="connsiteY2" fmla="*/ 463964 h 927927"/>
                <a:gd name="connsiteX3" fmla="*/ 11184 w 5294541"/>
                <a:gd name="connsiteY3" fmla="*/ 27063 h 927927"/>
                <a:gd name="connsiteX4" fmla="*/ 115077 w 5294541"/>
                <a:gd name="connsiteY4" fmla="*/ 0 h 927927"/>
                <a:gd name="connsiteX5" fmla="*/ 3507131 w 5294541"/>
                <a:gd name="connsiteY5" fmla="*/ 0 h 927927"/>
                <a:gd name="connsiteX6" fmla="*/ 3714920 w 5294541"/>
                <a:gd name="connsiteY6" fmla="*/ 27063 h 927927"/>
                <a:gd name="connsiteX7" fmla="*/ 5294541 w 5294541"/>
                <a:gd name="connsiteY7" fmla="*/ 463964 h 927927"/>
                <a:gd name="connsiteX0" fmla="*/ 4006892 w 5294543"/>
                <a:gd name="connsiteY0" fmla="*/ 927927 h 927927"/>
                <a:gd name="connsiteX1" fmla="*/ 12256 w 5294543"/>
                <a:gd name="connsiteY1" fmla="*/ 927927 h 927927"/>
                <a:gd name="connsiteX2" fmla="*/ 1590811 w 5294543"/>
                <a:gd name="connsiteY2" fmla="*/ 463964 h 927927"/>
                <a:gd name="connsiteX3" fmla="*/ 11186 w 5294543"/>
                <a:gd name="connsiteY3" fmla="*/ 103103 h 927927"/>
                <a:gd name="connsiteX4" fmla="*/ 115079 w 5294543"/>
                <a:gd name="connsiteY4" fmla="*/ 0 h 927927"/>
                <a:gd name="connsiteX5" fmla="*/ 3507133 w 5294543"/>
                <a:gd name="connsiteY5" fmla="*/ 0 h 927927"/>
                <a:gd name="connsiteX6" fmla="*/ 3714922 w 5294543"/>
                <a:gd name="connsiteY6" fmla="*/ 27063 h 927927"/>
                <a:gd name="connsiteX7" fmla="*/ 5294543 w 5294543"/>
                <a:gd name="connsiteY7" fmla="*/ 463964 h 927927"/>
                <a:gd name="connsiteX0" fmla="*/ 4006892 w 5294543"/>
                <a:gd name="connsiteY0" fmla="*/ 927927 h 927927"/>
                <a:gd name="connsiteX1" fmla="*/ 12256 w 5294543"/>
                <a:gd name="connsiteY1" fmla="*/ 927927 h 927927"/>
                <a:gd name="connsiteX2" fmla="*/ 222159 w 5294543"/>
                <a:gd name="connsiteY2" fmla="*/ 463964 h 927927"/>
                <a:gd name="connsiteX3" fmla="*/ 11186 w 5294543"/>
                <a:gd name="connsiteY3" fmla="*/ 103103 h 927927"/>
                <a:gd name="connsiteX4" fmla="*/ 115079 w 5294543"/>
                <a:gd name="connsiteY4" fmla="*/ 0 h 927927"/>
                <a:gd name="connsiteX5" fmla="*/ 3507133 w 5294543"/>
                <a:gd name="connsiteY5" fmla="*/ 0 h 927927"/>
                <a:gd name="connsiteX6" fmla="*/ 3714922 w 5294543"/>
                <a:gd name="connsiteY6" fmla="*/ 27063 h 927927"/>
                <a:gd name="connsiteX7" fmla="*/ 5294543 w 5294543"/>
                <a:gd name="connsiteY7" fmla="*/ 463964 h 927927"/>
                <a:gd name="connsiteX0" fmla="*/ 4006892 w 5294543"/>
                <a:gd name="connsiteY0" fmla="*/ 927927 h 927927"/>
                <a:gd name="connsiteX1" fmla="*/ 12256 w 5294543"/>
                <a:gd name="connsiteY1" fmla="*/ 927927 h 927927"/>
                <a:gd name="connsiteX2" fmla="*/ 222159 w 5294543"/>
                <a:gd name="connsiteY2" fmla="*/ 463964 h 927927"/>
                <a:gd name="connsiteX3" fmla="*/ 11186 w 5294543"/>
                <a:gd name="connsiteY3" fmla="*/ 103103 h 927927"/>
                <a:gd name="connsiteX4" fmla="*/ 115079 w 5294543"/>
                <a:gd name="connsiteY4" fmla="*/ 0 h 927927"/>
                <a:gd name="connsiteX5" fmla="*/ 3507133 w 5294543"/>
                <a:gd name="connsiteY5" fmla="*/ 0 h 927927"/>
                <a:gd name="connsiteX6" fmla="*/ 3714922 w 5294543"/>
                <a:gd name="connsiteY6" fmla="*/ 27063 h 927927"/>
                <a:gd name="connsiteX7" fmla="*/ 5294543 w 5294543"/>
                <a:gd name="connsiteY7" fmla="*/ 463964 h 927927"/>
                <a:gd name="connsiteX0" fmla="*/ 4006892 w 5294543"/>
                <a:gd name="connsiteY0" fmla="*/ 927927 h 927927"/>
                <a:gd name="connsiteX1" fmla="*/ 12256 w 5294543"/>
                <a:gd name="connsiteY1" fmla="*/ 927927 h 927927"/>
                <a:gd name="connsiteX2" fmla="*/ 222159 w 5294543"/>
                <a:gd name="connsiteY2" fmla="*/ 463964 h 927927"/>
                <a:gd name="connsiteX3" fmla="*/ 11186 w 5294543"/>
                <a:gd name="connsiteY3" fmla="*/ 103103 h 927927"/>
                <a:gd name="connsiteX4" fmla="*/ 115079 w 5294543"/>
                <a:gd name="connsiteY4" fmla="*/ 0 h 927927"/>
                <a:gd name="connsiteX5" fmla="*/ 3507133 w 5294543"/>
                <a:gd name="connsiteY5" fmla="*/ 0 h 927927"/>
                <a:gd name="connsiteX6" fmla="*/ 3714922 w 5294543"/>
                <a:gd name="connsiteY6" fmla="*/ 27063 h 927927"/>
                <a:gd name="connsiteX7" fmla="*/ 5294543 w 5294543"/>
                <a:gd name="connsiteY7" fmla="*/ 463964 h 927927"/>
                <a:gd name="connsiteX0" fmla="*/ 4000174 w 5287825"/>
                <a:gd name="connsiteY0" fmla="*/ 927927 h 927927"/>
                <a:gd name="connsiteX1" fmla="*/ 5538 w 5287825"/>
                <a:gd name="connsiteY1" fmla="*/ 927927 h 927927"/>
                <a:gd name="connsiteX2" fmla="*/ 215441 w 5287825"/>
                <a:gd name="connsiteY2" fmla="*/ 463964 h 927927"/>
                <a:gd name="connsiteX3" fmla="*/ 4468 w 5287825"/>
                <a:gd name="connsiteY3" fmla="*/ 103103 h 927927"/>
                <a:gd name="connsiteX4" fmla="*/ 108361 w 5287825"/>
                <a:gd name="connsiteY4" fmla="*/ 0 h 927927"/>
                <a:gd name="connsiteX5" fmla="*/ 3500415 w 5287825"/>
                <a:gd name="connsiteY5" fmla="*/ 0 h 927927"/>
                <a:gd name="connsiteX6" fmla="*/ 3708204 w 5287825"/>
                <a:gd name="connsiteY6" fmla="*/ 27063 h 927927"/>
                <a:gd name="connsiteX7" fmla="*/ 5287825 w 5287825"/>
                <a:gd name="connsiteY7" fmla="*/ 463964 h 927927"/>
                <a:gd name="connsiteX0" fmla="*/ 4001361 w 5289012"/>
                <a:gd name="connsiteY0" fmla="*/ 927927 h 927927"/>
                <a:gd name="connsiteX1" fmla="*/ 6725 w 5289012"/>
                <a:gd name="connsiteY1" fmla="*/ 927927 h 927927"/>
                <a:gd name="connsiteX2" fmla="*/ 216628 w 5289012"/>
                <a:gd name="connsiteY2" fmla="*/ 463964 h 927927"/>
                <a:gd name="connsiteX3" fmla="*/ 5655 w 5289012"/>
                <a:gd name="connsiteY3" fmla="*/ 103103 h 927927"/>
                <a:gd name="connsiteX4" fmla="*/ 109548 w 5289012"/>
                <a:gd name="connsiteY4" fmla="*/ 0 h 927927"/>
                <a:gd name="connsiteX5" fmla="*/ 3501602 w 5289012"/>
                <a:gd name="connsiteY5" fmla="*/ 0 h 927927"/>
                <a:gd name="connsiteX6" fmla="*/ 3709391 w 5289012"/>
                <a:gd name="connsiteY6" fmla="*/ 27063 h 927927"/>
                <a:gd name="connsiteX7" fmla="*/ 5289012 w 5289012"/>
                <a:gd name="connsiteY7" fmla="*/ 463964 h 927927"/>
                <a:gd name="connsiteX0" fmla="*/ 4001644 w 5289295"/>
                <a:gd name="connsiteY0" fmla="*/ 927927 h 927927"/>
                <a:gd name="connsiteX1" fmla="*/ 7008 w 5289295"/>
                <a:gd name="connsiteY1" fmla="*/ 927927 h 927927"/>
                <a:gd name="connsiteX2" fmla="*/ 216911 w 5289295"/>
                <a:gd name="connsiteY2" fmla="*/ 463964 h 927927"/>
                <a:gd name="connsiteX3" fmla="*/ 5938 w 5289295"/>
                <a:gd name="connsiteY3" fmla="*/ 103103 h 927927"/>
                <a:gd name="connsiteX4" fmla="*/ 61092 w 5289295"/>
                <a:gd name="connsiteY4" fmla="*/ 0 h 927927"/>
                <a:gd name="connsiteX5" fmla="*/ 3501885 w 5289295"/>
                <a:gd name="connsiteY5" fmla="*/ 0 h 927927"/>
                <a:gd name="connsiteX6" fmla="*/ 3709674 w 5289295"/>
                <a:gd name="connsiteY6" fmla="*/ 27063 h 927927"/>
                <a:gd name="connsiteX7" fmla="*/ 5289295 w 5289295"/>
                <a:gd name="connsiteY7" fmla="*/ 463964 h 927927"/>
                <a:gd name="connsiteX0" fmla="*/ 4001644 w 5289295"/>
                <a:gd name="connsiteY0" fmla="*/ 927927 h 927927"/>
                <a:gd name="connsiteX1" fmla="*/ 7008 w 5289295"/>
                <a:gd name="connsiteY1" fmla="*/ 927927 h 927927"/>
                <a:gd name="connsiteX2" fmla="*/ 216911 w 5289295"/>
                <a:gd name="connsiteY2" fmla="*/ 463964 h 927927"/>
                <a:gd name="connsiteX3" fmla="*/ 5938 w 5289295"/>
                <a:gd name="connsiteY3" fmla="*/ 103103 h 927927"/>
                <a:gd name="connsiteX4" fmla="*/ 61092 w 5289295"/>
                <a:gd name="connsiteY4" fmla="*/ 0 h 927927"/>
                <a:gd name="connsiteX5" fmla="*/ 3501885 w 5289295"/>
                <a:gd name="connsiteY5" fmla="*/ 0 h 927927"/>
                <a:gd name="connsiteX6" fmla="*/ 3753800 w 5289295"/>
                <a:gd name="connsiteY6" fmla="*/ 103103 h 927927"/>
                <a:gd name="connsiteX7" fmla="*/ 5289295 w 5289295"/>
                <a:gd name="connsiteY7" fmla="*/ 463964 h 927927"/>
                <a:gd name="connsiteX0" fmla="*/ 4001644 w 4001644"/>
                <a:gd name="connsiteY0" fmla="*/ 927927 h 927927"/>
                <a:gd name="connsiteX1" fmla="*/ 7008 w 4001644"/>
                <a:gd name="connsiteY1" fmla="*/ 927927 h 927927"/>
                <a:gd name="connsiteX2" fmla="*/ 216911 w 4001644"/>
                <a:gd name="connsiteY2" fmla="*/ 463964 h 927927"/>
                <a:gd name="connsiteX3" fmla="*/ 5938 w 4001644"/>
                <a:gd name="connsiteY3" fmla="*/ 103103 h 927927"/>
                <a:gd name="connsiteX4" fmla="*/ 61092 w 4001644"/>
                <a:gd name="connsiteY4" fmla="*/ 0 h 927927"/>
                <a:gd name="connsiteX5" fmla="*/ 3501885 w 4001644"/>
                <a:gd name="connsiteY5" fmla="*/ 0 h 927927"/>
                <a:gd name="connsiteX6" fmla="*/ 3753800 w 4001644"/>
                <a:gd name="connsiteY6" fmla="*/ 103103 h 927927"/>
                <a:gd name="connsiteX7" fmla="*/ 3964772 w 4001644"/>
                <a:gd name="connsiteY7" fmla="*/ 463964 h 927927"/>
                <a:gd name="connsiteX0" fmla="*/ 4001644 w 4001644"/>
                <a:gd name="connsiteY0" fmla="*/ 927927 h 927927"/>
                <a:gd name="connsiteX1" fmla="*/ 7008 w 4001644"/>
                <a:gd name="connsiteY1" fmla="*/ 927927 h 927927"/>
                <a:gd name="connsiteX2" fmla="*/ 216911 w 4001644"/>
                <a:gd name="connsiteY2" fmla="*/ 463964 h 927927"/>
                <a:gd name="connsiteX3" fmla="*/ 5938 w 4001644"/>
                <a:gd name="connsiteY3" fmla="*/ 103103 h 927927"/>
                <a:gd name="connsiteX4" fmla="*/ 61092 w 4001644"/>
                <a:gd name="connsiteY4" fmla="*/ 0 h 927927"/>
                <a:gd name="connsiteX5" fmla="*/ 3501885 w 4001644"/>
                <a:gd name="connsiteY5" fmla="*/ 0 h 927927"/>
                <a:gd name="connsiteX6" fmla="*/ 3753800 w 4001644"/>
                <a:gd name="connsiteY6" fmla="*/ 103103 h 927927"/>
                <a:gd name="connsiteX7" fmla="*/ 3964772 w 4001644"/>
                <a:gd name="connsiteY7" fmla="*/ 463964 h 927927"/>
                <a:gd name="connsiteX0" fmla="*/ 4001644 w 4001644"/>
                <a:gd name="connsiteY0" fmla="*/ 927927 h 927927"/>
                <a:gd name="connsiteX1" fmla="*/ 7008 w 4001644"/>
                <a:gd name="connsiteY1" fmla="*/ 927927 h 927927"/>
                <a:gd name="connsiteX2" fmla="*/ 216911 w 4001644"/>
                <a:gd name="connsiteY2" fmla="*/ 463964 h 927927"/>
                <a:gd name="connsiteX3" fmla="*/ 5938 w 4001644"/>
                <a:gd name="connsiteY3" fmla="*/ 103103 h 927927"/>
                <a:gd name="connsiteX4" fmla="*/ 61092 w 4001644"/>
                <a:gd name="connsiteY4" fmla="*/ 0 h 927927"/>
                <a:gd name="connsiteX5" fmla="*/ 3501885 w 4001644"/>
                <a:gd name="connsiteY5" fmla="*/ 0 h 927927"/>
                <a:gd name="connsiteX6" fmla="*/ 3753800 w 4001644"/>
                <a:gd name="connsiteY6" fmla="*/ 103103 h 927927"/>
                <a:gd name="connsiteX7" fmla="*/ 3964772 w 4001644"/>
                <a:gd name="connsiteY7" fmla="*/ 463964 h 927927"/>
                <a:gd name="connsiteX0" fmla="*/ 4001644 w 4001644"/>
                <a:gd name="connsiteY0" fmla="*/ 927927 h 927927"/>
                <a:gd name="connsiteX1" fmla="*/ 7008 w 4001644"/>
                <a:gd name="connsiteY1" fmla="*/ 927927 h 927927"/>
                <a:gd name="connsiteX2" fmla="*/ 216911 w 4001644"/>
                <a:gd name="connsiteY2" fmla="*/ 463964 h 927927"/>
                <a:gd name="connsiteX3" fmla="*/ 5938 w 4001644"/>
                <a:gd name="connsiteY3" fmla="*/ 103103 h 927927"/>
                <a:gd name="connsiteX4" fmla="*/ 61092 w 4001644"/>
                <a:gd name="connsiteY4" fmla="*/ 0 h 927927"/>
                <a:gd name="connsiteX5" fmla="*/ 3643487 w 4001644"/>
                <a:gd name="connsiteY5" fmla="*/ 0 h 927927"/>
                <a:gd name="connsiteX6" fmla="*/ 3753800 w 4001644"/>
                <a:gd name="connsiteY6" fmla="*/ 103103 h 927927"/>
                <a:gd name="connsiteX7" fmla="*/ 3964772 w 4001644"/>
                <a:gd name="connsiteY7" fmla="*/ 463964 h 927927"/>
                <a:gd name="connsiteX0" fmla="*/ 3909307 w 3964772"/>
                <a:gd name="connsiteY0" fmla="*/ 927927 h 927927"/>
                <a:gd name="connsiteX1" fmla="*/ 7008 w 3964772"/>
                <a:gd name="connsiteY1" fmla="*/ 927927 h 927927"/>
                <a:gd name="connsiteX2" fmla="*/ 216911 w 3964772"/>
                <a:gd name="connsiteY2" fmla="*/ 463964 h 927927"/>
                <a:gd name="connsiteX3" fmla="*/ 5938 w 3964772"/>
                <a:gd name="connsiteY3" fmla="*/ 103103 h 927927"/>
                <a:gd name="connsiteX4" fmla="*/ 61092 w 3964772"/>
                <a:gd name="connsiteY4" fmla="*/ 0 h 927927"/>
                <a:gd name="connsiteX5" fmla="*/ 3643487 w 3964772"/>
                <a:gd name="connsiteY5" fmla="*/ 0 h 927927"/>
                <a:gd name="connsiteX6" fmla="*/ 3753800 w 3964772"/>
                <a:gd name="connsiteY6" fmla="*/ 103103 h 927927"/>
                <a:gd name="connsiteX7" fmla="*/ 3964772 w 3964772"/>
                <a:gd name="connsiteY7" fmla="*/ 463964 h 927927"/>
                <a:gd name="connsiteX0" fmla="*/ 3909307 w 3964772"/>
                <a:gd name="connsiteY0" fmla="*/ 927927 h 927927"/>
                <a:gd name="connsiteX1" fmla="*/ 7008 w 3964772"/>
                <a:gd name="connsiteY1" fmla="*/ 927927 h 927927"/>
                <a:gd name="connsiteX2" fmla="*/ 216911 w 3964772"/>
                <a:gd name="connsiteY2" fmla="*/ 463964 h 927927"/>
                <a:gd name="connsiteX3" fmla="*/ 5938 w 3964772"/>
                <a:gd name="connsiteY3" fmla="*/ 154655 h 927927"/>
                <a:gd name="connsiteX4" fmla="*/ 61092 w 3964772"/>
                <a:gd name="connsiteY4" fmla="*/ 0 h 927927"/>
                <a:gd name="connsiteX5" fmla="*/ 3643487 w 3964772"/>
                <a:gd name="connsiteY5" fmla="*/ 0 h 927927"/>
                <a:gd name="connsiteX6" fmla="*/ 3753800 w 3964772"/>
                <a:gd name="connsiteY6" fmla="*/ 103103 h 927927"/>
                <a:gd name="connsiteX7" fmla="*/ 3964772 w 3964772"/>
                <a:gd name="connsiteY7" fmla="*/ 463964 h 927927"/>
                <a:gd name="connsiteX0" fmla="*/ 3909307 w 3964772"/>
                <a:gd name="connsiteY0" fmla="*/ 927927 h 927927"/>
                <a:gd name="connsiteX1" fmla="*/ 7008 w 3964772"/>
                <a:gd name="connsiteY1" fmla="*/ 927927 h 927927"/>
                <a:gd name="connsiteX2" fmla="*/ 142449 w 3964772"/>
                <a:gd name="connsiteY2" fmla="*/ 463964 h 927927"/>
                <a:gd name="connsiteX3" fmla="*/ 5938 w 3964772"/>
                <a:gd name="connsiteY3" fmla="*/ 154655 h 927927"/>
                <a:gd name="connsiteX4" fmla="*/ 61092 w 3964772"/>
                <a:gd name="connsiteY4" fmla="*/ 0 h 927927"/>
                <a:gd name="connsiteX5" fmla="*/ 3643487 w 3964772"/>
                <a:gd name="connsiteY5" fmla="*/ 0 h 927927"/>
                <a:gd name="connsiteX6" fmla="*/ 3753800 w 3964772"/>
                <a:gd name="connsiteY6" fmla="*/ 103103 h 927927"/>
                <a:gd name="connsiteX7" fmla="*/ 3964772 w 3964772"/>
                <a:gd name="connsiteY7" fmla="*/ 463964 h 927927"/>
                <a:gd name="connsiteX0" fmla="*/ 3909307 w 3964772"/>
                <a:gd name="connsiteY0" fmla="*/ 927927 h 927927"/>
                <a:gd name="connsiteX1" fmla="*/ 7008 w 3964772"/>
                <a:gd name="connsiteY1" fmla="*/ 927927 h 927927"/>
                <a:gd name="connsiteX2" fmla="*/ 142449 w 3964772"/>
                <a:gd name="connsiteY2" fmla="*/ 463964 h 927927"/>
                <a:gd name="connsiteX3" fmla="*/ 5938 w 3964772"/>
                <a:gd name="connsiteY3" fmla="*/ 154655 h 927927"/>
                <a:gd name="connsiteX4" fmla="*/ 61092 w 3964772"/>
                <a:gd name="connsiteY4" fmla="*/ 0 h 927927"/>
                <a:gd name="connsiteX5" fmla="*/ 3643487 w 3964772"/>
                <a:gd name="connsiteY5" fmla="*/ 0 h 927927"/>
                <a:gd name="connsiteX6" fmla="*/ 3753800 w 3964772"/>
                <a:gd name="connsiteY6" fmla="*/ 103103 h 927927"/>
                <a:gd name="connsiteX7" fmla="*/ 3964772 w 3964772"/>
                <a:gd name="connsiteY7" fmla="*/ 463964 h 927927"/>
                <a:gd name="connsiteX0" fmla="*/ 3909307 w 3964772"/>
                <a:gd name="connsiteY0" fmla="*/ 927927 h 927927"/>
                <a:gd name="connsiteX1" fmla="*/ 7008 w 3964772"/>
                <a:gd name="connsiteY1" fmla="*/ 927927 h 927927"/>
                <a:gd name="connsiteX2" fmla="*/ 142449 w 3964772"/>
                <a:gd name="connsiteY2" fmla="*/ 463964 h 927927"/>
                <a:gd name="connsiteX3" fmla="*/ 5938 w 3964772"/>
                <a:gd name="connsiteY3" fmla="*/ 154655 h 927927"/>
                <a:gd name="connsiteX4" fmla="*/ 61092 w 3964772"/>
                <a:gd name="connsiteY4" fmla="*/ 0 h 927927"/>
                <a:gd name="connsiteX5" fmla="*/ 3643487 w 3964772"/>
                <a:gd name="connsiteY5" fmla="*/ 0 h 927927"/>
                <a:gd name="connsiteX6" fmla="*/ 3753800 w 3964772"/>
                <a:gd name="connsiteY6" fmla="*/ 103103 h 927927"/>
                <a:gd name="connsiteX7" fmla="*/ 3964772 w 3964772"/>
                <a:gd name="connsiteY7" fmla="*/ 463964 h 927927"/>
                <a:gd name="connsiteX0" fmla="*/ 3909307 w 3964772"/>
                <a:gd name="connsiteY0" fmla="*/ 927927 h 927927"/>
                <a:gd name="connsiteX1" fmla="*/ 7008 w 3964772"/>
                <a:gd name="connsiteY1" fmla="*/ 927927 h 927927"/>
                <a:gd name="connsiteX2" fmla="*/ 142449 w 3964772"/>
                <a:gd name="connsiteY2" fmla="*/ 463964 h 927927"/>
                <a:gd name="connsiteX3" fmla="*/ 5938 w 3964772"/>
                <a:gd name="connsiteY3" fmla="*/ 154655 h 927927"/>
                <a:gd name="connsiteX4" fmla="*/ 61092 w 3964772"/>
                <a:gd name="connsiteY4" fmla="*/ 0 h 927927"/>
                <a:gd name="connsiteX5" fmla="*/ 3643487 w 3964772"/>
                <a:gd name="connsiteY5" fmla="*/ 0 h 927927"/>
                <a:gd name="connsiteX6" fmla="*/ 3753800 w 3964772"/>
                <a:gd name="connsiteY6" fmla="*/ 103103 h 927927"/>
                <a:gd name="connsiteX7" fmla="*/ 3964772 w 3964772"/>
                <a:gd name="connsiteY7" fmla="*/ 463964 h 927927"/>
                <a:gd name="connsiteX0" fmla="*/ 3909307 w 3964772"/>
                <a:gd name="connsiteY0" fmla="*/ 927927 h 927927"/>
                <a:gd name="connsiteX1" fmla="*/ 7008 w 3964772"/>
                <a:gd name="connsiteY1" fmla="*/ 927927 h 927927"/>
                <a:gd name="connsiteX2" fmla="*/ 142449 w 3964772"/>
                <a:gd name="connsiteY2" fmla="*/ 463964 h 927927"/>
                <a:gd name="connsiteX3" fmla="*/ 5938 w 3964772"/>
                <a:gd name="connsiteY3" fmla="*/ 154655 h 927927"/>
                <a:gd name="connsiteX4" fmla="*/ 61092 w 3964772"/>
                <a:gd name="connsiteY4" fmla="*/ 0 h 927927"/>
                <a:gd name="connsiteX5" fmla="*/ 3643487 w 3964772"/>
                <a:gd name="connsiteY5" fmla="*/ 0 h 927927"/>
                <a:gd name="connsiteX6" fmla="*/ 3753800 w 3964772"/>
                <a:gd name="connsiteY6" fmla="*/ 103103 h 927927"/>
                <a:gd name="connsiteX7" fmla="*/ 3964772 w 3964772"/>
                <a:gd name="connsiteY7" fmla="*/ 463964 h 927927"/>
                <a:gd name="connsiteX0" fmla="*/ 3909307 w 3964772"/>
                <a:gd name="connsiteY0" fmla="*/ 927927 h 927927"/>
                <a:gd name="connsiteX1" fmla="*/ 7008 w 3964772"/>
                <a:gd name="connsiteY1" fmla="*/ 927927 h 927927"/>
                <a:gd name="connsiteX2" fmla="*/ 142449 w 3964772"/>
                <a:gd name="connsiteY2" fmla="*/ 463964 h 927927"/>
                <a:gd name="connsiteX3" fmla="*/ 5938 w 3964772"/>
                <a:gd name="connsiteY3" fmla="*/ 154655 h 927927"/>
                <a:gd name="connsiteX4" fmla="*/ 61094 w 3964772"/>
                <a:gd name="connsiteY4" fmla="*/ 0 h 927927"/>
                <a:gd name="connsiteX5" fmla="*/ 3643487 w 3964772"/>
                <a:gd name="connsiteY5" fmla="*/ 0 h 927927"/>
                <a:gd name="connsiteX6" fmla="*/ 3753800 w 3964772"/>
                <a:gd name="connsiteY6" fmla="*/ 103103 h 927927"/>
                <a:gd name="connsiteX7" fmla="*/ 3964772 w 3964772"/>
                <a:gd name="connsiteY7" fmla="*/ 463964 h 927927"/>
                <a:gd name="connsiteX0" fmla="*/ 3909307 w 3964772"/>
                <a:gd name="connsiteY0" fmla="*/ 927927 h 927927"/>
                <a:gd name="connsiteX1" fmla="*/ 7008 w 3964772"/>
                <a:gd name="connsiteY1" fmla="*/ 927927 h 927927"/>
                <a:gd name="connsiteX2" fmla="*/ 142449 w 3964772"/>
                <a:gd name="connsiteY2" fmla="*/ 463964 h 927927"/>
                <a:gd name="connsiteX3" fmla="*/ 5938 w 3964772"/>
                <a:gd name="connsiteY3" fmla="*/ 154655 h 927927"/>
                <a:gd name="connsiteX4" fmla="*/ 61094 w 3964772"/>
                <a:gd name="connsiteY4" fmla="*/ 0 h 927927"/>
                <a:gd name="connsiteX5" fmla="*/ 3643487 w 3964772"/>
                <a:gd name="connsiteY5" fmla="*/ 0 h 927927"/>
                <a:gd name="connsiteX6" fmla="*/ 3797924 w 3964772"/>
                <a:gd name="connsiteY6" fmla="*/ 154655 h 927927"/>
                <a:gd name="connsiteX7" fmla="*/ 3964772 w 3964772"/>
                <a:gd name="connsiteY7" fmla="*/ 463964 h 927927"/>
                <a:gd name="connsiteX0" fmla="*/ 3909307 w 3934435"/>
                <a:gd name="connsiteY0" fmla="*/ 927927 h 927927"/>
                <a:gd name="connsiteX1" fmla="*/ 7008 w 3934435"/>
                <a:gd name="connsiteY1" fmla="*/ 927927 h 927927"/>
                <a:gd name="connsiteX2" fmla="*/ 142449 w 3934435"/>
                <a:gd name="connsiteY2" fmla="*/ 463964 h 927927"/>
                <a:gd name="connsiteX3" fmla="*/ 5938 w 3934435"/>
                <a:gd name="connsiteY3" fmla="*/ 154655 h 927927"/>
                <a:gd name="connsiteX4" fmla="*/ 61094 w 3934435"/>
                <a:gd name="connsiteY4" fmla="*/ 0 h 927927"/>
                <a:gd name="connsiteX5" fmla="*/ 3643487 w 3934435"/>
                <a:gd name="connsiteY5" fmla="*/ 0 h 927927"/>
                <a:gd name="connsiteX6" fmla="*/ 3797924 w 3934435"/>
                <a:gd name="connsiteY6" fmla="*/ 154655 h 927927"/>
                <a:gd name="connsiteX7" fmla="*/ 3934435 w 3934435"/>
                <a:gd name="connsiteY7" fmla="*/ 463964 h 927927"/>
                <a:gd name="connsiteX0" fmla="*/ 3909307 w 3934435"/>
                <a:gd name="connsiteY0" fmla="*/ 927927 h 927927"/>
                <a:gd name="connsiteX1" fmla="*/ 7008 w 3934435"/>
                <a:gd name="connsiteY1" fmla="*/ 927927 h 927927"/>
                <a:gd name="connsiteX2" fmla="*/ 142449 w 3934435"/>
                <a:gd name="connsiteY2" fmla="*/ 463964 h 927927"/>
                <a:gd name="connsiteX3" fmla="*/ 5938 w 3934435"/>
                <a:gd name="connsiteY3" fmla="*/ 154655 h 927927"/>
                <a:gd name="connsiteX4" fmla="*/ 61094 w 3934435"/>
                <a:gd name="connsiteY4" fmla="*/ 0 h 927927"/>
                <a:gd name="connsiteX5" fmla="*/ 3643487 w 3934435"/>
                <a:gd name="connsiteY5" fmla="*/ 0 h 927927"/>
                <a:gd name="connsiteX6" fmla="*/ 3797924 w 3934435"/>
                <a:gd name="connsiteY6" fmla="*/ 154655 h 927927"/>
                <a:gd name="connsiteX7" fmla="*/ 3934435 w 3934435"/>
                <a:gd name="connsiteY7" fmla="*/ 463964 h 927927"/>
                <a:gd name="connsiteX0" fmla="*/ 3909307 w 3934435"/>
                <a:gd name="connsiteY0" fmla="*/ 927927 h 927927"/>
                <a:gd name="connsiteX1" fmla="*/ 7008 w 3934435"/>
                <a:gd name="connsiteY1" fmla="*/ 927927 h 927927"/>
                <a:gd name="connsiteX2" fmla="*/ 142449 w 3934435"/>
                <a:gd name="connsiteY2" fmla="*/ 463964 h 927927"/>
                <a:gd name="connsiteX3" fmla="*/ 5938 w 3934435"/>
                <a:gd name="connsiteY3" fmla="*/ 154655 h 927927"/>
                <a:gd name="connsiteX4" fmla="*/ 61094 w 3934435"/>
                <a:gd name="connsiteY4" fmla="*/ 0 h 927927"/>
                <a:gd name="connsiteX5" fmla="*/ 3643487 w 3934435"/>
                <a:gd name="connsiteY5" fmla="*/ 0 h 927927"/>
                <a:gd name="connsiteX6" fmla="*/ 3797924 w 3934435"/>
                <a:gd name="connsiteY6" fmla="*/ 154655 h 927927"/>
                <a:gd name="connsiteX7" fmla="*/ 3934435 w 3934435"/>
                <a:gd name="connsiteY7" fmla="*/ 463964 h 927927"/>
                <a:gd name="connsiteX0" fmla="*/ 3909307 w 3934435"/>
                <a:gd name="connsiteY0" fmla="*/ 927927 h 927927"/>
                <a:gd name="connsiteX1" fmla="*/ 7008 w 3934435"/>
                <a:gd name="connsiteY1" fmla="*/ 927927 h 927927"/>
                <a:gd name="connsiteX2" fmla="*/ 142449 w 3934435"/>
                <a:gd name="connsiteY2" fmla="*/ 463964 h 927927"/>
                <a:gd name="connsiteX3" fmla="*/ 5938 w 3934435"/>
                <a:gd name="connsiteY3" fmla="*/ 154655 h 927927"/>
                <a:gd name="connsiteX4" fmla="*/ 61094 w 3934435"/>
                <a:gd name="connsiteY4" fmla="*/ 0 h 927927"/>
                <a:gd name="connsiteX5" fmla="*/ 3687612 w 3934435"/>
                <a:gd name="connsiteY5" fmla="*/ 0 h 927927"/>
                <a:gd name="connsiteX6" fmla="*/ 3797924 w 3934435"/>
                <a:gd name="connsiteY6" fmla="*/ 154655 h 927927"/>
                <a:gd name="connsiteX7" fmla="*/ 3934435 w 3934435"/>
                <a:gd name="connsiteY7" fmla="*/ 463964 h 927927"/>
                <a:gd name="connsiteX0" fmla="*/ 3953431 w 3953431"/>
                <a:gd name="connsiteY0" fmla="*/ 927927 h 927927"/>
                <a:gd name="connsiteX1" fmla="*/ 7008 w 3953431"/>
                <a:gd name="connsiteY1" fmla="*/ 927927 h 927927"/>
                <a:gd name="connsiteX2" fmla="*/ 142449 w 3953431"/>
                <a:gd name="connsiteY2" fmla="*/ 463964 h 927927"/>
                <a:gd name="connsiteX3" fmla="*/ 5938 w 3953431"/>
                <a:gd name="connsiteY3" fmla="*/ 154655 h 927927"/>
                <a:gd name="connsiteX4" fmla="*/ 61094 w 3953431"/>
                <a:gd name="connsiteY4" fmla="*/ 0 h 927927"/>
                <a:gd name="connsiteX5" fmla="*/ 3687612 w 3953431"/>
                <a:gd name="connsiteY5" fmla="*/ 0 h 927927"/>
                <a:gd name="connsiteX6" fmla="*/ 3797924 w 3953431"/>
                <a:gd name="connsiteY6" fmla="*/ 154655 h 927927"/>
                <a:gd name="connsiteX7" fmla="*/ 3934435 w 3953431"/>
                <a:gd name="connsiteY7" fmla="*/ 463964 h 927927"/>
                <a:gd name="connsiteX0" fmla="*/ 3953431 w 3953431"/>
                <a:gd name="connsiteY0" fmla="*/ 927927 h 927927"/>
                <a:gd name="connsiteX1" fmla="*/ 7008 w 3953431"/>
                <a:gd name="connsiteY1" fmla="*/ 927927 h 927927"/>
                <a:gd name="connsiteX2" fmla="*/ 142449 w 3953431"/>
                <a:gd name="connsiteY2" fmla="*/ 463964 h 927927"/>
                <a:gd name="connsiteX3" fmla="*/ 5938 w 3953431"/>
                <a:gd name="connsiteY3" fmla="*/ 92793 h 927927"/>
                <a:gd name="connsiteX4" fmla="*/ 61094 w 3953431"/>
                <a:gd name="connsiteY4" fmla="*/ 0 h 927927"/>
                <a:gd name="connsiteX5" fmla="*/ 3687612 w 3953431"/>
                <a:gd name="connsiteY5" fmla="*/ 0 h 927927"/>
                <a:gd name="connsiteX6" fmla="*/ 3797924 w 3953431"/>
                <a:gd name="connsiteY6" fmla="*/ 154655 h 927927"/>
                <a:gd name="connsiteX7" fmla="*/ 3934435 w 3953431"/>
                <a:gd name="connsiteY7" fmla="*/ 463964 h 927927"/>
                <a:gd name="connsiteX0" fmla="*/ 3953431 w 3953431"/>
                <a:gd name="connsiteY0" fmla="*/ 927927 h 927927"/>
                <a:gd name="connsiteX1" fmla="*/ 7008 w 3953431"/>
                <a:gd name="connsiteY1" fmla="*/ 927927 h 927927"/>
                <a:gd name="connsiteX2" fmla="*/ 241730 w 3953431"/>
                <a:gd name="connsiteY2" fmla="*/ 463963 h 927927"/>
                <a:gd name="connsiteX3" fmla="*/ 5938 w 3953431"/>
                <a:gd name="connsiteY3" fmla="*/ 92793 h 927927"/>
                <a:gd name="connsiteX4" fmla="*/ 61094 w 3953431"/>
                <a:gd name="connsiteY4" fmla="*/ 0 h 927927"/>
                <a:gd name="connsiteX5" fmla="*/ 3687612 w 3953431"/>
                <a:gd name="connsiteY5" fmla="*/ 0 h 927927"/>
                <a:gd name="connsiteX6" fmla="*/ 3797924 w 3953431"/>
                <a:gd name="connsiteY6" fmla="*/ 154655 h 927927"/>
                <a:gd name="connsiteX7" fmla="*/ 3934435 w 3953431"/>
                <a:gd name="connsiteY7" fmla="*/ 463964 h 927927"/>
                <a:gd name="connsiteX0" fmla="*/ 3953431 w 3953431"/>
                <a:gd name="connsiteY0" fmla="*/ 927927 h 927927"/>
                <a:gd name="connsiteX1" fmla="*/ 7008 w 3953431"/>
                <a:gd name="connsiteY1" fmla="*/ 927927 h 927927"/>
                <a:gd name="connsiteX2" fmla="*/ 241730 w 3953431"/>
                <a:gd name="connsiteY2" fmla="*/ 463963 h 927927"/>
                <a:gd name="connsiteX3" fmla="*/ 5938 w 3953431"/>
                <a:gd name="connsiteY3" fmla="*/ 92793 h 927927"/>
                <a:gd name="connsiteX4" fmla="*/ 61094 w 3953431"/>
                <a:gd name="connsiteY4" fmla="*/ 0 h 927927"/>
                <a:gd name="connsiteX5" fmla="*/ 3687612 w 3953431"/>
                <a:gd name="connsiteY5" fmla="*/ 0 h 927927"/>
                <a:gd name="connsiteX6" fmla="*/ 3797924 w 3953431"/>
                <a:gd name="connsiteY6" fmla="*/ 154655 h 927927"/>
                <a:gd name="connsiteX7" fmla="*/ 3934435 w 3953431"/>
                <a:gd name="connsiteY7" fmla="*/ 463964 h 927927"/>
                <a:gd name="connsiteX0" fmla="*/ 3953431 w 3953431"/>
                <a:gd name="connsiteY0" fmla="*/ 927927 h 927927"/>
                <a:gd name="connsiteX1" fmla="*/ 7008 w 3953431"/>
                <a:gd name="connsiteY1" fmla="*/ 927927 h 927927"/>
                <a:gd name="connsiteX2" fmla="*/ 241730 w 3953431"/>
                <a:gd name="connsiteY2" fmla="*/ 463963 h 927927"/>
                <a:gd name="connsiteX3" fmla="*/ 5938 w 3953431"/>
                <a:gd name="connsiteY3" fmla="*/ 92793 h 927927"/>
                <a:gd name="connsiteX4" fmla="*/ 61094 w 3953431"/>
                <a:gd name="connsiteY4" fmla="*/ 0 h 927927"/>
                <a:gd name="connsiteX5" fmla="*/ 3687612 w 3953431"/>
                <a:gd name="connsiteY5" fmla="*/ 0 h 927927"/>
                <a:gd name="connsiteX6" fmla="*/ 3797924 w 3953431"/>
                <a:gd name="connsiteY6" fmla="*/ 154655 h 927927"/>
                <a:gd name="connsiteX7" fmla="*/ 3934435 w 3953431"/>
                <a:gd name="connsiteY7" fmla="*/ 463964 h 927927"/>
                <a:gd name="connsiteX0" fmla="*/ 3953431 w 3953431"/>
                <a:gd name="connsiteY0" fmla="*/ 927927 h 927927"/>
                <a:gd name="connsiteX1" fmla="*/ 7008 w 3953431"/>
                <a:gd name="connsiteY1" fmla="*/ 927927 h 927927"/>
                <a:gd name="connsiteX2" fmla="*/ 241730 w 3953431"/>
                <a:gd name="connsiteY2" fmla="*/ 463963 h 927927"/>
                <a:gd name="connsiteX3" fmla="*/ 5938 w 3953431"/>
                <a:gd name="connsiteY3" fmla="*/ 92793 h 927927"/>
                <a:gd name="connsiteX4" fmla="*/ 61094 w 3953431"/>
                <a:gd name="connsiteY4" fmla="*/ 0 h 927927"/>
                <a:gd name="connsiteX5" fmla="*/ 3687612 w 3953431"/>
                <a:gd name="connsiteY5" fmla="*/ 0 h 927927"/>
                <a:gd name="connsiteX6" fmla="*/ 3797924 w 3953431"/>
                <a:gd name="connsiteY6" fmla="*/ 154655 h 927927"/>
                <a:gd name="connsiteX7" fmla="*/ 3934435 w 3953431"/>
                <a:gd name="connsiteY7" fmla="*/ 463964 h 927927"/>
                <a:gd name="connsiteX0" fmla="*/ 3953431 w 3953431"/>
                <a:gd name="connsiteY0" fmla="*/ 927927 h 927927"/>
                <a:gd name="connsiteX1" fmla="*/ 7008 w 3953431"/>
                <a:gd name="connsiteY1" fmla="*/ 927927 h 927927"/>
                <a:gd name="connsiteX2" fmla="*/ 241730 w 3953431"/>
                <a:gd name="connsiteY2" fmla="*/ 463963 h 927927"/>
                <a:gd name="connsiteX3" fmla="*/ 5938 w 3953431"/>
                <a:gd name="connsiteY3" fmla="*/ 92793 h 927927"/>
                <a:gd name="connsiteX4" fmla="*/ 61094 w 3953431"/>
                <a:gd name="connsiteY4" fmla="*/ 0 h 927927"/>
                <a:gd name="connsiteX5" fmla="*/ 3687612 w 3953431"/>
                <a:gd name="connsiteY5" fmla="*/ 0 h 927927"/>
                <a:gd name="connsiteX6" fmla="*/ 3797924 w 3953431"/>
                <a:gd name="connsiteY6" fmla="*/ 154655 h 927927"/>
                <a:gd name="connsiteX7" fmla="*/ 3934435 w 3953431"/>
                <a:gd name="connsiteY7" fmla="*/ 463964 h 927927"/>
                <a:gd name="connsiteX0" fmla="*/ 3953431 w 3953431"/>
                <a:gd name="connsiteY0" fmla="*/ 927927 h 927927"/>
                <a:gd name="connsiteX1" fmla="*/ 7008 w 3953431"/>
                <a:gd name="connsiteY1" fmla="*/ 927927 h 927927"/>
                <a:gd name="connsiteX2" fmla="*/ 241730 w 3953431"/>
                <a:gd name="connsiteY2" fmla="*/ 463963 h 927927"/>
                <a:gd name="connsiteX3" fmla="*/ 5938 w 3953431"/>
                <a:gd name="connsiteY3" fmla="*/ 92793 h 927927"/>
                <a:gd name="connsiteX4" fmla="*/ 61094 w 3953431"/>
                <a:gd name="connsiteY4" fmla="*/ 0 h 927927"/>
                <a:gd name="connsiteX5" fmla="*/ 3687612 w 3953431"/>
                <a:gd name="connsiteY5" fmla="*/ 0 h 927927"/>
                <a:gd name="connsiteX6" fmla="*/ 3797924 w 3953431"/>
                <a:gd name="connsiteY6" fmla="*/ 154655 h 927927"/>
                <a:gd name="connsiteX7" fmla="*/ 3934435 w 3953431"/>
                <a:gd name="connsiteY7" fmla="*/ 463964 h 927927"/>
                <a:gd name="connsiteX0" fmla="*/ 3953431 w 3953431"/>
                <a:gd name="connsiteY0" fmla="*/ 927927 h 927927"/>
                <a:gd name="connsiteX1" fmla="*/ 7008 w 3953431"/>
                <a:gd name="connsiteY1" fmla="*/ 927927 h 927927"/>
                <a:gd name="connsiteX2" fmla="*/ 241730 w 3953431"/>
                <a:gd name="connsiteY2" fmla="*/ 463963 h 927927"/>
                <a:gd name="connsiteX3" fmla="*/ 5938 w 3953431"/>
                <a:gd name="connsiteY3" fmla="*/ 92793 h 927927"/>
                <a:gd name="connsiteX4" fmla="*/ 61094 w 3953431"/>
                <a:gd name="connsiteY4" fmla="*/ 0 h 927927"/>
                <a:gd name="connsiteX5" fmla="*/ 3687612 w 3953431"/>
                <a:gd name="connsiteY5" fmla="*/ 0 h 927927"/>
                <a:gd name="connsiteX6" fmla="*/ 3842049 w 3953431"/>
                <a:gd name="connsiteY6" fmla="*/ 92793 h 927927"/>
                <a:gd name="connsiteX7" fmla="*/ 3934435 w 3953431"/>
                <a:gd name="connsiteY7" fmla="*/ 463964 h 927927"/>
                <a:gd name="connsiteX0" fmla="*/ 3953431 w 4077841"/>
                <a:gd name="connsiteY0" fmla="*/ 927927 h 927927"/>
                <a:gd name="connsiteX1" fmla="*/ 7008 w 4077841"/>
                <a:gd name="connsiteY1" fmla="*/ 927927 h 927927"/>
                <a:gd name="connsiteX2" fmla="*/ 241730 w 4077841"/>
                <a:gd name="connsiteY2" fmla="*/ 463963 h 927927"/>
                <a:gd name="connsiteX3" fmla="*/ 5938 w 4077841"/>
                <a:gd name="connsiteY3" fmla="*/ 92793 h 927927"/>
                <a:gd name="connsiteX4" fmla="*/ 61094 w 4077841"/>
                <a:gd name="connsiteY4" fmla="*/ 0 h 927927"/>
                <a:gd name="connsiteX5" fmla="*/ 3687612 w 4077841"/>
                <a:gd name="connsiteY5" fmla="*/ 0 h 927927"/>
                <a:gd name="connsiteX6" fmla="*/ 3842049 w 4077841"/>
                <a:gd name="connsiteY6" fmla="*/ 92793 h 927927"/>
                <a:gd name="connsiteX7" fmla="*/ 4077841 w 4077841"/>
                <a:gd name="connsiteY7" fmla="*/ 463963 h 927927"/>
                <a:gd name="connsiteX0" fmla="*/ 3953431 w 4077841"/>
                <a:gd name="connsiteY0" fmla="*/ 927927 h 927927"/>
                <a:gd name="connsiteX1" fmla="*/ 7008 w 4077841"/>
                <a:gd name="connsiteY1" fmla="*/ 927927 h 927927"/>
                <a:gd name="connsiteX2" fmla="*/ 241730 w 4077841"/>
                <a:gd name="connsiteY2" fmla="*/ 463963 h 927927"/>
                <a:gd name="connsiteX3" fmla="*/ 5938 w 4077841"/>
                <a:gd name="connsiteY3" fmla="*/ 92793 h 927927"/>
                <a:gd name="connsiteX4" fmla="*/ 61094 w 4077841"/>
                <a:gd name="connsiteY4" fmla="*/ 0 h 927927"/>
                <a:gd name="connsiteX5" fmla="*/ 3687612 w 4077841"/>
                <a:gd name="connsiteY5" fmla="*/ 0 h 927927"/>
                <a:gd name="connsiteX6" fmla="*/ 3842049 w 4077841"/>
                <a:gd name="connsiteY6" fmla="*/ 92793 h 927927"/>
                <a:gd name="connsiteX7" fmla="*/ 4077841 w 4077841"/>
                <a:gd name="connsiteY7" fmla="*/ 463963 h 927927"/>
                <a:gd name="connsiteX0" fmla="*/ 3953431 w 4077841"/>
                <a:gd name="connsiteY0" fmla="*/ 927927 h 927927"/>
                <a:gd name="connsiteX1" fmla="*/ 7008 w 4077841"/>
                <a:gd name="connsiteY1" fmla="*/ 927927 h 927927"/>
                <a:gd name="connsiteX2" fmla="*/ 241730 w 4077841"/>
                <a:gd name="connsiteY2" fmla="*/ 463963 h 927927"/>
                <a:gd name="connsiteX3" fmla="*/ 5938 w 4077841"/>
                <a:gd name="connsiteY3" fmla="*/ 92793 h 927927"/>
                <a:gd name="connsiteX4" fmla="*/ 61094 w 4077841"/>
                <a:gd name="connsiteY4" fmla="*/ 0 h 927927"/>
                <a:gd name="connsiteX5" fmla="*/ 3687612 w 4077841"/>
                <a:gd name="connsiteY5" fmla="*/ 0 h 927927"/>
                <a:gd name="connsiteX6" fmla="*/ 3842049 w 4077841"/>
                <a:gd name="connsiteY6" fmla="*/ 92793 h 927927"/>
                <a:gd name="connsiteX7" fmla="*/ 4077841 w 4077841"/>
                <a:gd name="connsiteY7" fmla="*/ 463963 h 927927"/>
                <a:gd name="connsiteX0" fmla="*/ 3953431 w 4077841"/>
                <a:gd name="connsiteY0" fmla="*/ 927927 h 927927"/>
                <a:gd name="connsiteX1" fmla="*/ 7008 w 4077841"/>
                <a:gd name="connsiteY1" fmla="*/ 927927 h 927927"/>
                <a:gd name="connsiteX2" fmla="*/ 241730 w 4077841"/>
                <a:gd name="connsiteY2" fmla="*/ 463963 h 927927"/>
                <a:gd name="connsiteX3" fmla="*/ 5938 w 4077841"/>
                <a:gd name="connsiteY3" fmla="*/ 92793 h 927927"/>
                <a:gd name="connsiteX4" fmla="*/ 61094 w 4077841"/>
                <a:gd name="connsiteY4" fmla="*/ 0 h 927927"/>
                <a:gd name="connsiteX5" fmla="*/ 3731737 w 4077841"/>
                <a:gd name="connsiteY5" fmla="*/ 0 h 927927"/>
                <a:gd name="connsiteX6" fmla="*/ 3842049 w 4077841"/>
                <a:gd name="connsiteY6" fmla="*/ 92793 h 927927"/>
                <a:gd name="connsiteX7" fmla="*/ 4077841 w 4077841"/>
                <a:gd name="connsiteY7" fmla="*/ 463963 h 927927"/>
                <a:gd name="connsiteX0" fmla="*/ 3997556 w 4077841"/>
                <a:gd name="connsiteY0" fmla="*/ 927927 h 927927"/>
                <a:gd name="connsiteX1" fmla="*/ 7008 w 4077841"/>
                <a:gd name="connsiteY1" fmla="*/ 927927 h 927927"/>
                <a:gd name="connsiteX2" fmla="*/ 241730 w 4077841"/>
                <a:gd name="connsiteY2" fmla="*/ 463963 h 927927"/>
                <a:gd name="connsiteX3" fmla="*/ 5938 w 4077841"/>
                <a:gd name="connsiteY3" fmla="*/ 92793 h 927927"/>
                <a:gd name="connsiteX4" fmla="*/ 61094 w 4077841"/>
                <a:gd name="connsiteY4" fmla="*/ 0 h 927927"/>
                <a:gd name="connsiteX5" fmla="*/ 3731737 w 4077841"/>
                <a:gd name="connsiteY5" fmla="*/ 0 h 927927"/>
                <a:gd name="connsiteX6" fmla="*/ 3842049 w 4077841"/>
                <a:gd name="connsiteY6" fmla="*/ 92793 h 927927"/>
                <a:gd name="connsiteX7" fmla="*/ 4077841 w 4077841"/>
                <a:gd name="connsiteY7" fmla="*/ 463963 h 927927"/>
                <a:gd name="connsiteX0" fmla="*/ 3997556 w 4077841"/>
                <a:gd name="connsiteY0" fmla="*/ 927927 h 927927"/>
                <a:gd name="connsiteX1" fmla="*/ 7008 w 4077841"/>
                <a:gd name="connsiteY1" fmla="*/ 927927 h 927927"/>
                <a:gd name="connsiteX2" fmla="*/ 241730 w 4077841"/>
                <a:gd name="connsiteY2" fmla="*/ 463963 h 927927"/>
                <a:gd name="connsiteX3" fmla="*/ 5938 w 4077841"/>
                <a:gd name="connsiteY3" fmla="*/ 103103 h 927927"/>
                <a:gd name="connsiteX4" fmla="*/ 61094 w 4077841"/>
                <a:gd name="connsiteY4" fmla="*/ 0 h 927927"/>
                <a:gd name="connsiteX5" fmla="*/ 3731737 w 4077841"/>
                <a:gd name="connsiteY5" fmla="*/ 0 h 927927"/>
                <a:gd name="connsiteX6" fmla="*/ 3842049 w 4077841"/>
                <a:gd name="connsiteY6" fmla="*/ 92793 h 927927"/>
                <a:gd name="connsiteX7" fmla="*/ 4077841 w 4077841"/>
                <a:gd name="connsiteY7" fmla="*/ 463963 h 927927"/>
                <a:gd name="connsiteX0" fmla="*/ 3997556 w 4077841"/>
                <a:gd name="connsiteY0" fmla="*/ 927927 h 927927"/>
                <a:gd name="connsiteX1" fmla="*/ 7008 w 4077841"/>
                <a:gd name="connsiteY1" fmla="*/ 927927 h 927927"/>
                <a:gd name="connsiteX2" fmla="*/ 216910 w 4077841"/>
                <a:gd name="connsiteY2" fmla="*/ 463964 h 927927"/>
                <a:gd name="connsiteX3" fmla="*/ 5938 w 4077841"/>
                <a:gd name="connsiteY3" fmla="*/ 103103 h 927927"/>
                <a:gd name="connsiteX4" fmla="*/ 61094 w 4077841"/>
                <a:gd name="connsiteY4" fmla="*/ 0 h 927927"/>
                <a:gd name="connsiteX5" fmla="*/ 3731737 w 4077841"/>
                <a:gd name="connsiteY5" fmla="*/ 0 h 927927"/>
                <a:gd name="connsiteX6" fmla="*/ 3842049 w 4077841"/>
                <a:gd name="connsiteY6" fmla="*/ 92793 h 927927"/>
                <a:gd name="connsiteX7" fmla="*/ 4077841 w 4077841"/>
                <a:gd name="connsiteY7" fmla="*/ 463963 h 927927"/>
                <a:gd name="connsiteX0" fmla="*/ 3997556 w 4077841"/>
                <a:gd name="connsiteY0" fmla="*/ 927927 h 927927"/>
                <a:gd name="connsiteX1" fmla="*/ 7008 w 4077841"/>
                <a:gd name="connsiteY1" fmla="*/ 927927 h 927927"/>
                <a:gd name="connsiteX2" fmla="*/ 216910 w 4077841"/>
                <a:gd name="connsiteY2" fmla="*/ 463964 h 927927"/>
                <a:gd name="connsiteX3" fmla="*/ 5938 w 4077841"/>
                <a:gd name="connsiteY3" fmla="*/ 103103 h 927927"/>
                <a:gd name="connsiteX4" fmla="*/ 61094 w 4077841"/>
                <a:gd name="connsiteY4" fmla="*/ 0 h 927927"/>
                <a:gd name="connsiteX5" fmla="*/ 3731737 w 4077841"/>
                <a:gd name="connsiteY5" fmla="*/ 0 h 927927"/>
                <a:gd name="connsiteX6" fmla="*/ 3842049 w 4077841"/>
                <a:gd name="connsiteY6" fmla="*/ 92793 h 927927"/>
                <a:gd name="connsiteX7" fmla="*/ 4077841 w 4077841"/>
                <a:gd name="connsiteY7" fmla="*/ 463963 h 927927"/>
                <a:gd name="connsiteX0" fmla="*/ 3997556 w 4077841"/>
                <a:gd name="connsiteY0" fmla="*/ 927927 h 927927"/>
                <a:gd name="connsiteX1" fmla="*/ 7008 w 4077841"/>
                <a:gd name="connsiteY1" fmla="*/ 927927 h 927927"/>
                <a:gd name="connsiteX2" fmla="*/ 216910 w 4077841"/>
                <a:gd name="connsiteY2" fmla="*/ 463964 h 927927"/>
                <a:gd name="connsiteX3" fmla="*/ 5938 w 4077841"/>
                <a:gd name="connsiteY3" fmla="*/ 103103 h 927927"/>
                <a:gd name="connsiteX4" fmla="*/ 61094 w 4077841"/>
                <a:gd name="connsiteY4" fmla="*/ 0 h 927927"/>
                <a:gd name="connsiteX5" fmla="*/ 3731737 w 4077841"/>
                <a:gd name="connsiteY5" fmla="*/ 0 h 927927"/>
                <a:gd name="connsiteX6" fmla="*/ 3842049 w 4077841"/>
                <a:gd name="connsiteY6" fmla="*/ 92793 h 927927"/>
                <a:gd name="connsiteX7" fmla="*/ 4077841 w 4077841"/>
                <a:gd name="connsiteY7" fmla="*/ 463963 h 927927"/>
                <a:gd name="connsiteX0" fmla="*/ 3997556 w 4077841"/>
                <a:gd name="connsiteY0" fmla="*/ 927927 h 927927"/>
                <a:gd name="connsiteX1" fmla="*/ 7008 w 4077841"/>
                <a:gd name="connsiteY1" fmla="*/ 927927 h 927927"/>
                <a:gd name="connsiteX2" fmla="*/ 216910 w 4077841"/>
                <a:gd name="connsiteY2" fmla="*/ 463964 h 927927"/>
                <a:gd name="connsiteX3" fmla="*/ 5938 w 4077841"/>
                <a:gd name="connsiteY3" fmla="*/ 103103 h 927927"/>
                <a:gd name="connsiteX4" fmla="*/ 61094 w 4077841"/>
                <a:gd name="connsiteY4" fmla="*/ 0 h 927927"/>
                <a:gd name="connsiteX5" fmla="*/ 3731737 w 4077841"/>
                <a:gd name="connsiteY5" fmla="*/ 0 h 927927"/>
                <a:gd name="connsiteX6" fmla="*/ 3842049 w 4077841"/>
                <a:gd name="connsiteY6" fmla="*/ 92793 h 927927"/>
                <a:gd name="connsiteX7" fmla="*/ 4077841 w 4077841"/>
                <a:gd name="connsiteY7" fmla="*/ 463963 h 927927"/>
                <a:gd name="connsiteX0" fmla="*/ 3997556 w 4077841"/>
                <a:gd name="connsiteY0" fmla="*/ 927927 h 927927"/>
                <a:gd name="connsiteX1" fmla="*/ 7008 w 4077841"/>
                <a:gd name="connsiteY1" fmla="*/ 927927 h 927927"/>
                <a:gd name="connsiteX2" fmla="*/ 216910 w 4077841"/>
                <a:gd name="connsiteY2" fmla="*/ 463964 h 927927"/>
                <a:gd name="connsiteX3" fmla="*/ 5938 w 4077841"/>
                <a:gd name="connsiteY3" fmla="*/ 103103 h 927927"/>
                <a:gd name="connsiteX4" fmla="*/ 61094 w 4077841"/>
                <a:gd name="connsiteY4" fmla="*/ 0 h 927927"/>
                <a:gd name="connsiteX5" fmla="*/ 3731737 w 4077841"/>
                <a:gd name="connsiteY5" fmla="*/ 0 h 927927"/>
                <a:gd name="connsiteX6" fmla="*/ 3842049 w 4077841"/>
                <a:gd name="connsiteY6" fmla="*/ 92793 h 927927"/>
                <a:gd name="connsiteX7" fmla="*/ 4077841 w 4077841"/>
                <a:gd name="connsiteY7" fmla="*/ 463963 h 927927"/>
                <a:gd name="connsiteX0" fmla="*/ 3997556 w 4077841"/>
                <a:gd name="connsiteY0" fmla="*/ 927927 h 927927"/>
                <a:gd name="connsiteX1" fmla="*/ 7008 w 4077841"/>
                <a:gd name="connsiteY1" fmla="*/ 927927 h 927927"/>
                <a:gd name="connsiteX2" fmla="*/ 216910 w 4077841"/>
                <a:gd name="connsiteY2" fmla="*/ 463964 h 927927"/>
                <a:gd name="connsiteX3" fmla="*/ 5938 w 4077841"/>
                <a:gd name="connsiteY3" fmla="*/ 103103 h 927927"/>
                <a:gd name="connsiteX4" fmla="*/ 61094 w 4077841"/>
                <a:gd name="connsiteY4" fmla="*/ 0 h 927927"/>
                <a:gd name="connsiteX5" fmla="*/ 3731737 w 4077841"/>
                <a:gd name="connsiteY5" fmla="*/ 0 h 927927"/>
                <a:gd name="connsiteX6" fmla="*/ 3842049 w 4077841"/>
                <a:gd name="connsiteY6" fmla="*/ 92793 h 927927"/>
                <a:gd name="connsiteX7" fmla="*/ 4077841 w 4077841"/>
                <a:gd name="connsiteY7" fmla="*/ 463963 h 927927"/>
                <a:gd name="connsiteX0" fmla="*/ 3997556 w 4077841"/>
                <a:gd name="connsiteY0" fmla="*/ 927927 h 927927"/>
                <a:gd name="connsiteX1" fmla="*/ 7008 w 4077841"/>
                <a:gd name="connsiteY1" fmla="*/ 927927 h 927927"/>
                <a:gd name="connsiteX2" fmla="*/ 216910 w 4077841"/>
                <a:gd name="connsiteY2" fmla="*/ 463964 h 927927"/>
                <a:gd name="connsiteX3" fmla="*/ 5938 w 4077841"/>
                <a:gd name="connsiteY3" fmla="*/ 103103 h 927927"/>
                <a:gd name="connsiteX4" fmla="*/ 61094 w 4077841"/>
                <a:gd name="connsiteY4" fmla="*/ 0 h 927927"/>
                <a:gd name="connsiteX5" fmla="*/ 3731737 w 4077841"/>
                <a:gd name="connsiteY5" fmla="*/ 0 h 927927"/>
                <a:gd name="connsiteX6" fmla="*/ 3886174 w 4077841"/>
                <a:gd name="connsiteY6" fmla="*/ 103103 h 927927"/>
                <a:gd name="connsiteX7" fmla="*/ 4077841 w 4077841"/>
                <a:gd name="connsiteY7" fmla="*/ 463963 h 927927"/>
                <a:gd name="connsiteX0" fmla="*/ 3997556 w 4097147"/>
                <a:gd name="connsiteY0" fmla="*/ 927927 h 927927"/>
                <a:gd name="connsiteX1" fmla="*/ 7008 w 4097147"/>
                <a:gd name="connsiteY1" fmla="*/ 927927 h 927927"/>
                <a:gd name="connsiteX2" fmla="*/ 216910 w 4097147"/>
                <a:gd name="connsiteY2" fmla="*/ 463964 h 927927"/>
                <a:gd name="connsiteX3" fmla="*/ 5938 w 4097147"/>
                <a:gd name="connsiteY3" fmla="*/ 103103 h 927927"/>
                <a:gd name="connsiteX4" fmla="*/ 61094 w 4097147"/>
                <a:gd name="connsiteY4" fmla="*/ 0 h 927927"/>
                <a:gd name="connsiteX5" fmla="*/ 3731737 w 4097147"/>
                <a:gd name="connsiteY5" fmla="*/ 0 h 927927"/>
                <a:gd name="connsiteX6" fmla="*/ 3886174 w 4097147"/>
                <a:gd name="connsiteY6" fmla="*/ 103103 h 927927"/>
                <a:gd name="connsiteX7" fmla="*/ 4097147 w 4097147"/>
                <a:gd name="connsiteY7" fmla="*/ 463964 h 927927"/>
                <a:gd name="connsiteX0" fmla="*/ 3997556 w 4097147"/>
                <a:gd name="connsiteY0" fmla="*/ 927927 h 927927"/>
                <a:gd name="connsiteX1" fmla="*/ 7008 w 4097147"/>
                <a:gd name="connsiteY1" fmla="*/ 927927 h 927927"/>
                <a:gd name="connsiteX2" fmla="*/ 216910 w 4097147"/>
                <a:gd name="connsiteY2" fmla="*/ 463964 h 927927"/>
                <a:gd name="connsiteX3" fmla="*/ 5938 w 4097147"/>
                <a:gd name="connsiteY3" fmla="*/ 103103 h 927927"/>
                <a:gd name="connsiteX4" fmla="*/ 61094 w 4097147"/>
                <a:gd name="connsiteY4" fmla="*/ 0 h 927927"/>
                <a:gd name="connsiteX5" fmla="*/ 3731737 w 4097147"/>
                <a:gd name="connsiteY5" fmla="*/ 0 h 927927"/>
                <a:gd name="connsiteX6" fmla="*/ 3886174 w 4097147"/>
                <a:gd name="connsiteY6" fmla="*/ 103103 h 927927"/>
                <a:gd name="connsiteX7" fmla="*/ 4097147 w 4097147"/>
                <a:gd name="connsiteY7" fmla="*/ 463964 h 927927"/>
                <a:gd name="connsiteX0" fmla="*/ 3997556 w 4097147"/>
                <a:gd name="connsiteY0" fmla="*/ 927927 h 927927"/>
                <a:gd name="connsiteX1" fmla="*/ 7008 w 4097147"/>
                <a:gd name="connsiteY1" fmla="*/ 927927 h 927927"/>
                <a:gd name="connsiteX2" fmla="*/ 216910 w 4097147"/>
                <a:gd name="connsiteY2" fmla="*/ 463964 h 927927"/>
                <a:gd name="connsiteX3" fmla="*/ 5938 w 4097147"/>
                <a:gd name="connsiteY3" fmla="*/ 103103 h 927927"/>
                <a:gd name="connsiteX4" fmla="*/ 61094 w 4097147"/>
                <a:gd name="connsiteY4" fmla="*/ 0 h 927927"/>
                <a:gd name="connsiteX5" fmla="*/ 3731737 w 4097147"/>
                <a:gd name="connsiteY5" fmla="*/ 0 h 927927"/>
                <a:gd name="connsiteX6" fmla="*/ 3886174 w 4097147"/>
                <a:gd name="connsiteY6" fmla="*/ 103103 h 927927"/>
                <a:gd name="connsiteX7" fmla="*/ 4097147 w 4097147"/>
                <a:gd name="connsiteY7" fmla="*/ 463964 h 927927"/>
                <a:gd name="connsiteX0" fmla="*/ 3997556 w 4097147"/>
                <a:gd name="connsiteY0" fmla="*/ 927927 h 927927"/>
                <a:gd name="connsiteX1" fmla="*/ 7008 w 4097147"/>
                <a:gd name="connsiteY1" fmla="*/ 927927 h 927927"/>
                <a:gd name="connsiteX2" fmla="*/ 216910 w 4097147"/>
                <a:gd name="connsiteY2" fmla="*/ 463964 h 927927"/>
                <a:gd name="connsiteX3" fmla="*/ 5938 w 4097147"/>
                <a:gd name="connsiteY3" fmla="*/ 103103 h 927927"/>
                <a:gd name="connsiteX4" fmla="*/ 61094 w 4097147"/>
                <a:gd name="connsiteY4" fmla="*/ 0 h 927927"/>
                <a:gd name="connsiteX5" fmla="*/ 3775862 w 4097147"/>
                <a:gd name="connsiteY5" fmla="*/ 0 h 927927"/>
                <a:gd name="connsiteX6" fmla="*/ 3886174 w 4097147"/>
                <a:gd name="connsiteY6" fmla="*/ 103103 h 927927"/>
                <a:gd name="connsiteX7" fmla="*/ 4097147 w 4097147"/>
                <a:gd name="connsiteY7" fmla="*/ 463964 h 927927"/>
                <a:gd name="connsiteX0" fmla="*/ 4041682 w 4097147"/>
                <a:gd name="connsiteY0" fmla="*/ 927927 h 927927"/>
                <a:gd name="connsiteX1" fmla="*/ 7008 w 4097147"/>
                <a:gd name="connsiteY1" fmla="*/ 927927 h 927927"/>
                <a:gd name="connsiteX2" fmla="*/ 216910 w 4097147"/>
                <a:gd name="connsiteY2" fmla="*/ 463964 h 927927"/>
                <a:gd name="connsiteX3" fmla="*/ 5938 w 4097147"/>
                <a:gd name="connsiteY3" fmla="*/ 103103 h 927927"/>
                <a:gd name="connsiteX4" fmla="*/ 61094 w 4097147"/>
                <a:gd name="connsiteY4" fmla="*/ 0 h 927927"/>
                <a:gd name="connsiteX5" fmla="*/ 3775862 w 4097147"/>
                <a:gd name="connsiteY5" fmla="*/ 0 h 927927"/>
                <a:gd name="connsiteX6" fmla="*/ 3886174 w 4097147"/>
                <a:gd name="connsiteY6" fmla="*/ 103103 h 927927"/>
                <a:gd name="connsiteX7" fmla="*/ 4097147 w 4097147"/>
                <a:gd name="connsiteY7" fmla="*/ 463964 h 927927"/>
                <a:gd name="connsiteX0" fmla="*/ 4041682 w 4097147"/>
                <a:gd name="connsiteY0" fmla="*/ 927927 h 927927"/>
                <a:gd name="connsiteX1" fmla="*/ 7008 w 4097147"/>
                <a:gd name="connsiteY1" fmla="*/ 927927 h 927927"/>
                <a:gd name="connsiteX2" fmla="*/ 216910 w 4097147"/>
                <a:gd name="connsiteY2" fmla="*/ 463964 h 927927"/>
                <a:gd name="connsiteX3" fmla="*/ 5938 w 4097147"/>
                <a:gd name="connsiteY3" fmla="*/ 103103 h 927927"/>
                <a:gd name="connsiteX4" fmla="*/ 61094 w 4097147"/>
                <a:gd name="connsiteY4" fmla="*/ 0 h 927927"/>
                <a:gd name="connsiteX5" fmla="*/ 3775862 w 4097147"/>
                <a:gd name="connsiteY5" fmla="*/ 0 h 927927"/>
                <a:gd name="connsiteX6" fmla="*/ 3886174 w 4097147"/>
                <a:gd name="connsiteY6" fmla="*/ 103103 h 927927"/>
                <a:gd name="connsiteX7" fmla="*/ 4097147 w 4097147"/>
                <a:gd name="connsiteY7" fmla="*/ 463964 h 927927"/>
                <a:gd name="connsiteX0" fmla="*/ 4041682 w 4097147"/>
                <a:gd name="connsiteY0" fmla="*/ 927927 h 927927"/>
                <a:gd name="connsiteX1" fmla="*/ 7008 w 4097147"/>
                <a:gd name="connsiteY1" fmla="*/ 927927 h 927927"/>
                <a:gd name="connsiteX2" fmla="*/ 216910 w 4097147"/>
                <a:gd name="connsiteY2" fmla="*/ 463964 h 927927"/>
                <a:gd name="connsiteX3" fmla="*/ 5938 w 4097147"/>
                <a:gd name="connsiteY3" fmla="*/ 103103 h 927927"/>
                <a:gd name="connsiteX4" fmla="*/ 61094 w 4097147"/>
                <a:gd name="connsiteY4" fmla="*/ 0 h 927927"/>
                <a:gd name="connsiteX5" fmla="*/ 3775862 w 4097147"/>
                <a:gd name="connsiteY5" fmla="*/ 0 h 927927"/>
                <a:gd name="connsiteX6" fmla="*/ 3886174 w 4097147"/>
                <a:gd name="connsiteY6" fmla="*/ 103103 h 927927"/>
                <a:gd name="connsiteX7" fmla="*/ 4097147 w 4097147"/>
                <a:gd name="connsiteY7" fmla="*/ 463964 h 927927"/>
                <a:gd name="connsiteX0" fmla="*/ 4041682 w 4097147"/>
                <a:gd name="connsiteY0" fmla="*/ 927927 h 927927"/>
                <a:gd name="connsiteX1" fmla="*/ 7008 w 4097147"/>
                <a:gd name="connsiteY1" fmla="*/ 927927 h 927927"/>
                <a:gd name="connsiteX2" fmla="*/ 216910 w 4097147"/>
                <a:gd name="connsiteY2" fmla="*/ 463964 h 927927"/>
                <a:gd name="connsiteX3" fmla="*/ 5938 w 4097147"/>
                <a:gd name="connsiteY3" fmla="*/ 103103 h 927927"/>
                <a:gd name="connsiteX4" fmla="*/ 61094 w 4097147"/>
                <a:gd name="connsiteY4" fmla="*/ 0 h 927927"/>
                <a:gd name="connsiteX5" fmla="*/ 3775862 w 4097147"/>
                <a:gd name="connsiteY5" fmla="*/ 0 h 927927"/>
                <a:gd name="connsiteX6" fmla="*/ 3886174 w 4097147"/>
                <a:gd name="connsiteY6" fmla="*/ 103103 h 927927"/>
                <a:gd name="connsiteX7" fmla="*/ 4097147 w 4097147"/>
                <a:gd name="connsiteY7" fmla="*/ 463964 h 927927"/>
                <a:gd name="connsiteX0" fmla="*/ 4041682 w 4097147"/>
                <a:gd name="connsiteY0" fmla="*/ 927927 h 927927"/>
                <a:gd name="connsiteX1" fmla="*/ 7008 w 4097147"/>
                <a:gd name="connsiteY1" fmla="*/ 927927 h 927927"/>
                <a:gd name="connsiteX2" fmla="*/ 216910 w 4097147"/>
                <a:gd name="connsiteY2" fmla="*/ 463964 h 927927"/>
                <a:gd name="connsiteX3" fmla="*/ 5938 w 4097147"/>
                <a:gd name="connsiteY3" fmla="*/ 103103 h 927927"/>
                <a:gd name="connsiteX4" fmla="*/ 61094 w 4097147"/>
                <a:gd name="connsiteY4" fmla="*/ 0 h 927927"/>
                <a:gd name="connsiteX5" fmla="*/ 3775862 w 4097147"/>
                <a:gd name="connsiteY5" fmla="*/ 0 h 927927"/>
                <a:gd name="connsiteX6" fmla="*/ 3886174 w 4097147"/>
                <a:gd name="connsiteY6" fmla="*/ 103103 h 927927"/>
                <a:gd name="connsiteX7" fmla="*/ 4097147 w 4097147"/>
                <a:gd name="connsiteY7" fmla="*/ 463964 h 927927"/>
                <a:gd name="connsiteX0" fmla="*/ 4041682 w 4097147"/>
                <a:gd name="connsiteY0" fmla="*/ 927927 h 927927"/>
                <a:gd name="connsiteX1" fmla="*/ 7008 w 4097147"/>
                <a:gd name="connsiteY1" fmla="*/ 927927 h 927927"/>
                <a:gd name="connsiteX2" fmla="*/ 216910 w 4097147"/>
                <a:gd name="connsiteY2" fmla="*/ 463964 h 927927"/>
                <a:gd name="connsiteX3" fmla="*/ 5938 w 4097147"/>
                <a:gd name="connsiteY3" fmla="*/ 103103 h 927927"/>
                <a:gd name="connsiteX4" fmla="*/ 61094 w 4097147"/>
                <a:gd name="connsiteY4" fmla="*/ 0 h 927927"/>
                <a:gd name="connsiteX5" fmla="*/ 3775862 w 4097147"/>
                <a:gd name="connsiteY5" fmla="*/ 0 h 927927"/>
                <a:gd name="connsiteX6" fmla="*/ 3886174 w 4097147"/>
                <a:gd name="connsiteY6" fmla="*/ 103103 h 927927"/>
                <a:gd name="connsiteX7" fmla="*/ 4097147 w 4097147"/>
                <a:gd name="connsiteY7" fmla="*/ 463964 h 927927"/>
                <a:gd name="connsiteX0" fmla="*/ 4041682 w 4097147"/>
                <a:gd name="connsiteY0" fmla="*/ 927927 h 927927"/>
                <a:gd name="connsiteX1" fmla="*/ 7008 w 4097147"/>
                <a:gd name="connsiteY1" fmla="*/ 927927 h 927927"/>
                <a:gd name="connsiteX2" fmla="*/ 216910 w 4097147"/>
                <a:gd name="connsiteY2" fmla="*/ 463964 h 927927"/>
                <a:gd name="connsiteX3" fmla="*/ 5938 w 4097147"/>
                <a:gd name="connsiteY3" fmla="*/ 103103 h 927927"/>
                <a:gd name="connsiteX4" fmla="*/ 61094 w 4097147"/>
                <a:gd name="connsiteY4" fmla="*/ 0 h 927927"/>
                <a:gd name="connsiteX5" fmla="*/ 3775862 w 4097147"/>
                <a:gd name="connsiteY5" fmla="*/ 0 h 927927"/>
                <a:gd name="connsiteX6" fmla="*/ 3886174 w 4097147"/>
                <a:gd name="connsiteY6" fmla="*/ 103103 h 927927"/>
                <a:gd name="connsiteX7" fmla="*/ 4097147 w 4097147"/>
                <a:gd name="connsiteY7" fmla="*/ 463964 h 927927"/>
                <a:gd name="connsiteX0" fmla="*/ 4041682 w 4097147"/>
                <a:gd name="connsiteY0" fmla="*/ 927927 h 927927"/>
                <a:gd name="connsiteX1" fmla="*/ 7008 w 4097147"/>
                <a:gd name="connsiteY1" fmla="*/ 927927 h 927927"/>
                <a:gd name="connsiteX2" fmla="*/ 216910 w 4097147"/>
                <a:gd name="connsiteY2" fmla="*/ 463964 h 927927"/>
                <a:gd name="connsiteX3" fmla="*/ 5938 w 4097147"/>
                <a:gd name="connsiteY3" fmla="*/ 103103 h 927927"/>
                <a:gd name="connsiteX4" fmla="*/ 61094 w 4097147"/>
                <a:gd name="connsiteY4" fmla="*/ 0 h 927927"/>
                <a:gd name="connsiteX5" fmla="*/ 3775862 w 4097147"/>
                <a:gd name="connsiteY5" fmla="*/ 0 h 927927"/>
                <a:gd name="connsiteX6" fmla="*/ 3886174 w 4097147"/>
                <a:gd name="connsiteY6" fmla="*/ 103103 h 927927"/>
                <a:gd name="connsiteX7" fmla="*/ 4097147 w 4097147"/>
                <a:gd name="connsiteY7" fmla="*/ 463964 h 927927"/>
                <a:gd name="connsiteX0" fmla="*/ 4041682 w 4097147"/>
                <a:gd name="connsiteY0" fmla="*/ 927927 h 927927"/>
                <a:gd name="connsiteX1" fmla="*/ 7008 w 4097147"/>
                <a:gd name="connsiteY1" fmla="*/ 927927 h 927927"/>
                <a:gd name="connsiteX2" fmla="*/ 216910 w 4097147"/>
                <a:gd name="connsiteY2" fmla="*/ 463964 h 927927"/>
                <a:gd name="connsiteX3" fmla="*/ 5938 w 4097147"/>
                <a:gd name="connsiteY3" fmla="*/ 103103 h 927927"/>
                <a:gd name="connsiteX4" fmla="*/ 61094 w 4097147"/>
                <a:gd name="connsiteY4" fmla="*/ 0 h 927927"/>
                <a:gd name="connsiteX5" fmla="*/ 3775862 w 4097147"/>
                <a:gd name="connsiteY5" fmla="*/ 0 h 927927"/>
                <a:gd name="connsiteX6" fmla="*/ 3930299 w 4097147"/>
                <a:gd name="connsiteY6" fmla="*/ 103103 h 927927"/>
                <a:gd name="connsiteX7" fmla="*/ 4097147 w 4097147"/>
                <a:gd name="connsiteY7" fmla="*/ 463964 h 927927"/>
                <a:gd name="connsiteX0" fmla="*/ 4041682 w 4141272"/>
                <a:gd name="connsiteY0" fmla="*/ 927927 h 927927"/>
                <a:gd name="connsiteX1" fmla="*/ 7008 w 4141272"/>
                <a:gd name="connsiteY1" fmla="*/ 927927 h 927927"/>
                <a:gd name="connsiteX2" fmla="*/ 216910 w 4141272"/>
                <a:gd name="connsiteY2" fmla="*/ 463964 h 927927"/>
                <a:gd name="connsiteX3" fmla="*/ 5938 w 4141272"/>
                <a:gd name="connsiteY3" fmla="*/ 103103 h 927927"/>
                <a:gd name="connsiteX4" fmla="*/ 61094 w 4141272"/>
                <a:gd name="connsiteY4" fmla="*/ 0 h 927927"/>
                <a:gd name="connsiteX5" fmla="*/ 3775862 w 4141272"/>
                <a:gd name="connsiteY5" fmla="*/ 0 h 927927"/>
                <a:gd name="connsiteX6" fmla="*/ 3930299 w 4141272"/>
                <a:gd name="connsiteY6" fmla="*/ 103103 h 927927"/>
                <a:gd name="connsiteX7" fmla="*/ 4141272 w 4141272"/>
                <a:gd name="connsiteY7" fmla="*/ 463964 h 927927"/>
                <a:gd name="connsiteX0" fmla="*/ 4041682 w 4141272"/>
                <a:gd name="connsiteY0" fmla="*/ 927927 h 927927"/>
                <a:gd name="connsiteX1" fmla="*/ 7008 w 4141272"/>
                <a:gd name="connsiteY1" fmla="*/ 927927 h 927927"/>
                <a:gd name="connsiteX2" fmla="*/ 216910 w 4141272"/>
                <a:gd name="connsiteY2" fmla="*/ 463964 h 927927"/>
                <a:gd name="connsiteX3" fmla="*/ 5938 w 4141272"/>
                <a:gd name="connsiteY3" fmla="*/ 103103 h 927927"/>
                <a:gd name="connsiteX4" fmla="*/ 61094 w 4141272"/>
                <a:gd name="connsiteY4" fmla="*/ 0 h 927927"/>
                <a:gd name="connsiteX5" fmla="*/ 3775862 w 4141272"/>
                <a:gd name="connsiteY5" fmla="*/ 0 h 927927"/>
                <a:gd name="connsiteX6" fmla="*/ 3930299 w 4141272"/>
                <a:gd name="connsiteY6" fmla="*/ 103103 h 927927"/>
                <a:gd name="connsiteX7" fmla="*/ 4141272 w 4141272"/>
                <a:gd name="connsiteY7" fmla="*/ 463964 h 927927"/>
                <a:gd name="connsiteX0" fmla="*/ 4041682 w 4141272"/>
                <a:gd name="connsiteY0" fmla="*/ 927927 h 927927"/>
                <a:gd name="connsiteX1" fmla="*/ 7008 w 4141272"/>
                <a:gd name="connsiteY1" fmla="*/ 927927 h 927927"/>
                <a:gd name="connsiteX2" fmla="*/ 216910 w 4141272"/>
                <a:gd name="connsiteY2" fmla="*/ 463964 h 927927"/>
                <a:gd name="connsiteX3" fmla="*/ 5938 w 4141272"/>
                <a:gd name="connsiteY3" fmla="*/ 103103 h 927927"/>
                <a:gd name="connsiteX4" fmla="*/ 61094 w 4141272"/>
                <a:gd name="connsiteY4" fmla="*/ 0 h 927927"/>
                <a:gd name="connsiteX5" fmla="*/ 3775862 w 4141272"/>
                <a:gd name="connsiteY5" fmla="*/ 0 h 927927"/>
                <a:gd name="connsiteX6" fmla="*/ 3930299 w 4141272"/>
                <a:gd name="connsiteY6" fmla="*/ 103103 h 927927"/>
                <a:gd name="connsiteX7" fmla="*/ 4141272 w 4141272"/>
                <a:gd name="connsiteY7" fmla="*/ 463964 h 927927"/>
                <a:gd name="connsiteX0" fmla="*/ 4041682 w 4141272"/>
                <a:gd name="connsiteY0" fmla="*/ 927927 h 927927"/>
                <a:gd name="connsiteX1" fmla="*/ 7008 w 4141272"/>
                <a:gd name="connsiteY1" fmla="*/ 927927 h 927927"/>
                <a:gd name="connsiteX2" fmla="*/ 216910 w 4141272"/>
                <a:gd name="connsiteY2" fmla="*/ 463964 h 927927"/>
                <a:gd name="connsiteX3" fmla="*/ 5938 w 4141272"/>
                <a:gd name="connsiteY3" fmla="*/ 103103 h 927927"/>
                <a:gd name="connsiteX4" fmla="*/ 61094 w 4141272"/>
                <a:gd name="connsiteY4" fmla="*/ 0 h 927927"/>
                <a:gd name="connsiteX5" fmla="*/ 3819987 w 4141272"/>
                <a:gd name="connsiteY5" fmla="*/ 0 h 927927"/>
                <a:gd name="connsiteX6" fmla="*/ 3930299 w 4141272"/>
                <a:gd name="connsiteY6" fmla="*/ 103103 h 927927"/>
                <a:gd name="connsiteX7" fmla="*/ 4141272 w 4141272"/>
                <a:gd name="connsiteY7" fmla="*/ 463964 h 927927"/>
                <a:gd name="connsiteX0" fmla="*/ 4085807 w 4141272"/>
                <a:gd name="connsiteY0" fmla="*/ 927927 h 927927"/>
                <a:gd name="connsiteX1" fmla="*/ 7008 w 4141272"/>
                <a:gd name="connsiteY1" fmla="*/ 927927 h 927927"/>
                <a:gd name="connsiteX2" fmla="*/ 216910 w 4141272"/>
                <a:gd name="connsiteY2" fmla="*/ 463964 h 927927"/>
                <a:gd name="connsiteX3" fmla="*/ 5938 w 4141272"/>
                <a:gd name="connsiteY3" fmla="*/ 103103 h 927927"/>
                <a:gd name="connsiteX4" fmla="*/ 61094 w 4141272"/>
                <a:gd name="connsiteY4" fmla="*/ 0 h 927927"/>
                <a:gd name="connsiteX5" fmla="*/ 3819987 w 4141272"/>
                <a:gd name="connsiteY5" fmla="*/ 0 h 927927"/>
                <a:gd name="connsiteX6" fmla="*/ 3930299 w 4141272"/>
                <a:gd name="connsiteY6" fmla="*/ 103103 h 927927"/>
                <a:gd name="connsiteX7" fmla="*/ 4141272 w 4141272"/>
                <a:gd name="connsiteY7" fmla="*/ 463964 h 927927"/>
                <a:gd name="connsiteX0" fmla="*/ 4085807 w 4141272"/>
                <a:gd name="connsiteY0" fmla="*/ 927927 h 927927"/>
                <a:gd name="connsiteX1" fmla="*/ 7008 w 4141272"/>
                <a:gd name="connsiteY1" fmla="*/ 927927 h 927927"/>
                <a:gd name="connsiteX2" fmla="*/ 216910 w 4141272"/>
                <a:gd name="connsiteY2" fmla="*/ 463964 h 927927"/>
                <a:gd name="connsiteX3" fmla="*/ 5938 w 4141272"/>
                <a:gd name="connsiteY3" fmla="*/ 105597 h 927927"/>
                <a:gd name="connsiteX4" fmla="*/ 61094 w 4141272"/>
                <a:gd name="connsiteY4" fmla="*/ 0 h 927927"/>
                <a:gd name="connsiteX5" fmla="*/ 3819987 w 4141272"/>
                <a:gd name="connsiteY5" fmla="*/ 0 h 927927"/>
                <a:gd name="connsiteX6" fmla="*/ 3930299 w 4141272"/>
                <a:gd name="connsiteY6" fmla="*/ 103103 h 927927"/>
                <a:gd name="connsiteX7" fmla="*/ 4141272 w 4141272"/>
                <a:gd name="connsiteY7" fmla="*/ 463964 h 927927"/>
                <a:gd name="connsiteX0" fmla="*/ 4085807 w 4141272"/>
                <a:gd name="connsiteY0" fmla="*/ 927927 h 927927"/>
                <a:gd name="connsiteX1" fmla="*/ 7008 w 4141272"/>
                <a:gd name="connsiteY1" fmla="*/ 927927 h 927927"/>
                <a:gd name="connsiteX2" fmla="*/ 211633 w 4141272"/>
                <a:gd name="connsiteY2" fmla="*/ 463964 h 927927"/>
                <a:gd name="connsiteX3" fmla="*/ 5938 w 4141272"/>
                <a:gd name="connsiteY3" fmla="*/ 105597 h 927927"/>
                <a:gd name="connsiteX4" fmla="*/ 61094 w 4141272"/>
                <a:gd name="connsiteY4" fmla="*/ 0 h 927927"/>
                <a:gd name="connsiteX5" fmla="*/ 3819987 w 4141272"/>
                <a:gd name="connsiteY5" fmla="*/ 0 h 927927"/>
                <a:gd name="connsiteX6" fmla="*/ 3930299 w 4141272"/>
                <a:gd name="connsiteY6" fmla="*/ 103103 h 927927"/>
                <a:gd name="connsiteX7" fmla="*/ 4141272 w 4141272"/>
                <a:gd name="connsiteY7" fmla="*/ 463964 h 927927"/>
                <a:gd name="connsiteX0" fmla="*/ 4085807 w 4141272"/>
                <a:gd name="connsiteY0" fmla="*/ 927927 h 927927"/>
                <a:gd name="connsiteX1" fmla="*/ 7008 w 4141272"/>
                <a:gd name="connsiteY1" fmla="*/ 927927 h 927927"/>
                <a:gd name="connsiteX2" fmla="*/ 211633 w 4141272"/>
                <a:gd name="connsiteY2" fmla="*/ 463964 h 927927"/>
                <a:gd name="connsiteX3" fmla="*/ 5938 w 4141272"/>
                <a:gd name="connsiteY3" fmla="*/ 105597 h 927927"/>
                <a:gd name="connsiteX4" fmla="*/ 61094 w 4141272"/>
                <a:gd name="connsiteY4" fmla="*/ 0 h 927927"/>
                <a:gd name="connsiteX5" fmla="*/ 3819987 w 4141272"/>
                <a:gd name="connsiteY5" fmla="*/ 0 h 927927"/>
                <a:gd name="connsiteX6" fmla="*/ 3930299 w 4141272"/>
                <a:gd name="connsiteY6" fmla="*/ 103103 h 927927"/>
                <a:gd name="connsiteX7" fmla="*/ 4141272 w 4141272"/>
                <a:gd name="connsiteY7" fmla="*/ 463964 h 927927"/>
                <a:gd name="connsiteX0" fmla="*/ 4085807 w 4141272"/>
                <a:gd name="connsiteY0" fmla="*/ 927927 h 927927"/>
                <a:gd name="connsiteX1" fmla="*/ 7008 w 4141272"/>
                <a:gd name="connsiteY1" fmla="*/ 927927 h 927927"/>
                <a:gd name="connsiteX2" fmla="*/ 211633 w 4141272"/>
                <a:gd name="connsiteY2" fmla="*/ 463964 h 927927"/>
                <a:gd name="connsiteX3" fmla="*/ 5938 w 4141272"/>
                <a:gd name="connsiteY3" fmla="*/ 105597 h 927927"/>
                <a:gd name="connsiteX4" fmla="*/ 61094 w 4141272"/>
                <a:gd name="connsiteY4" fmla="*/ 0 h 927927"/>
                <a:gd name="connsiteX5" fmla="*/ 3819987 w 4141272"/>
                <a:gd name="connsiteY5" fmla="*/ 0 h 927927"/>
                <a:gd name="connsiteX6" fmla="*/ 3930299 w 4141272"/>
                <a:gd name="connsiteY6" fmla="*/ 103103 h 927927"/>
                <a:gd name="connsiteX7" fmla="*/ 4141272 w 4141272"/>
                <a:gd name="connsiteY7" fmla="*/ 463964 h 927927"/>
                <a:gd name="connsiteX0" fmla="*/ 4085807 w 4141272"/>
                <a:gd name="connsiteY0" fmla="*/ 927927 h 927927"/>
                <a:gd name="connsiteX1" fmla="*/ 7008 w 4141272"/>
                <a:gd name="connsiteY1" fmla="*/ 927927 h 927927"/>
                <a:gd name="connsiteX2" fmla="*/ 211633 w 4141272"/>
                <a:gd name="connsiteY2" fmla="*/ 463964 h 927927"/>
                <a:gd name="connsiteX3" fmla="*/ 5938 w 4141272"/>
                <a:gd name="connsiteY3" fmla="*/ 105597 h 927927"/>
                <a:gd name="connsiteX4" fmla="*/ 61094 w 4141272"/>
                <a:gd name="connsiteY4" fmla="*/ 0 h 927927"/>
                <a:gd name="connsiteX5" fmla="*/ 3819987 w 4141272"/>
                <a:gd name="connsiteY5" fmla="*/ 0 h 927927"/>
                <a:gd name="connsiteX6" fmla="*/ 3930299 w 4141272"/>
                <a:gd name="connsiteY6" fmla="*/ 103103 h 927927"/>
                <a:gd name="connsiteX7" fmla="*/ 4141272 w 4141272"/>
                <a:gd name="connsiteY7" fmla="*/ 463964 h 927927"/>
                <a:gd name="connsiteX0" fmla="*/ 4085807 w 4141272"/>
                <a:gd name="connsiteY0" fmla="*/ 927927 h 927927"/>
                <a:gd name="connsiteX1" fmla="*/ 7008 w 4141272"/>
                <a:gd name="connsiteY1" fmla="*/ 927927 h 927927"/>
                <a:gd name="connsiteX2" fmla="*/ 211633 w 4141272"/>
                <a:gd name="connsiteY2" fmla="*/ 463964 h 927927"/>
                <a:gd name="connsiteX3" fmla="*/ 5938 w 4141272"/>
                <a:gd name="connsiteY3" fmla="*/ 105597 h 927927"/>
                <a:gd name="connsiteX4" fmla="*/ 61094 w 4141272"/>
                <a:gd name="connsiteY4" fmla="*/ 0 h 927927"/>
                <a:gd name="connsiteX5" fmla="*/ 3819987 w 4141272"/>
                <a:gd name="connsiteY5" fmla="*/ 0 h 927927"/>
                <a:gd name="connsiteX6" fmla="*/ 3930299 w 4141272"/>
                <a:gd name="connsiteY6" fmla="*/ 103103 h 927927"/>
                <a:gd name="connsiteX7" fmla="*/ 4141272 w 4141272"/>
                <a:gd name="connsiteY7" fmla="*/ 463964 h 927927"/>
                <a:gd name="connsiteX0" fmla="*/ 4085807 w 4141272"/>
                <a:gd name="connsiteY0" fmla="*/ 927927 h 927927"/>
                <a:gd name="connsiteX1" fmla="*/ 7008 w 4141272"/>
                <a:gd name="connsiteY1" fmla="*/ 927927 h 927927"/>
                <a:gd name="connsiteX2" fmla="*/ 211633 w 4141272"/>
                <a:gd name="connsiteY2" fmla="*/ 463964 h 927927"/>
                <a:gd name="connsiteX3" fmla="*/ 5938 w 4141272"/>
                <a:gd name="connsiteY3" fmla="*/ 105597 h 927927"/>
                <a:gd name="connsiteX4" fmla="*/ 61094 w 4141272"/>
                <a:gd name="connsiteY4" fmla="*/ 0 h 927927"/>
                <a:gd name="connsiteX5" fmla="*/ 3819987 w 4141272"/>
                <a:gd name="connsiteY5" fmla="*/ 0 h 927927"/>
                <a:gd name="connsiteX6" fmla="*/ 3930299 w 4141272"/>
                <a:gd name="connsiteY6" fmla="*/ 103103 h 927927"/>
                <a:gd name="connsiteX7" fmla="*/ 4141272 w 4141272"/>
                <a:gd name="connsiteY7" fmla="*/ 463964 h 927927"/>
                <a:gd name="connsiteX0" fmla="*/ 4085807 w 4141272"/>
                <a:gd name="connsiteY0" fmla="*/ 927927 h 927927"/>
                <a:gd name="connsiteX1" fmla="*/ 7008 w 4141272"/>
                <a:gd name="connsiteY1" fmla="*/ 927927 h 927927"/>
                <a:gd name="connsiteX2" fmla="*/ 211633 w 4141272"/>
                <a:gd name="connsiteY2" fmla="*/ 463964 h 927927"/>
                <a:gd name="connsiteX3" fmla="*/ 5938 w 4141272"/>
                <a:gd name="connsiteY3" fmla="*/ 105597 h 927927"/>
                <a:gd name="connsiteX4" fmla="*/ 61094 w 4141272"/>
                <a:gd name="connsiteY4" fmla="*/ 0 h 927927"/>
                <a:gd name="connsiteX5" fmla="*/ 3819987 w 4141272"/>
                <a:gd name="connsiteY5" fmla="*/ 0 h 927927"/>
                <a:gd name="connsiteX6" fmla="*/ 3974424 w 4141272"/>
                <a:gd name="connsiteY6" fmla="*/ 105597 h 927927"/>
                <a:gd name="connsiteX7" fmla="*/ 4141272 w 4141272"/>
                <a:gd name="connsiteY7" fmla="*/ 463964 h 927927"/>
                <a:gd name="connsiteX0" fmla="*/ 4085807 w 4180119"/>
                <a:gd name="connsiteY0" fmla="*/ 927927 h 927927"/>
                <a:gd name="connsiteX1" fmla="*/ 7008 w 4180119"/>
                <a:gd name="connsiteY1" fmla="*/ 927927 h 927927"/>
                <a:gd name="connsiteX2" fmla="*/ 211633 w 4180119"/>
                <a:gd name="connsiteY2" fmla="*/ 463964 h 927927"/>
                <a:gd name="connsiteX3" fmla="*/ 5938 w 4180119"/>
                <a:gd name="connsiteY3" fmla="*/ 105597 h 927927"/>
                <a:gd name="connsiteX4" fmla="*/ 61094 w 4180119"/>
                <a:gd name="connsiteY4" fmla="*/ 0 h 927927"/>
                <a:gd name="connsiteX5" fmla="*/ 3819987 w 4180119"/>
                <a:gd name="connsiteY5" fmla="*/ 0 h 927927"/>
                <a:gd name="connsiteX6" fmla="*/ 3974424 w 4180119"/>
                <a:gd name="connsiteY6" fmla="*/ 105597 h 927927"/>
                <a:gd name="connsiteX7" fmla="*/ 4180119 w 4180119"/>
                <a:gd name="connsiteY7" fmla="*/ 463964 h 927927"/>
                <a:gd name="connsiteX0" fmla="*/ 4085807 w 4180119"/>
                <a:gd name="connsiteY0" fmla="*/ 927927 h 927927"/>
                <a:gd name="connsiteX1" fmla="*/ 7008 w 4180119"/>
                <a:gd name="connsiteY1" fmla="*/ 927927 h 927927"/>
                <a:gd name="connsiteX2" fmla="*/ 211633 w 4180119"/>
                <a:gd name="connsiteY2" fmla="*/ 463964 h 927927"/>
                <a:gd name="connsiteX3" fmla="*/ 5938 w 4180119"/>
                <a:gd name="connsiteY3" fmla="*/ 105597 h 927927"/>
                <a:gd name="connsiteX4" fmla="*/ 61094 w 4180119"/>
                <a:gd name="connsiteY4" fmla="*/ 0 h 927927"/>
                <a:gd name="connsiteX5" fmla="*/ 3819987 w 4180119"/>
                <a:gd name="connsiteY5" fmla="*/ 0 h 927927"/>
                <a:gd name="connsiteX6" fmla="*/ 3974424 w 4180119"/>
                <a:gd name="connsiteY6" fmla="*/ 105597 h 927927"/>
                <a:gd name="connsiteX7" fmla="*/ 4180119 w 4180119"/>
                <a:gd name="connsiteY7" fmla="*/ 463964 h 927927"/>
                <a:gd name="connsiteX0" fmla="*/ 4085807 w 4180119"/>
                <a:gd name="connsiteY0" fmla="*/ 927927 h 927927"/>
                <a:gd name="connsiteX1" fmla="*/ 7008 w 4180119"/>
                <a:gd name="connsiteY1" fmla="*/ 927927 h 927927"/>
                <a:gd name="connsiteX2" fmla="*/ 211633 w 4180119"/>
                <a:gd name="connsiteY2" fmla="*/ 463964 h 927927"/>
                <a:gd name="connsiteX3" fmla="*/ 5938 w 4180119"/>
                <a:gd name="connsiteY3" fmla="*/ 105597 h 927927"/>
                <a:gd name="connsiteX4" fmla="*/ 61094 w 4180119"/>
                <a:gd name="connsiteY4" fmla="*/ 0 h 927927"/>
                <a:gd name="connsiteX5" fmla="*/ 3819987 w 4180119"/>
                <a:gd name="connsiteY5" fmla="*/ 0 h 927927"/>
                <a:gd name="connsiteX6" fmla="*/ 3974424 w 4180119"/>
                <a:gd name="connsiteY6" fmla="*/ 105597 h 927927"/>
                <a:gd name="connsiteX7" fmla="*/ 4180119 w 4180119"/>
                <a:gd name="connsiteY7" fmla="*/ 463964 h 927927"/>
                <a:gd name="connsiteX0" fmla="*/ 4085807 w 4180119"/>
                <a:gd name="connsiteY0" fmla="*/ 927927 h 927927"/>
                <a:gd name="connsiteX1" fmla="*/ 7008 w 4180119"/>
                <a:gd name="connsiteY1" fmla="*/ 927927 h 927927"/>
                <a:gd name="connsiteX2" fmla="*/ 211633 w 4180119"/>
                <a:gd name="connsiteY2" fmla="*/ 463964 h 927927"/>
                <a:gd name="connsiteX3" fmla="*/ 5938 w 4180119"/>
                <a:gd name="connsiteY3" fmla="*/ 105597 h 927927"/>
                <a:gd name="connsiteX4" fmla="*/ 61094 w 4180119"/>
                <a:gd name="connsiteY4" fmla="*/ 0 h 927927"/>
                <a:gd name="connsiteX5" fmla="*/ 3864112 w 4180119"/>
                <a:gd name="connsiteY5" fmla="*/ 0 h 927927"/>
                <a:gd name="connsiteX6" fmla="*/ 3974424 w 4180119"/>
                <a:gd name="connsiteY6" fmla="*/ 105597 h 927927"/>
                <a:gd name="connsiteX7" fmla="*/ 4180119 w 4180119"/>
                <a:gd name="connsiteY7" fmla="*/ 463964 h 927927"/>
                <a:gd name="connsiteX0" fmla="*/ 4129931 w 4180119"/>
                <a:gd name="connsiteY0" fmla="*/ 927927 h 927927"/>
                <a:gd name="connsiteX1" fmla="*/ 7008 w 4180119"/>
                <a:gd name="connsiteY1" fmla="*/ 927927 h 927927"/>
                <a:gd name="connsiteX2" fmla="*/ 211633 w 4180119"/>
                <a:gd name="connsiteY2" fmla="*/ 463964 h 927927"/>
                <a:gd name="connsiteX3" fmla="*/ 5938 w 4180119"/>
                <a:gd name="connsiteY3" fmla="*/ 105597 h 927927"/>
                <a:gd name="connsiteX4" fmla="*/ 61094 w 4180119"/>
                <a:gd name="connsiteY4" fmla="*/ 0 h 927927"/>
                <a:gd name="connsiteX5" fmla="*/ 3864112 w 4180119"/>
                <a:gd name="connsiteY5" fmla="*/ 0 h 927927"/>
                <a:gd name="connsiteX6" fmla="*/ 3974424 w 4180119"/>
                <a:gd name="connsiteY6" fmla="*/ 105597 h 927927"/>
                <a:gd name="connsiteX7" fmla="*/ 4180119 w 4180119"/>
                <a:gd name="connsiteY7" fmla="*/ 463964 h 927927"/>
                <a:gd name="connsiteX0" fmla="*/ 4129931 w 4180119"/>
                <a:gd name="connsiteY0" fmla="*/ 927927 h 927927"/>
                <a:gd name="connsiteX1" fmla="*/ 7008 w 4180119"/>
                <a:gd name="connsiteY1" fmla="*/ 927927 h 927927"/>
                <a:gd name="connsiteX2" fmla="*/ 211633 w 4180119"/>
                <a:gd name="connsiteY2" fmla="*/ 463964 h 927927"/>
                <a:gd name="connsiteX3" fmla="*/ 5938 w 4180119"/>
                <a:gd name="connsiteY3" fmla="*/ 103103 h 927927"/>
                <a:gd name="connsiteX4" fmla="*/ 61094 w 4180119"/>
                <a:gd name="connsiteY4" fmla="*/ 0 h 927927"/>
                <a:gd name="connsiteX5" fmla="*/ 3864112 w 4180119"/>
                <a:gd name="connsiteY5" fmla="*/ 0 h 927927"/>
                <a:gd name="connsiteX6" fmla="*/ 3974424 w 4180119"/>
                <a:gd name="connsiteY6" fmla="*/ 105597 h 927927"/>
                <a:gd name="connsiteX7" fmla="*/ 4180119 w 4180119"/>
                <a:gd name="connsiteY7" fmla="*/ 463964 h 927927"/>
                <a:gd name="connsiteX0" fmla="*/ 4129931 w 4180119"/>
                <a:gd name="connsiteY0" fmla="*/ 927927 h 927927"/>
                <a:gd name="connsiteX1" fmla="*/ 7008 w 4180119"/>
                <a:gd name="connsiteY1" fmla="*/ 927927 h 927927"/>
                <a:gd name="connsiteX2" fmla="*/ 216910 w 4180119"/>
                <a:gd name="connsiteY2" fmla="*/ 463964 h 927927"/>
                <a:gd name="connsiteX3" fmla="*/ 5938 w 4180119"/>
                <a:gd name="connsiteY3" fmla="*/ 103103 h 927927"/>
                <a:gd name="connsiteX4" fmla="*/ 61094 w 4180119"/>
                <a:gd name="connsiteY4" fmla="*/ 0 h 927927"/>
                <a:gd name="connsiteX5" fmla="*/ 3864112 w 4180119"/>
                <a:gd name="connsiteY5" fmla="*/ 0 h 927927"/>
                <a:gd name="connsiteX6" fmla="*/ 3974424 w 4180119"/>
                <a:gd name="connsiteY6" fmla="*/ 105597 h 927927"/>
                <a:gd name="connsiteX7" fmla="*/ 4180119 w 4180119"/>
                <a:gd name="connsiteY7" fmla="*/ 463964 h 927927"/>
                <a:gd name="connsiteX0" fmla="*/ 4129931 w 4180119"/>
                <a:gd name="connsiteY0" fmla="*/ 927927 h 927927"/>
                <a:gd name="connsiteX1" fmla="*/ 7008 w 4180119"/>
                <a:gd name="connsiteY1" fmla="*/ 927927 h 927927"/>
                <a:gd name="connsiteX2" fmla="*/ 216910 w 4180119"/>
                <a:gd name="connsiteY2" fmla="*/ 463964 h 927927"/>
                <a:gd name="connsiteX3" fmla="*/ 5938 w 4180119"/>
                <a:gd name="connsiteY3" fmla="*/ 103103 h 927927"/>
                <a:gd name="connsiteX4" fmla="*/ 61094 w 4180119"/>
                <a:gd name="connsiteY4" fmla="*/ 0 h 927927"/>
                <a:gd name="connsiteX5" fmla="*/ 3864112 w 4180119"/>
                <a:gd name="connsiteY5" fmla="*/ 0 h 927927"/>
                <a:gd name="connsiteX6" fmla="*/ 3974424 w 4180119"/>
                <a:gd name="connsiteY6" fmla="*/ 105597 h 927927"/>
                <a:gd name="connsiteX7" fmla="*/ 4180119 w 4180119"/>
                <a:gd name="connsiteY7" fmla="*/ 463964 h 927927"/>
                <a:gd name="connsiteX0" fmla="*/ 4129931 w 4180119"/>
                <a:gd name="connsiteY0" fmla="*/ 927927 h 927927"/>
                <a:gd name="connsiteX1" fmla="*/ 7008 w 4180119"/>
                <a:gd name="connsiteY1" fmla="*/ 927927 h 927927"/>
                <a:gd name="connsiteX2" fmla="*/ 216910 w 4180119"/>
                <a:gd name="connsiteY2" fmla="*/ 463964 h 927927"/>
                <a:gd name="connsiteX3" fmla="*/ 5938 w 4180119"/>
                <a:gd name="connsiteY3" fmla="*/ 103103 h 927927"/>
                <a:gd name="connsiteX4" fmla="*/ 61094 w 4180119"/>
                <a:gd name="connsiteY4" fmla="*/ 0 h 927927"/>
                <a:gd name="connsiteX5" fmla="*/ 3864112 w 4180119"/>
                <a:gd name="connsiteY5" fmla="*/ 0 h 927927"/>
                <a:gd name="connsiteX6" fmla="*/ 3974424 w 4180119"/>
                <a:gd name="connsiteY6" fmla="*/ 105597 h 927927"/>
                <a:gd name="connsiteX7" fmla="*/ 4180119 w 4180119"/>
                <a:gd name="connsiteY7" fmla="*/ 463964 h 927927"/>
                <a:gd name="connsiteX0" fmla="*/ 4129931 w 4180119"/>
                <a:gd name="connsiteY0" fmla="*/ 927927 h 927927"/>
                <a:gd name="connsiteX1" fmla="*/ 7008 w 4180119"/>
                <a:gd name="connsiteY1" fmla="*/ 927927 h 927927"/>
                <a:gd name="connsiteX2" fmla="*/ 216910 w 4180119"/>
                <a:gd name="connsiteY2" fmla="*/ 463964 h 927927"/>
                <a:gd name="connsiteX3" fmla="*/ 5938 w 4180119"/>
                <a:gd name="connsiteY3" fmla="*/ 103103 h 927927"/>
                <a:gd name="connsiteX4" fmla="*/ 61094 w 4180119"/>
                <a:gd name="connsiteY4" fmla="*/ 0 h 927927"/>
                <a:gd name="connsiteX5" fmla="*/ 3864112 w 4180119"/>
                <a:gd name="connsiteY5" fmla="*/ 0 h 927927"/>
                <a:gd name="connsiteX6" fmla="*/ 3974424 w 4180119"/>
                <a:gd name="connsiteY6" fmla="*/ 105597 h 927927"/>
                <a:gd name="connsiteX7" fmla="*/ 4180119 w 4180119"/>
                <a:gd name="connsiteY7" fmla="*/ 463964 h 927927"/>
                <a:gd name="connsiteX0" fmla="*/ 4129931 w 4180119"/>
                <a:gd name="connsiteY0" fmla="*/ 927927 h 927927"/>
                <a:gd name="connsiteX1" fmla="*/ 7008 w 4180119"/>
                <a:gd name="connsiteY1" fmla="*/ 927927 h 927927"/>
                <a:gd name="connsiteX2" fmla="*/ 216910 w 4180119"/>
                <a:gd name="connsiteY2" fmla="*/ 463964 h 927927"/>
                <a:gd name="connsiteX3" fmla="*/ 5938 w 4180119"/>
                <a:gd name="connsiteY3" fmla="*/ 103103 h 927927"/>
                <a:gd name="connsiteX4" fmla="*/ 61094 w 4180119"/>
                <a:gd name="connsiteY4" fmla="*/ 0 h 927927"/>
                <a:gd name="connsiteX5" fmla="*/ 3864112 w 4180119"/>
                <a:gd name="connsiteY5" fmla="*/ 0 h 927927"/>
                <a:gd name="connsiteX6" fmla="*/ 3974424 w 4180119"/>
                <a:gd name="connsiteY6" fmla="*/ 105597 h 927927"/>
                <a:gd name="connsiteX7" fmla="*/ 4180119 w 4180119"/>
                <a:gd name="connsiteY7" fmla="*/ 463964 h 927927"/>
                <a:gd name="connsiteX0" fmla="*/ 4129931 w 4180119"/>
                <a:gd name="connsiteY0" fmla="*/ 927927 h 927927"/>
                <a:gd name="connsiteX1" fmla="*/ 7008 w 4180119"/>
                <a:gd name="connsiteY1" fmla="*/ 927927 h 927927"/>
                <a:gd name="connsiteX2" fmla="*/ 216910 w 4180119"/>
                <a:gd name="connsiteY2" fmla="*/ 463964 h 927927"/>
                <a:gd name="connsiteX3" fmla="*/ 5938 w 4180119"/>
                <a:gd name="connsiteY3" fmla="*/ 103103 h 927927"/>
                <a:gd name="connsiteX4" fmla="*/ 61094 w 4180119"/>
                <a:gd name="connsiteY4" fmla="*/ 0 h 927927"/>
                <a:gd name="connsiteX5" fmla="*/ 3864112 w 4180119"/>
                <a:gd name="connsiteY5" fmla="*/ 0 h 927927"/>
                <a:gd name="connsiteX6" fmla="*/ 3974424 w 4180119"/>
                <a:gd name="connsiteY6" fmla="*/ 105597 h 927927"/>
                <a:gd name="connsiteX7" fmla="*/ 4180119 w 4180119"/>
                <a:gd name="connsiteY7" fmla="*/ 463964 h 927927"/>
                <a:gd name="connsiteX0" fmla="*/ 4129931 w 4180119"/>
                <a:gd name="connsiteY0" fmla="*/ 927927 h 927927"/>
                <a:gd name="connsiteX1" fmla="*/ 7008 w 4180119"/>
                <a:gd name="connsiteY1" fmla="*/ 927927 h 927927"/>
                <a:gd name="connsiteX2" fmla="*/ 216910 w 4180119"/>
                <a:gd name="connsiteY2" fmla="*/ 463964 h 927927"/>
                <a:gd name="connsiteX3" fmla="*/ 5938 w 4180119"/>
                <a:gd name="connsiteY3" fmla="*/ 103103 h 927927"/>
                <a:gd name="connsiteX4" fmla="*/ 61094 w 4180119"/>
                <a:gd name="connsiteY4" fmla="*/ 0 h 927927"/>
                <a:gd name="connsiteX5" fmla="*/ 3864112 w 4180119"/>
                <a:gd name="connsiteY5" fmla="*/ 0 h 927927"/>
                <a:gd name="connsiteX6" fmla="*/ 4018549 w 4180119"/>
                <a:gd name="connsiteY6" fmla="*/ 103103 h 927927"/>
                <a:gd name="connsiteX7" fmla="*/ 4180119 w 4180119"/>
                <a:gd name="connsiteY7" fmla="*/ 463964 h 927927"/>
                <a:gd name="connsiteX0" fmla="*/ 4129931 w 4229522"/>
                <a:gd name="connsiteY0" fmla="*/ 927927 h 927927"/>
                <a:gd name="connsiteX1" fmla="*/ 7008 w 4229522"/>
                <a:gd name="connsiteY1" fmla="*/ 927927 h 927927"/>
                <a:gd name="connsiteX2" fmla="*/ 216910 w 4229522"/>
                <a:gd name="connsiteY2" fmla="*/ 463964 h 927927"/>
                <a:gd name="connsiteX3" fmla="*/ 5938 w 4229522"/>
                <a:gd name="connsiteY3" fmla="*/ 103103 h 927927"/>
                <a:gd name="connsiteX4" fmla="*/ 61094 w 4229522"/>
                <a:gd name="connsiteY4" fmla="*/ 0 h 927927"/>
                <a:gd name="connsiteX5" fmla="*/ 3864112 w 4229522"/>
                <a:gd name="connsiteY5" fmla="*/ 0 h 927927"/>
                <a:gd name="connsiteX6" fmla="*/ 4018549 w 4229522"/>
                <a:gd name="connsiteY6" fmla="*/ 103103 h 927927"/>
                <a:gd name="connsiteX7" fmla="*/ 4229522 w 4229522"/>
                <a:gd name="connsiteY7" fmla="*/ 463964 h 927927"/>
                <a:gd name="connsiteX0" fmla="*/ 4129931 w 4229522"/>
                <a:gd name="connsiteY0" fmla="*/ 927927 h 927927"/>
                <a:gd name="connsiteX1" fmla="*/ 7008 w 4229522"/>
                <a:gd name="connsiteY1" fmla="*/ 927927 h 927927"/>
                <a:gd name="connsiteX2" fmla="*/ 216910 w 4229522"/>
                <a:gd name="connsiteY2" fmla="*/ 463964 h 927927"/>
                <a:gd name="connsiteX3" fmla="*/ 5938 w 4229522"/>
                <a:gd name="connsiteY3" fmla="*/ 103103 h 927927"/>
                <a:gd name="connsiteX4" fmla="*/ 61094 w 4229522"/>
                <a:gd name="connsiteY4" fmla="*/ 0 h 927927"/>
                <a:gd name="connsiteX5" fmla="*/ 3864112 w 4229522"/>
                <a:gd name="connsiteY5" fmla="*/ 0 h 927927"/>
                <a:gd name="connsiteX6" fmla="*/ 4018549 w 4229522"/>
                <a:gd name="connsiteY6" fmla="*/ 103103 h 927927"/>
                <a:gd name="connsiteX7" fmla="*/ 4229522 w 4229522"/>
                <a:gd name="connsiteY7" fmla="*/ 463964 h 927927"/>
                <a:gd name="connsiteX0" fmla="*/ 4129931 w 4229522"/>
                <a:gd name="connsiteY0" fmla="*/ 927927 h 927927"/>
                <a:gd name="connsiteX1" fmla="*/ 7008 w 4229522"/>
                <a:gd name="connsiteY1" fmla="*/ 927927 h 927927"/>
                <a:gd name="connsiteX2" fmla="*/ 216910 w 4229522"/>
                <a:gd name="connsiteY2" fmla="*/ 463964 h 927927"/>
                <a:gd name="connsiteX3" fmla="*/ 5938 w 4229522"/>
                <a:gd name="connsiteY3" fmla="*/ 103103 h 927927"/>
                <a:gd name="connsiteX4" fmla="*/ 61094 w 4229522"/>
                <a:gd name="connsiteY4" fmla="*/ 0 h 927927"/>
                <a:gd name="connsiteX5" fmla="*/ 3864112 w 4229522"/>
                <a:gd name="connsiteY5" fmla="*/ 0 h 927927"/>
                <a:gd name="connsiteX6" fmla="*/ 4018549 w 4229522"/>
                <a:gd name="connsiteY6" fmla="*/ 103103 h 927927"/>
                <a:gd name="connsiteX7" fmla="*/ 4229522 w 4229522"/>
                <a:gd name="connsiteY7" fmla="*/ 463964 h 927927"/>
                <a:gd name="connsiteX0" fmla="*/ 4129931 w 4229522"/>
                <a:gd name="connsiteY0" fmla="*/ 927927 h 927927"/>
                <a:gd name="connsiteX1" fmla="*/ 7008 w 4229522"/>
                <a:gd name="connsiteY1" fmla="*/ 927927 h 927927"/>
                <a:gd name="connsiteX2" fmla="*/ 216910 w 4229522"/>
                <a:gd name="connsiteY2" fmla="*/ 463964 h 927927"/>
                <a:gd name="connsiteX3" fmla="*/ 5938 w 4229522"/>
                <a:gd name="connsiteY3" fmla="*/ 103103 h 927927"/>
                <a:gd name="connsiteX4" fmla="*/ 61094 w 4229522"/>
                <a:gd name="connsiteY4" fmla="*/ 0 h 927927"/>
                <a:gd name="connsiteX5" fmla="*/ 3908237 w 4229522"/>
                <a:gd name="connsiteY5" fmla="*/ 0 h 927927"/>
                <a:gd name="connsiteX6" fmla="*/ 4018549 w 4229522"/>
                <a:gd name="connsiteY6" fmla="*/ 103103 h 927927"/>
                <a:gd name="connsiteX7" fmla="*/ 4229522 w 4229522"/>
                <a:gd name="connsiteY7" fmla="*/ 463964 h 927927"/>
                <a:gd name="connsiteX0" fmla="*/ 4174057 w 4229522"/>
                <a:gd name="connsiteY0" fmla="*/ 927927 h 927927"/>
                <a:gd name="connsiteX1" fmla="*/ 7008 w 4229522"/>
                <a:gd name="connsiteY1" fmla="*/ 927927 h 927927"/>
                <a:gd name="connsiteX2" fmla="*/ 216910 w 4229522"/>
                <a:gd name="connsiteY2" fmla="*/ 463964 h 927927"/>
                <a:gd name="connsiteX3" fmla="*/ 5938 w 4229522"/>
                <a:gd name="connsiteY3" fmla="*/ 103103 h 927927"/>
                <a:gd name="connsiteX4" fmla="*/ 61094 w 4229522"/>
                <a:gd name="connsiteY4" fmla="*/ 0 h 927927"/>
                <a:gd name="connsiteX5" fmla="*/ 3908237 w 4229522"/>
                <a:gd name="connsiteY5" fmla="*/ 0 h 927927"/>
                <a:gd name="connsiteX6" fmla="*/ 4018549 w 4229522"/>
                <a:gd name="connsiteY6" fmla="*/ 103103 h 927927"/>
                <a:gd name="connsiteX7" fmla="*/ 4229522 w 4229522"/>
                <a:gd name="connsiteY7" fmla="*/ 463964 h 927927"/>
                <a:gd name="connsiteX0" fmla="*/ 4174057 w 4229522"/>
                <a:gd name="connsiteY0" fmla="*/ 927927 h 927927"/>
                <a:gd name="connsiteX1" fmla="*/ 7008 w 4229522"/>
                <a:gd name="connsiteY1" fmla="*/ 927927 h 927927"/>
                <a:gd name="connsiteX2" fmla="*/ 216910 w 4229522"/>
                <a:gd name="connsiteY2" fmla="*/ 463964 h 927927"/>
                <a:gd name="connsiteX3" fmla="*/ 5938 w 4229522"/>
                <a:gd name="connsiteY3" fmla="*/ 56238 h 927927"/>
                <a:gd name="connsiteX4" fmla="*/ 61094 w 4229522"/>
                <a:gd name="connsiteY4" fmla="*/ 0 h 927927"/>
                <a:gd name="connsiteX5" fmla="*/ 3908237 w 4229522"/>
                <a:gd name="connsiteY5" fmla="*/ 0 h 927927"/>
                <a:gd name="connsiteX6" fmla="*/ 4018549 w 4229522"/>
                <a:gd name="connsiteY6" fmla="*/ 103103 h 927927"/>
                <a:gd name="connsiteX7" fmla="*/ 4229522 w 4229522"/>
                <a:gd name="connsiteY7" fmla="*/ 463964 h 927927"/>
                <a:gd name="connsiteX0" fmla="*/ 4174057 w 4229522"/>
                <a:gd name="connsiteY0" fmla="*/ 927927 h 927927"/>
                <a:gd name="connsiteX1" fmla="*/ 7008 w 4229522"/>
                <a:gd name="connsiteY1" fmla="*/ 927927 h 927927"/>
                <a:gd name="connsiteX2" fmla="*/ 403062 w 4229522"/>
                <a:gd name="connsiteY2" fmla="*/ 463964 h 927927"/>
                <a:gd name="connsiteX3" fmla="*/ 5938 w 4229522"/>
                <a:gd name="connsiteY3" fmla="*/ 56238 h 927927"/>
                <a:gd name="connsiteX4" fmla="*/ 61094 w 4229522"/>
                <a:gd name="connsiteY4" fmla="*/ 0 h 927927"/>
                <a:gd name="connsiteX5" fmla="*/ 3908237 w 4229522"/>
                <a:gd name="connsiteY5" fmla="*/ 0 h 927927"/>
                <a:gd name="connsiteX6" fmla="*/ 4018549 w 4229522"/>
                <a:gd name="connsiteY6" fmla="*/ 103103 h 927927"/>
                <a:gd name="connsiteX7" fmla="*/ 4229522 w 4229522"/>
                <a:gd name="connsiteY7" fmla="*/ 463964 h 927927"/>
                <a:gd name="connsiteX0" fmla="*/ 4174057 w 4229522"/>
                <a:gd name="connsiteY0" fmla="*/ 927927 h 927927"/>
                <a:gd name="connsiteX1" fmla="*/ 7008 w 4229522"/>
                <a:gd name="connsiteY1" fmla="*/ 927927 h 927927"/>
                <a:gd name="connsiteX2" fmla="*/ 403062 w 4229522"/>
                <a:gd name="connsiteY2" fmla="*/ 463964 h 927927"/>
                <a:gd name="connsiteX3" fmla="*/ 5938 w 4229522"/>
                <a:gd name="connsiteY3" fmla="*/ 56238 h 927927"/>
                <a:gd name="connsiteX4" fmla="*/ 61094 w 4229522"/>
                <a:gd name="connsiteY4" fmla="*/ 0 h 927927"/>
                <a:gd name="connsiteX5" fmla="*/ 3908237 w 4229522"/>
                <a:gd name="connsiteY5" fmla="*/ 0 h 927927"/>
                <a:gd name="connsiteX6" fmla="*/ 4018549 w 4229522"/>
                <a:gd name="connsiteY6" fmla="*/ 103103 h 927927"/>
                <a:gd name="connsiteX7" fmla="*/ 4229522 w 4229522"/>
                <a:gd name="connsiteY7" fmla="*/ 463964 h 927927"/>
                <a:gd name="connsiteX0" fmla="*/ 4174057 w 4229522"/>
                <a:gd name="connsiteY0" fmla="*/ 927927 h 927927"/>
                <a:gd name="connsiteX1" fmla="*/ 7008 w 4229522"/>
                <a:gd name="connsiteY1" fmla="*/ 927927 h 927927"/>
                <a:gd name="connsiteX2" fmla="*/ 403062 w 4229522"/>
                <a:gd name="connsiteY2" fmla="*/ 463964 h 927927"/>
                <a:gd name="connsiteX3" fmla="*/ 5938 w 4229522"/>
                <a:gd name="connsiteY3" fmla="*/ 56238 h 927927"/>
                <a:gd name="connsiteX4" fmla="*/ 61094 w 4229522"/>
                <a:gd name="connsiteY4" fmla="*/ 0 h 927927"/>
                <a:gd name="connsiteX5" fmla="*/ 3908237 w 4229522"/>
                <a:gd name="connsiteY5" fmla="*/ 0 h 927927"/>
                <a:gd name="connsiteX6" fmla="*/ 4018549 w 4229522"/>
                <a:gd name="connsiteY6" fmla="*/ 103103 h 927927"/>
                <a:gd name="connsiteX7" fmla="*/ 4229522 w 4229522"/>
                <a:gd name="connsiteY7" fmla="*/ 463964 h 927927"/>
                <a:gd name="connsiteX0" fmla="*/ 4174057 w 4229522"/>
                <a:gd name="connsiteY0" fmla="*/ 927927 h 927927"/>
                <a:gd name="connsiteX1" fmla="*/ 7008 w 4229522"/>
                <a:gd name="connsiteY1" fmla="*/ 927927 h 927927"/>
                <a:gd name="connsiteX2" fmla="*/ 403062 w 4229522"/>
                <a:gd name="connsiteY2" fmla="*/ 463964 h 927927"/>
                <a:gd name="connsiteX3" fmla="*/ 5938 w 4229522"/>
                <a:gd name="connsiteY3" fmla="*/ 56238 h 927927"/>
                <a:gd name="connsiteX4" fmla="*/ 61094 w 4229522"/>
                <a:gd name="connsiteY4" fmla="*/ 0 h 927927"/>
                <a:gd name="connsiteX5" fmla="*/ 3908237 w 4229522"/>
                <a:gd name="connsiteY5" fmla="*/ 0 h 927927"/>
                <a:gd name="connsiteX6" fmla="*/ 4018549 w 4229522"/>
                <a:gd name="connsiteY6" fmla="*/ 103103 h 927927"/>
                <a:gd name="connsiteX7" fmla="*/ 4229522 w 4229522"/>
                <a:gd name="connsiteY7" fmla="*/ 463964 h 927927"/>
                <a:gd name="connsiteX0" fmla="*/ 4174057 w 4229522"/>
                <a:gd name="connsiteY0" fmla="*/ 927927 h 927927"/>
                <a:gd name="connsiteX1" fmla="*/ 7008 w 4229522"/>
                <a:gd name="connsiteY1" fmla="*/ 927927 h 927927"/>
                <a:gd name="connsiteX2" fmla="*/ 403062 w 4229522"/>
                <a:gd name="connsiteY2" fmla="*/ 463964 h 927927"/>
                <a:gd name="connsiteX3" fmla="*/ 5938 w 4229522"/>
                <a:gd name="connsiteY3" fmla="*/ 56238 h 927927"/>
                <a:gd name="connsiteX4" fmla="*/ 61094 w 4229522"/>
                <a:gd name="connsiteY4" fmla="*/ 0 h 927927"/>
                <a:gd name="connsiteX5" fmla="*/ 3908237 w 4229522"/>
                <a:gd name="connsiteY5" fmla="*/ 0 h 927927"/>
                <a:gd name="connsiteX6" fmla="*/ 4018549 w 4229522"/>
                <a:gd name="connsiteY6" fmla="*/ 103103 h 927927"/>
                <a:gd name="connsiteX7" fmla="*/ 4229522 w 4229522"/>
                <a:gd name="connsiteY7" fmla="*/ 463964 h 927927"/>
                <a:gd name="connsiteX0" fmla="*/ 4174057 w 4229522"/>
                <a:gd name="connsiteY0" fmla="*/ 927927 h 927927"/>
                <a:gd name="connsiteX1" fmla="*/ 7008 w 4229522"/>
                <a:gd name="connsiteY1" fmla="*/ 927927 h 927927"/>
                <a:gd name="connsiteX2" fmla="*/ 403062 w 4229522"/>
                <a:gd name="connsiteY2" fmla="*/ 463964 h 927927"/>
                <a:gd name="connsiteX3" fmla="*/ 5938 w 4229522"/>
                <a:gd name="connsiteY3" fmla="*/ 56238 h 927927"/>
                <a:gd name="connsiteX4" fmla="*/ 61094 w 4229522"/>
                <a:gd name="connsiteY4" fmla="*/ 0 h 927927"/>
                <a:gd name="connsiteX5" fmla="*/ 3908237 w 4229522"/>
                <a:gd name="connsiteY5" fmla="*/ 0 h 927927"/>
                <a:gd name="connsiteX6" fmla="*/ 4018549 w 4229522"/>
                <a:gd name="connsiteY6" fmla="*/ 103103 h 927927"/>
                <a:gd name="connsiteX7" fmla="*/ 4229522 w 4229522"/>
                <a:gd name="connsiteY7" fmla="*/ 463964 h 927927"/>
                <a:gd name="connsiteX0" fmla="*/ 4174057 w 4229522"/>
                <a:gd name="connsiteY0" fmla="*/ 927927 h 927927"/>
                <a:gd name="connsiteX1" fmla="*/ 7008 w 4229522"/>
                <a:gd name="connsiteY1" fmla="*/ 927927 h 927927"/>
                <a:gd name="connsiteX2" fmla="*/ 403062 w 4229522"/>
                <a:gd name="connsiteY2" fmla="*/ 463964 h 927927"/>
                <a:gd name="connsiteX3" fmla="*/ 5938 w 4229522"/>
                <a:gd name="connsiteY3" fmla="*/ 56238 h 927927"/>
                <a:gd name="connsiteX4" fmla="*/ 61094 w 4229522"/>
                <a:gd name="connsiteY4" fmla="*/ 0 h 927927"/>
                <a:gd name="connsiteX5" fmla="*/ 3908237 w 4229522"/>
                <a:gd name="connsiteY5" fmla="*/ 0 h 927927"/>
                <a:gd name="connsiteX6" fmla="*/ 4062674 w 4229522"/>
                <a:gd name="connsiteY6" fmla="*/ 56238 h 927927"/>
                <a:gd name="connsiteX7" fmla="*/ 4229522 w 4229522"/>
                <a:gd name="connsiteY7" fmla="*/ 463964 h 927927"/>
                <a:gd name="connsiteX0" fmla="*/ 4174057 w 4459799"/>
                <a:gd name="connsiteY0" fmla="*/ 927927 h 927927"/>
                <a:gd name="connsiteX1" fmla="*/ 7008 w 4459799"/>
                <a:gd name="connsiteY1" fmla="*/ 927927 h 927927"/>
                <a:gd name="connsiteX2" fmla="*/ 403062 w 4459799"/>
                <a:gd name="connsiteY2" fmla="*/ 463964 h 927927"/>
                <a:gd name="connsiteX3" fmla="*/ 5938 w 4459799"/>
                <a:gd name="connsiteY3" fmla="*/ 56238 h 927927"/>
                <a:gd name="connsiteX4" fmla="*/ 61094 w 4459799"/>
                <a:gd name="connsiteY4" fmla="*/ 0 h 927927"/>
                <a:gd name="connsiteX5" fmla="*/ 3908237 w 4459799"/>
                <a:gd name="connsiteY5" fmla="*/ 0 h 927927"/>
                <a:gd name="connsiteX6" fmla="*/ 4062674 w 4459799"/>
                <a:gd name="connsiteY6" fmla="*/ 56238 h 927927"/>
                <a:gd name="connsiteX7" fmla="*/ 4459799 w 4459799"/>
                <a:gd name="connsiteY7" fmla="*/ 463964 h 927927"/>
                <a:gd name="connsiteX0" fmla="*/ 4174057 w 4459799"/>
                <a:gd name="connsiteY0" fmla="*/ 927927 h 927927"/>
                <a:gd name="connsiteX1" fmla="*/ 7008 w 4459799"/>
                <a:gd name="connsiteY1" fmla="*/ 927927 h 927927"/>
                <a:gd name="connsiteX2" fmla="*/ 403062 w 4459799"/>
                <a:gd name="connsiteY2" fmla="*/ 463964 h 927927"/>
                <a:gd name="connsiteX3" fmla="*/ 5938 w 4459799"/>
                <a:gd name="connsiteY3" fmla="*/ 56238 h 927927"/>
                <a:gd name="connsiteX4" fmla="*/ 61094 w 4459799"/>
                <a:gd name="connsiteY4" fmla="*/ 0 h 927927"/>
                <a:gd name="connsiteX5" fmla="*/ 3908237 w 4459799"/>
                <a:gd name="connsiteY5" fmla="*/ 0 h 927927"/>
                <a:gd name="connsiteX6" fmla="*/ 4062674 w 4459799"/>
                <a:gd name="connsiteY6" fmla="*/ 56238 h 927927"/>
                <a:gd name="connsiteX7" fmla="*/ 4459799 w 4459799"/>
                <a:gd name="connsiteY7" fmla="*/ 463964 h 927927"/>
                <a:gd name="connsiteX0" fmla="*/ 4174057 w 4459799"/>
                <a:gd name="connsiteY0" fmla="*/ 927927 h 927927"/>
                <a:gd name="connsiteX1" fmla="*/ 7008 w 4459799"/>
                <a:gd name="connsiteY1" fmla="*/ 927927 h 927927"/>
                <a:gd name="connsiteX2" fmla="*/ 403062 w 4459799"/>
                <a:gd name="connsiteY2" fmla="*/ 463964 h 927927"/>
                <a:gd name="connsiteX3" fmla="*/ 5938 w 4459799"/>
                <a:gd name="connsiteY3" fmla="*/ 56238 h 927927"/>
                <a:gd name="connsiteX4" fmla="*/ 61094 w 4459799"/>
                <a:gd name="connsiteY4" fmla="*/ 0 h 927927"/>
                <a:gd name="connsiteX5" fmla="*/ 3908237 w 4459799"/>
                <a:gd name="connsiteY5" fmla="*/ 0 h 927927"/>
                <a:gd name="connsiteX6" fmla="*/ 4062674 w 4459799"/>
                <a:gd name="connsiteY6" fmla="*/ 56238 h 927927"/>
                <a:gd name="connsiteX7" fmla="*/ 4459799 w 4459799"/>
                <a:gd name="connsiteY7" fmla="*/ 463964 h 927927"/>
                <a:gd name="connsiteX0" fmla="*/ 4174057 w 4459799"/>
                <a:gd name="connsiteY0" fmla="*/ 927927 h 927927"/>
                <a:gd name="connsiteX1" fmla="*/ 7008 w 4459799"/>
                <a:gd name="connsiteY1" fmla="*/ 927927 h 927927"/>
                <a:gd name="connsiteX2" fmla="*/ 403062 w 4459799"/>
                <a:gd name="connsiteY2" fmla="*/ 463964 h 927927"/>
                <a:gd name="connsiteX3" fmla="*/ 5938 w 4459799"/>
                <a:gd name="connsiteY3" fmla="*/ 56238 h 927927"/>
                <a:gd name="connsiteX4" fmla="*/ 61094 w 4459799"/>
                <a:gd name="connsiteY4" fmla="*/ 0 h 927927"/>
                <a:gd name="connsiteX5" fmla="*/ 3952361 w 4459799"/>
                <a:gd name="connsiteY5" fmla="*/ 0 h 927927"/>
                <a:gd name="connsiteX6" fmla="*/ 4062674 w 4459799"/>
                <a:gd name="connsiteY6" fmla="*/ 56238 h 927927"/>
                <a:gd name="connsiteX7" fmla="*/ 4459799 w 4459799"/>
                <a:gd name="connsiteY7" fmla="*/ 463964 h 927927"/>
                <a:gd name="connsiteX0" fmla="*/ 4218182 w 4459799"/>
                <a:gd name="connsiteY0" fmla="*/ 927927 h 927927"/>
                <a:gd name="connsiteX1" fmla="*/ 7008 w 4459799"/>
                <a:gd name="connsiteY1" fmla="*/ 927927 h 927927"/>
                <a:gd name="connsiteX2" fmla="*/ 403062 w 4459799"/>
                <a:gd name="connsiteY2" fmla="*/ 463964 h 927927"/>
                <a:gd name="connsiteX3" fmla="*/ 5938 w 4459799"/>
                <a:gd name="connsiteY3" fmla="*/ 56238 h 927927"/>
                <a:gd name="connsiteX4" fmla="*/ 61094 w 4459799"/>
                <a:gd name="connsiteY4" fmla="*/ 0 h 927927"/>
                <a:gd name="connsiteX5" fmla="*/ 3952361 w 4459799"/>
                <a:gd name="connsiteY5" fmla="*/ 0 h 927927"/>
                <a:gd name="connsiteX6" fmla="*/ 4062674 w 4459799"/>
                <a:gd name="connsiteY6" fmla="*/ 56238 h 927927"/>
                <a:gd name="connsiteX7" fmla="*/ 4459799 w 4459799"/>
                <a:gd name="connsiteY7" fmla="*/ 463964 h 927927"/>
                <a:gd name="connsiteX0" fmla="*/ 4218182 w 4459799"/>
                <a:gd name="connsiteY0" fmla="*/ 927927 h 927927"/>
                <a:gd name="connsiteX1" fmla="*/ 7008 w 4459799"/>
                <a:gd name="connsiteY1" fmla="*/ 927927 h 927927"/>
                <a:gd name="connsiteX2" fmla="*/ 403062 w 4459799"/>
                <a:gd name="connsiteY2" fmla="*/ 463964 h 927927"/>
                <a:gd name="connsiteX3" fmla="*/ 5938 w 4459799"/>
                <a:gd name="connsiteY3" fmla="*/ 28119 h 927927"/>
                <a:gd name="connsiteX4" fmla="*/ 61094 w 4459799"/>
                <a:gd name="connsiteY4" fmla="*/ 0 h 927927"/>
                <a:gd name="connsiteX5" fmla="*/ 3952361 w 4459799"/>
                <a:gd name="connsiteY5" fmla="*/ 0 h 927927"/>
                <a:gd name="connsiteX6" fmla="*/ 4062674 w 4459799"/>
                <a:gd name="connsiteY6" fmla="*/ 56238 h 927927"/>
                <a:gd name="connsiteX7" fmla="*/ 4459799 w 4459799"/>
                <a:gd name="connsiteY7" fmla="*/ 463964 h 927927"/>
                <a:gd name="connsiteX0" fmla="*/ 4218182 w 4459799"/>
                <a:gd name="connsiteY0" fmla="*/ 927927 h 927927"/>
                <a:gd name="connsiteX1" fmla="*/ 7008 w 4459799"/>
                <a:gd name="connsiteY1" fmla="*/ 927927 h 927927"/>
                <a:gd name="connsiteX2" fmla="*/ 812597 w 4459799"/>
                <a:gd name="connsiteY2" fmla="*/ 463964 h 927927"/>
                <a:gd name="connsiteX3" fmla="*/ 5938 w 4459799"/>
                <a:gd name="connsiteY3" fmla="*/ 28119 h 927927"/>
                <a:gd name="connsiteX4" fmla="*/ 61094 w 4459799"/>
                <a:gd name="connsiteY4" fmla="*/ 0 h 927927"/>
                <a:gd name="connsiteX5" fmla="*/ 3952361 w 4459799"/>
                <a:gd name="connsiteY5" fmla="*/ 0 h 927927"/>
                <a:gd name="connsiteX6" fmla="*/ 4062674 w 4459799"/>
                <a:gd name="connsiteY6" fmla="*/ 56238 h 927927"/>
                <a:gd name="connsiteX7" fmla="*/ 4459799 w 4459799"/>
                <a:gd name="connsiteY7" fmla="*/ 463964 h 927927"/>
                <a:gd name="connsiteX0" fmla="*/ 4218182 w 4459799"/>
                <a:gd name="connsiteY0" fmla="*/ 927927 h 927927"/>
                <a:gd name="connsiteX1" fmla="*/ 7008 w 4459799"/>
                <a:gd name="connsiteY1" fmla="*/ 927927 h 927927"/>
                <a:gd name="connsiteX2" fmla="*/ 812597 w 4459799"/>
                <a:gd name="connsiteY2" fmla="*/ 463964 h 927927"/>
                <a:gd name="connsiteX3" fmla="*/ 5938 w 4459799"/>
                <a:gd name="connsiteY3" fmla="*/ 28119 h 927927"/>
                <a:gd name="connsiteX4" fmla="*/ 61094 w 4459799"/>
                <a:gd name="connsiteY4" fmla="*/ 0 h 927927"/>
                <a:gd name="connsiteX5" fmla="*/ 3952361 w 4459799"/>
                <a:gd name="connsiteY5" fmla="*/ 0 h 927927"/>
                <a:gd name="connsiteX6" fmla="*/ 4062674 w 4459799"/>
                <a:gd name="connsiteY6" fmla="*/ 56238 h 927927"/>
                <a:gd name="connsiteX7" fmla="*/ 4459799 w 4459799"/>
                <a:gd name="connsiteY7" fmla="*/ 463964 h 927927"/>
                <a:gd name="connsiteX0" fmla="*/ 4218182 w 4459799"/>
                <a:gd name="connsiteY0" fmla="*/ 927927 h 927927"/>
                <a:gd name="connsiteX1" fmla="*/ 7008 w 4459799"/>
                <a:gd name="connsiteY1" fmla="*/ 927927 h 927927"/>
                <a:gd name="connsiteX2" fmla="*/ 812597 w 4459799"/>
                <a:gd name="connsiteY2" fmla="*/ 463964 h 927927"/>
                <a:gd name="connsiteX3" fmla="*/ 5938 w 4459799"/>
                <a:gd name="connsiteY3" fmla="*/ 28119 h 927927"/>
                <a:gd name="connsiteX4" fmla="*/ 61094 w 4459799"/>
                <a:gd name="connsiteY4" fmla="*/ 0 h 927927"/>
                <a:gd name="connsiteX5" fmla="*/ 3952361 w 4459799"/>
                <a:gd name="connsiteY5" fmla="*/ 0 h 927927"/>
                <a:gd name="connsiteX6" fmla="*/ 4062674 w 4459799"/>
                <a:gd name="connsiteY6" fmla="*/ 56238 h 927927"/>
                <a:gd name="connsiteX7" fmla="*/ 4459799 w 4459799"/>
                <a:gd name="connsiteY7" fmla="*/ 463964 h 927927"/>
                <a:gd name="connsiteX0" fmla="*/ 4218182 w 4459799"/>
                <a:gd name="connsiteY0" fmla="*/ 927927 h 927927"/>
                <a:gd name="connsiteX1" fmla="*/ 7008 w 4459799"/>
                <a:gd name="connsiteY1" fmla="*/ 927927 h 927927"/>
                <a:gd name="connsiteX2" fmla="*/ 812597 w 4459799"/>
                <a:gd name="connsiteY2" fmla="*/ 463964 h 927927"/>
                <a:gd name="connsiteX3" fmla="*/ 5938 w 4459799"/>
                <a:gd name="connsiteY3" fmla="*/ 28119 h 927927"/>
                <a:gd name="connsiteX4" fmla="*/ 61094 w 4459799"/>
                <a:gd name="connsiteY4" fmla="*/ 0 h 927927"/>
                <a:gd name="connsiteX5" fmla="*/ 3952361 w 4459799"/>
                <a:gd name="connsiteY5" fmla="*/ 0 h 927927"/>
                <a:gd name="connsiteX6" fmla="*/ 4062674 w 4459799"/>
                <a:gd name="connsiteY6" fmla="*/ 56238 h 927927"/>
                <a:gd name="connsiteX7" fmla="*/ 4459799 w 4459799"/>
                <a:gd name="connsiteY7" fmla="*/ 463964 h 927927"/>
                <a:gd name="connsiteX0" fmla="*/ 4218182 w 4459799"/>
                <a:gd name="connsiteY0" fmla="*/ 927927 h 927927"/>
                <a:gd name="connsiteX1" fmla="*/ 7008 w 4459799"/>
                <a:gd name="connsiteY1" fmla="*/ 927927 h 927927"/>
                <a:gd name="connsiteX2" fmla="*/ 812597 w 4459799"/>
                <a:gd name="connsiteY2" fmla="*/ 463964 h 927927"/>
                <a:gd name="connsiteX3" fmla="*/ 5938 w 4459799"/>
                <a:gd name="connsiteY3" fmla="*/ 28119 h 927927"/>
                <a:gd name="connsiteX4" fmla="*/ 61094 w 4459799"/>
                <a:gd name="connsiteY4" fmla="*/ 0 h 927927"/>
                <a:gd name="connsiteX5" fmla="*/ 3952361 w 4459799"/>
                <a:gd name="connsiteY5" fmla="*/ 0 h 927927"/>
                <a:gd name="connsiteX6" fmla="*/ 4062674 w 4459799"/>
                <a:gd name="connsiteY6" fmla="*/ 56238 h 927927"/>
                <a:gd name="connsiteX7" fmla="*/ 4459799 w 4459799"/>
                <a:gd name="connsiteY7" fmla="*/ 463964 h 927927"/>
                <a:gd name="connsiteX0" fmla="*/ 4218182 w 4459799"/>
                <a:gd name="connsiteY0" fmla="*/ 927927 h 927927"/>
                <a:gd name="connsiteX1" fmla="*/ 7008 w 4459799"/>
                <a:gd name="connsiteY1" fmla="*/ 927927 h 927927"/>
                <a:gd name="connsiteX2" fmla="*/ 812597 w 4459799"/>
                <a:gd name="connsiteY2" fmla="*/ 463964 h 927927"/>
                <a:gd name="connsiteX3" fmla="*/ 5938 w 4459799"/>
                <a:gd name="connsiteY3" fmla="*/ 28119 h 927927"/>
                <a:gd name="connsiteX4" fmla="*/ 61094 w 4459799"/>
                <a:gd name="connsiteY4" fmla="*/ 0 h 927927"/>
                <a:gd name="connsiteX5" fmla="*/ 3952361 w 4459799"/>
                <a:gd name="connsiteY5" fmla="*/ 0 h 927927"/>
                <a:gd name="connsiteX6" fmla="*/ 4062674 w 4459799"/>
                <a:gd name="connsiteY6" fmla="*/ 56238 h 927927"/>
                <a:gd name="connsiteX7" fmla="*/ 4459799 w 4459799"/>
                <a:gd name="connsiteY7" fmla="*/ 463964 h 927927"/>
                <a:gd name="connsiteX0" fmla="*/ 4218182 w 4459799"/>
                <a:gd name="connsiteY0" fmla="*/ 927927 h 927927"/>
                <a:gd name="connsiteX1" fmla="*/ 7008 w 4459799"/>
                <a:gd name="connsiteY1" fmla="*/ 927927 h 927927"/>
                <a:gd name="connsiteX2" fmla="*/ 812597 w 4459799"/>
                <a:gd name="connsiteY2" fmla="*/ 463964 h 927927"/>
                <a:gd name="connsiteX3" fmla="*/ 5938 w 4459799"/>
                <a:gd name="connsiteY3" fmla="*/ 28119 h 927927"/>
                <a:gd name="connsiteX4" fmla="*/ 61094 w 4459799"/>
                <a:gd name="connsiteY4" fmla="*/ 0 h 927927"/>
                <a:gd name="connsiteX5" fmla="*/ 3952361 w 4459799"/>
                <a:gd name="connsiteY5" fmla="*/ 0 h 927927"/>
                <a:gd name="connsiteX6" fmla="*/ 4106800 w 4459799"/>
                <a:gd name="connsiteY6" fmla="*/ 28119 h 927927"/>
                <a:gd name="connsiteX7" fmla="*/ 4459799 w 4459799"/>
                <a:gd name="connsiteY7" fmla="*/ 463964 h 927927"/>
                <a:gd name="connsiteX0" fmla="*/ 4218182 w 4913459"/>
                <a:gd name="connsiteY0" fmla="*/ 927927 h 927927"/>
                <a:gd name="connsiteX1" fmla="*/ 7008 w 4913459"/>
                <a:gd name="connsiteY1" fmla="*/ 927927 h 927927"/>
                <a:gd name="connsiteX2" fmla="*/ 812597 w 4913459"/>
                <a:gd name="connsiteY2" fmla="*/ 463964 h 927927"/>
                <a:gd name="connsiteX3" fmla="*/ 5938 w 4913459"/>
                <a:gd name="connsiteY3" fmla="*/ 28119 h 927927"/>
                <a:gd name="connsiteX4" fmla="*/ 61094 w 4913459"/>
                <a:gd name="connsiteY4" fmla="*/ 0 h 927927"/>
                <a:gd name="connsiteX5" fmla="*/ 3952361 w 4913459"/>
                <a:gd name="connsiteY5" fmla="*/ 0 h 927927"/>
                <a:gd name="connsiteX6" fmla="*/ 4106800 w 4913459"/>
                <a:gd name="connsiteY6" fmla="*/ 28119 h 927927"/>
                <a:gd name="connsiteX7" fmla="*/ 4913459 w 4913459"/>
                <a:gd name="connsiteY7" fmla="*/ 463964 h 927927"/>
                <a:gd name="connsiteX0" fmla="*/ 4218182 w 4913459"/>
                <a:gd name="connsiteY0" fmla="*/ 927927 h 927927"/>
                <a:gd name="connsiteX1" fmla="*/ 7008 w 4913459"/>
                <a:gd name="connsiteY1" fmla="*/ 927927 h 927927"/>
                <a:gd name="connsiteX2" fmla="*/ 812597 w 4913459"/>
                <a:gd name="connsiteY2" fmla="*/ 463964 h 927927"/>
                <a:gd name="connsiteX3" fmla="*/ 5938 w 4913459"/>
                <a:gd name="connsiteY3" fmla="*/ 28119 h 927927"/>
                <a:gd name="connsiteX4" fmla="*/ 61094 w 4913459"/>
                <a:gd name="connsiteY4" fmla="*/ 0 h 927927"/>
                <a:gd name="connsiteX5" fmla="*/ 3952361 w 4913459"/>
                <a:gd name="connsiteY5" fmla="*/ 0 h 927927"/>
                <a:gd name="connsiteX6" fmla="*/ 4106800 w 4913459"/>
                <a:gd name="connsiteY6" fmla="*/ 28119 h 927927"/>
                <a:gd name="connsiteX7" fmla="*/ 4913459 w 4913459"/>
                <a:gd name="connsiteY7" fmla="*/ 463964 h 927927"/>
                <a:gd name="connsiteX0" fmla="*/ 4218182 w 4913459"/>
                <a:gd name="connsiteY0" fmla="*/ 927927 h 927927"/>
                <a:gd name="connsiteX1" fmla="*/ 7008 w 4913459"/>
                <a:gd name="connsiteY1" fmla="*/ 927927 h 927927"/>
                <a:gd name="connsiteX2" fmla="*/ 812597 w 4913459"/>
                <a:gd name="connsiteY2" fmla="*/ 463964 h 927927"/>
                <a:gd name="connsiteX3" fmla="*/ 5938 w 4913459"/>
                <a:gd name="connsiteY3" fmla="*/ 28119 h 927927"/>
                <a:gd name="connsiteX4" fmla="*/ 61094 w 4913459"/>
                <a:gd name="connsiteY4" fmla="*/ 0 h 927927"/>
                <a:gd name="connsiteX5" fmla="*/ 3952361 w 4913459"/>
                <a:gd name="connsiteY5" fmla="*/ 0 h 927927"/>
                <a:gd name="connsiteX6" fmla="*/ 4106800 w 4913459"/>
                <a:gd name="connsiteY6" fmla="*/ 28119 h 927927"/>
                <a:gd name="connsiteX7" fmla="*/ 4913459 w 4913459"/>
                <a:gd name="connsiteY7" fmla="*/ 463964 h 927927"/>
                <a:gd name="connsiteX0" fmla="*/ 4218182 w 4913459"/>
                <a:gd name="connsiteY0" fmla="*/ 927927 h 927927"/>
                <a:gd name="connsiteX1" fmla="*/ 7008 w 4913459"/>
                <a:gd name="connsiteY1" fmla="*/ 927927 h 927927"/>
                <a:gd name="connsiteX2" fmla="*/ 812597 w 4913459"/>
                <a:gd name="connsiteY2" fmla="*/ 463964 h 927927"/>
                <a:gd name="connsiteX3" fmla="*/ 5938 w 4913459"/>
                <a:gd name="connsiteY3" fmla="*/ 28119 h 927927"/>
                <a:gd name="connsiteX4" fmla="*/ 61094 w 4913459"/>
                <a:gd name="connsiteY4" fmla="*/ 0 h 927927"/>
                <a:gd name="connsiteX5" fmla="*/ 3996487 w 4913459"/>
                <a:gd name="connsiteY5" fmla="*/ 0 h 927927"/>
                <a:gd name="connsiteX6" fmla="*/ 4106800 w 4913459"/>
                <a:gd name="connsiteY6" fmla="*/ 28119 h 927927"/>
                <a:gd name="connsiteX7" fmla="*/ 4913459 w 4913459"/>
                <a:gd name="connsiteY7" fmla="*/ 463964 h 927927"/>
                <a:gd name="connsiteX0" fmla="*/ 4262307 w 4913459"/>
                <a:gd name="connsiteY0" fmla="*/ 927927 h 927927"/>
                <a:gd name="connsiteX1" fmla="*/ 7008 w 4913459"/>
                <a:gd name="connsiteY1" fmla="*/ 927927 h 927927"/>
                <a:gd name="connsiteX2" fmla="*/ 812597 w 4913459"/>
                <a:gd name="connsiteY2" fmla="*/ 463964 h 927927"/>
                <a:gd name="connsiteX3" fmla="*/ 5938 w 4913459"/>
                <a:gd name="connsiteY3" fmla="*/ 28119 h 927927"/>
                <a:gd name="connsiteX4" fmla="*/ 61094 w 4913459"/>
                <a:gd name="connsiteY4" fmla="*/ 0 h 927927"/>
                <a:gd name="connsiteX5" fmla="*/ 3996487 w 4913459"/>
                <a:gd name="connsiteY5" fmla="*/ 0 h 927927"/>
                <a:gd name="connsiteX6" fmla="*/ 4106800 w 4913459"/>
                <a:gd name="connsiteY6" fmla="*/ 28119 h 927927"/>
                <a:gd name="connsiteX7" fmla="*/ 4913459 w 4913459"/>
                <a:gd name="connsiteY7" fmla="*/ 463964 h 927927"/>
                <a:gd name="connsiteX0" fmla="*/ 4262307 w 4913459"/>
                <a:gd name="connsiteY0" fmla="*/ 927927 h 927927"/>
                <a:gd name="connsiteX1" fmla="*/ 7008 w 4913459"/>
                <a:gd name="connsiteY1" fmla="*/ 927927 h 927927"/>
                <a:gd name="connsiteX2" fmla="*/ 812597 w 4913459"/>
                <a:gd name="connsiteY2" fmla="*/ 463964 h 927927"/>
                <a:gd name="connsiteX3" fmla="*/ 5938 w 4913459"/>
                <a:gd name="connsiteY3" fmla="*/ 17747 h 927927"/>
                <a:gd name="connsiteX4" fmla="*/ 61094 w 4913459"/>
                <a:gd name="connsiteY4" fmla="*/ 0 h 927927"/>
                <a:gd name="connsiteX5" fmla="*/ 3996487 w 4913459"/>
                <a:gd name="connsiteY5" fmla="*/ 0 h 927927"/>
                <a:gd name="connsiteX6" fmla="*/ 4106800 w 4913459"/>
                <a:gd name="connsiteY6" fmla="*/ 28119 h 927927"/>
                <a:gd name="connsiteX7" fmla="*/ 4913459 w 4913459"/>
                <a:gd name="connsiteY7" fmla="*/ 463964 h 927927"/>
                <a:gd name="connsiteX0" fmla="*/ 4262307 w 4913459"/>
                <a:gd name="connsiteY0" fmla="*/ 927927 h 927927"/>
                <a:gd name="connsiteX1" fmla="*/ 7008 w 4913459"/>
                <a:gd name="connsiteY1" fmla="*/ 927927 h 927927"/>
                <a:gd name="connsiteX2" fmla="*/ 1291314 w 4913459"/>
                <a:gd name="connsiteY2" fmla="*/ 463964 h 927927"/>
                <a:gd name="connsiteX3" fmla="*/ 5938 w 4913459"/>
                <a:gd name="connsiteY3" fmla="*/ 17747 h 927927"/>
                <a:gd name="connsiteX4" fmla="*/ 61094 w 4913459"/>
                <a:gd name="connsiteY4" fmla="*/ 0 h 927927"/>
                <a:gd name="connsiteX5" fmla="*/ 3996487 w 4913459"/>
                <a:gd name="connsiteY5" fmla="*/ 0 h 927927"/>
                <a:gd name="connsiteX6" fmla="*/ 4106800 w 4913459"/>
                <a:gd name="connsiteY6" fmla="*/ 28119 h 927927"/>
                <a:gd name="connsiteX7" fmla="*/ 4913459 w 4913459"/>
                <a:gd name="connsiteY7" fmla="*/ 463964 h 927927"/>
                <a:gd name="connsiteX0" fmla="*/ 4262307 w 4913459"/>
                <a:gd name="connsiteY0" fmla="*/ 927927 h 927927"/>
                <a:gd name="connsiteX1" fmla="*/ 7008 w 4913459"/>
                <a:gd name="connsiteY1" fmla="*/ 927927 h 927927"/>
                <a:gd name="connsiteX2" fmla="*/ 1291314 w 4913459"/>
                <a:gd name="connsiteY2" fmla="*/ 463964 h 927927"/>
                <a:gd name="connsiteX3" fmla="*/ 5938 w 4913459"/>
                <a:gd name="connsiteY3" fmla="*/ 17747 h 927927"/>
                <a:gd name="connsiteX4" fmla="*/ 61094 w 4913459"/>
                <a:gd name="connsiteY4" fmla="*/ 0 h 927927"/>
                <a:gd name="connsiteX5" fmla="*/ 3996487 w 4913459"/>
                <a:gd name="connsiteY5" fmla="*/ 0 h 927927"/>
                <a:gd name="connsiteX6" fmla="*/ 4106800 w 4913459"/>
                <a:gd name="connsiteY6" fmla="*/ 28119 h 927927"/>
                <a:gd name="connsiteX7" fmla="*/ 4913459 w 4913459"/>
                <a:gd name="connsiteY7" fmla="*/ 463964 h 927927"/>
                <a:gd name="connsiteX0" fmla="*/ 4262307 w 4913459"/>
                <a:gd name="connsiteY0" fmla="*/ 927927 h 927927"/>
                <a:gd name="connsiteX1" fmla="*/ 7008 w 4913459"/>
                <a:gd name="connsiteY1" fmla="*/ 927927 h 927927"/>
                <a:gd name="connsiteX2" fmla="*/ 1291314 w 4913459"/>
                <a:gd name="connsiteY2" fmla="*/ 463964 h 927927"/>
                <a:gd name="connsiteX3" fmla="*/ 5938 w 4913459"/>
                <a:gd name="connsiteY3" fmla="*/ 17747 h 927927"/>
                <a:gd name="connsiteX4" fmla="*/ 61094 w 4913459"/>
                <a:gd name="connsiteY4" fmla="*/ 0 h 927927"/>
                <a:gd name="connsiteX5" fmla="*/ 3996487 w 4913459"/>
                <a:gd name="connsiteY5" fmla="*/ 0 h 927927"/>
                <a:gd name="connsiteX6" fmla="*/ 4106800 w 4913459"/>
                <a:gd name="connsiteY6" fmla="*/ 28119 h 927927"/>
                <a:gd name="connsiteX7" fmla="*/ 4913459 w 4913459"/>
                <a:gd name="connsiteY7" fmla="*/ 463964 h 927927"/>
                <a:gd name="connsiteX0" fmla="*/ 4262307 w 4913459"/>
                <a:gd name="connsiteY0" fmla="*/ 927927 h 927927"/>
                <a:gd name="connsiteX1" fmla="*/ 7008 w 4913459"/>
                <a:gd name="connsiteY1" fmla="*/ 927927 h 927927"/>
                <a:gd name="connsiteX2" fmla="*/ 1291314 w 4913459"/>
                <a:gd name="connsiteY2" fmla="*/ 463964 h 927927"/>
                <a:gd name="connsiteX3" fmla="*/ 5938 w 4913459"/>
                <a:gd name="connsiteY3" fmla="*/ 17747 h 927927"/>
                <a:gd name="connsiteX4" fmla="*/ 61094 w 4913459"/>
                <a:gd name="connsiteY4" fmla="*/ 0 h 927927"/>
                <a:gd name="connsiteX5" fmla="*/ 3996487 w 4913459"/>
                <a:gd name="connsiteY5" fmla="*/ 0 h 927927"/>
                <a:gd name="connsiteX6" fmla="*/ 4106800 w 4913459"/>
                <a:gd name="connsiteY6" fmla="*/ 28119 h 927927"/>
                <a:gd name="connsiteX7" fmla="*/ 4913459 w 4913459"/>
                <a:gd name="connsiteY7" fmla="*/ 463964 h 927927"/>
                <a:gd name="connsiteX0" fmla="*/ 4262307 w 4913459"/>
                <a:gd name="connsiteY0" fmla="*/ 927927 h 927927"/>
                <a:gd name="connsiteX1" fmla="*/ 7008 w 4913459"/>
                <a:gd name="connsiteY1" fmla="*/ 927927 h 927927"/>
                <a:gd name="connsiteX2" fmla="*/ 1291314 w 4913459"/>
                <a:gd name="connsiteY2" fmla="*/ 463964 h 927927"/>
                <a:gd name="connsiteX3" fmla="*/ 5938 w 4913459"/>
                <a:gd name="connsiteY3" fmla="*/ 17747 h 927927"/>
                <a:gd name="connsiteX4" fmla="*/ 61094 w 4913459"/>
                <a:gd name="connsiteY4" fmla="*/ 0 h 927927"/>
                <a:gd name="connsiteX5" fmla="*/ 3996487 w 4913459"/>
                <a:gd name="connsiteY5" fmla="*/ 0 h 927927"/>
                <a:gd name="connsiteX6" fmla="*/ 4106800 w 4913459"/>
                <a:gd name="connsiteY6" fmla="*/ 28119 h 927927"/>
                <a:gd name="connsiteX7" fmla="*/ 4913459 w 4913459"/>
                <a:gd name="connsiteY7" fmla="*/ 463964 h 927927"/>
                <a:gd name="connsiteX0" fmla="*/ 4262307 w 4913459"/>
                <a:gd name="connsiteY0" fmla="*/ 927927 h 927927"/>
                <a:gd name="connsiteX1" fmla="*/ 7008 w 4913459"/>
                <a:gd name="connsiteY1" fmla="*/ 927927 h 927927"/>
                <a:gd name="connsiteX2" fmla="*/ 1291314 w 4913459"/>
                <a:gd name="connsiteY2" fmla="*/ 463964 h 927927"/>
                <a:gd name="connsiteX3" fmla="*/ 5938 w 4913459"/>
                <a:gd name="connsiteY3" fmla="*/ 17747 h 927927"/>
                <a:gd name="connsiteX4" fmla="*/ 61094 w 4913459"/>
                <a:gd name="connsiteY4" fmla="*/ 0 h 927927"/>
                <a:gd name="connsiteX5" fmla="*/ 3996487 w 4913459"/>
                <a:gd name="connsiteY5" fmla="*/ 0 h 927927"/>
                <a:gd name="connsiteX6" fmla="*/ 4106800 w 4913459"/>
                <a:gd name="connsiteY6" fmla="*/ 28119 h 927927"/>
                <a:gd name="connsiteX7" fmla="*/ 4913459 w 4913459"/>
                <a:gd name="connsiteY7" fmla="*/ 463964 h 927927"/>
                <a:gd name="connsiteX0" fmla="*/ 4262307 w 4913459"/>
                <a:gd name="connsiteY0" fmla="*/ 927927 h 927927"/>
                <a:gd name="connsiteX1" fmla="*/ 7008 w 4913459"/>
                <a:gd name="connsiteY1" fmla="*/ 927927 h 927927"/>
                <a:gd name="connsiteX2" fmla="*/ 1291314 w 4913459"/>
                <a:gd name="connsiteY2" fmla="*/ 463964 h 927927"/>
                <a:gd name="connsiteX3" fmla="*/ 5938 w 4913459"/>
                <a:gd name="connsiteY3" fmla="*/ 17747 h 927927"/>
                <a:gd name="connsiteX4" fmla="*/ 61094 w 4913459"/>
                <a:gd name="connsiteY4" fmla="*/ 0 h 927927"/>
                <a:gd name="connsiteX5" fmla="*/ 3996487 w 4913459"/>
                <a:gd name="connsiteY5" fmla="*/ 0 h 927927"/>
                <a:gd name="connsiteX6" fmla="*/ 4150925 w 4913459"/>
                <a:gd name="connsiteY6" fmla="*/ 17747 h 927927"/>
                <a:gd name="connsiteX7" fmla="*/ 4913459 w 4913459"/>
                <a:gd name="connsiteY7" fmla="*/ 463964 h 927927"/>
                <a:gd name="connsiteX0" fmla="*/ 4262307 w 5436303"/>
                <a:gd name="connsiteY0" fmla="*/ 927927 h 927927"/>
                <a:gd name="connsiteX1" fmla="*/ 7008 w 5436303"/>
                <a:gd name="connsiteY1" fmla="*/ 927927 h 927927"/>
                <a:gd name="connsiteX2" fmla="*/ 1291314 w 5436303"/>
                <a:gd name="connsiteY2" fmla="*/ 463964 h 927927"/>
                <a:gd name="connsiteX3" fmla="*/ 5938 w 5436303"/>
                <a:gd name="connsiteY3" fmla="*/ 17747 h 927927"/>
                <a:gd name="connsiteX4" fmla="*/ 61094 w 5436303"/>
                <a:gd name="connsiteY4" fmla="*/ 0 h 927927"/>
                <a:gd name="connsiteX5" fmla="*/ 3996487 w 5436303"/>
                <a:gd name="connsiteY5" fmla="*/ 0 h 927927"/>
                <a:gd name="connsiteX6" fmla="*/ 4150925 w 5436303"/>
                <a:gd name="connsiteY6" fmla="*/ 17747 h 927927"/>
                <a:gd name="connsiteX7" fmla="*/ 5436303 w 5436303"/>
                <a:gd name="connsiteY7" fmla="*/ 463964 h 927927"/>
                <a:gd name="connsiteX0" fmla="*/ 4262307 w 5436303"/>
                <a:gd name="connsiteY0" fmla="*/ 927927 h 927927"/>
                <a:gd name="connsiteX1" fmla="*/ 7008 w 5436303"/>
                <a:gd name="connsiteY1" fmla="*/ 927927 h 927927"/>
                <a:gd name="connsiteX2" fmla="*/ 1291314 w 5436303"/>
                <a:gd name="connsiteY2" fmla="*/ 463964 h 927927"/>
                <a:gd name="connsiteX3" fmla="*/ 5938 w 5436303"/>
                <a:gd name="connsiteY3" fmla="*/ 17747 h 927927"/>
                <a:gd name="connsiteX4" fmla="*/ 61094 w 5436303"/>
                <a:gd name="connsiteY4" fmla="*/ 0 h 927927"/>
                <a:gd name="connsiteX5" fmla="*/ 3996487 w 5436303"/>
                <a:gd name="connsiteY5" fmla="*/ 0 h 927927"/>
                <a:gd name="connsiteX6" fmla="*/ 4150925 w 5436303"/>
                <a:gd name="connsiteY6" fmla="*/ 17747 h 927927"/>
                <a:gd name="connsiteX7" fmla="*/ 5436303 w 5436303"/>
                <a:gd name="connsiteY7" fmla="*/ 463964 h 927927"/>
                <a:gd name="connsiteX0" fmla="*/ 4262307 w 5436303"/>
                <a:gd name="connsiteY0" fmla="*/ 927927 h 927927"/>
                <a:gd name="connsiteX1" fmla="*/ 7008 w 5436303"/>
                <a:gd name="connsiteY1" fmla="*/ 927927 h 927927"/>
                <a:gd name="connsiteX2" fmla="*/ 1291314 w 5436303"/>
                <a:gd name="connsiteY2" fmla="*/ 463964 h 927927"/>
                <a:gd name="connsiteX3" fmla="*/ 5938 w 5436303"/>
                <a:gd name="connsiteY3" fmla="*/ 17747 h 927927"/>
                <a:gd name="connsiteX4" fmla="*/ 61094 w 5436303"/>
                <a:gd name="connsiteY4" fmla="*/ 0 h 927927"/>
                <a:gd name="connsiteX5" fmla="*/ 3996487 w 5436303"/>
                <a:gd name="connsiteY5" fmla="*/ 0 h 927927"/>
                <a:gd name="connsiteX6" fmla="*/ 4150925 w 5436303"/>
                <a:gd name="connsiteY6" fmla="*/ 17747 h 927927"/>
                <a:gd name="connsiteX7" fmla="*/ 5436303 w 5436303"/>
                <a:gd name="connsiteY7" fmla="*/ 463964 h 927927"/>
                <a:gd name="connsiteX0" fmla="*/ 4262307 w 5436303"/>
                <a:gd name="connsiteY0" fmla="*/ 927927 h 927927"/>
                <a:gd name="connsiteX1" fmla="*/ 7008 w 5436303"/>
                <a:gd name="connsiteY1" fmla="*/ 927927 h 927927"/>
                <a:gd name="connsiteX2" fmla="*/ 1291314 w 5436303"/>
                <a:gd name="connsiteY2" fmla="*/ 463964 h 927927"/>
                <a:gd name="connsiteX3" fmla="*/ 5938 w 5436303"/>
                <a:gd name="connsiteY3" fmla="*/ 17747 h 927927"/>
                <a:gd name="connsiteX4" fmla="*/ 61094 w 5436303"/>
                <a:gd name="connsiteY4" fmla="*/ 0 h 927927"/>
                <a:gd name="connsiteX5" fmla="*/ 4040611 w 5436303"/>
                <a:gd name="connsiteY5" fmla="*/ 0 h 927927"/>
                <a:gd name="connsiteX6" fmla="*/ 4150925 w 5436303"/>
                <a:gd name="connsiteY6" fmla="*/ 17747 h 927927"/>
                <a:gd name="connsiteX7" fmla="*/ 5436303 w 5436303"/>
                <a:gd name="connsiteY7" fmla="*/ 463964 h 927927"/>
                <a:gd name="connsiteX0" fmla="*/ 4306432 w 5436303"/>
                <a:gd name="connsiteY0" fmla="*/ 927927 h 927927"/>
                <a:gd name="connsiteX1" fmla="*/ 7008 w 5436303"/>
                <a:gd name="connsiteY1" fmla="*/ 927927 h 927927"/>
                <a:gd name="connsiteX2" fmla="*/ 1291314 w 5436303"/>
                <a:gd name="connsiteY2" fmla="*/ 463964 h 927927"/>
                <a:gd name="connsiteX3" fmla="*/ 5938 w 5436303"/>
                <a:gd name="connsiteY3" fmla="*/ 17747 h 927927"/>
                <a:gd name="connsiteX4" fmla="*/ 61094 w 5436303"/>
                <a:gd name="connsiteY4" fmla="*/ 0 h 927927"/>
                <a:gd name="connsiteX5" fmla="*/ 4040611 w 5436303"/>
                <a:gd name="connsiteY5" fmla="*/ 0 h 927927"/>
                <a:gd name="connsiteX6" fmla="*/ 4150925 w 5436303"/>
                <a:gd name="connsiteY6" fmla="*/ 17747 h 927927"/>
                <a:gd name="connsiteX7" fmla="*/ 5436303 w 5436303"/>
                <a:gd name="connsiteY7" fmla="*/ 463964 h 927927"/>
                <a:gd name="connsiteX0" fmla="*/ 4306432 w 5436303"/>
                <a:gd name="connsiteY0" fmla="*/ 927927 h 927927"/>
                <a:gd name="connsiteX1" fmla="*/ 7008 w 5436303"/>
                <a:gd name="connsiteY1" fmla="*/ 927927 h 927927"/>
                <a:gd name="connsiteX2" fmla="*/ 1291314 w 5436303"/>
                <a:gd name="connsiteY2" fmla="*/ 463964 h 927927"/>
                <a:gd name="connsiteX3" fmla="*/ 5938 w 5436303"/>
                <a:gd name="connsiteY3" fmla="*/ 15632 h 927927"/>
                <a:gd name="connsiteX4" fmla="*/ 61094 w 5436303"/>
                <a:gd name="connsiteY4" fmla="*/ 0 h 927927"/>
                <a:gd name="connsiteX5" fmla="*/ 4040611 w 5436303"/>
                <a:gd name="connsiteY5" fmla="*/ 0 h 927927"/>
                <a:gd name="connsiteX6" fmla="*/ 4150925 w 5436303"/>
                <a:gd name="connsiteY6" fmla="*/ 17747 h 927927"/>
                <a:gd name="connsiteX7" fmla="*/ 5436303 w 5436303"/>
                <a:gd name="connsiteY7" fmla="*/ 463964 h 927927"/>
                <a:gd name="connsiteX0" fmla="*/ 4306432 w 5436303"/>
                <a:gd name="connsiteY0" fmla="*/ 927927 h 927927"/>
                <a:gd name="connsiteX1" fmla="*/ 7008 w 5436303"/>
                <a:gd name="connsiteY1" fmla="*/ 927927 h 927927"/>
                <a:gd name="connsiteX2" fmla="*/ 1466914 w 5436303"/>
                <a:gd name="connsiteY2" fmla="*/ 463964 h 927927"/>
                <a:gd name="connsiteX3" fmla="*/ 5938 w 5436303"/>
                <a:gd name="connsiteY3" fmla="*/ 15632 h 927927"/>
                <a:gd name="connsiteX4" fmla="*/ 61094 w 5436303"/>
                <a:gd name="connsiteY4" fmla="*/ 0 h 927927"/>
                <a:gd name="connsiteX5" fmla="*/ 4040611 w 5436303"/>
                <a:gd name="connsiteY5" fmla="*/ 0 h 927927"/>
                <a:gd name="connsiteX6" fmla="*/ 4150925 w 5436303"/>
                <a:gd name="connsiteY6" fmla="*/ 17747 h 927927"/>
                <a:gd name="connsiteX7" fmla="*/ 5436303 w 5436303"/>
                <a:gd name="connsiteY7" fmla="*/ 463964 h 927927"/>
                <a:gd name="connsiteX0" fmla="*/ 4306432 w 5436303"/>
                <a:gd name="connsiteY0" fmla="*/ 927927 h 927927"/>
                <a:gd name="connsiteX1" fmla="*/ 7008 w 5436303"/>
                <a:gd name="connsiteY1" fmla="*/ 927927 h 927927"/>
                <a:gd name="connsiteX2" fmla="*/ 1466914 w 5436303"/>
                <a:gd name="connsiteY2" fmla="*/ 463964 h 927927"/>
                <a:gd name="connsiteX3" fmla="*/ 5938 w 5436303"/>
                <a:gd name="connsiteY3" fmla="*/ 15632 h 927927"/>
                <a:gd name="connsiteX4" fmla="*/ 61094 w 5436303"/>
                <a:gd name="connsiteY4" fmla="*/ 0 h 927927"/>
                <a:gd name="connsiteX5" fmla="*/ 4040611 w 5436303"/>
                <a:gd name="connsiteY5" fmla="*/ 0 h 927927"/>
                <a:gd name="connsiteX6" fmla="*/ 4150925 w 5436303"/>
                <a:gd name="connsiteY6" fmla="*/ 17747 h 927927"/>
                <a:gd name="connsiteX7" fmla="*/ 5436303 w 5436303"/>
                <a:gd name="connsiteY7" fmla="*/ 463964 h 927927"/>
                <a:gd name="connsiteX0" fmla="*/ 4306432 w 5436303"/>
                <a:gd name="connsiteY0" fmla="*/ 927927 h 927927"/>
                <a:gd name="connsiteX1" fmla="*/ 7008 w 5436303"/>
                <a:gd name="connsiteY1" fmla="*/ 927927 h 927927"/>
                <a:gd name="connsiteX2" fmla="*/ 1466914 w 5436303"/>
                <a:gd name="connsiteY2" fmla="*/ 463964 h 927927"/>
                <a:gd name="connsiteX3" fmla="*/ 5938 w 5436303"/>
                <a:gd name="connsiteY3" fmla="*/ 15632 h 927927"/>
                <a:gd name="connsiteX4" fmla="*/ 61094 w 5436303"/>
                <a:gd name="connsiteY4" fmla="*/ 0 h 927927"/>
                <a:gd name="connsiteX5" fmla="*/ 4040611 w 5436303"/>
                <a:gd name="connsiteY5" fmla="*/ 0 h 927927"/>
                <a:gd name="connsiteX6" fmla="*/ 4150925 w 5436303"/>
                <a:gd name="connsiteY6" fmla="*/ 17747 h 927927"/>
                <a:gd name="connsiteX7" fmla="*/ 5436303 w 5436303"/>
                <a:gd name="connsiteY7" fmla="*/ 463964 h 927927"/>
                <a:gd name="connsiteX0" fmla="*/ 4306432 w 5436303"/>
                <a:gd name="connsiteY0" fmla="*/ 927927 h 927927"/>
                <a:gd name="connsiteX1" fmla="*/ 7008 w 5436303"/>
                <a:gd name="connsiteY1" fmla="*/ 927927 h 927927"/>
                <a:gd name="connsiteX2" fmla="*/ 1466914 w 5436303"/>
                <a:gd name="connsiteY2" fmla="*/ 463964 h 927927"/>
                <a:gd name="connsiteX3" fmla="*/ 5938 w 5436303"/>
                <a:gd name="connsiteY3" fmla="*/ 15632 h 927927"/>
                <a:gd name="connsiteX4" fmla="*/ 61094 w 5436303"/>
                <a:gd name="connsiteY4" fmla="*/ 0 h 927927"/>
                <a:gd name="connsiteX5" fmla="*/ 4040611 w 5436303"/>
                <a:gd name="connsiteY5" fmla="*/ 0 h 927927"/>
                <a:gd name="connsiteX6" fmla="*/ 4150925 w 5436303"/>
                <a:gd name="connsiteY6" fmla="*/ 17747 h 927927"/>
                <a:gd name="connsiteX7" fmla="*/ 5436303 w 5436303"/>
                <a:gd name="connsiteY7" fmla="*/ 463964 h 927927"/>
                <a:gd name="connsiteX0" fmla="*/ 4306432 w 5436303"/>
                <a:gd name="connsiteY0" fmla="*/ 927927 h 927927"/>
                <a:gd name="connsiteX1" fmla="*/ 7008 w 5436303"/>
                <a:gd name="connsiteY1" fmla="*/ 927927 h 927927"/>
                <a:gd name="connsiteX2" fmla="*/ 1466914 w 5436303"/>
                <a:gd name="connsiteY2" fmla="*/ 463964 h 927927"/>
                <a:gd name="connsiteX3" fmla="*/ 5938 w 5436303"/>
                <a:gd name="connsiteY3" fmla="*/ 15632 h 927927"/>
                <a:gd name="connsiteX4" fmla="*/ 61094 w 5436303"/>
                <a:gd name="connsiteY4" fmla="*/ 0 h 927927"/>
                <a:gd name="connsiteX5" fmla="*/ 4040611 w 5436303"/>
                <a:gd name="connsiteY5" fmla="*/ 0 h 927927"/>
                <a:gd name="connsiteX6" fmla="*/ 4150925 w 5436303"/>
                <a:gd name="connsiteY6" fmla="*/ 17747 h 927927"/>
                <a:gd name="connsiteX7" fmla="*/ 5436303 w 5436303"/>
                <a:gd name="connsiteY7" fmla="*/ 463964 h 927927"/>
                <a:gd name="connsiteX0" fmla="*/ 4306432 w 5436303"/>
                <a:gd name="connsiteY0" fmla="*/ 927927 h 927927"/>
                <a:gd name="connsiteX1" fmla="*/ 7008 w 5436303"/>
                <a:gd name="connsiteY1" fmla="*/ 927927 h 927927"/>
                <a:gd name="connsiteX2" fmla="*/ 1466914 w 5436303"/>
                <a:gd name="connsiteY2" fmla="*/ 463964 h 927927"/>
                <a:gd name="connsiteX3" fmla="*/ 5938 w 5436303"/>
                <a:gd name="connsiteY3" fmla="*/ 15632 h 927927"/>
                <a:gd name="connsiteX4" fmla="*/ 61094 w 5436303"/>
                <a:gd name="connsiteY4" fmla="*/ 0 h 927927"/>
                <a:gd name="connsiteX5" fmla="*/ 4040611 w 5436303"/>
                <a:gd name="connsiteY5" fmla="*/ 0 h 927927"/>
                <a:gd name="connsiteX6" fmla="*/ 4150925 w 5436303"/>
                <a:gd name="connsiteY6" fmla="*/ 17747 h 927927"/>
                <a:gd name="connsiteX7" fmla="*/ 5436303 w 5436303"/>
                <a:gd name="connsiteY7" fmla="*/ 463964 h 927927"/>
                <a:gd name="connsiteX0" fmla="*/ 4306432 w 5436303"/>
                <a:gd name="connsiteY0" fmla="*/ 927927 h 927927"/>
                <a:gd name="connsiteX1" fmla="*/ 7008 w 5436303"/>
                <a:gd name="connsiteY1" fmla="*/ 927927 h 927927"/>
                <a:gd name="connsiteX2" fmla="*/ 1466914 w 5436303"/>
                <a:gd name="connsiteY2" fmla="*/ 463964 h 927927"/>
                <a:gd name="connsiteX3" fmla="*/ 5938 w 5436303"/>
                <a:gd name="connsiteY3" fmla="*/ 15632 h 927927"/>
                <a:gd name="connsiteX4" fmla="*/ 61094 w 5436303"/>
                <a:gd name="connsiteY4" fmla="*/ 0 h 927927"/>
                <a:gd name="connsiteX5" fmla="*/ 4040611 w 5436303"/>
                <a:gd name="connsiteY5" fmla="*/ 0 h 927927"/>
                <a:gd name="connsiteX6" fmla="*/ 4195050 w 5436303"/>
                <a:gd name="connsiteY6" fmla="*/ 15632 h 927927"/>
                <a:gd name="connsiteX7" fmla="*/ 5436303 w 5436303"/>
                <a:gd name="connsiteY7" fmla="*/ 463964 h 927927"/>
                <a:gd name="connsiteX0" fmla="*/ 4306432 w 5656024"/>
                <a:gd name="connsiteY0" fmla="*/ 927927 h 927927"/>
                <a:gd name="connsiteX1" fmla="*/ 7008 w 5656024"/>
                <a:gd name="connsiteY1" fmla="*/ 927927 h 927927"/>
                <a:gd name="connsiteX2" fmla="*/ 1466914 w 5656024"/>
                <a:gd name="connsiteY2" fmla="*/ 463964 h 927927"/>
                <a:gd name="connsiteX3" fmla="*/ 5938 w 5656024"/>
                <a:gd name="connsiteY3" fmla="*/ 15632 h 927927"/>
                <a:gd name="connsiteX4" fmla="*/ 61094 w 5656024"/>
                <a:gd name="connsiteY4" fmla="*/ 0 h 927927"/>
                <a:gd name="connsiteX5" fmla="*/ 4040611 w 5656024"/>
                <a:gd name="connsiteY5" fmla="*/ 0 h 927927"/>
                <a:gd name="connsiteX6" fmla="*/ 4195050 w 5656024"/>
                <a:gd name="connsiteY6" fmla="*/ 15632 h 927927"/>
                <a:gd name="connsiteX7" fmla="*/ 5656024 w 5656024"/>
                <a:gd name="connsiteY7" fmla="*/ 463964 h 927927"/>
                <a:gd name="connsiteX0" fmla="*/ 4306432 w 5656024"/>
                <a:gd name="connsiteY0" fmla="*/ 927927 h 927927"/>
                <a:gd name="connsiteX1" fmla="*/ 7008 w 5656024"/>
                <a:gd name="connsiteY1" fmla="*/ 927927 h 927927"/>
                <a:gd name="connsiteX2" fmla="*/ 1466914 w 5656024"/>
                <a:gd name="connsiteY2" fmla="*/ 463964 h 927927"/>
                <a:gd name="connsiteX3" fmla="*/ 5938 w 5656024"/>
                <a:gd name="connsiteY3" fmla="*/ 15632 h 927927"/>
                <a:gd name="connsiteX4" fmla="*/ 61094 w 5656024"/>
                <a:gd name="connsiteY4" fmla="*/ 0 h 927927"/>
                <a:gd name="connsiteX5" fmla="*/ 4040611 w 5656024"/>
                <a:gd name="connsiteY5" fmla="*/ 0 h 927927"/>
                <a:gd name="connsiteX6" fmla="*/ 4195050 w 5656024"/>
                <a:gd name="connsiteY6" fmla="*/ 15632 h 927927"/>
                <a:gd name="connsiteX7" fmla="*/ 5656024 w 5656024"/>
                <a:gd name="connsiteY7" fmla="*/ 463964 h 927927"/>
                <a:gd name="connsiteX0" fmla="*/ 4306432 w 5656024"/>
                <a:gd name="connsiteY0" fmla="*/ 927927 h 927927"/>
                <a:gd name="connsiteX1" fmla="*/ 7008 w 5656024"/>
                <a:gd name="connsiteY1" fmla="*/ 927927 h 927927"/>
                <a:gd name="connsiteX2" fmla="*/ 1466914 w 5656024"/>
                <a:gd name="connsiteY2" fmla="*/ 463964 h 927927"/>
                <a:gd name="connsiteX3" fmla="*/ 5938 w 5656024"/>
                <a:gd name="connsiteY3" fmla="*/ 15632 h 927927"/>
                <a:gd name="connsiteX4" fmla="*/ 61094 w 5656024"/>
                <a:gd name="connsiteY4" fmla="*/ 0 h 927927"/>
                <a:gd name="connsiteX5" fmla="*/ 4040611 w 5656024"/>
                <a:gd name="connsiteY5" fmla="*/ 0 h 927927"/>
                <a:gd name="connsiteX6" fmla="*/ 4195050 w 5656024"/>
                <a:gd name="connsiteY6" fmla="*/ 15632 h 927927"/>
                <a:gd name="connsiteX7" fmla="*/ 5656024 w 5656024"/>
                <a:gd name="connsiteY7" fmla="*/ 463964 h 927927"/>
                <a:gd name="connsiteX0" fmla="*/ 4306432 w 5656024"/>
                <a:gd name="connsiteY0" fmla="*/ 927927 h 927927"/>
                <a:gd name="connsiteX1" fmla="*/ 7008 w 5656024"/>
                <a:gd name="connsiteY1" fmla="*/ 927927 h 927927"/>
                <a:gd name="connsiteX2" fmla="*/ 1466914 w 5656024"/>
                <a:gd name="connsiteY2" fmla="*/ 463964 h 927927"/>
                <a:gd name="connsiteX3" fmla="*/ 5938 w 5656024"/>
                <a:gd name="connsiteY3" fmla="*/ 15632 h 927927"/>
                <a:gd name="connsiteX4" fmla="*/ 61094 w 5656024"/>
                <a:gd name="connsiteY4" fmla="*/ 0 h 927927"/>
                <a:gd name="connsiteX5" fmla="*/ 4084737 w 5656024"/>
                <a:gd name="connsiteY5" fmla="*/ 0 h 927927"/>
                <a:gd name="connsiteX6" fmla="*/ 4195050 w 5656024"/>
                <a:gd name="connsiteY6" fmla="*/ 15632 h 927927"/>
                <a:gd name="connsiteX7" fmla="*/ 5656024 w 5656024"/>
                <a:gd name="connsiteY7" fmla="*/ 463964 h 927927"/>
                <a:gd name="connsiteX0" fmla="*/ 4350557 w 5656024"/>
                <a:gd name="connsiteY0" fmla="*/ 927927 h 927927"/>
                <a:gd name="connsiteX1" fmla="*/ 7008 w 5656024"/>
                <a:gd name="connsiteY1" fmla="*/ 927927 h 927927"/>
                <a:gd name="connsiteX2" fmla="*/ 1466914 w 5656024"/>
                <a:gd name="connsiteY2" fmla="*/ 463964 h 927927"/>
                <a:gd name="connsiteX3" fmla="*/ 5938 w 5656024"/>
                <a:gd name="connsiteY3" fmla="*/ 15632 h 927927"/>
                <a:gd name="connsiteX4" fmla="*/ 61094 w 5656024"/>
                <a:gd name="connsiteY4" fmla="*/ 0 h 927927"/>
                <a:gd name="connsiteX5" fmla="*/ 4084737 w 5656024"/>
                <a:gd name="connsiteY5" fmla="*/ 0 h 927927"/>
                <a:gd name="connsiteX6" fmla="*/ 4195050 w 5656024"/>
                <a:gd name="connsiteY6" fmla="*/ 15632 h 927927"/>
                <a:gd name="connsiteX7" fmla="*/ 5656024 w 5656024"/>
                <a:gd name="connsiteY7" fmla="*/ 463964 h 927927"/>
                <a:gd name="connsiteX0" fmla="*/ 4350557 w 5656024"/>
                <a:gd name="connsiteY0" fmla="*/ 927927 h 927927"/>
                <a:gd name="connsiteX1" fmla="*/ 7008 w 5656024"/>
                <a:gd name="connsiteY1" fmla="*/ 927927 h 927927"/>
                <a:gd name="connsiteX2" fmla="*/ 1466914 w 5656024"/>
                <a:gd name="connsiteY2" fmla="*/ 463964 h 927927"/>
                <a:gd name="connsiteX3" fmla="*/ 5938 w 5656024"/>
                <a:gd name="connsiteY3" fmla="*/ 15490 h 927927"/>
                <a:gd name="connsiteX4" fmla="*/ 61094 w 5656024"/>
                <a:gd name="connsiteY4" fmla="*/ 0 h 927927"/>
                <a:gd name="connsiteX5" fmla="*/ 4084737 w 5656024"/>
                <a:gd name="connsiteY5" fmla="*/ 0 h 927927"/>
                <a:gd name="connsiteX6" fmla="*/ 4195050 w 5656024"/>
                <a:gd name="connsiteY6" fmla="*/ 15632 h 927927"/>
                <a:gd name="connsiteX7" fmla="*/ 5656024 w 5656024"/>
                <a:gd name="connsiteY7" fmla="*/ 463964 h 927927"/>
                <a:gd name="connsiteX0" fmla="*/ 4350557 w 5656024"/>
                <a:gd name="connsiteY0" fmla="*/ 927927 h 927927"/>
                <a:gd name="connsiteX1" fmla="*/ 7008 w 5656024"/>
                <a:gd name="connsiteY1" fmla="*/ 927927 h 927927"/>
                <a:gd name="connsiteX2" fmla="*/ 1469344 w 5656024"/>
                <a:gd name="connsiteY2" fmla="*/ 463964 h 927927"/>
                <a:gd name="connsiteX3" fmla="*/ 5938 w 5656024"/>
                <a:gd name="connsiteY3" fmla="*/ 15490 h 927927"/>
                <a:gd name="connsiteX4" fmla="*/ 61094 w 5656024"/>
                <a:gd name="connsiteY4" fmla="*/ 0 h 927927"/>
                <a:gd name="connsiteX5" fmla="*/ 4084737 w 5656024"/>
                <a:gd name="connsiteY5" fmla="*/ 0 h 927927"/>
                <a:gd name="connsiteX6" fmla="*/ 4195050 w 5656024"/>
                <a:gd name="connsiteY6" fmla="*/ 15632 h 927927"/>
                <a:gd name="connsiteX7" fmla="*/ 5656024 w 5656024"/>
                <a:gd name="connsiteY7" fmla="*/ 463964 h 927927"/>
                <a:gd name="connsiteX0" fmla="*/ 4350557 w 5656024"/>
                <a:gd name="connsiteY0" fmla="*/ 927927 h 927927"/>
                <a:gd name="connsiteX1" fmla="*/ 7008 w 5656024"/>
                <a:gd name="connsiteY1" fmla="*/ 927927 h 927927"/>
                <a:gd name="connsiteX2" fmla="*/ 1469344 w 5656024"/>
                <a:gd name="connsiteY2" fmla="*/ 463964 h 927927"/>
                <a:gd name="connsiteX3" fmla="*/ 5938 w 5656024"/>
                <a:gd name="connsiteY3" fmla="*/ 15490 h 927927"/>
                <a:gd name="connsiteX4" fmla="*/ 61094 w 5656024"/>
                <a:gd name="connsiteY4" fmla="*/ 0 h 927927"/>
                <a:gd name="connsiteX5" fmla="*/ 4084737 w 5656024"/>
                <a:gd name="connsiteY5" fmla="*/ 0 h 927927"/>
                <a:gd name="connsiteX6" fmla="*/ 4195050 w 5656024"/>
                <a:gd name="connsiteY6" fmla="*/ 15632 h 927927"/>
                <a:gd name="connsiteX7" fmla="*/ 5656024 w 5656024"/>
                <a:gd name="connsiteY7" fmla="*/ 463964 h 927927"/>
                <a:gd name="connsiteX0" fmla="*/ 4350557 w 5656024"/>
                <a:gd name="connsiteY0" fmla="*/ 927927 h 927927"/>
                <a:gd name="connsiteX1" fmla="*/ 7008 w 5656024"/>
                <a:gd name="connsiteY1" fmla="*/ 927927 h 927927"/>
                <a:gd name="connsiteX2" fmla="*/ 1469344 w 5656024"/>
                <a:gd name="connsiteY2" fmla="*/ 463964 h 927927"/>
                <a:gd name="connsiteX3" fmla="*/ 5938 w 5656024"/>
                <a:gd name="connsiteY3" fmla="*/ 15490 h 927927"/>
                <a:gd name="connsiteX4" fmla="*/ 61094 w 5656024"/>
                <a:gd name="connsiteY4" fmla="*/ 0 h 927927"/>
                <a:gd name="connsiteX5" fmla="*/ 4084737 w 5656024"/>
                <a:gd name="connsiteY5" fmla="*/ 0 h 927927"/>
                <a:gd name="connsiteX6" fmla="*/ 4195050 w 5656024"/>
                <a:gd name="connsiteY6" fmla="*/ 15632 h 927927"/>
                <a:gd name="connsiteX7" fmla="*/ 5656024 w 5656024"/>
                <a:gd name="connsiteY7" fmla="*/ 463964 h 927927"/>
                <a:gd name="connsiteX0" fmla="*/ 4350497 w 5655964"/>
                <a:gd name="connsiteY0" fmla="*/ 927927 h 927927"/>
                <a:gd name="connsiteX1" fmla="*/ 6948 w 5655964"/>
                <a:gd name="connsiteY1" fmla="*/ 927927 h 927927"/>
                <a:gd name="connsiteX2" fmla="*/ 1469284 w 5655964"/>
                <a:gd name="connsiteY2" fmla="*/ 463964 h 927927"/>
                <a:gd name="connsiteX3" fmla="*/ 5878 w 5655964"/>
                <a:gd name="connsiteY3" fmla="*/ 15490 h 927927"/>
                <a:gd name="connsiteX4" fmla="*/ 61034 w 5655964"/>
                <a:gd name="connsiteY4" fmla="*/ 0 h 927927"/>
                <a:gd name="connsiteX5" fmla="*/ 4084677 w 5655964"/>
                <a:gd name="connsiteY5" fmla="*/ 0 h 927927"/>
                <a:gd name="connsiteX6" fmla="*/ 4194990 w 5655964"/>
                <a:gd name="connsiteY6" fmla="*/ 15632 h 927927"/>
                <a:gd name="connsiteX7" fmla="*/ 5655964 w 5655964"/>
                <a:gd name="connsiteY7" fmla="*/ 463964 h 927927"/>
                <a:gd name="connsiteX0" fmla="*/ 4350511 w 5655978"/>
                <a:gd name="connsiteY0" fmla="*/ 927927 h 927927"/>
                <a:gd name="connsiteX1" fmla="*/ 6962 w 5655978"/>
                <a:gd name="connsiteY1" fmla="*/ 927927 h 927927"/>
                <a:gd name="connsiteX2" fmla="*/ 1469298 w 5655978"/>
                <a:gd name="connsiteY2" fmla="*/ 463964 h 927927"/>
                <a:gd name="connsiteX3" fmla="*/ 5892 w 5655978"/>
                <a:gd name="connsiteY3" fmla="*/ 15490 h 927927"/>
                <a:gd name="connsiteX4" fmla="*/ 61048 w 5655978"/>
                <a:gd name="connsiteY4" fmla="*/ 0 h 927927"/>
                <a:gd name="connsiteX5" fmla="*/ 4084691 w 5655978"/>
                <a:gd name="connsiteY5" fmla="*/ 0 h 927927"/>
                <a:gd name="connsiteX6" fmla="*/ 4195004 w 5655978"/>
                <a:gd name="connsiteY6" fmla="*/ 15632 h 927927"/>
                <a:gd name="connsiteX7" fmla="*/ 5655978 w 5655978"/>
                <a:gd name="connsiteY7" fmla="*/ 463964 h 927927"/>
                <a:gd name="connsiteX0" fmla="*/ 4350513 w 5655980"/>
                <a:gd name="connsiteY0" fmla="*/ 927927 h 927927"/>
                <a:gd name="connsiteX1" fmla="*/ 6964 w 5655980"/>
                <a:gd name="connsiteY1" fmla="*/ 927927 h 927927"/>
                <a:gd name="connsiteX2" fmla="*/ 1469300 w 5655980"/>
                <a:gd name="connsiteY2" fmla="*/ 463964 h 927927"/>
                <a:gd name="connsiteX3" fmla="*/ 5894 w 5655980"/>
                <a:gd name="connsiteY3" fmla="*/ 15490 h 927927"/>
                <a:gd name="connsiteX4" fmla="*/ 60635 w 5655980"/>
                <a:gd name="connsiteY4" fmla="*/ 0 h 927927"/>
                <a:gd name="connsiteX5" fmla="*/ 4084693 w 5655980"/>
                <a:gd name="connsiteY5" fmla="*/ 0 h 927927"/>
                <a:gd name="connsiteX6" fmla="*/ 4195006 w 5655980"/>
                <a:gd name="connsiteY6" fmla="*/ 15632 h 927927"/>
                <a:gd name="connsiteX7" fmla="*/ 5655980 w 5655980"/>
                <a:gd name="connsiteY7" fmla="*/ 463964 h 927927"/>
                <a:gd name="connsiteX0" fmla="*/ 4350513 w 5655980"/>
                <a:gd name="connsiteY0" fmla="*/ 927927 h 927927"/>
                <a:gd name="connsiteX1" fmla="*/ 6964 w 5655980"/>
                <a:gd name="connsiteY1" fmla="*/ 927927 h 927927"/>
                <a:gd name="connsiteX2" fmla="*/ 1469300 w 5655980"/>
                <a:gd name="connsiteY2" fmla="*/ 463964 h 927927"/>
                <a:gd name="connsiteX3" fmla="*/ 5894 w 5655980"/>
                <a:gd name="connsiteY3" fmla="*/ 15490 h 927927"/>
                <a:gd name="connsiteX4" fmla="*/ 60635 w 5655980"/>
                <a:gd name="connsiteY4" fmla="*/ 0 h 927927"/>
                <a:gd name="connsiteX5" fmla="*/ 4084693 w 5655980"/>
                <a:gd name="connsiteY5" fmla="*/ 0 h 927927"/>
                <a:gd name="connsiteX6" fmla="*/ 4238799 w 5655980"/>
                <a:gd name="connsiteY6" fmla="*/ 15490 h 927927"/>
                <a:gd name="connsiteX7" fmla="*/ 5655980 w 5655980"/>
                <a:gd name="connsiteY7" fmla="*/ 463964 h 927927"/>
                <a:gd name="connsiteX0" fmla="*/ 4350513 w 5702205"/>
                <a:gd name="connsiteY0" fmla="*/ 927927 h 927927"/>
                <a:gd name="connsiteX1" fmla="*/ 6964 w 5702205"/>
                <a:gd name="connsiteY1" fmla="*/ 927927 h 927927"/>
                <a:gd name="connsiteX2" fmla="*/ 1469300 w 5702205"/>
                <a:gd name="connsiteY2" fmla="*/ 463964 h 927927"/>
                <a:gd name="connsiteX3" fmla="*/ 5894 w 5702205"/>
                <a:gd name="connsiteY3" fmla="*/ 15490 h 927927"/>
                <a:gd name="connsiteX4" fmla="*/ 60635 w 5702205"/>
                <a:gd name="connsiteY4" fmla="*/ 0 h 927927"/>
                <a:gd name="connsiteX5" fmla="*/ 4084693 w 5702205"/>
                <a:gd name="connsiteY5" fmla="*/ 0 h 927927"/>
                <a:gd name="connsiteX6" fmla="*/ 4238799 w 5702205"/>
                <a:gd name="connsiteY6" fmla="*/ 15490 h 927927"/>
                <a:gd name="connsiteX7" fmla="*/ 5702205 w 5702205"/>
                <a:gd name="connsiteY7" fmla="*/ 463964 h 927927"/>
                <a:gd name="connsiteX0" fmla="*/ 4350513 w 5702205"/>
                <a:gd name="connsiteY0" fmla="*/ 927927 h 927927"/>
                <a:gd name="connsiteX1" fmla="*/ 6964 w 5702205"/>
                <a:gd name="connsiteY1" fmla="*/ 927927 h 927927"/>
                <a:gd name="connsiteX2" fmla="*/ 1469300 w 5702205"/>
                <a:gd name="connsiteY2" fmla="*/ 463964 h 927927"/>
                <a:gd name="connsiteX3" fmla="*/ 5894 w 5702205"/>
                <a:gd name="connsiteY3" fmla="*/ 15490 h 927927"/>
                <a:gd name="connsiteX4" fmla="*/ 60635 w 5702205"/>
                <a:gd name="connsiteY4" fmla="*/ 0 h 927927"/>
                <a:gd name="connsiteX5" fmla="*/ 4084693 w 5702205"/>
                <a:gd name="connsiteY5" fmla="*/ 0 h 927927"/>
                <a:gd name="connsiteX6" fmla="*/ 4238799 w 5702205"/>
                <a:gd name="connsiteY6" fmla="*/ 15490 h 927927"/>
                <a:gd name="connsiteX7" fmla="*/ 5702205 w 5702205"/>
                <a:gd name="connsiteY7" fmla="*/ 463964 h 927927"/>
                <a:gd name="connsiteX0" fmla="*/ 4350513 w 5702205"/>
                <a:gd name="connsiteY0" fmla="*/ 927927 h 927927"/>
                <a:gd name="connsiteX1" fmla="*/ 6964 w 5702205"/>
                <a:gd name="connsiteY1" fmla="*/ 927927 h 927927"/>
                <a:gd name="connsiteX2" fmla="*/ 1469300 w 5702205"/>
                <a:gd name="connsiteY2" fmla="*/ 463964 h 927927"/>
                <a:gd name="connsiteX3" fmla="*/ 5894 w 5702205"/>
                <a:gd name="connsiteY3" fmla="*/ 15490 h 927927"/>
                <a:gd name="connsiteX4" fmla="*/ 60635 w 5702205"/>
                <a:gd name="connsiteY4" fmla="*/ 0 h 927927"/>
                <a:gd name="connsiteX5" fmla="*/ 4084693 w 5702205"/>
                <a:gd name="connsiteY5" fmla="*/ 0 h 927927"/>
                <a:gd name="connsiteX6" fmla="*/ 4238799 w 5702205"/>
                <a:gd name="connsiteY6" fmla="*/ 15490 h 927927"/>
                <a:gd name="connsiteX7" fmla="*/ 5702205 w 5702205"/>
                <a:gd name="connsiteY7" fmla="*/ 463964 h 927927"/>
                <a:gd name="connsiteX0" fmla="*/ 4350513 w 5702205"/>
                <a:gd name="connsiteY0" fmla="*/ 927927 h 927927"/>
                <a:gd name="connsiteX1" fmla="*/ 6964 w 5702205"/>
                <a:gd name="connsiteY1" fmla="*/ 927927 h 927927"/>
                <a:gd name="connsiteX2" fmla="*/ 1469300 w 5702205"/>
                <a:gd name="connsiteY2" fmla="*/ 463964 h 927927"/>
                <a:gd name="connsiteX3" fmla="*/ 5894 w 5702205"/>
                <a:gd name="connsiteY3" fmla="*/ 15490 h 927927"/>
                <a:gd name="connsiteX4" fmla="*/ 60635 w 5702205"/>
                <a:gd name="connsiteY4" fmla="*/ 0 h 927927"/>
                <a:gd name="connsiteX5" fmla="*/ 4129315 w 5702205"/>
                <a:gd name="connsiteY5" fmla="*/ 0 h 927927"/>
                <a:gd name="connsiteX6" fmla="*/ 4238799 w 5702205"/>
                <a:gd name="connsiteY6" fmla="*/ 15490 h 927927"/>
                <a:gd name="connsiteX7" fmla="*/ 5702205 w 5702205"/>
                <a:gd name="connsiteY7" fmla="*/ 463964 h 927927"/>
                <a:gd name="connsiteX0" fmla="*/ 4393149 w 5702205"/>
                <a:gd name="connsiteY0" fmla="*/ 927927 h 927927"/>
                <a:gd name="connsiteX1" fmla="*/ 6964 w 5702205"/>
                <a:gd name="connsiteY1" fmla="*/ 927927 h 927927"/>
                <a:gd name="connsiteX2" fmla="*/ 1469300 w 5702205"/>
                <a:gd name="connsiteY2" fmla="*/ 463964 h 927927"/>
                <a:gd name="connsiteX3" fmla="*/ 5894 w 5702205"/>
                <a:gd name="connsiteY3" fmla="*/ 15490 h 927927"/>
                <a:gd name="connsiteX4" fmla="*/ 60635 w 5702205"/>
                <a:gd name="connsiteY4" fmla="*/ 0 h 927927"/>
                <a:gd name="connsiteX5" fmla="*/ 4129315 w 5702205"/>
                <a:gd name="connsiteY5" fmla="*/ 0 h 927927"/>
                <a:gd name="connsiteX6" fmla="*/ 4238799 w 5702205"/>
                <a:gd name="connsiteY6" fmla="*/ 15490 h 927927"/>
                <a:gd name="connsiteX7" fmla="*/ 5702205 w 5702205"/>
                <a:gd name="connsiteY7" fmla="*/ 463964 h 927927"/>
                <a:gd name="connsiteX0" fmla="*/ 4393149 w 5702205"/>
                <a:gd name="connsiteY0" fmla="*/ 927927 h 927927"/>
                <a:gd name="connsiteX1" fmla="*/ 6964 w 5702205"/>
                <a:gd name="connsiteY1" fmla="*/ 927927 h 927927"/>
                <a:gd name="connsiteX2" fmla="*/ 1469300 w 5702205"/>
                <a:gd name="connsiteY2" fmla="*/ 463964 h 927927"/>
                <a:gd name="connsiteX3" fmla="*/ 5894 w 5702205"/>
                <a:gd name="connsiteY3" fmla="*/ 31833 h 927927"/>
                <a:gd name="connsiteX4" fmla="*/ 60635 w 5702205"/>
                <a:gd name="connsiteY4" fmla="*/ 0 h 927927"/>
                <a:gd name="connsiteX5" fmla="*/ 4129315 w 5702205"/>
                <a:gd name="connsiteY5" fmla="*/ 0 h 927927"/>
                <a:gd name="connsiteX6" fmla="*/ 4238799 w 5702205"/>
                <a:gd name="connsiteY6" fmla="*/ 15490 h 927927"/>
                <a:gd name="connsiteX7" fmla="*/ 5702205 w 5702205"/>
                <a:gd name="connsiteY7" fmla="*/ 463964 h 927927"/>
                <a:gd name="connsiteX0" fmla="*/ 4393149 w 5702205"/>
                <a:gd name="connsiteY0" fmla="*/ 927927 h 927927"/>
                <a:gd name="connsiteX1" fmla="*/ 6964 w 5702205"/>
                <a:gd name="connsiteY1" fmla="*/ 927927 h 927927"/>
                <a:gd name="connsiteX2" fmla="*/ 702743 w 5702205"/>
                <a:gd name="connsiteY2" fmla="*/ 463964 h 927927"/>
                <a:gd name="connsiteX3" fmla="*/ 5894 w 5702205"/>
                <a:gd name="connsiteY3" fmla="*/ 31833 h 927927"/>
                <a:gd name="connsiteX4" fmla="*/ 60635 w 5702205"/>
                <a:gd name="connsiteY4" fmla="*/ 0 h 927927"/>
                <a:gd name="connsiteX5" fmla="*/ 4129315 w 5702205"/>
                <a:gd name="connsiteY5" fmla="*/ 0 h 927927"/>
                <a:gd name="connsiteX6" fmla="*/ 4238799 w 5702205"/>
                <a:gd name="connsiteY6" fmla="*/ 15490 h 927927"/>
                <a:gd name="connsiteX7" fmla="*/ 5702205 w 5702205"/>
                <a:gd name="connsiteY7" fmla="*/ 463964 h 927927"/>
                <a:gd name="connsiteX0" fmla="*/ 4393149 w 5702205"/>
                <a:gd name="connsiteY0" fmla="*/ 927927 h 927927"/>
                <a:gd name="connsiteX1" fmla="*/ 6964 w 5702205"/>
                <a:gd name="connsiteY1" fmla="*/ 927927 h 927927"/>
                <a:gd name="connsiteX2" fmla="*/ 702743 w 5702205"/>
                <a:gd name="connsiteY2" fmla="*/ 463964 h 927927"/>
                <a:gd name="connsiteX3" fmla="*/ 5894 w 5702205"/>
                <a:gd name="connsiteY3" fmla="*/ 31833 h 927927"/>
                <a:gd name="connsiteX4" fmla="*/ 60635 w 5702205"/>
                <a:gd name="connsiteY4" fmla="*/ 0 h 927927"/>
                <a:gd name="connsiteX5" fmla="*/ 4129315 w 5702205"/>
                <a:gd name="connsiteY5" fmla="*/ 0 h 927927"/>
                <a:gd name="connsiteX6" fmla="*/ 4238799 w 5702205"/>
                <a:gd name="connsiteY6" fmla="*/ 15490 h 927927"/>
                <a:gd name="connsiteX7" fmla="*/ 5702205 w 5702205"/>
                <a:gd name="connsiteY7" fmla="*/ 463964 h 927927"/>
                <a:gd name="connsiteX0" fmla="*/ 4393149 w 5702205"/>
                <a:gd name="connsiteY0" fmla="*/ 927927 h 927927"/>
                <a:gd name="connsiteX1" fmla="*/ 6964 w 5702205"/>
                <a:gd name="connsiteY1" fmla="*/ 927927 h 927927"/>
                <a:gd name="connsiteX2" fmla="*/ 702743 w 5702205"/>
                <a:gd name="connsiteY2" fmla="*/ 463964 h 927927"/>
                <a:gd name="connsiteX3" fmla="*/ 5894 w 5702205"/>
                <a:gd name="connsiteY3" fmla="*/ 31833 h 927927"/>
                <a:gd name="connsiteX4" fmla="*/ 60635 w 5702205"/>
                <a:gd name="connsiteY4" fmla="*/ 0 h 927927"/>
                <a:gd name="connsiteX5" fmla="*/ 4129315 w 5702205"/>
                <a:gd name="connsiteY5" fmla="*/ 0 h 927927"/>
                <a:gd name="connsiteX6" fmla="*/ 4238799 w 5702205"/>
                <a:gd name="connsiteY6" fmla="*/ 15490 h 927927"/>
                <a:gd name="connsiteX7" fmla="*/ 5702205 w 5702205"/>
                <a:gd name="connsiteY7" fmla="*/ 463964 h 927927"/>
                <a:gd name="connsiteX0" fmla="*/ 4393047 w 5702103"/>
                <a:gd name="connsiteY0" fmla="*/ 927927 h 927927"/>
                <a:gd name="connsiteX1" fmla="*/ 6862 w 5702103"/>
                <a:gd name="connsiteY1" fmla="*/ 927927 h 927927"/>
                <a:gd name="connsiteX2" fmla="*/ 702641 w 5702103"/>
                <a:gd name="connsiteY2" fmla="*/ 463964 h 927927"/>
                <a:gd name="connsiteX3" fmla="*/ 5792 w 5702103"/>
                <a:gd name="connsiteY3" fmla="*/ 31833 h 927927"/>
                <a:gd name="connsiteX4" fmla="*/ 60533 w 5702103"/>
                <a:gd name="connsiteY4" fmla="*/ 0 h 927927"/>
                <a:gd name="connsiteX5" fmla="*/ 4129213 w 5702103"/>
                <a:gd name="connsiteY5" fmla="*/ 0 h 927927"/>
                <a:gd name="connsiteX6" fmla="*/ 4238697 w 5702103"/>
                <a:gd name="connsiteY6" fmla="*/ 15490 h 927927"/>
                <a:gd name="connsiteX7" fmla="*/ 5702103 w 5702103"/>
                <a:gd name="connsiteY7" fmla="*/ 463964 h 927927"/>
                <a:gd name="connsiteX0" fmla="*/ 4393071 w 5702127"/>
                <a:gd name="connsiteY0" fmla="*/ 927927 h 927927"/>
                <a:gd name="connsiteX1" fmla="*/ 6886 w 5702127"/>
                <a:gd name="connsiteY1" fmla="*/ 927927 h 927927"/>
                <a:gd name="connsiteX2" fmla="*/ 702665 w 5702127"/>
                <a:gd name="connsiteY2" fmla="*/ 463964 h 927927"/>
                <a:gd name="connsiteX3" fmla="*/ 5816 w 5702127"/>
                <a:gd name="connsiteY3" fmla="*/ 31833 h 927927"/>
                <a:gd name="connsiteX4" fmla="*/ 60557 w 5702127"/>
                <a:gd name="connsiteY4" fmla="*/ 0 h 927927"/>
                <a:gd name="connsiteX5" fmla="*/ 4129237 w 5702127"/>
                <a:gd name="connsiteY5" fmla="*/ 0 h 927927"/>
                <a:gd name="connsiteX6" fmla="*/ 4238721 w 5702127"/>
                <a:gd name="connsiteY6" fmla="*/ 15490 h 927927"/>
                <a:gd name="connsiteX7" fmla="*/ 5702127 w 5702127"/>
                <a:gd name="connsiteY7" fmla="*/ 463964 h 927927"/>
                <a:gd name="connsiteX0" fmla="*/ 4393074 w 5702130"/>
                <a:gd name="connsiteY0" fmla="*/ 927927 h 927927"/>
                <a:gd name="connsiteX1" fmla="*/ 6889 w 5702130"/>
                <a:gd name="connsiteY1" fmla="*/ 927927 h 927927"/>
                <a:gd name="connsiteX2" fmla="*/ 702668 w 5702130"/>
                <a:gd name="connsiteY2" fmla="*/ 463964 h 927927"/>
                <a:gd name="connsiteX3" fmla="*/ 5819 w 5702130"/>
                <a:gd name="connsiteY3" fmla="*/ 31833 h 927927"/>
                <a:gd name="connsiteX4" fmla="*/ 59867 w 5702130"/>
                <a:gd name="connsiteY4" fmla="*/ 0 h 927927"/>
                <a:gd name="connsiteX5" fmla="*/ 4129240 w 5702130"/>
                <a:gd name="connsiteY5" fmla="*/ 0 h 927927"/>
                <a:gd name="connsiteX6" fmla="*/ 4238724 w 5702130"/>
                <a:gd name="connsiteY6" fmla="*/ 15490 h 927927"/>
                <a:gd name="connsiteX7" fmla="*/ 5702130 w 5702130"/>
                <a:gd name="connsiteY7" fmla="*/ 463964 h 927927"/>
                <a:gd name="connsiteX0" fmla="*/ 4393074 w 5702130"/>
                <a:gd name="connsiteY0" fmla="*/ 927927 h 927927"/>
                <a:gd name="connsiteX1" fmla="*/ 6889 w 5702130"/>
                <a:gd name="connsiteY1" fmla="*/ 927927 h 927927"/>
                <a:gd name="connsiteX2" fmla="*/ 702668 w 5702130"/>
                <a:gd name="connsiteY2" fmla="*/ 463964 h 927927"/>
                <a:gd name="connsiteX3" fmla="*/ 5819 w 5702130"/>
                <a:gd name="connsiteY3" fmla="*/ 31833 h 927927"/>
                <a:gd name="connsiteX4" fmla="*/ 59867 w 5702130"/>
                <a:gd name="connsiteY4" fmla="*/ 0 h 927927"/>
                <a:gd name="connsiteX5" fmla="*/ 4129240 w 5702130"/>
                <a:gd name="connsiteY5" fmla="*/ 0 h 927927"/>
                <a:gd name="connsiteX6" fmla="*/ 4281965 w 5702130"/>
                <a:gd name="connsiteY6" fmla="*/ 31833 h 927927"/>
                <a:gd name="connsiteX7" fmla="*/ 5702130 w 5702130"/>
                <a:gd name="connsiteY7" fmla="*/ 463964 h 927927"/>
                <a:gd name="connsiteX0" fmla="*/ 4393074 w 4978814"/>
                <a:gd name="connsiteY0" fmla="*/ 927927 h 927927"/>
                <a:gd name="connsiteX1" fmla="*/ 6889 w 4978814"/>
                <a:gd name="connsiteY1" fmla="*/ 927927 h 927927"/>
                <a:gd name="connsiteX2" fmla="*/ 702668 w 4978814"/>
                <a:gd name="connsiteY2" fmla="*/ 463964 h 927927"/>
                <a:gd name="connsiteX3" fmla="*/ 5819 w 4978814"/>
                <a:gd name="connsiteY3" fmla="*/ 31833 h 927927"/>
                <a:gd name="connsiteX4" fmla="*/ 59867 w 4978814"/>
                <a:gd name="connsiteY4" fmla="*/ 0 h 927927"/>
                <a:gd name="connsiteX5" fmla="*/ 4129240 w 4978814"/>
                <a:gd name="connsiteY5" fmla="*/ 0 h 927927"/>
                <a:gd name="connsiteX6" fmla="*/ 4281965 w 4978814"/>
                <a:gd name="connsiteY6" fmla="*/ 31833 h 927927"/>
                <a:gd name="connsiteX7" fmla="*/ 4978814 w 4978814"/>
                <a:gd name="connsiteY7" fmla="*/ 463964 h 927927"/>
                <a:gd name="connsiteX0" fmla="*/ 4393074 w 4978814"/>
                <a:gd name="connsiteY0" fmla="*/ 927927 h 927927"/>
                <a:gd name="connsiteX1" fmla="*/ 6889 w 4978814"/>
                <a:gd name="connsiteY1" fmla="*/ 927927 h 927927"/>
                <a:gd name="connsiteX2" fmla="*/ 702668 w 4978814"/>
                <a:gd name="connsiteY2" fmla="*/ 463964 h 927927"/>
                <a:gd name="connsiteX3" fmla="*/ 5819 w 4978814"/>
                <a:gd name="connsiteY3" fmla="*/ 31833 h 927927"/>
                <a:gd name="connsiteX4" fmla="*/ 59867 w 4978814"/>
                <a:gd name="connsiteY4" fmla="*/ 0 h 927927"/>
                <a:gd name="connsiteX5" fmla="*/ 4129240 w 4978814"/>
                <a:gd name="connsiteY5" fmla="*/ 0 h 927927"/>
                <a:gd name="connsiteX6" fmla="*/ 4281965 w 4978814"/>
                <a:gd name="connsiteY6" fmla="*/ 31833 h 927927"/>
                <a:gd name="connsiteX7" fmla="*/ 4978814 w 4978814"/>
                <a:gd name="connsiteY7" fmla="*/ 463964 h 927927"/>
                <a:gd name="connsiteX0" fmla="*/ 4393074 w 4978814"/>
                <a:gd name="connsiteY0" fmla="*/ 927927 h 927927"/>
                <a:gd name="connsiteX1" fmla="*/ 6889 w 4978814"/>
                <a:gd name="connsiteY1" fmla="*/ 927927 h 927927"/>
                <a:gd name="connsiteX2" fmla="*/ 702668 w 4978814"/>
                <a:gd name="connsiteY2" fmla="*/ 463964 h 927927"/>
                <a:gd name="connsiteX3" fmla="*/ 5819 w 4978814"/>
                <a:gd name="connsiteY3" fmla="*/ 31833 h 927927"/>
                <a:gd name="connsiteX4" fmla="*/ 59867 w 4978814"/>
                <a:gd name="connsiteY4" fmla="*/ 0 h 927927"/>
                <a:gd name="connsiteX5" fmla="*/ 4129240 w 4978814"/>
                <a:gd name="connsiteY5" fmla="*/ 0 h 927927"/>
                <a:gd name="connsiteX6" fmla="*/ 4281965 w 4978814"/>
                <a:gd name="connsiteY6" fmla="*/ 31833 h 927927"/>
                <a:gd name="connsiteX7" fmla="*/ 4978814 w 4978814"/>
                <a:gd name="connsiteY7" fmla="*/ 463964 h 927927"/>
                <a:gd name="connsiteX0" fmla="*/ 4393074 w 4978814"/>
                <a:gd name="connsiteY0" fmla="*/ 927927 h 927927"/>
                <a:gd name="connsiteX1" fmla="*/ 6889 w 4978814"/>
                <a:gd name="connsiteY1" fmla="*/ 927927 h 927927"/>
                <a:gd name="connsiteX2" fmla="*/ 702668 w 4978814"/>
                <a:gd name="connsiteY2" fmla="*/ 463964 h 927927"/>
                <a:gd name="connsiteX3" fmla="*/ 5819 w 4978814"/>
                <a:gd name="connsiteY3" fmla="*/ 31833 h 927927"/>
                <a:gd name="connsiteX4" fmla="*/ 59867 w 4978814"/>
                <a:gd name="connsiteY4" fmla="*/ 0 h 927927"/>
                <a:gd name="connsiteX5" fmla="*/ 4173862 w 4978814"/>
                <a:gd name="connsiteY5" fmla="*/ 0 h 927927"/>
                <a:gd name="connsiteX6" fmla="*/ 4281965 w 4978814"/>
                <a:gd name="connsiteY6" fmla="*/ 31833 h 927927"/>
                <a:gd name="connsiteX7" fmla="*/ 4978814 w 4978814"/>
                <a:gd name="connsiteY7" fmla="*/ 463964 h 927927"/>
                <a:gd name="connsiteX0" fmla="*/ 4434383 w 4978814"/>
                <a:gd name="connsiteY0" fmla="*/ 927927 h 927927"/>
                <a:gd name="connsiteX1" fmla="*/ 6889 w 4978814"/>
                <a:gd name="connsiteY1" fmla="*/ 927927 h 927927"/>
                <a:gd name="connsiteX2" fmla="*/ 702668 w 4978814"/>
                <a:gd name="connsiteY2" fmla="*/ 463964 h 927927"/>
                <a:gd name="connsiteX3" fmla="*/ 5819 w 4978814"/>
                <a:gd name="connsiteY3" fmla="*/ 31833 h 927927"/>
                <a:gd name="connsiteX4" fmla="*/ 59867 w 4978814"/>
                <a:gd name="connsiteY4" fmla="*/ 0 h 927927"/>
                <a:gd name="connsiteX5" fmla="*/ 4173862 w 4978814"/>
                <a:gd name="connsiteY5" fmla="*/ 0 h 927927"/>
                <a:gd name="connsiteX6" fmla="*/ 4281965 w 4978814"/>
                <a:gd name="connsiteY6" fmla="*/ 31833 h 927927"/>
                <a:gd name="connsiteX7" fmla="*/ 4978814 w 4978814"/>
                <a:gd name="connsiteY7" fmla="*/ 463964 h 927927"/>
                <a:gd name="connsiteX0" fmla="*/ 4434383 w 4978814"/>
                <a:gd name="connsiteY0" fmla="*/ 927927 h 927927"/>
                <a:gd name="connsiteX1" fmla="*/ 6889 w 4978814"/>
                <a:gd name="connsiteY1" fmla="*/ 927927 h 927927"/>
                <a:gd name="connsiteX2" fmla="*/ 702668 w 4978814"/>
                <a:gd name="connsiteY2" fmla="*/ 463964 h 927927"/>
                <a:gd name="connsiteX3" fmla="*/ 5819 w 4978814"/>
                <a:gd name="connsiteY3" fmla="*/ 45028 h 927927"/>
                <a:gd name="connsiteX4" fmla="*/ 59867 w 4978814"/>
                <a:gd name="connsiteY4" fmla="*/ 0 h 927927"/>
                <a:gd name="connsiteX5" fmla="*/ 4173862 w 4978814"/>
                <a:gd name="connsiteY5" fmla="*/ 0 h 927927"/>
                <a:gd name="connsiteX6" fmla="*/ 4281965 w 4978814"/>
                <a:gd name="connsiteY6" fmla="*/ 31833 h 927927"/>
                <a:gd name="connsiteX7" fmla="*/ 4978814 w 4978814"/>
                <a:gd name="connsiteY7" fmla="*/ 463964 h 927927"/>
                <a:gd name="connsiteX0" fmla="*/ 4434383 w 4978814"/>
                <a:gd name="connsiteY0" fmla="*/ 927927 h 927927"/>
                <a:gd name="connsiteX1" fmla="*/ 6889 w 4978814"/>
                <a:gd name="connsiteY1" fmla="*/ 927927 h 927927"/>
                <a:gd name="connsiteX2" fmla="*/ 494909 w 4978814"/>
                <a:gd name="connsiteY2" fmla="*/ 463963 h 927927"/>
                <a:gd name="connsiteX3" fmla="*/ 5819 w 4978814"/>
                <a:gd name="connsiteY3" fmla="*/ 45028 h 927927"/>
                <a:gd name="connsiteX4" fmla="*/ 59867 w 4978814"/>
                <a:gd name="connsiteY4" fmla="*/ 0 h 927927"/>
                <a:gd name="connsiteX5" fmla="*/ 4173862 w 4978814"/>
                <a:gd name="connsiteY5" fmla="*/ 0 h 927927"/>
                <a:gd name="connsiteX6" fmla="*/ 4281965 w 4978814"/>
                <a:gd name="connsiteY6" fmla="*/ 31833 h 927927"/>
                <a:gd name="connsiteX7" fmla="*/ 4978814 w 4978814"/>
                <a:gd name="connsiteY7" fmla="*/ 463964 h 927927"/>
                <a:gd name="connsiteX0" fmla="*/ 4434383 w 4978814"/>
                <a:gd name="connsiteY0" fmla="*/ 927927 h 927927"/>
                <a:gd name="connsiteX1" fmla="*/ 6889 w 4978814"/>
                <a:gd name="connsiteY1" fmla="*/ 927927 h 927927"/>
                <a:gd name="connsiteX2" fmla="*/ 494909 w 4978814"/>
                <a:gd name="connsiteY2" fmla="*/ 463963 h 927927"/>
                <a:gd name="connsiteX3" fmla="*/ 5819 w 4978814"/>
                <a:gd name="connsiteY3" fmla="*/ 45028 h 927927"/>
                <a:gd name="connsiteX4" fmla="*/ 59867 w 4978814"/>
                <a:gd name="connsiteY4" fmla="*/ 0 h 927927"/>
                <a:gd name="connsiteX5" fmla="*/ 4173862 w 4978814"/>
                <a:gd name="connsiteY5" fmla="*/ 0 h 927927"/>
                <a:gd name="connsiteX6" fmla="*/ 4281965 w 4978814"/>
                <a:gd name="connsiteY6" fmla="*/ 31833 h 927927"/>
                <a:gd name="connsiteX7" fmla="*/ 4978814 w 4978814"/>
                <a:gd name="connsiteY7" fmla="*/ 463964 h 927927"/>
                <a:gd name="connsiteX0" fmla="*/ 4434383 w 4978814"/>
                <a:gd name="connsiteY0" fmla="*/ 927927 h 927927"/>
                <a:gd name="connsiteX1" fmla="*/ 6889 w 4978814"/>
                <a:gd name="connsiteY1" fmla="*/ 927927 h 927927"/>
                <a:gd name="connsiteX2" fmla="*/ 494909 w 4978814"/>
                <a:gd name="connsiteY2" fmla="*/ 463963 h 927927"/>
                <a:gd name="connsiteX3" fmla="*/ 5819 w 4978814"/>
                <a:gd name="connsiteY3" fmla="*/ 45028 h 927927"/>
                <a:gd name="connsiteX4" fmla="*/ 59867 w 4978814"/>
                <a:gd name="connsiteY4" fmla="*/ 0 h 927927"/>
                <a:gd name="connsiteX5" fmla="*/ 4173862 w 4978814"/>
                <a:gd name="connsiteY5" fmla="*/ 0 h 927927"/>
                <a:gd name="connsiteX6" fmla="*/ 4281965 w 4978814"/>
                <a:gd name="connsiteY6" fmla="*/ 31833 h 927927"/>
                <a:gd name="connsiteX7" fmla="*/ 4978814 w 4978814"/>
                <a:gd name="connsiteY7" fmla="*/ 463964 h 927927"/>
                <a:gd name="connsiteX0" fmla="*/ 4434383 w 4978814"/>
                <a:gd name="connsiteY0" fmla="*/ 927927 h 927927"/>
                <a:gd name="connsiteX1" fmla="*/ 6889 w 4978814"/>
                <a:gd name="connsiteY1" fmla="*/ 927927 h 927927"/>
                <a:gd name="connsiteX2" fmla="*/ 494909 w 4978814"/>
                <a:gd name="connsiteY2" fmla="*/ 463963 h 927927"/>
                <a:gd name="connsiteX3" fmla="*/ 5819 w 4978814"/>
                <a:gd name="connsiteY3" fmla="*/ 45028 h 927927"/>
                <a:gd name="connsiteX4" fmla="*/ 59867 w 4978814"/>
                <a:gd name="connsiteY4" fmla="*/ 0 h 927927"/>
                <a:gd name="connsiteX5" fmla="*/ 4173862 w 4978814"/>
                <a:gd name="connsiteY5" fmla="*/ 0 h 927927"/>
                <a:gd name="connsiteX6" fmla="*/ 4281965 w 4978814"/>
                <a:gd name="connsiteY6" fmla="*/ 31833 h 927927"/>
                <a:gd name="connsiteX7" fmla="*/ 4978814 w 4978814"/>
                <a:gd name="connsiteY7" fmla="*/ 463964 h 927927"/>
                <a:gd name="connsiteX0" fmla="*/ 4434383 w 4978814"/>
                <a:gd name="connsiteY0" fmla="*/ 927927 h 927927"/>
                <a:gd name="connsiteX1" fmla="*/ 6889 w 4978814"/>
                <a:gd name="connsiteY1" fmla="*/ 927927 h 927927"/>
                <a:gd name="connsiteX2" fmla="*/ 494909 w 4978814"/>
                <a:gd name="connsiteY2" fmla="*/ 463963 h 927927"/>
                <a:gd name="connsiteX3" fmla="*/ 5819 w 4978814"/>
                <a:gd name="connsiteY3" fmla="*/ 45028 h 927927"/>
                <a:gd name="connsiteX4" fmla="*/ 59867 w 4978814"/>
                <a:gd name="connsiteY4" fmla="*/ 0 h 927927"/>
                <a:gd name="connsiteX5" fmla="*/ 4173862 w 4978814"/>
                <a:gd name="connsiteY5" fmla="*/ 0 h 927927"/>
                <a:gd name="connsiteX6" fmla="*/ 4281965 w 4978814"/>
                <a:gd name="connsiteY6" fmla="*/ 31833 h 927927"/>
                <a:gd name="connsiteX7" fmla="*/ 4978814 w 4978814"/>
                <a:gd name="connsiteY7" fmla="*/ 463964 h 927927"/>
                <a:gd name="connsiteX0" fmla="*/ 4434383 w 4978814"/>
                <a:gd name="connsiteY0" fmla="*/ 927927 h 927927"/>
                <a:gd name="connsiteX1" fmla="*/ 6889 w 4978814"/>
                <a:gd name="connsiteY1" fmla="*/ 927927 h 927927"/>
                <a:gd name="connsiteX2" fmla="*/ 494909 w 4978814"/>
                <a:gd name="connsiteY2" fmla="*/ 463963 h 927927"/>
                <a:gd name="connsiteX3" fmla="*/ 5819 w 4978814"/>
                <a:gd name="connsiteY3" fmla="*/ 45028 h 927927"/>
                <a:gd name="connsiteX4" fmla="*/ 59870 w 4978814"/>
                <a:gd name="connsiteY4" fmla="*/ 0 h 927927"/>
                <a:gd name="connsiteX5" fmla="*/ 4173862 w 4978814"/>
                <a:gd name="connsiteY5" fmla="*/ 0 h 927927"/>
                <a:gd name="connsiteX6" fmla="*/ 4281965 w 4978814"/>
                <a:gd name="connsiteY6" fmla="*/ 31833 h 927927"/>
                <a:gd name="connsiteX7" fmla="*/ 4978814 w 4978814"/>
                <a:gd name="connsiteY7" fmla="*/ 463964 h 927927"/>
                <a:gd name="connsiteX0" fmla="*/ 4434383 w 4978814"/>
                <a:gd name="connsiteY0" fmla="*/ 927927 h 927927"/>
                <a:gd name="connsiteX1" fmla="*/ 6889 w 4978814"/>
                <a:gd name="connsiteY1" fmla="*/ 927927 h 927927"/>
                <a:gd name="connsiteX2" fmla="*/ 494909 w 4978814"/>
                <a:gd name="connsiteY2" fmla="*/ 463963 h 927927"/>
                <a:gd name="connsiteX3" fmla="*/ 5819 w 4978814"/>
                <a:gd name="connsiteY3" fmla="*/ 45028 h 927927"/>
                <a:gd name="connsiteX4" fmla="*/ 59870 w 4978814"/>
                <a:gd name="connsiteY4" fmla="*/ 0 h 927927"/>
                <a:gd name="connsiteX5" fmla="*/ 4173862 w 4978814"/>
                <a:gd name="connsiteY5" fmla="*/ 0 h 927927"/>
                <a:gd name="connsiteX6" fmla="*/ 4325206 w 4978814"/>
                <a:gd name="connsiteY6" fmla="*/ 45028 h 927927"/>
                <a:gd name="connsiteX7" fmla="*/ 4978814 w 4978814"/>
                <a:gd name="connsiteY7" fmla="*/ 463964 h 927927"/>
                <a:gd name="connsiteX0" fmla="*/ 4434383 w 4814297"/>
                <a:gd name="connsiteY0" fmla="*/ 927927 h 927927"/>
                <a:gd name="connsiteX1" fmla="*/ 6889 w 4814297"/>
                <a:gd name="connsiteY1" fmla="*/ 927927 h 927927"/>
                <a:gd name="connsiteX2" fmla="*/ 494909 w 4814297"/>
                <a:gd name="connsiteY2" fmla="*/ 463963 h 927927"/>
                <a:gd name="connsiteX3" fmla="*/ 5819 w 4814297"/>
                <a:gd name="connsiteY3" fmla="*/ 45028 h 927927"/>
                <a:gd name="connsiteX4" fmla="*/ 59870 w 4814297"/>
                <a:gd name="connsiteY4" fmla="*/ 0 h 927927"/>
                <a:gd name="connsiteX5" fmla="*/ 4173862 w 4814297"/>
                <a:gd name="connsiteY5" fmla="*/ 0 h 927927"/>
                <a:gd name="connsiteX6" fmla="*/ 4325206 w 4814297"/>
                <a:gd name="connsiteY6" fmla="*/ 45028 h 927927"/>
                <a:gd name="connsiteX7" fmla="*/ 4814297 w 4814297"/>
                <a:gd name="connsiteY7" fmla="*/ 463963 h 927927"/>
                <a:gd name="connsiteX0" fmla="*/ 4434383 w 4814297"/>
                <a:gd name="connsiteY0" fmla="*/ 927927 h 927927"/>
                <a:gd name="connsiteX1" fmla="*/ 6889 w 4814297"/>
                <a:gd name="connsiteY1" fmla="*/ 927927 h 927927"/>
                <a:gd name="connsiteX2" fmla="*/ 494909 w 4814297"/>
                <a:gd name="connsiteY2" fmla="*/ 463963 h 927927"/>
                <a:gd name="connsiteX3" fmla="*/ 5819 w 4814297"/>
                <a:gd name="connsiteY3" fmla="*/ 45028 h 927927"/>
                <a:gd name="connsiteX4" fmla="*/ 59870 w 4814297"/>
                <a:gd name="connsiteY4" fmla="*/ 0 h 927927"/>
                <a:gd name="connsiteX5" fmla="*/ 4173862 w 4814297"/>
                <a:gd name="connsiteY5" fmla="*/ 0 h 927927"/>
                <a:gd name="connsiteX6" fmla="*/ 4325206 w 4814297"/>
                <a:gd name="connsiteY6" fmla="*/ 45028 h 927927"/>
                <a:gd name="connsiteX7" fmla="*/ 4814297 w 4814297"/>
                <a:gd name="connsiteY7" fmla="*/ 463963 h 927927"/>
                <a:gd name="connsiteX0" fmla="*/ 4434383 w 4814297"/>
                <a:gd name="connsiteY0" fmla="*/ 927927 h 927927"/>
                <a:gd name="connsiteX1" fmla="*/ 6889 w 4814297"/>
                <a:gd name="connsiteY1" fmla="*/ 927927 h 927927"/>
                <a:gd name="connsiteX2" fmla="*/ 494909 w 4814297"/>
                <a:gd name="connsiteY2" fmla="*/ 463963 h 927927"/>
                <a:gd name="connsiteX3" fmla="*/ 5819 w 4814297"/>
                <a:gd name="connsiteY3" fmla="*/ 45028 h 927927"/>
                <a:gd name="connsiteX4" fmla="*/ 59870 w 4814297"/>
                <a:gd name="connsiteY4" fmla="*/ 0 h 927927"/>
                <a:gd name="connsiteX5" fmla="*/ 4173862 w 4814297"/>
                <a:gd name="connsiteY5" fmla="*/ 0 h 927927"/>
                <a:gd name="connsiteX6" fmla="*/ 4325206 w 4814297"/>
                <a:gd name="connsiteY6" fmla="*/ 45028 h 927927"/>
                <a:gd name="connsiteX7" fmla="*/ 4814297 w 4814297"/>
                <a:gd name="connsiteY7" fmla="*/ 463963 h 927927"/>
                <a:gd name="connsiteX0" fmla="*/ 4434383 w 4814297"/>
                <a:gd name="connsiteY0" fmla="*/ 927927 h 927927"/>
                <a:gd name="connsiteX1" fmla="*/ 6889 w 4814297"/>
                <a:gd name="connsiteY1" fmla="*/ 927927 h 927927"/>
                <a:gd name="connsiteX2" fmla="*/ 494909 w 4814297"/>
                <a:gd name="connsiteY2" fmla="*/ 463963 h 927927"/>
                <a:gd name="connsiteX3" fmla="*/ 5819 w 4814297"/>
                <a:gd name="connsiteY3" fmla="*/ 45028 h 927927"/>
                <a:gd name="connsiteX4" fmla="*/ 59870 w 4814297"/>
                <a:gd name="connsiteY4" fmla="*/ 0 h 927927"/>
                <a:gd name="connsiteX5" fmla="*/ 4217104 w 4814297"/>
                <a:gd name="connsiteY5" fmla="*/ 0 h 927927"/>
                <a:gd name="connsiteX6" fmla="*/ 4325206 w 4814297"/>
                <a:gd name="connsiteY6" fmla="*/ 45028 h 927927"/>
                <a:gd name="connsiteX7" fmla="*/ 4814297 w 4814297"/>
                <a:gd name="connsiteY7" fmla="*/ 463963 h 927927"/>
                <a:gd name="connsiteX0" fmla="*/ 4477622 w 4814297"/>
                <a:gd name="connsiteY0" fmla="*/ 927927 h 927927"/>
                <a:gd name="connsiteX1" fmla="*/ 6889 w 4814297"/>
                <a:gd name="connsiteY1" fmla="*/ 927927 h 927927"/>
                <a:gd name="connsiteX2" fmla="*/ 494909 w 4814297"/>
                <a:gd name="connsiteY2" fmla="*/ 463963 h 927927"/>
                <a:gd name="connsiteX3" fmla="*/ 5819 w 4814297"/>
                <a:gd name="connsiteY3" fmla="*/ 45028 h 927927"/>
                <a:gd name="connsiteX4" fmla="*/ 59870 w 4814297"/>
                <a:gd name="connsiteY4" fmla="*/ 0 h 927927"/>
                <a:gd name="connsiteX5" fmla="*/ 4217104 w 4814297"/>
                <a:gd name="connsiteY5" fmla="*/ 0 h 927927"/>
                <a:gd name="connsiteX6" fmla="*/ 4325206 w 4814297"/>
                <a:gd name="connsiteY6" fmla="*/ 45028 h 927927"/>
                <a:gd name="connsiteX7" fmla="*/ 4814297 w 4814297"/>
                <a:gd name="connsiteY7" fmla="*/ 463963 h 927927"/>
                <a:gd name="connsiteX0" fmla="*/ 4477622 w 4814297"/>
                <a:gd name="connsiteY0" fmla="*/ 927927 h 927927"/>
                <a:gd name="connsiteX1" fmla="*/ 6889 w 4814297"/>
                <a:gd name="connsiteY1" fmla="*/ 927927 h 927927"/>
                <a:gd name="connsiteX2" fmla="*/ 494909 w 4814297"/>
                <a:gd name="connsiteY2" fmla="*/ 463963 h 927927"/>
                <a:gd name="connsiteX3" fmla="*/ 5819 w 4814297"/>
                <a:gd name="connsiteY3" fmla="*/ 43676 h 927927"/>
                <a:gd name="connsiteX4" fmla="*/ 59870 w 4814297"/>
                <a:gd name="connsiteY4" fmla="*/ 0 h 927927"/>
                <a:gd name="connsiteX5" fmla="*/ 4217104 w 4814297"/>
                <a:gd name="connsiteY5" fmla="*/ 0 h 927927"/>
                <a:gd name="connsiteX6" fmla="*/ 4325206 w 4814297"/>
                <a:gd name="connsiteY6" fmla="*/ 45028 h 927927"/>
                <a:gd name="connsiteX7" fmla="*/ 4814297 w 4814297"/>
                <a:gd name="connsiteY7" fmla="*/ 463963 h 927927"/>
                <a:gd name="connsiteX0" fmla="*/ 4477622 w 4814297"/>
                <a:gd name="connsiteY0" fmla="*/ 927927 h 927927"/>
                <a:gd name="connsiteX1" fmla="*/ 6889 w 4814297"/>
                <a:gd name="connsiteY1" fmla="*/ 927927 h 927927"/>
                <a:gd name="connsiteX2" fmla="*/ 512552 w 4814297"/>
                <a:gd name="connsiteY2" fmla="*/ 463964 h 927927"/>
                <a:gd name="connsiteX3" fmla="*/ 5819 w 4814297"/>
                <a:gd name="connsiteY3" fmla="*/ 43676 h 927927"/>
                <a:gd name="connsiteX4" fmla="*/ 59870 w 4814297"/>
                <a:gd name="connsiteY4" fmla="*/ 0 h 927927"/>
                <a:gd name="connsiteX5" fmla="*/ 4217104 w 4814297"/>
                <a:gd name="connsiteY5" fmla="*/ 0 h 927927"/>
                <a:gd name="connsiteX6" fmla="*/ 4325206 w 4814297"/>
                <a:gd name="connsiteY6" fmla="*/ 45028 h 927927"/>
                <a:gd name="connsiteX7" fmla="*/ 4814297 w 4814297"/>
                <a:gd name="connsiteY7" fmla="*/ 463963 h 927927"/>
                <a:gd name="connsiteX0" fmla="*/ 4477622 w 4814297"/>
                <a:gd name="connsiteY0" fmla="*/ 927927 h 927927"/>
                <a:gd name="connsiteX1" fmla="*/ 6889 w 4814297"/>
                <a:gd name="connsiteY1" fmla="*/ 927927 h 927927"/>
                <a:gd name="connsiteX2" fmla="*/ 512552 w 4814297"/>
                <a:gd name="connsiteY2" fmla="*/ 463964 h 927927"/>
                <a:gd name="connsiteX3" fmla="*/ 5819 w 4814297"/>
                <a:gd name="connsiteY3" fmla="*/ 43676 h 927927"/>
                <a:gd name="connsiteX4" fmla="*/ 59870 w 4814297"/>
                <a:gd name="connsiteY4" fmla="*/ 0 h 927927"/>
                <a:gd name="connsiteX5" fmla="*/ 4217104 w 4814297"/>
                <a:gd name="connsiteY5" fmla="*/ 0 h 927927"/>
                <a:gd name="connsiteX6" fmla="*/ 4325206 w 4814297"/>
                <a:gd name="connsiteY6" fmla="*/ 45028 h 927927"/>
                <a:gd name="connsiteX7" fmla="*/ 4814297 w 4814297"/>
                <a:gd name="connsiteY7" fmla="*/ 463963 h 927927"/>
                <a:gd name="connsiteX0" fmla="*/ 4477622 w 4814297"/>
                <a:gd name="connsiteY0" fmla="*/ 927927 h 927927"/>
                <a:gd name="connsiteX1" fmla="*/ 6889 w 4814297"/>
                <a:gd name="connsiteY1" fmla="*/ 927927 h 927927"/>
                <a:gd name="connsiteX2" fmla="*/ 512552 w 4814297"/>
                <a:gd name="connsiteY2" fmla="*/ 463964 h 927927"/>
                <a:gd name="connsiteX3" fmla="*/ 5819 w 4814297"/>
                <a:gd name="connsiteY3" fmla="*/ 43676 h 927927"/>
                <a:gd name="connsiteX4" fmla="*/ 59870 w 4814297"/>
                <a:gd name="connsiteY4" fmla="*/ 0 h 927927"/>
                <a:gd name="connsiteX5" fmla="*/ 4217104 w 4814297"/>
                <a:gd name="connsiteY5" fmla="*/ 0 h 927927"/>
                <a:gd name="connsiteX6" fmla="*/ 4325206 w 4814297"/>
                <a:gd name="connsiteY6" fmla="*/ 45028 h 927927"/>
                <a:gd name="connsiteX7" fmla="*/ 4814297 w 4814297"/>
                <a:gd name="connsiteY7" fmla="*/ 463963 h 927927"/>
                <a:gd name="connsiteX0" fmla="*/ 4477656 w 4814331"/>
                <a:gd name="connsiteY0" fmla="*/ 927927 h 927927"/>
                <a:gd name="connsiteX1" fmla="*/ 6923 w 4814331"/>
                <a:gd name="connsiteY1" fmla="*/ 927927 h 927927"/>
                <a:gd name="connsiteX2" fmla="*/ 512586 w 4814331"/>
                <a:gd name="connsiteY2" fmla="*/ 463964 h 927927"/>
                <a:gd name="connsiteX3" fmla="*/ 5853 w 4814331"/>
                <a:gd name="connsiteY3" fmla="*/ 43676 h 927927"/>
                <a:gd name="connsiteX4" fmla="*/ 59904 w 4814331"/>
                <a:gd name="connsiteY4" fmla="*/ 0 h 927927"/>
                <a:gd name="connsiteX5" fmla="*/ 4217138 w 4814331"/>
                <a:gd name="connsiteY5" fmla="*/ 0 h 927927"/>
                <a:gd name="connsiteX6" fmla="*/ 4325240 w 4814331"/>
                <a:gd name="connsiteY6" fmla="*/ 45028 h 927927"/>
                <a:gd name="connsiteX7" fmla="*/ 4814331 w 4814331"/>
                <a:gd name="connsiteY7" fmla="*/ 463963 h 927927"/>
                <a:gd name="connsiteX0" fmla="*/ 4477649 w 4814324"/>
                <a:gd name="connsiteY0" fmla="*/ 927927 h 927927"/>
                <a:gd name="connsiteX1" fmla="*/ 6916 w 4814324"/>
                <a:gd name="connsiteY1" fmla="*/ 927927 h 927927"/>
                <a:gd name="connsiteX2" fmla="*/ 512579 w 4814324"/>
                <a:gd name="connsiteY2" fmla="*/ 463964 h 927927"/>
                <a:gd name="connsiteX3" fmla="*/ 5846 w 4814324"/>
                <a:gd name="connsiteY3" fmla="*/ 43676 h 927927"/>
                <a:gd name="connsiteX4" fmla="*/ 59897 w 4814324"/>
                <a:gd name="connsiteY4" fmla="*/ 0 h 927927"/>
                <a:gd name="connsiteX5" fmla="*/ 4217131 w 4814324"/>
                <a:gd name="connsiteY5" fmla="*/ 0 h 927927"/>
                <a:gd name="connsiteX6" fmla="*/ 4325233 w 4814324"/>
                <a:gd name="connsiteY6" fmla="*/ 45028 h 927927"/>
                <a:gd name="connsiteX7" fmla="*/ 4814324 w 4814324"/>
                <a:gd name="connsiteY7" fmla="*/ 463963 h 927927"/>
                <a:gd name="connsiteX0" fmla="*/ 4477647 w 4814322"/>
                <a:gd name="connsiteY0" fmla="*/ 927927 h 927927"/>
                <a:gd name="connsiteX1" fmla="*/ 6914 w 4814322"/>
                <a:gd name="connsiteY1" fmla="*/ 927927 h 927927"/>
                <a:gd name="connsiteX2" fmla="*/ 512577 w 4814322"/>
                <a:gd name="connsiteY2" fmla="*/ 463964 h 927927"/>
                <a:gd name="connsiteX3" fmla="*/ 5844 w 4814322"/>
                <a:gd name="connsiteY3" fmla="*/ 43676 h 927927"/>
                <a:gd name="connsiteX4" fmla="*/ 60123 w 4814322"/>
                <a:gd name="connsiteY4" fmla="*/ 0 h 927927"/>
                <a:gd name="connsiteX5" fmla="*/ 4217129 w 4814322"/>
                <a:gd name="connsiteY5" fmla="*/ 0 h 927927"/>
                <a:gd name="connsiteX6" fmla="*/ 4325231 w 4814322"/>
                <a:gd name="connsiteY6" fmla="*/ 45028 h 927927"/>
                <a:gd name="connsiteX7" fmla="*/ 4814322 w 4814322"/>
                <a:gd name="connsiteY7" fmla="*/ 463963 h 927927"/>
                <a:gd name="connsiteX0" fmla="*/ 4477647 w 4814322"/>
                <a:gd name="connsiteY0" fmla="*/ 927927 h 927927"/>
                <a:gd name="connsiteX1" fmla="*/ 6914 w 4814322"/>
                <a:gd name="connsiteY1" fmla="*/ 927927 h 927927"/>
                <a:gd name="connsiteX2" fmla="*/ 512577 w 4814322"/>
                <a:gd name="connsiteY2" fmla="*/ 463964 h 927927"/>
                <a:gd name="connsiteX3" fmla="*/ 5844 w 4814322"/>
                <a:gd name="connsiteY3" fmla="*/ 43676 h 927927"/>
                <a:gd name="connsiteX4" fmla="*/ 60123 w 4814322"/>
                <a:gd name="connsiteY4" fmla="*/ 0 h 927927"/>
                <a:gd name="connsiteX5" fmla="*/ 4217129 w 4814322"/>
                <a:gd name="connsiteY5" fmla="*/ 0 h 927927"/>
                <a:gd name="connsiteX6" fmla="*/ 4368655 w 4814322"/>
                <a:gd name="connsiteY6" fmla="*/ 43676 h 927927"/>
                <a:gd name="connsiteX7" fmla="*/ 4814322 w 4814322"/>
                <a:gd name="connsiteY7" fmla="*/ 463963 h 927927"/>
                <a:gd name="connsiteX0" fmla="*/ 4477647 w 4875387"/>
                <a:gd name="connsiteY0" fmla="*/ 927927 h 927927"/>
                <a:gd name="connsiteX1" fmla="*/ 6914 w 4875387"/>
                <a:gd name="connsiteY1" fmla="*/ 927927 h 927927"/>
                <a:gd name="connsiteX2" fmla="*/ 512577 w 4875387"/>
                <a:gd name="connsiteY2" fmla="*/ 463964 h 927927"/>
                <a:gd name="connsiteX3" fmla="*/ 5844 w 4875387"/>
                <a:gd name="connsiteY3" fmla="*/ 43676 h 927927"/>
                <a:gd name="connsiteX4" fmla="*/ 60123 w 4875387"/>
                <a:gd name="connsiteY4" fmla="*/ 0 h 927927"/>
                <a:gd name="connsiteX5" fmla="*/ 4217129 w 4875387"/>
                <a:gd name="connsiteY5" fmla="*/ 0 h 927927"/>
                <a:gd name="connsiteX6" fmla="*/ 4368655 w 4875387"/>
                <a:gd name="connsiteY6" fmla="*/ 43676 h 927927"/>
                <a:gd name="connsiteX7" fmla="*/ 4875387 w 4875387"/>
                <a:gd name="connsiteY7" fmla="*/ 463964 h 927927"/>
                <a:gd name="connsiteX0" fmla="*/ 4477647 w 4875387"/>
                <a:gd name="connsiteY0" fmla="*/ 927927 h 927927"/>
                <a:gd name="connsiteX1" fmla="*/ 6914 w 4875387"/>
                <a:gd name="connsiteY1" fmla="*/ 927927 h 927927"/>
                <a:gd name="connsiteX2" fmla="*/ 512577 w 4875387"/>
                <a:gd name="connsiteY2" fmla="*/ 463964 h 927927"/>
                <a:gd name="connsiteX3" fmla="*/ 5844 w 4875387"/>
                <a:gd name="connsiteY3" fmla="*/ 43676 h 927927"/>
                <a:gd name="connsiteX4" fmla="*/ 60123 w 4875387"/>
                <a:gd name="connsiteY4" fmla="*/ 0 h 927927"/>
                <a:gd name="connsiteX5" fmla="*/ 4217129 w 4875387"/>
                <a:gd name="connsiteY5" fmla="*/ 0 h 927927"/>
                <a:gd name="connsiteX6" fmla="*/ 4368655 w 4875387"/>
                <a:gd name="connsiteY6" fmla="*/ 43676 h 927927"/>
                <a:gd name="connsiteX7" fmla="*/ 4875387 w 4875387"/>
                <a:gd name="connsiteY7" fmla="*/ 463964 h 927927"/>
                <a:gd name="connsiteX0" fmla="*/ 4477647 w 4875387"/>
                <a:gd name="connsiteY0" fmla="*/ 927927 h 927927"/>
                <a:gd name="connsiteX1" fmla="*/ 6914 w 4875387"/>
                <a:gd name="connsiteY1" fmla="*/ 927927 h 927927"/>
                <a:gd name="connsiteX2" fmla="*/ 512577 w 4875387"/>
                <a:gd name="connsiteY2" fmla="*/ 463964 h 927927"/>
                <a:gd name="connsiteX3" fmla="*/ 5844 w 4875387"/>
                <a:gd name="connsiteY3" fmla="*/ 43676 h 927927"/>
                <a:gd name="connsiteX4" fmla="*/ 60123 w 4875387"/>
                <a:gd name="connsiteY4" fmla="*/ 0 h 927927"/>
                <a:gd name="connsiteX5" fmla="*/ 4217129 w 4875387"/>
                <a:gd name="connsiteY5" fmla="*/ 0 h 927927"/>
                <a:gd name="connsiteX6" fmla="*/ 4368655 w 4875387"/>
                <a:gd name="connsiteY6" fmla="*/ 43676 h 927927"/>
                <a:gd name="connsiteX7" fmla="*/ 4875387 w 4875387"/>
                <a:gd name="connsiteY7" fmla="*/ 463964 h 927927"/>
                <a:gd name="connsiteX0" fmla="*/ 4477647 w 4875387"/>
                <a:gd name="connsiteY0" fmla="*/ 927927 h 927927"/>
                <a:gd name="connsiteX1" fmla="*/ 6914 w 4875387"/>
                <a:gd name="connsiteY1" fmla="*/ 927927 h 927927"/>
                <a:gd name="connsiteX2" fmla="*/ 512577 w 4875387"/>
                <a:gd name="connsiteY2" fmla="*/ 463964 h 927927"/>
                <a:gd name="connsiteX3" fmla="*/ 5844 w 4875387"/>
                <a:gd name="connsiteY3" fmla="*/ 43676 h 927927"/>
                <a:gd name="connsiteX4" fmla="*/ 60123 w 4875387"/>
                <a:gd name="connsiteY4" fmla="*/ 0 h 927927"/>
                <a:gd name="connsiteX5" fmla="*/ 4260094 w 4875387"/>
                <a:gd name="connsiteY5" fmla="*/ 0 h 927927"/>
                <a:gd name="connsiteX6" fmla="*/ 4368655 w 4875387"/>
                <a:gd name="connsiteY6" fmla="*/ 43676 h 927927"/>
                <a:gd name="connsiteX7" fmla="*/ 4875387 w 4875387"/>
                <a:gd name="connsiteY7" fmla="*/ 463964 h 927927"/>
                <a:gd name="connsiteX0" fmla="*/ 4521706 w 4875387"/>
                <a:gd name="connsiteY0" fmla="*/ 927927 h 927927"/>
                <a:gd name="connsiteX1" fmla="*/ 6914 w 4875387"/>
                <a:gd name="connsiteY1" fmla="*/ 927927 h 927927"/>
                <a:gd name="connsiteX2" fmla="*/ 512577 w 4875387"/>
                <a:gd name="connsiteY2" fmla="*/ 463964 h 927927"/>
                <a:gd name="connsiteX3" fmla="*/ 5844 w 4875387"/>
                <a:gd name="connsiteY3" fmla="*/ 43676 h 927927"/>
                <a:gd name="connsiteX4" fmla="*/ 60123 w 4875387"/>
                <a:gd name="connsiteY4" fmla="*/ 0 h 927927"/>
                <a:gd name="connsiteX5" fmla="*/ 4260094 w 4875387"/>
                <a:gd name="connsiteY5" fmla="*/ 0 h 927927"/>
                <a:gd name="connsiteX6" fmla="*/ 4368655 w 4875387"/>
                <a:gd name="connsiteY6" fmla="*/ 43676 h 927927"/>
                <a:gd name="connsiteX7" fmla="*/ 4875387 w 4875387"/>
                <a:gd name="connsiteY7" fmla="*/ 463964 h 927927"/>
                <a:gd name="connsiteX0" fmla="*/ 4521706 w 4875387"/>
                <a:gd name="connsiteY0" fmla="*/ 927927 h 927927"/>
                <a:gd name="connsiteX1" fmla="*/ 6914 w 4875387"/>
                <a:gd name="connsiteY1" fmla="*/ 927927 h 927927"/>
                <a:gd name="connsiteX2" fmla="*/ 512577 w 4875387"/>
                <a:gd name="connsiteY2" fmla="*/ 463964 h 927927"/>
                <a:gd name="connsiteX3" fmla="*/ 5845 w 4875387"/>
                <a:gd name="connsiteY3" fmla="*/ 47586 h 927927"/>
                <a:gd name="connsiteX4" fmla="*/ 60123 w 4875387"/>
                <a:gd name="connsiteY4" fmla="*/ 0 h 927927"/>
                <a:gd name="connsiteX5" fmla="*/ 4260094 w 4875387"/>
                <a:gd name="connsiteY5" fmla="*/ 0 h 927927"/>
                <a:gd name="connsiteX6" fmla="*/ 4368655 w 4875387"/>
                <a:gd name="connsiteY6" fmla="*/ 43676 h 927927"/>
                <a:gd name="connsiteX7" fmla="*/ 4875387 w 4875387"/>
                <a:gd name="connsiteY7" fmla="*/ 463964 h 927927"/>
                <a:gd name="connsiteX0" fmla="*/ 4521706 w 4875387"/>
                <a:gd name="connsiteY0" fmla="*/ 927927 h 927927"/>
                <a:gd name="connsiteX1" fmla="*/ 6914 w 4875387"/>
                <a:gd name="connsiteY1" fmla="*/ 927927 h 927927"/>
                <a:gd name="connsiteX2" fmla="*/ 475823 w 4875387"/>
                <a:gd name="connsiteY2" fmla="*/ 463964 h 927927"/>
                <a:gd name="connsiteX3" fmla="*/ 5845 w 4875387"/>
                <a:gd name="connsiteY3" fmla="*/ 47586 h 927927"/>
                <a:gd name="connsiteX4" fmla="*/ 60123 w 4875387"/>
                <a:gd name="connsiteY4" fmla="*/ 0 h 927927"/>
                <a:gd name="connsiteX5" fmla="*/ 4260094 w 4875387"/>
                <a:gd name="connsiteY5" fmla="*/ 0 h 927927"/>
                <a:gd name="connsiteX6" fmla="*/ 4368655 w 4875387"/>
                <a:gd name="connsiteY6" fmla="*/ 43676 h 927927"/>
                <a:gd name="connsiteX7" fmla="*/ 4875387 w 4875387"/>
                <a:gd name="connsiteY7" fmla="*/ 463964 h 927927"/>
                <a:gd name="connsiteX0" fmla="*/ 4521706 w 4875387"/>
                <a:gd name="connsiteY0" fmla="*/ 927927 h 927927"/>
                <a:gd name="connsiteX1" fmla="*/ 6914 w 4875387"/>
                <a:gd name="connsiteY1" fmla="*/ 927927 h 927927"/>
                <a:gd name="connsiteX2" fmla="*/ 475823 w 4875387"/>
                <a:gd name="connsiteY2" fmla="*/ 463964 h 927927"/>
                <a:gd name="connsiteX3" fmla="*/ 5845 w 4875387"/>
                <a:gd name="connsiteY3" fmla="*/ 47586 h 927927"/>
                <a:gd name="connsiteX4" fmla="*/ 60123 w 4875387"/>
                <a:gd name="connsiteY4" fmla="*/ 0 h 927927"/>
                <a:gd name="connsiteX5" fmla="*/ 4260094 w 4875387"/>
                <a:gd name="connsiteY5" fmla="*/ 0 h 927927"/>
                <a:gd name="connsiteX6" fmla="*/ 4368655 w 4875387"/>
                <a:gd name="connsiteY6" fmla="*/ 43676 h 927927"/>
                <a:gd name="connsiteX7" fmla="*/ 4875387 w 4875387"/>
                <a:gd name="connsiteY7" fmla="*/ 463964 h 927927"/>
                <a:gd name="connsiteX0" fmla="*/ 4521706 w 4875387"/>
                <a:gd name="connsiteY0" fmla="*/ 927927 h 927927"/>
                <a:gd name="connsiteX1" fmla="*/ 6914 w 4875387"/>
                <a:gd name="connsiteY1" fmla="*/ 927927 h 927927"/>
                <a:gd name="connsiteX2" fmla="*/ 475823 w 4875387"/>
                <a:gd name="connsiteY2" fmla="*/ 463964 h 927927"/>
                <a:gd name="connsiteX3" fmla="*/ 5845 w 4875387"/>
                <a:gd name="connsiteY3" fmla="*/ 47586 h 927927"/>
                <a:gd name="connsiteX4" fmla="*/ 60123 w 4875387"/>
                <a:gd name="connsiteY4" fmla="*/ 0 h 927927"/>
                <a:gd name="connsiteX5" fmla="*/ 4260094 w 4875387"/>
                <a:gd name="connsiteY5" fmla="*/ 0 h 927927"/>
                <a:gd name="connsiteX6" fmla="*/ 4368655 w 4875387"/>
                <a:gd name="connsiteY6" fmla="*/ 43676 h 927927"/>
                <a:gd name="connsiteX7" fmla="*/ 4875387 w 4875387"/>
                <a:gd name="connsiteY7" fmla="*/ 463964 h 927927"/>
                <a:gd name="connsiteX0" fmla="*/ 4521806 w 4875487"/>
                <a:gd name="connsiteY0" fmla="*/ 927927 h 927927"/>
                <a:gd name="connsiteX1" fmla="*/ 7014 w 4875487"/>
                <a:gd name="connsiteY1" fmla="*/ 927927 h 927927"/>
                <a:gd name="connsiteX2" fmla="*/ 475923 w 4875487"/>
                <a:gd name="connsiteY2" fmla="*/ 463964 h 927927"/>
                <a:gd name="connsiteX3" fmla="*/ 5945 w 4875487"/>
                <a:gd name="connsiteY3" fmla="*/ 47586 h 927927"/>
                <a:gd name="connsiteX4" fmla="*/ 60223 w 4875487"/>
                <a:gd name="connsiteY4" fmla="*/ 0 h 927927"/>
                <a:gd name="connsiteX5" fmla="*/ 4260194 w 4875487"/>
                <a:gd name="connsiteY5" fmla="*/ 0 h 927927"/>
                <a:gd name="connsiteX6" fmla="*/ 4368755 w 4875487"/>
                <a:gd name="connsiteY6" fmla="*/ 43676 h 927927"/>
                <a:gd name="connsiteX7" fmla="*/ 4875487 w 4875487"/>
                <a:gd name="connsiteY7" fmla="*/ 463964 h 927927"/>
                <a:gd name="connsiteX0" fmla="*/ 4521783 w 4875464"/>
                <a:gd name="connsiteY0" fmla="*/ 927927 h 927927"/>
                <a:gd name="connsiteX1" fmla="*/ 6991 w 4875464"/>
                <a:gd name="connsiteY1" fmla="*/ 927927 h 927927"/>
                <a:gd name="connsiteX2" fmla="*/ 475900 w 4875464"/>
                <a:gd name="connsiteY2" fmla="*/ 463964 h 927927"/>
                <a:gd name="connsiteX3" fmla="*/ 5922 w 4875464"/>
                <a:gd name="connsiteY3" fmla="*/ 47586 h 927927"/>
                <a:gd name="connsiteX4" fmla="*/ 60200 w 4875464"/>
                <a:gd name="connsiteY4" fmla="*/ 0 h 927927"/>
                <a:gd name="connsiteX5" fmla="*/ 4260171 w 4875464"/>
                <a:gd name="connsiteY5" fmla="*/ 0 h 927927"/>
                <a:gd name="connsiteX6" fmla="*/ 4368732 w 4875464"/>
                <a:gd name="connsiteY6" fmla="*/ 43676 h 927927"/>
                <a:gd name="connsiteX7" fmla="*/ 4875464 w 4875464"/>
                <a:gd name="connsiteY7" fmla="*/ 463964 h 927927"/>
                <a:gd name="connsiteX0" fmla="*/ 4521780 w 4875461"/>
                <a:gd name="connsiteY0" fmla="*/ 927927 h 927927"/>
                <a:gd name="connsiteX1" fmla="*/ 6988 w 4875461"/>
                <a:gd name="connsiteY1" fmla="*/ 927927 h 927927"/>
                <a:gd name="connsiteX2" fmla="*/ 475897 w 4875461"/>
                <a:gd name="connsiteY2" fmla="*/ 463964 h 927927"/>
                <a:gd name="connsiteX3" fmla="*/ 5919 w 4875461"/>
                <a:gd name="connsiteY3" fmla="*/ 47586 h 927927"/>
                <a:gd name="connsiteX4" fmla="*/ 60886 w 4875461"/>
                <a:gd name="connsiteY4" fmla="*/ 0 h 927927"/>
                <a:gd name="connsiteX5" fmla="*/ 4260168 w 4875461"/>
                <a:gd name="connsiteY5" fmla="*/ 0 h 927927"/>
                <a:gd name="connsiteX6" fmla="*/ 4368729 w 4875461"/>
                <a:gd name="connsiteY6" fmla="*/ 43676 h 927927"/>
                <a:gd name="connsiteX7" fmla="*/ 4875461 w 4875461"/>
                <a:gd name="connsiteY7" fmla="*/ 463964 h 927927"/>
                <a:gd name="connsiteX0" fmla="*/ 4521780 w 4875461"/>
                <a:gd name="connsiteY0" fmla="*/ 927927 h 927927"/>
                <a:gd name="connsiteX1" fmla="*/ 6988 w 4875461"/>
                <a:gd name="connsiteY1" fmla="*/ 927927 h 927927"/>
                <a:gd name="connsiteX2" fmla="*/ 475897 w 4875461"/>
                <a:gd name="connsiteY2" fmla="*/ 463964 h 927927"/>
                <a:gd name="connsiteX3" fmla="*/ 5919 w 4875461"/>
                <a:gd name="connsiteY3" fmla="*/ 47586 h 927927"/>
                <a:gd name="connsiteX4" fmla="*/ 60886 w 4875461"/>
                <a:gd name="connsiteY4" fmla="*/ 0 h 927927"/>
                <a:gd name="connsiteX5" fmla="*/ 4260168 w 4875461"/>
                <a:gd name="connsiteY5" fmla="*/ 0 h 927927"/>
                <a:gd name="connsiteX6" fmla="*/ 4412704 w 4875461"/>
                <a:gd name="connsiteY6" fmla="*/ 47586 h 927927"/>
                <a:gd name="connsiteX7" fmla="*/ 4875461 w 4875461"/>
                <a:gd name="connsiteY7" fmla="*/ 463964 h 927927"/>
                <a:gd name="connsiteX0" fmla="*/ 4521780 w 4882680"/>
                <a:gd name="connsiteY0" fmla="*/ 927927 h 927927"/>
                <a:gd name="connsiteX1" fmla="*/ 6988 w 4882680"/>
                <a:gd name="connsiteY1" fmla="*/ 927927 h 927927"/>
                <a:gd name="connsiteX2" fmla="*/ 475897 w 4882680"/>
                <a:gd name="connsiteY2" fmla="*/ 463964 h 927927"/>
                <a:gd name="connsiteX3" fmla="*/ 5919 w 4882680"/>
                <a:gd name="connsiteY3" fmla="*/ 47586 h 927927"/>
                <a:gd name="connsiteX4" fmla="*/ 60886 w 4882680"/>
                <a:gd name="connsiteY4" fmla="*/ 0 h 927927"/>
                <a:gd name="connsiteX5" fmla="*/ 4260168 w 4882680"/>
                <a:gd name="connsiteY5" fmla="*/ 0 h 927927"/>
                <a:gd name="connsiteX6" fmla="*/ 4412704 w 4882680"/>
                <a:gd name="connsiteY6" fmla="*/ 47586 h 927927"/>
                <a:gd name="connsiteX7" fmla="*/ 4882680 w 4882680"/>
                <a:gd name="connsiteY7" fmla="*/ 463964 h 927927"/>
                <a:gd name="connsiteX0" fmla="*/ 4521780 w 4882680"/>
                <a:gd name="connsiteY0" fmla="*/ 927927 h 927927"/>
                <a:gd name="connsiteX1" fmla="*/ 6988 w 4882680"/>
                <a:gd name="connsiteY1" fmla="*/ 927927 h 927927"/>
                <a:gd name="connsiteX2" fmla="*/ 475897 w 4882680"/>
                <a:gd name="connsiteY2" fmla="*/ 463964 h 927927"/>
                <a:gd name="connsiteX3" fmla="*/ 5919 w 4882680"/>
                <a:gd name="connsiteY3" fmla="*/ 47586 h 927927"/>
                <a:gd name="connsiteX4" fmla="*/ 60886 w 4882680"/>
                <a:gd name="connsiteY4" fmla="*/ 0 h 927927"/>
                <a:gd name="connsiteX5" fmla="*/ 4260168 w 4882680"/>
                <a:gd name="connsiteY5" fmla="*/ 0 h 927927"/>
                <a:gd name="connsiteX6" fmla="*/ 4412704 w 4882680"/>
                <a:gd name="connsiteY6" fmla="*/ 47586 h 927927"/>
                <a:gd name="connsiteX7" fmla="*/ 4882680 w 4882680"/>
                <a:gd name="connsiteY7" fmla="*/ 463964 h 927927"/>
                <a:gd name="connsiteX0" fmla="*/ 4521780 w 4882680"/>
                <a:gd name="connsiteY0" fmla="*/ 927927 h 927927"/>
                <a:gd name="connsiteX1" fmla="*/ 6988 w 4882680"/>
                <a:gd name="connsiteY1" fmla="*/ 927927 h 927927"/>
                <a:gd name="connsiteX2" fmla="*/ 475897 w 4882680"/>
                <a:gd name="connsiteY2" fmla="*/ 463964 h 927927"/>
                <a:gd name="connsiteX3" fmla="*/ 5919 w 4882680"/>
                <a:gd name="connsiteY3" fmla="*/ 47586 h 927927"/>
                <a:gd name="connsiteX4" fmla="*/ 60886 w 4882680"/>
                <a:gd name="connsiteY4" fmla="*/ 0 h 927927"/>
                <a:gd name="connsiteX5" fmla="*/ 4260168 w 4882680"/>
                <a:gd name="connsiteY5" fmla="*/ 0 h 927927"/>
                <a:gd name="connsiteX6" fmla="*/ 4412704 w 4882680"/>
                <a:gd name="connsiteY6" fmla="*/ 47586 h 927927"/>
                <a:gd name="connsiteX7" fmla="*/ 4882680 w 4882680"/>
                <a:gd name="connsiteY7" fmla="*/ 463964 h 927927"/>
                <a:gd name="connsiteX0" fmla="*/ 4521780 w 4882680"/>
                <a:gd name="connsiteY0" fmla="*/ 927927 h 927927"/>
                <a:gd name="connsiteX1" fmla="*/ 6988 w 4882680"/>
                <a:gd name="connsiteY1" fmla="*/ 927927 h 927927"/>
                <a:gd name="connsiteX2" fmla="*/ 475897 w 4882680"/>
                <a:gd name="connsiteY2" fmla="*/ 463964 h 927927"/>
                <a:gd name="connsiteX3" fmla="*/ 5919 w 4882680"/>
                <a:gd name="connsiteY3" fmla="*/ 47586 h 927927"/>
                <a:gd name="connsiteX4" fmla="*/ 60886 w 4882680"/>
                <a:gd name="connsiteY4" fmla="*/ 0 h 927927"/>
                <a:gd name="connsiteX5" fmla="*/ 4302769 w 4882680"/>
                <a:gd name="connsiteY5" fmla="*/ 0 h 927927"/>
                <a:gd name="connsiteX6" fmla="*/ 4412704 w 4882680"/>
                <a:gd name="connsiteY6" fmla="*/ 47586 h 927927"/>
                <a:gd name="connsiteX7" fmla="*/ 4882680 w 4882680"/>
                <a:gd name="connsiteY7" fmla="*/ 463964 h 927927"/>
                <a:gd name="connsiteX0" fmla="*/ 4567684 w 4882680"/>
                <a:gd name="connsiteY0" fmla="*/ 927927 h 927927"/>
                <a:gd name="connsiteX1" fmla="*/ 6988 w 4882680"/>
                <a:gd name="connsiteY1" fmla="*/ 927927 h 927927"/>
                <a:gd name="connsiteX2" fmla="*/ 475897 w 4882680"/>
                <a:gd name="connsiteY2" fmla="*/ 463964 h 927927"/>
                <a:gd name="connsiteX3" fmla="*/ 5919 w 4882680"/>
                <a:gd name="connsiteY3" fmla="*/ 47586 h 927927"/>
                <a:gd name="connsiteX4" fmla="*/ 60886 w 4882680"/>
                <a:gd name="connsiteY4" fmla="*/ 0 h 927927"/>
                <a:gd name="connsiteX5" fmla="*/ 4302769 w 4882680"/>
                <a:gd name="connsiteY5" fmla="*/ 0 h 927927"/>
                <a:gd name="connsiteX6" fmla="*/ 4412704 w 4882680"/>
                <a:gd name="connsiteY6" fmla="*/ 47586 h 927927"/>
                <a:gd name="connsiteX7" fmla="*/ 4882680 w 4882680"/>
                <a:gd name="connsiteY7" fmla="*/ 463964 h 927927"/>
                <a:gd name="connsiteX0" fmla="*/ 4567684 w 4882680"/>
                <a:gd name="connsiteY0" fmla="*/ 927927 h 927927"/>
                <a:gd name="connsiteX1" fmla="*/ 6988 w 4882680"/>
                <a:gd name="connsiteY1" fmla="*/ 927927 h 927927"/>
                <a:gd name="connsiteX2" fmla="*/ 475897 w 4882680"/>
                <a:gd name="connsiteY2" fmla="*/ 463964 h 927927"/>
                <a:gd name="connsiteX3" fmla="*/ 5919 w 4882680"/>
                <a:gd name="connsiteY3" fmla="*/ 47586 h 927927"/>
                <a:gd name="connsiteX4" fmla="*/ 60886 w 4882680"/>
                <a:gd name="connsiteY4" fmla="*/ 0 h 927927"/>
                <a:gd name="connsiteX5" fmla="*/ 4302769 w 4882680"/>
                <a:gd name="connsiteY5" fmla="*/ 0 h 927927"/>
                <a:gd name="connsiteX6" fmla="*/ 4412704 w 4882680"/>
                <a:gd name="connsiteY6" fmla="*/ 47586 h 927927"/>
                <a:gd name="connsiteX7" fmla="*/ 4882680 w 4882680"/>
                <a:gd name="connsiteY7" fmla="*/ 463964 h 927927"/>
                <a:gd name="connsiteX0" fmla="*/ 4567684 w 4882680"/>
                <a:gd name="connsiteY0" fmla="*/ 927927 h 927927"/>
                <a:gd name="connsiteX1" fmla="*/ 6988 w 4882680"/>
                <a:gd name="connsiteY1" fmla="*/ 927927 h 927927"/>
                <a:gd name="connsiteX2" fmla="*/ 2192069 w 4882680"/>
                <a:gd name="connsiteY2" fmla="*/ 463964 h 927927"/>
                <a:gd name="connsiteX3" fmla="*/ 5919 w 4882680"/>
                <a:gd name="connsiteY3" fmla="*/ 47586 h 927927"/>
                <a:gd name="connsiteX4" fmla="*/ 60886 w 4882680"/>
                <a:gd name="connsiteY4" fmla="*/ 0 h 927927"/>
                <a:gd name="connsiteX5" fmla="*/ 4302769 w 4882680"/>
                <a:gd name="connsiteY5" fmla="*/ 0 h 927927"/>
                <a:gd name="connsiteX6" fmla="*/ 4412704 w 4882680"/>
                <a:gd name="connsiteY6" fmla="*/ 47586 h 927927"/>
                <a:gd name="connsiteX7" fmla="*/ 4882680 w 4882680"/>
                <a:gd name="connsiteY7" fmla="*/ 463964 h 927927"/>
                <a:gd name="connsiteX0" fmla="*/ 4567684 w 4882680"/>
                <a:gd name="connsiteY0" fmla="*/ 927927 h 927927"/>
                <a:gd name="connsiteX1" fmla="*/ 6988 w 4882680"/>
                <a:gd name="connsiteY1" fmla="*/ 927927 h 927927"/>
                <a:gd name="connsiteX2" fmla="*/ 2192069 w 4882680"/>
                <a:gd name="connsiteY2" fmla="*/ 463964 h 927927"/>
                <a:gd name="connsiteX3" fmla="*/ 5919 w 4882680"/>
                <a:gd name="connsiteY3" fmla="*/ 47586 h 927927"/>
                <a:gd name="connsiteX4" fmla="*/ 60886 w 4882680"/>
                <a:gd name="connsiteY4" fmla="*/ 0 h 927927"/>
                <a:gd name="connsiteX5" fmla="*/ 4302769 w 4882680"/>
                <a:gd name="connsiteY5" fmla="*/ 0 h 927927"/>
                <a:gd name="connsiteX6" fmla="*/ 4412704 w 4882680"/>
                <a:gd name="connsiteY6" fmla="*/ 47586 h 927927"/>
                <a:gd name="connsiteX7" fmla="*/ 4882680 w 4882680"/>
                <a:gd name="connsiteY7" fmla="*/ 463964 h 927927"/>
                <a:gd name="connsiteX0" fmla="*/ 4567684 w 4882680"/>
                <a:gd name="connsiteY0" fmla="*/ 927927 h 927927"/>
                <a:gd name="connsiteX1" fmla="*/ 6988 w 4882680"/>
                <a:gd name="connsiteY1" fmla="*/ 927927 h 927927"/>
                <a:gd name="connsiteX2" fmla="*/ 2192069 w 4882680"/>
                <a:gd name="connsiteY2" fmla="*/ 463964 h 927927"/>
                <a:gd name="connsiteX3" fmla="*/ 5919 w 4882680"/>
                <a:gd name="connsiteY3" fmla="*/ 47586 h 927927"/>
                <a:gd name="connsiteX4" fmla="*/ 60886 w 4882680"/>
                <a:gd name="connsiteY4" fmla="*/ 0 h 927927"/>
                <a:gd name="connsiteX5" fmla="*/ 4302769 w 4882680"/>
                <a:gd name="connsiteY5" fmla="*/ 0 h 927927"/>
                <a:gd name="connsiteX6" fmla="*/ 4412704 w 4882680"/>
                <a:gd name="connsiteY6" fmla="*/ 47586 h 927927"/>
                <a:gd name="connsiteX7" fmla="*/ 4882680 w 4882680"/>
                <a:gd name="connsiteY7" fmla="*/ 463964 h 927927"/>
                <a:gd name="connsiteX0" fmla="*/ 4601371 w 4916367"/>
                <a:gd name="connsiteY0" fmla="*/ 927927 h 927927"/>
                <a:gd name="connsiteX1" fmla="*/ 40675 w 4916367"/>
                <a:gd name="connsiteY1" fmla="*/ 927927 h 927927"/>
                <a:gd name="connsiteX2" fmla="*/ 2225756 w 4916367"/>
                <a:gd name="connsiteY2" fmla="*/ 463964 h 927927"/>
                <a:gd name="connsiteX3" fmla="*/ 39606 w 4916367"/>
                <a:gd name="connsiteY3" fmla="*/ 47586 h 927927"/>
                <a:gd name="connsiteX4" fmla="*/ 94573 w 4916367"/>
                <a:gd name="connsiteY4" fmla="*/ 0 h 927927"/>
                <a:gd name="connsiteX5" fmla="*/ 4336456 w 4916367"/>
                <a:gd name="connsiteY5" fmla="*/ 0 h 927927"/>
                <a:gd name="connsiteX6" fmla="*/ 4446391 w 4916367"/>
                <a:gd name="connsiteY6" fmla="*/ 47586 h 927927"/>
                <a:gd name="connsiteX7" fmla="*/ 4916367 w 4916367"/>
                <a:gd name="connsiteY7" fmla="*/ 463964 h 927927"/>
                <a:gd name="connsiteX0" fmla="*/ 4590797 w 4905793"/>
                <a:gd name="connsiteY0" fmla="*/ 927927 h 927927"/>
                <a:gd name="connsiteX1" fmla="*/ 30101 w 4905793"/>
                <a:gd name="connsiteY1" fmla="*/ 927927 h 927927"/>
                <a:gd name="connsiteX2" fmla="*/ 2215182 w 4905793"/>
                <a:gd name="connsiteY2" fmla="*/ 463964 h 927927"/>
                <a:gd name="connsiteX3" fmla="*/ 29032 w 4905793"/>
                <a:gd name="connsiteY3" fmla="*/ 47586 h 927927"/>
                <a:gd name="connsiteX4" fmla="*/ 83999 w 4905793"/>
                <a:gd name="connsiteY4" fmla="*/ 0 h 927927"/>
                <a:gd name="connsiteX5" fmla="*/ 4325882 w 4905793"/>
                <a:gd name="connsiteY5" fmla="*/ 0 h 927927"/>
                <a:gd name="connsiteX6" fmla="*/ 4435817 w 4905793"/>
                <a:gd name="connsiteY6" fmla="*/ 47586 h 927927"/>
                <a:gd name="connsiteX7" fmla="*/ 4905793 w 4905793"/>
                <a:gd name="connsiteY7" fmla="*/ 463964 h 927927"/>
                <a:gd name="connsiteX0" fmla="*/ 4589291 w 4904287"/>
                <a:gd name="connsiteY0" fmla="*/ 927927 h 927927"/>
                <a:gd name="connsiteX1" fmla="*/ 28595 w 4904287"/>
                <a:gd name="connsiteY1" fmla="*/ 927927 h 927927"/>
                <a:gd name="connsiteX2" fmla="*/ 2213676 w 4904287"/>
                <a:gd name="connsiteY2" fmla="*/ 463964 h 927927"/>
                <a:gd name="connsiteX3" fmla="*/ 27526 w 4904287"/>
                <a:gd name="connsiteY3" fmla="*/ 47586 h 927927"/>
                <a:gd name="connsiteX4" fmla="*/ 283215 w 4904287"/>
                <a:gd name="connsiteY4" fmla="*/ 0 h 927927"/>
                <a:gd name="connsiteX5" fmla="*/ 4324376 w 4904287"/>
                <a:gd name="connsiteY5" fmla="*/ 0 h 927927"/>
                <a:gd name="connsiteX6" fmla="*/ 4434311 w 4904287"/>
                <a:gd name="connsiteY6" fmla="*/ 47586 h 927927"/>
                <a:gd name="connsiteX7" fmla="*/ 4904287 w 4904287"/>
                <a:gd name="connsiteY7" fmla="*/ 463964 h 927927"/>
                <a:gd name="connsiteX0" fmla="*/ 4589291 w 4904287"/>
                <a:gd name="connsiteY0" fmla="*/ 927927 h 927927"/>
                <a:gd name="connsiteX1" fmla="*/ 28595 w 4904287"/>
                <a:gd name="connsiteY1" fmla="*/ 927927 h 927927"/>
                <a:gd name="connsiteX2" fmla="*/ 2213676 w 4904287"/>
                <a:gd name="connsiteY2" fmla="*/ 463964 h 927927"/>
                <a:gd name="connsiteX3" fmla="*/ 27526 w 4904287"/>
                <a:gd name="connsiteY3" fmla="*/ 47586 h 927927"/>
                <a:gd name="connsiteX4" fmla="*/ 283215 w 4904287"/>
                <a:gd name="connsiteY4" fmla="*/ 0 h 927927"/>
                <a:gd name="connsiteX5" fmla="*/ 4324376 w 4904287"/>
                <a:gd name="connsiteY5" fmla="*/ 0 h 927927"/>
                <a:gd name="connsiteX6" fmla="*/ 4638861 w 4904287"/>
                <a:gd name="connsiteY6" fmla="*/ 47586 h 927927"/>
                <a:gd name="connsiteX7" fmla="*/ 4904287 w 4904287"/>
                <a:gd name="connsiteY7" fmla="*/ 463964 h 927927"/>
                <a:gd name="connsiteX0" fmla="*/ 4589291 w 6825011"/>
                <a:gd name="connsiteY0" fmla="*/ 927927 h 927927"/>
                <a:gd name="connsiteX1" fmla="*/ 28595 w 6825011"/>
                <a:gd name="connsiteY1" fmla="*/ 927927 h 927927"/>
                <a:gd name="connsiteX2" fmla="*/ 2213676 w 6825011"/>
                <a:gd name="connsiteY2" fmla="*/ 463964 h 927927"/>
                <a:gd name="connsiteX3" fmla="*/ 27526 w 6825011"/>
                <a:gd name="connsiteY3" fmla="*/ 47586 h 927927"/>
                <a:gd name="connsiteX4" fmla="*/ 283215 w 6825011"/>
                <a:gd name="connsiteY4" fmla="*/ 0 h 927927"/>
                <a:gd name="connsiteX5" fmla="*/ 4324376 w 6825011"/>
                <a:gd name="connsiteY5" fmla="*/ 0 h 927927"/>
                <a:gd name="connsiteX6" fmla="*/ 4638861 w 6825011"/>
                <a:gd name="connsiteY6" fmla="*/ 47586 h 927927"/>
                <a:gd name="connsiteX7" fmla="*/ 6825011 w 6825011"/>
                <a:gd name="connsiteY7" fmla="*/ 463964 h 927927"/>
                <a:gd name="connsiteX0" fmla="*/ 4589291 w 6825011"/>
                <a:gd name="connsiteY0" fmla="*/ 927927 h 927927"/>
                <a:gd name="connsiteX1" fmla="*/ 28595 w 6825011"/>
                <a:gd name="connsiteY1" fmla="*/ 927927 h 927927"/>
                <a:gd name="connsiteX2" fmla="*/ 2213676 w 6825011"/>
                <a:gd name="connsiteY2" fmla="*/ 463964 h 927927"/>
                <a:gd name="connsiteX3" fmla="*/ 27526 w 6825011"/>
                <a:gd name="connsiteY3" fmla="*/ 47586 h 927927"/>
                <a:gd name="connsiteX4" fmla="*/ 283215 w 6825011"/>
                <a:gd name="connsiteY4" fmla="*/ 0 h 927927"/>
                <a:gd name="connsiteX5" fmla="*/ 4324376 w 6825011"/>
                <a:gd name="connsiteY5" fmla="*/ 0 h 927927"/>
                <a:gd name="connsiteX6" fmla="*/ 4638861 w 6825011"/>
                <a:gd name="connsiteY6" fmla="*/ 47586 h 927927"/>
                <a:gd name="connsiteX7" fmla="*/ 6825011 w 6825011"/>
                <a:gd name="connsiteY7" fmla="*/ 463964 h 927927"/>
                <a:gd name="connsiteX0" fmla="*/ 4589291 w 6825011"/>
                <a:gd name="connsiteY0" fmla="*/ 927927 h 927927"/>
                <a:gd name="connsiteX1" fmla="*/ 28595 w 6825011"/>
                <a:gd name="connsiteY1" fmla="*/ 927927 h 927927"/>
                <a:gd name="connsiteX2" fmla="*/ 2213676 w 6825011"/>
                <a:gd name="connsiteY2" fmla="*/ 463964 h 927927"/>
                <a:gd name="connsiteX3" fmla="*/ 27526 w 6825011"/>
                <a:gd name="connsiteY3" fmla="*/ 47586 h 927927"/>
                <a:gd name="connsiteX4" fmla="*/ 283215 w 6825011"/>
                <a:gd name="connsiteY4" fmla="*/ 0 h 927927"/>
                <a:gd name="connsiteX5" fmla="*/ 4324376 w 6825011"/>
                <a:gd name="connsiteY5" fmla="*/ 0 h 927927"/>
                <a:gd name="connsiteX6" fmla="*/ 4638861 w 6825011"/>
                <a:gd name="connsiteY6" fmla="*/ 47586 h 927927"/>
                <a:gd name="connsiteX7" fmla="*/ 6825011 w 6825011"/>
                <a:gd name="connsiteY7" fmla="*/ 463964 h 927927"/>
                <a:gd name="connsiteX0" fmla="*/ 4589291 w 6825011"/>
                <a:gd name="connsiteY0" fmla="*/ 927927 h 927927"/>
                <a:gd name="connsiteX1" fmla="*/ 28595 w 6825011"/>
                <a:gd name="connsiteY1" fmla="*/ 927927 h 927927"/>
                <a:gd name="connsiteX2" fmla="*/ 2213676 w 6825011"/>
                <a:gd name="connsiteY2" fmla="*/ 463964 h 927927"/>
                <a:gd name="connsiteX3" fmla="*/ 27526 w 6825011"/>
                <a:gd name="connsiteY3" fmla="*/ 47586 h 927927"/>
                <a:gd name="connsiteX4" fmla="*/ 283215 w 6825011"/>
                <a:gd name="connsiteY4" fmla="*/ 0 h 927927"/>
                <a:gd name="connsiteX5" fmla="*/ 4127482 w 6825011"/>
                <a:gd name="connsiteY5" fmla="*/ 0 h 927927"/>
                <a:gd name="connsiteX6" fmla="*/ 4638861 w 6825011"/>
                <a:gd name="connsiteY6" fmla="*/ 47586 h 927927"/>
                <a:gd name="connsiteX7" fmla="*/ 6825011 w 6825011"/>
                <a:gd name="connsiteY7" fmla="*/ 463964 h 927927"/>
                <a:gd name="connsiteX0" fmla="*/ 5355863 w 6825011"/>
                <a:gd name="connsiteY0" fmla="*/ 927927 h 927927"/>
                <a:gd name="connsiteX1" fmla="*/ 28595 w 6825011"/>
                <a:gd name="connsiteY1" fmla="*/ 927927 h 927927"/>
                <a:gd name="connsiteX2" fmla="*/ 2213676 w 6825011"/>
                <a:gd name="connsiteY2" fmla="*/ 463964 h 927927"/>
                <a:gd name="connsiteX3" fmla="*/ 27526 w 6825011"/>
                <a:gd name="connsiteY3" fmla="*/ 47586 h 927927"/>
                <a:gd name="connsiteX4" fmla="*/ 283215 w 6825011"/>
                <a:gd name="connsiteY4" fmla="*/ 0 h 927927"/>
                <a:gd name="connsiteX5" fmla="*/ 4127482 w 6825011"/>
                <a:gd name="connsiteY5" fmla="*/ 0 h 927927"/>
                <a:gd name="connsiteX6" fmla="*/ 4638861 w 6825011"/>
                <a:gd name="connsiteY6" fmla="*/ 47586 h 927927"/>
                <a:gd name="connsiteX7" fmla="*/ 6825011 w 6825011"/>
                <a:gd name="connsiteY7" fmla="*/ 463964 h 927927"/>
                <a:gd name="connsiteX0" fmla="*/ 5355863 w 6825011"/>
                <a:gd name="connsiteY0" fmla="*/ 927927 h 927927"/>
                <a:gd name="connsiteX1" fmla="*/ 28595 w 6825011"/>
                <a:gd name="connsiteY1" fmla="*/ 927927 h 927927"/>
                <a:gd name="connsiteX2" fmla="*/ 2213676 w 6825011"/>
                <a:gd name="connsiteY2" fmla="*/ 463964 h 927927"/>
                <a:gd name="connsiteX3" fmla="*/ 27526 w 6825011"/>
                <a:gd name="connsiteY3" fmla="*/ 13490 h 927927"/>
                <a:gd name="connsiteX4" fmla="*/ 283215 w 6825011"/>
                <a:gd name="connsiteY4" fmla="*/ 0 h 927927"/>
                <a:gd name="connsiteX5" fmla="*/ 4127482 w 6825011"/>
                <a:gd name="connsiteY5" fmla="*/ 0 h 927927"/>
                <a:gd name="connsiteX6" fmla="*/ 4638861 w 6825011"/>
                <a:gd name="connsiteY6" fmla="*/ 47586 h 927927"/>
                <a:gd name="connsiteX7" fmla="*/ 6825011 w 6825011"/>
                <a:gd name="connsiteY7" fmla="*/ 463964 h 927927"/>
                <a:gd name="connsiteX0" fmla="*/ 5355863 w 7884693"/>
                <a:gd name="connsiteY0" fmla="*/ 927927 h 927927"/>
                <a:gd name="connsiteX1" fmla="*/ 28595 w 7884693"/>
                <a:gd name="connsiteY1" fmla="*/ 927927 h 927927"/>
                <a:gd name="connsiteX2" fmla="*/ 7884693 w 7884693"/>
                <a:gd name="connsiteY2" fmla="*/ 463964 h 927927"/>
                <a:gd name="connsiteX3" fmla="*/ 27526 w 7884693"/>
                <a:gd name="connsiteY3" fmla="*/ 13490 h 927927"/>
                <a:gd name="connsiteX4" fmla="*/ 283215 w 7884693"/>
                <a:gd name="connsiteY4" fmla="*/ 0 h 927927"/>
                <a:gd name="connsiteX5" fmla="*/ 4127482 w 7884693"/>
                <a:gd name="connsiteY5" fmla="*/ 0 h 927927"/>
                <a:gd name="connsiteX6" fmla="*/ 4638861 w 7884693"/>
                <a:gd name="connsiteY6" fmla="*/ 47586 h 927927"/>
                <a:gd name="connsiteX7" fmla="*/ 6825011 w 7884693"/>
                <a:gd name="connsiteY7" fmla="*/ 463964 h 927927"/>
                <a:gd name="connsiteX0" fmla="*/ 5355863 w 7884693"/>
                <a:gd name="connsiteY0" fmla="*/ 927927 h 927927"/>
                <a:gd name="connsiteX1" fmla="*/ 28595 w 7884693"/>
                <a:gd name="connsiteY1" fmla="*/ 927927 h 927927"/>
                <a:gd name="connsiteX2" fmla="*/ 7884693 w 7884693"/>
                <a:gd name="connsiteY2" fmla="*/ 463964 h 927927"/>
                <a:gd name="connsiteX3" fmla="*/ 27526 w 7884693"/>
                <a:gd name="connsiteY3" fmla="*/ 13490 h 927927"/>
                <a:gd name="connsiteX4" fmla="*/ 283215 w 7884693"/>
                <a:gd name="connsiteY4" fmla="*/ 0 h 927927"/>
                <a:gd name="connsiteX5" fmla="*/ 4127482 w 7884693"/>
                <a:gd name="connsiteY5" fmla="*/ 0 h 927927"/>
                <a:gd name="connsiteX6" fmla="*/ 4638861 w 7884693"/>
                <a:gd name="connsiteY6" fmla="*/ 47586 h 927927"/>
                <a:gd name="connsiteX7" fmla="*/ 6825011 w 7884693"/>
                <a:gd name="connsiteY7" fmla="*/ 463964 h 927927"/>
                <a:gd name="connsiteX0" fmla="*/ 5355863 w 7884693"/>
                <a:gd name="connsiteY0" fmla="*/ 927927 h 927927"/>
                <a:gd name="connsiteX1" fmla="*/ 28595 w 7884693"/>
                <a:gd name="connsiteY1" fmla="*/ 927927 h 927927"/>
                <a:gd name="connsiteX2" fmla="*/ 7884693 w 7884693"/>
                <a:gd name="connsiteY2" fmla="*/ 463964 h 927927"/>
                <a:gd name="connsiteX3" fmla="*/ 27526 w 7884693"/>
                <a:gd name="connsiteY3" fmla="*/ 13490 h 927927"/>
                <a:gd name="connsiteX4" fmla="*/ 283215 w 7884693"/>
                <a:gd name="connsiteY4" fmla="*/ 0 h 927927"/>
                <a:gd name="connsiteX5" fmla="*/ 4127482 w 7884693"/>
                <a:gd name="connsiteY5" fmla="*/ 0 h 927927"/>
                <a:gd name="connsiteX6" fmla="*/ 4638861 w 7884693"/>
                <a:gd name="connsiteY6" fmla="*/ 47586 h 927927"/>
                <a:gd name="connsiteX7" fmla="*/ 6825011 w 7884693"/>
                <a:gd name="connsiteY7" fmla="*/ 463964 h 927927"/>
                <a:gd name="connsiteX0" fmla="*/ 5355871 w 7884701"/>
                <a:gd name="connsiteY0" fmla="*/ 927927 h 927927"/>
                <a:gd name="connsiteX1" fmla="*/ 28603 w 7884701"/>
                <a:gd name="connsiteY1" fmla="*/ 927927 h 927927"/>
                <a:gd name="connsiteX2" fmla="*/ 7884701 w 7884701"/>
                <a:gd name="connsiteY2" fmla="*/ 463964 h 927927"/>
                <a:gd name="connsiteX3" fmla="*/ 27534 w 7884701"/>
                <a:gd name="connsiteY3" fmla="*/ 13490 h 927927"/>
                <a:gd name="connsiteX4" fmla="*/ 283223 w 7884701"/>
                <a:gd name="connsiteY4" fmla="*/ 0 h 927927"/>
                <a:gd name="connsiteX5" fmla="*/ 4127490 w 7884701"/>
                <a:gd name="connsiteY5" fmla="*/ 0 h 927927"/>
                <a:gd name="connsiteX6" fmla="*/ 4638869 w 7884701"/>
                <a:gd name="connsiteY6" fmla="*/ 47586 h 927927"/>
                <a:gd name="connsiteX7" fmla="*/ 6825019 w 7884701"/>
                <a:gd name="connsiteY7" fmla="*/ 463964 h 927927"/>
                <a:gd name="connsiteX0" fmla="*/ 5355871 w 7884701"/>
                <a:gd name="connsiteY0" fmla="*/ 927927 h 927927"/>
                <a:gd name="connsiteX1" fmla="*/ 28603 w 7884701"/>
                <a:gd name="connsiteY1" fmla="*/ 927927 h 927927"/>
                <a:gd name="connsiteX2" fmla="*/ 7884701 w 7884701"/>
                <a:gd name="connsiteY2" fmla="*/ 463964 h 927927"/>
                <a:gd name="connsiteX3" fmla="*/ 27534 w 7884701"/>
                <a:gd name="connsiteY3" fmla="*/ 13490 h 927927"/>
                <a:gd name="connsiteX4" fmla="*/ 283223 w 7884701"/>
                <a:gd name="connsiteY4" fmla="*/ 0 h 927927"/>
                <a:gd name="connsiteX5" fmla="*/ 4127490 w 7884701"/>
                <a:gd name="connsiteY5" fmla="*/ 0 h 927927"/>
                <a:gd name="connsiteX6" fmla="*/ 4638869 w 7884701"/>
                <a:gd name="connsiteY6" fmla="*/ 47586 h 927927"/>
                <a:gd name="connsiteX7" fmla="*/ 6825019 w 7884701"/>
                <a:gd name="connsiteY7" fmla="*/ 463964 h 927927"/>
                <a:gd name="connsiteX0" fmla="*/ 5355871 w 7884701"/>
                <a:gd name="connsiteY0" fmla="*/ 927927 h 927927"/>
                <a:gd name="connsiteX1" fmla="*/ 28603 w 7884701"/>
                <a:gd name="connsiteY1" fmla="*/ 927927 h 927927"/>
                <a:gd name="connsiteX2" fmla="*/ 7884701 w 7884701"/>
                <a:gd name="connsiteY2" fmla="*/ 463964 h 927927"/>
                <a:gd name="connsiteX3" fmla="*/ 27534 w 7884701"/>
                <a:gd name="connsiteY3" fmla="*/ 13490 h 927927"/>
                <a:gd name="connsiteX4" fmla="*/ 283224 w 7884701"/>
                <a:gd name="connsiteY4" fmla="*/ 0 h 927927"/>
                <a:gd name="connsiteX5" fmla="*/ 4127490 w 7884701"/>
                <a:gd name="connsiteY5" fmla="*/ 0 h 927927"/>
                <a:gd name="connsiteX6" fmla="*/ 4638869 w 7884701"/>
                <a:gd name="connsiteY6" fmla="*/ 47586 h 927927"/>
                <a:gd name="connsiteX7" fmla="*/ 6825019 w 7884701"/>
                <a:gd name="connsiteY7" fmla="*/ 463964 h 927927"/>
                <a:gd name="connsiteX0" fmla="*/ 5355871 w 7884701"/>
                <a:gd name="connsiteY0" fmla="*/ 927927 h 927927"/>
                <a:gd name="connsiteX1" fmla="*/ 28603 w 7884701"/>
                <a:gd name="connsiteY1" fmla="*/ 927927 h 927927"/>
                <a:gd name="connsiteX2" fmla="*/ 7884701 w 7884701"/>
                <a:gd name="connsiteY2" fmla="*/ 463964 h 927927"/>
                <a:gd name="connsiteX3" fmla="*/ 27534 w 7884701"/>
                <a:gd name="connsiteY3" fmla="*/ 13490 h 927927"/>
                <a:gd name="connsiteX4" fmla="*/ 283224 w 7884701"/>
                <a:gd name="connsiteY4" fmla="*/ 0 h 927927"/>
                <a:gd name="connsiteX5" fmla="*/ 4127490 w 7884701"/>
                <a:gd name="connsiteY5" fmla="*/ 0 h 927927"/>
                <a:gd name="connsiteX6" fmla="*/ 4843421 w 7884701"/>
                <a:gd name="connsiteY6" fmla="*/ 13490 h 927927"/>
                <a:gd name="connsiteX7" fmla="*/ 6825019 w 7884701"/>
                <a:gd name="connsiteY7" fmla="*/ 463964 h 927927"/>
                <a:gd name="connsiteX0" fmla="*/ 5355871 w 12700588"/>
                <a:gd name="connsiteY0" fmla="*/ 927927 h 927927"/>
                <a:gd name="connsiteX1" fmla="*/ 28603 w 12700588"/>
                <a:gd name="connsiteY1" fmla="*/ 927927 h 927927"/>
                <a:gd name="connsiteX2" fmla="*/ 7884701 w 12700588"/>
                <a:gd name="connsiteY2" fmla="*/ 463964 h 927927"/>
                <a:gd name="connsiteX3" fmla="*/ 27534 w 12700588"/>
                <a:gd name="connsiteY3" fmla="*/ 13490 h 927927"/>
                <a:gd name="connsiteX4" fmla="*/ 283224 w 12700588"/>
                <a:gd name="connsiteY4" fmla="*/ 0 h 927927"/>
                <a:gd name="connsiteX5" fmla="*/ 4127490 w 12700588"/>
                <a:gd name="connsiteY5" fmla="*/ 0 h 927927"/>
                <a:gd name="connsiteX6" fmla="*/ 4843421 w 12700588"/>
                <a:gd name="connsiteY6" fmla="*/ 13490 h 927927"/>
                <a:gd name="connsiteX7" fmla="*/ 12700588 w 12700588"/>
                <a:gd name="connsiteY7" fmla="*/ 463964 h 927927"/>
                <a:gd name="connsiteX0" fmla="*/ 5355871 w 12700588"/>
                <a:gd name="connsiteY0" fmla="*/ 927927 h 927927"/>
                <a:gd name="connsiteX1" fmla="*/ 28603 w 12700588"/>
                <a:gd name="connsiteY1" fmla="*/ 927927 h 927927"/>
                <a:gd name="connsiteX2" fmla="*/ 7884701 w 12700588"/>
                <a:gd name="connsiteY2" fmla="*/ 463964 h 927927"/>
                <a:gd name="connsiteX3" fmla="*/ 27534 w 12700588"/>
                <a:gd name="connsiteY3" fmla="*/ 13490 h 927927"/>
                <a:gd name="connsiteX4" fmla="*/ 283224 w 12700588"/>
                <a:gd name="connsiteY4" fmla="*/ 0 h 927927"/>
                <a:gd name="connsiteX5" fmla="*/ 4127490 w 12700588"/>
                <a:gd name="connsiteY5" fmla="*/ 0 h 927927"/>
                <a:gd name="connsiteX6" fmla="*/ 4843421 w 12700588"/>
                <a:gd name="connsiteY6" fmla="*/ 13490 h 927927"/>
                <a:gd name="connsiteX7" fmla="*/ 12700588 w 12700588"/>
                <a:gd name="connsiteY7" fmla="*/ 463964 h 927927"/>
                <a:gd name="connsiteX0" fmla="*/ 5355871 w 12700588"/>
                <a:gd name="connsiteY0" fmla="*/ 927927 h 927927"/>
                <a:gd name="connsiteX1" fmla="*/ 28603 w 12700588"/>
                <a:gd name="connsiteY1" fmla="*/ 927927 h 927927"/>
                <a:gd name="connsiteX2" fmla="*/ 7884701 w 12700588"/>
                <a:gd name="connsiteY2" fmla="*/ 463964 h 927927"/>
                <a:gd name="connsiteX3" fmla="*/ 27534 w 12700588"/>
                <a:gd name="connsiteY3" fmla="*/ 13490 h 927927"/>
                <a:gd name="connsiteX4" fmla="*/ 283224 w 12700588"/>
                <a:gd name="connsiteY4" fmla="*/ 0 h 927927"/>
                <a:gd name="connsiteX5" fmla="*/ 4127490 w 12700588"/>
                <a:gd name="connsiteY5" fmla="*/ 0 h 927927"/>
                <a:gd name="connsiteX6" fmla="*/ 4843421 w 12700588"/>
                <a:gd name="connsiteY6" fmla="*/ 13490 h 927927"/>
                <a:gd name="connsiteX7" fmla="*/ 12700588 w 12700588"/>
                <a:gd name="connsiteY7" fmla="*/ 463964 h 927927"/>
                <a:gd name="connsiteX0" fmla="*/ 5355871 w 12700588"/>
                <a:gd name="connsiteY0" fmla="*/ 927927 h 927927"/>
                <a:gd name="connsiteX1" fmla="*/ 28603 w 12700588"/>
                <a:gd name="connsiteY1" fmla="*/ 927927 h 927927"/>
                <a:gd name="connsiteX2" fmla="*/ 7884701 w 12700588"/>
                <a:gd name="connsiteY2" fmla="*/ 463964 h 927927"/>
                <a:gd name="connsiteX3" fmla="*/ 27534 w 12700588"/>
                <a:gd name="connsiteY3" fmla="*/ 13490 h 927927"/>
                <a:gd name="connsiteX4" fmla="*/ 283224 w 12700588"/>
                <a:gd name="connsiteY4" fmla="*/ 0 h 927927"/>
                <a:gd name="connsiteX5" fmla="*/ 4332042 w 12700588"/>
                <a:gd name="connsiteY5" fmla="*/ 0 h 927927"/>
                <a:gd name="connsiteX6" fmla="*/ 4843421 w 12700588"/>
                <a:gd name="connsiteY6" fmla="*/ 13490 h 927927"/>
                <a:gd name="connsiteX7" fmla="*/ 12700588 w 12700588"/>
                <a:gd name="connsiteY7" fmla="*/ 463964 h 927927"/>
                <a:gd name="connsiteX0" fmla="*/ 5560423 w 12700588"/>
                <a:gd name="connsiteY0" fmla="*/ 927927 h 927927"/>
                <a:gd name="connsiteX1" fmla="*/ 28603 w 12700588"/>
                <a:gd name="connsiteY1" fmla="*/ 927927 h 927927"/>
                <a:gd name="connsiteX2" fmla="*/ 7884701 w 12700588"/>
                <a:gd name="connsiteY2" fmla="*/ 463964 h 927927"/>
                <a:gd name="connsiteX3" fmla="*/ 27534 w 12700588"/>
                <a:gd name="connsiteY3" fmla="*/ 13490 h 927927"/>
                <a:gd name="connsiteX4" fmla="*/ 283224 w 12700588"/>
                <a:gd name="connsiteY4" fmla="*/ 0 h 927927"/>
                <a:gd name="connsiteX5" fmla="*/ 4332042 w 12700588"/>
                <a:gd name="connsiteY5" fmla="*/ 0 h 927927"/>
                <a:gd name="connsiteX6" fmla="*/ 4843421 w 12700588"/>
                <a:gd name="connsiteY6" fmla="*/ 13490 h 927927"/>
                <a:gd name="connsiteX7" fmla="*/ 12700588 w 12700588"/>
                <a:gd name="connsiteY7" fmla="*/ 463964 h 927927"/>
                <a:gd name="connsiteX0" fmla="*/ 5560423 w 12700588"/>
                <a:gd name="connsiteY0" fmla="*/ 927927 h 927927"/>
                <a:gd name="connsiteX1" fmla="*/ 28603 w 12700588"/>
                <a:gd name="connsiteY1" fmla="*/ 927927 h 927927"/>
                <a:gd name="connsiteX2" fmla="*/ 7884701 w 12700588"/>
                <a:gd name="connsiteY2" fmla="*/ 463964 h 927927"/>
                <a:gd name="connsiteX3" fmla="*/ 27535 w 12700588"/>
                <a:gd name="connsiteY3" fmla="*/ 13427 h 927927"/>
                <a:gd name="connsiteX4" fmla="*/ 283224 w 12700588"/>
                <a:gd name="connsiteY4" fmla="*/ 0 h 927927"/>
                <a:gd name="connsiteX5" fmla="*/ 4332042 w 12700588"/>
                <a:gd name="connsiteY5" fmla="*/ 0 h 927927"/>
                <a:gd name="connsiteX6" fmla="*/ 4843421 w 12700588"/>
                <a:gd name="connsiteY6" fmla="*/ 13490 h 927927"/>
                <a:gd name="connsiteX7" fmla="*/ 12700588 w 12700588"/>
                <a:gd name="connsiteY7" fmla="*/ 463964 h 927927"/>
                <a:gd name="connsiteX0" fmla="*/ 5560423 w 12700588"/>
                <a:gd name="connsiteY0" fmla="*/ 927927 h 927927"/>
                <a:gd name="connsiteX1" fmla="*/ 28603 w 12700588"/>
                <a:gd name="connsiteY1" fmla="*/ 927927 h 927927"/>
                <a:gd name="connsiteX2" fmla="*/ 5655535 w 12700588"/>
                <a:gd name="connsiteY2" fmla="*/ 463964 h 927927"/>
                <a:gd name="connsiteX3" fmla="*/ 27535 w 12700588"/>
                <a:gd name="connsiteY3" fmla="*/ 13427 h 927927"/>
                <a:gd name="connsiteX4" fmla="*/ 283224 w 12700588"/>
                <a:gd name="connsiteY4" fmla="*/ 0 h 927927"/>
                <a:gd name="connsiteX5" fmla="*/ 4332042 w 12700588"/>
                <a:gd name="connsiteY5" fmla="*/ 0 h 927927"/>
                <a:gd name="connsiteX6" fmla="*/ 4843421 w 12700588"/>
                <a:gd name="connsiteY6" fmla="*/ 13490 h 927927"/>
                <a:gd name="connsiteX7" fmla="*/ 12700588 w 12700588"/>
                <a:gd name="connsiteY7" fmla="*/ 463964 h 927927"/>
                <a:gd name="connsiteX0" fmla="*/ 5560423 w 12700588"/>
                <a:gd name="connsiteY0" fmla="*/ 927927 h 927927"/>
                <a:gd name="connsiteX1" fmla="*/ 28603 w 12700588"/>
                <a:gd name="connsiteY1" fmla="*/ 927927 h 927927"/>
                <a:gd name="connsiteX2" fmla="*/ 5655535 w 12700588"/>
                <a:gd name="connsiteY2" fmla="*/ 463964 h 927927"/>
                <a:gd name="connsiteX3" fmla="*/ 27535 w 12700588"/>
                <a:gd name="connsiteY3" fmla="*/ 13427 h 927927"/>
                <a:gd name="connsiteX4" fmla="*/ 283224 w 12700588"/>
                <a:gd name="connsiteY4" fmla="*/ 0 h 927927"/>
                <a:gd name="connsiteX5" fmla="*/ 4332042 w 12700588"/>
                <a:gd name="connsiteY5" fmla="*/ 0 h 927927"/>
                <a:gd name="connsiteX6" fmla="*/ 4843421 w 12700588"/>
                <a:gd name="connsiteY6" fmla="*/ 13490 h 927927"/>
                <a:gd name="connsiteX7" fmla="*/ 12700588 w 12700588"/>
                <a:gd name="connsiteY7" fmla="*/ 463964 h 927927"/>
                <a:gd name="connsiteX0" fmla="*/ 5560423 w 12700588"/>
                <a:gd name="connsiteY0" fmla="*/ 927927 h 927927"/>
                <a:gd name="connsiteX1" fmla="*/ 28603 w 12700588"/>
                <a:gd name="connsiteY1" fmla="*/ 927927 h 927927"/>
                <a:gd name="connsiteX2" fmla="*/ 5655535 w 12700588"/>
                <a:gd name="connsiteY2" fmla="*/ 463964 h 927927"/>
                <a:gd name="connsiteX3" fmla="*/ 27535 w 12700588"/>
                <a:gd name="connsiteY3" fmla="*/ 13427 h 927927"/>
                <a:gd name="connsiteX4" fmla="*/ 283224 w 12700588"/>
                <a:gd name="connsiteY4" fmla="*/ 0 h 927927"/>
                <a:gd name="connsiteX5" fmla="*/ 4332042 w 12700588"/>
                <a:gd name="connsiteY5" fmla="*/ 0 h 927927"/>
                <a:gd name="connsiteX6" fmla="*/ 4843421 w 12700588"/>
                <a:gd name="connsiteY6" fmla="*/ 13490 h 927927"/>
                <a:gd name="connsiteX7" fmla="*/ 12700588 w 12700588"/>
                <a:gd name="connsiteY7" fmla="*/ 463964 h 927927"/>
                <a:gd name="connsiteX0" fmla="*/ 5549940 w 12690105"/>
                <a:gd name="connsiteY0" fmla="*/ 927927 h 927927"/>
                <a:gd name="connsiteX1" fmla="*/ 18120 w 12690105"/>
                <a:gd name="connsiteY1" fmla="*/ 927927 h 927927"/>
                <a:gd name="connsiteX2" fmla="*/ 5645052 w 12690105"/>
                <a:gd name="connsiteY2" fmla="*/ 463964 h 927927"/>
                <a:gd name="connsiteX3" fmla="*/ 17052 w 12690105"/>
                <a:gd name="connsiteY3" fmla="*/ 13427 h 927927"/>
                <a:gd name="connsiteX4" fmla="*/ 272741 w 12690105"/>
                <a:gd name="connsiteY4" fmla="*/ 0 h 927927"/>
                <a:gd name="connsiteX5" fmla="*/ 4321559 w 12690105"/>
                <a:gd name="connsiteY5" fmla="*/ 0 h 927927"/>
                <a:gd name="connsiteX6" fmla="*/ 4832938 w 12690105"/>
                <a:gd name="connsiteY6" fmla="*/ 13490 h 927927"/>
                <a:gd name="connsiteX7" fmla="*/ 12690105 w 12690105"/>
                <a:gd name="connsiteY7" fmla="*/ 463964 h 927927"/>
                <a:gd name="connsiteX0" fmla="*/ 5552059 w 12692224"/>
                <a:gd name="connsiteY0" fmla="*/ 927927 h 927927"/>
                <a:gd name="connsiteX1" fmla="*/ 20239 w 12692224"/>
                <a:gd name="connsiteY1" fmla="*/ 927927 h 927927"/>
                <a:gd name="connsiteX2" fmla="*/ 5647171 w 12692224"/>
                <a:gd name="connsiteY2" fmla="*/ 463964 h 927927"/>
                <a:gd name="connsiteX3" fmla="*/ 19171 w 12692224"/>
                <a:gd name="connsiteY3" fmla="*/ 13427 h 927927"/>
                <a:gd name="connsiteX4" fmla="*/ 274860 w 12692224"/>
                <a:gd name="connsiteY4" fmla="*/ 0 h 927927"/>
                <a:gd name="connsiteX5" fmla="*/ 4323678 w 12692224"/>
                <a:gd name="connsiteY5" fmla="*/ 0 h 927927"/>
                <a:gd name="connsiteX6" fmla="*/ 4835057 w 12692224"/>
                <a:gd name="connsiteY6" fmla="*/ 13490 h 927927"/>
                <a:gd name="connsiteX7" fmla="*/ 12692224 w 12692224"/>
                <a:gd name="connsiteY7" fmla="*/ 463964 h 927927"/>
                <a:gd name="connsiteX0" fmla="*/ 5552513 w 12692678"/>
                <a:gd name="connsiteY0" fmla="*/ 927927 h 927927"/>
                <a:gd name="connsiteX1" fmla="*/ 20693 w 12692678"/>
                <a:gd name="connsiteY1" fmla="*/ 927927 h 927927"/>
                <a:gd name="connsiteX2" fmla="*/ 5647625 w 12692678"/>
                <a:gd name="connsiteY2" fmla="*/ 463964 h 927927"/>
                <a:gd name="connsiteX3" fmla="*/ 19625 w 12692678"/>
                <a:gd name="connsiteY3" fmla="*/ 13427 h 927927"/>
                <a:gd name="connsiteX4" fmla="*/ 201912 w 12692678"/>
                <a:gd name="connsiteY4" fmla="*/ 0 h 927927"/>
                <a:gd name="connsiteX5" fmla="*/ 4324132 w 12692678"/>
                <a:gd name="connsiteY5" fmla="*/ 0 h 927927"/>
                <a:gd name="connsiteX6" fmla="*/ 4835511 w 12692678"/>
                <a:gd name="connsiteY6" fmla="*/ 13490 h 927927"/>
                <a:gd name="connsiteX7" fmla="*/ 12692678 w 12692678"/>
                <a:gd name="connsiteY7" fmla="*/ 463964 h 927927"/>
                <a:gd name="connsiteX0" fmla="*/ 5552513 w 12692678"/>
                <a:gd name="connsiteY0" fmla="*/ 927927 h 927927"/>
                <a:gd name="connsiteX1" fmla="*/ 20693 w 12692678"/>
                <a:gd name="connsiteY1" fmla="*/ 927927 h 927927"/>
                <a:gd name="connsiteX2" fmla="*/ 5647625 w 12692678"/>
                <a:gd name="connsiteY2" fmla="*/ 463964 h 927927"/>
                <a:gd name="connsiteX3" fmla="*/ 19625 w 12692678"/>
                <a:gd name="connsiteY3" fmla="*/ 13427 h 927927"/>
                <a:gd name="connsiteX4" fmla="*/ 201912 w 12692678"/>
                <a:gd name="connsiteY4" fmla="*/ 0 h 927927"/>
                <a:gd name="connsiteX5" fmla="*/ 4324132 w 12692678"/>
                <a:gd name="connsiteY5" fmla="*/ 0 h 927927"/>
                <a:gd name="connsiteX6" fmla="*/ 4981336 w 12692678"/>
                <a:gd name="connsiteY6" fmla="*/ 13427 h 927927"/>
                <a:gd name="connsiteX7" fmla="*/ 12692678 w 12692678"/>
                <a:gd name="connsiteY7" fmla="*/ 463964 h 927927"/>
                <a:gd name="connsiteX0" fmla="*/ 5552513 w 10609336"/>
                <a:gd name="connsiteY0" fmla="*/ 927927 h 927927"/>
                <a:gd name="connsiteX1" fmla="*/ 20693 w 10609336"/>
                <a:gd name="connsiteY1" fmla="*/ 927927 h 927927"/>
                <a:gd name="connsiteX2" fmla="*/ 5647625 w 10609336"/>
                <a:gd name="connsiteY2" fmla="*/ 463964 h 927927"/>
                <a:gd name="connsiteX3" fmla="*/ 19625 w 10609336"/>
                <a:gd name="connsiteY3" fmla="*/ 13427 h 927927"/>
                <a:gd name="connsiteX4" fmla="*/ 201912 w 10609336"/>
                <a:gd name="connsiteY4" fmla="*/ 0 h 927927"/>
                <a:gd name="connsiteX5" fmla="*/ 4324132 w 10609336"/>
                <a:gd name="connsiteY5" fmla="*/ 0 h 927927"/>
                <a:gd name="connsiteX6" fmla="*/ 4981336 w 10609336"/>
                <a:gd name="connsiteY6" fmla="*/ 13427 h 927927"/>
                <a:gd name="connsiteX7" fmla="*/ 10609336 w 10609336"/>
                <a:gd name="connsiteY7" fmla="*/ 463964 h 927927"/>
                <a:gd name="connsiteX0" fmla="*/ 5552513 w 10609336"/>
                <a:gd name="connsiteY0" fmla="*/ 927927 h 927927"/>
                <a:gd name="connsiteX1" fmla="*/ 20693 w 10609336"/>
                <a:gd name="connsiteY1" fmla="*/ 927927 h 927927"/>
                <a:gd name="connsiteX2" fmla="*/ 5647625 w 10609336"/>
                <a:gd name="connsiteY2" fmla="*/ 463964 h 927927"/>
                <a:gd name="connsiteX3" fmla="*/ 19625 w 10609336"/>
                <a:gd name="connsiteY3" fmla="*/ 13427 h 927927"/>
                <a:gd name="connsiteX4" fmla="*/ 201912 w 10609336"/>
                <a:gd name="connsiteY4" fmla="*/ 0 h 927927"/>
                <a:gd name="connsiteX5" fmla="*/ 4324132 w 10609336"/>
                <a:gd name="connsiteY5" fmla="*/ 0 h 927927"/>
                <a:gd name="connsiteX6" fmla="*/ 4981336 w 10609336"/>
                <a:gd name="connsiteY6" fmla="*/ 13427 h 927927"/>
                <a:gd name="connsiteX7" fmla="*/ 10609336 w 10609336"/>
                <a:gd name="connsiteY7" fmla="*/ 463964 h 927927"/>
                <a:gd name="connsiteX0" fmla="*/ 5552513 w 10609336"/>
                <a:gd name="connsiteY0" fmla="*/ 927927 h 927927"/>
                <a:gd name="connsiteX1" fmla="*/ 20693 w 10609336"/>
                <a:gd name="connsiteY1" fmla="*/ 927927 h 927927"/>
                <a:gd name="connsiteX2" fmla="*/ 5647625 w 10609336"/>
                <a:gd name="connsiteY2" fmla="*/ 463964 h 927927"/>
                <a:gd name="connsiteX3" fmla="*/ 19625 w 10609336"/>
                <a:gd name="connsiteY3" fmla="*/ 13427 h 927927"/>
                <a:gd name="connsiteX4" fmla="*/ 201912 w 10609336"/>
                <a:gd name="connsiteY4" fmla="*/ 0 h 927927"/>
                <a:gd name="connsiteX5" fmla="*/ 4324132 w 10609336"/>
                <a:gd name="connsiteY5" fmla="*/ 0 h 927927"/>
                <a:gd name="connsiteX6" fmla="*/ 4981336 w 10609336"/>
                <a:gd name="connsiteY6" fmla="*/ 13427 h 927927"/>
                <a:gd name="connsiteX7" fmla="*/ 10609336 w 10609336"/>
                <a:gd name="connsiteY7" fmla="*/ 463964 h 927927"/>
                <a:gd name="connsiteX0" fmla="*/ 5552513 w 10609336"/>
                <a:gd name="connsiteY0" fmla="*/ 927927 h 927927"/>
                <a:gd name="connsiteX1" fmla="*/ 20693 w 10609336"/>
                <a:gd name="connsiteY1" fmla="*/ 927927 h 927927"/>
                <a:gd name="connsiteX2" fmla="*/ 5647625 w 10609336"/>
                <a:gd name="connsiteY2" fmla="*/ 463964 h 927927"/>
                <a:gd name="connsiteX3" fmla="*/ 19625 w 10609336"/>
                <a:gd name="connsiteY3" fmla="*/ 13427 h 927927"/>
                <a:gd name="connsiteX4" fmla="*/ 201912 w 10609336"/>
                <a:gd name="connsiteY4" fmla="*/ 0 h 927927"/>
                <a:gd name="connsiteX5" fmla="*/ 4616770 w 10609336"/>
                <a:gd name="connsiteY5" fmla="*/ 0 h 927927"/>
                <a:gd name="connsiteX6" fmla="*/ 4981336 w 10609336"/>
                <a:gd name="connsiteY6" fmla="*/ 13427 h 927927"/>
                <a:gd name="connsiteX7" fmla="*/ 10609336 w 10609336"/>
                <a:gd name="connsiteY7" fmla="*/ 463964 h 927927"/>
                <a:gd name="connsiteX0" fmla="*/ 5492790 w 10609336"/>
                <a:gd name="connsiteY0" fmla="*/ 927927 h 927927"/>
                <a:gd name="connsiteX1" fmla="*/ 20693 w 10609336"/>
                <a:gd name="connsiteY1" fmla="*/ 927927 h 927927"/>
                <a:gd name="connsiteX2" fmla="*/ 5647625 w 10609336"/>
                <a:gd name="connsiteY2" fmla="*/ 463964 h 927927"/>
                <a:gd name="connsiteX3" fmla="*/ 19625 w 10609336"/>
                <a:gd name="connsiteY3" fmla="*/ 13427 h 927927"/>
                <a:gd name="connsiteX4" fmla="*/ 201912 w 10609336"/>
                <a:gd name="connsiteY4" fmla="*/ 0 h 927927"/>
                <a:gd name="connsiteX5" fmla="*/ 4616770 w 10609336"/>
                <a:gd name="connsiteY5" fmla="*/ 0 h 927927"/>
                <a:gd name="connsiteX6" fmla="*/ 4981336 w 10609336"/>
                <a:gd name="connsiteY6" fmla="*/ 13427 h 927927"/>
                <a:gd name="connsiteX7" fmla="*/ 10609336 w 10609336"/>
                <a:gd name="connsiteY7" fmla="*/ 463964 h 927927"/>
                <a:gd name="connsiteX0" fmla="*/ 5492790 w 10609336"/>
                <a:gd name="connsiteY0" fmla="*/ 927927 h 927927"/>
                <a:gd name="connsiteX1" fmla="*/ 20693 w 10609336"/>
                <a:gd name="connsiteY1" fmla="*/ 927927 h 927927"/>
                <a:gd name="connsiteX2" fmla="*/ 5647625 w 10609336"/>
                <a:gd name="connsiteY2" fmla="*/ 463964 h 927927"/>
                <a:gd name="connsiteX3" fmla="*/ 19623 w 10609336"/>
                <a:gd name="connsiteY3" fmla="*/ 22035 h 927927"/>
                <a:gd name="connsiteX4" fmla="*/ 201912 w 10609336"/>
                <a:gd name="connsiteY4" fmla="*/ 0 h 927927"/>
                <a:gd name="connsiteX5" fmla="*/ 4616770 w 10609336"/>
                <a:gd name="connsiteY5" fmla="*/ 0 h 927927"/>
                <a:gd name="connsiteX6" fmla="*/ 4981336 w 10609336"/>
                <a:gd name="connsiteY6" fmla="*/ 13427 h 927927"/>
                <a:gd name="connsiteX7" fmla="*/ 10609336 w 10609336"/>
                <a:gd name="connsiteY7" fmla="*/ 463964 h 927927"/>
                <a:gd name="connsiteX0" fmla="*/ 5492790 w 10609336"/>
                <a:gd name="connsiteY0" fmla="*/ 927927 h 927927"/>
                <a:gd name="connsiteX1" fmla="*/ 20693 w 10609336"/>
                <a:gd name="connsiteY1" fmla="*/ 927927 h 927927"/>
                <a:gd name="connsiteX2" fmla="*/ 2605284 w 10609336"/>
                <a:gd name="connsiteY2" fmla="*/ 463964 h 927927"/>
                <a:gd name="connsiteX3" fmla="*/ 19623 w 10609336"/>
                <a:gd name="connsiteY3" fmla="*/ 22035 h 927927"/>
                <a:gd name="connsiteX4" fmla="*/ 201912 w 10609336"/>
                <a:gd name="connsiteY4" fmla="*/ 0 h 927927"/>
                <a:gd name="connsiteX5" fmla="*/ 4616770 w 10609336"/>
                <a:gd name="connsiteY5" fmla="*/ 0 h 927927"/>
                <a:gd name="connsiteX6" fmla="*/ 4981336 w 10609336"/>
                <a:gd name="connsiteY6" fmla="*/ 13427 h 927927"/>
                <a:gd name="connsiteX7" fmla="*/ 10609336 w 10609336"/>
                <a:gd name="connsiteY7" fmla="*/ 463964 h 927927"/>
                <a:gd name="connsiteX0" fmla="*/ 5492790 w 10609336"/>
                <a:gd name="connsiteY0" fmla="*/ 927927 h 927927"/>
                <a:gd name="connsiteX1" fmla="*/ 20693 w 10609336"/>
                <a:gd name="connsiteY1" fmla="*/ 927927 h 927927"/>
                <a:gd name="connsiteX2" fmla="*/ 2605284 w 10609336"/>
                <a:gd name="connsiteY2" fmla="*/ 463964 h 927927"/>
                <a:gd name="connsiteX3" fmla="*/ 19623 w 10609336"/>
                <a:gd name="connsiteY3" fmla="*/ 22035 h 927927"/>
                <a:gd name="connsiteX4" fmla="*/ 201912 w 10609336"/>
                <a:gd name="connsiteY4" fmla="*/ 0 h 927927"/>
                <a:gd name="connsiteX5" fmla="*/ 4616770 w 10609336"/>
                <a:gd name="connsiteY5" fmla="*/ 0 h 927927"/>
                <a:gd name="connsiteX6" fmla="*/ 4981336 w 10609336"/>
                <a:gd name="connsiteY6" fmla="*/ 13427 h 927927"/>
                <a:gd name="connsiteX7" fmla="*/ 10609336 w 10609336"/>
                <a:gd name="connsiteY7" fmla="*/ 463964 h 927927"/>
                <a:gd name="connsiteX0" fmla="*/ 5492790 w 10609336"/>
                <a:gd name="connsiteY0" fmla="*/ 927927 h 927927"/>
                <a:gd name="connsiteX1" fmla="*/ 20693 w 10609336"/>
                <a:gd name="connsiteY1" fmla="*/ 927927 h 927927"/>
                <a:gd name="connsiteX2" fmla="*/ 2605284 w 10609336"/>
                <a:gd name="connsiteY2" fmla="*/ 463964 h 927927"/>
                <a:gd name="connsiteX3" fmla="*/ 19623 w 10609336"/>
                <a:gd name="connsiteY3" fmla="*/ 22035 h 927927"/>
                <a:gd name="connsiteX4" fmla="*/ 201912 w 10609336"/>
                <a:gd name="connsiteY4" fmla="*/ 0 h 927927"/>
                <a:gd name="connsiteX5" fmla="*/ 4616770 w 10609336"/>
                <a:gd name="connsiteY5" fmla="*/ 0 h 927927"/>
                <a:gd name="connsiteX6" fmla="*/ 4981336 w 10609336"/>
                <a:gd name="connsiteY6" fmla="*/ 13427 h 927927"/>
                <a:gd name="connsiteX7" fmla="*/ 10609336 w 10609336"/>
                <a:gd name="connsiteY7" fmla="*/ 463964 h 927927"/>
                <a:gd name="connsiteX0" fmla="*/ 5486440 w 10602986"/>
                <a:gd name="connsiteY0" fmla="*/ 927927 h 927927"/>
                <a:gd name="connsiteX1" fmla="*/ 14343 w 10602986"/>
                <a:gd name="connsiteY1" fmla="*/ 927927 h 927927"/>
                <a:gd name="connsiteX2" fmla="*/ 2598934 w 10602986"/>
                <a:gd name="connsiteY2" fmla="*/ 463964 h 927927"/>
                <a:gd name="connsiteX3" fmla="*/ 13273 w 10602986"/>
                <a:gd name="connsiteY3" fmla="*/ 22035 h 927927"/>
                <a:gd name="connsiteX4" fmla="*/ 195562 w 10602986"/>
                <a:gd name="connsiteY4" fmla="*/ 0 h 927927"/>
                <a:gd name="connsiteX5" fmla="*/ 4610420 w 10602986"/>
                <a:gd name="connsiteY5" fmla="*/ 0 h 927927"/>
                <a:gd name="connsiteX6" fmla="*/ 4974986 w 10602986"/>
                <a:gd name="connsiteY6" fmla="*/ 13427 h 927927"/>
                <a:gd name="connsiteX7" fmla="*/ 10602986 w 10602986"/>
                <a:gd name="connsiteY7" fmla="*/ 463964 h 927927"/>
                <a:gd name="connsiteX0" fmla="*/ 5487758 w 10604304"/>
                <a:gd name="connsiteY0" fmla="*/ 927927 h 927927"/>
                <a:gd name="connsiteX1" fmla="*/ 15661 w 10604304"/>
                <a:gd name="connsiteY1" fmla="*/ 927927 h 927927"/>
                <a:gd name="connsiteX2" fmla="*/ 2600252 w 10604304"/>
                <a:gd name="connsiteY2" fmla="*/ 463964 h 927927"/>
                <a:gd name="connsiteX3" fmla="*/ 14591 w 10604304"/>
                <a:gd name="connsiteY3" fmla="*/ 22035 h 927927"/>
                <a:gd name="connsiteX4" fmla="*/ 196880 w 10604304"/>
                <a:gd name="connsiteY4" fmla="*/ 0 h 927927"/>
                <a:gd name="connsiteX5" fmla="*/ 4611738 w 10604304"/>
                <a:gd name="connsiteY5" fmla="*/ 0 h 927927"/>
                <a:gd name="connsiteX6" fmla="*/ 4976304 w 10604304"/>
                <a:gd name="connsiteY6" fmla="*/ 13427 h 927927"/>
                <a:gd name="connsiteX7" fmla="*/ 10604304 w 10604304"/>
                <a:gd name="connsiteY7" fmla="*/ 463964 h 927927"/>
                <a:gd name="connsiteX0" fmla="*/ 5488032 w 10604578"/>
                <a:gd name="connsiteY0" fmla="*/ 927927 h 927927"/>
                <a:gd name="connsiteX1" fmla="*/ 15935 w 10604578"/>
                <a:gd name="connsiteY1" fmla="*/ 927927 h 927927"/>
                <a:gd name="connsiteX2" fmla="*/ 2600526 w 10604578"/>
                <a:gd name="connsiteY2" fmla="*/ 463964 h 927927"/>
                <a:gd name="connsiteX3" fmla="*/ 14865 w 10604578"/>
                <a:gd name="connsiteY3" fmla="*/ 22035 h 927927"/>
                <a:gd name="connsiteX4" fmla="*/ 152951 w 10604578"/>
                <a:gd name="connsiteY4" fmla="*/ 0 h 927927"/>
                <a:gd name="connsiteX5" fmla="*/ 4612012 w 10604578"/>
                <a:gd name="connsiteY5" fmla="*/ 0 h 927927"/>
                <a:gd name="connsiteX6" fmla="*/ 4976578 w 10604578"/>
                <a:gd name="connsiteY6" fmla="*/ 13427 h 927927"/>
                <a:gd name="connsiteX7" fmla="*/ 10604578 w 10604578"/>
                <a:gd name="connsiteY7" fmla="*/ 463964 h 927927"/>
                <a:gd name="connsiteX0" fmla="*/ 5488032 w 10604578"/>
                <a:gd name="connsiteY0" fmla="*/ 927927 h 927927"/>
                <a:gd name="connsiteX1" fmla="*/ 15935 w 10604578"/>
                <a:gd name="connsiteY1" fmla="*/ 927927 h 927927"/>
                <a:gd name="connsiteX2" fmla="*/ 2600526 w 10604578"/>
                <a:gd name="connsiteY2" fmla="*/ 463964 h 927927"/>
                <a:gd name="connsiteX3" fmla="*/ 14865 w 10604578"/>
                <a:gd name="connsiteY3" fmla="*/ 22035 h 927927"/>
                <a:gd name="connsiteX4" fmla="*/ 152951 w 10604578"/>
                <a:gd name="connsiteY4" fmla="*/ 0 h 927927"/>
                <a:gd name="connsiteX5" fmla="*/ 4612012 w 10604578"/>
                <a:gd name="connsiteY5" fmla="*/ 0 h 927927"/>
                <a:gd name="connsiteX6" fmla="*/ 5087048 w 10604578"/>
                <a:gd name="connsiteY6" fmla="*/ 22035 h 927927"/>
                <a:gd name="connsiteX7" fmla="*/ 10604578 w 10604578"/>
                <a:gd name="connsiteY7" fmla="*/ 463964 h 927927"/>
                <a:gd name="connsiteX0" fmla="*/ 5488032 w 7672708"/>
                <a:gd name="connsiteY0" fmla="*/ 927927 h 927927"/>
                <a:gd name="connsiteX1" fmla="*/ 15935 w 7672708"/>
                <a:gd name="connsiteY1" fmla="*/ 927927 h 927927"/>
                <a:gd name="connsiteX2" fmla="*/ 2600526 w 7672708"/>
                <a:gd name="connsiteY2" fmla="*/ 463964 h 927927"/>
                <a:gd name="connsiteX3" fmla="*/ 14865 w 7672708"/>
                <a:gd name="connsiteY3" fmla="*/ 22035 h 927927"/>
                <a:gd name="connsiteX4" fmla="*/ 152951 w 7672708"/>
                <a:gd name="connsiteY4" fmla="*/ 0 h 927927"/>
                <a:gd name="connsiteX5" fmla="*/ 4612012 w 7672708"/>
                <a:gd name="connsiteY5" fmla="*/ 0 h 927927"/>
                <a:gd name="connsiteX6" fmla="*/ 5087048 w 7672708"/>
                <a:gd name="connsiteY6" fmla="*/ 22035 h 927927"/>
                <a:gd name="connsiteX7" fmla="*/ 7672708 w 7672708"/>
                <a:gd name="connsiteY7" fmla="*/ 463964 h 927927"/>
                <a:gd name="connsiteX0" fmla="*/ 5488032 w 7672708"/>
                <a:gd name="connsiteY0" fmla="*/ 927927 h 927927"/>
                <a:gd name="connsiteX1" fmla="*/ 15935 w 7672708"/>
                <a:gd name="connsiteY1" fmla="*/ 927927 h 927927"/>
                <a:gd name="connsiteX2" fmla="*/ 2600526 w 7672708"/>
                <a:gd name="connsiteY2" fmla="*/ 463964 h 927927"/>
                <a:gd name="connsiteX3" fmla="*/ 14865 w 7672708"/>
                <a:gd name="connsiteY3" fmla="*/ 22035 h 927927"/>
                <a:gd name="connsiteX4" fmla="*/ 152951 w 7672708"/>
                <a:gd name="connsiteY4" fmla="*/ 0 h 927927"/>
                <a:gd name="connsiteX5" fmla="*/ 4612012 w 7672708"/>
                <a:gd name="connsiteY5" fmla="*/ 0 h 927927"/>
                <a:gd name="connsiteX6" fmla="*/ 5087048 w 7672708"/>
                <a:gd name="connsiteY6" fmla="*/ 22035 h 927927"/>
                <a:gd name="connsiteX7" fmla="*/ 7672708 w 7672708"/>
                <a:gd name="connsiteY7" fmla="*/ 463964 h 927927"/>
                <a:gd name="connsiteX0" fmla="*/ 5488032 w 7672708"/>
                <a:gd name="connsiteY0" fmla="*/ 927927 h 927927"/>
                <a:gd name="connsiteX1" fmla="*/ 15935 w 7672708"/>
                <a:gd name="connsiteY1" fmla="*/ 927927 h 927927"/>
                <a:gd name="connsiteX2" fmla="*/ 2600526 w 7672708"/>
                <a:gd name="connsiteY2" fmla="*/ 463964 h 927927"/>
                <a:gd name="connsiteX3" fmla="*/ 14865 w 7672708"/>
                <a:gd name="connsiteY3" fmla="*/ 22035 h 927927"/>
                <a:gd name="connsiteX4" fmla="*/ 152951 w 7672708"/>
                <a:gd name="connsiteY4" fmla="*/ 0 h 927927"/>
                <a:gd name="connsiteX5" fmla="*/ 4612012 w 7672708"/>
                <a:gd name="connsiteY5" fmla="*/ 0 h 927927"/>
                <a:gd name="connsiteX6" fmla="*/ 5087048 w 7672708"/>
                <a:gd name="connsiteY6" fmla="*/ 22035 h 927927"/>
                <a:gd name="connsiteX7" fmla="*/ 7672708 w 7672708"/>
                <a:gd name="connsiteY7" fmla="*/ 463964 h 927927"/>
                <a:gd name="connsiteX0" fmla="*/ 5488032 w 7672708"/>
                <a:gd name="connsiteY0" fmla="*/ 927927 h 927927"/>
                <a:gd name="connsiteX1" fmla="*/ 15935 w 7672708"/>
                <a:gd name="connsiteY1" fmla="*/ 927927 h 927927"/>
                <a:gd name="connsiteX2" fmla="*/ 2600526 w 7672708"/>
                <a:gd name="connsiteY2" fmla="*/ 463964 h 927927"/>
                <a:gd name="connsiteX3" fmla="*/ 14865 w 7672708"/>
                <a:gd name="connsiteY3" fmla="*/ 22035 h 927927"/>
                <a:gd name="connsiteX4" fmla="*/ 152951 w 7672708"/>
                <a:gd name="connsiteY4" fmla="*/ 0 h 927927"/>
                <a:gd name="connsiteX5" fmla="*/ 4810877 w 7672708"/>
                <a:gd name="connsiteY5" fmla="*/ 0 h 927927"/>
                <a:gd name="connsiteX6" fmla="*/ 5087048 w 7672708"/>
                <a:gd name="connsiteY6" fmla="*/ 22035 h 927927"/>
                <a:gd name="connsiteX7" fmla="*/ 7672708 w 7672708"/>
                <a:gd name="connsiteY7" fmla="*/ 463964 h 927927"/>
                <a:gd name="connsiteX0" fmla="*/ 5474752 w 7672708"/>
                <a:gd name="connsiteY0" fmla="*/ 927927 h 927927"/>
                <a:gd name="connsiteX1" fmla="*/ 15935 w 7672708"/>
                <a:gd name="connsiteY1" fmla="*/ 927927 h 927927"/>
                <a:gd name="connsiteX2" fmla="*/ 2600526 w 7672708"/>
                <a:gd name="connsiteY2" fmla="*/ 463964 h 927927"/>
                <a:gd name="connsiteX3" fmla="*/ 14865 w 7672708"/>
                <a:gd name="connsiteY3" fmla="*/ 22035 h 927927"/>
                <a:gd name="connsiteX4" fmla="*/ 152951 w 7672708"/>
                <a:gd name="connsiteY4" fmla="*/ 0 h 927927"/>
                <a:gd name="connsiteX5" fmla="*/ 4810877 w 7672708"/>
                <a:gd name="connsiteY5" fmla="*/ 0 h 927927"/>
                <a:gd name="connsiteX6" fmla="*/ 5087048 w 7672708"/>
                <a:gd name="connsiteY6" fmla="*/ 22035 h 927927"/>
                <a:gd name="connsiteX7" fmla="*/ 7672708 w 7672708"/>
                <a:gd name="connsiteY7" fmla="*/ 463964 h 927927"/>
                <a:gd name="connsiteX0" fmla="*/ 5474755 w 7672711"/>
                <a:gd name="connsiteY0" fmla="*/ 927927 h 927927"/>
                <a:gd name="connsiteX1" fmla="*/ 15938 w 7672711"/>
                <a:gd name="connsiteY1" fmla="*/ 927927 h 927927"/>
                <a:gd name="connsiteX2" fmla="*/ 2600529 w 7672711"/>
                <a:gd name="connsiteY2" fmla="*/ 463964 h 927927"/>
                <a:gd name="connsiteX3" fmla="*/ 14868 w 7672711"/>
                <a:gd name="connsiteY3" fmla="*/ 22035 h 927927"/>
                <a:gd name="connsiteX4" fmla="*/ 152954 w 7672711"/>
                <a:gd name="connsiteY4" fmla="*/ 0 h 927927"/>
                <a:gd name="connsiteX5" fmla="*/ 4810880 w 7672711"/>
                <a:gd name="connsiteY5" fmla="*/ 0 h 927927"/>
                <a:gd name="connsiteX6" fmla="*/ 5087051 w 7672711"/>
                <a:gd name="connsiteY6" fmla="*/ 22035 h 927927"/>
                <a:gd name="connsiteX7" fmla="*/ 7672711 w 7672711"/>
                <a:gd name="connsiteY7" fmla="*/ 463964 h 927927"/>
                <a:gd name="connsiteX0" fmla="*/ 5474755 w 7672711"/>
                <a:gd name="connsiteY0" fmla="*/ 927927 h 927927"/>
                <a:gd name="connsiteX1" fmla="*/ 15938 w 7672711"/>
                <a:gd name="connsiteY1" fmla="*/ 927927 h 927927"/>
                <a:gd name="connsiteX2" fmla="*/ 1725305 w 7672711"/>
                <a:gd name="connsiteY2" fmla="*/ 463964 h 927927"/>
                <a:gd name="connsiteX3" fmla="*/ 14868 w 7672711"/>
                <a:gd name="connsiteY3" fmla="*/ 22035 h 927927"/>
                <a:gd name="connsiteX4" fmla="*/ 152954 w 7672711"/>
                <a:gd name="connsiteY4" fmla="*/ 0 h 927927"/>
                <a:gd name="connsiteX5" fmla="*/ 4810880 w 7672711"/>
                <a:gd name="connsiteY5" fmla="*/ 0 h 927927"/>
                <a:gd name="connsiteX6" fmla="*/ 5087051 w 7672711"/>
                <a:gd name="connsiteY6" fmla="*/ 22035 h 927927"/>
                <a:gd name="connsiteX7" fmla="*/ 7672711 w 7672711"/>
                <a:gd name="connsiteY7" fmla="*/ 463964 h 927927"/>
                <a:gd name="connsiteX0" fmla="*/ 5474755 w 7672711"/>
                <a:gd name="connsiteY0" fmla="*/ 927927 h 927927"/>
                <a:gd name="connsiteX1" fmla="*/ 15938 w 7672711"/>
                <a:gd name="connsiteY1" fmla="*/ 927927 h 927927"/>
                <a:gd name="connsiteX2" fmla="*/ 1725305 w 7672711"/>
                <a:gd name="connsiteY2" fmla="*/ 463964 h 927927"/>
                <a:gd name="connsiteX3" fmla="*/ 14868 w 7672711"/>
                <a:gd name="connsiteY3" fmla="*/ 22035 h 927927"/>
                <a:gd name="connsiteX4" fmla="*/ 152954 w 7672711"/>
                <a:gd name="connsiteY4" fmla="*/ 0 h 927927"/>
                <a:gd name="connsiteX5" fmla="*/ 4810880 w 7672711"/>
                <a:gd name="connsiteY5" fmla="*/ 0 h 927927"/>
                <a:gd name="connsiteX6" fmla="*/ 5087051 w 7672711"/>
                <a:gd name="connsiteY6" fmla="*/ 22035 h 927927"/>
                <a:gd name="connsiteX7" fmla="*/ 7672711 w 7672711"/>
                <a:gd name="connsiteY7" fmla="*/ 463964 h 927927"/>
                <a:gd name="connsiteX0" fmla="*/ 5474755 w 7672711"/>
                <a:gd name="connsiteY0" fmla="*/ 927927 h 927927"/>
                <a:gd name="connsiteX1" fmla="*/ 15938 w 7672711"/>
                <a:gd name="connsiteY1" fmla="*/ 927927 h 927927"/>
                <a:gd name="connsiteX2" fmla="*/ 1725305 w 7672711"/>
                <a:gd name="connsiteY2" fmla="*/ 463964 h 927927"/>
                <a:gd name="connsiteX3" fmla="*/ 14868 w 7672711"/>
                <a:gd name="connsiteY3" fmla="*/ 22035 h 927927"/>
                <a:gd name="connsiteX4" fmla="*/ 152954 w 7672711"/>
                <a:gd name="connsiteY4" fmla="*/ 0 h 927927"/>
                <a:gd name="connsiteX5" fmla="*/ 4810880 w 7672711"/>
                <a:gd name="connsiteY5" fmla="*/ 0 h 927927"/>
                <a:gd name="connsiteX6" fmla="*/ 5087051 w 7672711"/>
                <a:gd name="connsiteY6" fmla="*/ 22035 h 927927"/>
                <a:gd name="connsiteX7" fmla="*/ 7672711 w 7672711"/>
                <a:gd name="connsiteY7" fmla="*/ 463964 h 927927"/>
                <a:gd name="connsiteX0" fmla="*/ 5468141 w 7666097"/>
                <a:gd name="connsiteY0" fmla="*/ 927927 h 927927"/>
                <a:gd name="connsiteX1" fmla="*/ 9324 w 7666097"/>
                <a:gd name="connsiteY1" fmla="*/ 927927 h 927927"/>
                <a:gd name="connsiteX2" fmla="*/ 1718691 w 7666097"/>
                <a:gd name="connsiteY2" fmla="*/ 463964 h 927927"/>
                <a:gd name="connsiteX3" fmla="*/ 8254 w 7666097"/>
                <a:gd name="connsiteY3" fmla="*/ 22035 h 927927"/>
                <a:gd name="connsiteX4" fmla="*/ 146340 w 7666097"/>
                <a:gd name="connsiteY4" fmla="*/ 0 h 927927"/>
                <a:gd name="connsiteX5" fmla="*/ 4804266 w 7666097"/>
                <a:gd name="connsiteY5" fmla="*/ 0 h 927927"/>
                <a:gd name="connsiteX6" fmla="*/ 5080437 w 7666097"/>
                <a:gd name="connsiteY6" fmla="*/ 22035 h 927927"/>
                <a:gd name="connsiteX7" fmla="*/ 7666097 w 7666097"/>
                <a:gd name="connsiteY7" fmla="*/ 463964 h 927927"/>
                <a:gd name="connsiteX0" fmla="*/ 5469436 w 7667392"/>
                <a:gd name="connsiteY0" fmla="*/ 927927 h 927927"/>
                <a:gd name="connsiteX1" fmla="*/ 10619 w 7667392"/>
                <a:gd name="connsiteY1" fmla="*/ 927927 h 927927"/>
                <a:gd name="connsiteX2" fmla="*/ 1719986 w 7667392"/>
                <a:gd name="connsiteY2" fmla="*/ 463964 h 927927"/>
                <a:gd name="connsiteX3" fmla="*/ 9549 w 7667392"/>
                <a:gd name="connsiteY3" fmla="*/ 22035 h 927927"/>
                <a:gd name="connsiteX4" fmla="*/ 147635 w 7667392"/>
                <a:gd name="connsiteY4" fmla="*/ 0 h 927927"/>
                <a:gd name="connsiteX5" fmla="*/ 4805561 w 7667392"/>
                <a:gd name="connsiteY5" fmla="*/ 0 h 927927"/>
                <a:gd name="connsiteX6" fmla="*/ 5081732 w 7667392"/>
                <a:gd name="connsiteY6" fmla="*/ 22035 h 927927"/>
                <a:gd name="connsiteX7" fmla="*/ 7667392 w 7667392"/>
                <a:gd name="connsiteY7" fmla="*/ 463964 h 927927"/>
                <a:gd name="connsiteX0" fmla="*/ 5469721 w 7667677"/>
                <a:gd name="connsiteY0" fmla="*/ 927927 h 927927"/>
                <a:gd name="connsiteX1" fmla="*/ 10904 w 7667677"/>
                <a:gd name="connsiteY1" fmla="*/ 927927 h 927927"/>
                <a:gd name="connsiteX2" fmla="*/ 1720271 w 7667677"/>
                <a:gd name="connsiteY2" fmla="*/ 463964 h 927927"/>
                <a:gd name="connsiteX3" fmla="*/ 9834 w 7667677"/>
                <a:gd name="connsiteY3" fmla="*/ 22035 h 927927"/>
                <a:gd name="connsiteX4" fmla="*/ 101178 w 7667677"/>
                <a:gd name="connsiteY4" fmla="*/ 0 h 927927"/>
                <a:gd name="connsiteX5" fmla="*/ 4805846 w 7667677"/>
                <a:gd name="connsiteY5" fmla="*/ 0 h 927927"/>
                <a:gd name="connsiteX6" fmla="*/ 5082017 w 7667677"/>
                <a:gd name="connsiteY6" fmla="*/ 22035 h 927927"/>
                <a:gd name="connsiteX7" fmla="*/ 7667677 w 7667677"/>
                <a:gd name="connsiteY7" fmla="*/ 463964 h 927927"/>
                <a:gd name="connsiteX0" fmla="*/ 5469721 w 7667677"/>
                <a:gd name="connsiteY0" fmla="*/ 927927 h 927927"/>
                <a:gd name="connsiteX1" fmla="*/ 10904 w 7667677"/>
                <a:gd name="connsiteY1" fmla="*/ 927927 h 927927"/>
                <a:gd name="connsiteX2" fmla="*/ 1720271 w 7667677"/>
                <a:gd name="connsiteY2" fmla="*/ 463964 h 927927"/>
                <a:gd name="connsiteX3" fmla="*/ 9834 w 7667677"/>
                <a:gd name="connsiteY3" fmla="*/ 22035 h 927927"/>
                <a:gd name="connsiteX4" fmla="*/ 101178 w 7667677"/>
                <a:gd name="connsiteY4" fmla="*/ 0 h 927927"/>
                <a:gd name="connsiteX5" fmla="*/ 4805846 w 7667677"/>
                <a:gd name="connsiteY5" fmla="*/ 0 h 927927"/>
                <a:gd name="connsiteX6" fmla="*/ 5155093 w 7667677"/>
                <a:gd name="connsiteY6" fmla="*/ 22035 h 927927"/>
                <a:gd name="connsiteX7" fmla="*/ 7667677 w 7667677"/>
                <a:gd name="connsiteY7" fmla="*/ 463964 h 927927"/>
                <a:gd name="connsiteX0" fmla="*/ 5469721 w 6865530"/>
                <a:gd name="connsiteY0" fmla="*/ 927927 h 927927"/>
                <a:gd name="connsiteX1" fmla="*/ 10904 w 6865530"/>
                <a:gd name="connsiteY1" fmla="*/ 927927 h 927927"/>
                <a:gd name="connsiteX2" fmla="*/ 1720271 w 6865530"/>
                <a:gd name="connsiteY2" fmla="*/ 463964 h 927927"/>
                <a:gd name="connsiteX3" fmla="*/ 9834 w 6865530"/>
                <a:gd name="connsiteY3" fmla="*/ 22035 h 927927"/>
                <a:gd name="connsiteX4" fmla="*/ 101178 w 6865530"/>
                <a:gd name="connsiteY4" fmla="*/ 0 h 927927"/>
                <a:gd name="connsiteX5" fmla="*/ 4805846 w 6865530"/>
                <a:gd name="connsiteY5" fmla="*/ 0 h 927927"/>
                <a:gd name="connsiteX6" fmla="*/ 5155093 w 6865530"/>
                <a:gd name="connsiteY6" fmla="*/ 22035 h 927927"/>
                <a:gd name="connsiteX7" fmla="*/ 6865530 w 6865530"/>
                <a:gd name="connsiteY7" fmla="*/ 463964 h 927927"/>
                <a:gd name="connsiteX0" fmla="*/ 5469721 w 6865530"/>
                <a:gd name="connsiteY0" fmla="*/ 927927 h 927927"/>
                <a:gd name="connsiteX1" fmla="*/ 10904 w 6865530"/>
                <a:gd name="connsiteY1" fmla="*/ 927927 h 927927"/>
                <a:gd name="connsiteX2" fmla="*/ 1720271 w 6865530"/>
                <a:gd name="connsiteY2" fmla="*/ 463964 h 927927"/>
                <a:gd name="connsiteX3" fmla="*/ 9834 w 6865530"/>
                <a:gd name="connsiteY3" fmla="*/ 22035 h 927927"/>
                <a:gd name="connsiteX4" fmla="*/ 101178 w 6865530"/>
                <a:gd name="connsiteY4" fmla="*/ 0 h 927927"/>
                <a:gd name="connsiteX5" fmla="*/ 4805846 w 6865530"/>
                <a:gd name="connsiteY5" fmla="*/ 0 h 927927"/>
                <a:gd name="connsiteX6" fmla="*/ 5155093 w 6865530"/>
                <a:gd name="connsiteY6" fmla="*/ 22035 h 927927"/>
                <a:gd name="connsiteX7" fmla="*/ 6865530 w 6865530"/>
                <a:gd name="connsiteY7" fmla="*/ 463964 h 927927"/>
                <a:gd name="connsiteX0" fmla="*/ 5469721 w 6865530"/>
                <a:gd name="connsiteY0" fmla="*/ 927927 h 927927"/>
                <a:gd name="connsiteX1" fmla="*/ 10904 w 6865530"/>
                <a:gd name="connsiteY1" fmla="*/ 927927 h 927927"/>
                <a:gd name="connsiteX2" fmla="*/ 1720271 w 6865530"/>
                <a:gd name="connsiteY2" fmla="*/ 463964 h 927927"/>
                <a:gd name="connsiteX3" fmla="*/ 9834 w 6865530"/>
                <a:gd name="connsiteY3" fmla="*/ 22035 h 927927"/>
                <a:gd name="connsiteX4" fmla="*/ 101178 w 6865530"/>
                <a:gd name="connsiteY4" fmla="*/ 0 h 927927"/>
                <a:gd name="connsiteX5" fmla="*/ 4805846 w 6865530"/>
                <a:gd name="connsiteY5" fmla="*/ 0 h 927927"/>
                <a:gd name="connsiteX6" fmla="*/ 5155093 w 6865530"/>
                <a:gd name="connsiteY6" fmla="*/ 22035 h 927927"/>
                <a:gd name="connsiteX7" fmla="*/ 6865530 w 6865530"/>
                <a:gd name="connsiteY7" fmla="*/ 463964 h 927927"/>
                <a:gd name="connsiteX0" fmla="*/ 5469721 w 6865530"/>
                <a:gd name="connsiteY0" fmla="*/ 927927 h 927927"/>
                <a:gd name="connsiteX1" fmla="*/ 10904 w 6865530"/>
                <a:gd name="connsiteY1" fmla="*/ 927927 h 927927"/>
                <a:gd name="connsiteX2" fmla="*/ 1720271 w 6865530"/>
                <a:gd name="connsiteY2" fmla="*/ 463964 h 927927"/>
                <a:gd name="connsiteX3" fmla="*/ 9834 w 6865530"/>
                <a:gd name="connsiteY3" fmla="*/ 22035 h 927927"/>
                <a:gd name="connsiteX4" fmla="*/ 101178 w 6865530"/>
                <a:gd name="connsiteY4" fmla="*/ 0 h 927927"/>
                <a:gd name="connsiteX5" fmla="*/ 4972404 w 6865530"/>
                <a:gd name="connsiteY5" fmla="*/ 0 h 927927"/>
                <a:gd name="connsiteX6" fmla="*/ 5155093 w 6865530"/>
                <a:gd name="connsiteY6" fmla="*/ 22035 h 927927"/>
                <a:gd name="connsiteX7" fmla="*/ 6865530 w 6865530"/>
                <a:gd name="connsiteY7" fmla="*/ 463964 h 927927"/>
                <a:gd name="connsiteX0" fmla="*/ 5411928 w 6865530"/>
                <a:gd name="connsiteY0" fmla="*/ 927927 h 927927"/>
                <a:gd name="connsiteX1" fmla="*/ 10904 w 6865530"/>
                <a:gd name="connsiteY1" fmla="*/ 927927 h 927927"/>
                <a:gd name="connsiteX2" fmla="*/ 1720271 w 6865530"/>
                <a:gd name="connsiteY2" fmla="*/ 463964 h 927927"/>
                <a:gd name="connsiteX3" fmla="*/ 9834 w 6865530"/>
                <a:gd name="connsiteY3" fmla="*/ 22035 h 927927"/>
                <a:gd name="connsiteX4" fmla="*/ 101178 w 6865530"/>
                <a:gd name="connsiteY4" fmla="*/ 0 h 927927"/>
                <a:gd name="connsiteX5" fmla="*/ 4972404 w 6865530"/>
                <a:gd name="connsiteY5" fmla="*/ 0 h 927927"/>
                <a:gd name="connsiteX6" fmla="*/ 5155093 w 6865530"/>
                <a:gd name="connsiteY6" fmla="*/ 22035 h 927927"/>
                <a:gd name="connsiteX7" fmla="*/ 6865530 w 6865530"/>
                <a:gd name="connsiteY7" fmla="*/ 463964 h 927927"/>
                <a:gd name="connsiteX0" fmla="*/ 5411928 w 6865530"/>
                <a:gd name="connsiteY0" fmla="*/ 927927 h 927927"/>
                <a:gd name="connsiteX1" fmla="*/ 10904 w 6865530"/>
                <a:gd name="connsiteY1" fmla="*/ 927927 h 927927"/>
                <a:gd name="connsiteX2" fmla="*/ 1720271 w 6865530"/>
                <a:gd name="connsiteY2" fmla="*/ 463964 h 927927"/>
                <a:gd name="connsiteX3" fmla="*/ 9834 w 6865530"/>
                <a:gd name="connsiteY3" fmla="*/ 22035 h 927927"/>
                <a:gd name="connsiteX4" fmla="*/ 101178 w 6865530"/>
                <a:gd name="connsiteY4" fmla="*/ 0 h 927927"/>
                <a:gd name="connsiteX5" fmla="*/ 4972404 w 6865530"/>
                <a:gd name="connsiteY5" fmla="*/ 0 h 927927"/>
                <a:gd name="connsiteX6" fmla="*/ 5155093 w 6865530"/>
                <a:gd name="connsiteY6" fmla="*/ 22035 h 927927"/>
                <a:gd name="connsiteX7" fmla="*/ 6865530 w 6865530"/>
                <a:gd name="connsiteY7" fmla="*/ 463964 h 927927"/>
                <a:gd name="connsiteX0" fmla="*/ 5411928 w 6865530"/>
                <a:gd name="connsiteY0" fmla="*/ 927927 h 927927"/>
                <a:gd name="connsiteX1" fmla="*/ 10904 w 6865530"/>
                <a:gd name="connsiteY1" fmla="*/ 927927 h 927927"/>
                <a:gd name="connsiteX2" fmla="*/ 790098 w 6865530"/>
                <a:gd name="connsiteY2" fmla="*/ 463964 h 927927"/>
                <a:gd name="connsiteX3" fmla="*/ 9834 w 6865530"/>
                <a:gd name="connsiteY3" fmla="*/ 22035 h 927927"/>
                <a:gd name="connsiteX4" fmla="*/ 101178 w 6865530"/>
                <a:gd name="connsiteY4" fmla="*/ 0 h 927927"/>
                <a:gd name="connsiteX5" fmla="*/ 4972404 w 6865530"/>
                <a:gd name="connsiteY5" fmla="*/ 0 h 927927"/>
                <a:gd name="connsiteX6" fmla="*/ 5155093 w 6865530"/>
                <a:gd name="connsiteY6" fmla="*/ 22035 h 927927"/>
                <a:gd name="connsiteX7" fmla="*/ 6865530 w 6865530"/>
                <a:gd name="connsiteY7" fmla="*/ 463964 h 927927"/>
                <a:gd name="connsiteX0" fmla="*/ 5411928 w 6865530"/>
                <a:gd name="connsiteY0" fmla="*/ 927927 h 927927"/>
                <a:gd name="connsiteX1" fmla="*/ 10904 w 6865530"/>
                <a:gd name="connsiteY1" fmla="*/ 927927 h 927927"/>
                <a:gd name="connsiteX2" fmla="*/ 790098 w 6865530"/>
                <a:gd name="connsiteY2" fmla="*/ 463964 h 927927"/>
                <a:gd name="connsiteX3" fmla="*/ 9834 w 6865530"/>
                <a:gd name="connsiteY3" fmla="*/ 22035 h 927927"/>
                <a:gd name="connsiteX4" fmla="*/ 101178 w 6865530"/>
                <a:gd name="connsiteY4" fmla="*/ 0 h 927927"/>
                <a:gd name="connsiteX5" fmla="*/ 4972404 w 6865530"/>
                <a:gd name="connsiteY5" fmla="*/ 0 h 927927"/>
                <a:gd name="connsiteX6" fmla="*/ 5155093 w 6865530"/>
                <a:gd name="connsiteY6" fmla="*/ 22035 h 927927"/>
                <a:gd name="connsiteX7" fmla="*/ 6865530 w 6865530"/>
                <a:gd name="connsiteY7" fmla="*/ 463964 h 927927"/>
                <a:gd name="connsiteX0" fmla="*/ 5411928 w 6865530"/>
                <a:gd name="connsiteY0" fmla="*/ 927927 h 927927"/>
                <a:gd name="connsiteX1" fmla="*/ 10904 w 6865530"/>
                <a:gd name="connsiteY1" fmla="*/ 927927 h 927927"/>
                <a:gd name="connsiteX2" fmla="*/ 790098 w 6865530"/>
                <a:gd name="connsiteY2" fmla="*/ 463964 h 927927"/>
                <a:gd name="connsiteX3" fmla="*/ 9834 w 6865530"/>
                <a:gd name="connsiteY3" fmla="*/ 22035 h 927927"/>
                <a:gd name="connsiteX4" fmla="*/ 101178 w 6865530"/>
                <a:gd name="connsiteY4" fmla="*/ 0 h 927927"/>
                <a:gd name="connsiteX5" fmla="*/ 4972404 w 6865530"/>
                <a:gd name="connsiteY5" fmla="*/ 0 h 927927"/>
                <a:gd name="connsiteX6" fmla="*/ 5155093 w 6865530"/>
                <a:gd name="connsiteY6" fmla="*/ 22035 h 927927"/>
                <a:gd name="connsiteX7" fmla="*/ 6865530 w 6865530"/>
                <a:gd name="connsiteY7" fmla="*/ 463964 h 927927"/>
                <a:gd name="connsiteX0" fmla="*/ 5405204 w 6858806"/>
                <a:gd name="connsiteY0" fmla="*/ 927927 h 927927"/>
                <a:gd name="connsiteX1" fmla="*/ 4180 w 6858806"/>
                <a:gd name="connsiteY1" fmla="*/ 927927 h 927927"/>
                <a:gd name="connsiteX2" fmla="*/ 783374 w 6858806"/>
                <a:gd name="connsiteY2" fmla="*/ 463964 h 927927"/>
                <a:gd name="connsiteX3" fmla="*/ 3110 w 6858806"/>
                <a:gd name="connsiteY3" fmla="*/ 22035 h 927927"/>
                <a:gd name="connsiteX4" fmla="*/ 94454 w 6858806"/>
                <a:gd name="connsiteY4" fmla="*/ 0 h 927927"/>
                <a:gd name="connsiteX5" fmla="*/ 4965680 w 6858806"/>
                <a:gd name="connsiteY5" fmla="*/ 0 h 927927"/>
                <a:gd name="connsiteX6" fmla="*/ 5148369 w 6858806"/>
                <a:gd name="connsiteY6" fmla="*/ 22035 h 927927"/>
                <a:gd name="connsiteX7" fmla="*/ 6858806 w 6858806"/>
                <a:gd name="connsiteY7" fmla="*/ 463964 h 927927"/>
                <a:gd name="connsiteX0" fmla="*/ 5406302 w 6859904"/>
                <a:gd name="connsiteY0" fmla="*/ 927927 h 927927"/>
                <a:gd name="connsiteX1" fmla="*/ 5278 w 6859904"/>
                <a:gd name="connsiteY1" fmla="*/ 927927 h 927927"/>
                <a:gd name="connsiteX2" fmla="*/ 784472 w 6859904"/>
                <a:gd name="connsiteY2" fmla="*/ 463964 h 927927"/>
                <a:gd name="connsiteX3" fmla="*/ 4208 w 6859904"/>
                <a:gd name="connsiteY3" fmla="*/ 22035 h 927927"/>
                <a:gd name="connsiteX4" fmla="*/ 95552 w 6859904"/>
                <a:gd name="connsiteY4" fmla="*/ 0 h 927927"/>
                <a:gd name="connsiteX5" fmla="*/ 4966778 w 6859904"/>
                <a:gd name="connsiteY5" fmla="*/ 0 h 927927"/>
                <a:gd name="connsiteX6" fmla="*/ 5149467 w 6859904"/>
                <a:gd name="connsiteY6" fmla="*/ 22035 h 927927"/>
                <a:gd name="connsiteX7" fmla="*/ 6859904 w 6859904"/>
                <a:gd name="connsiteY7" fmla="*/ 463964 h 927927"/>
                <a:gd name="connsiteX0" fmla="*/ 5406580 w 6860182"/>
                <a:gd name="connsiteY0" fmla="*/ 927927 h 927927"/>
                <a:gd name="connsiteX1" fmla="*/ 5556 w 6860182"/>
                <a:gd name="connsiteY1" fmla="*/ 927927 h 927927"/>
                <a:gd name="connsiteX2" fmla="*/ 784750 w 6860182"/>
                <a:gd name="connsiteY2" fmla="*/ 463964 h 927927"/>
                <a:gd name="connsiteX3" fmla="*/ 4486 w 6860182"/>
                <a:gd name="connsiteY3" fmla="*/ 22035 h 927927"/>
                <a:gd name="connsiteX4" fmla="*/ 46154 w 6860182"/>
                <a:gd name="connsiteY4" fmla="*/ 0 h 927927"/>
                <a:gd name="connsiteX5" fmla="*/ 4967056 w 6860182"/>
                <a:gd name="connsiteY5" fmla="*/ 0 h 927927"/>
                <a:gd name="connsiteX6" fmla="*/ 5149745 w 6860182"/>
                <a:gd name="connsiteY6" fmla="*/ 22035 h 927927"/>
                <a:gd name="connsiteX7" fmla="*/ 6860182 w 6860182"/>
                <a:gd name="connsiteY7" fmla="*/ 463964 h 927927"/>
                <a:gd name="connsiteX0" fmla="*/ 5406580 w 6860182"/>
                <a:gd name="connsiteY0" fmla="*/ 927927 h 927927"/>
                <a:gd name="connsiteX1" fmla="*/ 5556 w 6860182"/>
                <a:gd name="connsiteY1" fmla="*/ 927927 h 927927"/>
                <a:gd name="connsiteX2" fmla="*/ 784750 w 6860182"/>
                <a:gd name="connsiteY2" fmla="*/ 463964 h 927927"/>
                <a:gd name="connsiteX3" fmla="*/ 4486 w 6860182"/>
                <a:gd name="connsiteY3" fmla="*/ 22035 h 927927"/>
                <a:gd name="connsiteX4" fmla="*/ 46154 w 6860182"/>
                <a:gd name="connsiteY4" fmla="*/ 0 h 927927"/>
                <a:gd name="connsiteX5" fmla="*/ 4967056 w 6860182"/>
                <a:gd name="connsiteY5" fmla="*/ 0 h 927927"/>
                <a:gd name="connsiteX6" fmla="*/ 5183080 w 6860182"/>
                <a:gd name="connsiteY6" fmla="*/ 22035 h 927927"/>
                <a:gd name="connsiteX7" fmla="*/ 6860182 w 6860182"/>
                <a:gd name="connsiteY7" fmla="*/ 463964 h 927927"/>
                <a:gd name="connsiteX0" fmla="*/ 5406580 w 5963344"/>
                <a:gd name="connsiteY0" fmla="*/ 927927 h 927927"/>
                <a:gd name="connsiteX1" fmla="*/ 5556 w 5963344"/>
                <a:gd name="connsiteY1" fmla="*/ 927927 h 927927"/>
                <a:gd name="connsiteX2" fmla="*/ 784750 w 5963344"/>
                <a:gd name="connsiteY2" fmla="*/ 463964 h 927927"/>
                <a:gd name="connsiteX3" fmla="*/ 4486 w 5963344"/>
                <a:gd name="connsiteY3" fmla="*/ 22035 h 927927"/>
                <a:gd name="connsiteX4" fmla="*/ 46154 w 5963344"/>
                <a:gd name="connsiteY4" fmla="*/ 0 h 927927"/>
                <a:gd name="connsiteX5" fmla="*/ 4967056 w 5963344"/>
                <a:gd name="connsiteY5" fmla="*/ 0 h 927927"/>
                <a:gd name="connsiteX6" fmla="*/ 5183080 w 5963344"/>
                <a:gd name="connsiteY6" fmla="*/ 22035 h 927927"/>
                <a:gd name="connsiteX7" fmla="*/ 5963344 w 5963344"/>
                <a:gd name="connsiteY7" fmla="*/ 463964 h 927927"/>
                <a:gd name="connsiteX0" fmla="*/ 5406580 w 5963344"/>
                <a:gd name="connsiteY0" fmla="*/ 927927 h 927927"/>
                <a:gd name="connsiteX1" fmla="*/ 5556 w 5963344"/>
                <a:gd name="connsiteY1" fmla="*/ 927927 h 927927"/>
                <a:gd name="connsiteX2" fmla="*/ 784750 w 5963344"/>
                <a:gd name="connsiteY2" fmla="*/ 463964 h 927927"/>
                <a:gd name="connsiteX3" fmla="*/ 4486 w 5963344"/>
                <a:gd name="connsiteY3" fmla="*/ 22035 h 927927"/>
                <a:gd name="connsiteX4" fmla="*/ 46154 w 5963344"/>
                <a:gd name="connsiteY4" fmla="*/ 0 h 927927"/>
                <a:gd name="connsiteX5" fmla="*/ 4967056 w 5963344"/>
                <a:gd name="connsiteY5" fmla="*/ 0 h 927927"/>
                <a:gd name="connsiteX6" fmla="*/ 5183080 w 5963344"/>
                <a:gd name="connsiteY6" fmla="*/ 22035 h 927927"/>
                <a:gd name="connsiteX7" fmla="*/ 5963344 w 5963344"/>
                <a:gd name="connsiteY7" fmla="*/ 463964 h 927927"/>
                <a:gd name="connsiteX0" fmla="*/ 5406580 w 5963344"/>
                <a:gd name="connsiteY0" fmla="*/ 927927 h 927927"/>
                <a:gd name="connsiteX1" fmla="*/ 5556 w 5963344"/>
                <a:gd name="connsiteY1" fmla="*/ 927927 h 927927"/>
                <a:gd name="connsiteX2" fmla="*/ 784750 w 5963344"/>
                <a:gd name="connsiteY2" fmla="*/ 463964 h 927927"/>
                <a:gd name="connsiteX3" fmla="*/ 4486 w 5963344"/>
                <a:gd name="connsiteY3" fmla="*/ 22035 h 927927"/>
                <a:gd name="connsiteX4" fmla="*/ 46154 w 5963344"/>
                <a:gd name="connsiteY4" fmla="*/ 0 h 927927"/>
                <a:gd name="connsiteX5" fmla="*/ 4967056 w 5963344"/>
                <a:gd name="connsiteY5" fmla="*/ 0 h 927927"/>
                <a:gd name="connsiteX6" fmla="*/ 5183080 w 5963344"/>
                <a:gd name="connsiteY6" fmla="*/ 22035 h 927927"/>
                <a:gd name="connsiteX7" fmla="*/ 5963344 w 5963344"/>
                <a:gd name="connsiteY7" fmla="*/ 463964 h 927927"/>
                <a:gd name="connsiteX0" fmla="*/ 5406580 w 5963344"/>
                <a:gd name="connsiteY0" fmla="*/ 927927 h 927927"/>
                <a:gd name="connsiteX1" fmla="*/ 5556 w 5963344"/>
                <a:gd name="connsiteY1" fmla="*/ 927927 h 927927"/>
                <a:gd name="connsiteX2" fmla="*/ 784750 w 5963344"/>
                <a:gd name="connsiteY2" fmla="*/ 463964 h 927927"/>
                <a:gd name="connsiteX3" fmla="*/ 4486 w 5963344"/>
                <a:gd name="connsiteY3" fmla="*/ 22035 h 927927"/>
                <a:gd name="connsiteX4" fmla="*/ 46154 w 5963344"/>
                <a:gd name="connsiteY4" fmla="*/ 0 h 927927"/>
                <a:gd name="connsiteX5" fmla="*/ 5099742 w 5963344"/>
                <a:gd name="connsiteY5" fmla="*/ 0 h 927927"/>
                <a:gd name="connsiteX6" fmla="*/ 5183080 w 5963344"/>
                <a:gd name="connsiteY6" fmla="*/ 22035 h 927927"/>
                <a:gd name="connsiteX7" fmla="*/ 5963344 w 5963344"/>
                <a:gd name="connsiteY7" fmla="*/ 463964 h 927927"/>
                <a:gd name="connsiteX0" fmla="*/ 5300827 w 5963344"/>
                <a:gd name="connsiteY0" fmla="*/ 927927 h 927927"/>
                <a:gd name="connsiteX1" fmla="*/ 5556 w 5963344"/>
                <a:gd name="connsiteY1" fmla="*/ 927927 h 927927"/>
                <a:gd name="connsiteX2" fmla="*/ 784750 w 5963344"/>
                <a:gd name="connsiteY2" fmla="*/ 463964 h 927927"/>
                <a:gd name="connsiteX3" fmla="*/ 4486 w 5963344"/>
                <a:gd name="connsiteY3" fmla="*/ 22035 h 927927"/>
                <a:gd name="connsiteX4" fmla="*/ 46154 w 5963344"/>
                <a:gd name="connsiteY4" fmla="*/ 0 h 927927"/>
                <a:gd name="connsiteX5" fmla="*/ 5099742 w 5963344"/>
                <a:gd name="connsiteY5" fmla="*/ 0 h 927927"/>
                <a:gd name="connsiteX6" fmla="*/ 5183080 w 5963344"/>
                <a:gd name="connsiteY6" fmla="*/ 22035 h 927927"/>
                <a:gd name="connsiteX7" fmla="*/ 5963344 w 5963344"/>
                <a:gd name="connsiteY7" fmla="*/ 463964 h 927927"/>
                <a:gd name="connsiteX0" fmla="*/ 5300827 w 5963344"/>
                <a:gd name="connsiteY0" fmla="*/ 927927 h 927927"/>
                <a:gd name="connsiteX1" fmla="*/ 5556 w 5963344"/>
                <a:gd name="connsiteY1" fmla="*/ 927927 h 927927"/>
                <a:gd name="connsiteX2" fmla="*/ 784750 w 5963344"/>
                <a:gd name="connsiteY2" fmla="*/ 463964 h 927927"/>
                <a:gd name="connsiteX3" fmla="*/ 4487 w 5963344"/>
                <a:gd name="connsiteY3" fmla="*/ 22035 h 927927"/>
                <a:gd name="connsiteX4" fmla="*/ 46154 w 5963344"/>
                <a:gd name="connsiteY4" fmla="*/ 0 h 927927"/>
                <a:gd name="connsiteX5" fmla="*/ 5099742 w 5963344"/>
                <a:gd name="connsiteY5" fmla="*/ 0 h 927927"/>
                <a:gd name="connsiteX6" fmla="*/ 5183080 w 5963344"/>
                <a:gd name="connsiteY6" fmla="*/ 22035 h 927927"/>
                <a:gd name="connsiteX7" fmla="*/ 5963344 w 5963344"/>
                <a:gd name="connsiteY7" fmla="*/ 463964 h 927927"/>
                <a:gd name="connsiteX0" fmla="*/ 5300827 w 5963344"/>
                <a:gd name="connsiteY0" fmla="*/ 927927 h 927927"/>
                <a:gd name="connsiteX1" fmla="*/ 5556 w 5963344"/>
                <a:gd name="connsiteY1" fmla="*/ 927927 h 927927"/>
                <a:gd name="connsiteX2" fmla="*/ 772289 w 5963344"/>
                <a:gd name="connsiteY2" fmla="*/ 463964 h 927927"/>
                <a:gd name="connsiteX3" fmla="*/ 4487 w 5963344"/>
                <a:gd name="connsiteY3" fmla="*/ 22035 h 927927"/>
                <a:gd name="connsiteX4" fmla="*/ 46154 w 5963344"/>
                <a:gd name="connsiteY4" fmla="*/ 0 h 927927"/>
                <a:gd name="connsiteX5" fmla="*/ 5099742 w 5963344"/>
                <a:gd name="connsiteY5" fmla="*/ 0 h 927927"/>
                <a:gd name="connsiteX6" fmla="*/ 5183080 w 5963344"/>
                <a:gd name="connsiteY6" fmla="*/ 22035 h 927927"/>
                <a:gd name="connsiteX7" fmla="*/ 5963344 w 5963344"/>
                <a:gd name="connsiteY7" fmla="*/ 463964 h 927927"/>
                <a:gd name="connsiteX0" fmla="*/ 5300827 w 5963344"/>
                <a:gd name="connsiteY0" fmla="*/ 927927 h 927927"/>
                <a:gd name="connsiteX1" fmla="*/ 5556 w 5963344"/>
                <a:gd name="connsiteY1" fmla="*/ 927927 h 927927"/>
                <a:gd name="connsiteX2" fmla="*/ 772289 w 5963344"/>
                <a:gd name="connsiteY2" fmla="*/ 463964 h 927927"/>
                <a:gd name="connsiteX3" fmla="*/ 4487 w 5963344"/>
                <a:gd name="connsiteY3" fmla="*/ 22035 h 927927"/>
                <a:gd name="connsiteX4" fmla="*/ 46154 w 5963344"/>
                <a:gd name="connsiteY4" fmla="*/ 0 h 927927"/>
                <a:gd name="connsiteX5" fmla="*/ 5099742 w 5963344"/>
                <a:gd name="connsiteY5" fmla="*/ 0 h 927927"/>
                <a:gd name="connsiteX6" fmla="*/ 5183080 w 5963344"/>
                <a:gd name="connsiteY6" fmla="*/ 22035 h 927927"/>
                <a:gd name="connsiteX7" fmla="*/ 5963344 w 5963344"/>
                <a:gd name="connsiteY7" fmla="*/ 463964 h 927927"/>
                <a:gd name="connsiteX0" fmla="*/ 5300827 w 5963344"/>
                <a:gd name="connsiteY0" fmla="*/ 927927 h 927927"/>
                <a:gd name="connsiteX1" fmla="*/ 5556 w 5963344"/>
                <a:gd name="connsiteY1" fmla="*/ 927927 h 927927"/>
                <a:gd name="connsiteX2" fmla="*/ 772289 w 5963344"/>
                <a:gd name="connsiteY2" fmla="*/ 463964 h 927927"/>
                <a:gd name="connsiteX3" fmla="*/ 4487 w 5963344"/>
                <a:gd name="connsiteY3" fmla="*/ 22035 h 927927"/>
                <a:gd name="connsiteX4" fmla="*/ 46154 w 5963344"/>
                <a:gd name="connsiteY4" fmla="*/ 0 h 927927"/>
                <a:gd name="connsiteX5" fmla="*/ 5099742 w 5963344"/>
                <a:gd name="connsiteY5" fmla="*/ 0 h 927927"/>
                <a:gd name="connsiteX6" fmla="*/ 5183080 w 5963344"/>
                <a:gd name="connsiteY6" fmla="*/ 22035 h 927927"/>
                <a:gd name="connsiteX7" fmla="*/ 5963344 w 5963344"/>
                <a:gd name="connsiteY7" fmla="*/ 463964 h 927927"/>
                <a:gd name="connsiteX0" fmla="*/ 5300729 w 5963246"/>
                <a:gd name="connsiteY0" fmla="*/ 927927 h 927927"/>
                <a:gd name="connsiteX1" fmla="*/ 5458 w 5963246"/>
                <a:gd name="connsiteY1" fmla="*/ 927927 h 927927"/>
                <a:gd name="connsiteX2" fmla="*/ 772191 w 5963246"/>
                <a:gd name="connsiteY2" fmla="*/ 463964 h 927927"/>
                <a:gd name="connsiteX3" fmla="*/ 4389 w 5963246"/>
                <a:gd name="connsiteY3" fmla="*/ 22035 h 927927"/>
                <a:gd name="connsiteX4" fmla="*/ 46056 w 5963246"/>
                <a:gd name="connsiteY4" fmla="*/ 0 h 927927"/>
                <a:gd name="connsiteX5" fmla="*/ 5099644 w 5963246"/>
                <a:gd name="connsiteY5" fmla="*/ 0 h 927927"/>
                <a:gd name="connsiteX6" fmla="*/ 5182982 w 5963246"/>
                <a:gd name="connsiteY6" fmla="*/ 22035 h 927927"/>
                <a:gd name="connsiteX7" fmla="*/ 5963246 w 5963246"/>
                <a:gd name="connsiteY7" fmla="*/ 463964 h 927927"/>
                <a:gd name="connsiteX0" fmla="*/ 5300750 w 5963267"/>
                <a:gd name="connsiteY0" fmla="*/ 927927 h 927927"/>
                <a:gd name="connsiteX1" fmla="*/ 5479 w 5963267"/>
                <a:gd name="connsiteY1" fmla="*/ 927927 h 927927"/>
                <a:gd name="connsiteX2" fmla="*/ 772212 w 5963267"/>
                <a:gd name="connsiteY2" fmla="*/ 463964 h 927927"/>
                <a:gd name="connsiteX3" fmla="*/ 4410 w 5963267"/>
                <a:gd name="connsiteY3" fmla="*/ 22035 h 927927"/>
                <a:gd name="connsiteX4" fmla="*/ 46077 w 5963267"/>
                <a:gd name="connsiteY4" fmla="*/ 0 h 927927"/>
                <a:gd name="connsiteX5" fmla="*/ 5099665 w 5963267"/>
                <a:gd name="connsiteY5" fmla="*/ 0 h 927927"/>
                <a:gd name="connsiteX6" fmla="*/ 5183003 w 5963267"/>
                <a:gd name="connsiteY6" fmla="*/ 22035 h 927927"/>
                <a:gd name="connsiteX7" fmla="*/ 5963267 w 5963267"/>
                <a:gd name="connsiteY7" fmla="*/ 463964 h 927927"/>
                <a:gd name="connsiteX0" fmla="*/ 5300754 w 5963271"/>
                <a:gd name="connsiteY0" fmla="*/ 927927 h 927927"/>
                <a:gd name="connsiteX1" fmla="*/ 5483 w 5963271"/>
                <a:gd name="connsiteY1" fmla="*/ 927927 h 927927"/>
                <a:gd name="connsiteX2" fmla="*/ 772216 w 5963271"/>
                <a:gd name="connsiteY2" fmla="*/ 463964 h 927927"/>
                <a:gd name="connsiteX3" fmla="*/ 4414 w 5963271"/>
                <a:gd name="connsiteY3" fmla="*/ 22035 h 927927"/>
                <a:gd name="connsiteX4" fmla="*/ 45418 w 5963271"/>
                <a:gd name="connsiteY4" fmla="*/ 0 h 927927"/>
                <a:gd name="connsiteX5" fmla="*/ 5099669 w 5963271"/>
                <a:gd name="connsiteY5" fmla="*/ 0 h 927927"/>
                <a:gd name="connsiteX6" fmla="*/ 5183007 w 5963271"/>
                <a:gd name="connsiteY6" fmla="*/ 22035 h 927927"/>
                <a:gd name="connsiteX7" fmla="*/ 5963271 w 5963271"/>
                <a:gd name="connsiteY7" fmla="*/ 463964 h 927927"/>
                <a:gd name="connsiteX0" fmla="*/ 5300754 w 5963271"/>
                <a:gd name="connsiteY0" fmla="*/ 927927 h 927927"/>
                <a:gd name="connsiteX1" fmla="*/ 5483 w 5963271"/>
                <a:gd name="connsiteY1" fmla="*/ 927927 h 927927"/>
                <a:gd name="connsiteX2" fmla="*/ 772216 w 5963271"/>
                <a:gd name="connsiteY2" fmla="*/ 463964 h 927927"/>
                <a:gd name="connsiteX3" fmla="*/ 4414 w 5963271"/>
                <a:gd name="connsiteY3" fmla="*/ 22035 h 927927"/>
                <a:gd name="connsiteX4" fmla="*/ 45418 w 5963271"/>
                <a:gd name="connsiteY4" fmla="*/ 0 h 927927"/>
                <a:gd name="connsiteX5" fmla="*/ 5099669 w 5963271"/>
                <a:gd name="connsiteY5" fmla="*/ 0 h 927927"/>
                <a:gd name="connsiteX6" fmla="*/ 5215810 w 5963271"/>
                <a:gd name="connsiteY6" fmla="*/ 22035 h 927927"/>
                <a:gd name="connsiteX7" fmla="*/ 5963271 w 5963271"/>
                <a:gd name="connsiteY7" fmla="*/ 463964 h 927927"/>
                <a:gd name="connsiteX0" fmla="*/ 5300754 w 5983613"/>
                <a:gd name="connsiteY0" fmla="*/ 927927 h 927927"/>
                <a:gd name="connsiteX1" fmla="*/ 5483 w 5983613"/>
                <a:gd name="connsiteY1" fmla="*/ 927927 h 927927"/>
                <a:gd name="connsiteX2" fmla="*/ 772216 w 5983613"/>
                <a:gd name="connsiteY2" fmla="*/ 463964 h 927927"/>
                <a:gd name="connsiteX3" fmla="*/ 4414 w 5983613"/>
                <a:gd name="connsiteY3" fmla="*/ 22035 h 927927"/>
                <a:gd name="connsiteX4" fmla="*/ 45418 w 5983613"/>
                <a:gd name="connsiteY4" fmla="*/ 0 h 927927"/>
                <a:gd name="connsiteX5" fmla="*/ 5099669 w 5983613"/>
                <a:gd name="connsiteY5" fmla="*/ 0 h 927927"/>
                <a:gd name="connsiteX6" fmla="*/ 5215810 w 5983613"/>
                <a:gd name="connsiteY6" fmla="*/ 22035 h 927927"/>
                <a:gd name="connsiteX7" fmla="*/ 5983613 w 5983613"/>
                <a:gd name="connsiteY7" fmla="*/ 463964 h 927927"/>
                <a:gd name="connsiteX0" fmla="*/ 5300754 w 5983613"/>
                <a:gd name="connsiteY0" fmla="*/ 927927 h 927927"/>
                <a:gd name="connsiteX1" fmla="*/ 5483 w 5983613"/>
                <a:gd name="connsiteY1" fmla="*/ 927927 h 927927"/>
                <a:gd name="connsiteX2" fmla="*/ 772216 w 5983613"/>
                <a:gd name="connsiteY2" fmla="*/ 463964 h 927927"/>
                <a:gd name="connsiteX3" fmla="*/ 4414 w 5983613"/>
                <a:gd name="connsiteY3" fmla="*/ 22035 h 927927"/>
                <a:gd name="connsiteX4" fmla="*/ 45418 w 5983613"/>
                <a:gd name="connsiteY4" fmla="*/ 0 h 927927"/>
                <a:gd name="connsiteX5" fmla="*/ 5099669 w 5983613"/>
                <a:gd name="connsiteY5" fmla="*/ 0 h 927927"/>
                <a:gd name="connsiteX6" fmla="*/ 5215810 w 5983613"/>
                <a:gd name="connsiteY6" fmla="*/ 22035 h 927927"/>
                <a:gd name="connsiteX7" fmla="*/ 5983613 w 5983613"/>
                <a:gd name="connsiteY7" fmla="*/ 463964 h 927927"/>
                <a:gd name="connsiteX0" fmla="*/ 5300754 w 5983613"/>
                <a:gd name="connsiteY0" fmla="*/ 927927 h 927927"/>
                <a:gd name="connsiteX1" fmla="*/ 5483 w 5983613"/>
                <a:gd name="connsiteY1" fmla="*/ 927927 h 927927"/>
                <a:gd name="connsiteX2" fmla="*/ 772216 w 5983613"/>
                <a:gd name="connsiteY2" fmla="*/ 463964 h 927927"/>
                <a:gd name="connsiteX3" fmla="*/ 4414 w 5983613"/>
                <a:gd name="connsiteY3" fmla="*/ 22035 h 927927"/>
                <a:gd name="connsiteX4" fmla="*/ 45418 w 5983613"/>
                <a:gd name="connsiteY4" fmla="*/ 0 h 927927"/>
                <a:gd name="connsiteX5" fmla="*/ 5099669 w 5983613"/>
                <a:gd name="connsiteY5" fmla="*/ 0 h 927927"/>
                <a:gd name="connsiteX6" fmla="*/ 5215810 w 5983613"/>
                <a:gd name="connsiteY6" fmla="*/ 22035 h 927927"/>
                <a:gd name="connsiteX7" fmla="*/ 5983613 w 5983613"/>
                <a:gd name="connsiteY7" fmla="*/ 463964 h 927927"/>
                <a:gd name="connsiteX0" fmla="*/ 5300754 w 5983613"/>
                <a:gd name="connsiteY0" fmla="*/ 927927 h 927927"/>
                <a:gd name="connsiteX1" fmla="*/ 5483 w 5983613"/>
                <a:gd name="connsiteY1" fmla="*/ 927927 h 927927"/>
                <a:gd name="connsiteX2" fmla="*/ 772216 w 5983613"/>
                <a:gd name="connsiteY2" fmla="*/ 463964 h 927927"/>
                <a:gd name="connsiteX3" fmla="*/ 4414 w 5983613"/>
                <a:gd name="connsiteY3" fmla="*/ 22035 h 927927"/>
                <a:gd name="connsiteX4" fmla="*/ 45418 w 5983613"/>
                <a:gd name="connsiteY4" fmla="*/ 0 h 927927"/>
                <a:gd name="connsiteX5" fmla="*/ 5133803 w 5983613"/>
                <a:gd name="connsiteY5" fmla="*/ 0 h 927927"/>
                <a:gd name="connsiteX6" fmla="*/ 5215810 w 5983613"/>
                <a:gd name="connsiteY6" fmla="*/ 22035 h 927927"/>
                <a:gd name="connsiteX7" fmla="*/ 5983613 w 5983613"/>
                <a:gd name="connsiteY7" fmla="*/ 463964 h 927927"/>
                <a:gd name="connsiteX0" fmla="*/ 5331692 w 5983613"/>
                <a:gd name="connsiteY0" fmla="*/ 927927 h 927927"/>
                <a:gd name="connsiteX1" fmla="*/ 5483 w 5983613"/>
                <a:gd name="connsiteY1" fmla="*/ 927927 h 927927"/>
                <a:gd name="connsiteX2" fmla="*/ 772216 w 5983613"/>
                <a:gd name="connsiteY2" fmla="*/ 463964 h 927927"/>
                <a:gd name="connsiteX3" fmla="*/ 4414 w 5983613"/>
                <a:gd name="connsiteY3" fmla="*/ 22035 h 927927"/>
                <a:gd name="connsiteX4" fmla="*/ 45418 w 5983613"/>
                <a:gd name="connsiteY4" fmla="*/ 0 h 927927"/>
                <a:gd name="connsiteX5" fmla="*/ 5133803 w 5983613"/>
                <a:gd name="connsiteY5" fmla="*/ 0 h 927927"/>
                <a:gd name="connsiteX6" fmla="*/ 5215810 w 5983613"/>
                <a:gd name="connsiteY6" fmla="*/ 22035 h 927927"/>
                <a:gd name="connsiteX7" fmla="*/ 5983613 w 5983613"/>
                <a:gd name="connsiteY7" fmla="*/ 463964 h 927927"/>
                <a:gd name="connsiteX0" fmla="*/ 5331692 w 5983613"/>
                <a:gd name="connsiteY0" fmla="*/ 927927 h 927927"/>
                <a:gd name="connsiteX1" fmla="*/ 5483 w 5983613"/>
                <a:gd name="connsiteY1" fmla="*/ 927927 h 927927"/>
                <a:gd name="connsiteX2" fmla="*/ 772216 w 5983613"/>
                <a:gd name="connsiteY2" fmla="*/ 463964 h 927927"/>
                <a:gd name="connsiteX3" fmla="*/ 4414 w 5983613"/>
                <a:gd name="connsiteY3" fmla="*/ 22035 h 927927"/>
                <a:gd name="connsiteX4" fmla="*/ 45418 w 5983613"/>
                <a:gd name="connsiteY4" fmla="*/ 0 h 927927"/>
                <a:gd name="connsiteX5" fmla="*/ 5133803 w 5983613"/>
                <a:gd name="connsiteY5" fmla="*/ 0 h 927927"/>
                <a:gd name="connsiteX6" fmla="*/ 5215810 w 5983613"/>
                <a:gd name="connsiteY6" fmla="*/ 22035 h 927927"/>
                <a:gd name="connsiteX7" fmla="*/ 5983613 w 5983613"/>
                <a:gd name="connsiteY7" fmla="*/ 463964 h 927927"/>
                <a:gd name="connsiteX0" fmla="*/ 5331692 w 5983613"/>
                <a:gd name="connsiteY0" fmla="*/ 927927 h 927927"/>
                <a:gd name="connsiteX1" fmla="*/ 5483 w 5983613"/>
                <a:gd name="connsiteY1" fmla="*/ 927927 h 927927"/>
                <a:gd name="connsiteX2" fmla="*/ 769575 w 5983613"/>
                <a:gd name="connsiteY2" fmla="*/ 463964 h 927927"/>
                <a:gd name="connsiteX3" fmla="*/ 4414 w 5983613"/>
                <a:gd name="connsiteY3" fmla="*/ 22035 h 927927"/>
                <a:gd name="connsiteX4" fmla="*/ 45418 w 5983613"/>
                <a:gd name="connsiteY4" fmla="*/ 0 h 927927"/>
                <a:gd name="connsiteX5" fmla="*/ 5133803 w 5983613"/>
                <a:gd name="connsiteY5" fmla="*/ 0 h 927927"/>
                <a:gd name="connsiteX6" fmla="*/ 5215810 w 5983613"/>
                <a:gd name="connsiteY6" fmla="*/ 22035 h 927927"/>
                <a:gd name="connsiteX7" fmla="*/ 5983613 w 5983613"/>
                <a:gd name="connsiteY7" fmla="*/ 463964 h 927927"/>
                <a:gd name="connsiteX0" fmla="*/ 5331692 w 5983613"/>
                <a:gd name="connsiteY0" fmla="*/ 927927 h 927927"/>
                <a:gd name="connsiteX1" fmla="*/ 5483 w 5983613"/>
                <a:gd name="connsiteY1" fmla="*/ 927927 h 927927"/>
                <a:gd name="connsiteX2" fmla="*/ 769575 w 5983613"/>
                <a:gd name="connsiteY2" fmla="*/ 463964 h 927927"/>
                <a:gd name="connsiteX3" fmla="*/ 4414 w 5983613"/>
                <a:gd name="connsiteY3" fmla="*/ 22035 h 927927"/>
                <a:gd name="connsiteX4" fmla="*/ 45418 w 5983613"/>
                <a:gd name="connsiteY4" fmla="*/ 0 h 927927"/>
                <a:gd name="connsiteX5" fmla="*/ 5133803 w 5983613"/>
                <a:gd name="connsiteY5" fmla="*/ 0 h 927927"/>
                <a:gd name="connsiteX6" fmla="*/ 5215810 w 5983613"/>
                <a:gd name="connsiteY6" fmla="*/ 22035 h 927927"/>
                <a:gd name="connsiteX7" fmla="*/ 5983613 w 5983613"/>
                <a:gd name="connsiteY7" fmla="*/ 463964 h 927927"/>
                <a:gd name="connsiteX0" fmla="*/ 5331692 w 5983613"/>
                <a:gd name="connsiteY0" fmla="*/ 927927 h 927927"/>
                <a:gd name="connsiteX1" fmla="*/ 5483 w 5983613"/>
                <a:gd name="connsiteY1" fmla="*/ 927927 h 927927"/>
                <a:gd name="connsiteX2" fmla="*/ 769575 w 5983613"/>
                <a:gd name="connsiteY2" fmla="*/ 463964 h 927927"/>
                <a:gd name="connsiteX3" fmla="*/ 4414 w 5983613"/>
                <a:gd name="connsiteY3" fmla="*/ 22035 h 927927"/>
                <a:gd name="connsiteX4" fmla="*/ 45418 w 5983613"/>
                <a:gd name="connsiteY4" fmla="*/ 0 h 927927"/>
                <a:gd name="connsiteX5" fmla="*/ 5133803 w 5983613"/>
                <a:gd name="connsiteY5" fmla="*/ 0 h 927927"/>
                <a:gd name="connsiteX6" fmla="*/ 5215810 w 5983613"/>
                <a:gd name="connsiteY6" fmla="*/ 22035 h 927927"/>
                <a:gd name="connsiteX7" fmla="*/ 5983613 w 5983613"/>
                <a:gd name="connsiteY7" fmla="*/ 463964 h 927927"/>
                <a:gd name="connsiteX0" fmla="*/ 5331671 w 5983592"/>
                <a:gd name="connsiteY0" fmla="*/ 927927 h 927927"/>
                <a:gd name="connsiteX1" fmla="*/ 5462 w 5983592"/>
                <a:gd name="connsiteY1" fmla="*/ 927927 h 927927"/>
                <a:gd name="connsiteX2" fmla="*/ 769554 w 5983592"/>
                <a:gd name="connsiteY2" fmla="*/ 463964 h 927927"/>
                <a:gd name="connsiteX3" fmla="*/ 4393 w 5983592"/>
                <a:gd name="connsiteY3" fmla="*/ 22035 h 927927"/>
                <a:gd name="connsiteX4" fmla="*/ 45397 w 5983592"/>
                <a:gd name="connsiteY4" fmla="*/ 0 h 927927"/>
                <a:gd name="connsiteX5" fmla="*/ 5133782 w 5983592"/>
                <a:gd name="connsiteY5" fmla="*/ 0 h 927927"/>
                <a:gd name="connsiteX6" fmla="*/ 5215789 w 5983592"/>
                <a:gd name="connsiteY6" fmla="*/ 22035 h 927927"/>
                <a:gd name="connsiteX7" fmla="*/ 5983592 w 5983592"/>
                <a:gd name="connsiteY7" fmla="*/ 463964 h 927927"/>
                <a:gd name="connsiteX0" fmla="*/ 5331676 w 5983597"/>
                <a:gd name="connsiteY0" fmla="*/ 927927 h 927927"/>
                <a:gd name="connsiteX1" fmla="*/ 5467 w 5983597"/>
                <a:gd name="connsiteY1" fmla="*/ 927927 h 927927"/>
                <a:gd name="connsiteX2" fmla="*/ 769559 w 5983597"/>
                <a:gd name="connsiteY2" fmla="*/ 463964 h 927927"/>
                <a:gd name="connsiteX3" fmla="*/ 4398 w 5983597"/>
                <a:gd name="connsiteY3" fmla="*/ 22035 h 927927"/>
                <a:gd name="connsiteX4" fmla="*/ 45402 w 5983597"/>
                <a:gd name="connsiteY4" fmla="*/ 0 h 927927"/>
                <a:gd name="connsiteX5" fmla="*/ 5133787 w 5983597"/>
                <a:gd name="connsiteY5" fmla="*/ 0 h 927927"/>
                <a:gd name="connsiteX6" fmla="*/ 5215794 w 5983597"/>
                <a:gd name="connsiteY6" fmla="*/ 22035 h 927927"/>
                <a:gd name="connsiteX7" fmla="*/ 5983597 w 5983597"/>
                <a:gd name="connsiteY7" fmla="*/ 463964 h 927927"/>
                <a:gd name="connsiteX0" fmla="*/ 5331677 w 5983598"/>
                <a:gd name="connsiteY0" fmla="*/ 927927 h 927927"/>
                <a:gd name="connsiteX1" fmla="*/ 5468 w 5983598"/>
                <a:gd name="connsiteY1" fmla="*/ 927927 h 927927"/>
                <a:gd name="connsiteX2" fmla="*/ 769560 w 5983598"/>
                <a:gd name="connsiteY2" fmla="*/ 463964 h 927927"/>
                <a:gd name="connsiteX3" fmla="*/ 4399 w 5983598"/>
                <a:gd name="connsiteY3" fmla="*/ 22035 h 927927"/>
                <a:gd name="connsiteX4" fmla="*/ 45260 w 5983598"/>
                <a:gd name="connsiteY4" fmla="*/ 0 h 927927"/>
                <a:gd name="connsiteX5" fmla="*/ 5133788 w 5983598"/>
                <a:gd name="connsiteY5" fmla="*/ 0 h 927927"/>
                <a:gd name="connsiteX6" fmla="*/ 5215795 w 5983598"/>
                <a:gd name="connsiteY6" fmla="*/ 22035 h 927927"/>
                <a:gd name="connsiteX7" fmla="*/ 5983598 w 5983598"/>
                <a:gd name="connsiteY7" fmla="*/ 463964 h 927927"/>
                <a:gd name="connsiteX0" fmla="*/ 5331677 w 5983598"/>
                <a:gd name="connsiteY0" fmla="*/ 927927 h 927927"/>
                <a:gd name="connsiteX1" fmla="*/ 5468 w 5983598"/>
                <a:gd name="connsiteY1" fmla="*/ 927927 h 927927"/>
                <a:gd name="connsiteX2" fmla="*/ 769560 w 5983598"/>
                <a:gd name="connsiteY2" fmla="*/ 463964 h 927927"/>
                <a:gd name="connsiteX3" fmla="*/ 4399 w 5983598"/>
                <a:gd name="connsiteY3" fmla="*/ 22035 h 927927"/>
                <a:gd name="connsiteX4" fmla="*/ 45260 w 5983598"/>
                <a:gd name="connsiteY4" fmla="*/ 0 h 927927"/>
                <a:gd name="connsiteX5" fmla="*/ 5133788 w 5983598"/>
                <a:gd name="connsiteY5" fmla="*/ 0 h 927927"/>
                <a:gd name="connsiteX6" fmla="*/ 5248486 w 5983598"/>
                <a:gd name="connsiteY6" fmla="*/ 22035 h 927927"/>
                <a:gd name="connsiteX7" fmla="*/ 5983598 w 5983598"/>
                <a:gd name="connsiteY7" fmla="*/ 463964 h 927927"/>
                <a:gd name="connsiteX0" fmla="*/ 5331677 w 6013646"/>
                <a:gd name="connsiteY0" fmla="*/ 927927 h 927927"/>
                <a:gd name="connsiteX1" fmla="*/ 5468 w 6013646"/>
                <a:gd name="connsiteY1" fmla="*/ 927927 h 927927"/>
                <a:gd name="connsiteX2" fmla="*/ 769560 w 6013646"/>
                <a:gd name="connsiteY2" fmla="*/ 463964 h 927927"/>
                <a:gd name="connsiteX3" fmla="*/ 4399 w 6013646"/>
                <a:gd name="connsiteY3" fmla="*/ 22035 h 927927"/>
                <a:gd name="connsiteX4" fmla="*/ 45260 w 6013646"/>
                <a:gd name="connsiteY4" fmla="*/ 0 h 927927"/>
                <a:gd name="connsiteX5" fmla="*/ 5133788 w 6013646"/>
                <a:gd name="connsiteY5" fmla="*/ 0 h 927927"/>
                <a:gd name="connsiteX6" fmla="*/ 5248486 w 6013646"/>
                <a:gd name="connsiteY6" fmla="*/ 22035 h 927927"/>
                <a:gd name="connsiteX7" fmla="*/ 6013646 w 6013646"/>
                <a:gd name="connsiteY7" fmla="*/ 463964 h 927927"/>
                <a:gd name="connsiteX0" fmla="*/ 5331677 w 6013646"/>
                <a:gd name="connsiteY0" fmla="*/ 927927 h 927927"/>
                <a:gd name="connsiteX1" fmla="*/ 5468 w 6013646"/>
                <a:gd name="connsiteY1" fmla="*/ 927927 h 927927"/>
                <a:gd name="connsiteX2" fmla="*/ 769560 w 6013646"/>
                <a:gd name="connsiteY2" fmla="*/ 463964 h 927927"/>
                <a:gd name="connsiteX3" fmla="*/ 4399 w 6013646"/>
                <a:gd name="connsiteY3" fmla="*/ 22035 h 927927"/>
                <a:gd name="connsiteX4" fmla="*/ 45260 w 6013646"/>
                <a:gd name="connsiteY4" fmla="*/ 0 h 927927"/>
                <a:gd name="connsiteX5" fmla="*/ 5133788 w 6013646"/>
                <a:gd name="connsiteY5" fmla="*/ 0 h 927927"/>
                <a:gd name="connsiteX6" fmla="*/ 5248486 w 6013646"/>
                <a:gd name="connsiteY6" fmla="*/ 22035 h 927927"/>
                <a:gd name="connsiteX7" fmla="*/ 6013646 w 6013646"/>
                <a:gd name="connsiteY7" fmla="*/ 463964 h 927927"/>
                <a:gd name="connsiteX0" fmla="*/ 5331677 w 6013646"/>
                <a:gd name="connsiteY0" fmla="*/ 927927 h 927927"/>
                <a:gd name="connsiteX1" fmla="*/ 5468 w 6013646"/>
                <a:gd name="connsiteY1" fmla="*/ 927927 h 927927"/>
                <a:gd name="connsiteX2" fmla="*/ 769560 w 6013646"/>
                <a:gd name="connsiteY2" fmla="*/ 463964 h 927927"/>
                <a:gd name="connsiteX3" fmla="*/ 4399 w 6013646"/>
                <a:gd name="connsiteY3" fmla="*/ 22035 h 927927"/>
                <a:gd name="connsiteX4" fmla="*/ 45260 w 6013646"/>
                <a:gd name="connsiteY4" fmla="*/ 0 h 927927"/>
                <a:gd name="connsiteX5" fmla="*/ 5133788 w 6013646"/>
                <a:gd name="connsiteY5" fmla="*/ 0 h 927927"/>
                <a:gd name="connsiteX6" fmla="*/ 5248486 w 6013646"/>
                <a:gd name="connsiteY6" fmla="*/ 22035 h 927927"/>
                <a:gd name="connsiteX7" fmla="*/ 6013646 w 6013646"/>
                <a:gd name="connsiteY7" fmla="*/ 463964 h 927927"/>
                <a:gd name="connsiteX0" fmla="*/ 5331677 w 6013646"/>
                <a:gd name="connsiteY0" fmla="*/ 927927 h 927927"/>
                <a:gd name="connsiteX1" fmla="*/ 5468 w 6013646"/>
                <a:gd name="connsiteY1" fmla="*/ 927927 h 927927"/>
                <a:gd name="connsiteX2" fmla="*/ 769560 w 6013646"/>
                <a:gd name="connsiteY2" fmla="*/ 463964 h 927927"/>
                <a:gd name="connsiteX3" fmla="*/ 4399 w 6013646"/>
                <a:gd name="connsiteY3" fmla="*/ 22035 h 927927"/>
                <a:gd name="connsiteX4" fmla="*/ 45260 w 6013646"/>
                <a:gd name="connsiteY4" fmla="*/ 0 h 927927"/>
                <a:gd name="connsiteX5" fmla="*/ 5166759 w 6013646"/>
                <a:gd name="connsiteY5" fmla="*/ 0 h 927927"/>
                <a:gd name="connsiteX6" fmla="*/ 5248486 w 6013646"/>
                <a:gd name="connsiteY6" fmla="*/ 22035 h 927927"/>
                <a:gd name="connsiteX7" fmla="*/ 6013646 w 6013646"/>
                <a:gd name="connsiteY7" fmla="*/ 463964 h 927927"/>
                <a:gd name="connsiteX0" fmla="*/ 5363971 w 6013646"/>
                <a:gd name="connsiteY0" fmla="*/ 927927 h 927927"/>
                <a:gd name="connsiteX1" fmla="*/ 5468 w 6013646"/>
                <a:gd name="connsiteY1" fmla="*/ 927927 h 927927"/>
                <a:gd name="connsiteX2" fmla="*/ 769560 w 6013646"/>
                <a:gd name="connsiteY2" fmla="*/ 463964 h 927927"/>
                <a:gd name="connsiteX3" fmla="*/ 4399 w 6013646"/>
                <a:gd name="connsiteY3" fmla="*/ 22035 h 927927"/>
                <a:gd name="connsiteX4" fmla="*/ 45260 w 6013646"/>
                <a:gd name="connsiteY4" fmla="*/ 0 h 927927"/>
                <a:gd name="connsiteX5" fmla="*/ 5166759 w 6013646"/>
                <a:gd name="connsiteY5" fmla="*/ 0 h 927927"/>
                <a:gd name="connsiteX6" fmla="*/ 5248486 w 6013646"/>
                <a:gd name="connsiteY6" fmla="*/ 22035 h 927927"/>
                <a:gd name="connsiteX7" fmla="*/ 6013646 w 6013646"/>
                <a:gd name="connsiteY7" fmla="*/ 463964 h 927927"/>
                <a:gd name="connsiteX0" fmla="*/ 5363971 w 6013646"/>
                <a:gd name="connsiteY0" fmla="*/ 927927 h 927927"/>
                <a:gd name="connsiteX1" fmla="*/ 5468 w 6013646"/>
                <a:gd name="connsiteY1" fmla="*/ 927927 h 927927"/>
                <a:gd name="connsiteX2" fmla="*/ 769560 w 6013646"/>
                <a:gd name="connsiteY2" fmla="*/ 463964 h 927927"/>
                <a:gd name="connsiteX3" fmla="*/ 4398 w 6013646"/>
                <a:gd name="connsiteY3" fmla="*/ 22035 h 927927"/>
                <a:gd name="connsiteX4" fmla="*/ 45260 w 6013646"/>
                <a:gd name="connsiteY4" fmla="*/ 0 h 927927"/>
                <a:gd name="connsiteX5" fmla="*/ 5166759 w 6013646"/>
                <a:gd name="connsiteY5" fmla="*/ 0 h 927927"/>
                <a:gd name="connsiteX6" fmla="*/ 5248486 w 6013646"/>
                <a:gd name="connsiteY6" fmla="*/ 22035 h 927927"/>
                <a:gd name="connsiteX7" fmla="*/ 6013646 w 6013646"/>
                <a:gd name="connsiteY7" fmla="*/ 463964 h 927927"/>
                <a:gd name="connsiteX0" fmla="*/ 5363971 w 6013646"/>
                <a:gd name="connsiteY0" fmla="*/ 927927 h 927927"/>
                <a:gd name="connsiteX1" fmla="*/ 5468 w 6013646"/>
                <a:gd name="connsiteY1" fmla="*/ 927927 h 927927"/>
                <a:gd name="connsiteX2" fmla="*/ 2992474 w 6013646"/>
                <a:gd name="connsiteY2" fmla="*/ 463964 h 927927"/>
                <a:gd name="connsiteX3" fmla="*/ 4398 w 6013646"/>
                <a:gd name="connsiteY3" fmla="*/ 22035 h 927927"/>
                <a:gd name="connsiteX4" fmla="*/ 45260 w 6013646"/>
                <a:gd name="connsiteY4" fmla="*/ 0 h 927927"/>
                <a:gd name="connsiteX5" fmla="*/ 5166759 w 6013646"/>
                <a:gd name="connsiteY5" fmla="*/ 0 h 927927"/>
                <a:gd name="connsiteX6" fmla="*/ 5248486 w 6013646"/>
                <a:gd name="connsiteY6" fmla="*/ 22035 h 927927"/>
                <a:gd name="connsiteX7" fmla="*/ 6013646 w 6013646"/>
                <a:gd name="connsiteY7" fmla="*/ 463964 h 927927"/>
                <a:gd name="connsiteX0" fmla="*/ 5363971 w 6013646"/>
                <a:gd name="connsiteY0" fmla="*/ 927927 h 927927"/>
                <a:gd name="connsiteX1" fmla="*/ 5468 w 6013646"/>
                <a:gd name="connsiteY1" fmla="*/ 927927 h 927927"/>
                <a:gd name="connsiteX2" fmla="*/ 2992474 w 6013646"/>
                <a:gd name="connsiteY2" fmla="*/ 463964 h 927927"/>
                <a:gd name="connsiteX3" fmla="*/ 4398 w 6013646"/>
                <a:gd name="connsiteY3" fmla="*/ 22035 h 927927"/>
                <a:gd name="connsiteX4" fmla="*/ 45260 w 6013646"/>
                <a:gd name="connsiteY4" fmla="*/ 0 h 927927"/>
                <a:gd name="connsiteX5" fmla="*/ 5166759 w 6013646"/>
                <a:gd name="connsiteY5" fmla="*/ 0 h 927927"/>
                <a:gd name="connsiteX6" fmla="*/ 5248486 w 6013646"/>
                <a:gd name="connsiteY6" fmla="*/ 22035 h 927927"/>
                <a:gd name="connsiteX7" fmla="*/ 6013646 w 6013646"/>
                <a:gd name="connsiteY7" fmla="*/ 463964 h 927927"/>
                <a:gd name="connsiteX0" fmla="*/ 5363971 w 6013646"/>
                <a:gd name="connsiteY0" fmla="*/ 927927 h 927927"/>
                <a:gd name="connsiteX1" fmla="*/ 5468 w 6013646"/>
                <a:gd name="connsiteY1" fmla="*/ 927927 h 927927"/>
                <a:gd name="connsiteX2" fmla="*/ 2992474 w 6013646"/>
                <a:gd name="connsiteY2" fmla="*/ 463964 h 927927"/>
                <a:gd name="connsiteX3" fmla="*/ 4398 w 6013646"/>
                <a:gd name="connsiteY3" fmla="*/ 22035 h 927927"/>
                <a:gd name="connsiteX4" fmla="*/ 45260 w 6013646"/>
                <a:gd name="connsiteY4" fmla="*/ 0 h 927927"/>
                <a:gd name="connsiteX5" fmla="*/ 5166759 w 6013646"/>
                <a:gd name="connsiteY5" fmla="*/ 0 h 927927"/>
                <a:gd name="connsiteX6" fmla="*/ 5248486 w 6013646"/>
                <a:gd name="connsiteY6" fmla="*/ 22035 h 927927"/>
                <a:gd name="connsiteX7" fmla="*/ 6013646 w 6013646"/>
                <a:gd name="connsiteY7" fmla="*/ 463964 h 927927"/>
                <a:gd name="connsiteX0" fmla="*/ 5383713 w 6033388"/>
                <a:gd name="connsiteY0" fmla="*/ 927927 h 927927"/>
                <a:gd name="connsiteX1" fmla="*/ 25210 w 6033388"/>
                <a:gd name="connsiteY1" fmla="*/ 927927 h 927927"/>
                <a:gd name="connsiteX2" fmla="*/ 3012216 w 6033388"/>
                <a:gd name="connsiteY2" fmla="*/ 463964 h 927927"/>
                <a:gd name="connsiteX3" fmla="*/ 24140 w 6033388"/>
                <a:gd name="connsiteY3" fmla="*/ 22035 h 927927"/>
                <a:gd name="connsiteX4" fmla="*/ 65002 w 6033388"/>
                <a:gd name="connsiteY4" fmla="*/ 0 h 927927"/>
                <a:gd name="connsiteX5" fmla="*/ 5186501 w 6033388"/>
                <a:gd name="connsiteY5" fmla="*/ 0 h 927927"/>
                <a:gd name="connsiteX6" fmla="*/ 5268228 w 6033388"/>
                <a:gd name="connsiteY6" fmla="*/ 22035 h 927927"/>
                <a:gd name="connsiteX7" fmla="*/ 6033388 w 6033388"/>
                <a:gd name="connsiteY7" fmla="*/ 463964 h 927927"/>
                <a:gd name="connsiteX0" fmla="*/ 5377637 w 6027312"/>
                <a:gd name="connsiteY0" fmla="*/ 927927 h 927927"/>
                <a:gd name="connsiteX1" fmla="*/ 19134 w 6027312"/>
                <a:gd name="connsiteY1" fmla="*/ 927927 h 927927"/>
                <a:gd name="connsiteX2" fmla="*/ 3006140 w 6027312"/>
                <a:gd name="connsiteY2" fmla="*/ 463964 h 927927"/>
                <a:gd name="connsiteX3" fmla="*/ 18064 w 6027312"/>
                <a:gd name="connsiteY3" fmla="*/ 22035 h 927927"/>
                <a:gd name="connsiteX4" fmla="*/ 58926 w 6027312"/>
                <a:gd name="connsiteY4" fmla="*/ 0 h 927927"/>
                <a:gd name="connsiteX5" fmla="*/ 5180425 w 6027312"/>
                <a:gd name="connsiteY5" fmla="*/ 0 h 927927"/>
                <a:gd name="connsiteX6" fmla="*/ 5262152 w 6027312"/>
                <a:gd name="connsiteY6" fmla="*/ 22035 h 927927"/>
                <a:gd name="connsiteX7" fmla="*/ 6027312 w 6027312"/>
                <a:gd name="connsiteY7" fmla="*/ 463964 h 927927"/>
                <a:gd name="connsiteX0" fmla="*/ 5376757 w 6026432"/>
                <a:gd name="connsiteY0" fmla="*/ 927927 h 927927"/>
                <a:gd name="connsiteX1" fmla="*/ 18254 w 6026432"/>
                <a:gd name="connsiteY1" fmla="*/ 927927 h 927927"/>
                <a:gd name="connsiteX2" fmla="*/ 3005260 w 6026432"/>
                <a:gd name="connsiteY2" fmla="*/ 463964 h 927927"/>
                <a:gd name="connsiteX3" fmla="*/ 17184 w 6026432"/>
                <a:gd name="connsiteY3" fmla="*/ 22035 h 927927"/>
                <a:gd name="connsiteX4" fmla="*/ 176759 w 6026432"/>
                <a:gd name="connsiteY4" fmla="*/ 0 h 927927"/>
                <a:gd name="connsiteX5" fmla="*/ 5179545 w 6026432"/>
                <a:gd name="connsiteY5" fmla="*/ 0 h 927927"/>
                <a:gd name="connsiteX6" fmla="*/ 5261272 w 6026432"/>
                <a:gd name="connsiteY6" fmla="*/ 22035 h 927927"/>
                <a:gd name="connsiteX7" fmla="*/ 6026432 w 6026432"/>
                <a:gd name="connsiteY7" fmla="*/ 463964 h 927927"/>
                <a:gd name="connsiteX0" fmla="*/ 5376757 w 6026432"/>
                <a:gd name="connsiteY0" fmla="*/ 927927 h 927927"/>
                <a:gd name="connsiteX1" fmla="*/ 18254 w 6026432"/>
                <a:gd name="connsiteY1" fmla="*/ 927927 h 927927"/>
                <a:gd name="connsiteX2" fmla="*/ 3005260 w 6026432"/>
                <a:gd name="connsiteY2" fmla="*/ 463964 h 927927"/>
                <a:gd name="connsiteX3" fmla="*/ 17184 w 6026432"/>
                <a:gd name="connsiteY3" fmla="*/ 22035 h 927927"/>
                <a:gd name="connsiteX4" fmla="*/ 176759 w 6026432"/>
                <a:gd name="connsiteY4" fmla="*/ 0 h 927927"/>
                <a:gd name="connsiteX5" fmla="*/ 5179545 w 6026432"/>
                <a:gd name="connsiteY5" fmla="*/ 0 h 927927"/>
                <a:gd name="connsiteX6" fmla="*/ 5388932 w 6026432"/>
                <a:gd name="connsiteY6" fmla="*/ 22035 h 927927"/>
                <a:gd name="connsiteX7" fmla="*/ 6026432 w 6026432"/>
                <a:gd name="connsiteY7" fmla="*/ 463964 h 927927"/>
                <a:gd name="connsiteX0" fmla="*/ 5376757 w 8377008"/>
                <a:gd name="connsiteY0" fmla="*/ 927927 h 927927"/>
                <a:gd name="connsiteX1" fmla="*/ 18254 w 8377008"/>
                <a:gd name="connsiteY1" fmla="*/ 927927 h 927927"/>
                <a:gd name="connsiteX2" fmla="*/ 3005260 w 8377008"/>
                <a:gd name="connsiteY2" fmla="*/ 463964 h 927927"/>
                <a:gd name="connsiteX3" fmla="*/ 17184 w 8377008"/>
                <a:gd name="connsiteY3" fmla="*/ 22035 h 927927"/>
                <a:gd name="connsiteX4" fmla="*/ 176759 w 8377008"/>
                <a:gd name="connsiteY4" fmla="*/ 0 h 927927"/>
                <a:gd name="connsiteX5" fmla="*/ 5179545 w 8377008"/>
                <a:gd name="connsiteY5" fmla="*/ 0 h 927927"/>
                <a:gd name="connsiteX6" fmla="*/ 5388932 w 8377008"/>
                <a:gd name="connsiteY6" fmla="*/ 22035 h 927927"/>
                <a:gd name="connsiteX7" fmla="*/ 8377008 w 8377008"/>
                <a:gd name="connsiteY7" fmla="*/ 463964 h 927927"/>
                <a:gd name="connsiteX0" fmla="*/ 5376757 w 8377008"/>
                <a:gd name="connsiteY0" fmla="*/ 927927 h 927927"/>
                <a:gd name="connsiteX1" fmla="*/ 18254 w 8377008"/>
                <a:gd name="connsiteY1" fmla="*/ 927927 h 927927"/>
                <a:gd name="connsiteX2" fmla="*/ 3005260 w 8377008"/>
                <a:gd name="connsiteY2" fmla="*/ 463964 h 927927"/>
                <a:gd name="connsiteX3" fmla="*/ 17184 w 8377008"/>
                <a:gd name="connsiteY3" fmla="*/ 22035 h 927927"/>
                <a:gd name="connsiteX4" fmla="*/ 176759 w 8377008"/>
                <a:gd name="connsiteY4" fmla="*/ 0 h 927927"/>
                <a:gd name="connsiteX5" fmla="*/ 5179545 w 8377008"/>
                <a:gd name="connsiteY5" fmla="*/ 0 h 927927"/>
                <a:gd name="connsiteX6" fmla="*/ 5388932 w 8377008"/>
                <a:gd name="connsiteY6" fmla="*/ 22035 h 927927"/>
                <a:gd name="connsiteX7" fmla="*/ 8377008 w 8377008"/>
                <a:gd name="connsiteY7" fmla="*/ 463964 h 927927"/>
                <a:gd name="connsiteX0" fmla="*/ 5376757 w 8377008"/>
                <a:gd name="connsiteY0" fmla="*/ 927927 h 927927"/>
                <a:gd name="connsiteX1" fmla="*/ 18254 w 8377008"/>
                <a:gd name="connsiteY1" fmla="*/ 927927 h 927927"/>
                <a:gd name="connsiteX2" fmla="*/ 3005260 w 8377008"/>
                <a:gd name="connsiteY2" fmla="*/ 463964 h 927927"/>
                <a:gd name="connsiteX3" fmla="*/ 17184 w 8377008"/>
                <a:gd name="connsiteY3" fmla="*/ 22035 h 927927"/>
                <a:gd name="connsiteX4" fmla="*/ 176759 w 8377008"/>
                <a:gd name="connsiteY4" fmla="*/ 0 h 927927"/>
                <a:gd name="connsiteX5" fmla="*/ 5179545 w 8377008"/>
                <a:gd name="connsiteY5" fmla="*/ 0 h 927927"/>
                <a:gd name="connsiteX6" fmla="*/ 5388932 w 8377008"/>
                <a:gd name="connsiteY6" fmla="*/ 22035 h 927927"/>
                <a:gd name="connsiteX7" fmla="*/ 8377008 w 8377008"/>
                <a:gd name="connsiteY7" fmla="*/ 463964 h 927927"/>
                <a:gd name="connsiteX0" fmla="*/ 5376757 w 8377008"/>
                <a:gd name="connsiteY0" fmla="*/ 927927 h 927927"/>
                <a:gd name="connsiteX1" fmla="*/ 18254 w 8377008"/>
                <a:gd name="connsiteY1" fmla="*/ 927927 h 927927"/>
                <a:gd name="connsiteX2" fmla="*/ 3005260 w 8377008"/>
                <a:gd name="connsiteY2" fmla="*/ 463964 h 927927"/>
                <a:gd name="connsiteX3" fmla="*/ 17184 w 8377008"/>
                <a:gd name="connsiteY3" fmla="*/ 22035 h 927927"/>
                <a:gd name="connsiteX4" fmla="*/ 176759 w 8377008"/>
                <a:gd name="connsiteY4" fmla="*/ 0 h 927927"/>
                <a:gd name="connsiteX5" fmla="*/ 5069780 w 8377008"/>
                <a:gd name="connsiteY5" fmla="*/ 0 h 927927"/>
                <a:gd name="connsiteX6" fmla="*/ 5388932 w 8377008"/>
                <a:gd name="connsiteY6" fmla="*/ 22035 h 927927"/>
                <a:gd name="connsiteX7" fmla="*/ 8377008 w 8377008"/>
                <a:gd name="connsiteY7" fmla="*/ 463964 h 927927"/>
                <a:gd name="connsiteX0" fmla="*/ 5836820 w 8377008"/>
                <a:gd name="connsiteY0" fmla="*/ 927927 h 927927"/>
                <a:gd name="connsiteX1" fmla="*/ 18254 w 8377008"/>
                <a:gd name="connsiteY1" fmla="*/ 927927 h 927927"/>
                <a:gd name="connsiteX2" fmla="*/ 3005260 w 8377008"/>
                <a:gd name="connsiteY2" fmla="*/ 463964 h 927927"/>
                <a:gd name="connsiteX3" fmla="*/ 17184 w 8377008"/>
                <a:gd name="connsiteY3" fmla="*/ 22035 h 927927"/>
                <a:gd name="connsiteX4" fmla="*/ 176759 w 8377008"/>
                <a:gd name="connsiteY4" fmla="*/ 0 h 927927"/>
                <a:gd name="connsiteX5" fmla="*/ 5069780 w 8377008"/>
                <a:gd name="connsiteY5" fmla="*/ 0 h 927927"/>
                <a:gd name="connsiteX6" fmla="*/ 5388932 w 8377008"/>
                <a:gd name="connsiteY6" fmla="*/ 22035 h 927927"/>
                <a:gd name="connsiteX7" fmla="*/ 8377008 w 8377008"/>
                <a:gd name="connsiteY7" fmla="*/ 463964 h 927927"/>
                <a:gd name="connsiteX0" fmla="*/ 5836820 w 8377008"/>
                <a:gd name="connsiteY0" fmla="*/ 927927 h 927927"/>
                <a:gd name="connsiteX1" fmla="*/ 18254 w 8377008"/>
                <a:gd name="connsiteY1" fmla="*/ 927927 h 927927"/>
                <a:gd name="connsiteX2" fmla="*/ 3005260 w 8377008"/>
                <a:gd name="connsiteY2" fmla="*/ 463964 h 927927"/>
                <a:gd name="connsiteX3" fmla="*/ 17184 w 8377008"/>
                <a:gd name="connsiteY3" fmla="*/ 76617 h 927927"/>
                <a:gd name="connsiteX4" fmla="*/ 176759 w 8377008"/>
                <a:gd name="connsiteY4" fmla="*/ 0 h 927927"/>
                <a:gd name="connsiteX5" fmla="*/ 5069780 w 8377008"/>
                <a:gd name="connsiteY5" fmla="*/ 0 h 927927"/>
                <a:gd name="connsiteX6" fmla="*/ 5388932 w 8377008"/>
                <a:gd name="connsiteY6" fmla="*/ 22035 h 927927"/>
                <a:gd name="connsiteX7" fmla="*/ 8377008 w 8377008"/>
                <a:gd name="connsiteY7" fmla="*/ 463964 h 927927"/>
                <a:gd name="connsiteX0" fmla="*/ 5836820 w 8377008"/>
                <a:gd name="connsiteY0" fmla="*/ 927927 h 927927"/>
                <a:gd name="connsiteX1" fmla="*/ 18254 w 8377008"/>
                <a:gd name="connsiteY1" fmla="*/ 927927 h 927927"/>
                <a:gd name="connsiteX2" fmla="*/ 850985 w 8377008"/>
                <a:gd name="connsiteY2" fmla="*/ 463963 h 927927"/>
                <a:gd name="connsiteX3" fmla="*/ 17184 w 8377008"/>
                <a:gd name="connsiteY3" fmla="*/ 76617 h 927927"/>
                <a:gd name="connsiteX4" fmla="*/ 176759 w 8377008"/>
                <a:gd name="connsiteY4" fmla="*/ 0 h 927927"/>
                <a:gd name="connsiteX5" fmla="*/ 5069780 w 8377008"/>
                <a:gd name="connsiteY5" fmla="*/ 0 h 927927"/>
                <a:gd name="connsiteX6" fmla="*/ 5388932 w 8377008"/>
                <a:gd name="connsiteY6" fmla="*/ 22035 h 927927"/>
                <a:gd name="connsiteX7" fmla="*/ 8377008 w 8377008"/>
                <a:gd name="connsiteY7" fmla="*/ 463964 h 927927"/>
                <a:gd name="connsiteX0" fmla="*/ 5836820 w 8377008"/>
                <a:gd name="connsiteY0" fmla="*/ 927927 h 927927"/>
                <a:gd name="connsiteX1" fmla="*/ 18254 w 8377008"/>
                <a:gd name="connsiteY1" fmla="*/ 927927 h 927927"/>
                <a:gd name="connsiteX2" fmla="*/ 850985 w 8377008"/>
                <a:gd name="connsiteY2" fmla="*/ 463963 h 927927"/>
                <a:gd name="connsiteX3" fmla="*/ 17184 w 8377008"/>
                <a:gd name="connsiteY3" fmla="*/ 76617 h 927927"/>
                <a:gd name="connsiteX4" fmla="*/ 176759 w 8377008"/>
                <a:gd name="connsiteY4" fmla="*/ 0 h 927927"/>
                <a:gd name="connsiteX5" fmla="*/ 5069780 w 8377008"/>
                <a:gd name="connsiteY5" fmla="*/ 0 h 927927"/>
                <a:gd name="connsiteX6" fmla="*/ 5388932 w 8377008"/>
                <a:gd name="connsiteY6" fmla="*/ 22035 h 927927"/>
                <a:gd name="connsiteX7" fmla="*/ 8377008 w 8377008"/>
                <a:gd name="connsiteY7" fmla="*/ 463964 h 927927"/>
                <a:gd name="connsiteX0" fmla="*/ 5836820 w 8377008"/>
                <a:gd name="connsiteY0" fmla="*/ 927927 h 927927"/>
                <a:gd name="connsiteX1" fmla="*/ 18254 w 8377008"/>
                <a:gd name="connsiteY1" fmla="*/ 927927 h 927927"/>
                <a:gd name="connsiteX2" fmla="*/ 850985 w 8377008"/>
                <a:gd name="connsiteY2" fmla="*/ 463963 h 927927"/>
                <a:gd name="connsiteX3" fmla="*/ 17184 w 8377008"/>
                <a:gd name="connsiteY3" fmla="*/ 76617 h 927927"/>
                <a:gd name="connsiteX4" fmla="*/ 176759 w 8377008"/>
                <a:gd name="connsiteY4" fmla="*/ 0 h 927927"/>
                <a:gd name="connsiteX5" fmla="*/ 5069780 w 8377008"/>
                <a:gd name="connsiteY5" fmla="*/ 0 h 927927"/>
                <a:gd name="connsiteX6" fmla="*/ 5388932 w 8377008"/>
                <a:gd name="connsiteY6" fmla="*/ 22035 h 927927"/>
                <a:gd name="connsiteX7" fmla="*/ 8377008 w 8377008"/>
                <a:gd name="connsiteY7" fmla="*/ 463964 h 927927"/>
                <a:gd name="connsiteX0" fmla="*/ 5836815 w 8377003"/>
                <a:gd name="connsiteY0" fmla="*/ 927927 h 927927"/>
                <a:gd name="connsiteX1" fmla="*/ 18249 w 8377003"/>
                <a:gd name="connsiteY1" fmla="*/ 927927 h 927927"/>
                <a:gd name="connsiteX2" fmla="*/ 850980 w 8377003"/>
                <a:gd name="connsiteY2" fmla="*/ 463963 h 927927"/>
                <a:gd name="connsiteX3" fmla="*/ 17179 w 8377003"/>
                <a:gd name="connsiteY3" fmla="*/ 76617 h 927927"/>
                <a:gd name="connsiteX4" fmla="*/ 176754 w 8377003"/>
                <a:gd name="connsiteY4" fmla="*/ 0 h 927927"/>
                <a:gd name="connsiteX5" fmla="*/ 5069775 w 8377003"/>
                <a:gd name="connsiteY5" fmla="*/ 0 h 927927"/>
                <a:gd name="connsiteX6" fmla="*/ 5388927 w 8377003"/>
                <a:gd name="connsiteY6" fmla="*/ 22035 h 927927"/>
                <a:gd name="connsiteX7" fmla="*/ 8377003 w 8377003"/>
                <a:gd name="connsiteY7" fmla="*/ 463964 h 927927"/>
                <a:gd name="connsiteX0" fmla="*/ 5836815 w 8377003"/>
                <a:gd name="connsiteY0" fmla="*/ 927927 h 927927"/>
                <a:gd name="connsiteX1" fmla="*/ 18249 w 8377003"/>
                <a:gd name="connsiteY1" fmla="*/ 927927 h 927927"/>
                <a:gd name="connsiteX2" fmla="*/ 850980 w 8377003"/>
                <a:gd name="connsiteY2" fmla="*/ 463963 h 927927"/>
                <a:gd name="connsiteX3" fmla="*/ 17179 w 8377003"/>
                <a:gd name="connsiteY3" fmla="*/ 76617 h 927927"/>
                <a:gd name="connsiteX4" fmla="*/ 176754 w 8377003"/>
                <a:gd name="connsiteY4" fmla="*/ 0 h 927927"/>
                <a:gd name="connsiteX5" fmla="*/ 5069775 w 8377003"/>
                <a:gd name="connsiteY5" fmla="*/ 0 h 927927"/>
                <a:gd name="connsiteX6" fmla="*/ 5388927 w 8377003"/>
                <a:gd name="connsiteY6" fmla="*/ 22035 h 927927"/>
                <a:gd name="connsiteX7" fmla="*/ 8377003 w 8377003"/>
                <a:gd name="connsiteY7" fmla="*/ 463964 h 927927"/>
                <a:gd name="connsiteX0" fmla="*/ 5836815 w 8377003"/>
                <a:gd name="connsiteY0" fmla="*/ 927927 h 927927"/>
                <a:gd name="connsiteX1" fmla="*/ 18249 w 8377003"/>
                <a:gd name="connsiteY1" fmla="*/ 927927 h 927927"/>
                <a:gd name="connsiteX2" fmla="*/ 850980 w 8377003"/>
                <a:gd name="connsiteY2" fmla="*/ 463963 h 927927"/>
                <a:gd name="connsiteX3" fmla="*/ 17179 w 8377003"/>
                <a:gd name="connsiteY3" fmla="*/ 76617 h 927927"/>
                <a:gd name="connsiteX4" fmla="*/ 176755 w 8377003"/>
                <a:gd name="connsiteY4" fmla="*/ 0 h 927927"/>
                <a:gd name="connsiteX5" fmla="*/ 5069775 w 8377003"/>
                <a:gd name="connsiteY5" fmla="*/ 0 h 927927"/>
                <a:gd name="connsiteX6" fmla="*/ 5388927 w 8377003"/>
                <a:gd name="connsiteY6" fmla="*/ 22035 h 927927"/>
                <a:gd name="connsiteX7" fmla="*/ 8377003 w 8377003"/>
                <a:gd name="connsiteY7" fmla="*/ 463964 h 927927"/>
                <a:gd name="connsiteX0" fmla="*/ 5836815 w 8377003"/>
                <a:gd name="connsiteY0" fmla="*/ 927927 h 927927"/>
                <a:gd name="connsiteX1" fmla="*/ 18249 w 8377003"/>
                <a:gd name="connsiteY1" fmla="*/ 927927 h 927927"/>
                <a:gd name="connsiteX2" fmla="*/ 850980 w 8377003"/>
                <a:gd name="connsiteY2" fmla="*/ 463963 h 927927"/>
                <a:gd name="connsiteX3" fmla="*/ 17179 w 8377003"/>
                <a:gd name="connsiteY3" fmla="*/ 76617 h 927927"/>
                <a:gd name="connsiteX4" fmla="*/ 176755 w 8377003"/>
                <a:gd name="connsiteY4" fmla="*/ 0 h 927927"/>
                <a:gd name="connsiteX5" fmla="*/ 5069775 w 8377003"/>
                <a:gd name="connsiteY5" fmla="*/ 0 h 927927"/>
                <a:gd name="connsiteX6" fmla="*/ 5516588 w 8377003"/>
                <a:gd name="connsiteY6" fmla="*/ 76617 h 927927"/>
                <a:gd name="connsiteX7" fmla="*/ 8377003 w 8377003"/>
                <a:gd name="connsiteY7" fmla="*/ 463964 h 927927"/>
                <a:gd name="connsiteX0" fmla="*/ 5836815 w 6350389"/>
                <a:gd name="connsiteY0" fmla="*/ 927927 h 927927"/>
                <a:gd name="connsiteX1" fmla="*/ 18249 w 6350389"/>
                <a:gd name="connsiteY1" fmla="*/ 927927 h 927927"/>
                <a:gd name="connsiteX2" fmla="*/ 850980 w 6350389"/>
                <a:gd name="connsiteY2" fmla="*/ 463963 h 927927"/>
                <a:gd name="connsiteX3" fmla="*/ 17179 w 6350389"/>
                <a:gd name="connsiteY3" fmla="*/ 76617 h 927927"/>
                <a:gd name="connsiteX4" fmla="*/ 176755 w 6350389"/>
                <a:gd name="connsiteY4" fmla="*/ 0 h 927927"/>
                <a:gd name="connsiteX5" fmla="*/ 5069775 w 6350389"/>
                <a:gd name="connsiteY5" fmla="*/ 0 h 927927"/>
                <a:gd name="connsiteX6" fmla="*/ 5516588 w 6350389"/>
                <a:gd name="connsiteY6" fmla="*/ 76617 h 927927"/>
                <a:gd name="connsiteX7" fmla="*/ 6350389 w 6350389"/>
                <a:gd name="connsiteY7" fmla="*/ 463963 h 927927"/>
                <a:gd name="connsiteX0" fmla="*/ 5836815 w 6350389"/>
                <a:gd name="connsiteY0" fmla="*/ 927927 h 927927"/>
                <a:gd name="connsiteX1" fmla="*/ 18249 w 6350389"/>
                <a:gd name="connsiteY1" fmla="*/ 927927 h 927927"/>
                <a:gd name="connsiteX2" fmla="*/ 850980 w 6350389"/>
                <a:gd name="connsiteY2" fmla="*/ 463963 h 927927"/>
                <a:gd name="connsiteX3" fmla="*/ 17179 w 6350389"/>
                <a:gd name="connsiteY3" fmla="*/ 76617 h 927927"/>
                <a:gd name="connsiteX4" fmla="*/ 176755 w 6350389"/>
                <a:gd name="connsiteY4" fmla="*/ 0 h 927927"/>
                <a:gd name="connsiteX5" fmla="*/ 5069775 w 6350389"/>
                <a:gd name="connsiteY5" fmla="*/ 0 h 927927"/>
                <a:gd name="connsiteX6" fmla="*/ 5516588 w 6350389"/>
                <a:gd name="connsiteY6" fmla="*/ 76617 h 927927"/>
                <a:gd name="connsiteX7" fmla="*/ 6350389 w 6350389"/>
                <a:gd name="connsiteY7" fmla="*/ 463963 h 927927"/>
                <a:gd name="connsiteX0" fmla="*/ 5836815 w 6350389"/>
                <a:gd name="connsiteY0" fmla="*/ 927927 h 927927"/>
                <a:gd name="connsiteX1" fmla="*/ 18249 w 6350389"/>
                <a:gd name="connsiteY1" fmla="*/ 927927 h 927927"/>
                <a:gd name="connsiteX2" fmla="*/ 850980 w 6350389"/>
                <a:gd name="connsiteY2" fmla="*/ 463963 h 927927"/>
                <a:gd name="connsiteX3" fmla="*/ 17179 w 6350389"/>
                <a:gd name="connsiteY3" fmla="*/ 76617 h 927927"/>
                <a:gd name="connsiteX4" fmla="*/ 176755 w 6350389"/>
                <a:gd name="connsiteY4" fmla="*/ 0 h 927927"/>
                <a:gd name="connsiteX5" fmla="*/ 5069775 w 6350389"/>
                <a:gd name="connsiteY5" fmla="*/ 0 h 927927"/>
                <a:gd name="connsiteX6" fmla="*/ 5516588 w 6350389"/>
                <a:gd name="connsiteY6" fmla="*/ 76617 h 927927"/>
                <a:gd name="connsiteX7" fmla="*/ 6350389 w 6350389"/>
                <a:gd name="connsiteY7" fmla="*/ 463963 h 927927"/>
                <a:gd name="connsiteX0" fmla="*/ 5836815 w 6350389"/>
                <a:gd name="connsiteY0" fmla="*/ 927927 h 927927"/>
                <a:gd name="connsiteX1" fmla="*/ 18249 w 6350389"/>
                <a:gd name="connsiteY1" fmla="*/ 927927 h 927927"/>
                <a:gd name="connsiteX2" fmla="*/ 850980 w 6350389"/>
                <a:gd name="connsiteY2" fmla="*/ 463963 h 927927"/>
                <a:gd name="connsiteX3" fmla="*/ 17179 w 6350389"/>
                <a:gd name="connsiteY3" fmla="*/ 76617 h 927927"/>
                <a:gd name="connsiteX4" fmla="*/ 176755 w 6350389"/>
                <a:gd name="connsiteY4" fmla="*/ 0 h 927927"/>
                <a:gd name="connsiteX5" fmla="*/ 5197436 w 6350389"/>
                <a:gd name="connsiteY5" fmla="*/ 0 h 927927"/>
                <a:gd name="connsiteX6" fmla="*/ 5516588 w 6350389"/>
                <a:gd name="connsiteY6" fmla="*/ 76617 h 927927"/>
                <a:gd name="connsiteX7" fmla="*/ 6350389 w 6350389"/>
                <a:gd name="connsiteY7" fmla="*/ 463963 h 927927"/>
                <a:gd name="connsiteX0" fmla="*/ 5964472 w 6350389"/>
                <a:gd name="connsiteY0" fmla="*/ 927927 h 927927"/>
                <a:gd name="connsiteX1" fmla="*/ 18249 w 6350389"/>
                <a:gd name="connsiteY1" fmla="*/ 927927 h 927927"/>
                <a:gd name="connsiteX2" fmla="*/ 850980 w 6350389"/>
                <a:gd name="connsiteY2" fmla="*/ 463963 h 927927"/>
                <a:gd name="connsiteX3" fmla="*/ 17179 w 6350389"/>
                <a:gd name="connsiteY3" fmla="*/ 76617 h 927927"/>
                <a:gd name="connsiteX4" fmla="*/ 176755 w 6350389"/>
                <a:gd name="connsiteY4" fmla="*/ 0 h 927927"/>
                <a:gd name="connsiteX5" fmla="*/ 5197436 w 6350389"/>
                <a:gd name="connsiteY5" fmla="*/ 0 h 927927"/>
                <a:gd name="connsiteX6" fmla="*/ 5516588 w 6350389"/>
                <a:gd name="connsiteY6" fmla="*/ 76617 h 927927"/>
                <a:gd name="connsiteX7" fmla="*/ 6350389 w 6350389"/>
                <a:gd name="connsiteY7" fmla="*/ 463963 h 927927"/>
                <a:gd name="connsiteX0" fmla="*/ 5964472 w 6350389"/>
                <a:gd name="connsiteY0" fmla="*/ 927927 h 927927"/>
                <a:gd name="connsiteX1" fmla="*/ 18249 w 6350389"/>
                <a:gd name="connsiteY1" fmla="*/ 927927 h 927927"/>
                <a:gd name="connsiteX2" fmla="*/ 850980 w 6350389"/>
                <a:gd name="connsiteY2" fmla="*/ 463963 h 927927"/>
                <a:gd name="connsiteX3" fmla="*/ 17179 w 6350389"/>
                <a:gd name="connsiteY3" fmla="*/ 51821 h 927927"/>
                <a:gd name="connsiteX4" fmla="*/ 176755 w 6350389"/>
                <a:gd name="connsiteY4" fmla="*/ 0 h 927927"/>
                <a:gd name="connsiteX5" fmla="*/ 5197436 w 6350389"/>
                <a:gd name="connsiteY5" fmla="*/ 0 h 927927"/>
                <a:gd name="connsiteX6" fmla="*/ 5516588 w 6350389"/>
                <a:gd name="connsiteY6" fmla="*/ 76617 h 927927"/>
                <a:gd name="connsiteX7" fmla="*/ 6350389 w 6350389"/>
                <a:gd name="connsiteY7" fmla="*/ 463963 h 927927"/>
                <a:gd name="connsiteX0" fmla="*/ 5964472 w 6350389"/>
                <a:gd name="connsiteY0" fmla="*/ 927927 h 927927"/>
                <a:gd name="connsiteX1" fmla="*/ 18249 w 6350389"/>
                <a:gd name="connsiteY1" fmla="*/ 927927 h 927927"/>
                <a:gd name="connsiteX2" fmla="*/ 959252 w 6350389"/>
                <a:gd name="connsiteY2" fmla="*/ 463963 h 927927"/>
                <a:gd name="connsiteX3" fmla="*/ 17179 w 6350389"/>
                <a:gd name="connsiteY3" fmla="*/ 51821 h 927927"/>
                <a:gd name="connsiteX4" fmla="*/ 176755 w 6350389"/>
                <a:gd name="connsiteY4" fmla="*/ 0 h 927927"/>
                <a:gd name="connsiteX5" fmla="*/ 5197436 w 6350389"/>
                <a:gd name="connsiteY5" fmla="*/ 0 h 927927"/>
                <a:gd name="connsiteX6" fmla="*/ 5516588 w 6350389"/>
                <a:gd name="connsiteY6" fmla="*/ 76617 h 927927"/>
                <a:gd name="connsiteX7" fmla="*/ 6350389 w 6350389"/>
                <a:gd name="connsiteY7" fmla="*/ 463963 h 927927"/>
                <a:gd name="connsiteX0" fmla="*/ 5964472 w 6350389"/>
                <a:gd name="connsiteY0" fmla="*/ 927927 h 927927"/>
                <a:gd name="connsiteX1" fmla="*/ 18249 w 6350389"/>
                <a:gd name="connsiteY1" fmla="*/ 927927 h 927927"/>
                <a:gd name="connsiteX2" fmla="*/ 959252 w 6350389"/>
                <a:gd name="connsiteY2" fmla="*/ 463963 h 927927"/>
                <a:gd name="connsiteX3" fmla="*/ 17179 w 6350389"/>
                <a:gd name="connsiteY3" fmla="*/ 51821 h 927927"/>
                <a:gd name="connsiteX4" fmla="*/ 176755 w 6350389"/>
                <a:gd name="connsiteY4" fmla="*/ 0 h 927927"/>
                <a:gd name="connsiteX5" fmla="*/ 5197436 w 6350389"/>
                <a:gd name="connsiteY5" fmla="*/ 0 h 927927"/>
                <a:gd name="connsiteX6" fmla="*/ 5516588 w 6350389"/>
                <a:gd name="connsiteY6" fmla="*/ 76617 h 927927"/>
                <a:gd name="connsiteX7" fmla="*/ 6350389 w 6350389"/>
                <a:gd name="connsiteY7" fmla="*/ 463963 h 927927"/>
                <a:gd name="connsiteX0" fmla="*/ 5964472 w 6350389"/>
                <a:gd name="connsiteY0" fmla="*/ 927927 h 927927"/>
                <a:gd name="connsiteX1" fmla="*/ 18249 w 6350389"/>
                <a:gd name="connsiteY1" fmla="*/ 927927 h 927927"/>
                <a:gd name="connsiteX2" fmla="*/ 959252 w 6350389"/>
                <a:gd name="connsiteY2" fmla="*/ 463963 h 927927"/>
                <a:gd name="connsiteX3" fmla="*/ 17179 w 6350389"/>
                <a:gd name="connsiteY3" fmla="*/ 51821 h 927927"/>
                <a:gd name="connsiteX4" fmla="*/ 176755 w 6350389"/>
                <a:gd name="connsiteY4" fmla="*/ 0 h 927927"/>
                <a:gd name="connsiteX5" fmla="*/ 5197436 w 6350389"/>
                <a:gd name="connsiteY5" fmla="*/ 0 h 927927"/>
                <a:gd name="connsiteX6" fmla="*/ 5516588 w 6350389"/>
                <a:gd name="connsiteY6" fmla="*/ 76617 h 927927"/>
                <a:gd name="connsiteX7" fmla="*/ 6350389 w 6350389"/>
                <a:gd name="connsiteY7" fmla="*/ 463963 h 927927"/>
                <a:gd name="connsiteX0" fmla="*/ 5958828 w 6344745"/>
                <a:gd name="connsiteY0" fmla="*/ 927927 h 927927"/>
                <a:gd name="connsiteX1" fmla="*/ 12605 w 6344745"/>
                <a:gd name="connsiteY1" fmla="*/ 927927 h 927927"/>
                <a:gd name="connsiteX2" fmla="*/ 953608 w 6344745"/>
                <a:gd name="connsiteY2" fmla="*/ 463963 h 927927"/>
                <a:gd name="connsiteX3" fmla="*/ 11535 w 6344745"/>
                <a:gd name="connsiteY3" fmla="*/ 51821 h 927927"/>
                <a:gd name="connsiteX4" fmla="*/ 171111 w 6344745"/>
                <a:gd name="connsiteY4" fmla="*/ 0 h 927927"/>
                <a:gd name="connsiteX5" fmla="*/ 5191792 w 6344745"/>
                <a:gd name="connsiteY5" fmla="*/ 0 h 927927"/>
                <a:gd name="connsiteX6" fmla="*/ 5510944 w 6344745"/>
                <a:gd name="connsiteY6" fmla="*/ 76617 h 927927"/>
                <a:gd name="connsiteX7" fmla="*/ 6344745 w 6344745"/>
                <a:gd name="connsiteY7" fmla="*/ 463963 h 927927"/>
                <a:gd name="connsiteX0" fmla="*/ 5959995 w 6345912"/>
                <a:gd name="connsiteY0" fmla="*/ 927927 h 927927"/>
                <a:gd name="connsiteX1" fmla="*/ 13772 w 6345912"/>
                <a:gd name="connsiteY1" fmla="*/ 927927 h 927927"/>
                <a:gd name="connsiteX2" fmla="*/ 954775 w 6345912"/>
                <a:gd name="connsiteY2" fmla="*/ 463963 h 927927"/>
                <a:gd name="connsiteX3" fmla="*/ 12702 w 6345912"/>
                <a:gd name="connsiteY3" fmla="*/ 51821 h 927927"/>
                <a:gd name="connsiteX4" fmla="*/ 172278 w 6345912"/>
                <a:gd name="connsiteY4" fmla="*/ 0 h 927927"/>
                <a:gd name="connsiteX5" fmla="*/ 5192959 w 6345912"/>
                <a:gd name="connsiteY5" fmla="*/ 0 h 927927"/>
                <a:gd name="connsiteX6" fmla="*/ 5512111 w 6345912"/>
                <a:gd name="connsiteY6" fmla="*/ 76617 h 927927"/>
                <a:gd name="connsiteX7" fmla="*/ 6345912 w 6345912"/>
                <a:gd name="connsiteY7" fmla="*/ 463963 h 927927"/>
                <a:gd name="connsiteX0" fmla="*/ 5960241 w 6346158"/>
                <a:gd name="connsiteY0" fmla="*/ 927927 h 927927"/>
                <a:gd name="connsiteX1" fmla="*/ 14018 w 6346158"/>
                <a:gd name="connsiteY1" fmla="*/ 927927 h 927927"/>
                <a:gd name="connsiteX2" fmla="*/ 955021 w 6346158"/>
                <a:gd name="connsiteY2" fmla="*/ 463963 h 927927"/>
                <a:gd name="connsiteX3" fmla="*/ 12948 w 6346158"/>
                <a:gd name="connsiteY3" fmla="*/ 51821 h 927927"/>
                <a:gd name="connsiteX4" fmla="*/ 133220 w 6346158"/>
                <a:gd name="connsiteY4" fmla="*/ 0 h 927927"/>
                <a:gd name="connsiteX5" fmla="*/ 5193205 w 6346158"/>
                <a:gd name="connsiteY5" fmla="*/ 0 h 927927"/>
                <a:gd name="connsiteX6" fmla="*/ 5512357 w 6346158"/>
                <a:gd name="connsiteY6" fmla="*/ 76617 h 927927"/>
                <a:gd name="connsiteX7" fmla="*/ 6346158 w 6346158"/>
                <a:gd name="connsiteY7" fmla="*/ 463963 h 927927"/>
                <a:gd name="connsiteX0" fmla="*/ 5960241 w 6346158"/>
                <a:gd name="connsiteY0" fmla="*/ 927927 h 927927"/>
                <a:gd name="connsiteX1" fmla="*/ 14018 w 6346158"/>
                <a:gd name="connsiteY1" fmla="*/ 927927 h 927927"/>
                <a:gd name="connsiteX2" fmla="*/ 955021 w 6346158"/>
                <a:gd name="connsiteY2" fmla="*/ 463963 h 927927"/>
                <a:gd name="connsiteX3" fmla="*/ 12948 w 6346158"/>
                <a:gd name="connsiteY3" fmla="*/ 51821 h 927927"/>
                <a:gd name="connsiteX4" fmla="*/ 133220 w 6346158"/>
                <a:gd name="connsiteY4" fmla="*/ 0 h 927927"/>
                <a:gd name="connsiteX5" fmla="*/ 5193205 w 6346158"/>
                <a:gd name="connsiteY5" fmla="*/ 0 h 927927"/>
                <a:gd name="connsiteX6" fmla="*/ 5608575 w 6346158"/>
                <a:gd name="connsiteY6" fmla="*/ 51821 h 927927"/>
                <a:gd name="connsiteX7" fmla="*/ 6346158 w 6346158"/>
                <a:gd name="connsiteY7" fmla="*/ 463963 h 927927"/>
                <a:gd name="connsiteX0" fmla="*/ 5960241 w 6550648"/>
                <a:gd name="connsiteY0" fmla="*/ 927927 h 927927"/>
                <a:gd name="connsiteX1" fmla="*/ 14018 w 6550648"/>
                <a:gd name="connsiteY1" fmla="*/ 927927 h 927927"/>
                <a:gd name="connsiteX2" fmla="*/ 955021 w 6550648"/>
                <a:gd name="connsiteY2" fmla="*/ 463963 h 927927"/>
                <a:gd name="connsiteX3" fmla="*/ 12948 w 6550648"/>
                <a:gd name="connsiteY3" fmla="*/ 51821 h 927927"/>
                <a:gd name="connsiteX4" fmla="*/ 133220 w 6550648"/>
                <a:gd name="connsiteY4" fmla="*/ 0 h 927927"/>
                <a:gd name="connsiteX5" fmla="*/ 5193205 w 6550648"/>
                <a:gd name="connsiteY5" fmla="*/ 0 h 927927"/>
                <a:gd name="connsiteX6" fmla="*/ 5608575 w 6550648"/>
                <a:gd name="connsiteY6" fmla="*/ 51821 h 927927"/>
                <a:gd name="connsiteX7" fmla="*/ 6550648 w 6550648"/>
                <a:gd name="connsiteY7" fmla="*/ 463963 h 927927"/>
                <a:gd name="connsiteX0" fmla="*/ 5960241 w 6550648"/>
                <a:gd name="connsiteY0" fmla="*/ 927927 h 927927"/>
                <a:gd name="connsiteX1" fmla="*/ 14018 w 6550648"/>
                <a:gd name="connsiteY1" fmla="*/ 927927 h 927927"/>
                <a:gd name="connsiteX2" fmla="*/ 955021 w 6550648"/>
                <a:gd name="connsiteY2" fmla="*/ 463963 h 927927"/>
                <a:gd name="connsiteX3" fmla="*/ 12948 w 6550648"/>
                <a:gd name="connsiteY3" fmla="*/ 51821 h 927927"/>
                <a:gd name="connsiteX4" fmla="*/ 133220 w 6550648"/>
                <a:gd name="connsiteY4" fmla="*/ 0 h 927927"/>
                <a:gd name="connsiteX5" fmla="*/ 5193205 w 6550648"/>
                <a:gd name="connsiteY5" fmla="*/ 0 h 927927"/>
                <a:gd name="connsiteX6" fmla="*/ 5608575 w 6550648"/>
                <a:gd name="connsiteY6" fmla="*/ 51821 h 927927"/>
                <a:gd name="connsiteX7" fmla="*/ 6550648 w 6550648"/>
                <a:gd name="connsiteY7" fmla="*/ 463963 h 927927"/>
                <a:gd name="connsiteX0" fmla="*/ 5960241 w 6550648"/>
                <a:gd name="connsiteY0" fmla="*/ 927927 h 927927"/>
                <a:gd name="connsiteX1" fmla="*/ 14018 w 6550648"/>
                <a:gd name="connsiteY1" fmla="*/ 927927 h 927927"/>
                <a:gd name="connsiteX2" fmla="*/ 955021 w 6550648"/>
                <a:gd name="connsiteY2" fmla="*/ 463963 h 927927"/>
                <a:gd name="connsiteX3" fmla="*/ 12948 w 6550648"/>
                <a:gd name="connsiteY3" fmla="*/ 51821 h 927927"/>
                <a:gd name="connsiteX4" fmla="*/ 133220 w 6550648"/>
                <a:gd name="connsiteY4" fmla="*/ 0 h 927927"/>
                <a:gd name="connsiteX5" fmla="*/ 5193205 w 6550648"/>
                <a:gd name="connsiteY5" fmla="*/ 0 h 927927"/>
                <a:gd name="connsiteX6" fmla="*/ 5608575 w 6550648"/>
                <a:gd name="connsiteY6" fmla="*/ 51821 h 927927"/>
                <a:gd name="connsiteX7" fmla="*/ 6550648 w 6550648"/>
                <a:gd name="connsiteY7" fmla="*/ 463963 h 927927"/>
                <a:gd name="connsiteX0" fmla="*/ 5960241 w 6550648"/>
                <a:gd name="connsiteY0" fmla="*/ 927927 h 927927"/>
                <a:gd name="connsiteX1" fmla="*/ 14018 w 6550648"/>
                <a:gd name="connsiteY1" fmla="*/ 927927 h 927927"/>
                <a:gd name="connsiteX2" fmla="*/ 955021 w 6550648"/>
                <a:gd name="connsiteY2" fmla="*/ 463963 h 927927"/>
                <a:gd name="connsiteX3" fmla="*/ 12948 w 6550648"/>
                <a:gd name="connsiteY3" fmla="*/ 51821 h 927927"/>
                <a:gd name="connsiteX4" fmla="*/ 133220 w 6550648"/>
                <a:gd name="connsiteY4" fmla="*/ 0 h 927927"/>
                <a:gd name="connsiteX5" fmla="*/ 5368030 w 6550648"/>
                <a:gd name="connsiteY5" fmla="*/ 0 h 927927"/>
                <a:gd name="connsiteX6" fmla="*/ 5608575 w 6550648"/>
                <a:gd name="connsiteY6" fmla="*/ 51821 h 927927"/>
                <a:gd name="connsiteX7" fmla="*/ 6550648 w 6550648"/>
                <a:gd name="connsiteY7" fmla="*/ 463963 h 927927"/>
                <a:gd name="connsiteX0" fmla="*/ 5946406 w 6550648"/>
                <a:gd name="connsiteY0" fmla="*/ 927927 h 927927"/>
                <a:gd name="connsiteX1" fmla="*/ 14018 w 6550648"/>
                <a:gd name="connsiteY1" fmla="*/ 927927 h 927927"/>
                <a:gd name="connsiteX2" fmla="*/ 955021 w 6550648"/>
                <a:gd name="connsiteY2" fmla="*/ 463963 h 927927"/>
                <a:gd name="connsiteX3" fmla="*/ 12948 w 6550648"/>
                <a:gd name="connsiteY3" fmla="*/ 51821 h 927927"/>
                <a:gd name="connsiteX4" fmla="*/ 133220 w 6550648"/>
                <a:gd name="connsiteY4" fmla="*/ 0 h 927927"/>
                <a:gd name="connsiteX5" fmla="*/ 5368030 w 6550648"/>
                <a:gd name="connsiteY5" fmla="*/ 0 h 927927"/>
                <a:gd name="connsiteX6" fmla="*/ 5608575 w 6550648"/>
                <a:gd name="connsiteY6" fmla="*/ 51821 h 927927"/>
                <a:gd name="connsiteX7" fmla="*/ 6550648 w 6550648"/>
                <a:gd name="connsiteY7" fmla="*/ 463963 h 927927"/>
                <a:gd name="connsiteX0" fmla="*/ 5946406 w 6550648"/>
                <a:gd name="connsiteY0" fmla="*/ 927927 h 927927"/>
                <a:gd name="connsiteX1" fmla="*/ 14018 w 6550648"/>
                <a:gd name="connsiteY1" fmla="*/ 927927 h 927927"/>
                <a:gd name="connsiteX2" fmla="*/ 955021 w 6550648"/>
                <a:gd name="connsiteY2" fmla="*/ 463963 h 927927"/>
                <a:gd name="connsiteX3" fmla="*/ 12949 w 6550648"/>
                <a:gd name="connsiteY3" fmla="*/ 51821 h 927927"/>
                <a:gd name="connsiteX4" fmla="*/ 133220 w 6550648"/>
                <a:gd name="connsiteY4" fmla="*/ 0 h 927927"/>
                <a:gd name="connsiteX5" fmla="*/ 5368030 w 6550648"/>
                <a:gd name="connsiteY5" fmla="*/ 0 h 927927"/>
                <a:gd name="connsiteX6" fmla="*/ 5608575 w 6550648"/>
                <a:gd name="connsiteY6" fmla="*/ 51821 h 927927"/>
                <a:gd name="connsiteX7" fmla="*/ 6550648 w 6550648"/>
                <a:gd name="connsiteY7" fmla="*/ 463963 h 927927"/>
                <a:gd name="connsiteX0" fmla="*/ 5946406 w 6550648"/>
                <a:gd name="connsiteY0" fmla="*/ 927927 h 927927"/>
                <a:gd name="connsiteX1" fmla="*/ 14018 w 6550648"/>
                <a:gd name="connsiteY1" fmla="*/ 927927 h 927927"/>
                <a:gd name="connsiteX2" fmla="*/ 946880 w 6550648"/>
                <a:gd name="connsiteY2" fmla="*/ 463963 h 927927"/>
                <a:gd name="connsiteX3" fmla="*/ 12949 w 6550648"/>
                <a:gd name="connsiteY3" fmla="*/ 51821 h 927927"/>
                <a:gd name="connsiteX4" fmla="*/ 133220 w 6550648"/>
                <a:gd name="connsiteY4" fmla="*/ 0 h 927927"/>
                <a:gd name="connsiteX5" fmla="*/ 5368030 w 6550648"/>
                <a:gd name="connsiteY5" fmla="*/ 0 h 927927"/>
                <a:gd name="connsiteX6" fmla="*/ 5608575 w 6550648"/>
                <a:gd name="connsiteY6" fmla="*/ 51821 h 927927"/>
                <a:gd name="connsiteX7" fmla="*/ 6550648 w 6550648"/>
                <a:gd name="connsiteY7" fmla="*/ 463963 h 927927"/>
                <a:gd name="connsiteX0" fmla="*/ 5946406 w 6550648"/>
                <a:gd name="connsiteY0" fmla="*/ 927927 h 927927"/>
                <a:gd name="connsiteX1" fmla="*/ 14018 w 6550648"/>
                <a:gd name="connsiteY1" fmla="*/ 927927 h 927927"/>
                <a:gd name="connsiteX2" fmla="*/ 946880 w 6550648"/>
                <a:gd name="connsiteY2" fmla="*/ 463963 h 927927"/>
                <a:gd name="connsiteX3" fmla="*/ 12949 w 6550648"/>
                <a:gd name="connsiteY3" fmla="*/ 51821 h 927927"/>
                <a:gd name="connsiteX4" fmla="*/ 133220 w 6550648"/>
                <a:gd name="connsiteY4" fmla="*/ 0 h 927927"/>
                <a:gd name="connsiteX5" fmla="*/ 5368030 w 6550648"/>
                <a:gd name="connsiteY5" fmla="*/ 0 h 927927"/>
                <a:gd name="connsiteX6" fmla="*/ 5608575 w 6550648"/>
                <a:gd name="connsiteY6" fmla="*/ 51821 h 927927"/>
                <a:gd name="connsiteX7" fmla="*/ 6550648 w 6550648"/>
                <a:gd name="connsiteY7" fmla="*/ 463963 h 927927"/>
                <a:gd name="connsiteX0" fmla="*/ 5946406 w 6550648"/>
                <a:gd name="connsiteY0" fmla="*/ 927927 h 927927"/>
                <a:gd name="connsiteX1" fmla="*/ 14018 w 6550648"/>
                <a:gd name="connsiteY1" fmla="*/ 927927 h 927927"/>
                <a:gd name="connsiteX2" fmla="*/ 946880 w 6550648"/>
                <a:gd name="connsiteY2" fmla="*/ 463963 h 927927"/>
                <a:gd name="connsiteX3" fmla="*/ 12949 w 6550648"/>
                <a:gd name="connsiteY3" fmla="*/ 51821 h 927927"/>
                <a:gd name="connsiteX4" fmla="*/ 133220 w 6550648"/>
                <a:gd name="connsiteY4" fmla="*/ 0 h 927927"/>
                <a:gd name="connsiteX5" fmla="*/ 5368030 w 6550648"/>
                <a:gd name="connsiteY5" fmla="*/ 0 h 927927"/>
                <a:gd name="connsiteX6" fmla="*/ 5608575 w 6550648"/>
                <a:gd name="connsiteY6" fmla="*/ 51821 h 927927"/>
                <a:gd name="connsiteX7" fmla="*/ 6550648 w 6550648"/>
                <a:gd name="connsiteY7" fmla="*/ 463963 h 927927"/>
                <a:gd name="connsiteX0" fmla="*/ 5946252 w 6550494"/>
                <a:gd name="connsiteY0" fmla="*/ 927927 h 927927"/>
                <a:gd name="connsiteX1" fmla="*/ 13864 w 6550494"/>
                <a:gd name="connsiteY1" fmla="*/ 927927 h 927927"/>
                <a:gd name="connsiteX2" fmla="*/ 946726 w 6550494"/>
                <a:gd name="connsiteY2" fmla="*/ 463963 h 927927"/>
                <a:gd name="connsiteX3" fmla="*/ 12795 w 6550494"/>
                <a:gd name="connsiteY3" fmla="*/ 51821 h 927927"/>
                <a:gd name="connsiteX4" fmla="*/ 133066 w 6550494"/>
                <a:gd name="connsiteY4" fmla="*/ 0 h 927927"/>
                <a:gd name="connsiteX5" fmla="*/ 5367876 w 6550494"/>
                <a:gd name="connsiteY5" fmla="*/ 0 h 927927"/>
                <a:gd name="connsiteX6" fmla="*/ 5608421 w 6550494"/>
                <a:gd name="connsiteY6" fmla="*/ 51821 h 927927"/>
                <a:gd name="connsiteX7" fmla="*/ 6550494 w 6550494"/>
                <a:gd name="connsiteY7" fmla="*/ 463963 h 927927"/>
                <a:gd name="connsiteX0" fmla="*/ 5946286 w 6550528"/>
                <a:gd name="connsiteY0" fmla="*/ 927927 h 927927"/>
                <a:gd name="connsiteX1" fmla="*/ 13898 w 6550528"/>
                <a:gd name="connsiteY1" fmla="*/ 927927 h 927927"/>
                <a:gd name="connsiteX2" fmla="*/ 946760 w 6550528"/>
                <a:gd name="connsiteY2" fmla="*/ 463963 h 927927"/>
                <a:gd name="connsiteX3" fmla="*/ 12829 w 6550528"/>
                <a:gd name="connsiteY3" fmla="*/ 51821 h 927927"/>
                <a:gd name="connsiteX4" fmla="*/ 133100 w 6550528"/>
                <a:gd name="connsiteY4" fmla="*/ 0 h 927927"/>
                <a:gd name="connsiteX5" fmla="*/ 5367910 w 6550528"/>
                <a:gd name="connsiteY5" fmla="*/ 0 h 927927"/>
                <a:gd name="connsiteX6" fmla="*/ 5608455 w 6550528"/>
                <a:gd name="connsiteY6" fmla="*/ 51821 h 927927"/>
                <a:gd name="connsiteX7" fmla="*/ 6550528 w 6550528"/>
                <a:gd name="connsiteY7" fmla="*/ 463963 h 927927"/>
                <a:gd name="connsiteX0" fmla="*/ 5946294 w 6550536"/>
                <a:gd name="connsiteY0" fmla="*/ 927927 h 927927"/>
                <a:gd name="connsiteX1" fmla="*/ 13906 w 6550536"/>
                <a:gd name="connsiteY1" fmla="*/ 927927 h 927927"/>
                <a:gd name="connsiteX2" fmla="*/ 946768 w 6550536"/>
                <a:gd name="connsiteY2" fmla="*/ 463963 h 927927"/>
                <a:gd name="connsiteX3" fmla="*/ 12837 w 6550536"/>
                <a:gd name="connsiteY3" fmla="*/ 51821 h 927927"/>
                <a:gd name="connsiteX4" fmla="*/ 132069 w 6550536"/>
                <a:gd name="connsiteY4" fmla="*/ 0 h 927927"/>
                <a:gd name="connsiteX5" fmla="*/ 5367918 w 6550536"/>
                <a:gd name="connsiteY5" fmla="*/ 0 h 927927"/>
                <a:gd name="connsiteX6" fmla="*/ 5608463 w 6550536"/>
                <a:gd name="connsiteY6" fmla="*/ 51821 h 927927"/>
                <a:gd name="connsiteX7" fmla="*/ 6550536 w 6550536"/>
                <a:gd name="connsiteY7" fmla="*/ 463963 h 927927"/>
                <a:gd name="connsiteX0" fmla="*/ 5946294 w 6550536"/>
                <a:gd name="connsiteY0" fmla="*/ 927927 h 927927"/>
                <a:gd name="connsiteX1" fmla="*/ 13906 w 6550536"/>
                <a:gd name="connsiteY1" fmla="*/ 927927 h 927927"/>
                <a:gd name="connsiteX2" fmla="*/ 946768 w 6550536"/>
                <a:gd name="connsiteY2" fmla="*/ 463963 h 927927"/>
                <a:gd name="connsiteX3" fmla="*/ 12837 w 6550536"/>
                <a:gd name="connsiteY3" fmla="*/ 51821 h 927927"/>
                <a:gd name="connsiteX4" fmla="*/ 132069 w 6550536"/>
                <a:gd name="connsiteY4" fmla="*/ 0 h 927927"/>
                <a:gd name="connsiteX5" fmla="*/ 5367918 w 6550536"/>
                <a:gd name="connsiteY5" fmla="*/ 0 h 927927"/>
                <a:gd name="connsiteX6" fmla="*/ 5703849 w 6550536"/>
                <a:gd name="connsiteY6" fmla="*/ 51821 h 927927"/>
                <a:gd name="connsiteX7" fmla="*/ 6550536 w 6550536"/>
                <a:gd name="connsiteY7" fmla="*/ 463963 h 927927"/>
                <a:gd name="connsiteX0" fmla="*/ 5946294 w 6637781"/>
                <a:gd name="connsiteY0" fmla="*/ 927927 h 927927"/>
                <a:gd name="connsiteX1" fmla="*/ 13906 w 6637781"/>
                <a:gd name="connsiteY1" fmla="*/ 927927 h 927927"/>
                <a:gd name="connsiteX2" fmla="*/ 946768 w 6637781"/>
                <a:gd name="connsiteY2" fmla="*/ 463963 h 927927"/>
                <a:gd name="connsiteX3" fmla="*/ 12837 w 6637781"/>
                <a:gd name="connsiteY3" fmla="*/ 51821 h 927927"/>
                <a:gd name="connsiteX4" fmla="*/ 132069 w 6637781"/>
                <a:gd name="connsiteY4" fmla="*/ 0 h 927927"/>
                <a:gd name="connsiteX5" fmla="*/ 5367918 w 6637781"/>
                <a:gd name="connsiteY5" fmla="*/ 0 h 927927"/>
                <a:gd name="connsiteX6" fmla="*/ 5703849 w 6637781"/>
                <a:gd name="connsiteY6" fmla="*/ 51821 h 927927"/>
                <a:gd name="connsiteX7" fmla="*/ 6637781 w 6637781"/>
                <a:gd name="connsiteY7" fmla="*/ 463963 h 927927"/>
                <a:gd name="connsiteX0" fmla="*/ 5946294 w 6637781"/>
                <a:gd name="connsiteY0" fmla="*/ 927927 h 927927"/>
                <a:gd name="connsiteX1" fmla="*/ 13906 w 6637781"/>
                <a:gd name="connsiteY1" fmla="*/ 927927 h 927927"/>
                <a:gd name="connsiteX2" fmla="*/ 946768 w 6637781"/>
                <a:gd name="connsiteY2" fmla="*/ 463963 h 927927"/>
                <a:gd name="connsiteX3" fmla="*/ 12837 w 6637781"/>
                <a:gd name="connsiteY3" fmla="*/ 51821 h 927927"/>
                <a:gd name="connsiteX4" fmla="*/ 132069 w 6637781"/>
                <a:gd name="connsiteY4" fmla="*/ 0 h 927927"/>
                <a:gd name="connsiteX5" fmla="*/ 5367918 w 6637781"/>
                <a:gd name="connsiteY5" fmla="*/ 0 h 927927"/>
                <a:gd name="connsiteX6" fmla="*/ 5703849 w 6637781"/>
                <a:gd name="connsiteY6" fmla="*/ 51821 h 927927"/>
                <a:gd name="connsiteX7" fmla="*/ 6637781 w 6637781"/>
                <a:gd name="connsiteY7" fmla="*/ 463963 h 927927"/>
                <a:gd name="connsiteX0" fmla="*/ 5946294 w 6637781"/>
                <a:gd name="connsiteY0" fmla="*/ 927927 h 927927"/>
                <a:gd name="connsiteX1" fmla="*/ 13906 w 6637781"/>
                <a:gd name="connsiteY1" fmla="*/ 927927 h 927927"/>
                <a:gd name="connsiteX2" fmla="*/ 946768 w 6637781"/>
                <a:gd name="connsiteY2" fmla="*/ 463963 h 927927"/>
                <a:gd name="connsiteX3" fmla="*/ 12837 w 6637781"/>
                <a:gd name="connsiteY3" fmla="*/ 51821 h 927927"/>
                <a:gd name="connsiteX4" fmla="*/ 132069 w 6637781"/>
                <a:gd name="connsiteY4" fmla="*/ 0 h 927927"/>
                <a:gd name="connsiteX5" fmla="*/ 5367918 w 6637781"/>
                <a:gd name="connsiteY5" fmla="*/ 0 h 927927"/>
                <a:gd name="connsiteX6" fmla="*/ 5703849 w 6637781"/>
                <a:gd name="connsiteY6" fmla="*/ 51821 h 927927"/>
                <a:gd name="connsiteX7" fmla="*/ 6637781 w 6637781"/>
                <a:gd name="connsiteY7" fmla="*/ 463963 h 927927"/>
                <a:gd name="connsiteX0" fmla="*/ 5946294 w 6637781"/>
                <a:gd name="connsiteY0" fmla="*/ 927927 h 927927"/>
                <a:gd name="connsiteX1" fmla="*/ 13906 w 6637781"/>
                <a:gd name="connsiteY1" fmla="*/ 927927 h 927927"/>
                <a:gd name="connsiteX2" fmla="*/ 946768 w 6637781"/>
                <a:gd name="connsiteY2" fmla="*/ 463963 h 927927"/>
                <a:gd name="connsiteX3" fmla="*/ 12837 w 6637781"/>
                <a:gd name="connsiteY3" fmla="*/ 51821 h 927927"/>
                <a:gd name="connsiteX4" fmla="*/ 132069 w 6637781"/>
                <a:gd name="connsiteY4" fmla="*/ 0 h 927927"/>
                <a:gd name="connsiteX5" fmla="*/ 5465383 w 6637781"/>
                <a:gd name="connsiteY5" fmla="*/ 0 h 927927"/>
                <a:gd name="connsiteX6" fmla="*/ 5703849 w 6637781"/>
                <a:gd name="connsiteY6" fmla="*/ 51821 h 927927"/>
                <a:gd name="connsiteX7" fmla="*/ 6637781 w 6637781"/>
                <a:gd name="connsiteY7" fmla="*/ 463963 h 927927"/>
                <a:gd name="connsiteX0" fmla="*/ 6038773 w 6637781"/>
                <a:gd name="connsiteY0" fmla="*/ 927927 h 927927"/>
                <a:gd name="connsiteX1" fmla="*/ 13906 w 6637781"/>
                <a:gd name="connsiteY1" fmla="*/ 927927 h 927927"/>
                <a:gd name="connsiteX2" fmla="*/ 946768 w 6637781"/>
                <a:gd name="connsiteY2" fmla="*/ 463963 h 927927"/>
                <a:gd name="connsiteX3" fmla="*/ 12837 w 6637781"/>
                <a:gd name="connsiteY3" fmla="*/ 51821 h 927927"/>
                <a:gd name="connsiteX4" fmla="*/ 132069 w 6637781"/>
                <a:gd name="connsiteY4" fmla="*/ 0 h 927927"/>
                <a:gd name="connsiteX5" fmla="*/ 5465383 w 6637781"/>
                <a:gd name="connsiteY5" fmla="*/ 0 h 927927"/>
                <a:gd name="connsiteX6" fmla="*/ 5703849 w 6637781"/>
                <a:gd name="connsiteY6" fmla="*/ 51821 h 927927"/>
                <a:gd name="connsiteX7" fmla="*/ 6637781 w 6637781"/>
                <a:gd name="connsiteY7" fmla="*/ 463963 h 927927"/>
                <a:gd name="connsiteX0" fmla="*/ 6038773 w 6637781"/>
                <a:gd name="connsiteY0" fmla="*/ 927927 h 927927"/>
                <a:gd name="connsiteX1" fmla="*/ 13906 w 6637781"/>
                <a:gd name="connsiteY1" fmla="*/ 927927 h 927927"/>
                <a:gd name="connsiteX2" fmla="*/ 946768 w 6637781"/>
                <a:gd name="connsiteY2" fmla="*/ 463963 h 927927"/>
                <a:gd name="connsiteX3" fmla="*/ 12839 w 6637781"/>
                <a:gd name="connsiteY3" fmla="*/ 51821 h 927927"/>
                <a:gd name="connsiteX4" fmla="*/ 132069 w 6637781"/>
                <a:gd name="connsiteY4" fmla="*/ 0 h 927927"/>
                <a:gd name="connsiteX5" fmla="*/ 5465383 w 6637781"/>
                <a:gd name="connsiteY5" fmla="*/ 0 h 927927"/>
                <a:gd name="connsiteX6" fmla="*/ 5703849 w 6637781"/>
                <a:gd name="connsiteY6" fmla="*/ 51821 h 927927"/>
                <a:gd name="connsiteX7" fmla="*/ 6637781 w 6637781"/>
                <a:gd name="connsiteY7" fmla="*/ 463963 h 927927"/>
                <a:gd name="connsiteX0" fmla="*/ 6038773 w 6637781"/>
                <a:gd name="connsiteY0" fmla="*/ 927927 h 927927"/>
                <a:gd name="connsiteX1" fmla="*/ 13906 w 6637781"/>
                <a:gd name="connsiteY1" fmla="*/ 927927 h 927927"/>
                <a:gd name="connsiteX2" fmla="*/ 916053 w 6637781"/>
                <a:gd name="connsiteY2" fmla="*/ 463963 h 927927"/>
                <a:gd name="connsiteX3" fmla="*/ 12839 w 6637781"/>
                <a:gd name="connsiteY3" fmla="*/ 51821 h 927927"/>
                <a:gd name="connsiteX4" fmla="*/ 132069 w 6637781"/>
                <a:gd name="connsiteY4" fmla="*/ 0 h 927927"/>
                <a:gd name="connsiteX5" fmla="*/ 5465383 w 6637781"/>
                <a:gd name="connsiteY5" fmla="*/ 0 h 927927"/>
                <a:gd name="connsiteX6" fmla="*/ 5703849 w 6637781"/>
                <a:gd name="connsiteY6" fmla="*/ 51821 h 927927"/>
                <a:gd name="connsiteX7" fmla="*/ 6637781 w 6637781"/>
                <a:gd name="connsiteY7" fmla="*/ 463963 h 927927"/>
                <a:gd name="connsiteX0" fmla="*/ 6038773 w 6637781"/>
                <a:gd name="connsiteY0" fmla="*/ 927927 h 927927"/>
                <a:gd name="connsiteX1" fmla="*/ 13906 w 6637781"/>
                <a:gd name="connsiteY1" fmla="*/ 927927 h 927927"/>
                <a:gd name="connsiteX2" fmla="*/ 916053 w 6637781"/>
                <a:gd name="connsiteY2" fmla="*/ 463963 h 927927"/>
                <a:gd name="connsiteX3" fmla="*/ 12839 w 6637781"/>
                <a:gd name="connsiteY3" fmla="*/ 51821 h 927927"/>
                <a:gd name="connsiteX4" fmla="*/ 132069 w 6637781"/>
                <a:gd name="connsiteY4" fmla="*/ 0 h 927927"/>
                <a:gd name="connsiteX5" fmla="*/ 5465383 w 6637781"/>
                <a:gd name="connsiteY5" fmla="*/ 0 h 927927"/>
                <a:gd name="connsiteX6" fmla="*/ 5703849 w 6637781"/>
                <a:gd name="connsiteY6" fmla="*/ 51821 h 927927"/>
                <a:gd name="connsiteX7" fmla="*/ 6637781 w 6637781"/>
                <a:gd name="connsiteY7" fmla="*/ 463963 h 927927"/>
                <a:gd name="connsiteX0" fmla="*/ 6038773 w 6637781"/>
                <a:gd name="connsiteY0" fmla="*/ 927927 h 927927"/>
                <a:gd name="connsiteX1" fmla="*/ 13906 w 6637781"/>
                <a:gd name="connsiteY1" fmla="*/ 927927 h 927927"/>
                <a:gd name="connsiteX2" fmla="*/ 916053 w 6637781"/>
                <a:gd name="connsiteY2" fmla="*/ 463963 h 927927"/>
                <a:gd name="connsiteX3" fmla="*/ 12839 w 6637781"/>
                <a:gd name="connsiteY3" fmla="*/ 51821 h 927927"/>
                <a:gd name="connsiteX4" fmla="*/ 132069 w 6637781"/>
                <a:gd name="connsiteY4" fmla="*/ 0 h 927927"/>
                <a:gd name="connsiteX5" fmla="*/ 5465383 w 6637781"/>
                <a:gd name="connsiteY5" fmla="*/ 0 h 927927"/>
                <a:gd name="connsiteX6" fmla="*/ 5703849 w 6637781"/>
                <a:gd name="connsiteY6" fmla="*/ 51821 h 927927"/>
                <a:gd name="connsiteX7" fmla="*/ 6637781 w 6637781"/>
                <a:gd name="connsiteY7" fmla="*/ 463963 h 927927"/>
                <a:gd name="connsiteX0" fmla="*/ 6038192 w 6637200"/>
                <a:gd name="connsiteY0" fmla="*/ 927927 h 927927"/>
                <a:gd name="connsiteX1" fmla="*/ 13325 w 6637200"/>
                <a:gd name="connsiteY1" fmla="*/ 927927 h 927927"/>
                <a:gd name="connsiteX2" fmla="*/ 915472 w 6637200"/>
                <a:gd name="connsiteY2" fmla="*/ 463963 h 927927"/>
                <a:gd name="connsiteX3" fmla="*/ 12258 w 6637200"/>
                <a:gd name="connsiteY3" fmla="*/ 51821 h 927927"/>
                <a:gd name="connsiteX4" fmla="*/ 131488 w 6637200"/>
                <a:gd name="connsiteY4" fmla="*/ 0 h 927927"/>
                <a:gd name="connsiteX5" fmla="*/ 5464802 w 6637200"/>
                <a:gd name="connsiteY5" fmla="*/ 0 h 927927"/>
                <a:gd name="connsiteX6" fmla="*/ 5703268 w 6637200"/>
                <a:gd name="connsiteY6" fmla="*/ 51821 h 927927"/>
                <a:gd name="connsiteX7" fmla="*/ 6637200 w 6637200"/>
                <a:gd name="connsiteY7" fmla="*/ 463963 h 927927"/>
                <a:gd name="connsiteX0" fmla="*/ 6038323 w 6637331"/>
                <a:gd name="connsiteY0" fmla="*/ 927927 h 927927"/>
                <a:gd name="connsiteX1" fmla="*/ 13456 w 6637331"/>
                <a:gd name="connsiteY1" fmla="*/ 927927 h 927927"/>
                <a:gd name="connsiteX2" fmla="*/ 915603 w 6637331"/>
                <a:gd name="connsiteY2" fmla="*/ 463963 h 927927"/>
                <a:gd name="connsiteX3" fmla="*/ 12389 w 6637331"/>
                <a:gd name="connsiteY3" fmla="*/ 51821 h 927927"/>
                <a:gd name="connsiteX4" fmla="*/ 131619 w 6637331"/>
                <a:gd name="connsiteY4" fmla="*/ 0 h 927927"/>
                <a:gd name="connsiteX5" fmla="*/ 5464933 w 6637331"/>
                <a:gd name="connsiteY5" fmla="*/ 0 h 927927"/>
                <a:gd name="connsiteX6" fmla="*/ 5703399 w 6637331"/>
                <a:gd name="connsiteY6" fmla="*/ 51821 h 927927"/>
                <a:gd name="connsiteX7" fmla="*/ 6637331 w 6637331"/>
                <a:gd name="connsiteY7" fmla="*/ 463963 h 927927"/>
                <a:gd name="connsiteX0" fmla="*/ 6038348 w 6637356"/>
                <a:gd name="connsiteY0" fmla="*/ 927927 h 927927"/>
                <a:gd name="connsiteX1" fmla="*/ 13481 w 6637356"/>
                <a:gd name="connsiteY1" fmla="*/ 927927 h 927927"/>
                <a:gd name="connsiteX2" fmla="*/ 915628 w 6637356"/>
                <a:gd name="connsiteY2" fmla="*/ 463963 h 927927"/>
                <a:gd name="connsiteX3" fmla="*/ 12414 w 6637356"/>
                <a:gd name="connsiteY3" fmla="*/ 51821 h 927927"/>
                <a:gd name="connsiteX4" fmla="*/ 127725 w 6637356"/>
                <a:gd name="connsiteY4" fmla="*/ 0 h 927927"/>
                <a:gd name="connsiteX5" fmla="*/ 5464958 w 6637356"/>
                <a:gd name="connsiteY5" fmla="*/ 0 h 927927"/>
                <a:gd name="connsiteX6" fmla="*/ 5703424 w 6637356"/>
                <a:gd name="connsiteY6" fmla="*/ 51821 h 927927"/>
                <a:gd name="connsiteX7" fmla="*/ 6637356 w 6637356"/>
                <a:gd name="connsiteY7" fmla="*/ 463963 h 927927"/>
                <a:gd name="connsiteX0" fmla="*/ 6038348 w 6637356"/>
                <a:gd name="connsiteY0" fmla="*/ 927927 h 927927"/>
                <a:gd name="connsiteX1" fmla="*/ 13481 w 6637356"/>
                <a:gd name="connsiteY1" fmla="*/ 927927 h 927927"/>
                <a:gd name="connsiteX2" fmla="*/ 915628 w 6637356"/>
                <a:gd name="connsiteY2" fmla="*/ 463963 h 927927"/>
                <a:gd name="connsiteX3" fmla="*/ 12414 w 6637356"/>
                <a:gd name="connsiteY3" fmla="*/ 51821 h 927927"/>
                <a:gd name="connsiteX4" fmla="*/ 127725 w 6637356"/>
                <a:gd name="connsiteY4" fmla="*/ 0 h 927927"/>
                <a:gd name="connsiteX5" fmla="*/ 5464958 w 6637356"/>
                <a:gd name="connsiteY5" fmla="*/ 0 h 927927"/>
                <a:gd name="connsiteX6" fmla="*/ 5795673 w 6637356"/>
                <a:gd name="connsiteY6" fmla="*/ 51821 h 927927"/>
                <a:gd name="connsiteX7" fmla="*/ 6637356 w 6637356"/>
                <a:gd name="connsiteY7" fmla="*/ 463963 h 927927"/>
                <a:gd name="connsiteX0" fmla="*/ 6038348 w 6698887"/>
                <a:gd name="connsiteY0" fmla="*/ 927927 h 927927"/>
                <a:gd name="connsiteX1" fmla="*/ 13481 w 6698887"/>
                <a:gd name="connsiteY1" fmla="*/ 927927 h 927927"/>
                <a:gd name="connsiteX2" fmla="*/ 915628 w 6698887"/>
                <a:gd name="connsiteY2" fmla="*/ 463963 h 927927"/>
                <a:gd name="connsiteX3" fmla="*/ 12414 w 6698887"/>
                <a:gd name="connsiteY3" fmla="*/ 51821 h 927927"/>
                <a:gd name="connsiteX4" fmla="*/ 127725 w 6698887"/>
                <a:gd name="connsiteY4" fmla="*/ 0 h 927927"/>
                <a:gd name="connsiteX5" fmla="*/ 5464958 w 6698887"/>
                <a:gd name="connsiteY5" fmla="*/ 0 h 927927"/>
                <a:gd name="connsiteX6" fmla="*/ 5795673 w 6698887"/>
                <a:gd name="connsiteY6" fmla="*/ 51821 h 927927"/>
                <a:gd name="connsiteX7" fmla="*/ 6698887 w 6698887"/>
                <a:gd name="connsiteY7" fmla="*/ 463963 h 927927"/>
                <a:gd name="connsiteX0" fmla="*/ 6038348 w 6698887"/>
                <a:gd name="connsiteY0" fmla="*/ 927927 h 927927"/>
                <a:gd name="connsiteX1" fmla="*/ 13481 w 6698887"/>
                <a:gd name="connsiteY1" fmla="*/ 927927 h 927927"/>
                <a:gd name="connsiteX2" fmla="*/ 915628 w 6698887"/>
                <a:gd name="connsiteY2" fmla="*/ 463963 h 927927"/>
                <a:gd name="connsiteX3" fmla="*/ 12414 w 6698887"/>
                <a:gd name="connsiteY3" fmla="*/ 51821 h 927927"/>
                <a:gd name="connsiteX4" fmla="*/ 127725 w 6698887"/>
                <a:gd name="connsiteY4" fmla="*/ 0 h 927927"/>
                <a:gd name="connsiteX5" fmla="*/ 5464958 w 6698887"/>
                <a:gd name="connsiteY5" fmla="*/ 0 h 927927"/>
                <a:gd name="connsiteX6" fmla="*/ 5795673 w 6698887"/>
                <a:gd name="connsiteY6" fmla="*/ 51821 h 927927"/>
                <a:gd name="connsiteX7" fmla="*/ 6698887 w 6698887"/>
                <a:gd name="connsiteY7" fmla="*/ 463963 h 927927"/>
                <a:gd name="connsiteX0" fmla="*/ 6038348 w 6698887"/>
                <a:gd name="connsiteY0" fmla="*/ 927927 h 927927"/>
                <a:gd name="connsiteX1" fmla="*/ 13481 w 6698887"/>
                <a:gd name="connsiteY1" fmla="*/ 927927 h 927927"/>
                <a:gd name="connsiteX2" fmla="*/ 915628 w 6698887"/>
                <a:gd name="connsiteY2" fmla="*/ 463963 h 927927"/>
                <a:gd name="connsiteX3" fmla="*/ 12414 w 6698887"/>
                <a:gd name="connsiteY3" fmla="*/ 51821 h 927927"/>
                <a:gd name="connsiteX4" fmla="*/ 127725 w 6698887"/>
                <a:gd name="connsiteY4" fmla="*/ 0 h 927927"/>
                <a:gd name="connsiteX5" fmla="*/ 5464958 w 6698887"/>
                <a:gd name="connsiteY5" fmla="*/ 0 h 927927"/>
                <a:gd name="connsiteX6" fmla="*/ 5795673 w 6698887"/>
                <a:gd name="connsiteY6" fmla="*/ 51821 h 927927"/>
                <a:gd name="connsiteX7" fmla="*/ 6698887 w 6698887"/>
                <a:gd name="connsiteY7" fmla="*/ 463963 h 927927"/>
                <a:gd name="connsiteX0" fmla="*/ 6038348 w 6698887"/>
                <a:gd name="connsiteY0" fmla="*/ 927927 h 927927"/>
                <a:gd name="connsiteX1" fmla="*/ 13481 w 6698887"/>
                <a:gd name="connsiteY1" fmla="*/ 927927 h 927927"/>
                <a:gd name="connsiteX2" fmla="*/ 915628 w 6698887"/>
                <a:gd name="connsiteY2" fmla="*/ 463963 h 927927"/>
                <a:gd name="connsiteX3" fmla="*/ 12414 w 6698887"/>
                <a:gd name="connsiteY3" fmla="*/ 51821 h 927927"/>
                <a:gd name="connsiteX4" fmla="*/ 127725 w 6698887"/>
                <a:gd name="connsiteY4" fmla="*/ 0 h 927927"/>
                <a:gd name="connsiteX5" fmla="*/ 5565050 w 6698887"/>
                <a:gd name="connsiteY5" fmla="*/ 0 h 927927"/>
                <a:gd name="connsiteX6" fmla="*/ 5795673 w 6698887"/>
                <a:gd name="connsiteY6" fmla="*/ 51821 h 927927"/>
                <a:gd name="connsiteX7" fmla="*/ 6698887 w 6698887"/>
                <a:gd name="connsiteY7" fmla="*/ 463963 h 927927"/>
                <a:gd name="connsiteX0" fmla="*/ 6119609 w 6698887"/>
                <a:gd name="connsiteY0" fmla="*/ 927927 h 927927"/>
                <a:gd name="connsiteX1" fmla="*/ 13481 w 6698887"/>
                <a:gd name="connsiteY1" fmla="*/ 927927 h 927927"/>
                <a:gd name="connsiteX2" fmla="*/ 915628 w 6698887"/>
                <a:gd name="connsiteY2" fmla="*/ 463963 h 927927"/>
                <a:gd name="connsiteX3" fmla="*/ 12414 w 6698887"/>
                <a:gd name="connsiteY3" fmla="*/ 51821 h 927927"/>
                <a:gd name="connsiteX4" fmla="*/ 127725 w 6698887"/>
                <a:gd name="connsiteY4" fmla="*/ 0 h 927927"/>
                <a:gd name="connsiteX5" fmla="*/ 5565050 w 6698887"/>
                <a:gd name="connsiteY5" fmla="*/ 0 h 927927"/>
                <a:gd name="connsiteX6" fmla="*/ 5795673 w 6698887"/>
                <a:gd name="connsiteY6" fmla="*/ 51821 h 927927"/>
                <a:gd name="connsiteX7" fmla="*/ 6698887 w 6698887"/>
                <a:gd name="connsiteY7" fmla="*/ 463963 h 927927"/>
                <a:gd name="connsiteX0" fmla="*/ 6119613 w 6698891"/>
                <a:gd name="connsiteY0" fmla="*/ 927927 h 927927"/>
                <a:gd name="connsiteX1" fmla="*/ 13485 w 6698891"/>
                <a:gd name="connsiteY1" fmla="*/ 927927 h 927927"/>
                <a:gd name="connsiteX2" fmla="*/ 915632 w 6698891"/>
                <a:gd name="connsiteY2" fmla="*/ 463963 h 927927"/>
                <a:gd name="connsiteX3" fmla="*/ 12416 w 6698891"/>
                <a:gd name="connsiteY3" fmla="*/ 51821 h 927927"/>
                <a:gd name="connsiteX4" fmla="*/ 127729 w 6698891"/>
                <a:gd name="connsiteY4" fmla="*/ 0 h 927927"/>
                <a:gd name="connsiteX5" fmla="*/ 5565054 w 6698891"/>
                <a:gd name="connsiteY5" fmla="*/ 0 h 927927"/>
                <a:gd name="connsiteX6" fmla="*/ 5795677 w 6698891"/>
                <a:gd name="connsiteY6" fmla="*/ 51821 h 927927"/>
                <a:gd name="connsiteX7" fmla="*/ 6698891 w 6698891"/>
                <a:gd name="connsiteY7" fmla="*/ 463963 h 927927"/>
                <a:gd name="connsiteX0" fmla="*/ 6119613 w 6698891"/>
                <a:gd name="connsiteY0" fmla="*/ 927927 h 927927"/>
                <a:gd name="connsiteX1" fmla="*/ 13485 w 6698891"/>
                <a:gd name="connsiteY1" fmla="*/ 927927 h 927927"/>
                <a:gd name="connsiteX2" fmla="*/ 963666 w 6698891"/>
                <a:gd name="connsiteY2" fmla="*/ 463963 h 927927"/>
                <a:gd name="connsiteX3" fmla="*/ 12416 w 6698891"/>
                <a:gd name="connsiteY3" fmla="*/ 51821 h 927927"/>
                <a:gd name="connsiteX4" fmla="*/ 127729 w 6698891"/>
                <a:gd name="connsiteY4" fmla="*/ 0 h 927927"/>
                <a:gd name="connsiteX5" fmla="*/ 5565054 w 6698891"/>
                <a:gd name="connsiteY5" fmla="*/ 0 h 927927"/>
                <a:gd name="connsiteX6" fmla="*/ 5795677 w 6698891"/>
                <a:gd name="connsiteY6" fmla="*/ 51821 h 927927"/>
                <a:gd name="connsiteX7" fmla="*/ 6698891 w 6698891"/>
                <a:gd name="connsiteY7" fmla="*/ 463963 h 927927"/>
                <a:gd name="connsiteX0" fmla="*/ 6119613 w 6698891"/>
                <a:gd name="connsiteY0" fmla="*/ 927927 h 927927"/>
                <a:gd name="connsiteX1" fmla="*/ 13485 w 6698891"/>
                <a:gd name="connsiteY1" fmla="*/ 927927 h 927927"/>
                <a:gd name="connsiteX2" fmla="*/ 963666 w 6698891"/>
                <a:gd name="connsiteY2" fmla="*/ 463963 h 927927"/>
                <a:gd name="connsiteX3" fmla="*/ 12416 w 6698891"/>
                <a:gd name="connsiteY3" fmla="*/ 51821 h 927927"/>
                <a:gd name="connsiteX4" fmla="*/ 127729 w 6698891"/>
                <a:gd name="connsiteY4" fmla="*/ 0 h 927927"/>
                <a:gd name="connsiteX5" fmla="*/ 5565054 w 6698891"/>
                <a:gd name="connsiteY5" fmla="*/ 0 h 927927"/>
                <a:gd name="connsiteX6" fmla="*/ 5795677 w 6698891"/>
                <a:gd name="connsiteY6" fmla="*/ 51821 h 927927"/>
                <a:gd name="connsiteX7" fmla="*/ 6698891 w 6698891"/>
                <a:gd name="connsiteY7" fmla="*/ 463963 h 927927"/>
                <a:gd name="connsiteX0" fmla="*/ 6119613 w 6698891"/>
                <a:gd name="connsiteY0" fmla="*/ 927927 h 927927"/>
                <a:gd name="connsiteX1" fmla="*/ 13485 w 6698891"/>
                <a:gd name="connsiteY1" fmla="*/ 927927 h 927927"/>
                <a:gd name="connsiteX2" fmla="*/ 963666 w 6698891"/>
                <a:gd name="connsiteY2" fmla="*/ 463963 h 927927"/>
                <a:gd name="connsiteX3" fmla="*/ 12416 w 6698891"/>
                <a:gd name="connsiteY3" fmla="*/ 51821 h 927927"/>
                <a:gd name="connsiteX4" fmla="*/ 127729 w 6698891"/>
                <a:gd name="connsiteY4" fmla="*/ 0 h 927927"/>
                <a:gd name="connsiteX5" fmla="*/ 5565054 w 6698891"/>
                <a:gd name="connsiteY5" fmla="*/ 0 h 927927"/>
                <a:gd name="connsiteX6" fmla="*/ 5795677 w 6698891"/>
                <a:gd name="connsiteY6" fmla="*/ 51821 h 927927"/>
                <a:gd name="connsiteX7" fmla="*/ 6698891 w 6698891"/>
                <a:gd name="connsiteY7" fmla="*/ 463963 h 927927"/>
                <a:gd name="connsiteX0" fmla="*/ 6120527 w 6699805"/>
                <a:gd name="connsiteY0" fmla="*/ 927927 h 927927"/>
                <a:gd name="connsiteX1" fmla="*/ 14399 w 6699805"/>
                <a:gd name="connsiteY1" fmla="*/ 927927 h 927927"/>
                <a:gd name="connsiteX2" fmla="*/ 964580 w 6699805"/>
                <a:gd name="connsiteY2" fmla="*/ 463963 h 927927"/>
                <a:gd name="connsiteX3" fmla="*/ 13330 w 6699805"/>
                <a:gd name="connsiteY3" fmla="*/ 51821 h 927927"/>
                <a:gd name="connsiteX4" fmla="*/ 128643 w 6699805"/>
                <a:gd name="connsiteY4" fmla="*/ 0 h 927927"/>
                <a:gd name="connsiteX5" fmla="*/ 5565968 w 6699805"/>
                <a:gd name="connsiteY5" fmla="*/ 0 h 927927"/>
                <a:gd name="connsiteX6" fmla="*/ 5796591 w 6699805"/>
                <a:gd name="connsiteY6" fmla="*/ 51821 h 927927"/>
                <a:gd name="connsiteX7" fmla="*/ 6699805 w 6699805"/>
                <a:gd name="connsiteY7" fmla="*/ 463963 h 927927"/>
                <a:gd name="connsiteX0" fmla="*/ 6120313 w 6699591"/>
                <a:gd name="connsiteY0" fmla="*/ 927927 h 927927"/>
                <a:gd name="connsiteX1" fmla="*/ 14185 w 6699591"/>
                <a:gd name="connsiteY1" fmla="*/ 927927 h 927927"/>
                <a:gd name="connsiteX2" fmla="*/ 964366 w 6699591"/>
                <a:gd name="connsiteY2" fmla="*/ 463963 h 927927"/>
                <a:gd name="connsiteX3" fmla="*/ 13116 w 6699591"/>
                <a:gd name="connsiteY3" fmla="*/ 51821 h 927927"/>
                <a:gd name="connsiteX4" fmla="*/ 128429 w 6699591"/>
                <a:gd name="connsiteY4" fmla="*/ 0 h 927927"/>
                <a:gd name="connsiteX5" fmla="*/ 5565754 w 6699591"/>
                <a:gd name="connsiteY5" fmla="*/ 0 h 927927"/>
                <a:gd name="connsiteX6" fmla="*/ 5796377 w 6699591"/>
                <a:gd name="connsiteY6" fmla="*/ 51821 h 927927"/>
                <a:gd name="connsiteX7" fmla="*/ 6699591 w 6699591"/>
                <a:gd name="connsiteY7" fmla="*/ 463963 h 927927"/>
                <a:gd name="connsiteX0" fmla="*/ 6120275 w 6699553"/>
                <a:gd name="connsiteY0" fmla="*/ 927927 h 927927"/>
                <a:gd name="connsiteX1" fmla="*/ 14147 w 6699553"/>
                <a:gd name="connsiteY1" fmla="*/ 927927 h 927927"/>
                <a:gd name="connsiteX2" fmla="*/ 964328 w 6699553"/>
                <a:gd name="connsiteY2" fmla="*/ 463963 h 927927"/>
                <a:gd name="connsiteX3" fmla="*/ 13078 w 6699553"/>
                <a:gd name="connsiteY3" fmla="*/ 51821 h 927927"/>
                <a:gd name="connsiteX4" fmla="*/ 134522 w 6699553"/>
                <a:gd name="connsiteY4" fmla="*/ 0 h 927927"/>
                <a:gd name="connsiteX5" fmla="*/ 5565716 w 6699553"/>
                <a:gd name="connsiteY5" fmla="*/ 0 h 927927"/>
                <a:gd name="connsiteX6" fmla="*/ 5796339 w 6699553"/>
                <a:gd name="connsiteY6" fmla="*/ 51821 h 927927"/>
                <a:gd name="connsiteX7" fmla="*/ 6699553 w 6699553"/>
                <a:gd name="connsiteY7" fmla="*/ 463963 h 927927"/>
                <a:gd name="connsiteX0" fmla="*/ 6120271 w 6699549"/>
                <a:gd name="connsiteY0" fmla="*/ 927927 h 927927"/>
                <a:gd name="connsiteX1" fmla="*/ 14143 w 6699549"/>
                <a:gd name="connsiteY1" fmla="*/ 927927 h 927927"/>
                <a:gd name="connsiteX2" fmla="*/ 964324 w 6699549"/>
                <a:gd name="connsiteY2" fmla="*/ 463963 h 927927"/>
                <a:gd name="connsiteX3" fmla="*/ 13074 w 6699549"/>
                <a:gd name="connsiteY3" fmla="*/ 51821 h 927927"/>
                <a:gd name="connsiteX4" fmla="*/ 134518 w 6699549"/>
                <a:gd name="connsiteY4" fmla="*/ 0 h 927927"/>
                <a:gd name="connsiteX5" fmla="*/ 5565712 w 6699549"/>
                <a:gd name="connsiteY5" fmla="*/ 0 h 927927"/>
                <a:gd name="connsiteX6" fmla="*/ 5893489 w 6699549"/>
                <a:gd name="connsiteY6" fmla="*/ 51821 h 927927"/>
                <a:gd name="connsiteX7" fmla="*/ 6699549 w 6699549"/>
                <a:gd name="connsiteY7" fmla="*/ 463963 h 927927"/>
                <a:gd name="connsiteX0" fmla="*/ 6120271 w 6844739"/>
                <a:gd name="connsiteY0" fmla="*/ 927927 h 927927"/>
                <a:gd name="connsiteX1" fmla="*/ 14143 w 6844739"/>
                <a:gd name="connsiteY1" fmla="*/ 927927 h 927927"/>
                <a:gd name="connsiteX2" fmla="*/ 964324 w 6844739"/>
                <a:gd name="connsiteY2" fmla="*/ 463963 h 927927"/>
                <a:gd name="connsiteX3" fmla="*/ 13074 w 6844739"/>
                <a:gd name="connsiteY3" fmla="*/ 51821 h 927927"/>
                <a:gd name="connsiteX4" fmla="*/ 134518 w 6844739"/>
                <a:gd name="connsiteY4" fmla="*/ 0 h 927927"/>
                <a:gd name="connsiteX5" fmla="*/ 5565712 w 6844739"/>
                <a:gd name="connsiteY5" fmla="*/ 0 h 927927"/>
                <a:gd name="connsiteX6" fmla="*/ 5893489 w 6844739"/>
                <a:gd name="connsiteY6" fmla="*/ 51821 h 927927"/>
                <a:gd name="connsiteX7" fmla="*/ 6844739 w 6844739"/>
                <a:gd name="connsiteY7" fmla="*/ 463963 h 927927"/>
                <a:gd name="connsiteX0" fmla="*/ 6120271 w 6844739"/>
                <a:gd name="connsiteY0" fmla="*/ 927927 h 927927"/>
                <a:gd name="connsiteX1" fmla="*/ 14143 w 6844739"/>
                <a:gd name="connsiteY1" fmla="*/ 927927 h 927927"/>
                <a:gd name="connsiteX2" fmla="*/ 964324 w 6844739"/>
                <a:gd name="connsiteY2" fmla="*/ 463963 h 927927"/>
                <a:gd name="connsiteX3" fmla="*/ 13074 w 6844739"/>
                <a:gd name="connsiteY3" fmla="*/ 51821 h 927927"/>
                <a:gd name="connsiteX4" fmla="*/ 134518 w 6844739"/>
                <a:gd name="connsiteY4" fmla="*/ 0 h 927927"/>
                <a:gd name="connsiteX5" fmla="*/ 5565712 w 6844739"/>
                <a:gd name="connsiteY5" fmla="*/ 0 h 927927"/>
                <a:gd name="connsiteX6" fmla="*/ 5893489 w 6844739"/>
                <a:gd name="connsiteY6" fmla="*/ 51821 h 927927"/>
                <a:gd name="connsiteX7" fmla="*/ 6844739 w 6844739"/>
                <a:gd name="connsiteY7" fmla="*/ 463963 h 927927"/>
                <a:gd name="connsiteX0" fmla="*/ 6120271 w 6844739"/>
                <a:gd name="connsiteY0" fmla="*/ 927927 h 927927"/>
                <a:gd name="connsiteX1" fmla="*/ 14143 w 6844739"/>
                <a:gd name="connsiteY1" fmla="*/ 927927 h 927927"/>
                <a:gd name="connsiteX2" fmla="*/ 964324 w 6844739"/>
                <a:gd name="connsiteY2" fmla="*/ 463963 h 927927"/>
                <a:gd name="connsiteX3" fmla="*/ 13074 w 6844739"/>
                <a:gd name="connsiteY3" fmla="*/ 51821 h 927927"/>
                <a:gd name="connsiteX4" fmla="*/ 134518 w 6844739"/>
                <a:gd name="connsiteY4" fmla="*/ 0 h 927927"/>
                <a:gd name="connsiteX5" fmla="*/ 5565712 w 6844739"/>
                <a:gd name="connsiteY5" fmla="*/ 0 h 927927"/>
                <a:gd name="connsiteX6" fmla="*/ 5893489 w 6844739"/>
                <a:gd name="connsiteY6" fmla="*/ 51821 h 927927"/>
                <a:gd name="connsiteX7" fmla="*/ 6844739 w 6844739"/>
                <a:gd name="connsiteY7" fmla="*/ 463963 h 927927"/>
                <a:gd name="connsiteX0" fmla="*/ 6120271 w 6844739"/>
                <a:gd name="connsiteY0" fmla="*/ 927927 h 927927"/>
                <a:gd name="connsiteX1" fmla="*/ 14143 w 6844739"/>
                <a:gd name="connsiteY1" fmla="*/ 927927 h 927927"/>
                <a:gd name="connsiteX2" fmla="*/ 964324 w 6844739"/>
                <a:gd name="connsiteY2" fmla="*/ 463963 h 927927"/>
                <a:gd name="connsiteX3" fmla="*/ 13074 w 6844739"/>
                <a:gd name="connsiteY3" fmla="*/ 51821 h 927927"/>
                <a:gd name="connsiteX4" fmla="*/ 134518 w 6844739"/>
                <a:gd name="connsiteY4" fmla="*/ 0 h 927927"/>
                <a:gd name="connsiteX5" fmla="*/ 5650601 w 6844739"/>
                <a:gd name="connsiteY5" fmla="*/ 0 h 927927"/>
                <a:gd name="connsiteX6" fmla="*/ 5893489 w 6844739"/>
                <a:gd name="connsiteY6" fmla="*/ 51821 h 927927"/>
                <a:gd name="connsiteX7" fmla="*/ 6844739 w 6844739"/>
                <a:gd name="connsiteY7" fmla="*/ 463963 h 927927"/>
                <a:gd name="connsiteX0" fmla="*/ 6234604 w 6844739"/>
                <a:gd name="connsiteY0" fmla="*/ 927927 h 927927"/>
                <a:gd name="connsiteX1" fmla="*/ 14143 w 6844739"/>
                <a:gd name="connsiteY1" fmla="*/ 927927 h 927927"/>
                <a:gd name="connsiteX2" fmla="*/ 964324 w 6844739"/>
                <a:gd name="connsiteY2" fmla="*/ 463963 h 927927"/>
                <a:gd name="connsiteX3" fmla="*/ 13074 w 6844739"/>
                <a:gd name="connsiteY3" fmla="*/ 51821 h 927927"/>
                <a:gd name="connsiteX4" fmla="*/ 134518 w 6844739"/>
                <a:gd name="connsiteY4" fmla="*/ 0 h 927927"/>
                <a:gd name="connsiteX5" fmla="*/ 5650601 w 6844739"/>
                <a:gd name="connsiteY5" fmla="*/ 0 h 927927"/>
                <a:gd name="connsiteX6" fmla="*/ 5893489 w 6844739"/>
                <a:gd name="connsiteY6" fmla="*/ 51821 h 927927"/>
                <a:gd name="connsiteX7" fmla="*/ 6844739 w 6844739"/>
                <a:gd name="connsiteY7" fmla="*/ 463963 h 927927"/>
                <a:gd name="connsiteX0" fmla="*/ 6234605 w 6844740"/>
                <a:gd name="connsiteY0" fmla="*/ 927927 h 927927"/>
                <a:gd name="connsiteX1" fmla="*/ 14144 w 6844740"/>
                <a:gd name="connsiteY1" fmla="*/ 927927 h 927927"/>
                <a:gd name="connsiteX2" fmla="*/ 964325 w 6844740"/>
                <a:gd name="connsiteY2" fmla="*/ 463963 h 927927"/>
                <a:gd name="connsiteX3" fmla="*/ 13075 w 6844740"/>
                <a:gd name="connsiteY3" fmla="*/ 29571 h 927927"/>
                <a:gd name="connsiteX4" fmla="*/ 134519 w 6844740"/>
                <a:gd name="connsiteY4" fmla="*/ 0 h 927927"/>
                <a:gd name="connsiteX5" fmla="*/ 5650602 w 6844740"/>
                <a:gd name="connsiteY5" fmla="*/ 0 h 927927"/>
                <a:gd name="connsiteX6" fmla="*/ 5893490 w 6844740"/>
                <a:gd name="connsiteY6" fmla="*/ 51821 h 927927"/>
                <a:gd name="connsiteX7" fmla="*/ 6844740 w 6844740"/>
                <a:gd name="connsiteY7" fmla="*/ 463963 h 927927"/>
                <a:gd name="connsiteX0" fmla="*/ 6234605 w 6844740"/>
                <a:gd name="connsiteY0" fmla="*/ 927927 h 927927"/>
                <a:gd name="connsiteX1" fmla="*/ 14144 w 6844740"/>
                <a:gd name="connsiteY1" fmla="*/ 927927 h 927927"/>
                <a:gd name="connsiteX2" fmla="*/ 591632 w 6844740"/>
                <a:gd name="connsiteY2" fmla="*/ 463964 h 927927"/>
                <a:gd name="connsiteX3" fmla="*/ 13075 w 6844740"/>
                <a:gd name="connsiteY3" fmla="*/ 29571 h 927927"/>
                <a:gd name="connsiteX4" fmla="*/ 134519 w 6844740"/>
                <a:gd name="connsiteY4" fmla="*/ 0 h 927927"/>
                <a:gd name="connsiteX5" fmla="*/ 5650602 w 6844740"/>
                <a:gd name="connsiteY5" fmla="*/ 0 h 927927"/>
                <a:gd name="connsiteX6" fmla="*/ 5893490 w 6844740"/>
                <a:gd name="connsiteY6" fmla="*/ 51821 h 927927"/>
                <a:gd name="connsiteX7" fmla="*/ 6844740 w 6844740"/>
                <a:gd name="connsiteY7" fmla="*/ 463963 h 927927"/>
                <a:gd name="connsiteX0" fmla="*/ 6234605 w 6844740"/>
                <a:gd name="connsiteY0" fmla="*/ 927927 h 927927"/>
                <a:gd name="connsiteX1" fmla="*/ 14144 w 6844740"/>
                <a:gd name="connsiteY1" fmla="*/ 927927 h 927927"/>
                <a:gd name="connsiteX2" fmla="*/ 591632 w 6844740"/>
                <a:gd name="connsiteY2" fmla="*/ 463964 h 927927"/>
                <a:gd name="connsiteX3" fmla="*/ 13075 w 6844740"/>
                <a:gd name="connsiteY3" fmla="*/ 29571 h 927927"/>
                <a:gd name="connsiteX4" fmla="*/ 134519 w 6844740"/>
                <a:gd name="connsiteY4" fmla="*/ 0 h 927927"/>
                <a:gd name="connsiteX5" fmla="*/ 5650602 w 6844740"/>
                <a:gd name="connsiteY5" fmla="*/ 0 h 927927"/>
                <a:gd name="connsiteX6" fmla="*/ 5893490 w 6844740"/>
                <a:gd name="connsiteY6" fmla="*/ 51821 h 927927"/>
                <a:gd name="connsiteX7" fmla="*/ 6844740 w 6844740"/>
                <a:gd name="connsiteY7" fmla="*/ 463963 h 927927"/>
                <a:gd name="connsiteX0" fmla="*/ 6234605 w 6844740"/>
                <a:gd name="connsiteY0" fmla="*/ 927927 h 927927"/>
                <a:gd name="connsiteX1" fmla="*/ 14144 w 6844740"/>
                <a:gd name="connsiteY1" fmla="*/ 927927 h 927927"/>
                <a:gd name="connsiteX2" fmla="*/ 591632 w 6844740"/>
                <a:gd name="connsiteY2" fmla="*/ 463964 h 927927"/>
                <a:gd name="connsiteX3" fmla="*/ 13075 w 6844740"/>
                <a:gd name="connsiteY3" fmla="*/ 29571 h 927927"/>
                <a:gd name="connsiteX4" fmla="*/ 134519 w 6844740"/>
                <a:gd name="connsiteY4" fmla="*/ 0 h 927927"/>
                <a:gd name="connsiteX5" fmla="*/ 5650602 w 6844740"/>
                <a:gd name="connsiteY5" fmla="*/ 0 h 927927"/>
                <a:gd name="connsiteX6" fmla="*/ 5893490 w 6844740"/>
                <a:gd name="connsiteY6" fmla="*/ 51821 h 927927"/>
                <a:gd name="connsiteX7" fmla="*/ 6844740 w 6844740"/>
                <a:gd name="connsiteY7" fmla="*/ 463963 h 927927"/>
                <a:gd name="connsiteX0" fmla="*/ 6224155 w 6834290"/>
                <a:gd name="connsiteY0" fmla="*/ 927927 h 927927"/>
                <a:gd name="connsiteX1" fmla="*/ 3694 w 6834290"/>
                <a:gd name="connsiteY1" fmla="*/ 927927 h 927927"/>
                <a:gd name="connsiteX2" fmla="*/ 581182 w 6834290"/>
                <a:gd name="connsiteY2" fmla="*/ 463964 h 927927"/>
                <a:gd name="connsiteX3" fmla="*/ 2625 w 6834290"/>
                <a:gd name="connsiteY3" fmla="*/ 29571 h 927927"/>
                <a:gd name="connsiteX4" fmla="*/ 124069 w 6834290"/>
                <a:gd name="connsiteY4" fmla="*/ 0 h 927927"/>
                <a:gd name="connsiteX5" fmla="*/ 5640152 w 6834290"/>
                <a:gd name="connsiteY5" fmla="*/ 0 h 927927"/>
                <a:gd name="connsiteX6" fmla="*/ 5883040 w 6834290"/>
                <a:gd name="connsiteY6" fmla="*/ 51821 h 927927"/>
                <a:gd name="connsiteX7" fmla="*/ 6834290 w 6834290"/>
                <a:gd name="connsiteY7" fmla="*/ 463963 h 927927"/>
                <a:gd name="connsiteX0" fmla="*/ 6225598 w 6835733"/>
                <a:gd name="connsiteY0" fmla="*/ 927927 h 927927"/>
                <a:gd name="connsiteX1" fmla="*/ 5137 w 6835733"/>
                <a:gd name="connsiteY1" fmla="*/ 927927 h 927927"/>
                <a:gd name="connsiteX2" fmla="*/ 582625 w 6835733"/>
                <a:gd name="connsiteY2" fmla="*/ 463964 h 927927"/>
                <a:gd name="connsiteX3" fmla="*/ 4068 w 6835733"/>
                <a:gd name="connsiteY3" fmla="*/ 29571 h 927927"/>
                <a:gd name="connsiteX4" fmla="*/ 125512 w 6835733"/>
                <a:gd name="connsiteY4" fmla="*/ 0 h 927927"/>
                <a:gd name="connsiteX5" fmla="*/ 5641595 w 6835733"/>
                <a:gd name="connsiteY5" fmla="*/ 0 h 927927"/>
                <a:gd name="connsiteX6" fmla="*/ 5884483 w 6835733"/>
                <a:gd name="connsiteY6" fmla="*/ 51821 h 927927"/>
                <a:gd name="connsiteX7" fmla="*/ 6835733 w 6835733"/>
                <a:gd name="connsiteY7" fmla="*/ 463963 h 927927"/>
                <a:gd name="connsiteX0" fmla="*/ 6226012 w 6836147"/>
                <a:gd name="connsiteY0" fmla="*/ 927927 h 927927"/>
                <a:gd name="connsiteX1" fmla="*/ 5551 w 6836147"/>
                <a:gd name="connsiteY1" fmla="*/ 927927 h 927927"/>
                <a:gd name="connsiteX2" fmla="*/ 583039 w 6836147"/>
                <a:gd name="connsiteY2" fmla="*/ 463964 h 927927"/>
                <a:gd name="connsiteX3" fmla="*/ 4482 w 6836147"/>
                <a:gd name="connsiteY3" fmla="*/ 29571 h 927927"/>
                <a:gd name="connsiteX4" fmla="*/ 46116 w 6836147"/>
                <a:gd name="connsiteY4" fmla="*/ 0 h 927927"/>
                <a:gd name="connsiteX5" fmla="*/ 5642009 w 6836147"/>
                <a:gd name="connsiteY5" fmla="*/ 0 h 927927"/>
                <a:gd name="connsiteX6" fmla="*/ 5884897 w 6836147"/>
                <a:gd name="connsiteY6" fmla="*/ 51821 h 927927"/>
                <a:gd name="connsiteX7" fmla="*/ 6836147 w 6836147"/>
                <a:gd name="connsiteY7" fmla="*/ 463963 h 927927"/>
                <a:gd name="connsiteX0" fmla="*/ 6226012 w 6836147"/>
                <a:gd name="connsiteY0" fmla="*/ 927927 h 927927"/>
                <a:gd name="connsiteX1" fmla="*/ 5551 w 6836147"/>
                <a:gd name="connsiteY1" fmla="*/ 927927 h 927927"/>
                <a:gd name="connsiteX2" fmla="*/ 583039 w 6836147"/>
                <a:gd name="connsiteY2" fmla="*/ 463964 h 927927"/>
                <a:gd name="connsiteX3" fmla="*/ 4482 w 6836147"/>
                <a:gd name="connsiteY3" fmla="*/ 29571 h 927927"/>
                <a:gd name="connsiteX4" fmla="*/ 46116 w 6836147"/>
                <a:gd name="connsiteY4" fmla="*/ 0 h 927927"/>
                <a:gd name="connsiteX5" fmla="*/ 5642009 w 6836147"/>
                <a:gd name="connsiteY5" fmla="*/ 0 h 927927"/>
                <a:gd name="connsiteX6" fmla="*/ 5918206 w 6836147"/>
                <a:gd name="connsiteY6" fmla="*/ 29571 h 927927"/>
                <a:gd name="connsiteX7" fmla="*/ 6836147 w 6836147"/>
                <a:gd name="connsiteY7" fmla="*/ 463963 h 927927"/>
                <a:gd name="connsiteX0" fmla="*/ 6226012 w 6496762"/>
                <a:gd name="connsiteY0" fmla="*/ 927927 h 927927"/>
                <a:gd name="connsiteX1" fmla="*/ 5551 w 6496762"/>
                <a:gd name="connsiteY1" fmla="*/ 927927 h 927927"/>
                <a:gd name="connsiteX2" fmla="*/ 583039 w 6496762"/>
                <a:gd name="connsiteY2" fmla="*/ 463964 h 927927"/>
                <a:gd name="connsiteX3" fmla="*/ 4482 w 6496762"/>
                <a:gd name="connsiteY3" fmla="*/ 29571 h 927927"/>
                <a:gd name="connsiteX4" fmla="*/ 46116 w 6496762"/>
                <a:gd name="connsiteY4" fmla="*/ 0 h 927927"/>
                <a:gd name="connsiteX5" fmla="*/ 5642009 w 6496762"/>
                <a:gd name="connsiteY5" fmla="*/ 0 h 927927"/>
                <a:gd name="connsiteX6" fmla="*/ 5918206 w 6496762"/>
                <a:gd name="connsiteY6" fmla="*/ 29571 h 927927"/>
                <a:gd name="connsiteX7" fmla="*/ 6496762 w 6496762"/>
                <a:gd name="connsiteY7" fmla="*/ 463964 h 927927"/>
                <a:gd name="connsiteX0" fmla="*/ 6226012 w 6496762"/>
                <a:gd name="connsiteY0" fmla="*/ 927927 h 927927"/>
                <a:gd name="connsiteX1" fmla="*/ 5551 w 6496762"/>
                <a:gd name="connsiteY1" fmla="*/ 927927 h 927927"/>
                <a:gd name="connsiteX2" fmla="*/ 583039 w 6496762"/>
                <a:gd name="connsiteY2" fmla="*/ 463964 h 927927"/>
                <a:gd name="connsiteX3" fmla="*/ 4482 w 6496762"/>
                <a:gd name="connsiteY3" fmla="*/ 29571 h 927927"/>
                <a:gd name="connsiteX4" fmla="*/ 46116 w 6496762"/>
                <a:gd name="connsiteY4" fmla="*/ 0 h 927927"/>
                <a:gd name="connsiteX5" fmla="*/ 5642009 w 6496762"/>
                <a:gd name="connsiteY5" fmla="*/ 0 h 927927"/>
                <a:gd name="connsiteX6" fmla="*/ 5918206 w 6496762"/>
                <a:gd name="connsiteY6" fmla="*/ 29571 h 927927"/>
                <a:gd name="connsiteX7" fmla="*/ 6496762 w 6496762"/>
                <a:gd name="connsiteY7" fmla="*/ 463964 h 927927"/>
                <a:gd name="connsiteX0" fmla="*/ 6226012 w 6496762"/>
                <a:gd name="connsiteY0" fmla="*/ 927927 h 927927"/>
                <a:gd name="connsiteX1" fmla="*/ 5551 w 6496762"/>
                <a:gd name="connsiteY1" fmla="*/ 927927 h 927927"/>
                <a:gd name="connsiteX2" fmla="*/ 583039 w 6496762"/>
                <a:gd name="connsiteY2" fmla="*/ 463964 h 927927"/>
                <a:gd name="connsiteX3" fmla="*/ 4482 w 6496762"/>
                <a:gd name="connsiteY3" fmla="*/ 29571 h 927927"/>
                <a:gd name="connsiteX4" fmla="*/ 46116 w 6496762"/>
                <a:gd name="connsiteY4" fmla="*/ 0 h 927927"/>
                <a:gd name="connsiteX5" fmla="*/ 5642009 w 6496762"/>
                <a:gd name="connsiteY5" fmla="*/ 0 h 927927"/>
                <a:gd name="connsiteX6" fmla="*/ 5918206 w 6496762"/>
                <a:gd name="connsiteY6" fmla="*/ 29571 h 927927"/>
                <a:gd name="connsiteX7" fmla="*/ 6496762 w 6496762"/>
                <a:gd name="connsiteY7" fmla="*/ 463964 h 927927"/>
                <a:gd name="connsiteX0" fmla="*/ 6226012 w 6496762"/>
                <a:gd name="connsiteY0" fmla="*/ 927927 h 927927"/>
                <a:gd name="connsiteX1" fmla="*/ 5551 w 6496762"/>
                <a:gd name="connsiteY1" fmla="*/ 927927 h 927927"/>
                <a:gd name="connsiteX2" fmla="*/ 583039 w 6496762"/>
                <a:gd name="connsiteY2" fmla="*/ 463964 h 927927"/>
                <a:gd name="connsiteX3" fmla="*/ 4482 w 6496762"/>
                <a:gd name="connsiteY3" fmla="*/ 29571 h 927927"/>
                <a:gd name="connsiteX4" fmla="*/ 46116 w 6496762"/>
                <a:gd name="connsiteY4" fmla="*/ 0 h 927927"/>
                <a:gd name="connsiteX5" fmla="*/ 5834934 w 6496762"/>
                <a:gd name="connsiteY5" fmla="*/ 0 h 927927"/>
                <a:gd name="connsiteX6" fmla="*/ 5918206 w 6496762"/>
                <a:gd name="connsiteY6" fmla="*/ 29571 h 927927"/>
                <a:gd name="connsiteX7" fmla="*/ 6496762 w 6496762"/>
                <a:gd name="connsiteY7" fmla="*/ 463964 h 927927"/>
                <a:gd name="connsiteX0" fmla="*/ 6035856 w 6496762"/>
                <a:gd name="connsiteY0" fmla="*/ 927927 h 927927"/>
                <a:gd name="connsiteX1" fmla="*/ 5551 w 6496762"/>
                <a:gd name="connsiteY1" fmla="*/ 927927 h 927927"/>
                <a:gd name="connsiteX2" fmla="*/ 583039 w 6496762"/>
                <a:gd name="connsiteY2" fmla="*/ 463964 h 927927"/>
                <a:gd name="connsiteX3" fmla="*/ 4482 w 6496762"/>
                <a:gd name="connsiteY3" fmla="*/ 29571 h 927927"/>
                <a:gd name="connsiteX4" fmla="*/ 46116 w 6496762"/>
                <a:gd name="connsiteY4" fmla="*/ 0 h 927927"/>
                <a:gd name="connsiteX5" fmla="*/ 5834934 w 6496762"/>
                <a:gd name="connsiteY5" fmla="*/ 0 h 927927"/>
                <a:gd name="connsiteX6" fmla="*/ 5918206 w 6496762"/>
                <a:gd name="connsiteY6" fmla="*/ 29571 h 927927"/>
                <a:gd name="connsiteX7" fmla="*/ 6496762 w 6496762"/>
                <a:gd name="connsiteY7" fmla="*/ 463964 h 927927"/>
                <a:gd name="connsiteX0" fmla="*/ 6035857 w 6496763"/>
                <a:gd name="connsiteY0" fmla="*/ 927927 h 927927"/>
                <a:gd name="connsiteX1" fmla="*/ 5552 w 6496763"/>
                <a:gd name="connsiteY1" fmla="*/ 927927 h 927927"/>
                <a:gd name="connsiteX2" fmla="*/ 583040 w 6496763"/>
                <a:gd name="connsiteY2" fmla="*/ 463964 h 927927"/>
                <a:gd name="connsiteX3" fmla="*/ 4482 w 6496763"/>
                <a:gd name="connsiteY3" fmla="*/ 29571 h 927927"/>
                <a:gd name="connsiteX4" fmla="*/ 46117 w 6496763"/>
                <a:gd name="connsiteY4" fmla="*/ 0 h 927927"/>
                <a:gd name="connsiteX5" fmla="*/ 5834935 w 6496763"/>
                <a:gd name="connsiteY5" fmla="*/ 0 h 927927"/>
                <a:gd name="connsiteX6" fmla="*/ 5918207 w 6496763"/>
                <a:gd name="connsiteY6" fmla="*/ 29571 h 927927"/>
                <a:gd name="connsiteX7" fmla="*/ 6496763 w 6496763"/>
                <a:gd name="connsiteY7" fmla="*/ 463964 h 927927"/>
                <a:gd name="connsiteX0" fmla="*/ 6035857 w 6496763"/>
                <a:gd name="connsiteY0" fmla="*/ 927927 h 927927"/>
                <a:gd name="connsiteX1" fmla="*/ 5552 w 6496763"/>
                <a:gd name="connsiteY1" fmla="*/ 927927 h 927927"/>
                <a:gd name="connsiteX2" fmla="*/ 580066 w 6496763"/>
                <a:gd name="connsiteY2" fmla="*/ 463964 h 927927"/>
                <a:gd name="connsiteX3" fmla="*/ 4482 w 6496763"/>
                <a:gd name="connsiteY3" fmla="*/ 29571 h 927927"/>
                <a:gd name="connsiteX4" fmla="*/ 46117 w 6496763"/>
                <a:gd name="connsiteY4" fmla="*/ 0 h 927927"/>
                <a:gd name="connsiteX5" fmla="*/ 5834935 w 6496763"/>
                <a:gd name="connsiteY5" fmla="*/ 0 h 927927"/>
                <a:gd name="connsiteX6" fmla="*/ 5918207 w 6496763"/>
                <a:gd name="connsiteY6" fmla="*/ 29571 h 927927"/>
                <a:gd name="connsiteX7" fmla="*/ 6496763 w 6496763"/>
                <a:gd name="connsiteY7" fmla="*/ 463964 h 927927"/>
                <a:gd name="connsiteX0" fmla="*/ 6035857 w 6496763"/>
                <a:gd name="connsiteY0" fmla="*/ 927927 h 927927"/>
                <a:gd name="connsiteX1" fmla="*/ 5552 w 6496763"/>
                <a:gd name="connsiteY1" fmla="*/ 927927 h 927927"/>
                <a:gd name="connsiteX2" fmla="*/ 580066 w 6496763"/>
                <a:gd name="connsiteY2" fmla="*/ 463964 h 927927"/>
                <a:gd name="connsiteX3" fmla="*/ 4482 w 6496763"/>
                <a:gd name="connsiteY3" fmla="*/ 29571 h 927927"/>
                <a:gd name="connsiteX4" fmla="*/ 46117 w 6496763"/>
                <a:gd name="connsiteY4" fmla="*/ 0 h 927927"/>
                <a:gd name="connsiteX5" fmla="*/ 5834935 w 6496763"/>
                <a:gd name="connsiteY5" fmla="*/ 0 h 927927"/>
                <a:gd name="connsiteX6" fmla="*/ 5918207 w 6496763"/>
                <a:gd name="connsiteY6" fmla="*/ 29571 h 927927"/>
                <a:gd name="connsiteX7" fmla="*/ 6496763 w 6496763"/>
                <a:gd name="connsiteY7" fmla="*/ 463964 h 927927"/>
                <a:gd name="connsiteX0" fmla="*/ 6035857 w 6496763"/>
                <a:gd name="connsiteY0" fmla="*/ 927927 h 927927"/>
                <a:gd name="connsiteX1" fmla="*/ 5552 w 6496763"/>
                <a:gd name="connsiteY1" fmla="*/ 927927 h 927927"/>
                <a:gd name="connsiteX2" fmla="*/ 580066 w 6496763"/>
                <a:gd name="connsiteY2" fmla="*/ 463964 h 927927"/>
                <a:gd name="connsiteX3" fmla="*/ 4482 w 6496763"/>
                <a:gd name="connsiteY3" fmla="*/ 29571 h 927927"/>
                <a:gd name="connsiteX4" fmla="*/ 46117 w 6496763"/>
                <a:gd name="connsiteY4" fmla="*/ 0 h 927927"/>
                <a:gd name="connsiteX5" fmla="*/ 5834935 w 6496763"/>
                <a:gd name="connsiteY5" fmla="*/ 0 h 927927"/>
                <a:gd name="connsiteX6" fmla="*/ 5918207 w 6496763"/>
                <a:gd name="connsiteY6" fmla="*/ 29571 h 927927"/>
                <a:gd name="connsiteX7" fmla="*/ 6496763 w 6496763"/>
                <a:gd name="connsiteY7" fmla="*/ 463964 h 927927"/>
                <a:gd name="connsiteX0" fmla="*/ 6035827 w 6496733"/>
                <a:gd name="connsiteY0" fmla="*/ 927927 h 927927"/>
                <a:gd name="connsiteX1" fmla="*/ 5522 w 6496733"/>
                <a:gd name="connsiteY1" fmla="*/ 927927 h 927927"/>
                <a:gd name="connsiteX2" fmla="*/ 580036 w 6496733"/>
                <a:gd name="connsiteY2" fmla="*/ 463964 h 927927"/>
                <a:gd name="connsiteX3" fmla="*/ 4452 w 6496733"/>
                <a:gd name="connsiteY3" fmla="*/ 29571 h 927927"/>
                <a:gd name="connsiteX4" fmla="*/ 46087 w 6496733"/>
                <a:gd name="connsiteY4" fmla="*/ 0 h 927927"/>
                <a:gd name="connsiteX5" fmla="*/ 5834905 w 6496733"/>
                <a:gd name="connsiteY5" fmla="*/ 0 h 927927"/>
                <a:gd name="connsiteX6" fmla="*/ 5918177 w 6496733"/>
                <a:gd name="connsiteY6" fmla="*/ 29571 h 927927"/>
                <a:gd name="connsiteX7" fmla="*/ 6496733 w 6496733"/>
                <a:gd name="connsiteY7" fmla="*/ 463964 h 927927"/>
                <a:gd name="connsiteX0" fmla="*/ 6035834 w 6496740"/>
                <a:gd name="connsiteY0" fmla="*/ 927927 h 927927"/>
                <a:gd name="connsiteX1" fmla="*/ 5529 w 6496740"/>
                <a:gd name="connsiteY1" fmla="*/ 927927 h 927927"/>
                <a:gd name="connsiteX2" fmla="*/ 580043 w 6496740"/>
                <a:gd name="connsiteY2" fmla="*/ 463964 h 927927"/>
                <a:gd name="connsiteX3" fmla="*/ 4459 w 6496740"/>
                <a:gd name="connsiteY3" fmla="*/ 29571 h 927927"/>
                <a:gd name="connsiteX4" fmla="*/ 46094 w 6496740"/>
                <a:gd name="connsiteY4" fmla="*/ 0 h 927927"/>
                <a:gd name="connsiteX5" fmla="*/ 5834912 w 6496740"/>
                <a:gd name="connsiteY5" fmla="*/ 0 h 927927"/>
                <a:gd name="connsiteX6" fmla="*/ 5918184 w 6496740"/>
                <a:gd name="connsiteY6" fmla="*/ 29571 h 927927"/>
                <a:gd name="connsiteX7" fmla="*/ 6496740 w 6496740"/>
                <a:gd name="connsiteY7" fmla="*/ 463964 h 927927"/>
                <a:gd name="connsiteX0" fmla="*/ 6035834 w 6496740"/>
                <a:gd name="connsiteY0" fmla="*/ 927927 h 927927"/>
                <a:gd name="connsiteX1" fmla="*/ 5529 w 6496740"/>
                <a:gd name="connsiteY1" fmla="*/ 927927 h 927927"/>
                <a:gd name="connsiteX2" fmla="*/ 580043 w 6496740"/>
                <a:gd name="connsiteY2" fmla="*/ 463964 h 927927"/>
                <a:gd name="connsiteX3" fmla="*/ 4459 w 6496740"/>
                <a:gd name="connsiteY3" fmla="*/ 29571 h 927927"/>
                <a:gd name="connsiteX4" fmla="*/ 45880 w 6496740"/>
                <a:gd name="connsiteY4" fmla="*/ 0 h 927927"/>
                <a:gd name="connsiteX5" fmla="*/ 5834912 w 6496740"/>
                <a:gd name="connsiteY5" fmla="*/ 0 h 927927"/>
                <a:gd name="connsiteX6" fmla="*/ 5918184 w 6496740"/>
                <a:gd name="connsiteY6" fmla="*/ 29571 h 927927"/>
                <a:gd name="connsiteX7" fmla="*/ 6496740 w 6496740"/>
                <a:gd name="connsiteY7" fmla="*/ 463964 h 927927"/>
                <a:gd name="connsiteX0" fmla="*/ 6035834 w 6496740"/>
                <a:gd name="connsiteY0" fmla="*/ 927927 h 927927"/>
                <a:gd name="connsiteX1" fmla="*/ 5529 w 6496740"/>
                <a:gd name="connsiteY1" fmla="*/ 927927 h 927927"/>
                <a:gd name="connsiteX2" fmla="*/ 580043 w 6496740"/>
                <a:gd name="connsiteY2" fmla="*/ 463964 h 927927"/>
                <a:gd name="connsiteX3" fmla="*/ 4459 w 6496740"/>
                <a:gd name="connsiteY3" fmla="*/ 29571 h 927927"/>
                <a:gd name="connsiteX4" fmla="*/ 45880 w 6496740"/>
                <a:gd name="connsiteY4" fmla="*/ 0 h 927927"/>
                <a:gd name="connsiteX5" fmla="*/ 5834912 w 6496740"/>
                <a:gd name="connsiteY5" fmla="*/ 0 h 927927"/>
                <a:gd name="connsiteX6" fmla="*/ 5951321 w 6496740"/>
                <a:gd name="connsiteY6" fmla="*/ 29571 h 927927"/>
                <a:gd name="connsiteX7" fmla="*/ 6496740 w 6496740"/>
                <a:gd name="connsiteY7" fmla="*/ 463964 h 927927"/>
                <a:gd name="connsiteX0" fmla="*/ 6035834 w 6526906"/>
                <a:gd name="connsiteY0" fmla="*/ 927927 h 927927"/>
                <a:gd name="connsiteX1" fmla="*/ 5529 w 6526906"/>
                <a:gd name="connsiteY1" fmla="*/ 927927 h 927927"/>
                <a:gd name="connsiteX2" fmla="*/ 580043 w 6526906"/>
                <a:gd name="connsiteY2" fmla="*/ 463964 h 927927"/>
                <a:gd name="connsiteX3" fmla="*/ 4459 w 6526906"/>
                <a:gd name="connsiteY3" fmla="*/ 29571 h 927927"/>
                <a:gd name="connsiteX4" fmla="*/ 45880 w 6526906"/>
                <a:gd name="connsiteY4" fmla="*/ 0 h 927927"/>
                <a:gd name="connsiteX5" fmla="*/ 5834912 w 6526906"/>
                <a:gd name="connsiteY5" fmla="*/ 0 h 927927"/>
                <a:gd name="connsiteX6" fmla="*/ 5951321 w 6526906"/>
                <a:gd name="connsiteY6" fmla="*/ 29571 h 927927"/>
                <a:gd name="connsiteX7" fmla="*/ 6526906 w 6526906"/>
                <a:gd name="connsiteY7" fmla="*/ 463964 h 927927"/>
                <a:gd name="connsiteX0" fmla="*/ 6035834 w 6526906"/>
                <a:gd name="connsiteY0" fmla="*/ 927927 h 927927"/>
                <a:gd name="connsiteX1" fmla="*/ 5529 w 6526906"/>
                <a:gd name="connsiteY1" fmla="*/ 927927 h 927927"/>
                <a:gd name="connsiteX2" fmla="*/ 580043 w 6526906"/>
                <a:gd name="connsiteY2" fmla="*/ 463964 h 927927"/>
                <a:gd name="connsiteX3" fmla="*/ 4459 w 6526906"/>
                <a:gd name="connsiteY3" fmla="*/ 29571 h 927927"/>
                <a:gd name="connsiteX4" fmla="*/ 45880 w 6526906"/>
                <a:gd name="connsiteY4" fmla="*/ 0 h 927927"/>
                <a:gd name="connsiteX5" fmla="*/ 5834912 w 6526906"/>
                <a:gd name="connsiteY5" fmla="*/ 0 h 927927"/>
                <a:gd name="connsiteX6" fmla="*/ 5951321 w 6526906"/>
                <a:gd name="connsiteY6" fmla="*/ 29571 h 927927"/>
                <a:gd name="connsiteX7" fmla="*/ 6526906 w 6526906"/>
                <a:gd name="connsiteY7" fmla="*/ 463964 h 927927"/>
                <a:gd name="connsiteX0" fmla="*/ 6035834 w 6526906"/>
                <a:gd name="connsiteY0" fmla="*/ 927927 h 927927"/>
                <a:gd name="connsiteX1" fmla="*/ 5529 w 6526906"/>
                <a:gd name="connsiteY1" fmla="*/ 927927 h 927927"/>
                <a:gd name="connsiteX2" fmla="*/ 580043 w 6526906"/>
                <a:gd name="connsiteY2" fmla="*/ 463964 h 927927"/>
                <a:gd name="connsiteX3" fmla="*/ 4459 w 6526906"/>
                <a:gd name="connsiteY3" fmla="*/ 29571 h 927927"/>
                <a:gd name="connsiteX4" fmla="*/ 45880 w 6526906"/>
                <a:gd name="connsiteY4" fmla="*/ 0 h 927927"/>
                <a:gd name="connsiteX5" fmla="*/ 5834912 w 6526906"/>
                <a:gd name="connsiteY5" fmla="*/ 0 h 927927"/>
                <a:gd name="connsiteX6" fmla="*/ 5951321 w 6526906"/>
                <a:gd name="connsiteY6" fmla="*/ 29571 h 927927"/>
                <a:gd name="connsiteX7" fmla="*/ 6526906 w 6526906"/>
                <a:gd name="connsiteY7" fmla="*/ 463964 h 927927"/>
                <a:gd name="connsiteX0" fmla="*/ 6035834 w 6526906"/>
                <a:gd name="connsiteY0" fmla="*/ 927927 h 927927"/>
                <a:gd name="connsiteX1" fmla="*/ 5529 w 6526906"/>
                <a:gd name="connsiteY1" fmla="*/ 927927 h 927927"/>
                <a:gd name="connsiteX2" fmla="*/ 580043 w 6526906"/>
                <a:gd name="connsiteY2" fmla="*/ 463964 h 927927"/>
                <a:gd name="connsiteX3" fmla="*/ 4459 w 6526906"/>
                <a:gd name="connsiteY3" fmla="*/ 29571 h 927927"/>
                <a:gd name="connsiteX4" fmla="*/ 45880 w 6526906"/>
                <a:gd name="connsiteY4" fmla="*/ 0 h 927927"/>
                <a:gd name="connsiteX5" fmla="*/ 5868478 w 6526906"/>
                <a:gd name="connsiteY5" fmla="*/ 0 h 927927"/>
                <a:gd name="connsiteX6" fmla="*/ 5951321 w 6526906"/>
                <a:gd name="connsiteY6" fmla="*/ 29571 h 927927"/>
                <a:gd name="connsiteX7" fmla="*/ 6526906 w 6526906"/>
                <a:gd name="connsiteY7" fmla="*/ 463964 h 927927"/>
                <a:gd name="connsiteX0" fmla="*/ 6068374 w 6526906"/>
                <a:gd name="connsiteY0" fmla="*/ 927927 h 927927"/>
                <a:gd name="connsiteX1" fmla="*/ 5529 w 6526906"/>
                <a:gd name="connsiteY1" fmla="*/ 927927 h 927927"/>
                <a:gd name="connsiteX2" fmla="*/ 580043 w 6526906"/>
                <a:gd name="connsiteY2" fmla="*/ 463964 h 927927"/>
                <a:gd name="connsiteX3" fmla="*/ 4459 w 6526906"/>
                <a:gd name="connsiteY3" fmla="*/ 29571 h 927927"/>
                <a:gd name="connsiteX4" fmla="*/ 45880 w 6526906"/>
                <a:gd name="connsiteY4" fmla="*/ 0 h 927927"/>
                <a:gd name="connsiteX5" fmla="*/ 5868478 w 6526906"/>
                <a:gd name="connsiteY5" fmla="*/ 0 h 927927"/>
                <a:gd name="connsiteX6" fmla="*/ 5951321 w 6526906"/>
                <a:gd name="connsiteY6" fmla="*/ 29571 h 927927"/>
                <a:gd name="connsiteX7" fmla="*/ 6526906 w 6526906"/>
                <a:gd name="connsiteY7" fmla="*/ 463964 h 927927"/>
                <a:gd name="connsiteX0" fmla="*/ 6068374 w 6526906"/>
                <a:gd name="connsiteY0" fmla="*/ 927927 h 927927"/>
                <a:gd name="connsiteX1" fmla="*/ 5529 w 6526906"/>
                <a:gd name="connsiteY1" fmla="*/ 927927 h 927927"/>
                <a:gd name="connsiteX2" fmla="*/ 580043 w 6526906"/>
                <a:gd name="connsiteY2" fmla="*/ 463964 h 927927"/>
                <a:gd name="connsiteX3" fmla="*/ 4459 w 6526906"/>
                <a:gd name="connsiteY3" fmla="*/ 29571 h 927927"/>
                <a:gd name="connsiteX4" fmla="*/ 45880 w 6526906"/>
                <a:gd name="connsiteY4" fmla="*/ 0 h 927927"/>
                <a:gd name="connsiteX5" fmla="*/ 5868478 w 6526906"/>
                <a:gd name="connsiteY5" fmla="*/ 0 h 927927"/>
                <a:gd name="connsiteX6" fmla="*/ 5951321 w 6526906"/>
                <a:gd name="connsiteY6" fmla="*/ 29571 h 927927"/>
                <a:gd name="connsiteX7" fmla="*/ 6526906 w 6526906"/>
                <a:gd name="connsiteY7" fmla="*/ 463964 h 927927"/>
                <a:gd name="connsiteX0" fmla="*/ 6068374 w 6526906"/>
                <a:gd name="connsiteY0" fmla="*/ 927927 h 927927"/>
                <a:gd name="connsiteX1" fmla="*/ 5529 w 6526906"/>
                <a:gd name="connsiteY1" fmla="*/ 927927 h 927927"/>
                <a:gd name="connsiteX2" fmla="*/ 576967 w 6526906"/>
                <a:gd name="connsiteY2" fmla="*/ 463964 h 927927"/>
                <a:gd name="connsiteX3" fmla="*/ 4459 w 6526906"/>
                <a:gd name="connsiteY3" fmla="*/ 29571 h 927927"/>
                <a:gd name="connsiteX4" fmla="*/ 45880 w 6526906"/>
                <a:gd name="connsiteY4" fmla="*/ 0 h 927927"/>
                <a:gd name="connsiteX5" fmla="*/ 5868478 w 6526906"/>
                <a:gd name="connsiteY5" fmla="*/ 0 h 927927"/>
                <a:gd name="connsiteX6" fmla="*/ 5951321 w 6526906"/>
                <a:gd name="connsiteY6" fmla="*/ 29571 h 927927"/>
                <a:gd name="connsiteX7" fmla="*/ 6526906 w 6526906"/>
                <a:gd name="connsiteY7" fmla="*/ 463964 h 927927"/>
                <a:gd name="connsiteX0" fmla="*/ 6068374 w 6526906"/>
                <a:gd name="connsiteY0" fmla="*/ 927927 h 927927"/>
                <a:gd name="connsiteX1" fmla="*/ 5529 w 6526906"/>
                <a:gd name="connsiteY1" fmla="*/ 927927 h 927927"/>
                <a:gd name="connsiteX2" fmla="*/ 576967 w 6526906"/>
                <a:gd name="connsiteY2" fmla="*/ 463964 h 927927"/>
                <a:gd name="connsiteX3" fmla="*/ 4459 w 6526906"/>
                <a:gd name="connsiteY3" fmla="*/ 29571 h 927927"/>
                <a:gd name="connsiteX4" fmla="*/ 45880 w 6526906"/>
                <a:gd name="connsiteY4" fmla="*/ 0 h 927927"/>
                <a:gd name="connsiteX5" fmla="*/ 5868478 w 6526906"/>
                <a:gd name="connsiteY5" fmla="*/ 0 h 927927"/>
                <a:gd name="connsiteX6" fmla="*/ 5951321 w 6526906"/>
                <a:gd name="connsiteY6" fmla="*/ 29571 h 927927"/>
                <a:gd name="connsiteX7" fmla="*/ 6526906 w 6526906"/>
                <a:gd name="connsiteY7" fmla="*/ 463964 h 927927"/>
                <a:gd name="connsiteX0" fmla="*/ 6068374 w 6526906"/>
                <a:gd name="connsiteY0" fmla="*/ 927927 h 927927"/>
                <a:gd name="connsiteX1" fmla="*/ 5529 w 6526906"/>
                <a:gd name="connsiteY1" fmla="*/ 927927 h 927927"/>
                <a:gd name="connsiteX2" fmla="*/ 576967 w 6526906"/>
                <a:gd name="connsiteY2" fmla="*/ 463964 h 927927"/>
                <a:gd name="connsiteX3" fmla="*/ 4459 w 6526906"/>
                <a:gd name="connsiteY3" fmla="*/ 29571 h 927927"/>
                <a:gd name="connsiteX4" fmla="*/ 45880 w 6526906"/>
                <a:gd name="connsiteY4" fmla="*/ 0 h 927927"/>
                <a:gd name="connsiteX5" fmla="*/ 5868478 w 6526906"/>
                <a:gd name="connsiteY5" fmla="*/ 0 h 927927"/>
                <a:gd name="connsiteX6" fmla="*/ 5951321 w 6526906"/>
                <a:gd name="connsiteY6" fmla="*/ 29571 h 927927"/>
                <a:gd name="connsiteX7" fmla="*/ 6526906 w 6526906"/>
                <a:gd name="connsiteY7" fmla="*/ 463964 h 927927"/>
                <a:gd name="connsiteX0" fmla="*/ 6068343 w 6526875"/>
                <a:gd name="connsiteY0" fmla="*/ 927927 h 927927"/>
                <a:gd name="connsiteX1" fmla="*/ 5498 w 6526875"/>
                <a:gd name="connsiteY1" fmla="*/ 927927 h 927927"/>
                <a:gd name="connsiteX2" fmla="*/ 576936 w 6526875"/>
                <a:gd name="connsiteY2" fmla="*/ 463964 h 927927"/>
                <a:gd name="connsiteX3" fmla="*/ 4428 w 6526875"/>
                <a:gd name="connsiteY3" fmla="*/ 29571 h 927927"/>
                <a:gd name="connsiteX4" fmla="*/ 45849 w 6526875"/>
                <a:gd name="connsiteY4" fmla="*/ 0 h 927927"/>
                <a:gd name="connsiteX5" fmla="*/ 5868447 w 6526875"/>
                <a:gd name="connsiteY5" fmla="*/ 0 h 927927"/>
                <a:gd name="connsiteX6" fmla="*/ 5951290 w 6526875"/>
                <a:gd name="connsiteY6" fmla="*/ 29571 h 927927"/>
                <a:gd name="connsiteX7" fmla="*/ 6526875 w 6526875"/>
                <a:gd name="connsiteY7" fmla="*/ 463964 h 927927"/>
                <a:gd name="connsiteX0" fmla="*/ 6068349 w 6526881"/>
                <a:gd name="connsiteY0" fmla="*/ 927927 h 927927"/>
                <a:gd name="connsiteX1" fmla="*/ 5504 w 6526881"/>
                <a:gd name="connsiteY1" fmla="*/ 927927 h 927927"/>
                <a:gd name="connsiteX2" fmla="*/ 576942 w 6526881"/>
                <a:gd name="connsiteY2" fmla="*/ 463964 h 927927"/>
                <a:gd name="connsiteX3" fmla="*/ 4434 w 6526881"/>
                <a:gd name="connsiteY3" fmla="*/ 29571 h 927927"/>
                <a:gd name="connsiteX4" fmla="*/ 45855 w 6526881"/>
                <a:gd name="connsiteY4" fmla="*/ 0 h 927927"/>
                <a:gd name="connsiteX5" fmla="*/ 5868453 w 6526881"/>
                <a:gd name="connsiteY5" fmla="*/ 0 h 927927"/>
                <a:gd name="connsiteX6" fmla="*/ 5951296 w 6526881"/>
                <a:gd name="connsiteY6" fmla="*/ 29571 h 927927"/>
                <a:gd name="connsiteX7" fmla="*/ 6526881 w 6526881"/>
                <a:gd name="connsiteY7" fmla="*/ 463964 h 927927"/>
                <a:gd name="connsiteX0" fmla="*/ 6068350 w 6526882"/>
                <a:gd name="connsiteY0" fmla="*/ 927927 h 927927"/>
                <a:gd name="connsiteX1" fmla="*/ 5505 w 6526882"/>
                <a:gd name="connsiteY1" fmla="*/ 927927 h 927927"/>
                <a:gd name="connsiteX2" fmla="*/ 576943 w 6526882"/>
                <a:gd name="connsiteY2" fmla="*/ 463964 h 927927"/>
                <a:gd name="connsiteX3" fmla="*/ 4435 w 6526882"/>
                <a:gd name="connsiteY3" fmla="*/ 29571 h 927927"/>
                <a:gd name="connsiteX4" fmla="*/ 45637 w 6526882"/>
                <a:gd name="connsiteY4" fmla="*/ 0 h 927927"/>
                <a:gd name="connsiteX5" fmla="*/ 5868454 w 6526882"/>
                <a:gd name="connsiteY5" fmla="*/ 0 h 927927"/>
                <a:gd name="connsiteX6" fmla="*/ 5951297 w 6526882"/>
                <a:gd name="connsiteY6" fmla="*/ 29571 h 927927"/>
                <a:gd name="connsiteX7" fmla="*/ 6526882 w 6526882"/>
                <a:gd name="connsiteY7" fmla="*/ 463964 h 927927"/>
                <a:gd name="connsiteX0" fmla="*/ 6068350 w 6526882"/>
                <a:gd name="connsiteY0" fmla="*/ 927927 h 927927"/>
                <a:gd name="connsiteX1" fmla="*/ 5505 w 6526882"/>
                <a:gd name="connsiteY1" fmla="*/ 927927 h 927927"/>
                <a:gd name="connsiteX2" fmla="*/ 576943 w 6526882"/>
                <a:gd name="connsiteY2" fmla="*/ 463964 h 927927"/>
                <a:gd name="connsiteX3" fmla="*/ 4435 w 6526882"/>
                <a:gd name="connsiteY3" fmla="*/ 29571 h 927927"/>
                <a:gd name="connsiteX4" fmla="*/ 45637 w 6526882"/>
                <a:gd name="connsiteY4" fmla="*/ 0 h 927927"/>
                <a:gd name="connsiteX5" fmla="*/ 5868454 w 6526882"/>
                <a:gd name="connsiteY5" fmla="*/ 0 h 927927"/>
                <a:gd name="connsiteX6" fmla="*/ 5984258 w 6526882"/>
                <a:gd name="connsiteY6" fmla="*/ 29571 h 927927"/>
                <a:gd name="connsiteX7" fmla="*/ 6526882 w 6526882"/>
                <a:gd name="connsiteY7" fmla="*/ 463964 h 927927"/>
                <a:gd name="connsiteX0" fmla="*/ 6068350 w 6556766"/>
                <a:gd name="connsiteY0" fmla="*/ 927927 h 927927"/>
                <a:gd name="connsiteX1" fmla="*/ 5505 w 6556766"/>
                <a:gd name="connsiteY1" fmla="*/ 927927 h 927927"/>
                <a:gd name="connsiteX2" fmla="*/ 576943 w 6556766"/>
                <a:gd name="connsiteY2" fmla="*/ 463964 h 927927"/>
                <a:gd name="connsiteX3" fmla="*/ 4435 w 6556766"/>
                <a:gd name="connsiteY3" fmla="*/ 29571 h 927927"/>
                <a:gd name="connsiteX4" fmla="*/ 45637 w 6556766"/>
                <a:gd name="connsiteY4" fmla="*/ 0 h 927927"/>
                <a:gd name="connsiteX5" fmla="*/ 5868454 w 6556766"/>
                <a:gd name="connsiteY5" fmla="*/ 0 h 927927"/>
                <a:gd name="connsiteX6" fmla="*/ 5984258 w 6556766"/>
                <a:gd name="connsiteY6" fmla="*/ 29571 h 927927"/>
                <a:gd name="connsiteX7" fmla="*/ 6556766 w 6556766"/>
                <a:gd name="connsiteY7" fmla="*/ 463964 h 927927"/>
                <a:gd name="connsiteX0" fmla="*/ 6068350 w 6556766"/>
                <a:gd name="connsiteY0" fmla="*/ 927927 h 927927"/>
                <a:gd name="connsiteX1" fmla="*/ 5505 w 6556766"/>
                <a:gd name="connsiteY1" fmla="*/ 927927 h 927927"/>
                <a:gd name="connsiteX2" fmla="*/ 576943 w 6556766"/>
                <a:gd name="connsiteY2" fmla="*/ 463964 h 927927"/>
                <a:gd name="connsiteX3" fmla="*/ 4435 w 6556766"/>
                <a:gd name="connsiteY3" fmla="*/ 29571 h 927927"/>
                <a:gd name="connsiteX4" fmla="*/ 45637 w 6556766"/>
                <a:gd name="connsiteY4" fmla="*/ 0 h 927927"/>
                <a:gd name="connsiteX5" fmla="*/ 5868454 w 6556766"/>
                <a:gd name="connsiteY5" fmla="*/ 0 h 927927"/>
                <a:gd name="connsiteX6" fmla="*/ 5984258 w 6556766"/>
                <a:gd name="connsiteY6" fmla="*/ 29571 h 927927"/>
                <a:gd name="connsiteX7" fmla="*/ 6556766 w 6556766"/>
                <a:gd name="connsiteY7" fmla="*/ 463964 h 927927"/>
                <a:gd name="connsiteX0" fmla="*/ 6068350 w 6556766"/>
                <a:gd name="connsiteY0" fmla="*/ 927927 h 927927"/>
                <a:gd name="connsiteX1" fmla="*/ 5505 w 6556766"/>
                <a:gd name="connsiteY1" fmla="*/ 927927 h 927927"/>
                <a:gd name="connsiteX2" fmla="*/ 576943 w 6556766"/>
                <a:gd name="connsiteY2" fmla="*/ 463964 h 927927"/>
                <a:gd name="connsiteX3" fmla="*/ 4435 w 6556766"/>
                <a:gd name="connsiteY3" fmla="*/ 29571 h 927927"/>
                <a:gd name="connsiteX4" fmla="*/ 45637 w 6556766"/>
                <a:gd name="connsiteY4" fmla="*/ 0 h 927927"/>
                <a:gd name="connsiteX5" fmla="*/ 5868454 w 6556766"/>
                <a:gd name="connsiteY5" fmla="*/ 0 h 927927"/>
                <a:gd name="connsiteX6" fmla="*/ 5984258 w 6556766"/>
                <a:gd name="connsiteY6" fmla="*/ 29571 h 927927"/>
                <a:gd name="connsiteX7" fmla="*/ 6556766 w 6556766"/>
                <a:gd name="connsiteY7" fmla="*/ 463964 h 927927"/>
                <a:gd name="connsiteX0" fmla="*/ 6068350 w 6556766"/>
                <a:gd name="connsiteY0" fmla="*/ 927927 h 927927"/>
                <a:gd name="connsiteX1" fmla="*/ 5505 w 6556766"/>
                <a:gd name="connsiteY1" fmla="*/ 927927 h 927927"/>
                <a:gd name="connsiteX2" fmla="*/ 576943 w 6556766"/>
                <a:gd name="connsiteY2" fmla="*/ 463964 h 927927"/>
                <a:gd name="connsiteX3" fmla="*/ 4435 w 6556766"/>
                <a:gd name="connsiteY3" fmla="*/ 29571 h 927927"/>
                <a:gd name="connsiteX4" fmla="*/ 45637 w 6556766"/>
                <a:gd name="connsiteY4" fmla="*/ 0 h 927927"/>
                <a:gd name="connsiteX5" fmla="*/ 5901857 w 6556766"/>
                <a:gd name="connsiteY5" fmla="*/ 0 h 927927"/>
                <a:gd name="connsiteX6" fmla="*/ 5984258 w 6556766"/>
                <a:gd name="connsiteY6" fmla="*/ 29571 h 927927"/>
                <a:gd name="connsiteX7" fmla="*/ 6556766 w 6556766"/>
                <a:gd name="connsiteY7" fmla="*/ 463964 h 927927"/>
                <a:gd name="connsiteX0" fmla="*/ 6100687 w 6556766"/>
                <a:gd name="connsiteY0" fmla="*/ 927927 h 927927"/>
                <a:gd name="connsiteX1" fmla="*/ 5505 w 6556766"/>
                <a:gd name="connsiteY1" fmla="*/ 927927 h 927927"/>
                <a:gd name="connsiteX2" fmla="*/ 576943 w 6556766"/>
                <a:gd name="connsiteY2" fmla="*/ 463964 h 927927"/>
                <a:gd name="connsiteX3" fmla="*/ 4435 w 6556766"/>
                <a:gd name="connsiteY3" fmla="*/ 29571 h 927927"/>
                <a:gd name="connsiteX4" fmla="*/ 45637 w 6556766"/>
                <a:gd name="connsiteY4" fmla="*/ 0 h 927927"/>
                <a:gd name="connsiteX5" fmla="*/ 5901857 w 6556766"/>
                <a:gd name="connsiteY5" fmla="*/ 0 h 927927"/>
                <a:gd name="connsiteX6" fmla="*/ 5984258 w 6556766"/>
                <a:gd name="connsiteY6" fmla="*/ 29571 h 927927"/>
                <a:gd name="connsiteX7" fmla="*/ 6556766 w 6556766"/>
                <a:gd name="connsiteY7" fmla="*/ 463964 h 927927"/>
                <a:gd name="connsiteX0" fmla="*/ 6100687 w 6556766"/>
                <a:gd name="connsiteY0" fmla="*/ 927927 h 927927"/>
                <a:gd name="connsiteX1" fmla="*/ 5505 w 6556766"/>
                <a:gd name="connsiteY1" fmla="*/ 927927 h 927927"/>
                <a:gd name="connsiteX2" fmla="*/ 576943 w 6556766"/>
                <a:gd name="connsiteY2" fmla="*/ 463964 h 927927"/>
                <a:gd name="connsiteX3" fmla="*/ 4435 w 6556766"/>
                <a:gd name="connsiteY3" fmla="*/ 29571 h 927927"/>
                <a:gd name="connsiteX4" fmla="*/ 45637 w 6556766"/>
                <a:gd name="connsiteY4" fmla="*/ 0 h 927927"/>
                <a:gd name="connsiteX5" fmla="*/ 5901857 w 6556766"/>
                <a:gd name="connsiteY5" fmla="*/ 0 h 927927"/>
                <a:gd name="connsiteX6" fmla="*/ 5984258 w 6556766"/>
                <a:gd name="connsiteY6" fmla="*/ 29571 h 927927"/>
                <a:gd name="connsiteX7" fmla="*/ 6556766 w 6556766"/>
                <a:gd name="connsiteY7" fmla="*/ 463964 h 927927"/>
                <a:gd name="connsiteX0" fmla="*/ 6100687 w 6556766"/>
                <a:gd name="connsiteY0" fmla="*/ 927927 h 927927"/>
                <a:gd name="connsiteX1" fmla="*/ 5505 w 6556766"/>
                <a:gd name="connsiteY1" fmla="*/ 927927 h 927927"/>
                <a:gd name="connsiteX2" fmla="*/ 567714 w 6556766"/>
                <a:gd name="connsiteY2" fmla="*/ 463964 h 927927"/>
                <a:gd name="connsiteX3" fmla="*/ 4435 w 6556766"/>
                <a:gd name="connsiteY3" fmla="*/ 29571 h 927927"/>
                <a:gd name="connsiteX4" fmla="*/ 45637 w 6556766"/>
                <a:gd name="connsiteY4" fmla="*/ 0 h 927927"/>
                <a:gd name="connsiteX5" fmla="*/ 5901857 w 6556766"/>
                <a:gd name="connsiteY5" fmla="*/ 0 h 927927"/>
                <a:gd name="connsiteX6" fmla="*/ 5984258 w 6556766"/>
                <a:gd name="connsiteY6" fmla="*/ 29571 h 927927"/>
                <a:gd name="connsiteX7" fmla="*/ 6556766 w 6556766"/>
                <a:gd name="connsiteY7" fmla="*/ 463964 h 927927"/>
                <a:gd name="connsiteX0" fmla="*/ 6100687 w 6556766"/>
                <a:gd name="connsiteY0" fmla="*/ 927927 h 927927"/>
                <a:gd name="connsiteX1" fmla="*/ 5505 w 6556766"/>
                <a:gd name="connsiteY1" fmla="*/ 927927 h 927927"/>
                <a:gd name="connsiteX2" fmla="*/ 567714 w 6556766"/>
                <a:gd name="connsiteY2" fmla="*/ 463964 h 927927"/>
                <a:gd name="connsiteX3" fmla="*/ 4435 w 6556766"/>
                <a:gd name="connsiteY3" fmla="*/ 29571 h 927927"/>
                <a:gd name="connsiteX4" fmla="*/ 45637 w 6556766"/>
                <a:gd name="connsiteY4" fmla="*/ 0 h 927927"/>
                <a:gd name="connsiteX5" fmla="*/ 5901857 w 6556766"/>
                <a:gd name="connsiteY5" fmla="*/ 0 h 927927"/>
                <a:gd name="connsiteX6" fmla="*/ 5984258 w 6556766"/>
                <a:gd name="connsiteY6" fmla="*/ 29571 h 927927"/>
                <a:gd name="connsiteX7" fmla="*/ 6556766 w 6556766"/>
                <a:gd name="connsiteY7" fmla="*/ 463964 h 927927"/>
                <a:gd name="connsiteX0" fmla="*/ 6100687 w 6556766"/>
                <a:gd name="connsiteY0" fmla="*/ 927927 h 927927"/>
                <a:gd name="connsiteX1" fmla="*/ 5505 w 6556766"/>
                <a:gd name="connsiteY1" fmla="*/ 927927 h 927927"/>
                <a:gd name="connsiteX2" fmla="*/ 567714 w 6556766"/>
                <a:gd name="connsiteY2" fmla="*/ 463964 h 927927"/>
                <a:gd name="connsiteX3" fmla="*/ 4435 w 6556766"/>
                <a:gd name="connsiteY3" fmla="*/ 29571 h 927927"/>
                <a:gd name="connsiteX4" fmla="*/ 45637 w 6556766"/>
                <a:gd name="connsiteY4" fmla="*/ 0 h 927927"/>
                <a:gd name="connsiteX5" fmla="*/ 5901857 w 6556766"/>
                <a:gd name="connsiteY5" fmla="*/ 0 h 927927"/>
                <a:gd name="connsiteX6" fmla="*/ 5984258 w 6556766"/>
                <a:gd name="connsiteY6" fmla="*/ 29571 h 927927"/>
                <a:gd name="connsiteX7" fmla="*/ 6556766 w 6556766"/>
                <a:gd name="connsiteY7" fmla="*/ 463964 h 927927"/>
                <a:gd name="connsiteX0" fmla="*/ 6100590 w 6556669"/>
                <a:gd name="connsiteY0" fmla="*/ 927927 h 927927"/>
                <a:gd name="connsiteX1" fmla="*/ 5408 w 6556669"/>
                <a:gd name="connsiteY1" fmla="*/ 927927 h 927927"/>
                <a:gd name="connsiteX2" fmla="*/ 567617 w 6556669"/>
                <a:gd name="connsiteY2" fmla="*/ 463964 h 927927"/>
                <a:gd name="connsiteX3" fmla="*/ 4338 w 6556669"/>
                <a:gd name="connsiteY3" fmla="*/ 29571 h 927927"/>
                <a:gd name="connsiteX4" fmla="*/ 45540 w 6556669"/>
                <a:gd name="connsiteY4" fmla="*/ 0 h 927927"/>
                <a:gd name="connsiteX5" fmla="*/ 5901760 w 6556669"/>
                <a:gd name="connsiteY5" fmla="*/ 0 h 927927"/>
                <a:gd name="connsiteX6" fmla="*/ 5984161 w 6556669"/>
                <a:gd name="connsiteY6" fmla="*/ 29571 h 927927"/>
                <a:gd name="connsiteX7" fmla="*/ 6556669 w 6556669"/>
                <a:gd name="connsiteY7" fmla="*/ 463964 h 927927"/>
                <a:gd name="connsiteX0" fmla="*/ 6100610 w 6556689"/>
                <a:gd name="connsiteY0" fmla="*/ 927927 h 927927"/>
                <a:gd name="connsiteX1" fmla="*/ 5428 w 6556689"/>
                <a:gd name="connsiteY1" fmla="*/ 927927 h 927927"/>
                <a:gd name="connsiteX2" fmla="*/ 567637 w 6556689"/>
                <a:gd name="connsiteY2" fmla="*/ 463964 h 927927"/>
                <a:gd name="connsiteX3" fmla="*/ 4358 w 6556689"/>
                <a:gd name="connsiteY3" fmla="*/ 29571 h 927927"/>
                <a:gd name="connsiteX4" fmla="*/ 45560 w 6556689"/>
                <a:gd name="connsiteY4" fmla="*/ 0 h 927927"/>
                <a:gd name="connsiteX5" fmla="*/ 5901780 w 6556689"/>
                <a:gd name="connsiteY5" fmla="*/ 0 h 927927"/>
                <a:gd name="connsiteX6" fmla="*/ 5984181 w 6556689"/>
                <a:gd name="connsiteY6" fmla="*/ 29571 h 927927"/>
                <a:gd name="connsiteX7" fmla="*/ 6556689 w 6556689"/>
                <a:gd name="connsiteY7" fmla="*/ 463964 h 927927"/>
                <a:gd name="connsiteX0" fmla="*/ 6100616 w 6556695"/>
                <a:gd name="connsiteY0" fmla="*/ 927927 h 927927"/>
                <a:gd name="connsiteX1" fmla="*/ 5434 w 6556695"/>
                <a:gd name="connsiteY1" fmla="*/ 927927 h 927927"/>
                <a:gd name="connsiteX2" fmla="*/ 567643 w 6556695"/>
                <a:gd name="connsiteY2" fmla="*/ 463964 h 927927"/>
                <a:gd name="connsiteX3" fmla="*/ 4364 w 6556695"/>
                <a:gd name="connsiteY3" fmla="*/ 29571 h 927927"/>
                <a:gd name="connsiteX4" fmla="*/ 44902 w 6556695"/>
                <a:gd name="connsiteY4" fmla="*/ 0 h 927927"/>
                <a:gd name="connsiteX5" fmla="*/ 5901786 w 6556695"/>
                <a:gd name="connsiteY5" fmla="*/ 0 h 927927"/>
                <a:gd name="connsiteX6" fmla="*/ 5984187 w 6556695"/>
                <a:gd name="connsiteY6" fmla="*/ 29571 h 927927"/>
                <a:gd name="connsiteX7" fmla="*/ 6556695 w 6556695"/>
                <a:gd name="connsiteY7" fmla="*/ 463964 h 927927"/>
                <a:gd name="connsiteX0" fmla="*/ 6100616 w 6556695"/>
                <a:gd name="connsiteY0" fmla="*/ 927927 h 927927"/>
                <a:gd name="connsiteX1" fmla="*/ 5434 w 6556695"/>
                <a:gd name="connsiteY1" fmla="*/ 927927 h 927927"/>
                <a:gd name="connsiteX2" fmla="*/ 567643 w 6556695"/>
                <a:gd name="connsiteY2" fmla="*/ 463964 h 927927"/>
                <a:gd name="connsiteX3" fmla="*/ 4364 w 6556695"/>
                <a:gd name="connsiteY3" fmla="*/ 29571 h 927927"/>
                <a:gd name="connsiteX4" fmla="*/ 44902 w 6556695"/>
                <a:gd name="connsiteY4" fmla="*/ 0 h 927927"/>
                <a:gd name="connsiteX5" fmla="*/ 5901786 w 6556695"/>
                <a:gd name="connsiteY5" fmla="*/ 0 h 927927"/>
                <a:gd name="connsiteX6" fmla="*/ 6016616 w 6556695"/>
                <a:gd name="connsiteY6" fmla="*/ 29571 h 927927"/>
                <a:gd name="connsiteX7" fmla="*/ 6556695 w 6556695"/>
                <a:gd name="connsiteY7" fmla="*/ 463964 h 927927"/>
                <a:gd name="connsiteX0" fmla="*/ 6100616 w 6579895"/>
                <a:gd name="connsiteY0" fmla="*/ 927927 h 927927"/>
                <a:gd name="connsiteX1" fmla="*/ 5434 w 6579895"/>
                <a:gd name="connsiteY1" fmla="*/ 927927 h 927927"/>
                <a:gd name="connsiteX2" fmla="*/ 567643 w 6579895"/>
                <a:gd name="connsiteY2" fmla="*/ 463964 h 927927"/>
                <a:gd name="connsiteX3" fmla="*/ 4364 w 6579895"/>
                <a:gd name="connsiteY3" fmla="*/ 29571 h 927927"/>
                <a:gd name="connsiteX4" fmla="*/ 44902 w 6579895"/>
                <a:gd name="connsiteY4" fmla="*/ 0 h 927927"/>
                <a:gd name="connsiteX5" fmla="*/ 5901786 w 6579895"/>
                <a:gd name="connsiteY5" fmla="*/ 0 h 927927"/>
                <a:gd name="connsiteX6" fmla="*/ 6016616 w 6579895"/>
                <a:gd name="connsiteY6" fmla="*/ 29571 h 927927"/>
                <a:gd name="connsiteX7" fmla="*/ 6579895 w 6579895"/>
                <a:gd name="connsiteY7" fmla="*/ 463964 h 927927"/>
                <a:gd name="connsiteX0" fmla="*/ 6100616 w 6579895"/>
                <a:gd name="connsiteY0" fmla="*/ 927927 h 927927"/>
                <a:gd name="connsiteX1" fmla="*/ 5434 w 6579895"/>
                <a:gd name="connsiteY1" fmla="*/ 927927 h 927927"/>
                <a:gd name="connsiteX2" fmla="*/ 567643 w 6579895"/>
                <a:gd name="connsiteY2" fmla="*/ 463964 h 927927"/>
                <a:gd name="connsiteX3" fmla="*/ 4364 w 6579895"/>
                <a:gd name="connsiteY3" fmla="*/ 29571 h 927927"/>
                <a:gd name="connsiteX4" fmla="*/ 44902 w 6579895"/>
                <a:gd name="connsiteY4" fmla="*/ 0 h 927927"/>
                <a:gd name="connsiteX5" fmla="*/ 5901786 w 6579895"/>
                <a:gd name="connsiteY5" fmla="*/ 0 h 927927"/>
                <a:gd name="connsiteX6" fmla="*/ 6016616 w 6579895"/>
                <a:gd name="connsiteY6" fmla="*/ 29571 h 927927"/>
                <a:gd name="connsiteX7" fmla="*/ 6579895 w 6579895"/>
                <a:gd name="connsiteY7" fmla="*/ 463964 h 927927"/>
                <a:gd name="connsiteX0" fmla="*/ 6100616 w 6579895"/>
                <a:gd name="connsiteY0" fmla="*/ 927927 h 927927"/>
                <a:gd name="connsiteX1" fmla="*/ 5434 w 6579895"/>
                <a:gd name="connsiteY1" fmla="*/ 927927 h 927927"/>
                <a:gd name="connsiteX2" fmla="*/ 567643 w 6579895"/>
                <a:gd name="connsiteY2" fmla="*/ 463964 h 927927"/>
                <a:gd name="connsiteX3" fmla="*/ 4364 w 6579895"/>
                <a:gd name="connsiteY3" fmla="*/ 29571 h 927927"/>
                <a:gd name="connsiteX4" fmla="*/ 44902 w 6579895"/>
                <a:gd name="connsiteY4" fmla="*/ 0 h 927927"/>
                <a:gd name="connsiteX5" fmla="*/ 5901786 w 6579895"/>
                <a:gd name="connsiteY5" fmla="*/ 0 h 927927"/>
                <a:gd name="connsiteX6" fmla="*/ 6016616 w 6579895"/>
                <a:gd name="connsiteY6" fmla="*/ 29571 h 927927"/>
                <a:gd name="connsiteX7" fmla="*/ 6579895 w 6579895"/>
                <a:gd name="connsiteY7" fmla="*/ 463964 h 927927"/>
                <a:gd name="connsiteX0" fmla="*/ 6100616 w 6579895"/>
                <a:gd name="connsiteY0" fmla="*/ 927927 h 927927"/>
                <a:gd name="connsiteX1" fmla="*/ 5434 w 6579895"/>
                <a:gd name="connsiteY1" fmla="*/ 927927 h 927927"/>
                <a:gd name="connsiteX2" fmla="*/ 567643 w 6579895"/>
                <a:gd name="connsiteY2" fmla="*/ 463964 h 927927"/>
                <a:gd name="connsiteX3" fmla="*/ 4364 w 6579895"/>
                <a:gd name="connsiteY3" fmla="*/ 29571 h 927927"/>
                <a:gd name="connsiteX4" fmla="*/ 44902 w 6579895"/>
                <a:gd name="connsiteY4" fmla="*/ 0 h 927927"/>
                <a:gd name="connsiteX5" fmla="*/ 5935542 w 6579895"/>
                <a:gd name="connsiteY5" fmla="*/ 0 h 927927"/>
                <a:gd name="connsiteX6" fmla="*/ 6016616 w 6579895"/>
                <a:gd name="connsiteY6" fmla="*/ 29571 h 927927"/>
                <a:gd name="connsiteX7" fmla="*/ 6579895 w 6579895"/>
                <a:gd name="connsiteY7" fmla="*/ 463964 h 927927"/>
                <a:gd name="connsiteX0" fmla="*/ 6131184 w 6579895"/>
                <a:gd name="connsiteY0" fmla="*/ 927927 h 927927"/>
                <a:gd name="connsiteX1" fmla="*/ 5434 w 6579895"/>
                <a:gd name="connsiteY1" fmla="*/ 927927 h 927927"/>
                <a:gd name="connsiteX2" fmla="*/ 567643 w 6579895"/>
                <a:gd name="connsiteY2" fmla="*/ 463964 h 927927"/>
                <a:gd name="connsiteX3" fmla="*/ 4364 w 6579895"/>
                <a:gd name="connsiteY3" fmla="*/ 29571 h 927927"/>
                <a:gd name="connsiteX4" fmla="*/ 44902 w 6579895"/>
                <a:gd name="connsiteY4" fmla="*/ 0 h 927927"/>
                <a:gd name="connsiteX5" fmla="*/ 5935542 w 6579895"/>
                <a:gd name="connsiteY5" fmla="*/ 0 h 927927"/>
                <a:gd name="connsiteX6" fmla="*/ 6016616 w 6579895"/>
                <a:gd name="connsiteY6" fmla="*/ 29571 h 927927"/>
                <a:gd name="connsiteX7" fmla="*/ 6579895 w 6579895"/>
                <a:gd name="connsiteY7" fmla="*/ 463964 h 927927"/>
                <a:gd name="connsiteX0" fmla="*/ 6131184 w 6579895"/>
                <a:gd name="connsiteY0" fmla="*/ 927927 h 927927"/>
                <a:gd name="connsiteX1" fmla="*/ 5434 w 6579895"/>
                <a:gd name="connsiteY1" fmla="*/ 927927 h 927927"/>
                <a:gd name="connsiteX2" fmla="*/ 567643 w 6579895"/>
                <a:gd name="connsiteY2" fmla="*/ 463964 h 927927"/>
                <a:gd name="connsiteX3" fmla="*/ 4363 w 6579895"/>
                <a:gd name="connsiteY3" fmla="*/ 62364 h 927927"/>
                <a:gd name="connsiteX4" fmla="*/ 44902 w 6579895"/>
                <a:gd name="connsiteY4" fmla="*/ 0 h 927927"/>
                <a:gd name="connsiteX5" fmla="*/ 5935542 w 6579895"/>
                <a:gd name="connsiteY5" fmla="*/ 0 h 927927"/>
                <a:gd name="connsiteX6" fmla="*/ 6016616 w 6579895"/>
                <a:gd name="connsiteY6" fmla="*/ 29571 h 927927"/>
                <a:gd name="connsiteX7" fmla="*/ 6579895 w 6579895"/>
                <a:gd name="connsiteY7" fmla="*/ 463964 h 927927"/>
                <a:gd name="connsiteX0" fmla="*/ 6131184 w 6579895"/>
                <a:gd name="connsiteY0" fmla="*/ 927927 h 927927"/>
                <a:gd name="connsiteX1" fmla="*/ 5434 w 6579895"/>
                <a:gd name="connsiteY1" fmla="*/ 927927 h 927927"/>
                <a:gd name="connsiteX2" fmla="*/ 1072718 w 6579895"/>
                <a:gd name="connsiteY2" fmla="*/ 463963 h 927927"/>
                <a:gd name="connsiteX3" fmla="*/ 4363 w 6579895"/>
                <a:gd name="connsiteY3" fmla="*/ 62364 h 927927"/>
                <a:gd name="connsiteX4" fmla="*/ 44902 w 6579895"/>
                <a:gd name="connsiteY4" fmla="*/ 0 h 927927"/>
                <a:gd name="connsiteX5" fmla="*/ 5935542 w 6579895"/>
                <a:gd name="connsiteY5" fmla="*/ 0 h 927927"/>
                <a:gd name="connsiteX6" fmla="*/ 6016616 w 6579895"/>
                <a:gd name="connsiteY6" fmla="*/ 29571 h 927927"/>
                <a:gd name="connsiteX7" fmla="*/ 6579895 w 6579895"/>
                <a:gd name="connsiteY7" fmla="*/ 463964 h 927927"/>
                <a:gd name="connsiteX0" fmla="*/ 6131184 w 6579895"/>
                <a:gd name="connsiteY0" fmla="*/ 927927 h 927927"/>
                <a:gd name="connsiteX1" fmla="*/ 5434 w 6579895"/>
                <a:gd name="connsiteY1" fmla="*/ 927927 h 927927"/>
                <a:gd name="connsiteX2" fmla="*/ 1072718 w 6579895"/>
                <a:gd name="connsiteY2" fmla="*/ 463963 h 927927"/>
                <a:gd name="connsiteX3" fmla="*/ 4363 w 6579895"/>
                <a:gd name="connsiteY3" fmla="*/ 62364 h 927927"/>
                <a:gd name="connsiteX4" fmla="*/ 44902 w 6579895"/>
                <a:gd name="connsiteY4" fmla="*/ 0 h 927927"/>
                <a:gd name="connsiteX5" fmla="*/ 5935542 w 6579895"/>
                <a:gd name="connsiteY5" fmla="*/ 0 h 927927"/>
                <a:gd name="connsiteX6" fmla="*/ 6016616 w 6579895"/>
                <a:gd name="connsiteY6" fmla="*/ 29571 h 927927"/>
                <a:gd name="connsiteX7" fmla="*/ 6579895 w 6579895"/>
                <a:gd name="connsiteY7" fmla="*/ 463964 h 927927"/>
                <a:gd name="connsiteX0" fmla="*/ 6131184 w 6579895"/>
                <a:gd name="connsiteY0" fmla="*/ 927927 h 927927"/>
                <a:gd name="connsiteX1" fmla="*/ 5434 w 6579895"/>
                <a:gd name="connsiteY1" fmla="*/ 927927 h 927927"/>
                <a:gd name="connsiteX2" fmla="*/ 1072718 w 6579895"/>
                <a:gd name="connsiteY2" fmla="*/ 463963 h 927927"/>
                <a:gd name="connsiteX3" fmla="*/ 4363 w 6579895"/>
                <a:gd name="connsiteY3" fmla="*/ 62364 h 927927"/>
                <a:gd name="connsiteX4" fmla="*/ 44902 w 6579895"/>
                <a:gd name="connsiteY4" fmla="*/ 0 h 927927"/>
                <a:gd name="connsiteX5" fmla="*/ 5935542 w 6579895"/>
                <a:gd name="connsiteY5" fmla="*/ 0 h 927927"/>
                <a:gd name="connsiteX6" fmla="*/ 6016616 w 6579895"/>
                <a:gd name="connsiteY6" fmla="*/ 29571 h 927927"/>
                <a:gd name="connsiteX7" fmla="*/ 6579895 w 6579895"/>
                <a:gd name="connsiteY7" fmla="*/ 463964 h 927927"/>
                <a:gd name="connsiteX0" fmla="*/ 6151949 w 6600660"/>
                <a:gd name="connsiteY0" fmla="*/ 927927 h 927927"/>
                <a:gd name="connsiteX1" fmla="*/ 26199 w 6600660"/>
                <a:gd name="connsiteY1" fmla="*/ 927927 h 927927"/>
                <a:gd name="connsiteX2" fmla="*/ 1093483 w 6600660"/>
                <a:gd name="connsiteY2" fmla="*/ 463963 h 927927"/>
                <a:gd name="connsiteX3" fmla="*/ 25128 w 6600660"/>
                <a:gd name="connsiteY3" fmla="*/ 62364 h 927927"/>
                <a:gd name="connsiteX4" fmla="*/ 65667 w 6600660"/>
                <a:gd name="connsiteY4" fmla="*/ 0 h 927927"/>
                <a:gd name="connsiteX5" fmla="*/ 5956307 w 6600660"/>
                <a:gd name="connsiteY5" fmla="*/ 0 h 927927"/>
                <a:gd name="connsiteX6" fmla="*/ 6037381 w 6600660"/>
                <a:gd name="connsiteY6" fmla="*/ 29571 h 927927"/>
                <a:gd name="connsiteX7" fmla="*/ 6600660 w 6600660"/>
                <a:gd name="connsiteY7" fmla="*/ 463964 h 927927"/>
                <a:gd name="connsiteX0" fmla="*/ 6145521 w 6594232"/>
                <a:gd name="connsiteY0" fmla="*/ 927927 h 927927"/>
                <a:gd name="connsiteX1" fmla="*/ 19771 w 6594232"/>
                <a:gd name="connsiteY1" fmla="*/ 927927 h 927927"/>
                <a:gd name="connsiteX2" fmla="*/ 1087055 w 6594232"/>
                <a:gd name="connsiteY2" fmla="*/ 463963 h 927927"/>
                <a:gd name="connsiteX3" fmla="*/ 18700 w 6594232"/>
                <a:gd name="connsiteY3" fmla="*/ 62364 h 927927"/>
                <a:gd name="connsiteX4" fmla="*/ 59239 w 6594232"/>
                <a:gd name="connsiteY4" fmla="*/ 0 h 927927"/>
                <a:gd name="connsiteX5" fmla="*/ 5949879 w 6594232"/>
                <a:gd name="connsiteY5" fmla="*/ 0 h 927927"/>
                <a:gd name="connsiteX6" fmla="*/ 6030953 w 6594232"/>
                <a:gd name="connsiteY6" fmla="*/ 29571 h 927927"/>
                <a:gd name="connsiteX7" fmla="*/ 6594232 w 6594232"/>
                <a:gd name="connsiteY7" fmla="*/ 463964 h 927927"/>
                <a:gd name="connsiteX0" fmla="*/ 6144601 w 6593312"/>
                <a:gd name="connsiteY0" fmla="*/ 927927 h 927927"/>
                <a:gd name="connsiteX1" fmla="*/ 18851 w 6593312"/>
                <a:gd name="connsiteY1" fmla="*/ 927927 h 927927"/>
                <a:gd name="connsiteX2" fmla="*/ 1086135 w 6593312"/>
                <a:gd name="connsiteY2" fmla="*/ 463963 h 927927"/>
                <a:gd name="connsiteX3" fmla="*/ 17780 w 6593312"/>
                <a:gd name="connsiteY3" fmla="*/ 62364 h 927927"/>
                <a:gd name="connsiteX4" fmla="*/ 182893 w 6593312"/>
                <a:gd name="connsiteY4" fmla="*/ 0 h 927927"/>
                <a:gd name="connsiteX5" fmla="*/ 5948959 w 6593312"/>
                <a:gd name="connsiteY5" fmla="*/ 0 h 927927"/>
                <a:gd name="connsiteX6" fmla="*/ 6030033 w 6593312"/>
                <a:gd name="connsiteY6" fmla="*/ 29571 h 927927"/>
                <a:gd name="connsiteX7" fmla="*/ 6593312 w 6593312"/>
                <a:gd name="connsiteY7" fmla="*/ 463964 h 927927"/>
                <a:gd name="connsiteX0" fmla="*/ 6144596 w 6593307"/>
                <a:gd name="connsiteY0" fmla="*/ 927927 h 927927"/>
                <a:gd name="connsiteX1" fmla="*/ 18846 w 6593307"/>
                <a:gd name="connsiteY1" fmla="*/ 927927 h 927927"/>
                <a:gd name="connsiteX2" fmla="*/ 1086130 w 6593307"/>
                <a:gd name="connsiteY2" fmla="*/ 463963 h 927927"/>
                <a:gd name="connsiteX3" fmla="*/ 17775 w 6593307"/>
                <a:gd name="connsiteY3" fmla="*/ 62364 h 927927"/>
                <a:gd name="connsiteX4" fmla="*/ 182888 w 6593307"/>
                <a:gd name="connsiteY4" fmla="*/ 0 h 927927"/>
                <a:gd name="connsiteX5" fmla="*/ 5948954 w 6593307"/>
                <a:gd name="connsiteY5" fmla="*/ 0 h 927927"/>
                <a:gd name="connsiteX6" fmla="*/ 6162113 w 6593307"/>
                <a:gd name="connsiteY6" fmla="*/ 62364 h 927927"/>
                <a:gd name="connsiteX7" fmla="*/ 6593307 w 6593307"/>
                <a:gd name="connsiteY7" fmla="*/ 463964 h 927927"/>
                <a:gd name="connsiteX0" fmla="*/ 6144596 w 7230467"/>
                <a:gd name="connsiteY0" fmla="*/ 927927 h 927927"/>
                <a:gd name="connsiteX1" fmla="*/ 18846 w 7230467"/>
                <a:gd name="connsiteY1" fmla="*/ 927927 h 927927"/>
                <a:gd name="connsiteX2" fmla="*/ 1086130 w 7230467"/>
                <a:gd name="connsiteY2" fmla="*/ 463963 h 927927"/>
                <a:gd name="connsiteX3" fmla="*/ 17775 w 7230467"/>
                <a:gd name="connsiteY3" fmla="*/ 62364 h 927927"/>
                <a:gd name="connsiteX4" fmla="*/ 182888 w 7230467"/>
                <a:gd name="connsiteY4" fmla="*/ 0 h 927927"/>
                <a:gd name="connsiteX5" fmla="*/ 5948954 w 7230467"/>
                <a:gd name="connsiteY5" fmla="*/ 0 h 927927"/>
                <a:gd name="connsiteX6" fmla="*/ 6162113 w 7230467"/>
                <a:gd name="connsiteY6" fmla="*/ 62364 h 927927"/>
                <a:gd name="connsiteX7" fmla="*/ 7230467 w 7230467"/>
                <a:gd name="connsiteY7" fmla="*/ 463963 h 927927"/>
                <a:gd name="connsiteX0" fmla="*/ 6144596 w 7230467"/>
                <a:gd name="connsiteY0" fmla="*/ 927927 h 927927"/>
                <a:gd name="connsiteX1" fmla="*/ 18846 w 7230467"/>
                <a:gd name="connsiteY1" fmla="*/ 927927 h 927927"/>
                <a:gd name="connsiteX2" fmla="*/ 1086130 w 7230467"/>
                <a:gd name="connsiteY2" fmla="*/ 463963 h 927927"/>
                <a:gd name="connsiteX3" fmla="*/ 17775 w 7230467"/>
                <a:gd name="connsiteY3" fmla="*/ 62364 h 927927"/>
                <a:gd name="connsiteX4" fmla="*/ 182888 w 7230467"/>
                <a:gd name="connsiteY4" fmla="*/ 0 h 927927"/>
                <a:gd name="connsiteX5" fmla="*/ 5948954 w 7230467"/>
                <a:gd name="connsiteY5" fmla="*/ 0 h 927927"/>
                <a:gd name="connsiteX6" fmla="*/ 6162113 w 7230467"/>
                <a:gd name="connsiteY6" fmla="*/ 62364 h 927927"/>
                <a:gd name="connsiteX7" fmla="*/ 7230467 w 7230467"/>
                <a:gd name="connsiteY7" fmla="*/ 463963 h 927927"/>
                <a:gd name="connsiteX0" fmla="*/ 6144596 w 7230467"/>
                <a:gd name="connsiteY0" fmla="*/ 927927 h 927927"/>
                <a:gd name="connsiteX1" fmla="*/ 18846 w 7230467"/>
                <a:gd name="connsiteY1" fmla="*/ 927927 h 927927"/>
                <a:gd name="connsiteX2" fmla="*/ 1086130 w 7230467"/>
                <a:gd name="connsiteY2" fmla="*/ 463963 h 927927"/>
                <a:gd name="connsiteX3" fmla="*/ 17775 w 7230467"/>
                <a:gd name="connsiteY3" fmla="*/ 62364 h 927927"/>
                <a:gd name="connsiteX4" fmla="*/ 182888 w 7230467"/>
                <a:gd name="connsiteY4" fmla="*/ 0 h 927927"/>
                <a:gd name="connsiteX5" fmla="*/ 5948954 w 7230467"/>
                <a:gd name="connsiteY5" fmla="*/ 0 h 927927"/>
                <a:gd name="connsiteX6" fmla="*/ 6162113 w 7230467"/>
                <a:gd name="connsiteY6" fmla="*/ 62364 h 927927"/>
                <a:gd name="connsiteX7" fmla="*/ 7230467 w 7230467"/>
                <a:gd name="connsiteY7" fmla="*/ 463963 h 927927"/>
                <a:gd name="connsiteX0" fmla="*/ 6144596 w 7230467"/>
                <a:gd name="connsiteY0" fmla="*/ 927927 h 927927"/>
                <a:gd name="connsiteX1" fmla="*/ 18846 w 7230467"/>
                <a:gd name="connsiteY1" fmla="*/ 927927 h 927927"/>
                <a:gd name="connsiteX2" fmla="*/ 1086130 w 7230467"/>
                <a:gd name="connsiteY2" fmla="*/ 463963 h 927927"/>
                <a:gd name="connsiteX3" fmla="*/ 17775 w 7230467"/>
                <a:gd name="connsiteY3" fmla="*/ 62364 h 927927"/>
                <a:gd name="connsiteX4" fmla="*/ 182888 w 7230467"/>
                <a:gd name="connsiteY4" fmla="*/ 0 h 927927"/>
                <a:gd name="connsiteX5" fmla="*/ 5831891 w 7230467"/>
                <a:gd name="connsiteY5" fmla="*/ 0 h 927927"/>
                <a:gd name="connsiteX6" fmla="*/ 6162113 w 7230467"/>
                <a:gd name="connsiteY6" fmla="*/ 62364 h 927927"/>
                <a:gd name="connsiteX7" fmla="*/ 7230467 w 7230467"/>
                <a:gd name="connsiteY7" fmla="*/ 463963 h 927927"/>
                <a:gd name="connsiteX0" fmla="*/ 6625486 w 7230467"/>
                <a:gd name="connsiteY0" fmla="*/ 927927 h 927927"/>
                <a:gd name="connsiteX1" fmla="*/ 18846 w 7230467"/>
                <a:gd name="connsiteY1" fmla="*/ 927927 h 927927"/>
                <a:gd name="connsiteX2" fmla="*/ 1086130 w 7230467"/>
                <a:gd name="connsiteY2" fmla="*/ 463963 h 927927"/>
                <a:gd name="connsiteX3" fmla="*/ 17775 w 7230467"/>
                <a:gd name="connsiteY3" fmla="*/ 62364 h 927927"/>
                <a:gd name="connsiteX4" fmla="*/ 182888 w 7230467"/>
                <a:gd name="connsiteY4" fmla="*/ 0 h 927927"/>
                <a:gd name="connsiteX5" fmla="*/ 5831891 w 7230467"/>
                <a:gd name="connsiteY5" fmla="*/ 0 h 927927"/>
                <a:gd name="connsiteX6" fmla="*/ 6162113 w 7230467"/>
                <a:gd name="connsiteY6" fmla="*/ 62364 h 927927"/>
                <a:gd name="connsiteX7" fmla="*/ 7230467 w 7230467"/>
                <a:gd name="connsiteY7" fmla="*/ 463963 h 927927"/>
                <a:gd name="connsiteX0" fmla="*/ 6625486 w 7230467"/>
                <a:gd name="connsiteY0" fmla="*/ 927927 h 927927"/>
                <a:gd name="connsiteX1" fmla="*/ 18846 w 7230467"/>
                <a:gd name="connsiteY1" fmla="*/ 927927 h 927927"/>
                <a:gd name="connsiteX2" fmla="*/ 1086130 w 7230467"/>
                <a:gd name="connsiteY2" fmla="*/ 463963 h 927927"/>
                <a:gd name="connsiteX3" fmla="*/ 17777 w 7230467"/>
                <a:gd name="connsiteY3" fmla="*/ 51020 h 927927"/>
                <a:gd name="connsiteX4" fmla="*/ 182888 w 7230467"/>
                <a:gd name="connsiteY4" fmla="*/ 0 h 927927"/>
                <a:gd name="connsiteX5" fmla="*/ 5831891 w 7230467"/>
                <a:gd name="connsiteY5" fmla="*/ 0 h 927927"/>
                <a:gd name="connsiteX6" fmla="*/ 6162113 w 7230467"/>
                <a:gd name="connsiteY6" fmla="*/ 62364 h 927927"/>
                <a:gd name="connsiteX7" fmla="*/ 7230467 w 7230467"/>
                <a:gd name="connsiteY7" fmla="*/ 463963 h 927927"/>
                <a:gd name="connsiteX0" fmla="*/ 6625486 w 7230467"/>
                <a:gd name="connsiteY0" fmla="*/ 927927 h 927927"/>
                <a:gd name="connsiteX1" fmla="*/ 18846 w 7230467"/>
                <a:gd name="connsiteY1" fmla="*/ 927927 h 927927"/>
                <a:gd name="connsiteX2" fmla="*/ 1166724 w 7230467"/>
                <a:gd name="connsiteY2" fmla="*/ 463963 h 927927"/>
                <a:gd name="connsiteX3" fmla="*/ 17777 w 7230467"/>
                <a:gd name="connsiteY3" fmla="*/ 51020 h 927927"/>
                <a:gd name="connsiteX4" fmla="*/ 182888 w 7230467"/>
                <a:gd name="connsiteY4" fmla="*/ 0 h 927927"/>
                <a:gd name="connsiteX5" fmla="*/ 5831891 w 7230467"/>
                <a:gd name="connsiteY5" fmla="*/ 0 h 927927"/>
                <a:gd name="connsiteX6" fmla="*/ 6162113 w 7230467"/>
                <a:gd name="connsiteY6" fmla="*/ 62364 h 927927"/>
                <a:gd name="connsiteX7" fmla="*/ 7230467 w 7230467"/>
                <a:gd name="connsiteY7" fmla="*/ 463963 h 927927"/>
                <a:gd name="connsiteX0" fmla="*/ 6625486 w 7230467"/>
                <a:gd name="connsiteY0" fmla="*/ 927927 h 927927"/>
                <a:gd name="connsiteX1" fmla="*/ 18846 w 7230467"/>
                <a:gd name="connsiteY1" fmla="*/ 927927 h 927927"/>
                <a:gd name="connsiteX2" fmla="*/ 1166724 w 7230467"/>
                <a:gd name="connsiteY2" fmla="*/ 463963 h 927927"/>
                <a:gd name="connsiteX3" fmla="*/ 17777 w 7230467"/>
                <a:gd name="connsiteY3" fmla="*/ 51020 h 927927"/>
                <a:gd name="connsiteX4" fmla="*/ 182888 w 7230467"/>
                <a:gd name="connsiteY4" fmla="*/ 0 h 927927"/>
                <a:gd name="connsiteX5" fmla="*/ 5831891 w 7230467"/>
                <a:gd name="connsiteY5" fmla="*/ 0 h 927927"/>
                <a:gd name="connsiteX6" fmla="*/ 6162113 w 7230467"/>
                <a:gd name="connsiteY6" fmla="*/ 62364 h 927927"/>
                <a:gd name="connsiteX7" fmla="*/ 7230467 w 7230467"/>
                <a:gd name="connsiteY7" fmla="*/ 463963 h 927927"/>
                <a:gd name="connsiteX0" fmla="*/ 6625486 w 7230467"/>
                <a:gd name="connsiteY0" fmla="*/ 927927 h 927927"/>
                <a:gd name="connsiteX1" fmla="*/ 18846 w 7230467"/>
                <a:gd name="connsiteY1" fmla="*/ 927927 h 927927"/>
                <a:gd name="connsiteX2" fmla="*/ 1166724 w 7230467"/>
                <a:gd name="connsiteY2" fmla="*/ 463963 h 927927"/>
                <a:gd name="connsiteX3" fmla="*/ 17777 w 7230467"/>
                <a:gd name="connsiteY3" fmla="*/ 51020 h 927927"/>
                <a:gd name="connsiteX4" fmla="*/ 182888 w 7230467"/>
                <a:gd name="connsiteY4" fmla="*/ 0 h 927927"/>
                <a:gd name="connsiteX5" fmla="*/ 5831891 w 7230467"/>
                <a:gd name="connsiteY5" fmla="*/ 0 h 927927"/>
                <a:gd name="connsiteX6" fmla="*/ 6162113 w 7230467"/>
                <a:gd name="connsiteY6" fmla="*/ 62364 h 927927"/>
                <a:gd name="connsiteX7" fmla="*/ 7230467 w 7230467"/>
                <a:gd name="connsiteY7" fmla="*/ 463963 h 927927"/>
                <a:gd name="connsiteX0" fmla="*/ 6622453 w 7227434"/>
                <a:gd name="connsiteY0" fmla="*/ 927927 h 927927"/>
                <a:gd name="connsiteX1" fmla="*/ 15813 w 7227434"/>
                <a:gd name="connsiteY1" fmla="*/ 927927 h 927927"/>
                <a:gd name="connsiteX2" fmla="*/ 1163691 w 7227434"/>
                <a:gd name="connsiteY2" fmla="*/ 463963 h 927927"/>
                <a:gd name="connsiteX3" fmla="*/ 14744 w 7227434"/>
                <a:gd name="connsiteY3" fmla="*/ 51020 h 927927"/>
                <a:gd name="connsiteX4" fmla="*/ 179855 w 7227434"/>
                <a:gd name="connsiteY4" fmla="*/ 0 h 927927"/>
                <a:gd name="connsiteX5" fmla="*/ 5828858 w 7227434"/>
                <a:gd name="connsiteY5" fmla="*/ 0 h 927927"/>
                <a:gd name="connsiteX6" fmla="*/ 6159080 w 7227434"/>
                <a:gd name="connsiteY6" fmla="*/ 62364 h 927927"/>
                <a:gd name="connsiteX7" fmla="*/ 7227434 w 7227434"/>
                <a:gd name="connsiteY7" fmla="*/ 463963 h 927927"/>
                <a:gd name="connsiteX0" fmla="*/ 6623117 w 7228098"/>
                <a:gd name="connsiteY0" fmla="*/ 927927 h 927927"/>
                <a:gd name="connsiteX1" fmla="*/ 16477 w 7228098"/>
                <a:gd name="connsiteY1" fmla="*/ 927927 h 927927"/>
                <a:gd name="connsiteX2" fmla="*/ 1164355 w 7228098"/>
                <a:gd name="connsiteY2" fmla="*/ 463963 h 927927"/>
                <a:gd name="connsiteX3" fmla="*/ 15408 w 7228098"/>
                <a:gd name="connsiteY3" fmla="*/ 51020 h 927927"/>
                <a:gd name="connsiteX4" fmla="*/ 180519 w 7228098"/>
                <a:gd name="connsiteY4" fmla="*/ 0 h 927927"/>
                <a:gd name="connsiteX5" fmla="*/ 5829522 w 7228098"/>
                <a:gd name="connsiteY5" fmla="*/ 0 h 927927"/>
                <a:gd name="connsiteX6" fmla="*/ 6159744 w 7228098"/>
                <a:gd name="connsiteY6" fmla="*/ 62364 h 927927"/>
                <a:gd name="connsiteX7" fmla="*/ 7228098 w 7228098"/>
                <a:gd name="connsiteY7" fmla="*/ 463963 h 927927"/>
                <a:gd name="connsiteX0" fmla="*/ 6623249 w 7228230"/>
                <a:gd name="connsiteY0" fmla="*/ 927927 h 927927"/>
                <a:gd name="connsiteX1" fmla="*/ 16609 w 7228230"/>
                <a:gd name="connsiteY1" fmla="*/ 927927 h 927927"/>
                <a:gd name="connsiteX2" fmla="*/ 1164487 w 7228230"/>
                <a:gd name="connsiteY2" fmla="*/ 463963 h 927927"/>
                <a:gd name="connsiteX3" fmla="*/ 15540 w 7228230"/>
                <a:gd name="connsiteY3" fmla="*/ 51020 h 927927"/>
                <a:gd name="connsiteX4" fmla="*/ 159892 w 7228230"/>
                <a:gd name="connsiteY4" fmla="*/ 0 h 927927"/>
                <a:gd name="connsiteX5" fmla="*/ 5829654 w 7228230"/>
                <a:gd name="connsiteY5" fmla="*/ 0 h 927927"/>
                <a:gd name="connsiteX6" fmla="*/ 6159876 w 7228230"/>
                <a:gd name="connsiteY6" fmla="*/ 62364 h 927927"/>
                <a:gd name="connsiteX7" fmla="*/ 7228230 w 7228230"/>
                <a:gd name="connsiteY7" fmla="*/ 463963 h 927927"/>
                <a:gd name="connsiteX0" fmla="*/ 6623249 w 7228230"/>
                <a:gd name="connsiteY0" fmla="*/ 927927 h 927927"/>
                <a:gd name="connsiteX1" fmla="*/ 16609 w 7228230"/>
                <a:gd name="connsiteY1" fmla="*/ 927927 h 927927"/>
                <a:gd name="connsiteX2" fmla="*/ 1164487 w 7228230"/>
                <a:gd name="connsiteY2" fmla="*/ 463963 h 927927"/>
                <a:gd name="connsiteX3" fmla="*/ 15540 w 7228230"/>
                <a:gd name="connsiteY3" fmla="*/ 51020 h 927927"/>
                <a:gd name="connsiteX4" fmla="*/ 159892 w 7228230"/>
                <a:gd name="connsiteY4" fmla="*/ 0 h 927927"/>
                <a:gd name="connsiteX5" fmla="*/ 5829654 w 7228230"/>
                <a:gd name="connsiteY5" fmla="*/ 0 h 927927"/>
                <a:gd name="connsiteX6" fmla="*/ 6275356 w 7228230"/>
                <a:gd name="connsiteY6" fmla="*/ 51020 h 927927"/>
                <a:gd name="connsiteX7" fmla="*/ 7228230 w 7228230"/>
                <a:gd name="connsiteY7" fmla="*/ 463963 h 927927"/>
                <a:gd name="connsiteX0" fmla="*/ 6623249 w 7424302"/>
                <a:gd name="connsiteY0" fmla="*/ 927927 h 927927"/>
                <a:gd name="connsiteX1" fmla="*/ 16609 w 7424302"/>
                <a:gd name="connsiteY1" fmla="*/ 927927 h 927927"/>
                <a:gd name="connsiteX2" fmla="*/ 1164487 w 7424302"/>
                <a:gd name="connsiteY2" fmla="*/ 463963 h 927927"/>
                <a:gd name="connsiteX3" fmla="*/ 15540 w 7424302"/>
                <a:gd name="connsiteY3" fmla="*/ 51020 h 927927"/>
                <a:gd name="connsiteX4" fmla="*/ 159892 w 7424302"/>
                <a:gd name="connsiteY4" fmla="*/ 0 h 927927"/>
                <a:gd name="connsiteX5" fmla="*/ 5829654 w 7424302"/>
                <a:gd name="connsiteY5" fmla="*/ 0 h 927927"/>
                <a:gd name="connsiteX6" fmla="*/ 6275356 w 7424302"/>
                <a:gd name="connsiteY6" fmla="*/ 51020 h 927927"/>
                <a:gd name="connsiteX7" fmla="*/ 7424302 w 7424302"/>
                <a:gd name="connsiteY7" fmla="*/ 463963 h 927927"/>
                <a:gd name="connsiteX0" fmla="*/ 6623249 w 7424302"/>
                <a:gd name="connsiteY0" fmla="*/ 927927 h 927927"/>
                <a:gd name="connsiteX1" fmla="*/ 16609 w 7424302"/>
                <a:gd name="connsiteY1" fmla="*/ 927927 h 927927"/>
                <a:gd name="connsiteX2" fmla="*/ 1164487 w 7424302"/>
                <a:gd name="connsiteY2" fmla="*/ 463963 h 927927"/>
                <a:gd name="connsiteX3" fmla="*/ 15540 w 7424302"/>
                <a:gd name="connsiteY3" fmla="*/ 51020 h 927927"/>
                <a:gd name="connsiteX4" fmla="*/ 159892 w 7424302"/>
                <a:gd name="connsiteY4" fmla="*/ 0 h 927927"/>
                <a:gd name="connsiteX5" fmla="*/ 5829654 w 7424302"/>
                <a:gd name="connsiteY5" fmla="*/ 0 h 927927"/>
                <a:gd name="connsiteX6" fmla="*/ 6275356 w 7424302"/>
                <a:gd name="connsiteY6" fmla="*/ 51020 h 927927"/>
                <a:gd name="connsiteX7" fmla="*/ 7424302 w 7424302"/>
                <a:gd name="connsiteY7" fmla="*/ 463963 h 927927"/>
                <a:gd name="connsiteX0" fmla="*/ 6623249 w 7424302"/>
                <a:gd name="connsiteY0" fmla="*/ 927927 h 927927"/>
                <a:gd name="connsiteX1" fmla="*/ 16609 w 7424302"/>
                <a:gd name="connsiteY1" fmla="*/ 927927 h 927927"/>
                <a:gd name="connsiteX2" fmla="*/ 1164487 w 7424302"/>
                <a:gd name="connsiteY2" fmla="*/ 463963 h 927927"/>
                <a:gd name="connsiteX3" fmla="*/ 15540 w 7424302"/>
                <a:gd name="connsiteY3" fmla="*/ 51020 h 927927"/>
                <a:gd name="connsiteX4" fmla="*/ 159892 w 7424302"/>
                <a:gd name="connsiteY4" fmla="*/ 0 h 927927"/>
                <a:gd name="connsiteX5" fmla="*/ 5829654 w 7424302"/>
                <a:gd name="connsiteY5" fmla="*/ 0 h 927927"/>
                <a:gd name="connsiteX6" fmla="*/ 6275356 w 7424302"/>
                <a:gd name="connsiteY6" fmla="*/ 51020 h 927927"/>
                <a:gd name="connsiteX7" fmla="*/ 7424302 w 7424302"/>
                <a:gd name="connsiteY7" fmla="*/ 463963 h 927927"/>
                <a:gd name="connsiteX0" fmla="*/ 6623249 w 7424302"/>
                <a:gd name="connsiteY0" fmla="*/ 927927 h 927927"/>
                <a:gd name="connsiteX1" fmla="*/ 16609 w 7424302"/>
                <a:gd name="connsiteY1" fmla="*/ 927927 h 927927"/>
                <a:gd name="connsiteX2" fmla="*/ 1164487 w 7424302"/>
                <a:gd name="connsiteY2" fmla="*/ 463963 h 927927"/>
                <a:gd name="connsiteX3" fmla="*/ 15540 w 7424302"/>
                <a:gd name="connsiteY3" fmla="*/ 51020 h 927927"/>
                <a:gd name="connsiteX4" fmla="*/ 159892 w 7424302"/>
                <a:gd name="connsiteY4" fmla="*/ 0 h 927927"/>
                <a:gd name="connsiteX5" fmla="*/ 5986652 w 7424302"/>
                <a:gd name="connsiteY5" fmla="*/ 0 h 927927"/>
                <a:gd name="connsiteX6" fmla="*/ 6275356 w 7424302"/>
                <a:gd name="connsiteY6" fmla="*/ 51020 h 927927"/>
                <a:gd name="connsiteX7" fmla="*/ 7424302 w 7424302"/>
                <a:gd name="connsiteY7" fmla="*/ 463963 h 927927"/>
                <a:gd name="connsiteX0" fmla="*/ 6680603 w 7424302"/>
                <a:gd name="connsiteY0" fmla="*/ 927927 h 927927"/>
                <a:gd name="connsiteX1" fmla="*/ 16609 w 7424302"/>
                <a:gd name="connsiteY1" fmla="*/ 927927 h 927927"/>
                <a:gd name="connsiteX2" fmla="*/ 1164487 w 7424302"/>
                <a:gd name="connsiteY2" fmla="*/ 463963 h 927927"/>
                <a:gd name="connsiteX3" fmla="*/ 15540 w 7424302"/>
                <a:gd name="connsiteY3" fmla="*/ 51020 h 927927"/>
                <a:gd name="connsiteX4" fmla="*/ 159892 w 7424302"/>
                <a:gd name="connsiteY4" fmla="*/ 0 h 927927"/>
                <a:gd name="connsiteX5" fmla="*/ 5986652 w 7424302"/>
                <a:gd name="connsiteY5" fmla="*/ 0 h 927927"/>
                <a:gd name="connsiteX6" fmla="*/ 6275356 w 7424302"/>
                <a:gd name="connsiteY6" fmla="*/ 51020 h 927927"/>
                <a:gd name="connsiteX7" fmla="*/ 7424302 w 7424302"/>
                <a:gd name="connsiteY7" fmla="*/ 463963 h 927927"/>
                <a:gd name="connsiteX0" fmla="*/ 6680603 w 7424302"/>
                <a:gd name="connsiteY0" fmla="*/ 927927 h 927927"/>
                <a:gd name="connsiteX1" fmla="*/ 16609 w 7424302"/>
                <a:gd name="connsiteY1" fmla="*/ 927927 h 927927"/>
                <a:gd name="connsiteX2" fmla="*/ 1164487 w 7424302"/>
                <a:gd name="connsiteY2" fmla="*/ 463963 h 927927"/>
                <a:gd name="connsiteX3" fmla="*/ 15540 w 7424302"/>
                <a:gd name="connsiteY3" fmla="*/ 51020 h 927927"/>
                <a:gd name="connsiteX4" fmla="*/ 159892 w 7424302"/>
                <a:gd name="connsiteY4" fmla="*/ 0 h 927927"/>
                <a:gd name="connsiteX5" fmla="*/ 5986652 w 7424302"/>
                <a:gd name="connsiteY5" fmla="*/ 0 h 927927"/>
                <a:gd name="connsiteX6" fmla="*/ 6275356 w 7424302"/>
                <a:gd name="connsiteY6" fmla="*/ 51020 h 927927"/>
                <a:gd name="connsiteX7" fmla="*/ 7424302 w 7424302"/>
                <a:gd name="connsiteY7" fmla="*/ 463963 h 927927"/>
                <a:gd name="connsiteX0" fmla="*/ 6680603 w 7424302"/>
                <a:gd name="connsiteY0" fmla="*/ 927927 h 927927"/>
                <a:gd name="connsiteX1" fmla="*/ 16609 w 7424302"/>
                <a:gd name="connsiteY1" fmla="*/ 927927 h 927927"/>
                <a:gd name="connsiteX2" fmla="*/ 1059717 w 7424302"/>
                <a:gd name="connsiteY2" fmla="*/ 463963 h 927927"/>
                <a:gd name="connsiteX3" fmla="*/ 15540 w 7424302"/>
                <a:gd name="connsiteY3" fmla="*/ 51020 h 927927"/>
                <a:gd name="connsiteX4" fmla="*/ 159892 w 7424302"/>
                <a:gd name="connsiteY4" fmla="*/ 0 h 927927"/>
                <a:gd name="connsiteX5" fmla="*/ 5986652 w 7424302"/>
                <a:gd name="connsiteY5" fmla="*/ 0 h 927927"/>
                <a:gd name="connsiteX6" fmla="*/ 6275356 w 7424302"/>
                <a:gd name="connsiteY6" fmla="*/ 51020 h 927927"/>
                <a:gd name="connsiteX7" fmla="*/ 7424302 w 7424302"/>
                <a:gd name="connsiteY7" fmla="*/ 463963 h 927927"/>
                <a:gd name="connsiteX0" fmla="*/ 6680603 w 7424302"/>
                <a:gd name="connsiteY0" fmla="*/ 927927 h 927927"/>
                <a:gd name="connsiteX1" fmla="*/ 16609 w 7424302"/>
                <a:gd name="connsiteY1" fmla="*/ 927927 h 927927"/>
                <a:gd name="connsiteX2" fmla="*/ 1059717 w 7424302"/>
                <a:gd name="connsiteY2" fmla="*/ 463963 h 927927"/>
                <a:gd name="connsiteX3" fmla="*/ 15540 w 7424302"/>
                <a:gd name="connsiteY3" fmla="*/ 51020 h 927927"/>
                <a:gd name="connsiteX4" fmla="*/ 159892 w 7424302"/>
                <a:gd name="connsiteY4" fmla="*/ 0 h 927927"/>
                <a:gd name="connsiteX5" fmla="*/ 5986652 w 7424302"/>
                <a:gd name="connsiteY5" fmla="*/ 0 h 927927"/>
                <a:gd name="connsiteX6" fmla="*/ 6275356 w 7424302"/>
                <a:gd name="connsiteY6" fmla="*/ 51020 h 927927"/>
                <a:gd name="connsiteX7" fmla="*/ 7424302 w 7424302"/>
                <a:gd name="connsiteY7" fmla="*/ 463963 h 927927"/>
                <a:gd name="connsiteX0" fmla="*/ 6680603 w 7424302"/>
                <a:gd name="connsiteY0" fmla="*/ 927927 h 927927"/>
                <a:gd name="connsiteX1" fmla="*/ 16609 w 7424302"/>
                <a:gd name="connsiteY1" fmla="*/ 927927 h 927927"/>
                <a:gd name="connsiteX2" fmla="*/ 1059717 w 7424302"/>
                <a:gd name="connsiteY2" fmla="*/ 463963 h 927927"/>
                <a:gd name="connsiteX3" fmla="*/ 15540 w 7424302"/>
                <a:gd name="connsiteY3" fmla="*/ 51020 h 927927"/>
                <a:gd name="connsiteX4" fmla="*/ 159892 w 7424302"/>
                <a:gd name="connsiteY4" fmla="*/ 0 h 927927"/>
                <a:gd name="connsiteX5" fmla="*/ 5986652 w 7424302"/>
                <a:gd name="connsiteY5" fmla="*/ 0 h 927927"/>
                <a:gd name="connsiteX6" fmla="*/ 6275356 w 7424302"/>
                <a:gd name="connsiteY6" fmla="*/ 51020 h 927927"/>
                <a:gd name="connsiteX7" fmla="*/ 7424302 w 7424302"/>
                <a:gd name="connsiteY7" fmla="*/ 463963 h 927927"/>
                <a:gd name="connsiteX0" fmla="*/ 6678673 w 7422372"/>
                <a:gd name="connsiteY0" fmla="*/ 927927 h 927927"/>
                <a:gd name="connsiteX1" fmla="*/ 14679 w 7422372"/>
                <a:gd name="connsiteY1" fmla="*/ 927927 h 927927"/>
                <a:gd name="connsiteX2" fmla="*/ 1057787 w 7422372"/>
                <a:gd name="connsiteY2" fmla="*/ 463963 h 927927"/>
                <a:gd name="connsiteX3" fmla="*/ 13610 w 7422372"/>
                <a:gd name="connsiteY3" fmla="*/ 51020 h 927927"/>
                <a:gd name="connsiteX4" fmla="*/ 157962 w 7422372"/>
                <a:gd name="connsiteY4" fmla="*/ 0 h 927927"/>
                <a:gd name="connsiteX5" fmla="*/ 5984722 w 7422372"/>
                <a:gd name="connsiteY5" fmla="*/ 0 h 927927"/>
                <a:gd name="connsiteX6" fmla="*/ 6273426 w 7422372"/>
                <a:gd name="connsiteY6" fmla="*/ 51020 h 927927"/>
                <a:gd name="connsiteX7" fmla="*/ 7422372 w 7422372"/>
                <a:gd name="connsiteY7" fmla="*/ 463963 h 927927"/>
                <a:gd name="connsiteX0" fmla="*/ 6679103 w 7422802"/>
                <a:gd name="connsiteY0" fmla="*/ 927927 h 927927"/>
                <a:gd name="connsiteX1" fmla="*/ 15109 w 7422802"/>
                <a:gd name="connsiteY1" fmla="*/ 927927 h 927927"/>
                <a:gd name="connsiteX2" fmla="*/ 1058217 w 7422802"/>
                <a:gd name="connsiteY2" fmla="*/ 463963 h 927927"/>
                <a:gd name="connsiteX3" fmla="*/ 14040 w 7422802"/>
                <a:gd name="connsiteY3" fmla="*/ 51020 h 927927"/>
                <a:gd name="connsiteX4" fmla="*/ 158392 w 7422802"/>
                <a:gd name="connsiteY4" fmla="*/ 0 h 927927"/>
                <a:gd name="connsiteX5" fmla="*/ 5985152 w 7422802"/>
                <a:gd name="connsiteY5" fmla="*/ 0 h 927927"/>
                <a:gd name="connsiteX6" fmla="*/ 6273856 w 7422802"/>
                <a:gd name="connsiteY6" fmla="*/ 51020 h 927927"/>
                <a:gd name="connsiteX7" fmla="*/ 7422802 w 7422802"/>
                <a:gd name="connsiteY7" fmla="*/ 463963 h 927927"/>
                <a:gd name="connsiteX0" fmla="*/ 6679186 w 7422885"/>
                <a:gd name="connsiteY0" fmla="*/ 927927 h 927927"/>
                <a:gd name="connsiteX1" fmla="*/ 15192 w 7422885"/>
                <a:gd name="connsiteY1" fmla="*/ 927927 h 927927"/>
                <a:gd name="connsiteX2" fmla="*/ 1058300 w 7422885"/>
                <a:gd name="connsiteY2" fmla="*/ 463963 h 927927"/>
                <a:gd name="connsiteX3" fmla="*/ 14123 w 7422885"/>
                <a:gd name="connsiteY3" fmla="*/ 51020 h 927927"/>
                <a:gd name="connsiteX4" fmla="*/ 145308 w 7422885"/>
                <a:gd name="connsiteY4" fmla="*/ 0 h 927927"/>
                <a:gd name="connsiteX5" fmla="*/ 5985235 w 7422885"/>
                <a:gd name="connsiteY5" fmla="*/ 0 h 927927"/>
                <a:gd name="connsiteX6" fmla="*/ 6273939 w 7422885"/>
                <a:gd name="connsiteY6" fmla="*/ 51020 h 927927"/>
                <a:gd name="connsiteX7" fmla="*/ 7422885 w 7422885"/>
                <a:gd name="connsiteY7" fmla="*/ 463963 h 927927"/>
                <a:gd name="connsiteX0" fmla="*/ 6679186 w 7422885"/>
                <a:gd name="connsiteY0" fmla="*/ 927927 h 927927"/>
                <a:gd name="connsiteX1" fmla="*/ 15192 w 7422885"/>
                <a:gd name="connsiteY1" fmla="*/ 927927 h 927927"/>
                <a:gd name="connsiteX2" fmla="*/ 1058300 w 7422885"/>
                <a:gd name="connsiteY2" fmla="*/ 463963 h 927927"/>
                <a:gd name="connsiteX3" fmla="*/ 14123 w 7422885"/>
                <a:gd name="connsiteY3" fmla="*/ 51020 h 927927"/>
                <a:gd name="connsiteX4" fmla="*/ 145308 w 7422885"/>
                <a:gd name="connsiteY4" fmla="*/ 0 h 927927"/>
                <a:gd name="connsiteX5" fmla="*/ 5985235 w 7422885"/>
                <a:gd name="connsiteY5" fmla="*/ 0 h 927927"/>
                <a:gd name="connsiteX6" fmla="*/ 6378890 w 7422885"/>
                <a:gd name="connsiteY6" fmla="*/ 51020 h 927927"/>
                <a:gd name="connsiteX7" fmla="*/ 7422885 w 7422885"/>
                <a:gd name="connsiteY7" fmla="*/ 463963 h 927927"/>
                <a:gd name="connsiteX0" fmla="*/ 6679186 w 7423067"/>
                <a:gd name="connsiteY0" fmla="*/ 927927 h 927927"/>
                <a:gd name="connsiteX1" fmla="*/ 15192 w 7423067"/>
                <a:gd name="connsiteY1" fmla="*/ 927927 h 927927"/>
                <a:gd name="connsiteX2" fmla="*/ 1058300 w 7423067"/>
                <a:gd name="connsiteY2" fmla="*/ 463963 h 927927"/>
                <a:gd name="connsiteX3" fmla="*/ 14123 w 7423067"/>
                <a:gd name="connsiteY3" fmla="*/ 51020 h 927927"/>
                <a:gd name="connsiteX4" fmla="*/ 145308 w 7423067"/>
                <a:gd name="connsiteY4" fmla="*/ 0 h 927927"/>
                <a:gd name="connsiteX5" fmla="*/ 5985235 w 7423067"/>
                <a:gd name="connsiteY5" fmla="*/ 0 h 927927"/>
                <a:gd name="connsiteX6" fmla="*/ 6378890 w 7423067"/>
                <a:gd name="connsiteY6" fmla="*/ 51020 h 927927"/>
                <a:gd name="connsiteX7" fmla="*/ 7423067 w 7423067"/>
                <a:gd name="connsiteY7" fmla="*/ 463963 h 927927"/>
                <a:gd name="connsiteX0" fmla="*/ 6679186 w 7423067"/>
                <a:gd name="connsiteY0" fmla="*/ 927927 h 927927"/>
                <a:gd name="connsiteX1" fmla="*/ 15192 w 7423067"/>
                <a:gd name="connsiteY1" fmla="*/ 927927 h 927927"/>
                <a:gd name="connsiteX2" fmla="*/ 1058300 w 7423067"/>
                <a:gd name="connsiteY2" fmla="*/ 463963 h 927927"/>
                <a:gd name="connsiteX3" fmla="*/ 14123 w 7423067"/>
                <a:gd name="connsiteY3" fmla="*/ 51020 h 927927"/>
                <a:gd name="connsiteX4" fmla="*/ 145308 w 7423067"/>
                <a:gd name="connsiteY4" fmla="*/ 0 h 927927"/>
                <a:gd name="connsiteX5" fmla="*/ 5985235 w 7423067"/>
                <a:gd name="connsiteY5" fmla="*/ 0 h 927927"/>
                <a:gd name="connsiteX6" fmla="*/ 6378890 w 7423067"/>
                <a:gd name="connsiteY6" fmla="*/ 51020 h 927927"/>
                <a:gd name="connsiteX7" fmla="*/ 7423067 w 7423067"/>
                <a:gd name="connsiteY7" fmla="*/ 463963 h 927927"/>
                <a:gd name="connsiteX0" fmla="*/ 6679186 w 7423067"/>
                <a:gd name="connsiteY0" fmla="*/ 927927 h 927927"/>
                <a:gd name="connsiteX1" fmla="*/ 15192 w 7423067"/>
                <a:gd name="connsiteY1" fmla="*/ 927927 h 927927"/>
                <a:gd name="connsiteX2" fmla="*/ 1058300 w 7423067"/>
                <a:gd name="connsiteY2" fmla="*/ 463963 h 927927"/>
                <a:gd name="connsiteX3" fmla="*/ 14123 w 7423067"/>
                <a:gd name="connsiteY3" fmla="*/ 51020 h 927927"/>
                <a:gd name="connsiteX4" fmla="*/ 145308 w 7423067"/>
                <a:gd name="connsiteY4" fmla="*/ 0 h 927927"/>
                <a:gd name="connsiteX5" fmla="*/ 5985235 w 7423067"/>
                <a:gd name="connsiteY5" fmla="*/ 0 h 927927"/>
                <a:gd name="connsiteX6" fmla="*/ 6378890 w 7423067"/>
                <a:gd name="connsiteY6" fmla="*/ 51020 h 927927"/>
                <a:gd name="connsiteX7" fmla="*/ 7423067 w 7423067"/>
                <a:gd name="connsiteY7" fmla="*/ 463963 h 927927"/>
                <a:gd name="connsiteX0" fmla="*/ 6679186 w 7423067"/>
                <a:gd name="connsiteY0" fmla="*/ 927927 h 927927"/>
                <a:gd name="connsiteX1" fmla="*/ 15192 w 7423067"/>
                <a:gd name="connsiteY1" fmla="*/ 927927 h 927927"/>
                <a:gd name="connsiteX2" fmla="*/ 1058300 w 7423067"/>
                <a:gd name="connsiteY2" fmla="*/ 463963 h 927927"/>
                <a:gd name="connsiteX3" fmla="*/ 14123 w 7423067"/>
                <a:gd name="connsiteY3" fmla="*/ 51020 h 927927"/>
                <a:gd name="connsiteX4" fmla="*/ 145308 w 7423067"/>
                <a:gd name="connsiteY4" fmla="*/ 0 h 927927"/>
                <a:gd name="connsiteX5" fmla="*/ 6116513 w 7423067"/>
                <a:gd name="connsiteY5" fmla="*/ 0 h 927927"/>
                <a:gd name="connsiteX6" fmla="*/ 6378890 w 7423067"/>
                <a:gd name="connsiteY6" fmla="*/ 51020 h 927927"/>
                <a:gd name="connsiteX7" fmla="*/ 7423067 w 7423067"/>
                <a:gd name="connsiteY7" fmla="*/ 463963 h 927927"/>
                <a:gd name="connsiteX0" fmla="*/ 6747292 w 7423067"/>
                <a:gd name="connsiteY0" fmla="*/ 927927 h 927927"/>
                <a:gd name="connsiteX1" fmla="*/ 15192 w 7423067"/>
                <a:gd name="connsiteY1" fmla="*/ 927927 h 927927"/>
                <a:gd name="connsiteX2" fmla="*/ 1058300 w 7423067"/>
                <a:gd name="connsiteY2" fmla="*/ 463963 h 927927"/>
                <a:gd name="connsiteX3" fmla="*/ 14123 w 7423067"/>
                <a:gd name="connsiteY3" fmla="*/ 51020 h 927927"/>
                <a:gd name="connsiteX4" fmla="*/ 145308 w 7423067"/>
                <a:gd name="connsiteY4" fmla="*/ 0 h 927927"/>
                <a:gd name="connsiteX5" fmla="*/ 6116513 w 7423067"/>
                <a:gd name="connsiteY5" fmla="*/ 0 h 927927"/>
                <a:gd name="connsiteX6" fmla="*/ 6378890 w 7423067"/>
                <a:gd name="connsiteY6" fmla="*/ 51020 h 927927"/>
                <a:gd name="connsiteX7" fmla="*/ 7423067 w 7423067"/>
                <a:gd name="connsiteY7" fmla="*/ 463963 h 927927"/>
                <a:gd name="connsiteX0" fmla="*/ 6747292 w 7423067"/>
                <a:gd name="connsiteY0" fmla="*/ 927927 h 927927"/>
                <a:gd name="connsiteX1" fmla="*/ 15192 w 7423067"/>
                <a:gd name="connsiteY1" fmla="*/ 927927 h 927927"/>
                <a:gd name="connsiteX2" fmla="*/ 1058300 w 7423067"/>
                <a:gd name="connsiteY2" fmla="*/ 463963 h 927927"/>
                <a:gd name="connsiteX3" fmla="*/ 14122 w 7423067"/>
                <a:gd name="connsiteY3" fmla="*/ 51020 h 927927"/>
                <a:gd name="connsiteX4" fmla="*/ 145308 w 7423067"/>
                <a:gd name="connsiteY4" fmla="*/ 0 h 927927"/>
                <a:gd name="connsiteX5" fmla="*/ 6116513 w 7423067"/>
                <a:gd name="connsiteY5" fmla="*/ 0 h 927927"/>
                <a:gd name="connsiteX6" fmla="*/ 6378890 w 7423067"/>
                <a:gd name="connsiteY6" fmla="*/ 51020 h 927927"/>
                <a:gd name="connsiteX7" fmla="*/ 7423067 w 7423067"/>
                <a:gd name="connsiteY7" fmla="*/ 463963 h 927927"/>
                <a:gd name="connsiteX0" fmla="*/ 6747292 w 7423067"/>
                <a:gd name="connsiteY0" fmla="*/ 927927 h 927927"/>
                <a:gd name="connsiteX1" fmla="*/ 15192 w 7423067"/>
                <a:gd name="connsiteY1" fmla="*/ 927927 h 927927"/>
                <a:gd name="connsiteX2" fmla="*/ 1044085 w 7423067"/>
                <a:gd name="connsiteY2" fmla="*/ 463963 h 927927"/>
                <a:gd name="connsiteX3" fmla="*/ 14122 w 7423067"/>
                <a:gd name="connsiteY3" fmla="*/ 51020 h 927927"/>
                <a:gd name="connsiteX4" fmla="*/ 145308 w 7423067"/>
                <a:gd name="connsiteY4" fmla="*/ 0 h 927927"/>
                <a:gd name="connsiteX5" fmla="*/ 6116513 w 7423067"/>
                <a:gd name="connsiteY5" fmla="*/ 0 h 927927"/>
                <a:gd name="connsiteX6" fmla="*/ 6378890 w 7423067"/>
                <a:gd name="connsiteY6" fmla="*/ 51020 h 927927"/>
                <a:gd name="connsiteX7" fmla="*/ 7423067 w 7423067"/>
                <a:gd name="connsiteY7" fmla="*/ 463963 h 927927"/>
                <a:gd name="connsiteX0" fmla="*/ 6747292 w 7423067"/>
                <a:gd name="connsiteY0" fmla="*/ 927927 h 927927"/>
                <a:gd name="connsiteX1" fmla="*/ 15192 w 7423067"/>
                <a:gd name="connsiteY1" fmla="*/ 927927 h 927927"/>
                <a:gd name="connsiteX2" fmla="*/ 1044085 w 7423067"/>
                <a:gd name="connsiteY2" fmla="*/ 463963 h 927927"/>
                <a:gd name="connsiteX3" fmla="*/ 14122 w 7423067"/>
                <a:gd name="connsiteY3" fmla="*/ 51020 h 927927"/>
                <a:gd name="connsiteX4" fmla="*/ 145308 w 7423067"/>
                <a:gd name="connsiteY4" fmla="*/ 0 h 927927"/>
                <a:gd name="connsiteX5" fmla="*/ 6116513 w 7423067"/>
                <a:gd name="connsiteY5" fmla="*/ 0 h 927927"/>
                <a:gd name="connsiteX6" fmla="*/ 6378890 w 7423067"/>
                <a:gd name="connsiteY6" fmla="*/ 51020 h 927927"/>
                <a:gd name="connsiteX7" fmla="*/ 7423067 w 7423067"/>
                <a:gd name="connsiteY7" fmla="*/ 463963 h 927927"/>
                <a:gd name="connsiteX0" fmla="*/ 6747292 w 7423067"/>
                <a:gd name="connsiteY0" fmla="*/ 927927 h 927927"/>
                <a:gd name="connsiteX1" fmla="*/ 15192 w 7423067"/>
                <a:gd name="connsiteY1" fmla="*/ 927927 h 927927"/>
                <a:gd name="connsiteX2" fmla="*/ 1044085 w 7423067"/>
                <a:gd name="connsiteY2" fmla="*/ 463963 h 927927"/>
                <a:gd name="connsiteX3" fmla="*/ 14122 w 7423067"/>
                <a:gd name="connsiteY3" fmla="*/ 51020 h 927927"/>
                <a:gd name="connsiteX4" fmla="*/ 145308 w 7423067"/>
                <a:gd name="connsiteY4" fmla="*/ 0 h 927927"/>
                <a:gd name="connsiteX5" fmla="*/ 6116513 w 7423067"/>
                <a:gd name="connsiteY5" fmla="*/ 0 h 927927"/>
                <a:gd name="connsiteX6" fmla="*/ 6378890 w 7423067"/>
                <a:gd name="connsiteY6" fmla="*/ 51020 h 927927"/>
                <a:gd name="connsiteX7" fmla="*/ 7423067 w 7423067"/>
                <a:gd name="connsiteY7" fmla="*/ 463963 h 927927"/>
                <a:gd name="connsiteX0" fmla="*/ 6747031 w 7422806"/>
                <a:gd name="connsiteY0" fmla="*/ 927927 h 927927"/>
                <a:gd name="connsiteX1" fmla="*/ 14931 w 7422806"/>
                <a:gd name="connsiteY1" fmla="*/ 927927 h 927927"/>
                <a:gd name="connsiteX2" fmla="*/ 1043824 w 7422806"/>
                <a:gd name="connsiteY2" fmla="*/ 463963 h 927927"/>
                <a:gd name="connsiteX3" fmla="*/ 13861 w 7422806"/>
                <a:gd name="connsiteY3" fmla="*/ 51020 h 927927"/>
                <a:gd name="connsiteX4" fmla="*/ 145047 w 7422806"/>
                <a:gd name="connsiteY4" fmla="*/ 0 h 927927"/>
                <a:gd name="connsiteX5" fmla="*/ 6116252 w 7422806"/>
                <a:gd name="connsiteY5" fmla="*/ 0 h 927927"/>
                <a:gd name="connsiteX6" fmla="*/ 6378629 w 7422806"/>
                <a:gd name="connsiteY6" fmla="*/ 51020 h 927927"/>
                <a:gd name="connsiteX7" fmla="*/ 7422806 w 7422806"/>
                <a:gd name="connsiteY7" fmla="*/ 463963 h 927927"/>
                <a:gd name="connsiteX0" fmla="*/ 6747088 w 7422863"/>
                <a:gd name="connsiteY0" fmla="*/ 927927 h 927927"/>
                <a:gd name="connsiteX1" fmla="*/ 14988 w 7422863"/>
                <a:gd name="connsiteY1" fmla="*/ 927927 h 927927"/>
                <a:gd name="connsiteX2" fmla="*/ 1043881 w 7422863"/>
                <a:gd name="connsiteY2" fmla="*/ 463963 h 927927"/>
                <a:gd name="connsiteX3" fmla="*/ 13918 w 7422863"/>
                <a:gd name="connsiteY3" fmla="*/ 51020 h 927927"/>
                <a:gd name="connsiteX4" fmla="*/ 145104 w 7422863"/>
                <a:gd name="connsiteY4" fmla="*/ 0 h 927927"/>
                <a:gd name="connsiteX5" fmla="*/ 6116309 w 7422863"/>
                <a:gd name="connsiteY5" fmla="*/ 0 h 927927"/>
                <a:gd name="connsiteX6" fmla="*/ 6378686 w 7422863"/>
                <a:gd name="connsiteY6" fmla="*/ 51020 h 927927"/>
                <a:gd name="connsiteX7" fmla="*/ 7422863 w 7422863"/>
                <a:gd name="connsiteY7" fmla="*/ 463963 h 927927"/>
                <a:gd name="connsiteX0" fmla="*/ 6747100 w 7422875"/>
                <a:gd name="connsiteY0" fmla="*/ 927927 h 927927"/>
                <a:gd name="connsiteX1" fmla="*/ 15000 w 7422875"/>
                <a:gd name="connsiteY1" fmla="*/ 927927 h 927927"/>
                <a:gd name="connsiteX2" fmla="*/ 1043893 w 7422875"/>
                <a:gd name="connsiteY2" fmla="*/ 463963 h 927927"/>
                <a:gd name="connsiteX3" fmla="*/ 13930 w 7422875"/>
                <a:gd name="connsiteY3" fmla="*/ 51020 h 927927"/>
                <a:gd name="connsiteX4" fmla="*/ 143333 w 7422875"/>
                <a:gd name="connsiteY4" fmla="*/ 0 h 927927"/>
                <a:gd name="connsiteX5" fmla="*/ 6116321 w 7422875"/>
                <a:gd name="connsiteY5" fmla="*/ 0 h 927927"/>
                <a:gd name="connsiteX6" fmla="*/ 6378698 w 7422875"/>
                <a:gd name="connsiteY6" fmla="*/ 51020 h 927927"/>
                <a:gd name="connsiteX7" fmla="*/ 7422875 w 7422875"/>
                <a:gd name="connsiteY7" fmla="*/ 463963 h 927927"/>
                <a:gd name="connsiteX0" fmla="*/ 6747100 w 7422875"/>
                <a:gd name="connsiteY0" fmla="*/ 927927 h 927927"/>
                <a:gd name="connsiteX1" fmla="*/ 15000 w 7422875"/>
                <a:gd name="connsiteY1" fmla="*/ 927927 h 927927"/>
                <a:gd name="connsiteX2" fmla="*/ 1043893 w 7422875"/>
                <a:gd name="connsiteY2" fmla="*/ 463963 h 927927"/>
                <a:gd name="connsiteX3" fmla="*/ 13930 w 7422875"/>
                <a:gd name="connsiteY3" fmla="*/ 51020 h 927927"/>
                <a:gd name="connsiteX4" fmla="*/ 143333 w 7422875"/>
                <a:gd name="connsiteY4" fmla="*/ 0 h 927927"/>
                <a:gd name="connsiteX5" fmla="*/ 6116321 w 7422875"/>
                <a:gd name="connsiteY5" fmla="*/ 0 h 927927"/>
                <a:gd name="connsiteX6" fmla="*/ 6482219 w 7422875"/>
                <a:gd name="connsiteY6" fmla="*/ 51020 h 927927"/>
                <a:gd name="connsiteX7" fmla="*/ 7422875 w 7422875"/>
                <a:gd name="connsiteY7" fmla="*/ 463963 h 927927"/>
                <a:gd name="connsiteX0" fmla="*/ 6747100 w 7512181"/>
                <a:gd name="connsiteY0" fmla="*/ 927927 h 927927"/>
                <a:gd name="connsiteX1" fmla="*/ 15000 w 7512181"/>
                <a:gd name="connsiteY1" fmla="*/ 927927 h 927927"/>
                <a:gd name="connsiteX2" fmla="*/ 1043893 w 7512181"/>
                <a:gd name="connsiteY2" fmla="*/ 463963 h 927927"/>
                <a:gd name="connsiteX3" fmla="*/ 13930 w 7512181"/>
                <a:gd name="connsiteY3" fmla="*/ 51020 h 927927"/>
                <a:gd name="connsiteX4" fmla="*/ 143333 w 7512181"/>
                <a:gd name="connsiteY4" fmla="*/ 0 h 927927"/>
                <a:gd name="connsiteX5" fmla="*/ 6116321 w 7512181"/>
                <a:gd name="connsiteY5" fmla="*/ 0 h 927927"/>
                <a:gd name="connsiteX6" fmla="*/ 6482219 w 7512181"/>
                <a:gd name="connsiteY6" fmla="*/ 51020 h 927927"/>
                <a:gd name="connsiteX7" fmla="*/ 7512181 w 7512181"/>
                <a:gd name="connsiteY7" fmla="*/ 463963 h 927927"/>
                <a:gd name="connsiteX0" fmla="*/ 6747100 w 7512181"/>
                <a:gd name="connsiteY0" fmla="*/ 927927 h 927927"/>
                <a:gd name="connsiteX1" fmla="*/ 15000 w 7512181"/>
                <a:gd name="connsiteY1" fmla="*/ 927927 h 927927"/>
                <a:gd name="connsiteX2" fmla="*/ 1043893 w 7512181"/>
                <a:gd name="connsiteY2" fmla="*/ 463963 h 927927"/>
                <a:gd name="connsiteX3" fmla="*/ 13930 w 7512181"/>
                <a:gd name="connsiteY3" fmla="*/ 51020 h 927927"/>
                <a:gd name="connsiteX4" fmla="*/ 143333 w 7512181"/>
                <a:gd name="connsiteY4" fmla="*/ 0 h 927927"/>
                <a:gd name="connsiteX5" fmla="*/ 6116321 w 7512181"/>
                <a:gd name="connsiteY5" fmla="*/ 0 h 927927"/>
                <a:gd name="connsiteX6" fmla="*/ 6482219 w 7512181"/>
                <a:gd name="connsiteY6" fmla="*/ 51020 h 927927"/>
                <a:gd name="connsiteX7" fmla="*/ 7512181 w 7512181"/>
                <a:gd name="connsiteY7" fmla="*/ 463963 h 927927"/>
                <a:gd name="connsiteX0" fmla="*/ 6747100 w 7512181"/>
                <a:gd name="connsiteY0" fmla="*/ 927927 h 927927"/>
                <a:gd name="connsiteX1" fmla="*/ 15000 w 7512181"/>
                <a:gd name="connsiteY1" fmla="*/ 927927 h 927927"/>
                <a:gd name="connsiteX2" fmla="*/ 1043893 w 7512181"/>
                <a:gd name="connsiteY2" fmla="*/ 463963 h 927927"/>
                <a:gd name="connsiteX3" fmla="*/ 13930 w 7512181"/>
                <a:gd name="connsiteY3" fmla="*/ 51020 h 927927"/>
                <a:gd name="connsiteX4" fmla="*/ 143333 w 7512181"/>
                <a:gd name="connsiteY4" fmla="*/ 0 h 927927"/>
                <a:gd name="connsiteX5" fmla="*/ 6116321 w 7512181"/>
                <a:gd name="connsiteY5" fmla="*/ 0 h 927927"/>
                <a:gd name="connsiteX6" fmla="*/ 6482219 w 7512181"/>
                <a:gd name="connsiteY6" fmla="*/ 51020 h 927927"/>
                <a:gd name="connsiteX7" fmla="*/ 7512181 w 7512181"/>
                <a:gd name="connsiteY7" fmla="*/ 463963 h 927927"/>
                <a:gd name="connsiteX0" fmla="*/ 6747100 w 7512181"/>
                <a:gd name="connsiteY0" fmla="*/ 927927 h 927927"/>
                <a:gd name="connsiteX1" fmla="*/ 15000 w 7512181"/>
                <a:gd name="connsiteY1" fmla="*/ 927927 h 927927"/>
                <a:gd name="connsiteX2" fmla="*/ 1043893 w 7512181"/>
                <a:gd name="connsiteY2" fmla="*/ 463963 h 927927"/>
                <a:gd name="connsiteX3" fmla="*/ 13930 w 7512181"/>
                <a:gd name="connsiteY3" fmla="*/ 51020 h 927927"/>
                <a:gd name="connsiteX4" fmla="*/ 143333 w 7512181"/>
                <a:gd name="connsiteY4" fmla="*/ 0 h 927927"/>
                <a:gd name="connsiteX5" fmla="*/ 6223413 w 7512181"/>
                <a:gd name="connsiteY5" fmla="*/ 0 h 927927"/>
                <a:gd name="connsiteX6" fmla="*/ 6482219 w 7512181"/>
                <a:gd name="connsiteY6" fmla="*/ 51020 h 927927"/>
                <a:gd name="connsiteX7" fmla="*/ 7512181 w 7512181"/>
                <a:gd name="connsiteY7" fmla="*/ 463963 h 927927"/>
                <a:gd name="connsiteX0" fmla="*/ 6845609 w 7512181"/>
                <a:gd name="connsiteY0" fmla="*/ 927927 h 927927"/>
                <a:gd name="connsiteX1" fmla="*/ 15000 w 7512181"/>
                <a:gd name="connsiteY1" fmla="*/ 927927 h 927927"/>
                <a:gd name="connsiteX2" fmla="*/ 1043893 w 7512181"/>
                <a:gd name="connsiteY2" fmla="*/ 463963 h 927927"/>
                <a:gd name="connsiteX3" fmla="*/ 13930 w 7512181"/>
                <a:gd name="connsiteY3" fmla="*/ 51020 h 927927"/>
                <a:gd name="connsiteX4" fmla="*/ 143333 w 7512181"/>
                <a:gd name="connsiteY4" fmla="*/ 0 h 927927"/>
                <a:gd name="connsiteX5" fmla="*/ 6223413 w 7512181"/>
                <a:gd name="connsiteY5" fmla="*/ 0 h 927927"/>
                <a:gd name="connsiteX6" fmla="*/ 6482219 w 7512181"/>
                <a:gd name="connsiteY6" fmla="*/ 51020 h 927927"/>
                <a:gd name="connsiteX7" fmla="*/ 7512181 w 7512181"/>
                <a:gd name="connsiteY7" fmla="*/ 463963 h 927927"/>
                <a:gd name="connsiteX0" fmla="*/ 6845609 w 7512181"/>
                <a:gd name="connsiteY0" fmla="*/ 927927 h 927927"/>
                <a:gd name="connsiteX1" fmla="*/ 15000 w 7512181"/>
                <a:gd name="connsiteY1" fmla="*/ 927927 h 927927"/>
                <a:gd name="connsiteX2" fmla="*/ 1043893 w 7512181"/>
                <a:gd name="connsiteY2" fmla="*/ 463963 h 927927"/>
                <a:gd name="connsiteX3" fmla="*/ 13929 w 7512181"/>
                <a:gd name="connsiteY3" fmla="*/ 51020 h 927927"/>
                <a:gd name="connsiteX4" fmla="*/ 143333 w 7512181"/>
                <a:gd name="connsiteY4" fmla="*/ 0 h 927927"/>
                <a:gd name="connsiteX5" fmla="*/ 6223413 w 7512181"/>
                <a:gd name="connsiteY5" fmla="*/ 0 h 927927"/>
                <a:gd name="connsiteX6" fmla="*/ 6482219 w 7512181"/>
                <a:gd name="connsiteY6" fmla="*/ 51020 h 927927"/>
                <a:gd name="connsiteX7" fmla="*/ 7512181 w 7512181"/>
                <a:gd name="connsiteY7" fmla="*/ 463963 h 927927"/>
                <a:gd name="connsiteX0" fmla="*/ 6845609 w 7512181"/>
                <a:gd name="connsiteY0" fmla="*/ 927927 h 927927"/>
                <a:gd name="connsiteX1" fmla="*/ 15000 w 7512181"/>
                <a:gd name="connsiteY1" fmla="*/ 927927 h 927927"/>
                <a:gd name="connsiteX2" fmla="*/ 1027138 w 7512181"/>
                <a:gd name="connsiteY2" fmla="*/ 463963 h 927927"/>
                <a:gd name="connsiteX3" fmla="*/ 13929 w 7512181"/>
                <a:gd name="connsiteY3" fmla="*/ 51020 h 927927"/>
                <a:gd name="connsiteX4" fmla="*/ 143333 w 7512181"/>
                <a:gd name="connsiteY4" fmla="*/ 0 h 927927"/>
                <a:gd name="connsiteX5" fmla="*/ 6223413 w 7512181"/>
                <a:gd name="connsiteY5" fmla="*/ 0 h 927927"/>
                <a:gd name="connsiteX6" fmla="*/ 6482219 w 7512181"/>
                <a:gd name="connsiteY6" fmla="*/ 51020 h 927927"/>
                <a:gd name="connsiteX7" fmla="*/ 7512181 w 7512181"/>
                <a:gd name="connsiteY7" fmla="*/ 463963 h 927927"/>
                <a:gd name="connsiteX0" fmla="*/ 6845609 w 7512181"/>
                <a:gd name="connsiteY0" fmla="*/ 927927 h 927927"/>
                <a:gd name="connsiteX1" fmla="*/ 15000 w 7512181"/>
                <a:gd name="connsiteY1" fmla="*/ 927927 h 927927"/>
                <a:gd name="connsiteX2" fmla="*/ 1027138 w 7512181"/>
                <a:gd name="connsiteY2" fmla="*/ 463963 h 927927"/>
                <a:gd name="connsiteX3" fmla="*/ 13929 w 7512181"/>
                <a:gd name="connsiteY3" fmla="*/ 51020 h 927927"/>
                <a:gd name="connsiteX4" fmla="*/ 143333 w 7512181"/>
                <a:gd name="connsiteY4" fmla="*/ 0 h 927927"/>
                <a:gd name="connsiteX5" fmla="*/ 6223413 w 7512181"/>
                <a:gd name="connsiteY5" fmla="*/ 0 h 927927"/>
                <a:gd name="connsiteX6" fmla="*/ 6482219 w 7512181"/>
                <a:gd name="connsiteY6" fmla="*/ 51020 h 927927"/>
                <a:gd name="connsiteX7" fmla="*/ 7512181 w 7512181"/>
                <a:gd name="connsiteY7" fmla="*/ 463963 h 927927"/>
                <a:gd name="connsiteX0" fmla="*/ 6845609 w 7512181"/>
                <a:gd name="connsiteY0" fmla="*/ 927927 h 927927"/>
                <a:gd name="connsiteX1" fmla="*/ 15000 w 7512181"/>
                <a:gd name="connsiteY1" fmla="*/ 927927 h 927927"/>
                <a:gd name="connsiteX2" fmla="*/ 1027138 w 7512181"/>
                <a:gd name="connsiteY2" fmla="*/ 463963 h 927927"/>
                <a:gd name="connsiteX3" fmla="*/ 13929 w 7512181"/>
                <a:gd name="connsiteY3" fmla="*/ 51020 h 927927"/>
                <a:gd name="connsiteX4" fmla="*/ 143333 w 7512181"/>
                <a:gd name="connsiteY4" fmla="*/ 0 h 927927"/>
                <a:gd name="connsiteX5" fmla="*/ 6223413 w 7512181"/>
                <a:gd name="connsiteY5" fmla="*/ 0 h 927927"/>
                <a:gd name="connsiteX6" fmla="*/ 6482219 w 7512181"/>
                <a:gd name="connsiteY6" fmla="*/ 51020 h 927927"/>
                <a:gd name="connsiteX7" fmla="*/ 7512181 w 7512181"/>
                <a:gd name="connsiteY7" fmla="*/ 463963 h 927927"/>
                <a:gd name="connsiteX0" fmla="*/ 6845300 w 7511872"/>
                <a:gd name="connsiteY0" fmla="*/ 927927 h 927927"/>
                <a:gd name="connsiteX1" fmla="*/ 14691 w 7511872"/>
                <a:gd name="connsiteY1" fmla="*/ 927927 h 927927"/>
                <a:gd name="connsiteX2" fmla="*/ 1026829 w 7511872"/>
                <a:gd name="connsiteY2" fmla="*/ 463963 h 927927"/>
                <a:gd name="connsiteX3" fmla="*/ 13620 w 7511872"/>
                <a:gd name="connsiteY3" fmla="*/ 51020 h 927927"/>
                <a:gd name="connsiteX4" fmla="*/ 143024 w 7511872"/>
                <a:gd name="connsiteY4" fmla="*/ 0 h 927927"/>
                <a:gd name="connsiteX5" fmla="*/ 6223104 w 7511872"/>
                <a:gd name="connsiteY5" fmla="*/ 0 h 927927"/>
                <a:gd name="connsiteX6" fmla="*/ 6481910 w 7511872"/>
                <a:gd name="connsiteY6" fmla="*/ 51020 h 927927"/>
                <a:gd name="connsiteX7" fmla="*/ 7511872 w 7511872"/>
                <a:gd name="connsiteY7" fmla="*/ 463963 h 927927"/>
                <a:gd name="connsiteX0" fmla="*/ 6845372 w 7511944"/>
                <a:gd name="connsiteY0" fmla="*/ 927927 h 927927"/>
                <a:gd name="connsiteX1" fmla="*/ 14763 w 7511944"/>
                <a:gd name="connsiteY1" fmla="*/ 927927 h 927927"/>
                <a:gd name="connsiteX2" fmla="*/ 1026901 w 7511944"/>
                <a:gd name="connsiteY2" fmla="*/ 463963 h 927927"/>
                <a:gd name="connsiteX3" fmla="*/ 13692 w 7511944"/>
                <a:gd name="connsiteY3" fmla="*/ 51020 h 927927"/>
                <a:gd name="connsiteX4" fmla="*/ 143096 w 7511944"/>
                <a:gd name="connsiteY4" fmla="*/ 0 h 927927"/>
                <a:gd name="connsiteX5" fmla="*/ 6223176 w 7511944"/>
                <a:gd name="connsiteY5" fmla="*/ 0 h 927927"/>
                <a:gd name="connsiteX6" fmla="*/ 6481982 w 7511944"/>
                <a:gd name="connsiteY6" fmla="*/ 51020 h 927927"/>
                <a:gd name="connsiteX7" fmla="*/ 7511944 w 7511944"/>
                <a:gd name="connsiteY7" fmla="*/ 463963 h 927927"/>
                <a:gd name="connsiteX0" fmla="*/ 6845384 w 7511956"/>
                <a:gd name="connsiteY0" fmla="*/ 927927 h 927927"/>
                <a:gd name="connsiteX1" fmla="*/ 14775 w 7511956"/>
                <a:gd name="connsiteY1" fmla="*/ 927927 h 927927"/>
                <a:gd name="connsiteX2" fmla="*/ 1026913 w 7511956"/>
                <a:gd name="connsiteY2" fmla="*/ 463963 h 927927"/>
                <a:gd name="connsiteX3" fmla="*/ 13704 w 7511956"/>
                <a:gd name="connsiteY3" fmla="*/ 51020 h 927927"/>
                <a:gd name="connsiteX4" fmla="*/ 141002 w 7511956"/>
                <a:gd name="connsiteY4" fmla="*/ 0 h 927927"/>
                <a:gd name="connsiteX5" fmla="*/ 6223188 w 7511956"/>
                <a:gd name="connsiteY5" fmla="*/ 0 h 927927"/>
                <a:gd name="connsiteX6" fmla="*/ 6481994 w 7511956"/>
                <a:gd name="connsiteY6" fmla="*/ 51020 h 927927"/>
                <a:gd name="connsiteX7" fmla="*/ 7511956 w 7511956"/>
                <a:gd name="connsiteY7" fmla="*/ 463963 h 927927"/>
                <a:gd name="connsiteX0" fmla="*/ 6845384 w 7511956"/>
                <a:gd name="connsiteY0" fmla="*/ 927927 h 927927"/>
                <a:gd name="connsiteX1" fmla="*/ 14775 w 7511956"/>
                <a:gd name="connsiteY1" fmla="*/ 927927 h 927927"/>
                <a:gd name="connsiteX2" fmla="*/ 1026913 w 7511956"/>
                <a:gd name="connsiteY2" fmla="*/ 463963 h 927927"/>
                <a:gd name="connsiteX3" fmla="*/ 13704 w 7511956"/>
                <a:gd name="connsiteY3" fmla="*/ 51020 h 927927"/>
                <a:gd name="connsiteX4" fmla="*/ 141002 w 7511956"/>
                <a:gd name="connsiteY4" fmla="*/ 0 h 927927"/>
                <a:gd name="connsiteX5" fmla="*/ 6223188 w 7511956"/>
                <a:gd name="connsiteY5" fmla="*/ 0 h 927927"/>
                <a:gd name="connsiteX6" fmla="*/ 6583834 w 7511956"/>
                <a:gd name="connsiteY6" fmla="*/ 51020 h 927927"/>
                <a:gd name="connsiteX7" fmla="*/ 7511956 w 7511956"/>
                <a:gd name="connsiteY7" fmla="*/ 463963 h 927927"/>
                <a:gd name="connsiteX0" fmla="*/ 6845384 w 7597043"/>
                <a:gd name="connsiteY0" fmla="*/ 927927 h 927927"/>
                <a:gd name="connsiteX1" fmla="*/ 14775 w 7597043"/>
                <a:gd name="connsiteY1" fmla="*/ 927927 h 927927"/>
                <a:gd name="connsiteX2" fmla="*/ 1026913 w 7597043"/>
                <a:gd name="connsiteY2" fmla="*/ 463963 h 927927"/>
                <a:gd name="connsiteX3" fmla="*/ 13704 w 7597043"/>
                <a:gd name="connsiteY3" fmla="*/ 51020 h 927927"/>
                <a:gd name="connsiteX4" fmla="*/ 141002 w 7597043"/>
                <a:gd name="connsiteY4" fmla="*/ 0 h 927927"/>
                <a:gd name="connsiteX5" fmla="*/ 6223188 w 7597043"/>
                <a:gd name="connsiteY5" fmla="*/ 0 h 927927"/>
                <a:gd name="connsiteX6" fmla="*/ 6583834 w 7597043"/>
                <a:gd name="connsiteY6" fmla="*/ 51020 h 927927"/>
                <a:gd name="connsiteX7" fmla="*/ 7597043 w 7597043"/>
                <a:gd name="connsiteY7" fmla="*/ 463963 h 927927"/>
                <a:gd name="connsiteX0" fmla="*/ 6845384 w 7597043"/>
                <a:gd name="connsiteY0" fmla="*/ 927927 h 927927"/>
                <a:gd name="connsiteX1" fmla="*/ 14775 w 7597043"/>
                <a:gd name="connsiteY1" fmla="*/ 927927 h 927927"/>
                <a:gd name="connsiteX2" fmla="*/ 1026913 w 7597043"/>
                <a:gd name="connsiteY2" fmla="*/ 463963 h 927927"/>
                <a:gd name="connsiteX3" fmla="*/ 13704 w 7597043"/>
                <a:gd name="connsiteY3" fmla="*/ 51020 h 927927"/>
                <a:gd name="connsiteX4" fmla="*/ 141002 w 7597043"/>
                <a:gd name="connsiteY4" fmla="*/ 0 h 927927"/>
                <a:gd name="connsiteX5" fmla="*/ 6223188 w 7597043"/>
                <a:gd name="connsiteY5" fmla="*/ 0 h 927927"/>
                <a:gd name="connsiteX6" fmla="*/ 6583834 w 7597043"/>
                <a:gd name="connsiteY6" fmla="*/ 51020 h 927927"/>
                <a:gd name="connsiteX7" fmla="*/ 7597043 w 7597043"/>
                <a:gd name="connsiteY7" fmla="*/ 463963 h 927927"/>
                <a:gd name="connsiteX0" fmla="*/ 6845384 w 7597043"/>
                <a:gd name="connsiteY0" fmla="*/ 927927 h 927927"/>
                <a:gd name="connsiteX1" fmla="*/ 14775 w 7597043"/>
                <a:gd name="connsiteY1" fmla="*/ 927927 h 927927"/>
                <a:gd name="connsiteX2" fmla="*/ 1026913 w 7597043"/>
                <a:gd name="connsiteY2" fmla="*/ 463963 h 927927"/>
                <a:gd name="connsiteX3" fmla="*/ 13704 w 7597043"/>
                <a:gd name="connsiteY3" fmla="*/ 51020 h 927927"/>
                <a:gd name="connsiteX4" fmla="*/ 141002 w 7597043"/>
                <a:gd name="connsiteY4" fmla="*/ 0 h 927927"/>
                <a:gd name="connsiteX5" fmla="*/ 6223188 w 7597043"/>
                <a:gd name="connsiteY5" fmla="*/ 0 h 927927"/>
                <a:gd name="connsiteX6" fmla="*/ 6583834 w 7597043"/>
                <a:gd name="connsiteY6" fmla="*/ 51020 h 927927"/>
                <a:gd name="connsiteX7" fmla="*/ 7597043 w 7597043"/>
                <a:gd name="connsiteY7" fmla="*/ 463963 h 927927"/>
                <a:gd name="connsiteX0" fmla="*/ 6845384 w 7597043"/>
                <a:gd name="connsiteY0" fmla="*/ 927927 h 927927"/>
                <a:gd name="connsiteX1" fmla="*/ 14775 w 7597043"/>
                <a:gd name="connsiteY1" fmla="*/ 927927 h 927927"/>
                <a:gd name="connsiteX2" fmla="*/ 1026913 w 7597043"/>
                <a:gd name="connsiteY2" fmla="*/ 463963 h 927927"/>
                <a:gd name="connsiteX3" fmla="*/ 13704 w 7597043"/>
                <a:gd name="connsiteY3" fmla="*/ 51020 h 927927"/>
                <a:gd name="connsiteX4" fmla="*/ 141002 w 7597043"/>
                <a:gd name="connsiteY4" fmla="*/ 0 h 927927"/>
                <a:gd name="connsiteX5" fmla="*/ 6329239 w 7597043"/>
                <a:gd name="connsiteY5" fmla="*/ 0 h 927927"/>
                <a:gd name="connsiteX6" fmla="*/ 6583834 w 7597043"/>
                <a:gd name="connsiteY6" fmla="*/ 51020 h 927927"/>
                <a:gd name="connsiteX7" fmla="*/ 7597043 w 7597043"/>
                <a:gd name="connsiteY7" fmla="*/ 463963 h 927927"/>
                <a:gd name="connsiteX0" fmla="*/ 6941342 w 7597043"/>
                <a:gd name="connsiteY0" fmla="*/ 927927 h 927927"/>
                <a:gd name="connsiteX1" fmla="*/ 14775 w 7597043"/>
                <a:gd name="connsiteY1" fmla="*/ 927927 h 927927"/>
                <a:gd name="connsiteX2" fmla="*/ 1026913 w 7597043"/>
                <a:gd name="connsiteY2" fmla="*/ 463963 h 927927"/>
                <a:gd name="connsiteX3" fmla="*/ 13704 w 7597043"/>
                <a:gd name="connsiteY3" fmla="*/ 51020 h 927927"/>
                <a:gd name="connsiteX4" fmla="*/ 141002 w 7597043"/>
                <a:gd name="connsiteY4" fmla="*/ 0 h 927927"/>
                <a:gd name="connsiteX5" fmla="*/ 6329239 w 7597043"/>
                <a:gd name="connsiteY5" fmla="*/ 0 h 927927"/>
                <a:gd name="connsiteX6" fmla="*/ 6583834 w 7597043"/>
                <a:gd name="connsiteY6" fmla="*/ 51020 h 927927"/>
                <a:gd name="connsiteX7" fmla="*/ 7597043 w 7597043"/>
                <a:gd name="connsiteY7" fmla="*/ 463963 h 927927"/>
                <a:gd name="connsiteX0" fmla="*/ 6941342 w 7597043"/>
                <a:gd name="connsiteY0" fmla="*/ 927927 h 927927"/>
                <a:gd name="connsiteX1" fmla="*/ 14775 w 7597043"/>
                <a:gd name="connsiteY1" fmla="*/ 927927 h 927927"/>
                <a:gd name="connsiteX2" fmla="*/ 1026913 w 7597043"/>
                <a:gd name="connsiteY2" fmla="*/ 463963 h 927927"/>
                <a:gd name="connsiteX3" fmla="*/ 13705 w 7597043"/>
                <a:gd name="connsiteY3" fmla="*/ 51020 h 927927"/>
                <a:gd name="connsiteX4" fmla="*/ 141002 w 7597043"/>
                <a:gd name="connsiteY4" fmla="*/ 0 h 927927"/>
                <a:gd name="connsiteX5" fmla="*/ 6329239 w 7597043"/>
                <a:gd name="connsiteY5" fmla="*/ 0 h 927927"/>
                <a:gd name="connsiteX6" fmla="*/ 6583834 w 7597043"/>
                <a:gd name="connsiteY6" fmla="*/ 51020 h 927927"/>
                <a:gd name="connsiteX7" fmla="*/ 7597043 w 7597043"/>
                <a:gd name="connsiteY7" fmla="*/ 463963 h 927927"/>
                <a:gd name="connsiteX0" fmla="*/ 6941342 w 7597043"/>
                <a:gd name="connsiteY0" fmla="*/ 927927 h 927927"/>
                <a:gd name="connsiteX1" fmla="*/ 14775 w 7597043"/>
                <a:gd name="connsiteY1" fmla="*/ 927927 h 927927"/>
                <a:gd name="connsiteX2" fmla="*/ 1046017 w 7597043"/>
                <a:gd name="connsiteY2" fmla="*/ 463963 h 927927"/>
                <a:gd name="connsiteX3" fmla="*/ 13705 w 7597043"/>
                <a:gd name="connsiteY3" fmla="*/ 51020 h 927927"/>
                <a:gd name="connsiteX4" fmla="*/ 141002 w 7597043"/>
                <a:gd name="connsiteY4" fmla="*/ 0 h 927927"/>
                <a:gd name="connsiteX5" fmla="*/ 6329239 w 7597043"/>
                <a:gd name="connsiteY5" fmla="*/ 0 h 927927"/>
                <a:gd name="connsiteX6" fmla="*/ 6583834 w 7597043"/>
                <a:gd name="connsiteY6" fmla="*/ 51020 h 927927"/>
                <a:gd name="connsiteX7" fmla="*/ 7597043 w 7597043"/>
                <a:gd name="connsiteY7" fmla="*/ 463963 h 927927"/>
                <a:gd name="connsiteX0" fmla="*/ 6941342 w 7597043"/>
                <a:gd name="connsiteY0" fmla="*/ 927927 h 927927"/>
                <a:gd name="connsiteX1" fmla="*/ 14775 w 7597043"/>
                <a:gd name="connsiteY1" fmla="*/ 927927 h 927927"/>
                <a:gd name="connsiteX2" fmla="*/ 1046017 w 7597043"/>
                <a:gd name="connsiteY2" fmla="*/ 463963 h 927927"/>
                <a:gd name="connsiteX3" fmla="*/ 13705 w 7597043"/>
                <a:gd name="connsiteY3" fmla="*/ 51020 h 927927"/>
                <a:gd name="connsiteX4" fmla="*/ 141002 w 7597043"/>
                <a:gd name="connsiteY4" fmla="*/ 0 h 927927"/>
                <a:gd name="connsiteX5" fmla="*/ 6329239 w 7597043"/>
                <a:gd name="connsiteY5" fmla="*/ 0 h 927927"/>
                <a:gd name="connsiteX6" fmla="*/ 6583834 w 7597043"/>
                <a:gd name="connsiteY6" fmla="*/ 51020 h 927927"/>
                <a:gd name="connsiteX7" fmla="*/ 7597043 w 7597043"/>
                <a:gd name="connsiteY7" fmla="*/ 463963 h 927927"/>
                <a:gd name="connsiteX0" fmla="*/ 6941342 w 7597043"/>
                <a:gd name="connsiteY0" fmla="*/ 927927 h 927927"/>
                <a:gd name="connsiteX1" fmla="*/ 14775 w 7597043"/>
                <a:gd name="connsiteY1" fmla="*/ 927927 h 927927"/>
                <a:gd name="connsiteX2" fmla="*/ 1046017 w 7597043"/>
                <a:gd name="connsiteY2" fmla="*/ 463963 h 927927"/>
                <a:gd name="connsiteX3" fmla="*/ 13705 w 7597043"/>
                <a:gd name="connsiteY3" fmla="*/ 51020 h 927927"/>
                <a:gd name="connsiteX4" fmla="*/ 141002 w 7597043"/>
                <a:gd name="connsiteY4" fmla="*/ 0 h 927927"/>
                <a:gd name="connsiteX5" fmla="*/ 6329239 w 7597043"/>
                <a:gd name="connsiteY5" fmla="*/ 0 h 927927"/>
                <a:gd name="connsiteX6" fmla="*/ 6583834 w 7597043"/>
                <a:gd name="connsiteY6" fmla="*/ 51020 h 927927"/>
                <a:gd name="connsiteX7" fmla="*/ 7597043 w 7597043"/>
                <a:gd name="connsiteY7" fmla="*/ 463963 h 927927"/>
                <a:gd name="connsiteX0" fmla="*/ 6941697 w 7597398"/>
                <a:gd name="connsiteY0" fmla="*/ 927927 h 927927"/>
                <a:gd name="connsiteX1" fmla="*/ 15130 w 7597398"/>
                <a:gd name="connsiteY1" fmla="*/ 927927 h 927927"/>
                <a:gd name="connsiteX2" fmla="*/ 1046372 w 7597398"/>
                <a:gd name="connsiteY2" fmla="*/ 463963 h 927927"/>
                <a:gd name="connsiteX3" fmla="*/ 14060 w 7597398"/>
                <a:gd name="connsiteY3" fmla="*/ 51020 h 927927"/>
                <a:gd name="connsiteX4" fmla="*/ 141357 w 7597398"/>
                <a:gd name="connsiteY4" fmla="*/ 0 h 927927"/>
                <a:gd name="connsiteX5" fmla="*/ 6329594 w 7597398"/>
                <a:gd name="connsiteY5" fmla="*/ 0 h 927927"/>
                <a:gd name="connsiteX6" fmla="*/ 6584189 w 7597398"/>
                <a:gd name="connsiteY6" fmla="*/ 51020 h 927927"/>
                <a:gd name="connsiteX7" fmla="*/ 7597398 w 7597398"/>
                <a:gd name="connsiteY7" fmla="*/ 463963 h 927927"/>
                <a:gd name="connsiteX0" fmla="*/ 6941615 w 7597316"/>
                <a:gd name="connsiteY0" fmla="*/ 927927 h 927927"/>
                <a:gd name="connsiteX1" fmla="*/ 15048 w 7597316"/>
                <a:gd name="connsiteY1" fmla="*/ 927927 h 927927"/>
                <a:gd name="connsiteX2" fmla="*/ 1046290 w 7597316"/>
                <a:gd name="connsiteY2" fmla="*/ 463963 h 927927"/>
                <a:gd name="connsiteX3" fmla="*/ 13978 w 7597316"/>
                <a:gd name="connsiteY3" fmla="*/ 51020 h 927927"/>
                <a:gd name="connsiteX4" fmla="*/ 141275 w 7597316"/>
                <a:gd name="connsiteY4" fmla="*/ 0 h 927927"/>
                <a:gd name="connsiteX5" fmla="*/ 6329512 w 7597316"/>
                <a:gd name="connsiteY5" fmla="*/ 0 h 927927"/>
                <a:gd name="connsiteX6" fmla="*/ 6584107 w 7597316"/>
                <a:gd name="connsiteY6" fmla="*/ 51020 h 927927"/>
                <a:gd name="connsiteX7" fmla="*/ 7597316 w 7597316"/>
                <a:gd name="connsiteY7" fmla="*/ 463963 h 927927"/>
                <a:gd name="connsiteX0" fmla="*/ 6941603 w 7597304"/>
                <a:gd name="connsiteY0" fmla="*/ 927927 h 927927"/>
                <a:gd name="connsiteX1" fmla="*/ 15036 w 7597304"/>
                <a:gd name="connsiteY1" fmla="*/ 927927 h 927927"/>
                <a:gd name="connsiteX2" fmla="*/ 1046278 w 7597304"/>
                <a:gd name="connsiteY2" fmla="*/ 463963 h 927927"/>
                <a:gd name="connsiteX3" fmla="*/ 13966 w 7597304"/>
                <a:gd name="connsiteY3" fmla="*/ 51020 h 927927"/>
                <a:gd name="connsiteX4" fmla="*/ 143669 w 7597304"/>
                <a:gd name="connsiteY4" fmla="*/ 0 h 927927"/>
                <a:gd name="connsiteX5" fmla="*/ 6329500 w 7597304"/>
                <a:gd name="connsiteY5" fmla="*/ 0 h 927927"/>
                <a:gd name="connsiteX6" fmla="*/ 6584095 w 7597304"/>
                <a:gd name="connsiteY6" fmla="*/ 51020 h 927927"/>
                <a:gd name="connsiteX7" fmla="*/ 7597304 w 7597304"/>
                <a:gd name="connsiteY7" fmla="*/ 463963 h 927927"/>
                <a:gd name="connsiteX0" fmla="*/ 6941603 w 7597304"/>
                <a:gd name="connsiteY0" fmla="*/ 927927 h 927927"/>
                <a:gd name="connsiteX1" fmla="*/ 15036 w 7597304"/>
                <a:gd name="connsiteY1" fmla="*/ 927927 h 927927"/>
                <a:gd name="connsiteX2" fmla="*/ 1046278 w 7597304"/>
                <a:gd name="connsiteY2" fmla="*/ 463963 h 927927"/>
                <a:gd name="connsiteX3" fmla="*/ 13966 w 7597304"/>
                <a:gd name="connsiteY3" fmla="*/ 51020 h 927927"/>
                <a:gd name="connsiteX4" fmla="*/ 143669 w 7597304"/>
                <a:gd name="connsiteY4" fmla="*/ 0 h 927927"/>
                <a:gd name="connsiteX5" fmla="*/ 6329500 w 7597304"/>
                <a:gd name="connsiteY5" fmla="*/ 0 h 927927"/>
                <a:gd name="connsiteX6" fmla="*/ 6687851 w 7597304"/>
                <a:gd name="connsiteY6" fmla="*/ 51020 h 927927"/>
                <a:gd name="connsiteX7" fmla="*/ 7597304 w 7597304"/>
                <a:gd name="connsiteY7" fmla="*/ 463963 h 927927"/>
                <a:gd name="connsiteX0" fmla="*/ 6941603 w 7720163"/>
                <a:gd name="connsiteY0" fmla="*/ 927927 h 927927"/>
                <a:gd name="connsiteX1" fmla="*/ 15036 w 7720163"/>
                <a:gd name="connsiteY1" fmla="*/ 927927 h 927927"/>
                <a:gd name="connsiteX2" fmla="*/ 1046278 w 7720163"/>
                <a:gd name="connsiteY2" fmla="*/ 463963 h 927927"/>
                <a:gd name="connsiteX3" fmla="*/ 13966 w 7720163"/>
                <a:gd name="connsiteY3" fmla="*/ 51020 h 927927"/>
                <a:gd name="connsiteX4" fmla="*/ 143669 w 7720163"/>
                <a:gd name="connsiteY4" fmla="*/ 0 h 927927"/>
                <a:gd name="connsiteX5" fmla="*/ 6329500 w 7720163"/>
                <a:gd name="connsiteY5" fmla="*/ 0 h 927927"/>
                <a:gd name="connsiteX6" fmla="*/ 6687851 w 7720163"/>
                <a:gd name="connsiteY6" fmla="*/ 51020 h 927927"/>
                <a:gd name="connsiteX7" fmla="*/ 7720163 w 7720163"/>
                <a:gd name="connsiteY7" fmla="*/ 463963 h 927927"/>
                <a:gd name="connsiteX0" fmla="*/ 6941603 w 7720163"/>
                <a:gd name="connsiteY0" fmla="*/ 927927 h 927927"/>
                <a:gd name="connsiteX1" fmla="*/ 15036 w 7720163"/>
                <a:gd name="connsiteY1" fmla="*/ 927927 h 927927"/>
                <a:gd name="connsiteX2" fmla="*/ 1046278 w 7720163"/>
                <a:gd name="connsiteY2" fmla="*/ 463963 h 927927"/>
                <a:gd name="connsiteX3" fmla="*/ 13966 w 7720163"/>
                <a:gd name="connsiteY3" fmla="*/ 51020 h 927927"/>
                <a:gd name="connsiteX4" fmla="*/ 143669 w 7720163"/>
                <a:gd name="connsiteY4" fmla="*/ 0 h 927927"/>
                <a:gd name="connsiteX5" fmla="*/ 6329500 w 7720163"/>
                <a:gd name="connsiteY5" fmla="*/ 0 h 927927"/>
                <a:gd name="connsiteX6" fmla="*/ 6687851 w 7720163"/>
                <a:gd name="connsiteY6" fmla="*/ 51020 h 927927"/>
                <a:gd name="connsiteX7" fmla="*/ 7720163 w 7720163"/>
                <a:gd name="connsiteY7" fmla="*/ 463963 h 927927"/>
                <a:gd name="connsiteX0" fmla="*/ 6941603 w 7720163"/>
                <a:gd name="connsiteY0" fmla="*/ 927927 h 927927"/>
                <a:gd name="connsiteX1" fmla="*/ 15036 w 7720163"/>
                <a:gd name="connsiteY1" fmla="*/ 927927 h 927927"/>
                <a:gd name="connsiteX2" fmla="*/ 1046278 w 7720163"/>
                <a:gd name="connsiteY2" fmla="*/ 463963 h 927927"/>
                <a:gd name="connsiteX3" fmla="*/ 13966 w 7720163"/>
                <a:gd name="connsiteY3" fmla="*/ 51020 h 927927"/>
                <a:gd name="connsiteX4" fmla="*/ 143669 w 7720163"/>
                <a:gd name="connsiteY4" fmla="*/ 0 h 927927"/>
                <a:gd name="connsiteX5" fmla="*/ 6329500 w 7720163"/>
                <a:gd name="connsiteY5" fmla="*/ 0 h 927927"/>
                <a:gd name="connsiteX6" fmla="*/ 6687851 w 7720163"/>
                <a:gd name="connsiteY6" fmla="*/ 51020 h 927927"/>
                <a:gd name="connsiteX7" fmla="*/ 7720163 w 7720163"/>
                <a:gd name="connsiteY7" fmla="*/ 463963 h 927927"/>
                <a:gd name="connsiteX0" fmla="*/ 6941603 w 7720163"/>
                <a:gd name="connsiteY0" fmla="*/ 927927 h 927927"/>
                <a:gd name="connsiteX1" fmla="*/ 15036 w 7720163"/>
                <a:gd name="connsiteY1" fmla="*/ 927927 h 927927"/>
                <a:gd name="connsiteX2" fmla="*/ 1046278 w 7720163"/>
                <a:gd name="connsiteY2" fmla="*/ 463963 h 927927"/>
                <a:gd name="connsiteX3" fmla="*/ 13966 w 7720163"/>
                <a:gd name="connsiteY3" fmla="*/ 51020 h 927927"/>
                <a:gd name="connsiteX4" fmla="*/ 143669 w 7720163"/>
                <a:gd name="connsiteY4" fmla="*/ 0 h 927927"/>
                <a:gd name="connsiteX5" fmla="*/ 6428456 w 7720163"/>
                <a:gd name="connsiteY5" fmla="*/ 0 h 927927"/>
                <a:gd name="connsiteX6" fmla="*/ 6687851 w 7720163"/>
                <a:gd name="connsiteY6" fmla="*/ 51020 h 927927"/>
                <a:gd name="connsiteX7" fmla="*/ 7720163 w 7720163"/>
                <a:gd name="connsiteY7" fmla="*/ 463963 h 927927"/>
                <a:gd name="connsiteX0" fmla="*/ 7052075 w 7720163"/>
                <a:gd name="connsiteY0" fmla="*/ 927927 h 927927"/>
                <a:gd name="connsiteX1" fmla="*/ 15036 w 7720163"/>
                <a:gd name="connsiteY1" fmla="*/ 927927 h 927927"/>
                <a:gd name="connsiteX2" fmla="*/ 1046278 w 7720163"/>
                <a:gd name="connsiteY2" fmla="*/ 463963 h 927927"/>
                <a:gd name="connsiteX3" fmla="*/ 13966 w 7720163"/>
                <a:gd name="connsiteY3" fmla="*/ 51020 h 927927"/>
                <a:gd name="connsiteX4" fmla="*/ 143669 w 7720163"/>
                <a:gd name="connsiteY4" fmla="*/ 0 h 927927"/>
                <a:gd name="connsiteX5" fmla="*/ 6428456 w 7720163"/>
                <a:gd name="connsiteY5" fmla="*/ 0 h 927927"/>
                <a:gd name="connsiteX6" fmla="*/ 6687851 w 7720163"/>
                <a:gd name="connsiteY6" fmla="*/ 51020 h 927927"/>
                <a:gd name="connsiteX7" fmla="*/ 7720163 w 7720163"/>
                <a:gd name="connsiteY7" fmla="*/ 463963 h 927927"/>
                <a:gd name="connsiteX0" fmla="*/ 7052075 w 7720163"/>
                <a:gd name="connsiteY0" fmla="*/ 927927 h 927927"/>
                <a:gd name="connsiteX1" fmla="*/ 15036 w 7720163"/>
                <a:gd name="connsiteY1" fmla="*/ 927927 h 927927"/>
                <a:gd name="connsiteX2" fmla="*/ 1046278 w 7720163"/>
                <a:gd name="connsiteY2" fmla="*/ 463963 h 927927"/>
                <a:gd name="connsiteX3" fmla="*/ 13966 w 7720163"/>
                <a:gd name="connsiteY3" fmla="*/ 51020 h 927927"/>
                <a:gd name="connsiteX4" fmla="*/ 143669 w 7720163"/>
                <a:gd name="connsiteY4" fmla="*/ 0 h 927927"/>
                <a:gd name="connsiteX5" fmla="*/ 6428456 w 7720163"/>
                <a:gd name="connsiteY5" fmla="*/ 0 h 927927"/>
                <a:gd name="connsiteX6" fmla="*/ 6687851 w 7720163"/>
                <a:gd name="connsiteY6" fmla="*/ 51020 h 927927"/>
                <a:gd name="connsiteX7" fmla="*/ 7720163 w 7720163"/>
                <a:gd name="connsiteY7" fmla="*/ 463963 h 927927"/>
                <a:gd name="connsiteX0" fmla="*/ 7052075 w 7720163"/>
                <a:gd name="connsiteY0" fmla="*/ 927927 h 927927"/>
                <a:gd name="connsiteX1" fmla="*/ 15036 w 7720163"/>
                <a:gd name="connsiteY1" fmla="*/ 927927 h 927927"/>
                <a:gd name="connsiteX2" fmla="*/ 1056578 w 7720163"/>
                <a:gd name="connsiteY2" fmla="*/ 463963 h 927927"/>
                <a:gd name="connsiteX3" fmla="*/ 13966 w 7720163"/>
                <a:gd name="connsiteY3" fmla="*/ 51020 h 927927"/>
                <a:gd name="connsiteX4" fmla="*/ 143669 w 7720163"/>
                <a:gd name="connsiteY4" fmla="*/ 0 h 927927"/>
                <a:gd name="connsiteX5" fmla="*/ 6428456 w 7720163"/>
                <a:gd name="connsiteY5" fmla="*/ 0 h 927927"/>
                <a:gd name="connsiteX6" fmla="*/ 6687851 w 7720163"/>
                <a:gd name="connsiteY6" fmla="*/ 51020 h 927927"/>
                <a:gd name="connsiteX7" fmla="*/ 7720163 w 7720163"/>
                <a:gd name="connsiteY7" fmla="*/ 463963 h 927927"/>
                <a:gd name="connsiteX0" fmla="*/ 7052075 w 7720163"/>
                <a:gd name="connsiteY0" fmla="*/ 927927 h 927927"/>
                <a:gd name="connsiteX1" fmla="*/ 15036 w 7720163"/>
                <a:gd name="connsiteY1" fmla="*/ 927927 h 927927"/>
                <a:gd name="connsiteX2" fmla="*/ 1056578 w 7720163"/>
                <a:gd name="connsiteY2" fmla="*/ 463963 h 927927"/>
                <a:gd name="connsiteX3" fmla="*/ 13966 w 7720163"/>
                <a:gd name="connsiteY3" fmla="*/ 51020 h 927927"/>
                <a:gd name="connsiteX4" fmla="*/ 143669 w 7720163"/>
                <a:gd name="connsiteY4" fmla="*/ 0 h 927927"/>
                <a:gd name="connsiteX5" fmla="*/ 6428456 w 7720163"/>
                <a:gd name="connsiteY5" fmla="*/ 0 h 927927"/>
                <a:gd name="connsiteX6" fmla="*/ 6687851 w 7720163"/>
                <a:gd name="connsiteY6" fmla="*/ 51020 h 927927"/>
                <a:gd name="connsiteX7" fmla="*/ 7720163 w 7720163"/>
                <a:gd name="connsiteY7" fmla="*/ 463963 h 927927"/>
                <a:gd name="connsiteX0" fmla="*/ 7052075 w 7720163"/>
                <a:gd name="connsiteY0" fmla="*/ 927927 h 927927"/>
                <a:gd name="connsiteX1" fmla="*/ 15036 w 7720163"/>
                <a:gd name="connsiteY1" fmla="*/ 927927 h 927927"/>
                <a:gd name="connsiteX2" fmla="*/ 1056578 w 7720163"/>
                <a:gd name="connsiteY2" fmla="*/ 463963 h 927927"/>
                <a:gd name="connsiteX3" fmla="*/ 13966 w 7720163"/>
                <a:gd name="connsiteY3" fmla="*/ 51020 h 927927"/>
                <a:gd name="connsiteX4" fmla="*/ 143669 w 7720163"/>
                <a:gd name="connsiteY4" fmla="*/ 0 h 927927"/>
                <a:gd name="connsiteX5" fmla="*/ 6428456 w 7720163"/>
                <a:gd name="connsiteY5" fmla="*/ 0 h 927927"/>
                <a:gd name="connsiteX6" fmla="*/ 6687851 w 7720163"/>
                <a:gd name="connsiteY6" fmla="*/ 51020 h 927927"/>
                <a:gd name="connsiteX7" fmla="*/ 7720163 w 7720163"/>
                <a:gd name="connsiteY7" fmla="*/ 463963 h 927927"/>
                <a:gd name="connsiteX0" fmla="*/ 7052265 w 7720353"/>
                <a:gd name="connsiteY0" fmla="*/ 927927 h 927927"/>
                <a:gd name="connsiteX1" fmla="*/ 15226 w 7720353"/>
                <a:gd name="connsiteY1" fmla="*/ 927927 h 927927"/>
                <a:gd name="connsiteX2" fmla="*/ 1056768 w 7720353"/>
                <a:gd name="connsiteY2" fmla="*/ 463963 h 927927"/>
                <a:gd name="connsiteX3" fmla="*/ 14156 w 7720353"/>
                <a:gd name="connsiteY3" fmla="*/ 51020 h 927927"/>
                <a:gd name="connsiteX4" fmla="*/ 143859 w 7720353"/>
                <a:gd name="connsiteY4" fmla="*/ 0 h 927927"/>
                <a:gd name="connsiteX5" fmla="*/ 6428646 w 7720353"/>
                <a:gd name="connsiteY5" fmla="*/ 0 h 927927"/>
                <a:gd name="connsiteX6" fmla="*/ 6688041 w 7720353"/>
                <a:gd name="connsiteY6" fmla="*/ 51020 h 927927"/>
                <a:gd name="connsiteX7" fmla="*/ 7720353 w 7720353"/>
                <a:gd name="connsiteY7" fmla="*/ 463963 h 927927"/>
                <a:gd name="connsiteX0" fmla="*/ 7052224 w 7720312"/>
                <a:gd name="connsiteY0" fmla="*/ 927927 h 927927"/>
                <a:gd name="connsiteX1" fmla="*/ 15185 w 7720312"/>
                <a:gd name="connsiteY1" fmla="*/ 927927 h 927927"/>
                <a:gd name="connsiteX2" fmla="*/ 1056727 w 7720312"/>
                <a:gd name="connsiteY2" fmla="*/ 463963 h 927927"/>
                <a:gd name="connsiteX3" fmla="*/ 14115 w 7720312"/>
                <a:gd name="connsiteY3" fmla="*/ 51020 h 927927"/>
                <a:gd name="connsiteX4" fmla="*/ 143818 w 7720312"/>
                <a:gd name="connsiteY4" fmla="*/ 0 h 927927"/>
                <a:gd name="connsiteX5" fmla="*/ 6428605 w 7720312"/>
                <a:gd name="connsiteY5" fmla="*/ 0 h 927927"/>
                <a:gd name="connsiteX6" fmla="*/ 6688000 w 7720312"/>
                <a:gd name="connsiteY6" fmla="*/ 51020 h 927927"/>
                <a:gd name="connsiteX7" fmla="*/ 7720312 w 7720312"/>
                <a:gd name="connsiteY7" fmla="*/ 463963 h 927927"/>
                <a:gd name="connsiteX0" fmla="*/ 7052212 w 7720300"/>
                <a:gd name="connsiteY0" fmla="*/ 927927 h 927927"/>
                <a:gd name="connsiteX1" fmla="*/ 15173 w 7720300"/>
                <a:gd name="connsiteY1" fmla="*/ 927927 h 927927"/>
                <a:gd name="connsiteX2" fmla="*/ 1056715 w 7720300"/>
                <a:gd name="connsiteY2" fmla="*/ 463963 h 927927"/>
                <a:gd name="connsiteX3" fmla="*/ 14103 w 7720300"/>
                <a:gd name="connsiteY3" fmla="*/ 51020 h 927927"/>
                <a:gd name="connsiteX4" fmla="*/ 145094 w 7720300"/>
                <a:gd name="connsiteY4" fmla="*/ 0 h 927927"/>
                <a:gd name="connsiteX5" fmla="*/ 6428593 w 7720300"/>
                <a:gd name="connsiteY5" fmla="*/ 0 h 927927"/>
                <a:gd name="connsiteX6" fmla="*/ 6687988 w 7720300"/>
                <a:gd name="connsiteY6" fmla="*/ 51020 h 927927"/>
                <a:gd name="connsiteX7" fmla="*/ 7720300 w 7720300"/>
                <a:gd name="connsiteY7" fmla="*/ 463963 h 927927"/>
                <a:gd name="connsiteX0" fmla="*/ 7052212 w 7720300"/>
                <a:gd name="connsiteY0" fmla="*/ 927927 h 927927"/>
                <a:gd name="connsiteX1" fmla="*/ 15173 w 7720300"/>
                <a:gd name="connsiteY1" fmla="*/ 927927 h 927927"/>
                <a:gd name="connsiteX2" fmla="*/ 1056715 w 7720300"/>
                <a:gd name="connsiteY2" fmla="*/ 463963 h 927927"/>
                <a:gd name="connsiteX3" fmla="*/ 14103 w 7720300"/>
                <a:gd name="connsiteY3" fmla="*/ 51020 h 927927"/>
                <a:gd name="connsiteX4" fmla="*/ 145094 w 7720300"/>
                <a:gd name="connsiteY4" fmla="*/ 0 h 927927"/>
                <a:gd name="connsiteX5" fmla="*/ 6428593 w 7720300"/>
                <a:gd name="connsiteY5" fmla="*/ 0 h 927927"/>
                <a:gd name="connsiteX6" fmla="*/ 6792783 w 7720300"/>
                <a:gd name="connsiteY6" fmla="*/ 51020 h 927927"/>
                <a:gd name="connsiteX7" fmla="*/ 7720300 w 7720300"/>
                <a:gd name="connsiteY7" fmla="*/ 463963 h 927927"/>
                <a:gd name="connsiteX0" fmla="*/ 7052212 w 7835395"/>
                <a:gd name="connsiteY0" fmla="*/ 927927 h 927927"/>
                <a:gd name="connsiteX1" fmla="*/ 15173 w 7835395"/>
                <a:gd name="connsiteY1" fmla="*/ 927927 h 927927"/>
                <a:gd name="connsiteX2" fmla="*/ 1056715 w 7835395"/>
                <a:gd name="connsiteY2" fmla="*/ 463963 h 927927"/>
                <a:gd name="connsiteX3" fmla="*/ 14103 w 7835395"/>
                <a:gd name="connsiteY3" fmla="*/ 51020 h 927927"/>
                <a:gd name="connsiteX4" fmla="*/ 145094 w 7835395"/>
                <a:gd name="connsiteY4" fmla="*/ 0 h 927927"/>
                <a:gd name="connsiteX5" fmla="*/ 6428593 w 7835395"/>
                <a:gd name="connsiteY5" fmla="*/ 0 h 927927"/>
                <a:gd name="connsiteX6" fmla="*/ 6792783 w 7835395"/>
                <a:gd name="connsiteY6" fmla="*/ 51020 h 927927"/>
                <a:gd name="connsiteX7" fmla="*/ 7835395 w 7835395"/>
                <a:gd name="connsiteY7" fmla="*/ 463963 h 927927"/>
                <a:gd name="connsiteX0" fmla="*/ 7052212 w 7835395"/>
                <a:gd name="connsiteY0" fmla="*/ 927927 h 927927"/>
                <a:gd name="connsiteX1" fmla="*/ 15173 w 7835395"/>
                <a:gd name="connsiteY1" fmla="*/ 927927 h 927927"/>
                <a:gd name="connsiteX2" fmla="*/ 1056715 w 7835395"/>
                <a:gd name="connsiteY2" fmla="*/ 463963 h 927927"/>
                <a:gd name="connsiteX3" fmla="*/ 14103 w 7835395"/>
                <a:gd name="connsiteY3" fmla="*/ 51020 h 927927"/>
                <a:gd name="connsiteX4" fmla="*/ 145094 w 7835395"/>
                <a:gd name="connsiteY4" fmla="*/ 0 h 927927"/>
                <a:gd name="connsiteX5" fmla="*/ 6428593 w 7835395"/>
                <a:gd name="connsiteY5" fmla="*/ 0 h 927927"/>
                <a:gd name="connsiteX6" fmla="*/ 6792783 w 7835395"/>
                <a:gd name="connsiteY6" fmla="*/ 51020 h 927927"/>
                <a:gd name="connsiteX7" fmla="*/ 7835395 w 7835395"/>
                <a:gd name="connsiteY7" fmla="*/ 463963 h 927927"/>
                <a:gd name="connsiteX0" fmla="*/ 7052212 w 7835395"/>
                <a:gd name="connsiteY0" fmla="*/ 927927 h 927927"/>
                <a:gd name="connsiteX1" fmla="*/ 15173 w 7835395"/>
                <a:gd name="connsiteY1" fmla="*/ 927927 h 927927"/>
                <a:gd name="connsiteX2" fmla="*/ 1056715 w 7835395"/>
                <a:gd name="connsiteY2" fmla="*/ 463963 h 927927"/>
                <a:gd name="connsiteX3" fmla="*/ 14103 w 7835395"/>
                <a:gd name="connsiteY3" fmla="*/ 51020 h 927927"/>
                <a:gd name="connsiteX4" fmla="*/ 145094 w 7835395"/>
                <a:gd name="connsiteY4" fmla="*/ 0 h 927927"/>
                <a:gd name="connsiteX5" fmla="*/ 6428593 w 7835395"/>
                <a:gd name="connsiteY5" fmla="*/ 0 h 927927"/>
                <a:gd name="connsiteX6" fmla="*/ 6792783 w 7835395"/>
                <a:gd name="connsiteY6" fmla="*/ 51020 h 927927"/>
                <a:gd name="connsiteX7" fmla="*/ 7835395 w 7835395"/>
                <a:gd name="connsiteY7" fmla="*/ 463963 h 927927"/>
                <a:gd name="connsiteX0" fmla="*/ 7052212 w 7835395"/>
                <a:gd name="connsiteY0" fmla="*/ 927927 h 927927"/>
                <a:gd name="connsiteX1" fmla="*/ 15173 w 7835395"/>
                <a:gd name="connsiteY1" fmla="*/ 927927 h 927927"/>
                <a:gd name="connsiteX2" fmla="*/ 1056715 w 7835395"/>
                <a:gd name="connsiteY2" fmla="*/ 463963 h 927927"/>
                <a:gd name="connsiteX3" fmla="*/ 14103 w 7835395"/>
                <a:gd name="connsiteY3" fmla="*/ 51020 h 927927"/>
                <a:gd name="connsiteX4" fmla="*/ 145094 w 7835395"/>
                <a:gd name="connsiteY4" fmla="*/ 0 h 927927"/>
                <a:gd name="connsiteX5" fmla="*/ 6530799 w 7835395"/>
                <a:gd name="connsiteY5" fmla="*/ 0 h 927927"/>
                <a:gd name="connsiteX6" fmla="*/ 6792783 w 7835395"/>
                <a:gd name="connsiteY6" fmla="*/ 51020 h 927927"/>
                <a:gd name="connsiteX7" fmla="*/ 7835395 w 7835395"/>
                <a:gd name="connsiteY7" fmla="*/ 463963 h 927927"/>
                <a:gd name="connsiteX0" fmla="*/ 7160636 w 7835395"/>
                <a:gd name="connsiteY0" fmla="*/ 927927 h 927927"/>
                <a:gd name="connsiteX1" fmla="*/ 15173 w 7835395"/>
                <a:gd name="connsiteY1" fmla="*/ 927927 h 927927"/>
                <a:gd name="connsiteX2" fmla="*/ 1056715 w 7835395"/>
                <a:gd name="connsiteY2" fmla="*/ 463963 h 927927"/>
                <a:gd name="connsiteX3" fmla="*/ 14103 w 7835395"/>
                <a:gd name="connsiteY3" fmla="*/ 51020 h 927927"/>
                <a:gd name="connsiteX4" fmla="*/ 145094 w 7835395"/>
                <a:gd name="connsiteY4" fmla="*/ 0 h 927927"/>
                <a:gd name="connsiteX5" fmla="*/ 6530799 w 7835395"/>
                <a:gd name="connsiteY5" fmla="*/ 0 h 927927"/>
                <a:gd name="connsiteX6" fmla="*/ 6792783 w 7835395"/>
                <a:gd name="connsiteY6" fmla="*/ 51020 h 927927"/>
                <a:gd name="connsiteX7" fmla="*/ 7835395 w 7835395"/>
                <a:gd name="connsiteY7" fmla="*/ 463963 h 927927"/>
                <a:gd name="connsiteX0" fmla="*/ 7160636 w 7835395"/>
                <a:gd name="connsiteY0" fmla="*/ 927927 h 927927"/>
                <a:gd name="connsiteX1" fmla="*/ 15173 w 7835395"/>
                <a:gd name="connsiteY1" fmla="*/ 927927 h 927927"/>
                <a:gd name="connsiteX2" fmla="*/ 1056715 w 7835395"/>
                <a:gd name="connsiteY2" fmla="*/ 463963 h 927927"/>
                <a:gd name="connsiteX3" fmla="*/ 14101 w 7835395"/>
                <a:gd name="connsiteY3" fmla="*/ 51020 h 927927"/>
                <a:gd name="connsiteX4" fmla="*/ 145094 w 7835395"/>
                <a:gd name="connsiteY4" fmla="*/ 0 h 927927"/>
                <a:gd name="connsiteX5" fmla="*/ 6530799 w 7835395"/>
                <a:gd name="connsiteY5" fmla="*/ 0 h 927927"/>
                <a:gd name="connsiteX6" fmla="*/ 6792783 w 7835395"/>
                <a:gd name="connsiteY6" fmla="*/ 51020 h 927927"/>
                <a:gd name="connsiteX7" fmla="*/ 7835395 w 7835395"/>
                <a:gd name="connsiteY7" fmla="*/ 463963 h 927927"/>
                <a:gd name="connsiteX0" fmla="*/ 7160636 w 7835395"/>
                <a:gd name="connsiteY0" fmla="*/ 927927 h 927927"/>
                <a:gd name="connsiteX1" fmla="*/ 15173 w 7835395"/>
                <a:gd name="connsiteY1" fmla="*/ 927927 h 927927"/>
                <a:gd name="connsiteX2" fmla="*/ 1078802 w 7835395"/>
                <a:gd name="connsiteY2" fmla="*/ 463963 h 927927"/>
                <a:gd name="connsiteX3" fmla="*/ 14101 w 7835395"/>
                <a:gd name="connsiteY3" fmla="*/ 51020 h 927927"/>
                <a:gd name="connsiteX4" fmla="*/ 145094 w 7835395"/>
                <a:gd name="connsiteY4" fmla="*/ 0 h 927927"/>
                <a:gd name="connsiteX5" fmla="*/ 6530799 w 7835395"/>
                <a:gd name="connsiteY5" fmla="*/ 0 h 927927"/>
                <a:gd name="connsiteX6" fmla="*/ 6792783 w 7835395"/>
                <a:gd name="connsiteY6" fmla="*/ 51020 h 927927"/>
                <a:gd name="connsiteX7" fmla="*/ 7835395 w 7835395"/>
                <a:gd name="connsiteY7" fmla="*/ 463963 h 927927"/>
                <a:gd name="connsiteX0" fmla="*/ 7160636 w 7835395"/>
                <a:gd name="connsiteY0" fmla="*/ 927927 h 927927"/>
                <a:gd name="connsiteX1" fmla="*/ 15173 w 7835395"/>
                <a:gd name="connsiteY1" fmla="*/ 927927 h 927927"/>
                <a:gd name="connsiteX2" fmla="*/ 1078802 w 7835395"/>
                <a:gd name="connsiteY2" fmla="*/ 463963 h 927927"/>
                <a:gd name="connsiteX3" fmla="*/ 14101 w 7835395"/>
                <a:gd name="connsiteY3" fmla="*/ 51020 h 927927"/>
                <a:gd name="connsiteX4" fmla="*/ 145094 w 7835395"/>
                <a:gd name="connsiteY4" fmla="*/ 0 h 927927"/>
                <a:gd name="connsiteX5" fmla="*/ 6530799 w 7835395"/>
                <a:gd name="connsiteY5" fmla="*/ 0 h 927927"/>
                <a:gd name="connsiteX6" fmla="*/ 6792783 w 7835395"/>
                <a:gd name="connsiteY6" fmla="*/ 51020 h 927927"/>
                <a:gd name="connsiteX7" fmla="*/ 7835395 w 7835395"/>
                <a:gd name="connsiteY7" fmla="*/ 463963 h 927927"/>
                <a:gd name="connsiteX0" fmla="*/ 7160636 w 7835395"/>
                <a:gd name="connsiteY0" fmla="*/ 927927 h 927927"/>
                <a:gd name="connsiteX1" fmla="*/ 15173 w 7835395"/>
                <a:gd name="connsiteY1" fmla="*/ 927927 h 927927"/>
                <a:gd name="connsiteX2" fmla="*/ 1078802 w 7835395"/>
                <a:gd name="connsiteY2" fmla="*/ 463963 h 927927"/>
                <a:gd name="connsiteX3" fmla="*/ 14101 w 7835395"/>
                <a:gd name="connsiteY3" fmla="*/ 51020 h 927927"/>
                <a:gd name="connsiteX4" fmla="*/ 145094 w 7835395"/>
                <a:gd name="connsiteY4" fmla="*/ 0 h 927927"/>
                <a:gd name="connsiteX5" fmla="*/ 6530799 w 7835395"/>
                <a:gd name="connsiteY5" fmla="*/ 0 h 927927"/>
                <a:gd name="connsiteX6" fmla="*/ 6792783 w 7835395"/>
                <a:gd name="connsiteY6" fmla="*/ 51020 h 927927"/>
                <a:gd name="connsiteX7" fmla="*/ 7835395 w 7835395"/>
                <a:gd name="connsiteY7" fmla="*/ 463963 h 927927"/>
                <a:gd name="connsiteX0" fmla="*/ 7161049 w 7835808"/>
                <a:gd name="connsiteY0" fmla="*/ 927927 h 927927"/>
                <a:gd name="connsiteX1" fmla="*/ 15586 w 7835808"/>
                <a:gd name="connsiteY1" fmla="*/ 927927 h 927927"/>
                <a:gd name="connsiteX2" fmla="*/ 1079215 w 7835808"/>
                <a:gd name="connsiteY2" fmla="*/ 463963 h 927927"/>
                <a:gd name="connsiteX3" fmla="*/ 14514 w 7835808"/>
                <a:gd name="connsiteY3" fmla="*/ 51020 h 927927"/>
                <a:gd name="connsiteX4" fmla="*/ 145507 w 7835808"/>
                <a:gd name="connsiteY4" fmla="*/ 0 h 927927"/>
                <a:gd name="connsiteX5" fmla="*/ 6531212 w 7835808"/>
                <a:gd name="connsiteY5" fmla="*/ 0 h 927927"/>
                <a:gd name="connsiteX6" fmla="*/ 6793196 w 7835808"/>
                <a:gd name="connsiteY6" fmla="*/ 51020 h 927927"/>
                <a:gd name="connsiteX7" fmla="*/ 7835808 w 7835808"/>
                <a:gd name="connsiteY7" fmla="*/ 463963 h 927927"/>
                <a:gd name="connsiteX0" fmla="*/ 7160956 w 7835715"/>
                <a:gd name="connsiteY0" fmla="*/ 927927 h 927927"/>
                <a:gd name="connsiteX1" fmla="*/ 15493 w 7835715"/>
                <a:gd name="connsiteY1" fmla="*/ 927927 h 927927"/>
                <a:gd name="connsiteX2" fmla="*/ 1079122 w 7835715"/>
                <a:gd name="connsiteY2" fmla="*/ 463963 h 927927"/>
                <a:gd name="connsiteX3" fmla="*/ 14421 w 7835715"/>
                <a:gd name="connsiteY3" fmla="*/ 51020 h 927927"/>
                <a:gd name="connsiteX4" fmla="*/ 145414 w 7835715"/>
                <a:gd name="connsiteY4" fmla="*/ 0 h 927927"/>
                <a:gd name="connsiteX5" fmla="*/ 6531119 w 7835715"/>
                <a:gd name="connsiteY5" fmla="*/ 0 h 927927"/>
                <a:gd name="connsiteX6" fmla="*/ 6793103 w 7835715"/>
                <a:gd name="connsiteY6" fmla="*/ 51020 h 927927"/>
                <a:gd name="connsiteX7" fmla="*/ 7835715 w 7835715"/>
                <a:gd name="connsiteY7" fmla="*/ 463963 h 927927"/>
                <a:gd name="connsiteX0" fmla="*/ 7160935 w 7835694"/>
                <a:gd name="connsiteY0" fmla="*/ 927927 h 927927"/>
                <a:gd name="connsiteX1" fmla="*/ 15472 w 7835694"/>
                <a:gd name="connsiteY1" fmla="*/ 927927 h 927927"/>
                <a:gd name="connsiteX2" fmla="*/ 1079101 w 7835694"/>
                <a:gd name="connsiteY2" fmla="*/ 463963 h 927927"/>
                <a:gd name="connsiteX3" fmla="*/ 14400 w 7835694"/>
                <a:gd name="connsiteY3" fmla="*/ 51020 h 927927"/>
                <a:gd name="connsiteX4" fmla="*/ 148167 w 7835694"/>
                <a:gd name="connsiteY4" fmla="*/ 0 h 927927"/>
                <a:gd name="connsiteX5" fmla="*/ 6531098 w 7835694"/>
                <a:gd name="connsiteY5" fmla="*/ 0 h 927927"/>
                <a:gd name="connsiteX6" fmla="*/ 6793082 w 7835694"/>
                <a:gd name="connsiteY6" fmla="*/ 51020 h 927927"/>
                <a:gd name="connsiteX7" fmla="*/ 7835694 w 7835694"/>
                <a:gd name="connsiteY7" fmla="*/ 463963 h 927927"/>
                <a:gd name="connsiteX0" fmla="*/ 7160935 w 7835694"/>
                <a:gd name="connsiteY0" fmla="*/ 927927 h 927927"/>
                <a:gd name="connsiteX1" fmla="*/ 15472 w 7835694"/>
                <a:gd name="connsiteY1" fmla="*/ 927927 h 927927"/>
                <a:gd name="connsiteX2" fmla="*/ 1079101 w 7835694"/>
                <a:gd name="connsiteY2" fmla="*/ 463963 h 927927"/>
                <a:gd name="connsiteX3" fmla="*/ 14400 w 7835694"/>
                <a:gd name="connsiteY3" fmla="*/ 51020 h 927927"/>
                <a:gd name="connsiteX4" fmla="*/ 148167 w 7835694"/>
                <a:gd name="connsiteY4" fmla="*/ 0 h 927927"/>
                <a:gd name="connsiteX5" fmla="*/ 6531098 w 7835694"/>
                <a:gd name="connsiteY5" fmla="*/ 0 h 927927"/>
                <a:gd name="connsiteX6" fmla="*/ 6900097 w 7835694"/>
                <a:gd name="connsiteY6" fmla="*/ 51020 h 927927"/>
                <a:gd name="connsiteX7" fmla="*/ 7835694 w 7835694"/>
                <a:gd name="connsiteY7" fmla="*/ 463963 h 927927"/>
                <a:gd name="connsiteX0" fmla="*/ 7160935 w 7964797"/>
                <a:gd name="connsiteY0" fmla="*/ 927927 h 927927"/>
                <a:gd name="connsiteX1" fmla="*/ 15472 w 7964797"/>
                <a:gd name="connsiteY1" fmla="*/ 927927 h 927927"/>
                <a:gd name="connsiteX2" fmla="*/ 1079101 w 7964797"/>
                <a:gd name="connsiteY2" fmla="*/ 463963 h 927927"/>
                <a:gd name="connsiteX3" fmla="*/ 14400 w 7964797"/>
                <a:gd name="connsiteY3" fmla="*/ 51020 h 927927"/>
                <a:gd name="connsiteX4" fmla="*/ 148167 w 7964797"/>
                <a:gd name="connsiteY4" fmla="*/ 0 h 927927"/>
                <a:gd name="connsiteX5" fmla="*/ 6531098 w 7964797"/>
                <a:gd name="connsiteY5" fmla="*/ 0 h 927927"/>
                <a:gd name="connsiteX6" fmla="*/ 6900097 w 7964797"/>
                <a:gd name="connsiteY6" fmla="*/ 51020 h 927927"/>
                <a:gd name="connsiteX7" fmla="*/ 7964797 w 7964797"/>
                <a:gd name="connsiteY7" fmla="*/ 463963 h 927927"/>
                <a:gd name="connsiteX0" fmla="*/ 7160935 w 7964797"/>
                <a:gd name="connsiteY0" fmla="*/ 927927 h 927927"/>
                <a:gd name="connsiteX1" fmla="*/ 15472 w 7964797"/>
                <a:gd name="connsiteY1" fmla="*/ 927927 h 927927"/>
                <a:gd name="connsiteX2" fmla="*/ 1079101 w 7964797"/>
                <a:gd name="connsiteY2" fmla="*/ 463963 h 927927"/>
                <a:gd name="connsiteX3" fmla="*/ 14400 w 7964797"/>
                <a:gd name="connsiteY3" fmla="*/ 51020 h 927927"/>
                <a:gd name="connsiteX4" fmla="*/ 148167 w 7964797"/>
                <a:gd name="connsiteY4" fmla="*/ 0 h 927927"/>
                <a:gd name="connsiteX5" fmla="*/ 6531098 w 7964797"/>
                <a:gd name="connsiteY5" fmla="*/ 0 h 927927"/>
                <a:gd name="connsiteX6" fmla="*/ 6900097 w 7964797"/>
                <a:gd name="connsiteY6" fmla="*/ 51020 h 927927"/>
                <a:gd name="connsiteX7" fmla="*/ 7964797 w 7964797"/>
                <a:gd name="connsiteY7" fmla="*/ 463963 h 927927"/>
                <a:gd name="connsiteX0" fmla="*/ 7160935 w 7964797"/>
                <a:gd name="connsiteY0" fmla="*/ 927927 h 927927"/>
                <a:gd name="connsiteX1" fmla="*/ 15472 w 7964797"/>
                <a:gd name="connsiteY1" fmla="*/ 927927 h 927927"/>
                <a:gd name="connsiteX2" fmla="*/ 1079101 w 7964797"/>
                <a:gd name="connsiteY2" fmla="*/ 463963 h 927927"/>
                <a:gd name="connsiteX3" fmla="*/ 14400 w 7964797"/>
                <a:gd name="connsiteY3" fmla="*/ 51020 h 927927"/>
                <a:gd name="connsiteX4" fmla="*/ 148167 w 7964797"/>
                <a:gd name="connsiteY4" fmla="*/ 0 h 927927"/>
                <a:gd name="connsiteX5" fmla="*/ 6531098 w 7964797"/>
                <a:gd name="connsiteY5" fmla="*/ 0 h 927927"/>
                <a:gd name="connsiteX6" fmla="*/ 6900097 w 7964797"/>
                <a:gd name="connsiteY6" fmla="*/ 51020 h 927927"/>
                <a:gd name="connsiteX7" fmla="*/ 7964797 w 7964797"/>
                <a:gd name="connsiteY7" fmla="*/ 463963 h 927927"/>
                <a:gd name="connsiteX0" fmla="*/ 7160935 w 7964797"/>
                <a:gd name="connsiteY0" fmla="*/ 927927 h 927927"/>
                <a:gd name="connsiteX1" fmla="*/ 15472 w 7964797"/>
                <a:gd name="connsiteY1" fmla="*/ 927927 h 927927"/>
                <a:gd name="connsiteX2" fmla="*/ 1079101 w 7964797"/>
                <a:gd name="connsiteY2" fmla="*/ 463963 h 927927"/>
                <a:gd name="connsiteX3" fmla="*/ 14400 w 7964797"/>
                <a:gd name="connsiteY3" fmla="*/ 51020 h 927927"/>
                <a:gd name="connsiteX4" fmla="*/ 148167 w 7964797"/>
                <a:gd name="connsiteY4" fmla="*/ 0 h 927927"/>
                <a:gd name="connsiteX5" fmla="*/ 6632559 w 7964797"/>
                <a:gd name="connsiteY5" fmla="*/ 0 h 927927"/>
                <a:gd name="connsiteX6" fmla="*/ 6900097 w 7964797"/>
                <a:gd name="connsiteY6" fmla="*/ 51020 h 927927"/>
                <a:gd name="connsiteX7" fmla="*/ 7964797 w 7964797"/>
                <a:gd name="connsiteY7" fmla="*/ 463963 h 927927"/>
                <a:gd name="connsiteX0" fmla="*/ 7275714 w 7964797"/>
                <a:gd name="connsiteY0" fmla="*/ 927927 h 927927"/>
                <a:gd name="connsiteX1" fmla="*/ 15472 w 7964797"/>
                <a:gd name="connsiteY1" fmla="*/ 927927 h 927927"/>
                <a:gd name="connsiteX2" fmla="*/ 1079101 w 7964797"/>
                <a:gd name="connsiteY2" fmla="*/ 463963 h 927927"/>
                <a:gd name="connsiteX3" fmla="*/ 14400 w 7964797"/>
                <a:gd name="connsiteY3" fmla="*/ 51020 h 927927"/>
                <a:gd name="connsiteX4" fmla="*/ 148167 w 7964797"/>
                <a:gd name="connsiteY4" fmla="*/ 0 h 927927"/>
                <a:gd name="connsiteX5" fmla="*/ 6632559 w 7964797"/>
                <a:gd name="connsiteY5" fmla="*/ 0 h 927927"/>
                <a:gd name="connsiteX6" fmla="*/ 6900097 w 7964797"/>
                <a:gd name="connsiteY6" fmla="*/ 51020 h 927927"/>
                <a:gd name="connsiteX7" fmla="*/ 7964797 w 7964797"/>
                <a:gd name="connsiteY7" fmla="*/ 463963 h 927927"/>
                <a:gd name="connsiteX0" fmla="*/ 7275714 w 7964797"/>
                <a:gd name="connsiteY0" fmla="*/ 927927 h 927927"/>
                <a:gd name="connsiteX1" fmla="*/ 15472 w 7964797"/>
                <a:gd name="connsiteY1" fmla="*/ 927927 h 927927"/>
                <a:gd name="connsiteX2" fmla="*/ 1079101 w 7964797"/>
                <a:gd name="connsiteY2" fmla="*/ 463963 h 927927"/>
                <a:gd name="connsiteX3" fmla="*/ 14400 w 7964797"/>
                <a:gd name="connsiteY3" fmla="*/ 51020 h 927927"/>
                <a:gd name="connsiteX4" fmla="*/ 148167 w 7964797"/>
                <a:gd name="connsiteY4" fmla="*/ 0 h 927927"/>
                <a:gd name="connsiteX5" fmla="*/ 6632559 w 7964797"/>
                <a:gd name="connsiteY5" fmla="*/ 0 h 927927"/>
                <a:gd name="connsiteX6" fmla="*/ 6900097 w 7964797"/>
                <a:gd name="connsiteY6" fmla="*/ 51020 h 927927"/>
                <a:gd name="connsiteX7" fmla="*/ 7964797 w 7964797"/>
                <a:gd name="connsiteY7" fmla="*/ 463963 h 927927"/>
                <a:gd name="connsiteX0" fmla="*/ 7275714 w 7964797"/>
                <a:gd name="connsiteY0" fmla="*/ 927927 h 927927"/>
                <a:gd name="connsiteX1" fmla="*/ 15472 w 7964797"/>
                <a:gd name="connsiteY1" fmla="*/ 927927 h 927927"/>
                <a:gd name="connsiteX2" fmla="*/ 1090050 w 7964797"/>
                <a:gd name="connsiteY2" fmla="*/ 463963 h 927927"/>
                <a:gd name="connsiteX3" fmla="*/ 14400 w 7964797"/>
                <a:gd name="connsiteY3" fmla="*/ 51020 h 927927"/>
                <a:gd name="connsiteX4" fmla="*/ 148167 w 7964797"/>
                <a:gd name="connsiteY4" fmla="*/ 0 h 927927"/>
                <a:gd name="connsiteX5" fmla="*/ 6632559 w 7964797"/>
                <a:gd name="connsiteY5" fmla="*/ 0 h 927927"/>
                <a:gd name="connsiteX6" fmla="*/ 6900097 w 7964797"/>
                <a:gd name="connsiteY6" fmla="*/ 51020 h 927927"/>
                <a:gd name="connsiteX7" fmla="*/ 7964797 w 7964797"/>
                <a:gd name="connsiteY7" fmla="*/ 463963 h 927927"/>
                <a:gd name="connsiteX0" fmla="*/ 7275714 w 7964797"/>
                <a:gd name="connsiteY0" fmla="*/ 927927 h 927927"/>
                <a:gd name="connsiteX1" fmla="*/ 15472 w 7964797"/>
                <a:gd name="connsiteY1" fmla="*/ 927927 h 927927"/>
                <a:gd name="connsiteX2" fmla="*/ 1090050 w 7964797"/>
                <a:gd name="connsiteY2" fmla="*/ 463963 h 927927"/>
                <a:gd name="connsiteX3" fmla="*/ 14400 w 7964797"/>
                <a:gd name="connsiteY3" fmla="*/ 51020 h 927927"/>
                <a:gd name="connsiteX4" fmla="*/ 148167 w 7964797"/>
                <a:gd name="connsiteY4" fmla="*/ 0 h 927927"/>
                <a:gd name="connsiteX5" fmla="*/ 6632559 w 7964797"/>
                <a:gd name="connsiteY5" fmla="*/ 0 h 927927"/>
                <a:gd name="connsiteX6" fmla="*/ 6900097 w 7964797"/>
                <a:gd name="connsiteY6" fmla="*/ 51020 h 927927"/>
                <a:gd name="connsiteX7" fmla="*/ 7964797 w 7964797"/>
                <a:gd name="connsiteY7" fmla="*/ 463963 h 927927"/>
                <a:gd name="connsiteX0" fmla="*/ 7275714 w 7964797"/>
                <a:gd name="connsiteY0" fmla="*/ 927927 h 927927"/>
                <a:gd name="connsiteX1" fmla="*/ 15472 w 7964797"/>
                <a:gd name="connsiteY1" fmla="*/ 927927 h 927927"/>
                <a:gd name="connsiteX2" fmla="*/ 1090050 w 7964797"/>
                <a:gd name="connsiteY2" fmla="*/ 463963 h 927927"/>
                <a:gd name="connsiteX3" fmla="*/ 14400 w 7964797"/>
                <a:gd name="connsiteY3" fmla="*/ 51020 h 927927"/>
                <a:gd name="connsiteX4" fmla="*/ 148167 w 7964797"/>
                <a:gd name="connsiteY4" fmla="*/ 0 h 927927"/>
                <a:gd name="connsiteX5" fmla="*/ 6632559 w 7964797"/>
                <a:gd name="connsiteY5" fmla="*/ 0 h 927927"/>
                <a:gd name="connsiteX6" fmla="*/ 6900097 w 7964797"/>
                <a:gd name="connsiteY6" fmla="*/ 51020 h 927927"/>
                <a:gd name="connsiteX7" fmla="*/ 7964797 w 7964797"/>
                <a:gd name="connsiteY7" fmla="*/ 463963 h 927927"/>
                <a:gd name="connsiteX0" fmla="*/ 7275918 w 7965001"/>
                <a:gd name="connsiteY0" fmla="*/ 927927 h 927927"/>
                <a:gd name="connsiteX1" fmla="*/ 15676 w 7965001"/>
                <a:gd name="connsiteY1" fmla="*/ 927927 h 927927"/>
                <a:gd name="connsiteX2" fmla="*/ 1090254 w 7965001"/>
                <a:gd name="connsiteY2" fmla="*/ 463963 h 927927"/>
                <a:gd name="connsiteX3" fmla="*/ 14604 w 7965001"/>
                <a:gd name="connsiteY3" fmla="*/ 51020 h 927927"/>
                <a:gd name="connsiteX4" fmla="*/ 148371 w 7965001"/>
                <a:gd name="connsiteY4" fmla="*/ 0 h 927927"/>
                <a:gd name="connsiteX5" fmla="*/ 6632763 w 7965001"/>
                <a:gd name="connsiteY5" fmla="*/ 0 h 927927"/>
                <a:gd name="connsiteX6" fmla="*/ 6900301 w 7965001"/>
                <a:gd name="connsiteY6" fmla="*/ 51020 h 927927"/>
                <a:gd name="connsiteX7" fmla="*/ 7965001 w 7965001"/>
                <a:gd name="connsiteY7" fmla="*/ 463963 h 927927"/>
                <a:gd name="connsiteX0" fmla="*/ 7275875 w 7964958"/>
                <a:gd name="connsiteY0" fmla="*/ 927927 h 927927"/>
                <a:gd name="connsiteX1" fmla="*/ 15633 w 7964958"/>
                <a:gd name="connsiteY1" fmla="*/ 927927 h 927927"/>
                <a:gd name="connsiteX2" fmla="*/ 1090211 w 7964958"/>
                <a:gd name="connsiteY2" fmla="*/ 463963 h 927927"/>
                <a:gd name="connsiteX3" fmla="*/ 14561 w 7964958"/>
                <a:gd name="connsiteY3" fmla="*/ 51020 h 927927"/>
                <a:gd name="connsiteX4" fmla="*/ 148328 w 7964958"/>
                <a:gd name="connsiteY4" fmla="*/ 0 h 927927"/>
                <a:gd name="connsiteX5" fmla="*/ 6632720 w 7964958"/>
                <a:gd name="connsiteY5" fmla="*/ 0 h 927927"/>
                <a:gd name="connsiteX6" fmla="*/ 6900258 w 7964958"/>
                <a:gd name="connsiteY6" fmla="*/ 51020 h 927927"/>
                <a:gd name="connsiteX7" fmla="*/ 7964958 w 7964958"/>
                <a:gd name="connsiteY7" fmla="*/ 463963 h 927927"/>
                <a:gd name="connsiteX0" fmla="*/ 7275866 w 7964949"/>
                <a:gd name="connsiteY0" fmla="*/ 927927 h 927927"/>
                <a:gd name="connsiteX1" fmla="*/ 15624 w 7964949"/>
                <a:gd name="connsiteY1" fmla="*/ 927927 h 927927"/>
                <a:gd name="connsiteX2" fmla="*/ 1090202 w 7964949"/>
                <a:gd name="connsiteY2" fmla="*/ 463963 h 927927"/>
                <a:gd name="connsiteX3" fmla="*/ 14552 w 7964949"/>
                <a:gd name="connsiteY3" fmla="*/ 51020 h 927927"/>
                <a:gd name="connsiteX4" fmla="*/ 149695 w 7964949"/>
                <a:gd name="connsiteY4" fmla="*/ 0 h 927927"/>
                <a:gd name="connsiteX5" fmla="*/ 6632711 w 7964949"/>
                <a:gd name="connsiteY5" fmla="*/ 0 h 927927"/>
                <a:gd name="connsiteX6" fmla="*/ 6900249 w 7964949"/>
                <a:gd name="connsiteY6" fmla="*/ 51020 h 927927"/>
                <a:gd name="connsiteX7" fmla="*/ 7964949 w 7964949"/>
                <a:gd name="connsiteY7" fmla="*/ 463963 h 927927"/>
                <a:gd name="connsiteX0" fmla="*/ 7275866 w 7964949"/>
                <a:gd name="connsiteY0" fmla="*/ 927927 h 927927"/>
                <a:gd name="connsiteX1" fmla="*/ 15624 w 7964949"/>
                <a:gd name="connsiteY1" fmla="*/ 927927 h 927927"/>
                <a:gd name="connsiteX2" fmla="*/ 1090202 w 7964949"/>
                <a:gd name="connsiteY2" fmla="*/ 463963 h 927927"/>
                <a:gd name="connsiteX3" fmla="*/ 14552 w 7964949"/>
                <a:gd name="connsiteY3" fmla="*/ 51020 h 927927"/>
                <a:gd name="connsiteX4" fmla="*/ 149695 w 7964949"/>
                <a:gd name="connsiteY4" fmla="*/ 0 h 927927"/>
                <a:gd name="connsiteX5" fmla="*/ 6632711 w 7964949"/>
                <a:gd name="connsiteY5" fmla="*/ 0 h 927927"/>
                <a:gd name="connsiteX6" fmla="*/ 7008365 w 7964949"/>
                <a:gd name="connsiteY6" fmla="*/ 51020 h 927927"/>
                <a:gd name="connsiteX7" fmla="*/ 7964949 w 7964949"/>
                <a:gd name="connsiteY7" fmla="*/ 463963 h 927927"/>
                <a:gd name="connsiteX0" fmla="*/ 7275866 w 8084015"/>
                <a:gd name="connsiteY0" fmla="*/ 927927 h 927927"/>
                <a:gd name="connsiteX1" fmla="*/ 15624 w 8084015"/>
                <a:gd name="connsiteY1" fmla="*/ 927927 h 927927"/>
                <a:gd name="connsiteX2" fmla="*/ 1090202 w 8084015"/>
                <a:gd name="connsiteY2" fmla="*/ 463963 h 927927"/>
                <a:gd name="connsiteX3" fmla="*/ 14552 w 8084015"/>
                <a:gd name="connsiteY3" fmla="*/ 51020 h 927927"/>
                <a:gd name="connsiteX4" fmla="*/ 149695 w 8084015"/>
                <a:gd name="connsiteY4" fmla="*/ 0 h 927927"/>
                <a:gd name="connsiteX5" fmla="*/ 6632711 w 8084015"/>
                <a:gd name="connsiteY5" fmla="*/ 0 h 927927"/>
                <a:gd name="connsiteX6" fmla="*/ 7008365 w 8084015"/>
                <a:gd name="connsiteY6" fmla="*/ 51020 h 927927"/>
                <a:gd name="connsiteX7" fmla="*/ 8084015 w 8084015"/>
                <a:gd name="connsiteY7" fmla="*/ 463963 h 927927"/>
                <a:gd name="connsiteX0" fmla="*/ 7275866 w 8084015"/>
                <a:gd name="connsiteY0" fmla="*/ 927927 h 927927"/>
                <a:gd name="connsiteX1" fmla="*/ 15624 w 8084015"/>
                <a:gd name="connsiteY1" fmla="*/ 927927 h 927927"/>
                <a:gd name="connsiteX2" fmla="*/ 1090202 w 8084015"/>
                <a:gd name="connsiteY2" fmla="*/ 463963 h 927927"/>
                <a:gd name="connsiteX3" fmla="*/ 14552 w 8084015"/>
                <a:gd name="connsiteY3" fmla="*/ 51020 h 927927"/>
                <a:gd name="connsiteX4" fmla="*/ 149695 w 8084015"/>
                <a:gd name="connsiteY4" fmla="*/ 0 h 927927"/>
                <a:gd name="connsiteX5" fmla="*/ 6632711 w 8084015"/>
                <a:gd name="connsiteY5" fmla="*/ 0 h 927927"/>
                <a:gd name="connsiteX6" fmla="*/ 7008365 w 8084015"/>
                <a:gd name="connsiteY6" fmla="*/ 51020 h 927927"/>
                <a:gd name="connsiteX7" fmla="*/ 8084015 w 8084015"/>
                <a:gd name="connsiteY7" fmla="*/ 463963 h 927927"/>
                <a:gd name="connsiteX0" fmla="*/ 7275866 w 8084015"/>
                <a:gd name="connsiteY0" fmla="*/ 927927 h 927927"/>
                <a:gd name="connsiteX1" fmla="*/ 15624 w 8084015"/>
                <a:gd name="connsiteY1" fmla="*/ 927927 h 927927"/>
                <a:gd name="connsiteX2" fmla="*/ 1090202 w 8084015"/>
                <a:gd name="connsiteY2" fmla="*/ 463963 h 927927"/>
                <a:gd name="connsiteX3" fmla="*/ 14552 w 8084015"/>
                <a:gd name="connsiteY3" fmla="*/ 51020 h 927927"/>
                <a:gd name="connsiteX4" fmla="*/ 149695 w 8084015"/>
                <a:gd name="connsiteY4" fmla="*/ 0 h 927927"/>
                <a:gd name="connsiteX5" fmla="*/ 6632711 w 8084015"/>
                <a:gd name="connsiteY5" fmla="*/ 0 h 927927"/>
                <a:gd name="connsiteX6" fmla="*/ 7008365 w 8084015"/>
                <a:gd name="connsiteY6" fmla="*/ 51020 h 927927"/>
                <a:gd name="connsiteX7" fmla="*/ 8084015 w 8084015"/>
                <a:gd name="connsiteY7" fmla="*/ 463963 h 927927"/>
                <a:gd name="connsiteX0" fmla="*/ 7275866 w 8084015"/>
                <a:gd name="connsiteY0" fmla="*/ 927927 h 927927"/>
                <a:gd name="connsiteX1" fmla="*/ 15624 w 8084015"/>
                <a:gd name="connsiteY1" fmla="*/ 927927 h 927927"/>
                <a:gd name="connsiteX2" fmla="*/ 1090202 w 8084015"/>
                <a:gd name="connsiteY2" fmla="*/ 463963 h 927927"/>
                <a:gd name="connsiteX3" fmla="*/ 14552 w 8084015"/>
                <a:gd name="connsiteY3" fmla="*/ 51020 h 927927"/>
                <a:gd name="connsiteX4" fmla="*/ 149695 w 8084015"/>
                <a:gd name="connsiteY4" fmla="*/ 0 h 927927"/>
                <a:gd name="connsiteX5" fmla="*/ 6738075 w 8084015"/>
                <a:gd name="connsiteY5" fmla="*/ 0 h 927927"/>
                <a:gd name="connsiteX6" fmla="*/ 7008365 w 8084015"/>
                <a:gd name="connsiteY6" fmla="*/ 51020 h 927927"/>
                <a:gd name="connsiteX7" fmla="*/ 8084015 w 8084015"/>
                <a:gd name="connsiteY7" fmla="*/ 463963 h 927927"/>
                <a:gd name="connsiteX0" fmla="*/ 7387837 w 8084015"/>
                <a:gd name="connsiteY0" fmla="*/ 927927 h 927927"/>
                <a:gd name="connsiteX1" fmla="*/ 15624 w 8084015"/>
                <a:gd name="connsiteY1" fmla="*/ 927927 h 927927"/>
                <a:gd name="connsiteX2" fmla="*/ 1090202 w 8084015"/>
                <a:gd name="connsiteY2" fmla="*/ 463963 h 927927"/>
                <a:gd name="connsiteX3" fmla="*/ 14552 w 8084015"/>
                <a:gd name="connsiteY3" fmla="*/ 51020 h 927927"/>
                <a:gd name="connsiteX4" fmla="*/ 149695 w 8084015"/>
                <a:gd name="connsiteY4" fmla="*/ 0 h 927927"/>
                <a:gd name="connsiteX5" fmla="*/ 6738075 w 8084015"/>
                <a:gd name="connsiteY5" fmla="*/ 0 h 927927"/>
                <a:gd name="connsiteX6" fmla="*/ 7008365 w 8084015"/>
                <a:gd name="connsiteY6" fmla="*/ 51020 h 927927"/>
                <a:gd name="connsiteX7" fmla="*/ 8084015 w 8084015"/>
                <a:gd name="connsiteY7" fmla="*/ 463963 h 927927"/>
                <a:gd name="connsiteX0" fmla="*/ 7387837 w 8084015"/>
                <a:gd name="connsiteY0" fmla="*/ 927927 h 927927"/>
                <a:gd name="connsiteX1" fmla="*/ 15624 w 8084015"/>
                <a:gd name="connsiteY1" fmla="*/ 927927 h 927927"/>
                <a:gd name="connsiteX2" fmla="*/ 1090202 w 8084015"/>
                <a:gd name="connsiteY2" fmla="*/ 463963 h 927927"/>
                <a:gd name="connsiteX3" fmla="*/ 14553 w 8084015"/>
                <a:gd name="connsiteY3" fmla="*/ 51020 h 927927"/>
                <a:gd name="connsiteX4" fmla="*/ 149695 w 8084015"/>
                <a:gd name="connsiteY4" fmla="*/ 0 h 927927"/>
                <a:gd name="connsiteX5" fmla="*/ 6738075 w 8084015"/>
                <a:gd name="connsiteY5" fmla="*/ 0 h 927927"/>
                <a:gd name="connsiteX6" fmla="*/ 7008365 w 8084015"/>
                <a:gd name="connsiteY6" fmla="*/ 51020 h 927927"/>
                <a:gd name="connsiteX7" fmla="*/ 8084015 w 8084015"/>
                <a:gd name="connsiteY7" fmla="*/ 463963 h 927927"/>
                <a:gd name="connsiteX0" fmla="*/ 7387837 w 8084015"/>
                <a:gd name="connsiteY0" fmla="*/ 927927 h 927927"/>
                <a:gd name="connsiteX1" fmla="*/ 15624 w 8084015"/>
                <a:gd name="connsiteY1" fmla="*/ 927927 h 927927"/>
                <a:gd name="connsiteX2" fmla="*/ 1126611 w 8084015"/>
                <a:gd name="connsiteY2" fmla="*/ 463963 h 927927"/>
                <a:gd name="connsiteX3" fmla="*/ 14553 w 8084015"/>
                <a:gd name="connsiteY3" fmla="*/ 51020 h 927927"/>
                <a:gd name="connsiteX4" fmla="*/ 149695 w 8084015"/>
                <a:gd name="connsiteY4" fmla="*/ 0 h 927927"/>
                <a:gd name="connsiteX5" fmla="*/ 6738075 w 8084015"/>
                <a:gd name="connsiteY5" fmla="*/ 0 h 927927"/>
                <a:gd name="connsiteX6" fmla="*/ 7008365 w 8084015"/>
                <a:gd name="connsiteY6" fmla="*/ 51020 h 927927"/>
                <a:gd name="connsiteX7" fmla="*/ 8084015 w 8084015"/>
                <a:gd name="connsiteY7" fmla="*/ 463963 h 927927"/>
                <a:gd name="connsiteX0" fmla="*/ 7387837 w 8084015"/>
                <a:gd name="connsiteY0" fmla="*/ 927927 h 927927"/>
                <a:gd name="connsiteX1" fmla="*/ 15624 w 8084015"/>
                <a:gd name="connsiteY1" fmla="*/ 927927 h 927927"/>
                <a:gd name="connsiteX2" fmla="*/ 1126611 w 8084015"/>
                <a:gd name="connsiteY2" fmla="*/ 463963 h 927927"/>
                <a:gd name="connsiteX3" fmla="*/ 14553 w 8084015"/>
                <a:gd name="connsiteY3" fmla="*/ 51020 h 927927"/>
                <a:gd name="connsiteX4" fmla="*/ 149695 w 8084015"/>
                <a:gd name="connsiteY4" fmla="*/ 0 h 927927"/>
                <a:gd name="connsiteX5" fmla="*/ 6738075 w 8084015"/>
                <a:gd name="connsiteY5" fmla="*/ 0 h 927927"/>
                <a:gd name="connsiteX6" fmla="*/ 7008365 w 8084015"/>
                <a:gd name="connsiteY6" fmla="*/ 51020 h 927927"/>
                <a:gd name="connsiteX7" fmla="*/ 8084015 w 8084015"/>
                <a:gd name="connsiteY7" fmla="*/ 463963 h 927927"/>
                <a:gd name="connsiteX0" fmla="*/ 7387837 w 8084015"/>
                <a:gd name="connsiteY0" fmla="*/ 927927 h 927927"/>
                <a:gd name="connsiteX1" fmla="*/ 15624 w 8084015"/>
                <a:gd name="connsiteY1" fmla="*/ 927927 h 927927"/>
                <a:gd name="connsiteX2" fmla="*/ 1126611 w 8084015"/>
                <a:gd name="connsiteY2" fmla="*/ 463963 h 927927"/>
                <a:gd name="connsiteX3" fmla="*/ 14553 w 8084015"/>
                <a:gd name="connsiteY3" fmla="*/ 51020 h 927927"/>
                <a:gd name="connsiteX4" fmla="*/ 149695 w 8084015"/>
                <a:gd name="connsiteY4" fmla="*/ 0 h 927927"/>
                <a:gd name="connsiteX5" fmla="*/ 6738075 w 8084015"/>
                <a:gd name="connsiteY5" fmla="*/ 0 h 927927"/>
                <a:gd name="connsiteX6" fmla="*/ 7008365 w 8084015"/>
                <a:gd name="connsiteY6" fmla="*/ 51020 h 927927"/>
                <a:gd name="connsiteX7" fmla="*/ 8084015 w 8084015"/>
                <a:gd name="connsiteY7" fmla="*/ 463963 h 927927"/>
                <a:gd name="connsiteX0" fmla="*/ 7388515 w 8084693"/>
                <a:gd name="connsiteY0" fmla="*/ 927927 h 927927"/>
                <a:gd name="connsiteX1" fmla="*/ 16302 w 8084693"/>
                <a:gd name="connsiteY1" fmla="*/ 927927 h 927927"/>
                <a:gd name="connsiteX2" fmla="*/ 1127289 w 8084693"/>
                <a:gd name="connsiteY2" fmla="*/ 463963 h 927927"/>
                <a:gd name="connsiteX3" fmla="*/ 15231 w 8084693"/>
                <a:gd name="connsiteY3" fmla="*/ 51020 h 927927"/>
                <a:gd name="connsiteX4" fmla="*/ 150373 w 8084693"/>
                <a:gd name="connsiteY4" fmla="*/ 0 h 927927"/>
                <a:gd name="connsiteX5" fmla="*/ 6738753 w 8084693"/>
                <a:gd name="connsiteY5" fmla="*/ 0 h 927927"/>
                <a:gd name="connsiteX6" fmla="*/ 7009043 w 8084693"/>
                <a:gd name="connsiteY6" fmla="*/ 51020 h 927927"/>
                <a:gd name="connsiteX7" fmla="*/ 8084693 w 8084693"/>
                <a:gd name="connsiteY7" fmla="*/ 463963 h 927927"/>
                <a:gd name="connsiteX0" fmla="*/ 7388357 w 8084535"/>
                <a:gd name="connsiteY0" fmla="*/ 927927 h 927927"/>
                <a:gd name="connsiteX1" fmla="*/ 16144 w 8084535"/>
                <a:gd name="connsiteY1" fmla="*/ 927927 h 927927"/>
                <a:gd name="connsiteX2" fmla="*/ 1127131 w 8084535"/>
                <a:gd name="connsiteY2" fmla="*/ 463963 h 927927"/>
                <a:gd name="connsiteX3" fmla="*/ 15073 w 8084535"/>
                <a:gd name="connsiteY3" fmla="*/ 51020 h 927927"/>
                <a:gd name="connsiteX4" fmla="*/ 150215 w 8084535"/>
                <a:gd name="connsiteY4" fmla="*/ 0 h 927927"/>
                <a:gd name="connsiteX5" fmla="*/ 6738595 w 8084535"/>
                <a:gd name="connsiteY5" fmla="*/ 0 h 927927"/>
                <a:gd name="connsiteX6" fmla="*/ 7008885 w 8084535"/>
                <a:gd name="connsiteY6" fmla="*/ 51020 h 927927"/>
                <a:gd name="connsiteX7" fmla="*/ 8084535 w 8084535"/>
                <a:gd name="connsiteY7" fmla="*/ 463963 h 927927"/>
                <a:gd name="connsiteX0" fmla="*/ 7388326 w 8084504"/>
                <a:gd name="connsiteY0" fmla="*/ 927927 h 927927"/>
                <a:gd name="connsiteX1" fmla="*/ 16113 w 8084504"/>
                <a:gd name="connsiteY1" fmla="*/ 927927 h 927927"/>
                <a:gd name="connsiteX2" fmla="*/ 1127100 w 8084504"/>
                <a:gd name="connsiteY2" fmla="*/ 463963 h 927927"/>
                <a:gd name="connsiteX3" fmla="*/ 15042 w 8084504"/>
                <a:gd name="connsiteY3" fmla="*/ 51020 h 927927"/>
                <a:gd name="connsiteX4" fmla="*/ 154758 w 8084504"/>
                <a:gd name="connsiteY4" fmla="*/ 0 h 927927"/>
                <a:gd name="connsiteX5" fmla="*/ 6738564 w 8084504"/>
                <a:gd name="connsiteY5" fmla="*/ 0 h 927927"/>
                <a:gd name="connsiteX6" fmla="*/ 7008854 w 8084504"/>
                <a:gd name="connsiteY6" fmla="*/ 51020 h 927927"/>
                <a:gd name="connsiteX7" fmla="*/ 8084504 w 8084504"/>
                <a:gd name="connsiteY7" fmla="*/ 463963 h 927927"/>
                <a:gd name="connsiteX0" fmla="*/ 7388326 w 8084504"/>
                <a:gd name="connsiteY0" fmla="*/ 927927 h 927927"/>
                <a:gd name="connsiteX1" fmla="*/ 16113 w 8084504"/>
                <a:gd name="connsiteY1" fmla="*/ 927927 h 927927"/>
                <a:gd name="connsiteX2" fmla="*/ 1127100 w 8084504"/>
                <a:gd name="connsiteY2" fmla="*/ 463963 h 927927"/>
                <a:gd name="connsiteX3" fmla="*/ 15042 w 8084504"/>
                <a:gd name="connsiteY3" fmla="*/ 51020 h 927927"/>
                <a:gd name="connsiteX4" fmla="*/ 154758 w 8084504"/>
                <a:gd name="connsiteY4" fmla="*/ 0 h 927927"/>
                <a:gd name="connsiteX5" fmla="*/ 6738564 w 8084504"/>
                <a:gd name="connsiteY5" fmla="*/ 0 h 927927"/>
                <a:gd name="connsiteX6" fmla="*/ 7120629 w 8084504"/>
                <a:gd name="connsiteY6" fmla="*/ 51020 h 927927"/>
                <a:gd name="connsiteX7" fmla="*/ 8084504 w 8084504"/>
                <a:gd name="connsiteY7" fmla="*/ 463963 h 927927"/>
                <a:gd name="connsiteX0" fmla="*/ 7388326 w 8232688"/>
                <a:gd name="connsiteY0" fmla="*/ 927927 h 927927"/>
                <a:gd name="connsiteX1" fmla="*/ 16113 w 8232688"/>
                <a:gd name="connsiteY1" fmla="*/ 927927 h 927927"/>
                <a:gd name="connsiteX2" fmla="*/ 1127100 w 8232688"/>
                <a:gd name="connsiteY2" fmla="*/ 463963 h 927927"/>
                <a:gd name="connsiteX3" fmla="*/ 15042 w 8232688"/>
                <a:gd name="connsiteY3" fmla="*/ 51020 h 927927"/>
                <a:gd name="connsiteX4" fmla="*/ 154758 w 8232688"/>
                <a:gd name="connsiteY4" fmla="*/ 0 h 927927"/>
                <a:gd name="connsiteX5" fmla="*/ 6738564 w 8232688"/>
                <a:gd name="connsiteY5" fmla="*/ 0 h 927927"/>
                <a:gd name="connsiteX6" fmla="*/ 7120629 w 8232688"/>
                <a:gd name="connsiteY6" fmla="*/ 51020 h 927927"/>
                <a:gd name="connsiteX7" fmla="*/ 8232688 w 8232688"/>
                <a:gd name="connsiteY7" fmla="*/ 463963 h 927927"/>
                <a:gd name="connsiteX0" fmla="*/ 7388326 w 8232688"/>
                <a:gd name="connsiteY0" fmla="*/ 927927 h 927927"/>
                <a:gd name="connsiteX1" fmla="*/ 16113 w 8232688"/>
                <a:gd name="connsiteY1" fmla="*/ 927927 h 927927"/>
                <a:gd name="connsiteX2" fmla="*/ 1127100 w 8232688"/>
                <a:gd name="connsiteY2" fmla="*/ 463963 h 927927"/>
                <a:gd name="connsiteX3" fmla="*/ 15042 w 8232688"/>
                <a:gd name="connsiteY3" fmla="*/ 51020 h 927927"/>
                <a:gd name="connsiteX4" fmla="*/ 154758 w 8232688"/>
                <a:gd name="connsiteY4" fmla="*/ 0 h 927927"/>
                <a:gd name="connsiteX5" fmla="*/ 6738564 w 8232688"/>
                <a:gd name="connsiteY5" fmla="*/ 0 h 927927"/>
                <a:gd name="connsiteX6" fmla="*/ 7120629 w 8232688"/>
                <a:gd name="connsiteY6" fmla="*/ 51020 h 927927"/>
                <a:gd name="connsiteX7" fmla="*/ 8232688 w 8232688"/>
                <a:gd name="connsiteY7" fmla="*/ 463963 h 927927"/>
                <a:gd name="connsiteX0" fmla="*/ 7388326 w 8232688"/>
                <a:gd name="connsiteY0" fmla="*/ 927927 h 927927"/>
                <a:gd name="connsiteX1" fmla="*/ 16113 w 8232688"/>
                <a:gd name="connsiteY1" fmla="*/ 927927 h 927927"/>
                <a:gd name="connsiteX2" fmla="*/ 1127100 w 8232688"/>
                <a:gd name="connsiteY2" fmla="*/ 463963 h 927927"/>
                <a:gd name="connsiteX3" fmla="*/ 15042 w 8232688"/>
                <a:gd name="connsiteY3" fmla="*/ 51020 h 927927"/>
                <a:gd name="connsiteX4" fmla="*/ 154758 w 8232688"/>
                <a:gd name="connsiteY4" fmla="*/ 0 h 927927"/>
                <a:gd name="connsiteX5" fmla="*/ 6738564 w 8232688"/>
                <a:gd name="connsiteY5" fmla="*/ 0 h 927927"/>
                <a:gd name="connsiteX6" fmla="*/ 7120629 w 8232688"/>
                <a:gd name="connsiteY6" fmla="*/ 51020 h 927927"/>
                <a:gd name="connsiteX7" fmla="*/ 8232688 w 8232688"/>
                <a:gd name="connsiteY7" fmla="*/ 463963 h 927927"/>
                <a:gd name="connsiteX0" fmla="*/ 7388326 w 8232688"/>
                <a:gd name="connsiteY0" fmla="*/ 927927 h 927927"/>
                <a:gd name="connsiteX1" fmla="*/ 16113 w 8232688"/>
                <a:gd name="connsiteY1" fmla="*/ 927927 h 927927"/>
                <a:gd name="connsiteX2" fmla="*/ 1127100 w 8232688"/>
                <a:gd name="connsiteY2" fmla="*/ 463963 h 927927"/>
                <a:gd name="connsiteX3" fmla="*/ 15042 w 8232688"/>
                <a:gd name="connsiteY3" fmla="*/ 51020 h 927927"/>
                <a:gd name="connsiteX4" fmla="*/ 154758 w 8232688"/>
                <a:gd name="connsiteY4" fmla="*/ 0 h 927927"/>
                <a:gd name="connsiteX5" fmla="*/ 6841196 w 8232688"/>
                <a:gd name="connsiteY5" fmla="*/ 0 h 927927"/>
                <a:gd name="connsiteX6" fmla="*/ 7120629 w 8232688"/>
                <a:gd name="connsiteY6" fmla="*/ 51020 h 927927"/>
                <a:gd name="connsiteX7" fmla="*/ 8232688 w 8232688"/>
                <a:gd name="connsiteY7" fmla="*/ 463963 h 927927"/>
                <a:gd name="connsiteX0" fmla="*/ 7512910 w 8232688"/>
                <a:gd name="connsiteY0" fmla="*/ 927927 h 927927"/>
                <a:gd name="connsiteX1" fmla="*/ 16113 w 8232688"/>
                <a:gd name="connsiteY1" fmla="*/ 927927 h 927927"/>
                <a:gd name="connsiteX2" fmla="*/ 1127100 w 8232688"/>
                <a:gd name="connsiteY2" fmla="*/ 463963 h 927927"/>
                <a:gd name="connsiteX3" fmla="*/ 15042 w 8232688"/>
                <a:gd name="connsiteY3" fmla="*/ 51020 h 927927"/>
                <a:gd name="connsiteX4" fmla="*/ 154758 w 8232688"/>
                <a:gd name="connsiteY4" fmla="*/ 0 h 927927"/>
                <a:gd name="connsiteX5" fmla="*/ 6841196 w 8232688"/>
                <a:gd name="connsiteY5" fmla="*/ 0 h 927927"/>
                <a:gd name="connsiteX6" fmla="*/ 7120629 w 8232688"/>
                <a:gd name="connsiteY6" fmla="*/ 51020 h 927927"/>
                <a:gd name="connsiteX7" fmla="*/ 8232688 w 8232688"/>
                <a:gd name="connsiteY7" fmla="*/ 463963 h 927927"/>
                <a:gd name="connsiteX0" fmla="*/ 7512910 w 8232688"/>
                <a:gd name="connsiteY0" fmla="*/ 927927 h 927927"/>
                <a:gd name="connsiteX1" fmla="*/ 16113 w 8232688"/>
                <a:gd name="connsiteY1" fmla="*/ 927927 h 927927"/>
                <a:gd name="connsiteX2" fmla="*/ 1127100 w 8232688"/>
                <a:gd name="connsiteY2" fmla="*/ 463963 h 927927"/>
                <a:gd name="connsiteX3" fmla="*/ 15042 w 8232688"/>
                <a:gd name="connsiteY3" fmla="*/ 51020 h 927927"/>
                <a:gd name="connsiteX4" fmla="*/ 154758 w 8232688"/>
                <a:gd name="connsiteY4" fmla="*/ 0 h 927927"/>
                <a:gd name="connsiteX5" fmla="*/ 6841196 w 8232688"/>
                <a:gd name="connsiteY5" fmla="*/ 0 h 927927"/>
                <a:gd name="connsiteX6" fmla="*/ 7120629 w 8232688"/>
                <a:gd name="connsiteY6" fmla="*/ 51020 h 927927"/>
                <a:gd name="connsiteX7" fmla="*/ 8232688 w 8232688"/>
                <a:gd name="connsiteY7" fmla="*/ 463963 h 927927"/>
                <a:gd name="connsiteX0" fmla="*/ 7512910 w 8232688"/>
                <a:gd name="connsiteY0" fmla="*/ 927927 h 927927"/>
                <a:gd name="connsiteX1" fmla="*/ 16113 w 8232688"/>
                <a:gd name="connsiteY1" fmla="*/ 927927 h 927927"/>
                <a:gd name="connsiteX2" fmla="*/ 1191512 w 8232688"/>
                <a:gd name="connsiteY2" fmla="*/ 463963 h 927927"/>
                <a:gd name="connsiteX3" fmla="*/ 15042 w 8232688"/>
                <a:gd name="connsiteY3" fmla="*/ 51020 h 927927"/>
                <a:gd name="connsiteX4" fmla="*/ 154758 w 8232688"/>
                <a:gd name="connsiteY4" fmla="*/ 0 h 927927"/>
                <a:gd name="connsiteX5" fmla="*/ 6841196 w 8232688"/>
                <a:gd name="connsiteY5" fmla="*/ 0 h 927927"/>
                <a:gd name="connsiteX6" fmla="*/ 7120629 w 8232688"/>
                <a:gd name="connsiteY6" fmla="*/ 51020 h 927927"/>
                <a:gd name="connsiteX7" fmla="*/ 8232688 w 8232688"/>
                <a:gd name="connsiteY7" fmla="*/ 463963 h 927927"/>
                <a:gd name="connsiteX0" fmla="*/ 7512910 w 8232688"/>
                <a:gd name="connsiteY0" fmla="*/ 927927 h 927927"/>
                <a:gd name="connsiteX1" fmla="*/ 16113 w 8232688"/>
                <a:gd name="connsiteY1" fmla="*/ 927927 h 927927"/>
                <a:gd name="connsiteX2" fmla="*/ 1191512 w 8232688"/>
                <a:gd name="connsiteY2" fmla="*/ 463963 h 927927"/>
                <a:gd name="connsiteX3" fmla="*/ 15042 w 8232688"/>
                <a:gd name="connsiteY3" fmla="*/ 51020 h 927927"/>
                <a:gd name="connsiteX4" fmla="*/ 154758 w 8232688"/>
                <a:gd name="connsiteY4" fmla="*/ 0 h 927927"/>
                <a:gd name="connsiteX5" fmla="*/ 6841196 w 8232688"/>
                <a:gd name="connsiteY5" fmla="*/ 0 h 927927"/>
                <a:gd name="connsiteX6" fmla="*/ 7120629 w 8232688"/>
                <a:gd name="connsiteY6" fmla="*/ 51020 h 927927"/>
                <a:gd name="connsiteX7" fmla="*/ 8232688 w 8232688"/>
                <a:gd name="connsiteY7" fmla="*/ 463963 h 927927"/>
                <a:gd name="connsiteX0" fmla="*/ 7512910 w 8232688"/>
                <a:gd name="connsiteY0" fmla="*/ 927927 h 927927"/>
                <a:gd name="connsiteX1" fmla="*/ 16113 w 8232688"/>
                <a:gd name="connsiteY1" fmla="*/ 927927 h 927927"/>
                <a:gd name="connsiteX2" fmla="*/ 1191512 w 8232688"/>
                <a:gd name="connsiteY2" fmla="*/ 463963 h 927927"/>
                <a:gd name="connsiteX3" fmla="*/ 15042 w 8232688"/>
                <a:gd name="connsiteY3" fmla="*/ 51020 h 927927"/>
                <a:gd name="connsiteX4" fmla="*/ 154758 w 8232688"/>
                <a:gd name="connsiteY4" fmla="*/ 0 h 927927"/>
                <a:gd name="connsiteX5" fmla="*/ 6841196 w 8232688"/>
                <a:gd name="connsiteY5" fmla="*/ 0 h 927927"/>
                <a:gd name="connsiteX6" fmla="*/ 7120629 w 8232688"/>
                <a:gd name="connsiteY6" fmla="*/ 51020 h 927927"/>
                <a:gd name="connsiteX7" fmla="*/ 8232688 w 8232688"/>
                <a:gd name="connsiteY7" fmla="*/ 463963 h 927927"/>
                <a:gd name="connsiteX0" fmla="*/ 7514116 w 8233894"/>
                <a:gd name="connsiteY0" fmla="*/ 927927 h 927927"/>
                <a:gd name="connsiteX1" fmla="*/ 17319 w 8233894"/>
                <a:gd name="connsiteY1" fmla="*/ 927927 h 927927"/>
                <a:gd name="connsiteX2" fmla="*/ 1192718 w 8233894"/>
                <a:gd name="connsiteY2" fmla="*/ 463963 h 927927"/>
                <a:gd name="connsiteX3" fmla="*/ 16248 w 8233894"/>
                <a:gd name="connsiteY3" fmla="*/ 51020 h 927927"/>
                <a:gd name="connsiteX4" fmla="*/ 155964 w 8233894"/>
                <a:gd name="connsiteY4" fmla="*/ 0 h 927927"/>
                <a:gd name="connsiteX5" fmla="*/ 6842402 w 8233894"/>
                <a:gd name="connsiteY5" fmla="*/ 0 h 927927"/>
                <a:gd name="connsiteX6" fmla="*/ 7121835 w 8233894"/>
                <a:gd name="connsiteY6" fmla="*/ 51020 h 927927"/>
                <a:gd name="connsiteX7" fmla="*/ 8233894 w 8233894"/>
                <a:gd name="connsiteY7" fmla="*/ 463963 h 927927"/>
                <a:gd name="connsiteX0" fmla="*/ 7513837 w 8233615"/>
                <a:gd name="connsiteY0" fmla="*/ 927927 h 927927"/>
                <a:gd name="connsiteX1" fmla="*/ 17040 w 8233615"/>
                <a:gd name="connsiteY1" fmla="*/ 927927 h 927927"/>
                <a:gd name="connsiteX2" fmla="*/ 1192439 w 8233615"/>
                <a:gd name="connsiteY2" fmla="*/ 463963 h 927927"/>
                <a:gd name="connsiteX3" fmla="*/ 15969 w 8233615"/>
                <a:gd name="connsiteY3" fmla="*/ 51020 h 927927"/>
                <a:gd name="connsiteX4" fmla="*/ 155685 w 8233615"/>
                <a:gd name="connsiteY4" fmla="*/ 0 h 927927"/>
                <a:gd name="connsiteX5" fmla="*/ 6842123 w 8233615"/>
                <a:gd name="connsiteY5" fmla="*/ 0 h 927927"/>
                <a:gd name="connsiteX6" fmla="*/ 7121556 w 8233615"/>
                <a:gd name="connsiteY6" fmla="*/ 51020 h 927927"/>
                <a:gd name="connsiteX7" fmla="*/ 8233615 w 8233615"/>
                <a:gd name="connsiteY7" fmla="*/ 463963 h 927927"/>
                <a:gd name="connsiteX0" fmla="*/ 7513781 w 8233559"/>
                <a:gd name="connsiteY0" fmla="*/ 927927 h 927927"/>
                <a:gd name="connsiteX1" fmla="*/ 16984 w 8233559"/>
                <a:gd name="connsiteY1" fmla="*/ 927927 h 927927"/>
                <a:gd name="connsiteX2" fmla="*/ 1192383 w 8233559"/>
                <a:gd name="connsiteY2" fmla="*/ 463963 h 927927"/>
                <a:gd name="connsiteX3" fmla="*/ 15913 w 8233559"/>
                <a:gd name="connsiteY3" fmla="*/ 51020 h 927927"/>
                <a:gd name="connsiteX4" fmla="*/ 163722 w 8233559"/>
                <a:gd name="connsiteY4" fmla="*/ 0 h 927927"/>
                <a:gd name="connsiteX5" fmla="*/ 6842067 w 8233559"/>
                <a:gd name="connsiteY5" fmla="*/ 0 h 927927"/>
                <a:gd name="connsiteX6" fmla="*/ 7121500 w 8233559"/>
                <a:gd name="connsiteY6" fmla="*/ 51020 h 927927"/>
                <a:gd name="connsiteX7" fmla="*/ 8233559 w 8233559"/>
                <a:gd name="connsiteY7" fmla="*/ 463963 h 927927"/>
                <a:gd name="connsiteX0" fmla="*/ 7513781 w 8233559"/>
                <a:gd name="connsiteY0" fmla="*/ 927927 h 927927"/>
                <a:gd name="connsiteX1" fmla="*/ 16984 w 8233559"/>
                <a:gd name="connsiteY1" fmla="*/ 927927 h 927927"/>
                <a:gd name="connsiteX2" fmla="*/ 1192383 w 8233559"/>
                <a:gd name="connsiteY2" fmla="*/ 463963 h 927927"/>
                <a:gd name="connsiteX3" fmla="*/ 15913 w 8233559"/>
                <a:gd name="connsiteY3" fmla="*/ 51020 h 927927"/>
                <a:gd name="connsiteX4" fmla="*/ 163722 w 8233559"/>
                <a:gd name="connsiteY4" fmla="*/ 0 h 927927"/>
                <a:gd name="connsiteX5" fmla="*/ 6842067 w 8233559"/>
                <a:gd name="connsiteY5" fmla="*/ 0 h 927927"/>
                <a:gd name="connsiteX6" fmla="*/ 7239749 w 8233559"/>
                <a:gd name="connsiteY6" fmla="*/ 51020 h 927927"/>
                <a:gd name="connsiteX7" fmla="*/ 8233559 w 8233559"/>
                <a:gd name="connsiteY7" fmla="*/ 463963 h 927927"/>
                <a:gd name="connsiteX0" fmla="*/ 7513781 w 8416224"/>
                <a:gd name="connsiteY0" fmla="*/ 927927 h 927927"/>
                <a:gd name="connsiteX1" fmla="*/ 16984 w 8416224"/>
                <a:gd name="connsiteY1" fmla="*/ 927927 h 927927"/>
                <a:gd name="connsiteX2" fmla="*/ 1192383 w 8416224"/>
                <a:gd name="connsiteY2" fmla="*/ 463963 h 927927"/>
                <a:gd name="connsiteX3" fmla="*/ 15913 w 8416224"/>
                <a:gd name="connsiteY3" fmla="*/ 51020 h 927927"/>
                <a:gd name="connsiteX4" fmla="*/ 163722 w 8416224"/>
                <a:gd name="connsiteY4" fmla="*/ 0 h 927927"/>
                <a:gd name="connsiteX5" fmla="*/ 6842067 w 8416224"/>
                <a:gd name="connsiteY5" fmla="*/ 0 h 927927"/>
                <a:gd name="connsiteX6" fmla="*/ 7239749 w 8416224"/>
                <a:gd name="connsiteY6" fmla="*/ 51020 h 927927"/>
                <a:gd name="connsiteX7" fmla="*/ 8416224 w 8416224"/>
                <a:gd name="connsiteY7" fmla="*/ 463963 h 927927"/>
                <a:gd name="connsiteX0" fmla="*/ 7513781 w 8416224"/>
                <a:gd name="connsiteY0" fmla="*/ 927927 h 927927"/>
                <a:gd name="connsiteX1" fmla="*/ 16984 w 8416224"/>
                <a:gd name="connsiteY1" fmla="*/ 927927 h 927927"/>
                <a:gd name="connsiteX2" fmla="*/ 1192383 w 8416224"/>
                <a:gd name="connsiteY2" fmla="*/ 463963 h 927927"/>
                <a:gd name="connsiteX3" fmla="*/ 15913 w 8416224"/>
                <a:gd name="connsiteY3" fmla="*/ 51020 h 927927"/>
                <a:gd name="connsiteX4" fmla="*/ 163722 w 8416224"/>
                <a:gd name="connsiteY4" fmla="*/ 0 h 927927"/>
                <a:gd name="connsiteX5" fmla="*/ 6842067 w 8416224"/>
                <a:gd name="connsiteY5" fmla="*/ 0 h 927927"/>
                <a:gd name="connsiteX6" fmla="*/ 7239749 w 8416224"/>
                <a:gd name="connsiteY6" fmla="*/ 51020 h 927927"/>
                <a:gd name="connsiteX7" fmla="*/ 8416224 w 8416224"/>
                <a:gd name="connsiteY7" fmla="*/ 463963 h 927927"/>
                <a:gd name="connsiteX0" fmla="*/ 7513781 w 8416224"/>
                <a:gd name="connsiteY0" fmla="*/ 927927 h 927927"/>
                <a:gd name="connsiteX1" fmla="*/ 16984 w 8416224"/>
                <a:gd name="connsiteY1" fmla="*/ 927927 h 927927"/>
                <a:gd name="connsiteX2" fmla="*/ 1192383 w 8416224"/>
                <a:gd name="connsiteY2" fmla="*/ 463963 h 927927"/>
                <a:gd name="connsiteX3" fmla="*/ 15913 w 8416224"/>
                <a:gd name="connsiteY3" fmla="*/ 51020 h 927927"/>
                <a:gd name="connsiteX4" fmla="*/ 163722 w 8416224"/>
                <a:gd name="connsiteY4" fmla="*/ 0 h 927927"/>
                <a:gd name="connsiteX5" fmla="*/ 6842067 w 8416224"/>
                <a:gd name="connsiteY5" fmla="*/ 0 h 927927"/>
                <a:gd name="connsiteX6" fmla="*/ 7239749 w 8416224"/>
                <a:gd name="connsiteY6" fmla="*/ 51020 h 927927"/>
                <a:gd name="connsiteX7" fmla="*/ 8416224 w 8416224"/>
                <a:gd name="connsiteY7" fmla="*/ 463963 h 927927"/>
                <a:gd name="connsiteX0" fmla="*/ 7513781 w 8416224"/>
                <a:gd name="connsiteY0" fmla="*/ 927927 h 927927"/>
                <a:gd name="connsiteX1" fmla="*/ 16984 w 8416224"/>
                <a:gd name="connsiteY1" fmla="*/ 927927 h 927927"/>
                <a:gd name="connsiteX2" fmla="*/ 1192383 w 8416224"/>
                <a:gd name="connsiteY2" fmla="*/ 463963 h 927927"/>
                <a:gd name="connsiteX3" fmla="*/ 15913 w 8416224"/>
                <a:gd name="connsiteY3" fmla="*/ 51020 h 927927"/>
                <a:gd name="connsiteX4" fmla="*/ 163722 w 8416224"/>
                <a:gd name="connsiteY4" fmla="*/ 0 h 927927"/>
                <a:gd name="connsiteX5" fmla="*/ 6944130 w 8416224"/>
                <a:gd name="connsiteY5" fmla="*/ 0 h 927927"/>
                <a:gd name="connsiteX6" fmla="*/ 7239749 w 8416224"/>
                <a:gd name="connsiteY6" fmla="*/ 51020 h 927927"/>
                <a:gd name="connsiteX7" fmla="*/ 8416224 w 8416224"/>
                <a:gd name="connsiteY7" fmla="*/ 463963 h 927927"/>
                <a:gd name="connsiteX0" fmla="*/ 7654686 w 8416224"/>
                <a:gd name="connsiteY0" fmla="*/ 927927 h 927927"/>
                <a:gd name="connsiteX1" fmla="*/ 16984 w 8416224"/>
                <a:gd name="connsiteY1" fmla="*/ 927927 h 927927"/>
                <a:gd name="connsiteX2" fmla="*/ 1192383 w 8416224"/>
                <a:gd name="connsiteY2" fmla="*/ 463963 h 927927"/>
                <a:gd name="connsiteX3" fmla="*/ 15913 w 8416224"/>
                <a:gd name="connsiteY3" fmla="*/ 51020 h 927927"/>
                <a:gd name="connsiteX4" fmla="*/ 163722 w 8416224"/>
                <a:gd name="connsiteY4" fmla="*/ 0 h 927927"/>
                <a:gd name="connsiteX5" fmla="*/ 6944130 w 8416224"/>
                <a:gd name="connsiteY5" fmla="*/ 0 h 927927"/>
                <a:gd name="connsiteX6" fmla="*/ 7239749 w 8416224"/>
                <a:gd name="connsiteY6" fmla="*/ 51020 h 927927"/>
                <a:gd name="connsiteX7" fmla="*/ 8416224 w 8416224"/>
                <a:gd name="connsiteY7" fmla="*/ 463963 h 927927"/>
                <a:gd name="connsiteX0" fmla="*/ 7654686 w 8416224"/>
                <a:gd name="connsiteY0" fmla="*/ 927927 h 927927"/>
                <a:gd name="connsiteX1" fmla="*/ 16984 w 8416224"/>
                <a:gd name="connsiteY1" fmla="*/ 927927 h 927927"/>
                <a:gd name="connsiteX2" fmla="*/ 1192383 w 8416224"/>
                <a:gd name="connsiteY2" fmla="*/ 463963 h 927927"/>
                <a:gd name="connsiteX3" fmla="*/ 15912 w 8416224"/>
                <a:gd name="connsiteY3" fmla="*/ 51020 h 927927"/>
                <a:gd name="connsiteX4" fmla="*/ 163722 w 8416224"/>
                <a:gd name="connsiteY4" fmla="*/ 0 h 927927"/>
                <a:gd name="connsiteX5" fmla="*/ 6944130 w 8416224"/>
                <a:gd name="connsiteY5" fmla="*/ 0 h 927927"/>
                <a:gd name="connsiteX6" fmla="*/ 7239749 w 8416224"/>
                <a:gd name="connsiteY6" fmla="*/ 51020 h 927927"/>
                <a:gd name="connsiteX7" fmla="*/ 8416224 w 8416224"/>
                <a:gd name="connsiteY7" fmla="*/ 463963 h 927927"/>
                <a:gd name="connsiteX0" fmla="*/ 7654686 w 8416224"/>
                <a:gd name="connsiteY0" fmla="*/ 927927 h 927927"/>
                <a:gd name="connsiteX1" fmla="*/ 16984 w 8416224"/>
                <a:gd name="connsiteY1" fmla="*/ 927927 h 927927"/>
                <a:gd name="connsiteX2" fmla="*/ 1192382 w 8416224"/>
                <a:gd name="connsiteY2" fmla="*/ 463963 h 927927"/>
                <a:gd name="connsiteX3" fmla="*/ 15912 w 8416224"/>
                <a:gd name="connsiteY3" fmla="*/ 51020 h 927927"/>
                <a:gd name="connsiteX4" fmla="*/ 163722 w 8416224"/>
                <a:gd name="connsiteY4" fmla="*/ 0 h 927927"/>
                <a:gd name="connsiteX5" fmla="*/ 6944130 w 8416224"/>
                <a:gd name="connsiteY5" fmla="*/ 0 h 927927"/>
                <a:gd name="connsiteX6" fmla="*/ 7239749 w 8416224"/>
                <a:gd name="connsiteY6" fmla="*/ 51020 h 927927"/>
                <a:gd name="connsiteX7" fmla="*/ 8416224 w 8416224"/>
                <a:gd name="connsiteY7" fmla="*/ 463963 h 927927"/>
                <a:gd name="connsiteX0" fmla="*/ 7654686 w 8416224"/>
                <a:gd name="connsiteY0" fmla="*/ 927927 h 927927"/>
                <a:gd name="connsiteX1" fmla="*/ 16984 w 8416224"/>
                <a:gd name="connsiteY1" fmla="*/ 927927 h 927927"/>
                <a:gd name="connsiteX2" fmla="*/ 1192382 w 8416224"/>
                <a:gd name="connsiteY2" fmla="*/ 463963 h 927927"/>
                <a:gd name="connsiteX3" fmla="*/ 15912 w 8416224"/>
                <a:gd name="connsiteY3" fmla="*/ 51020 h 927927"/>
                <a:gd name="connsiteX4" fmla="*/ 163722 w 8416224"/>
                <a:gd name="connsiteY4" fmla="*/ 0 h 927927"/>
                <a:gd name="connsiteX5" fmla="*/ 6944130 w 8416224"/>
                <a:gd name="connsiteY5" fmla="*/ 0 h 927927"/>
                <a:gd name="connsiteX6" fmla="*/ 7239749 w 8416224"/>
                <a:gd name="connsiteY6" fmla="*/ 51020 h 927927"/>
                <a:gd name="connsiteX7" fmla="*/ 8416224 w 8416224"/>
                <a:gd name="connsiteY7" fmla="*/ 463963 h 927927"/>
                <a:gd name="connsiteX0" fmla="*/ 7654686 w 8416224"/>
                <a:gd name="connsiteY0" fmla="*/ 927927 h 927927"/>
                <a:gd name="connsiteX1" fmla="*/ 16984 w 8416224"/>
                <a:gd name="connsiteY1" fmla="*/ 927927 h 927927"/>
                <a:gd name="connsiteX2" fmla="*/ 1192382 w 8416224"/>
                <a:gd name="connsiteY2" fmla="*/ 463963 h 927927"/>
                <a:gd name="connsiteX3" fmla="*/ 15912 w 8416224"/>
                <a:gd name="connsiteY3" fmla="*/ 51020 h 927927"/>
                <a:gd name="connsiteX4" fmla="*/ 163722 w 8416224"/>
                <a:gd name="connsiteY4" fmla="*/ 0 h 927927"/>
                <a:gd name="connsiteX5" fmla="*/ 6944130 w 8416224"/>
                <a:gd name="connsiteY5" fmla="*/ 0 h 927927"/>
                <a:gd name="connsiteX6" fmla="*/ 7239749 w 8416224"/>
                <a:gd name="connsiteY6" fmla="*/ 51020 h 927927"/>
                <a:gd name="connsiteX7" fmla="*/ 8416224 w 8416224"/>
                <a:gd name="connsiteY7" fmla="*/ 463963 h 927927"/>
                <a:gd name="connsiteX0" fmla="*/ 7654686 w 8416224"/>
                <a:gd name="connsiteY0" fmla="*/ 927927 h 927927"/>
                <a:gd name="connsiteX1" fmla="*/ 16984 w 8416224"/>
                <a:gd name="connsiteY1" fmla="*/ 927927 h 927927"/>
                <a:gd name="connsiteX2" fmla="*/ 1192382 w 8416224"/>
                <a:gd name="connsiteY2" fmla="*/ 463963 h 927927"/>
                <a:gd name="connsiteX3" fmla="*/ 15912 w 8416224"/>
                <a:gd name="connsiteY3" fmla="*/ 51020 h 927927"/>
                <a:gd name="connsiteX4" fmla="*/ 163722 w 8416224"/>
                <a:gd name="connsiteY4" fmla="*/ 0 h 927927"/>
                <a:gd name="connsiteX5" fmla="*/ 6944130 w 8416224"/>
                <a:gd name="connsiteY5" fmla="*/ 0 h 927927"/>
                <a:gd name="connsiteX6" fmla="*/ 7239749 w 8416224"/>
                <a:gd name="connsiteY6" fmla="*/ 51020 h 927927"/>
                <a:gd name="connsiteX7" fmla="*/ 8416224 w 8416224"/>
                <a:gd name="connsiteY7" fmla="*/ 463963 h 927927"/>
                <a:gd name="connsiteX0" fmla="*/ 7654686 w 8416224"/>
                <a:gd name="connsiteY0" fmla="*/ 927927 h 927927"/>
                <a:gd name="connsiteX1" fmla="*/ 16984 w 8416224"/>
                <a:gd name="connsiteY1" fmla="*/ 927927 h 927927"/>
                <a:gd name="connsiteX2" fmla="*/ 1192382 w 8416224"/>
                <a:gd name="connsiteY2" fmla="*/ 463963 h 927927"/>
                <a:gd name="connsiteX3" fmla="*/ 15912 w 8416224"/>
                <a:gd name="connsiteY3" fmla="*/ 51020 h 927927"/>
                <a:gd name="connsiteX4" fmla="*/ 163722 w 8416224"/>
                <a:gd name="connsiteY4" fmla="*/ 0 h 927927"/>
                <a:gd name="connsiteX5" fmla="*/ 6944130 w 8416224"/>
                <a:gd name="connsiteY5" fmla="*/ 0 h 927927"/>
                <a:gd name="connsiteX6" fmla="*/ 7239749 w 8416224"/>
                <a:gd name="connsiteY6" fmla="*/ 51020 h 927927"/>
                <a:gd name="connsiteX7" fmla="*/ 8416224 w 8416224"/>
                <a:gd name="connsiteY7" fmla="*/ 463963 h 927927"/>
                <a:gd name="connsiteX0" fmla="*/ 7654686 w 8416224"/>
                <a:gd name="connsiteY0" fmla="*/ 927927 h 927927"/>
                <a:gd name="connsiteX1" fmla="*/ 16984 w 8416224"/>
                <a:gd name="connsiteY1" fmla="*/ 927927 h 927927"/>
                <a:gd name="connsiteX2" fmla="*/ 1192382 w 8416224"/>
                <a:gd name="connsiteY2" fmla="*/ 463963 h 927927"/>
                <a:gd name="connsiteX3" fmla="*/ 15912 w 8416224"/>
                <a:gd name="connsiteY3" fmla="*/ 51020 h 927927"/>
                <a:gd name="connsiteX4" fmla="*/ 163722 w 8416224"/>
                <a:gd name="connsiteY4" fmla="*/ 0 h 927927"/>
                <a:gd name="connsiteX5" fmla="*/ 6944130 w 8416224"/>
                <a:gd name="connsiteY5" fmla="*/ 0 h 927927"/>
                <a:gd name="connsiteX6" fmla="*/ 7239749 w 8416224"/>
                <a:gd name="connsiteY6" fmla="*/ 51020 h 927927"/>
                <a:gd name="connsiteX7" fmla="*/ 8416224 w 8416224"/>
                <a:gd name="connsiteY7" fmla="*/ 463963 h 927927"/>
                <a:gd name="connsiteX0" fmla="*/ 7654686 w 8416224"/>
                <a:gd name="connsiteY0" fmla="*/ 927927 h 927927"/>
                <a:gd name="connsiteX1" fmla="*/ 16984 w 8416224"/>
                <a:gd name="connsiteY1" fmla="*/ 927927 h 927927"/>
                <a:gd name="connsiteX2" fmla="*/ 1192382 w 8416224"/>
                <a:gd name="connsiteY2" fmla="*/ 463963 h 927927"/>
                <a:gd name="connsiteX3" fmla="*/ 15912 w 8416224"/>
                <a:gd name="connsiteY3" fmla="*/ 51020 h 927927"/>
                <a:gd name="connsiteX4" fmla="*/ 163722 w 8416224"/>
                <a:gd name="connsiteY4" fmla="*/ 0 h 927927"/>
                <a:gd name="connsiteX5" fmla="*/ 6944130 w 8416224"/>
                <a:gd name="connsiteY5" fmla="*/ 0 h 927927"/>
                <a:gd name="connsiteX6" fmla="*/ 7357997 w 8416224"/>
                <a:gd name="connsiteY6" fmla="*/ 51020 h 927927"/>
                <a:gd name="connsiteX7" fmla="*/ 8416224 w 8416224"/>
                <a:gd name="connsiteY7" fmla="*/ 463963 h 927927"/>
                <a:gd name="connsiteX0" fmla="*/ 7654686 w 8534472"/>
                <a:gd name="connsiteY0" fmla="*/ 927927 h 927927"/>
                <a:gd name="connsiteX1" fmla="*/ 16984 w 8534472"/>
                <a:gd name="connsiteY1" fmla="*/ 927927 h 927927"/>
                <a:gd name="connsiteX2" fmla="*/ 1192382 w 8534472"/>
                <a:gd name="connsiteY2" fmla="*/ 463963 h 927927"/>
                <a:gd name="connsiteX3" fmla="*/ 15912 w 8534472"/>
                <a:gd name="connsiteY3" fmla="*/ 51020 h 927927"/>
                <a:gd name="connsiteX4" fmla="*/ 163722 w 8534472"/>
                <a:gd name="connsiteY4" fmla="*/ 0 h 927927"/>
                <a:gd name="connsiteX5" fmla="*/ 6944130 w 8534472"/>
                <a:gd name="connsiteY5" fmla="*/ 0 h 927927"/>
                <a:gd name="connsiteX6" fmla="*/ 7357997 w 8534472"/>
                <a:gd name="connsiteY6" fmla="*/ 51020 h 927927"/>
                <a:gd name="connsiteX7" fmla="*/ 8534472 w 8534472"/>
                <a:gd name="connsiteY7" fmla="*/ 463963 h 927927"/>
                <a:gd name="connsiteX0" fmla="*/ 7654686 w 8534472"/>
                <a:gd name="connsiteY0" fmla="*/ 927927 h 927927"/>
                <a:gd name="connsiteX1" fmla="*/ 16984 w 8534472"/>
                <a:gd name="connsiteY1" fmla="*/ 927927 h 927927"/>
                <a:gd name="connsiteX2" fmla="*/ 1192382 w 8534472"/>
                <a:gd name="connsiteY2" fmla="*/ 463963 h 927927"/>
                <a:gd name="connsiteX3" fmla="*/ 15912 w 8534472"/>
                <a:gd name="connsiteY3" fmla="*/ 51020 h 927927"/>
                <a:gd name="connsiteX4" fmla="*/ 163722 w 8534472"/>
                <a:gd name="connsiteY4" fmla="*/ 0 h 927927"/>
                <a:gd name="connsiteX5" fmla="*/ 6944130 w 8534472"/>
                <a:gd name="connsiteY5" fmla="*/ 0 h 927927"/>
                <a:gd name="connsiteX6" fmla="*/ 7357997 w 8534472"/>
                <a:gd name="connsiteY6" fmla="*/ 51020 h 927927"/>
                <a:gd name="connsiteX7" fmla="*/ 8534472 w 8534472"/>
                <a:gd name="connsiteY7" fmla="*/ 463963 h 927927"/>
                <a:gd name="connsiteX0" fmla="*/ 7654686 w 8534472"/>
                <a:gd name="connsiteY0" fmla="*/ 927927 h 927927"/>
                <a:gd name="connsiteX1" fmla="*/ 16984 w 8534472"/>
                <a:gd name="connsiteY1" fmla="*/ 927927 h 927927"/>
                <a:gd name="connsiteX2" fmla="*/ 1192382 w 8534472"/>
                <a:gd name="connsiteY2" fmla="*/ 463963 h 927927"/>
                <a:gd name="connsiteX3" fmla="*/ 15912 w 8534472"/>
                <a:gd name="connsiteY3" fmla="*/ 51020 h 927927"/>
                <a:gd name="connsiteX4" fmla="*/ 163722 w 8534472"/>
                <a:gd name="connsiteY4" fmla="*/ 0 h 927927"/>
                <a:gd name="connsiteX5" fmla="*/ 6944130 w 8534472"/>
                <a:gd name="connsiteY5" fmla="*/ 0 h 927927"/>
                <a:gd name="connsiteX6" fmla="*/ 7357997 w 8534472"/>
                <a:gd name="connsiteY6" fmla="*/ 51020 h 927927"/>
                <a:gd name="connsiteX7" fmla="*/ 8534472 w 8534472"/>
                <a:gd name="connsiteY7" fmla="*/ 463963 h 927927"/>
                <a:gd name="connsiteX0" fmla="*/ 7654686 w 8534472"/>
                <a:gd name="connsiteY0" fmla="*/ 927927 h 927927"/>
                <a:gd name="connsiteX1" fmla="*/ 16984 w 8534472"/>
                <a:gd name="connsiteY1" fmla="*/ 927927 h 927927"/>
                <a:gd name="connsiteX2" fmla="*/ 1192382 w 8534472"/>
                <a:gd name="connsiteY2" fmla="*/ 463963 h 927927"/>
                <a:gd name="connsiteX3" fmla="*/ 15912 w 8534472"/>
                <a:gd name="connsiteY3" fmla="*/ 51020 h 927927"/>
                <a:gd name="connsiteX4" fmla="*/ 163722 w 8534472"/>
                <a:gd name="connsiteY4" fmla="*/ 0 h 927927"/>
                <a:gd name="connsiteX5" fmla="*/ 7062378 w 8534472"/>
                <a:gd name="connsiteY5" fmla="*/ 0 h 927927"/>
                <a:gd name="connsiteX6" fmla="*/ 7357997 w 8534472"/>
                <a:gd name="connsiteY6" fmla="*/ 51020 h 927927"/>
                <a:gd name="connsiteX7" fmla="*/ 8534472 w 8534472"/>
                <a:gd name="connsiteY7" fmla="*/ 463963 h 927927"/>
                <a:gd name="connsiteX0" fmla="*/ 7772934 w 8534472"/>
                <a:gd name="connsiteY0" fmla="*/ 927927 h 927927"/>
                <a:gd name="connsiteX1" fmla="*/ 16984 w 8534472"/>
                <a:gd name="connsiteY1" fmla="*/ 927927 h 927927"/>
                <a:gd name="connsiteX2" fmla="*/ 1192382 w 8534472"/>
                <a:gd name="connsiteY2" fmla="*/ 463963 h 927927"/>
                <a:gd name="connsiteX3" fmla="*/ 15912 w 8534472"/>
                <a:gd name="connsiteY3" fmla="*/ 51020 h 927927"/>
                <a:gd name="connsiteX4" fmla="*/ 163722 w 8534472"/>
                <a:gd name="connsiteY4" fmla="*/ 0 h 927927"/>
                <a:gd name="connsiteX5" fmla="*/ 7062378 w 8534472"/>
                <a:gd name="connsiteY5" fmla="*/ 0 h 927927"/>
                <a:gd name="connsiteX6" fmla="*/ 7357997 w 8534472"/>
                <a:gd name="connsiteY6" fmla="*/ 51020 h 927927"/>
                <a:gd name="connsiteX7" fmla="*/ 8534472 w 8534472"/>
                <a:gd name="connsiteY7" fmla="*/ 463963 h 927927"/>
                <a:gd name="connsiteX0" fmla="*/ 7772934 w 8534472"/>
                <a:gd name="connsiteY0" fmla="*/ 927927 h 927927"/>
                <a:gd name="connsiteX1" fmla="*/ 16984 w 8534472"/>
                <a:gd name="connsiteY1" fmla="*/ 927927 h 927927"/>
                <a:gd name="connsiteX2" fmla="*/ 1192382 w 8534472"/>
                <a:gd name="connsiteY2" fmla="*/ 463963 h 927927"/>
                <a:gd name="connsiteX3" fmla="*/ 15912 w 8534472"/>
                <a:gd name="connsiteY3" fmla="*/ 51020 h 927927"/>
                <a:gd name="connsiteX4" fmla="*/ 163722 w 8534472"/>
                <a:gd name="connsiteY4" fmla="*/ 0 h 927927"/>
                <a:gd name="connsiteX5" fmla="*/ 7062378 w 8534472"/>
                <a:gd name="connsiteY5" fmla="*/ 0 h 927927"/>
                <a:gd name="connsiteX6" fmla="*/ 7357997 w 8534472"/>
                <a:gd name="connsiteY6" fmla="*/ 51020 h 927927"/>
                <a:gd name="connsiteX7" fmla="*/ 8534472 w 8534472"/>
                <a:gd name="connsiteY7" fmla="*/ 463963 h 927927"/>
                <a:gd name="connsiteX0" fmla="*/ 7772934 w 8534472"/>
                <a:gd name="connsiteY0" fmla="*/ 927927 h 927927"/>
                <a:gd name="connsiteX1" fmla="*/ 16984 w 8534472"/>
                <a:gd name="connsiteY1" fmla="*/ 927927 h 927927"/>
                <a:gd name="connsiteX2" fmla="*/ 1192382 w 8534472"/>
                <a:gd name="connsiteY2" fmla="*/ 463963 h 927927"/>
                <a:gd name="connsiteX3" fmla="*/ 15912 w 8534472"/>
                <a:gd name="connsiteY3" fmla="*/ 51020 h 927927"/>
                <a:gd name="connsiteX4" fmla="*/ 163722 w 8534472"/>
                <a:gd name="connsiteY4" fmla="*/ 0 h 927927"/>
                <a:gd name="connsiteX5" fmla="*/ 7062378 w 8534472"/>
                <a:gd name="connsiteY5" fmla="*/ 0 h 927927"/>
                <a:gd name="connsiteX6" fmla="*/ 7357997 w 8534472"/>
                <a:gd name="connsiteY6" fmla="*/ 51020 h 927927"/>
                <a:gd name="connsiteX7" fmla="*/ 8534472 w 8534472"/>
                <a:gd name="connsiteY7" fmla="*/ 463963 h 927927"/>
                <a:gd name="connsiteX0" fmla="*/ 7772934 w 8534472"/>
                <a:gd name="connsiteY0" fmla="*/ 927927 h 927927"/>
                <a:gd name="connsiteX1" fmla="*/ 16984 w 8534472"/>
                <a:gd name="connsiteY1" fmla="*/ 927927 h 927927"/>
                <a:gd name="connsiteX2" fmla="*/ 1192382 w 8534472"/>
                <a:gd name="connsiteY2" fmla="*/ 463963 h 927927"/>
                <a:gd name="connsiteX3" fmla="*/ 15912 w 8534472"/>
                <a:gd name="connsiteY3" fmla="*/ 51020 h 927927"/>
                <a:gd name="connsiteX4" fmla="*/ 163722 w 8534472"/>
                <a:gd name="connsiteY4" fmla="*/ 0 h 927927"/>
                <a:gd name="connsiteX5" fmla="*/ 7062378 w 8534472"/>
                <a:gd name="connsiteY5" fmla="*/ 0 h 927927"/>
                <a:gd name="connsiteX6" fmla="*/ 7357997 w 8534472"/>
                <a:gd name="connsiteY6" fmla="*/ 51020 h 927927"/>
                <a:gd name="connsiteX7" fmla="*/ 8534472 w 8534472"/>
                <a:gd name="connsiteY7" fmla="*/ 463963 h 927927"/>
                <a:gd name="connsiteX0" fmla="*/ 7772934 w 8534472"/>
                <a:gd name="connsiteY0" fmla="*/ 927927 h 927927"/>
                <a:gd name="connsiteX1" fmla="*/ 16984 w 8534472"/>
                <a:gd name="connsiteY1" fmla="*/ 927927 h 927927"/>
                <a:gd name="connsiteX2" fmla="*/ 1192382 w 8534472"/>
                <a:gd name="connsiteY2" fmla="*/ 463963 h 927927"/>
                <a:gd name="connsiteX3" fmla="*/ 15912 w 8534472"/>
                <a:gd name="connsiteY3" fmla="*/ 51020 h 927927"/>
                <a:gd name="connsiteX4" fmla="*/ 163722 w 8534472"/>
                <a:gd name="connsiteY4" fmla="*/ 0 h 927927"/>
                <a:gd name="connsiteX5" fmla="*/ 7062378 w 8534472"/>
                <a:gd name="connsiteY5" fmla="*/ 0 h 927927"/>
                <a:gd name="connsiteX6" fmla="*/ 7357997 w 8534472"/>
                <a:gd name="connsiteY6" fmla="*/ 51020 h 927927"/>
                <a:gd name="connsiteX7" fmla="*/ 8534472 w 8534472"/>
                <a:gd name="connsiteY7" fmla="*/ 463963 h 927927"/>
                <a:gd name="connsiteX0" fmla="*/ 7772934 w 8534472"/>
                <a:gd name="connsiteY0" fmla="*/ 927927 h 927927"/>
                <a:gd name="connsiteX1" fmla="*/ 16984 w 8534472"/>
                <a:gd name="connsiteY1" fmla="*/ 927927 h 927927"/>
                <a:gd name="connsiteX2" fmla="*/ 1192382 w 8534472"/>
                <a:gd name="connsiteY2" fmla="*/ 463963 h 927927"/>
                <a:gd name="connsiteX3" fmla="*/ 15912 w 8534472"/>
                <a:gd name="connsiteY3" fmla="*/ 51020 h 927927"/>
                <a:gd name="connsiteX4" fmla="*/ 163722 w 8534472"/>
                <a:gd name="connsiteY4" fmla="*/ 0 h 927927"/>
                <a:gd name="connsiteX5" fmla="*/ 7062378 w 8534472"/>
                <a:gd name="connsiteY5" fmla="*/ 0 h 927927"/>
                <a:gd name="connsiteX6" fmla="*/ 7357997 w 8534472"/>
                <a:gd name="connsiteY6" fmla="*/ 51020 h 927927"/>
                <a:gd name="connsiteX7" fmla="*/ 8534472 w 8534472"/>
                <a:gd name="connsiteY7" fmla="*/ 463963 h 927927"/>
                <a:gd name="connsiteX0" fmla="*/ 7772934 w 8534472"/>
                <a:gd name="connsiteY0" fmla="*/ 927927 h 927927"/>
                <a:gd name="connsiteX1" fmla="*/ 16984 w 8534472"/>
                <a:gd name="connsiteY1" fmla="*/ 927927 h 927927"/>
                <a:gd name="connsiteX2" fmla="*/ 1192382 w 8534472"/>
                <a:gd name="connsiteY2" fmla="*/ 463963 h 927927"/>
                <a:gd name="connsiteX3" fmla="*/ 15912 w 8534472"/>
                <a:gd name="connsiteY3" fmla="*/ 51020 h 927927"/>
                <a:gd name="connsiteX4" fmla="*/ 163722 w 8534472"/>
                <a:gd name="connsiteY4" fmla="*/ 0 h 927927"/>
                <a:gd name="connsiteX5" fmla="*/ 7062378 w 8534472"/>
                <a:gd name="connsiteY5" fmla="*/ 0 h 927927"/>
                <a:gd name="connsiteX6" fmla="*/ 7357997 w 8534472"/>
                <a:gd name="connsiteY6" fmla="*/ 51020 h 927927"/>
                <a:gd name="connsiteX7" fmla="*/ 8534472 w 8534472"/>
                <a:gd name="connsiteY7" fmla="*/ 463963 h 927927"/>
                <a:gd name="connsiteX0" fmla="*/ 7772934 w 8534472"/>
                <a:gd name="connsiteY0" fmla="*/ 927927 h 927927"/>
                <a:gd name="connsiteX1" fmla="*/ 16984 w 8534472"/>
                <a:gd name="connsiteY1" fmla="*/ 927927 h 927927"/>
                <a:gd name="connsiteX2" fmla="*/ 1192382 w 8534472"/>
                <a:gd name="connsiteY2" fmla="*/ 463963 h 927927"/>
                <a:gd name="connsiteX3" fmla="*/ 15912 w 8534472"/>
                <a:gd name="connsiteY3" fmla="*/ 51020 h 927927"/>
                <a:gd name="connsiteX4" fmla="*/ 163722 w 8534472"/>
                <a:gd name="connsiteY4" fmla="*/ 0 h 927927"/>
                <a:gd name="connsiteX5" fmla="*/ 7062378 w 8534472"/>
                <a:gd name="connsiteY5" fmla="*/ 0 h 927927"/>
                <a:gd name="connsiteX6" fmla="*/ 7357997 w 8534472"/>
                <a:gd name="connsiteY6" fmla="*/ 51020 h 927927"/>
                <a:gd name="connsiteX7" fmla="*/ 8534472 w 8534472"/>
                <a:gd name="connsiteY7" fmla="*/ 463963 h 927927"/>
                <a:gd name="connsiteX0" fmla="*/ 7772934 w 8534472"/>
                <a:gd name="connsiteY0" fmla="*/ 927927 h 927927"/>
                <a:gd name="connsiteX1" fmla="*/ 16984 w 8534472"/>
                <a:gd name="connsiteY1" fmla="*/ 927927 h 927927"/>
                <a:gd name="connsiteX2" fmla="*/ 1192382 w 8534472"/>
                <a:gd name="connsiteY2" fmla="*/ 463963 h 927927"/>
                <a:gd name="connsiteX3" fmla="*/ 15912 w 8534472"/>
                <a:gd name="connsiteY3" fmla="*/ 51020 h 927927"/>
                <a:gd name="connsiteX4" fmla="*/ 163722 w 8534472"/>
                <a:gd name="connsiteY4" fmla="*/ 0 h 927927"/>
                <a:gd name="connsiteX5" fmla="*/ 7062378 w 8534472"/>
                <a:gd name="connsiteY5" fmla="*/ 0 h 927927"/>
                <a:gd name="connsiteX6" fmla="*/ 7476245 w 8534472"/>
                <a:gd name="connsiteY6" fmla="*/ 51020 h 927927"/>
                <a:gd name="connsiteX7" fmla="*/ 8534472 w 8534472"/>
                <a:gd name="connsiteY7" fmla="*/ 463963 h 927927"/>
                <a:gd name="connsiteX0" fmla="*/ 7772934 w 8652720"/>
                <a:gd name="connsiteY0" fmla="*/ 927927 h 927927"/>
                <a:gd name="connsiteX1" fmla="*/ 16984 w 8652720"/>
                <a:gd name="connsiteY1" fmla="*/ 927927 h 927927"/>
                <a:gd name="connsiteX2" fmla="*/ 1192382 w 8652720"/>
                <a:gd name="connsiteY2" fmla="*/ 463963 h 927927"/>
                <a:gd name="connsiteX3" fmla="*/ 15912 w 8652720"/>
                <a:gd name="connsiteY3" fmla="*/ 51020 h 927927"/>
                <a:gd name="connsiteX4" fmla="*/ 163722 w 8652720"/>
                <a:gd name="connsiteY4" fmla="*/ 0 h 927927"/>
                <a:gd name="connsiteX5" fmla="*/ 7062378 w 8652720"/>
                <a:gd name="connsiteY5" fmla="*/ 0 h 927927"/>
                <a:gd name="connsiteX6" fmla="*/ 7476245 w 8652720"/>
                <a:gd name="connsiteY6" fmla="*/ 51020 h 927927"/>
                <a:gd name="connsiteX7" fmla="*/ 8652720 w 8652720"/>
                <a:gd name="connsiteY7" fmla="*/ 463963 h 927927"/>
                <a:gd name="connsiteX0" fmla="*/ 7772934 w 8652720"/>
                <a:gd name="connsiteY0" fmla="*/ 927927 h 927927"/>
                <a:gd name="connsiteX1" fmla="*/ 16984 w 8652720"/>
                <a:gd name="connsiteY1" fmla="*/ 927927 h 927927"/>
                <a:gd name="connsiteX2" fmla="*/ 1192382 w 8652720"/>
                <a:gd name="connsiteY2" fmla="*/ 463963 h 927927"/>
                <a:gd name="connsiteX3" fmla="*/ 15912 w 8652720"/>
                <a:gd name="connsiteY3" fmla="*/ 51020 h 927927"/>
                <a:gd name="connsiteX4" fmla="*/ 163722 w 8652720"/>
                <a:gd name="connsiteY4" fmla="*/ 0 h 927927"/>
                <a:gd name="connsiteX5" fmla="*/ 7062378 w 8652720"/>
                <a:gd name="connsiteY5" fmla="*/ 0 h 927927"/>
                <a:gd name="connsiteX6" fmla="*/ 7476245 w 8652720"/>
                <a:gd name="connsiteY6" fmla="*/ 51020 h 927927"/>
                <a:gd name="connsiteX7" fmla="*/ 8652720 w 8652720"/>
                <a:gd name="connsiteY7" fmla="*/ 463963 h 927927"/>
                <a:gd name="connsiteX0" fmla="*/ 7772934 w 8652720"/>
                <a:gd name="connsiteY0" fmla="*/ 927927 h 927927"/>
                <a:gd name="connsiteX1" fmla="*/ 16984 w 8652720"/>
                <a:gd name="connsiteY1" fmla="*/ 927927 h 927927"/>
                <a:gd name="connsiteX2" fmla="*/ 1192382 w 8652720"/>
                <a:gd name="connsiteY2" fmla="*/ 463963 h 927927"/>
                <a:gd name="connsiteX3" fmla="*/ 15912 w 8652720"/>
                <a:gd name="connsiteY3" fmla="*/ 51020 h 927927"/>
                <a:gd name="connsiteX4" fmla="*/ 163722 w 8652720"/>
                <a:gd name="connsiteY4" fmla="*/ 0 h 927927"/>
                <a:gd name="connsiteX5" fmla="*/ 7062378 w 8652720"/>
                <a:gd name="connsiteY5" fmla="*/ 0 h 927927"/>
                <a:gd name="connsiteX6" fmla="*/ 7476245 w 8652720"/>
                <a:gd name="connsiteY6" fmla="*/ 51020 h 927927"/>
                <a:gd name="connsiteX7" fmla="*/ 8652720 w 8652720"/>
                <a:gd name="connsiteY7" fmla="*/ 463963 h 927927"/>
                <a:gd name="connsiteX0" fmla="*/ 7772934 w 8652720"/>
                <a:gd name="connsiteY0" fmla="*/ 927927 h 927927"/>
                <a:gd name="connsiteX1" fmla="*/ 16984 w 8652720"/>
                <a:gd name="connsiteY1" fmla="*/ 927927 h 927927"/>
                <a:gd name="connsiteX2" fmla="*/ 1192382 w 8652720"/>
                <a:gd name="connsiteY2" fmla="*/ 463963 h 927927"/>
                <a:gd name="connsiteX3" fmla="*/ 15912 w 8652720"/>
                <a:gd name="connsiteY3" fmla="*/ 51020 h 927927"/>
                <a:gd name="connsiteX4" fmla="*/ 163722 w 8652720"/>
                <a:gd name="connsiteY4" fmla="*/ 0 h 927927"/>
                <a:gd name="connsiteX5" fmla="*/ 7180626 w 8652720"/>
                <a:gd name="connsiteY5" fmla="*/ 0 h 927927"/>
                <a:gd name="connsiteX6" fmla="*/ 7476245 w 8652720"/>
                <a:gd name="connsiteY6" fmla="*/ 51020 h 927927"/>
                <a:gd name="connsiteX7" fmla="*/ 8652720 w 8652720"/>
                <a:gd name="connsiteY7" fmla="*/ 463963 h 927927"/>
                <a:gd name="connsiteX0" fmla="*/ 7891182 w 8652720"/>
                <a:gd name="connsiteY0" fmla="*/ 927927 h 927927"/>
                <a:gd name="connsiteX1" fmla="*/ 16984 w 8652720"/>
                <a:gd name="connsiteY1" fmla="*/ 927927 h 927927"/>
                <a:gd name="connsiteX2" fmla="*/ 1192382 w 8652720"/>
                <a:gd name="connsiteY2" fmla="*/ 463963 h 927927"/>
                <a:gd name="connsiteX3" fmla="*/ 15912 w 8652720"/>
                <a:gd name="connsiteY3" fmla="*/ 51020 h 927927"/>
                <a:gd name="connsiteX4" fmla="*/ 163722 w 8652720"/>
                <a:gd name="connsiteY4" fmla="*/ 0 h 927927"/>
                <a:gd name="connsiteX5" fmla="*/ 7180626 w 8652720"/>
                <a:gd name="connsiteY5" fmla="*/ 0 h 927927"/>
                <a:gd name="connsiteX6" fmla="*/ 7476245 w 8652720"/>
                <a:gd name="connsiteY6" fmla="*/ 51020 h 927927"/>
                <a:gd name="connsiteX7" fmla="*/ 8652720 w 8652720"/>
                <a:gd name="connsiteY7" fmla="*/ 463963 h 927927"/>
                <a:gd name="connsiteX0" fmla="*/ 7891186 w 8652724"/>
                <a:gd name="connsiteY0" fmla="*/ 927927 h 927927"/>
                <a:gd name="connsiteX1" fmla="*/ 16988 w 8652724"/>
                <a:gd name="connsiteY1" fmla="*/ 927927 h 927927"/>
                <a:gd name="connsiteX2" fmla="*/ 1192386 w 8652724"/>
                <a:gd name="connsiteY2" fmla="*/ 463963 h 927927"/>
                <a:gd name="connsiteX3" fmla="*/ 15914 w 8652724"/>
                <a:gd name="connsiteY3" fmla="*/ 51020 h 927927"/>
                <a:gd name="connsiteX4" fmla="*/ 163726 w 8652724"/>
                <a:gd name="connsiteY4" fmla="*/ 0 h 927927"/>
                <a:gd name="connsiteX5" fmla="*/ 7180630 w 8652724"/>
                <a:gd name="connsiteY5" fmla="*/ 0 h 927927"/>
                <a:gd name="connsiteX6" fmla="*/ 7476249 w 8652724"/>
                <a:gd name="connsiteY6" fmla="*/ 51020 h 927927"/>
                <a:gd name="connsiteX7" fmla="*/ 8652724 w 8652724"/>
                <a:gd name="connsiteY7" fmla="*/ 463963 h 927927"/>
                <a:gd name="connsiteX0" fmla="*/ 7891186 w 8652724"/>
                <a:gd name="connsiteY0" fmla="*/ 927927 h 927927"/>
                <a:gd name="connsiteX1" fmla="*/ 16988 w 8652724"/>
                <a:gd name="connsiteY1" fmla="*/ 927927 h 927927"/>
                <a:gd name="connsiteX2" fmla="*/ 1115375 w 8652724"/>
                <a:gd name="connsiteY2" fmla="*/ 463963 h 927927"/>
                <a:gd name="connsiteX3" fmla="*/ 15914 w 8652724"/>
                <a:gd name="connsiteY3" fmla="*/ 51020 h 927927"/>
                <a:gd name="connsiteX4" fmla="*/ 163726 w 8652724"/>
                <a:gd name="connsiteY4" fmla="*/ 0 h 927927"/>
                <a:gd name="connsiteX5" fmla="*/ 7180630 w 8652724"/>
                <a:gd name="connsiteY5" fmla="*/ 0 h 927927"/>
                <a:gd name="connsiteX6" fmla="*/ 7476249 w 8652724"/>
                <a:gd name="connsiteY6" fmla="*/ 51020 h 927927"/>
                <a:gd name="connsiteX7" fmla="*/ 8652724 w 8652724"/>
                <a:gd name="connsiteY7" fmla="*/ 463963 h 927927"/>
                <a:gd name="connsiteX0" fmla="*/ 7891186 w 8652724"/>
                <a:gd name="connsiteY0" fmla="*/ 927927 h 927927"/>
                <a:gd name="connsiteX1" fmla="*/ 16988 w 8652724"/>
                <a:gd name="connsiteY1" fmla="*/ 927927 h 927927"/>
                <a:gd name="connsiteX2" fmla="*/ 1115375 w 8652724"/>
                <a:gd name="connsiteY2" fmla="*/ 463963 h 927927"/>
                <a:gd name="connsiteX3" fmla="*/ 15914 w 8652724"/>
                <a:gd name="connsiteY3" fmla="*/ 51020 h 927927"/>
                <a:gd name="connsiteX4" fmla="*/ 163726 w 8652724"/>
                <a:gd name="connsiteY4" fmla="*/ 0 h 927927"/>
                <a:gd name="connsiteX5" fmla="*/ 7180630 w 8652724"/>
                <a:gd name="connsiteY5" fmla="*/ 0 h 927927"/>
                <a:gd name="connsiteX6" fmla="*/ 7476249 w 8652724"/>
                <a:gd name="connsiteY6" fmla="*/ 51020 h 927927"/>
                <a:gd name="connsiteX7" fmla="*/ 8652724 w 8652724"/>
                <a:gd name="connsiteY7" fmla="*/ 463963 h 927927"/>
                <a:gd name="connsiteX0" fmla="*/ 7891186 w 8652724"/>
                <a:gd name="connsiteY0" fmla="*/ 927927 h 927927"/>
                <a:gd name="connsiteX1" fmla="*/ 16988 w 8652724"/>
                <a:gd name="connsiteY1" fmla="*/ 927927 h 927927"/>
                <a:gd name="connsiteX2" fmla="*/ 1115375 w 8652724"/>
                <a:gd name="connsiteY2" fmla="*/ 463963 h 927927"/>
                <a:gd name="connsiteX3" fmla="*/ 15914 w 8652724"/>
                <a:gd name="connsiteY3" fmla="*/ 51020 h 927927"/>
                <a:gd name="connsiteX4" fmla="*/ 163726 w 8652724"/>
                <a:gd name="connsiteY4" fmla="*/ 0 h 927927"/>
                <a:gd name="connsiteX5" fmla="*/ 7180630 w 8652724"/>
                <a:gd name="connsiteY5" fmla="*/ 0 h 927927"/>
                <a:gd name="connsiteX6" fmla="*/ 7476249 w 8652724"/>
                <a:gd name="connsiteY6" fmla="*/ 51020 h 927927"/>
                <a:gd name="connsiteX7" fmla="*/ 8652724 w 8652724"/>
                <a:gd name="connsiteY7" fmla="*/ 463963 h 927927"/>
                <a:gd name="connsiteX0" fmla="*/ 7889759 w 8651297"/>
                <a:gd name="connsiteY0" fmla="*/ 927927 h 927927"/>
                <a:gd name="connsiteX1" fmla="*/ 15561 w 8651297"/>
                <a:gd name="connsiteY1" fmla="*/ 927927 h 927927"/>
                <a:gd name="connsiteX2" fmla="*/ 1113948 w 8651297"/>
                <a:gd name="connsiteY2" fmla="*/ 463963 h 927927"/>
                <a:gd name="connsiteX3" fmla="*/ 14487 w 8651297"/>
                <a:gd name="connsiteY3" fmla="*/ 51020 h 927927"/>
                <a:gd name="connsiteX4" fmla="*/ 162299 w 8651297"/>
                <a:gd name="connsiteY4" fmla="*/ 0 h 927927"/>
                <a:gd name="connsiteX5" fmla="*/ 7179203 w 8651297"/>
                <a:gd name="connsiteY5" fmla="*/ 0 h 927927"/>
                <a:gd name="connsiteX6" fmla="*/ 7474822 w 8651297"/>
                <a:gd name="connsiteY6" fmla="*/ 51020 h 927927"/>
                <a:gd name="connsiteX7" fmla="*/ 8651297 w 8651297"/>
                <a:gd name="connsiteY7" fmla="*/ 463963 h 927927"/>
                <a:gd name="connsiteX0" fmla="*/ 7890081 w 8651619"/>
                <a:gd name="connsiteY0" fmla="*/ 927927 h 927927"/>
                <a:gd name="connsiteX1" fmla="*/ 15883 w 8651619"/>
                <a:gd name="connsiteY1" fmla="*/ 927927 h 927927"/>
                <a:gd name="connsiteX2" fmla="*/ 1114270 w 8651619"/>
                <a:gd name="connsiteY2" fmla="*/ 463963 h 927927"/>
                <a:gd name="connsiteX3" fmla="*/ 14809 w 8651619"/>
                <a:gd name="connsiteY3" fmla="*/ 51020 h 927927"/>
                <a:gd name="connsiteX4" fmla="*/ 162621 w 8651619"/>
                <a:gd name="connsiteY4" fmla="*/ 0 h 927927"/>
                <a:gd name="connsiteX5" fmla="*/ 7179525 w 8651619"/>
                <a:gd name="connsiteY5" fmla="*/ 0 h 927927"/>
                <a:gd name="connsiteX6" fmla="*/ 7475144 w 8651619"/>
                <a:gd name="connsiteY6" fmla="*/ 51020 h 927927"/>
                <a:gd name="connsiteX7" fmla="*/ 8651619 w 8651619"/>
                <a:gd name="connsiteY7" fmla="*/ 463963 h 927927"/>
                <a:gd name="connsiteX0" fmla="*/ 7890142 w 8651680"/>
                <a:gd name="connsiteY0" fmla="*/ 927927 h 927927"/>
                <a:gd name="connsiteX1" fmla="*/ 15944 w 8651680"/>
                <a:gd name="connsiteY1" fmla="*/ 927927 h 927927"/>
                <a:gd name="connsiteX2" fmla="*/ 1114331 w 8651680"/>
                <a:gd name="connsiteY2" fmla="*/ 463963 h 927927"/>
                <a:gd name="connsiteX3" fmla="*/ 14870 w 8651680"/>
                <a:gd name="connsiteY3" fmla="*/ 51020 h 927927"/>
                <a:gd name="connsiteX4" fmla="*/ 153005 w 8651680"/>
                <a:gd name="connsiteY4" fmla="*/ 0 h 927927"/>
                <a:gd name="connsiteX5" fmla="*/ 7179586 w 8651680"/>
                <a:gd name="connsiteY5" fmla="*/ 0 h 927927"/>
                <a:gd name="connsiteX6" fmla="*/ 7475205 w 8651680"/>
                <a:gd name="connsiteY6" fmla="*/ 51020 h 927927"/>
                <a:gd name="connsiteX7" fmla="*/ 8651680 w 8651680"/>
                <a:gd name="connsiteY7" fmla="*/ 463963 h 927927"/>
                <a:gd name="connsiteX0" fmla="*/ 7890142 w 8651680"/>
                <a:gd name="connsiteY0" fmla="*/ 927927 h 927927"/>
                <a:gd name="connsiteX1" fmla="*/ 15944 w 8651680"/>
                <a:gd name="connsiteY1" fmla="*/ 927927 h 927927"/>
                <a:gd name="connsiteX2" fmla="*/ 1114331 w 8651680"/>
                <a:gd name="connsiteY2" fmla="*/ 463963 h 927927"/>
                <a:gd name="connsiteX3" fmla="*/ 14870 w 8651680"/>
                <a:gd name="connsiteY3" fmla="*/ 51020 h 927927"/>
                <a:gd name="connsiteX4" fmla="*/ 153005 w 8651680"/>
                <a:gd name="connsiteY4" fmla="*/ 0 h 927927"/>
                <a:gd name="connsiteX5" fmla="*/ 7179586 w 8651680"/>
                <a:gd name="connsiteY5" fmla="*/ 0 h 927927"/>
                <a:gd name="connsiteX6" fmla="*/ 7552220 w 8651680"/>
                <a:gd name="connsiteY6" fmla="*/ 51020 h 927927"/>
                <a:gd name="connsiteX7" fmla="*/ 8651680 w 8651680"/>
                <a:gd name="connsiteY7" fmla="*/ 463963 h 927927"/>
                <a:gd name="connsiteX0" fmla="*/ 7890142 w 8651680"/>
                <a:gd name="connsiteY0" fmla="*/ 927927 h 927927"/>
                <a:gd name="connsiteX1" fmla="*/ 15944 w 8651680"/>
                <a:gd name="connsiteY1" fmla="*/ 927927 h 927927"/>
                <a:gd name="connsiteX2" fmla="*/ 1114331 w 8651680"/>
                <a:gd name="connsiteY2" fmla="*/ 463963 h 927927"/>
                <a:gd name="connsiteX3" fmla="*/ 14870 w 8651680"/>
                <a:gd name="connsiteY3" fmla="*/ 51020 h 927927"/>
                <a:gd name="connsiteX4" fmla="*/ 153005 w 8651680"/>
                <a:gd name="connsiteY4" fmla="*/ 0 h 927927"/>
                <a:gd name="connsiteX5" fmla="*/ 7179586 w 8651680"/>
                <a:gd name="connsiteY5" fmla="*/ 0 h 927927"/>
                <a:gd name="connsiteX6" fmla="*/ 7552220 w 8651680"/>
                <a:gd name="connsiteY6" fmla="*/ 51020 h 927927"/>
                <a:gd name="connsiteX7" fmla="*/ 8651680 w 8651680"/>
                <a:gd name="connsiteY7" fmla="*/ 463963 h 927927"/>
                <a:gd name="connsiteX0" fmla="*/ 7890142 w 8651680"/>
                <a:gd name="connsiteY0" fmla="*/ 927927 h 927927"/>
                <a:gd name="connsiteX1" fmla="*/ 15944 w 8651680"/>
                <a:gd name="connsiteY1" fmla="*/ 927927 h 927927"/>
                <a:gd name="connsiteX2" fmla="*/ 1114331 w 8651680"/>
                <a:gd name="connsiteY2" fmla="*/ 463963 h 927927"/>
                <a:gd name="connsiteX3" fmla="*/ 14870 w 8651680"/>
                <a:gd name="connsiteY3" fmla="*/ 51020 h 927927"/>
                <a:gd name="connsiteX4" fmla="*/ 153005 w 8651680"/>
                <a:gd name="connsiteY4" fmla="*/ 0 h 927927"/>
                <a:gd name="connsiteX5" fmla="*/ 7179586 w 8651680"/>
                <a:gd name="connsiteY5" fmla="*/ 0 h 927927"/>
                <a:gd name="connsiteX6" fmla="*/ 7552220 w 8651680"/>
                <a:gd name="connsiteY6" fmla="*/ 51020 h 927927"/>
                <a:gd name="connsiteX7" fmla="*/ 8651680 w 8651680"/>
                <a:gd name="connsiteY7" fmla="*/ 463963 h 927927"/>
                <a:gd name="connsiteX0" fmla="*/ 7890142 w 8651680"/>
                <a:gd name="connsiteY0" fmla="*/ 927927 h 927927"/>
                <a:gd name="connsiteX1" fmla="*/ 15944 w 8651680"/>
                <a:gd name="connsiteY1" fmla="*/ 927927 h 927927"/>
                <a:gd name="connsiteX2" fmla="*/ 1114331 w 8651680"/>
                <a:gd name="connsiteY2" fmla="*/ 463963 h 927927"/>
                <a:gd name="connsiteX3" fmla="*/ 14870 w 8651680"/>
                <a:gd name="connsiteY3" fmla="*/ 51020 h 927927"/>
                <a:gd name="connsiteX4" fmla="*/ 153005 w 8651680"/>
                <a:gd name="connsiteY4" fmla="*/ 0 h 927927"/>
                <a:gd name="connsiteX5" fmla="*/ 7179586 w 8651680"/>
                <a:gd name="connsiteY5" fmla="*/ 0 h 927927"/>
                <a:gd name="connsiteX6" fmla="*/ 7552220 w 8651680"/>
                <a:gd name="connsiteY6" fmla="*/ 51020 h 927927"/>
                <a:gd name="connsiteX7" fmla="*/ 8651680 w 8651680"/>
                <a:gd name="connsiteY7" fmla="*/ 463963 h 927927"/>
                <a:gd name="connsiteX0" fmla="*/ 7890142 w 8651680"/>
                <a:gd name="connsiteY0" fmla="*/ 927927 h 927927"/>
                <a:gd name="connsiteX1" fmla="*/ 15944 w 8651680"/>
                <a:gd name="connsiteY1" fmla="*/ 927927 h 927927"/>
                <a:gd name="connsiteX2" fmla="*/ 1114331 w 8651680"/>
                <a:gd name="connsiteY2" fmla="*/ 463963 h 927927"/>
                <a:gd name="connsiteX3" fmla="*/ 14870 w 8651680"/>
                <a:gd name="connsiteY3" fmla="*/ 51020 h 927927"/>
                <a:gd name="connsiteX4" fmla="*/ 153005 w 8651680"/>
                <a:gd name="connsiteY4" fmla="*/ 0 h 927927"/>
                <a:gd name="connsiteX5" fmla="*/ 7275951 w 8651680"/>
                <a:gd name="connsiteY5" fmla="*/ 0 h 927927"/>
                <a:gd name="connsiteX6" fmla="*/ 7552220 w 8651680"/>
                <a:gd name="connsiteY6" fmla="*/ 51020 h 927927"/>
                <a:gd name="connsiteX7" fmla="*/ 8651680 w 8651680"/>
                <a:gd name="connsiteY7" fmla="*/ 463963 h 927927"/>
                <a:gd name="connsiteX0" fmla="*/ 7940070 w 8651680"/>
                <a:gd name="connsiteY0" fmla="*/ 927927 h 927927"/>
                <a:gd name="connsiteX1" fmla="*/ 15944 w 8651680"/>
                <a:gd name="connsiteY1" fmla="*/ 927927 h 927927"/>
                <a:gd name="connsiteX2" fmla="*/ 1114331 w 8651680"/>
                <a:gd name="connsiteY2" fmla="*/ 463963 h 927927"/>
                <a:gd name="connsiteX3" fmla="*/ 14870 w 8651680"/>
                <a:gd name="connsiteY3" fmla="*/ 51020 h 927927"/>
                <a:gd name="connsiteX4" fmla="*/ 153005 w 8651680"/>
                <a:gd name="connsiteY4" fmla="*/ 0 h 927927"/>
                <a:gd name="connsiteX5" fmla="*/ 7275951 w 8651680"/>
                <a:gd name="connsiteY5" fmla="*/ 0 h 927927"/>
                <a:gd name="connsiteX6" fmla="*/ 7552220 w 8651680"/>
                <a:gd name="connsiteY6" fmla="*/ 51020 h 927927"/>
                <a:gd name="connsiteX7" fmla="*/ 8651680 w 8651680"/>
                <a:gd name="connsiteY7" fmla="*/ 463963 h 927927"/>
                <a:gd name="connsiteX0" fmla="*/ 7940070 w 8651680"/>
                <a:gd name="connsiteY0" fmla="*/ 927927 h 927927"/>
                <a:gd name="connsiteX1" fmla="*/ 15944 w 8651680"/>
                <a:gd name="connsiteY1" fmla="*/ 927927 h 927927"/>
                <a:gd name="connsiteX2" fmla="*/ 1114331 w 8651680"/>
                <a:gd name="connsiteY2" fmla="*/ 463963 h 927927"/>
                <a:gd name="connsiteX3" fmla="*/ 14869 w 8651680"/>
                <a:gd name="connsiteY3" fmla="*/ 51020 h 927927"/>
                <a:gd name="connsiteX4" fmla="*/ 153005 w 8651680"/>
                <a:gd name="connsiteY4" fmla="*/ 0 h 927927"/>
                <a:gd name="connsiteX5" fmla="*/ 7275951 w 8651680"/>
                <a:gd name="connsiteY5" fmla="*/ 0 h 927927"/>
                <a:gd name="connsiteX6" fmla="*/ 7552220 w 8651680"/>
                <a:gd name="connsiteY6" fmla="*/ 51020 h 927927"/>
                <a:gd name="connsiteX7" fmla="*/ 8651680 w 8651680"/>
                <a:gd name="connsiteY7" fmla="*/ 463963 h 927927"/>
                <a:gd name="connsiteX0" fmla="*/ 7940070 w 8651680"/>
                <a:gd name="connsiteY0" fmla="*/ 927927 h 927927"/>
                <a:gd name="connsiteX1" fmla="*/ 15944 w 8651680"/>
                <a:gd name="connsiteY1" fmla="*/ 927927 h 927927"/>
                <a:gd name="connsiteX2" fmla="*/ 1295961 w 8651680"/>
                <a:gd name="connsiteY2" fmla="*/ 463963 h 927927"/>
                <a:gd name="connsiteX3" fmla="*/ 14869 w 8651680"/>
                <a:gd name="connsiteY3" fmla="*/ 51020 h 927927"/>
                <a:gd name="connsiteX4" fmla="*/ 153005 w 8651680"/>
                <a:gd name="connsiteY4" fmla="*/ 0 h 927927"/>
                <a:gd name="connsiteX5" fmla="*/ 7275951 w 8651680"/>
                <a:gd name="connsiteY5" fmla="*/ 0 h 927927"/>
                <a:gd name="connsiteX6" fmla="*/ 7552220 w 8651680"/>
                <a:gd name="connsiteY6" fmla="*/ 51020 h 927927"/>
                <a:gd name="connsiteX7" fmla="*/ 8651680 w 8651680"/>
                <a:gd name="connsiteY7" fmla="*/ 463963 h 927927"/>
                <a:gd name="connsiteX0" fmla="*/ 7940070 w 8651680"/>
                <a:gd name="connsiteY0" fmla="*/ 927927 h 927927"/>
                <a:gd name="connsiteX1" fmla="*/ 15944 w 8651680"/>
                <a:gd name="connsiteY1" fmla="*/ 927927 h 927927"/>
                <a:gd name="connsiteX2" fmla="*/ 1295961 w 8651680"/>
                <a:gd name="connsiteY2" fmla="*/ 463963 h 927927"/>
                <a:gd name="connsiteX3" fmla="*/ 14869 w 8651680"/>
                <a:gd name="connsiteY3" fmla="*/ 51020 h 927927"/>
                <a:gd name="connsiteX4" fmla="*/ 153005 w 8651680"/>
                <a:gd name="connsiteY4" fmla="*/ 0 h 927927"/>
                <a:gd name="connsiteX5" fmla="*/ 7275951 w 8651680"/>
                <a:gd name="connsiteY5" fmla="*/ 0 h 927927"/>
                <a:gd name="connsiteX6" fmla="*/ 7552220 w 8651680"/>
                <a:gd name="connsiteY6" fmla="*/ 51020 h 927927"/>
                <a:gd name="connsiteX7" fmla="*/ 8651680 w 8651680"/>
                <a:gd name="connsiteY7" fmla="*/ 463963 h 927927"/>
                <a:gd name="connsiteX0" fmla="*/ 7940070 w 8651680"/>
                <a:gd name="connsiteY0" fmla="*/ 927927 h 927927"/>
                <a:gd name="connsiteX1" fmla="*/ 15944 w 8651680"/>
                <a:gd name="connsiteY1" fmla="*/ 927927 h 927927"/>
                <a:gd name="connsiteX2" fmla="*/ 1295961 w 8651680"/>
                <a:gd name="connsiteY2" fmla="*/ 463963 h 927927"/>
                <a:gd name="connsiteX3" fmla="*/ 14869 w 8651680"/>
                <a:gd name="connsiteY3" fmla="*/ 51020 h 927927"/>
                <a:gd name="connsiteX4" fmla="*/ 153005 w 8651680"/>
                <a:gd name="connsiteY4" fmla="*/ 0 h 927927"/>
                <a:gd name="connsiteX5" fmla="*/ 7275951 w 8651680"/>
                <a:gd name="connsiteY5" fmla="*/ 0 h 927927"/>
                <a:gd name="connsiteX6" fmla="*/ 7552220 w 8651680"/>
                <a:gd name="connsiteY6" fmla="*/ 51020 h 927927"/>
                <a:gd name="connsiteX7" fmla="*/ 8651680 w 8651680"/>
                <a:gd name="connsiteY7" fmla="*/ 463963 h 927927"/>
                <a:gd name="connsiteX0" fmla="*/ 7943512 w 8655122"/>
                <a:gd name="connsiteY0" fmla="*/ 927927 h 927927"/>
                <a:gd name="connsiteX1" fmla="*/ 19386 w 8655122"/>
                <a:gd name="connsiteY1" fmla="*/ 927927 h 927927"/>
                <a:gd name="connsiteX2" fmla="*/ 1299403 w 8655122"/>
                <a:gd name="connsiteY2" fmla="*/ 463963 h 927927"/>
                <a:gd name="connsiteX3" fmla="*/ 18311 w 8655122"/>
                <a:gd name="connsiteY3" fmla="*/ 51020 h 927927"/>
                <a:gd name="connsiteX4" fmla="*/ 156447 w 8655122"/>
                <a:gd name="connsiteY4" fmla="*/ 0 h 927927"/>
                <a:gd name="connsiteX5" fmla="*/ 7279393 w 8655122"/>
                <a:gd name="connsiteY5" fmla="*/ 0 h 927927"/>
                <a:gd name="connsiteX6" fmla="*/ 7555662 w 8655122"/>
                <a:gd name="connsiteY6" fmla="*/ 51020 h 927927"/>
                <a:gd name="connsiteX7" fmla="*/ 8655122 w 8655122"/>
                <a:gd name="connsiteY7" fmla="*/ 463963 h 927927"/>
                <a:gd name="connsiteX0" fmla="*/ 7942681 w 8654291"/>
                <a:gd name="connsiteY0" fmla="*/ 927927 h 927927"/>
                <a:gd name="connsiteX1" fmla="*/ 18555 w 8654291"/>
                <a:gd name="connsiteY1" fmla="*/ 927927 h 927927"/>
                <a:gd name="connsiteX2" fmla="*/ 1298572 w 8654291"/>
                <a:gd name="connsiteY2" fmla="*/ 463963 h 927927"/>
                <a:gd name="connsiteX3" fmla="*/ 17480 w 8654291"/>
                <a:gd name="connsiteY3" fmla="*/ 51020 h 927927"/>
                <a:gd name="connsiteX4" fmla="*/ 155616 w 8654291"/>
                <a:gd name="connsiteY4" fmla="*/ 0 h 927927"/>
                <a:gd name="connsiteX5" fmla="*/ 7278562 w 8654291"/>
                <a:gd name="connsiteY5" fmla="*/ 0 h 927927"/>
                <a:gd name="connsiteX6" fmla="*/ 7554831 w 8654291"/>
                <a:gd name="connsiteY6" fmla="*/ 51020 h 927927"/>
                <a:gd name="connsiteX7" fmla="*/ 8654291 w 8654291"/>
                <a:gd name="connsiteY7" fmla="*/ 463963 h 927927"/>
                <a:gd name="connsiteX0" fmla="*/ 7942529 w 8654139"/>
                <a:gd name="connsiteY0" fmla="*/ 927927 h 927927"/>
                <a:gd name="connsiteX1" fmla="*/ 18403 w 8654139"/>
                <a:gd name="connsiteY1" fmla="*/ 927927 h 927927"/>
                <a:gd name="connsiteX2" fmla="*/ 1298420 w 8654139"/>
                <a:gd name="connsiteY2" fmla="*/ 463963 h 927927"/>
                <a:gd name="connsiteX3" fmla="*/ 17328 w 8654139"/>
                <a:gd name="connsiteY3" fmla="*/ 51020 h 927927"/>
                <a:gd name="connsiteX4" fmla="*/ 178286 w 8654139"/>
                <a:gd name="connsiteY4" fmla="*/ 0 h 927927"/>
                <a:gd name="connsiteX5" fmla="*/ 7278410 w 8654139"/>
                <a:gd name="connsiteY5" fmla="*/ 0 h 927927"/>
                <a:gd name="connsiteX6" fmla="*/ 7554679 w 8654139"/>
                <a:gd name="connsiteY6" fmla="*/ 51020 h 927927"/>
                <a:gd name="connsiteX7" fmla="*/ 8654139 w 8654139"/>
                <a:gd name="connsiteY7" fmla="*/ 463963 h 927927"/>
                <a:gd name="connsiteX0" fmla="*/ 7942529 w 8654139"/>
                <a:gd name="connsiteY0" fmla="*/ 927927 h 927927"/>
                <a:gd name="connsiteX1" fmla="*/ 18403 w 8654139"/>
                <a:gd name="connsiteY1" fmla="*/ 927927 h 927927"/>
                <a:gd name="connsiteX2" fmla="*/ 1298420 w 8654139"/>
                <a:gd name="connsiteY2" fmla="*/ 463963 h 927927"/>
                <a:gd name="connsiteX3" fmla="*/ 17328 w 8654139"/>
                <a:gd name="connsiteY3" fmla="*/ 51020 h 927927"/>
                <a:gd name="connsiteX4" fmla="*/ 178286 w 8654139"/>
                <a:gd name="connsiteY4" fmla="*/ 0 h 927927"/>
                <a:gd name="connsiteX5" fmla="*/ 7278410 w 8654139"/>
                <a:gd name="connsiteY5" fmla="*/ 0 h 927927"/>
                <a:gd name="connsiteX6" fmla="*/ 7373047 w 8654139"/>
                <a:gd name="connsiteY6" fmla="*/ 51020 h 927927"/>
                <a:gd name="connsiteX7" fmla="*/ 8654139 w 8654139"/>
                <a:gd name="connsiteY7" fmla="*/ 463963 h 927927"/>
                <a:gd name="connsiteX0" fmla="*/ 7942529 w 8654139"/>
                <a:gd name="connsiteY0" fmla="*/ 927927 h 927927"/>
                <a:gd name="connsiteX1" fmla="*/ 18403 w 8654139"/>
                <a:gd name="connsiteY1" fmla="*/ 927927 h 927927"/>
                <a:gd name="connsiteX2" fmla="*/ 1298420 w 8654139"/>
                <a:gd name="connsiteY2" fmla="*/ 463963 h 927927"/>
                <a:gd name="connsiteX3" fmla="*/ 17328 w 8654139"/>
                <a:gd name="connsiteY3" fmla="*/ 51020 h 927927"/>
                <a:gd name="connsiteX4" fmla="*/ 178286 w 8654139"/>
                <a:gd name="connsiteY4" fmla="*/ 0 h 927927"/>
                <a:gd name="connsiteX5" fmla="*/ 7278410 w 8654139"/>
                <a:gd name="connsiteY5" fmla="*/ 0 h 927927"/>
                <a:gd name="connsiteX6" fmla="*/ 7373047 w 8654139"/>
                <a:gd name="connsiteY6" fmla="*/ 51020 h 927927"/>
                <a:gd name="connsiteX7" fmla="*/ 8654139 w 8654139"/>
                <a:gd name="connsiteY7" fmla="*/ 463963 h 927927"/>
                <a:gd name="connsiteX0" fmla="*/ 7942529 w 8654139"/>
                <a:gd name="connsiteY0" fmla="*/ 927927 h 927927"/>
                <a:gd name="connsiteX1" fmla="*/ 18403 w 8654139"/>
                <a:gd name="connsiteY1" fmla="*/ 927927 h 927927"/>
                <a:gd name="connsiteX2" fmla="*/ 1298420 w 8654139"/>
                <a:gd name="connsiteY2" fmla="*/ 463963 h 927927"/>
                <a:gd name="connsiteX3" fmla="*/ 17328 w 8654139"/>
                <a:gd name="connsiteY3" fmla="*/ 51020 h 927927"/>
                <a:gd name="connsiteX4" fmla="*/ 178286 w 8654139"/>
                <a:gd name="connsiteY4" fmla="*/ 0 h 927927"/>
                <a:gd name="connsiteX5" fmla="*/ 7278410 w 8654139"/>
                <a:gd name="connsiteY5" fmla="*/ 0 h 927927"/>
                <a:gd name="connsiteX6" fmla="*/ 7373047 w 8654139"/>
                <a:gd name="connsiteY6" fmla="*/ 51020 h 927927"/>
                <a:gd name="connsiteX7" fmla="*/ 8654139 w 8654139"/>
                <a:gd name="connsiteY7" fmla="*/ 463963 h 927927"/>
                <a:gd name="connsiteX0" fmla="*/ 7942529 w 8654139"/>
                <a:gd name="connsiteY0" fmla="*/ 927927 h 927927"/>
                <a:gd name="connsiteX1" fmla="*/ 18403 w 8654139"/>
                <a:gd name="connsiteY1" fmla="*/ 927927 h 927927"/>
                <a:gd name="connsiteX2" fmla="*/ 1298420 w 8654139"/>
                <a:gd name="connsiteY2" fmla="*/ 463963 h 927927"/>
                <a:gd name="connsiteX3" fmla="*/ 17328 w 8654139"/>
                <a:gd name="connsiteY3" fmla="*/ 51020 h 927927"/>
                <a:gd name="connsiteX4" fmla="*/ 178286 w 8654139"/>
                <a:gd name="connsiteY4" fmla="*/ 0 h 927927"/>
                <a:gd name="connsiteX5" fmla="*/ 7278410 w 8654139"/>
                <a:gd name="connsiteY5" fmla="*/ 0 h 927927"/>
                <a:gd name="connsiteX6" fmla="*/ 7373047 w 8654139"/>
                <a:gd name="connsiteY6" fmla="*/ 51020 h 927927"/>
                <a:gd name="connsiteX7" fmla="*/ 8654139 w 8654139"/>
                <a:gd name="connsiteY7" fmla="*/ 463963 h 927927"/>
                <a:gd name="connsiteX0" fmla="*/ 7942529 w 8654139"/>
                <a:gd name="connsiteY0" fmla="*/ 927927 h 927927"/>
                <a:gd name="connsiteX1" fmla="*/ 18403 w 8654139"/>
                <a:gd name="connsiteY1" fmla="*/ 927927 h 927927"/>
                <a:gd name="connsiteX2" fmla="*/ 1298420 w 8654139"/>
                <a:gd name="connsiteY2" fmla="*/ 463963 h 927927"/>
                <a:gd name="connsiteX3" fmla="*/ 17328 w 8654139"/>
                <a:gd name="connsiteY3" fmla="*/ 51020 h 927927"/>
                <a:gd name="connsiteX4" fmla="*/ 178286 w 8654139"/>
                <a:gd name="connsiteY4" fmla="*/ 0 h 927927"/>
                <a:gd name="connsiteX5" fmla="*/ 7051139 w 8654139"/>
                <a:gd name="connsiteY5" fmla="*/ 0 h 927927"/>
                <a:gd name="connsiteX6" fmla="*/ 7373047 w 8654139"/>
                <a:gd name="connsiteY6" fmla="*/ 51020 h 927927"/>
                <a:gd name="connsiteX7" fmla="*/ 8654139 w 8654139"/>
                <a:gd name="connsiteY7" fmla="*/ 463963 h 927927"/>
                <a:gd name="connsiteX0" fmla="*/ 7824787 w 8654139"/>
                <a:gd name="connsiteY0" fmla="*/ 927927 h 927927"/>
                <a:gd name="connsiteX1" fmla="*/ 18403 w 8654139"/>
                <a:gd name="connsiteY1" fmla="*/ 927927 h 927927"/>
                <a:gd name="connsiteX2" fmla="*/ 1298420 w 8654139"/>
                <a:gd name="connsiteY2" fmla="*/ 463963 h 927927"/>
                <a:gd name="connsiteX3" fmla="*/ 17328 w 8654139"/>
                <a:gd name="connsiteY3" fmla="*/ 51020 h 927927"/>
                <a:gd name="connsiteX4" fmla="*/ 178286 w 8654139"/>
                <a:gd name="connsiteY4" fmla="*/ 0 h 927927"/>
                <a:gd name="connsiteX5" fmla="*/ 7051139 w 8654139"/>
                <a:gd name="connsiteY5" fmla="*/ 0 h 927927"/>
                <a:gd name="connsiteX6" fmla="*/ 7373047 w 8654139"/>
                <a:gd name="connsiteY6" fmla="*/ 51020 h 927927"/>
                <a:gd name="connsiteX7" fmla="*/ 8654139 w 8654139"/>
                <a:gd name="connsiteY7" fmla="*/ 463963 h 927927"/>
                <a:gd name="connsiteX0" fmla="*/ 7824787 w 8654139"/>
                <a:gd name="connsiteY0" fmla="*/ 927927 h 927927"/>
                <a:gd name="connsiteX1" fmla="*/ 18403 w 8654139"/>
                <a:gd name="connsiteY1" fmla="*/ 927927 h 927927"/>
                <a:gd name="connsiteX2" fmla="*/ 1298420 w 8654139"/>
                <a:gd name="connsiteY2" fmla="*/ 463963 h 927927"/>
                <a:gd name="connsiteX3" fmla="*/ 17328 w 8654139"/>
                <a:gd name="connsiteY3" fmla="*/ 51020 h 927927"/>
                <a:gd name="connsiteX4" fmla="*/ 178286 w 8654139"/>
                <a:gd name="connsiteY4" fmla="*/ 0 h 927927"/>
                <a:gd name="connsiteX5" fmla="*/ 7051139 w 8654139"/>
                <a:gd name="connsiteY5" fmla="*/ 0 h 927927"/>
                <a:gd name="connsiteX6" fmla="*/ 7373047 w 8654139"/>
                <a:gd name="connsiteY6" fmla="*/ 51020 h 927927"/>
                <a:gd name="connsiteX7" fmla="*/ 8654139 w 8654139"/>
                <a:gd name="connsiteY7" fmla="*/ 463963 h 927927"/>
                <a:gd name="connsiteX0" fmla="*/ 7824787 w 8654139"/>
                <a:gd name="connsiteY0" fmla="*/ 927927 h 927927"/>
                <a:gd name="connsiteX1" fmla="*/ 18403 w 8654139"/>
                <a:gd name="connsiteY1" fmla="*/ 927927 h 927927"/>
                <a:gd name="connsiteX2" fmla="*/ 903061 w 8654139"/>
                <a:gd name="connsiteY2" fmla="*/ 463963 h 927927"/>
                <a:gd name="connsiteX3" fmla="*/ 17328 w 8654139"/>
                <a:gd name="connsiteY3" fmla="*/ 51020 h 927927"/>
                <a:gd name="connsiteX4" fmla="*/ 178286 w 8654139"/>
                <a:gd name="connsiteY4" fmla="*/ 0 h 927927"/>
                <a:gd name="connsiteX5" fmla="*/ 7051139 w 8654139"/>
                <a:gd name="connsiteY5" fmla="*/ 0 h 927927"/>
                <a:gd name="connsiteX6" fmla="*/ 7373047 w 8654139"/>
                <a:gd name="connsiteY6" fmla="*/ 51020 h 927927"/>
                <a:gd name="connsiteX7" fmla="*/ 8654139 w 8654139"/>
                <a:gd name="connsiteY7" fmla="*/ 463963 h 927927"/>
                <a:gd name="connsiteX0" fmla="*/ 7824787 w 8654139"/>
                <a:gd name="connsiteY0" fmla="*/ 927927 h 927927"/>
                <a:gd name="connsiteX1" fmla="*/ 18403 w 8654139"/>
                <a:gd name="connsiteY1" fmla="*/ 927927 h 927927"/>
                <a:gd name="connsiteX2" fmla="*/ 903061 w 8654139"/>
                <a:gd name="connsiteY2" fmla="*/ 463963 h 927927"/>
                <a:gd name="connsiteX3" fmla="*/ 17328 w 8654139"/>
                <a:gd name="connsiteY3" fmla="*/ 51020 h 927927"/>
                <a:gd name="connsiteX4" fmla="*/ 178286 w 8654139"/>
                <a:gd name="connsiteY4" fmla="*/ 0 h 927927"/>
                <a:gd name="connsiteX5" fmla="*/ 7051139 w 8654139"/>
                <a:gd name="connsiteY5" fmla="*/ 0 h 927927"/>
                <a:gd name="connsiteX6" fmla="*/ 7373047 w 8654139"/>
                <a:gd name="connsiteY6" fmla="*/ 51020 h 927927"/>
                <a:gd name="connsiteX7" fmla="*/ 8654139 w 8654139"/>
                <a:gd name="connsiteY7" fmla="*/ 463963 h 927927"/>
                <a:gd name="connsiteX0" fmla="*/ 7824787 w 8654139"/>
                <a:gd name="connsiteY0" fmla="*/ 927927 h 927927"/>
                <a:gd name="connsiteX1" fmla="*/ 18403 w 8654139"/>
                <a:gd name="connsiteY1" fmla="*/ 927927 h 927927"/>
                <a:gd name="connsiteX2" fmla="*/ 903061 w 8654139"/>
                <a:gd name="connsiteY2" fmla="*/ 463963 h 927927"/>
                <a:gd name="connsiteX3" fmla="*/ 17328 w 8654139"/>
                <a:gd name="connsiteY3" fmla="*/ 51020 h 927927"/>
                <a:gd name="connsiteX4" fmla="*/ 178286 w 8654139"/>
                <a:gd name="connsiteY4" fmla="*/ 0 h 927927"/>
                <a:gd name="connsiteX5" fmla="*/ 7051139 w 8654139"/>
                <a:gd name="connsiteY5" fmla="*/ 0 h 927927"/>
                <a:gd name="connsiteX6" fmla="*/ 7373047 w 8654139"/>
                <a:gd name="connsiteY6" fmla="*/ 51020 h 927927"/>
                <a:gd name="connsiteX7" fmla="*/ 8654139 w 8654139"/>
                <a:gd name="connsiteY7" fmla="*/ 463963 h 927927"/>
                <a:gd name="connsiteX0" fmla="*/ 7817725 w 8647077"/>
                <a:gd name="connsiteY0" fmla="*/ 927927 h 927927"/>
                <a:gd name="connsiteX1" fmla="*/ 11341 w 8647077"/>
                <a:gd name="connsiteY1" fmla="*/ 927927 h 927927"/>
                <a:gd name="connsiteX2" fmla="*/ 895999 w 8647077"/>
                <a:gd name="connsiteY2" fmla="*/ 463963 h 927927"/>
                <a:gd name="connsiteX3" fmla="*/ 10266 w 8647077"/>
                <a:gd name="connsiteY3" fmla="*/ 51020 h 927927"/>
                <a:gd name="connsiteX4" fmla="*/ 171224 w 8647077"/>
                <a:gd name="connsiteY4" fmla="*/ 0 h 927927"/>
                <a:gd name="connsiteX5" fmla="*/ 7044077 w 8647077"/>
                <a:gd name="connsiteY5" fmla="*/ 0 h 927927"/>
                <a:gd name="connsiteX6" fmla="*/ 7365985 w 8647077"/>
                <a:gd name="connsiteY6" fmla="*/ 51020 h 927927"/>
                <a:gd name="connsiteX7" fmla="*/ 8647077 w 8647077"/>
                <a:gd name="connsiteY7" fmla="*/ 463963 h 927927"/>
                <a:gd name="connsiteX0" fmla="*/ 7819134 w 8648486"/>
                <a:gd name="connsiteY0" fmla="*/ 927927 h 927927"/>
                <a:gd name="connsiteX1" fmla="*/ 12750 w 8648486"/>
                <a:gd name="connsiteY1" fmla="*/ 927927 h 927927"/>
                <a:gd name="connsiteX2" fmla="*/ 897408 w 8648486"/>
                <a:gd name="connsiteY2" fmla="*/ 463963 h 927927"/>
                <a:gd name="connsiteX3" fmla="*/ 11675 w 8648486"/>
                <a:gd name="connsiteY3" fmla="*/ 51020 h 927927"/>
                <a:gd name="connsiteX4" fmla="*/ 172633 w 8648486"/>
                <a:gd name="connsiteY4" fmla="*/ 0 h 927927"/>
                <a:gd name="connsiteX5" fmla="*/ 7045486 w 8648486"/>
                <a:gd name="connsiteY5" fmla="*/ 0 h 927927"/>
                <a:gd name="connsiteX6" fmla="*/ 7367394 w 8648486"/>
                <a:gd name="connsiteY6" fmla="*/ 51020 h 927927"/>
                <a:gd name="connsiteX7" fmla="*/ 8648486 w 8648486"/>
                <a:gd name="connsiteY7" fmla="*/ 463963 h 927927"/>
                <a:gd name="connsiteX0" fmla="*/ 7819439 w 8648791"/>
                <a:gd name="connsiteY0" fmla="*/ 927927 h 927927"/>
                <a:gd name="connsiteX1" fmla="*/ 13055 w 8648791"/>
                <a:gd name="connsiteY1" fmla="*/ 927927 h 927927"/>
                <a:gd name="connsiteX2" fmla="*/ 897713 w 8648791"/>
                <a:gd name="connsiteY2" fmla="*/ 463963 h 927927"/>
                <a:gd name="connsiteX3" fmla="*/ 11980 w 8648791"/>
                <a:gd name="connsiteY3" fmla="*/ 51020 h 927927"/>
                <a:gd name="connsiteX4" fmla="*/ 123258 w 8648791"/>
                <a:gd name="connsiteY4" fmla="*/ 0 h 927927"/>
                <a:gd name="connsiteX5" fmla="*/ 7045791 w 8648791"/>
                <a:gd name="connsiteY5" fmla="*/ 0 h 927927"/>
                <a:gd name="connsiteX6" fmla="*/ 7367699 w 8648791"/>
                <a:gd name="connsiteY6" fmla="*/ 51020 h 927927"/>
                <a:gd name="connsiteX7" fmla="*/ 8648791 w 8648791"/>
                <a:gd name="connsiteY7" fmla="*/ 463963 h 927927"/>
                <a:gd name="connsiteX0" fmla="*/ 7819439 w 8648791"/>
                <a:gd name="connsiteY0" fmla="*/ 927927 h 927927"/>
                <a:gd name="connsiteX1" fmla="*/ 13055 w 8648791"/>
                <a:gd name="connsiteY1" fmla="*/ 927927 h 927927"/>
                <a:gd name="connsiteX2" fmla="*/ 897713 w 8648791"/>
                <a:gd name="connsiteY2" fmla="*/ 463963 h 927927"/>
                <a:gd name="connsiteX3" fmla="*/ 11980 w 8648791"/>
                <a:gd name="connsiteY3" fmla="*/ 51020 h 927927"/>
                <a:gd name="connsiteX4" fmla="*/ 123258 w 8648791"/>
                <a:gd name="connsiteY4" fmla="*/ 0 h 927927"/>
                <a:gd name="connsiteX5" fmla="*/ 7045791 w 8648791"/>
                <a:gd name="connsiteY5" fmla="*/ 0 h 927927"/>
                <a:gd name="connsiteX6" fmla="*/ 7763058 w 8648791"/>
                <a:gd name="connsiteY6" fmla="*/ 51020 h 927927"/>
                <a:gd name="connsiteX7" fmla="*/ 8648791 w 8648791"/>
                <a:gd name="connsiteY7" fmla="*/ 463963 h 927927"/>
                <a:gd name="connsiteX0" fmla="*/ 7819439 w 8648791"/>
                <a:gd name="connsiteY0" fmla="*/ 927927 h 927927"/>
                <a:gd name="connsiteX1" fmla="*/ 13055 w 8648791"/>
                <a:gd name="connsiteY1" fmla="*/ 927927 h 927927"/>
                <a:gd name="connsiteX2" fmla="*/ 897713 w 8648791"/>
                <a:gd name="connsiteY2" fmla="*/ 463963 h 927927"/>
                <a:gd name="connsiteX3" fmla="*/ 11980 w 8648791"/>
                <a:gd name="connsiteY3" fmla="*/ 51020 h 927927"/>
                <a:gd name="connsiteX4" fmla="*/ 123258 w 8648791"/>
                <a:gd name="connsiteY4" fmla="*/ 0 h 927927"/>
                <a:gd name="connsiteX5" fmla="*/ 7045791 w 8648791"/>
                <a:gd name="connsiteY5" fmla="*/ 0 h 927927"/>
                <a:gd name="connsiteX6" fmla="*/ 7763058 w 8648791"/>
                <a:gd name="connsiteY6" fmla="*/ 51020 h 927927"/>
                <a:gd name="connsiteX7" fmla="*/ 8648791 w 8648791"/>
                <a:gd name="connsiteY7" fmla="*/ 463963 h 927927"/>
                <a:gd name="connsiteX0" fmla="*/ 7819439 w 8648791"/>
                <a:gd name="connsiteY0" fmla="*/ 927927 h 927927"/>
                <a:gd name="connsiteX1" fmla="*/ 13055 w 8648791"/>
                <a:gd name="connsiteY1" fmla="*/ 927927 h 927927"/>
                <a:gd name="connsiteX2" fmla="*/ 897713 w 8648791"/>
                <a:gd name="connsiteY2" fmla="*/ 463963 h 927927"/>
                <a:gd name="connsiteX3" fmla="*/ 11980 w 8648791"/>
                <a:gd name="connsiteY3" fmla="*/ 51020 h 927927"/>
                <a:gd name="connsiteX4" fmla="*/ 123258 w 8648791"/>
                <a:gd name="connsiteY4" fmla="*/ 0 h 927927"/>
                <a:gd name="connsiteX5" fmla="*/ 7045791 w 8648791"/>
                <a:gd name="connsiteY5" fmla="*/ 0 h 927927"/>
                <a:gd name="connsiteX6" fmla="*/ 7763058 w 8648791"/>
                <a:gd name="connsiteY6" fmla="*/ 51020 h 927927"/>
                <a:gd name="connsiteX7" fmla="*/ 8648791 w 8648791"/>
                <a:gd name="connsiteY7" fmla="*/ 463963 h 927927"/>
                <a:gd name="connsiteX0" fmla="*/ 7819439 w 8648791"/>
                <a:gd name="connsiteY0" fmla="*/ 927927 h 927927"/>
                <a:gd name="connsiteX1" fmla="*/ 13055 w 8648791"/>
                <a:gd name="connsiteY1" fmla="*/ 927927 h 927927"/>
                <a:gd name="connsiteX2" fmla="*/ 897713 w 8648791"/>
                <a:gd name="connsiteY2" fmla="*/ 463963 h 927927"/>
                <a:gd name="connsiteX3" fmla="*/ 11980 w 8648791"/>
                <a:gd name="connsiteY3" fmla="*/ 51020 h 927927"/>
                <a:gd name="connsiteX4" fmla="*/ 123258 w 8648791"/>
                <a:gd name="connsiteY4" fmla="*/ 0 h 927927"/>
                <a:gd name="connsiteX5" fmla="*/ 7045791 w 8648791"/>
                <a:gd name="connsiteY5" fmla="*/ 0 h 927927"/>
                <a:gd name="connsiteX6" fmla="*/ 7763058 w 8648791"/>
                <a:gd name="connsiteY6" fmla="*/ 51020 h 927927"/>
                <a:gd name="connsiteX7" fmla="*/ 8648791 w 8648791"/>
                <a:gd name="connsiteY7" fmla="*/ 463963 h 927927"/>
                <a:gd name="connsiteX0" fmla="*/ 7819439 w 8648791"/>
                <a:gd name="connsiteY0" fmla="*/ 927927 h 927927"/>
                <a:gd name="connsiteX1" fmla="*/ 13055 w 8648791"/>
                <a:gd name="connsiteY1" fmla="*/ 927927 h 927927"/>
                <a:gd name="connsiteX2" fmla="*/ 897713 w 8648791"/>
                <a:gd name="connsiteY2" fmla="*/ 463963 h 927927"/>
                <a:gd name="connsiteX3" fmla="*/ 11980 w 8648791"/>
                <a:gd name="connsiteY3" fmla="*/ 51020 h 927927"/>
                <a:gd name="connsiteX4" fmla="*/ 123258 w 8648791"/>
                <a:gd name="connsiteY4" fmla="*/ 0 h 927927"/>
                <a:gd name="connsiteX5" fmla="*/ 7540494 w 8648791"/>
                <a:gd name="connsiteY5" fmla="*/ 0 h 927927"/>
                <a:gd name="connsiteX6" fmla="*/ 7763058 w 8648791"/>
                <a:gd name="connsiteY6" fmla="*/ 51020 h 927927"/>
                <a:gd name="connsiteX7" fmla="*/ 8648791 w 8648791"/>
                <a:gd name="connsiteY7" fmla="*/ 463963 h 927927"/>
                <a:gd name="connsiteX0" fmla="*/ 8075723 w 8648791"/>
                <a:gd name="connsiteY0" fmla="*/ 927927 h 927927"/>
                <a:gd name="connsiteX1" fmla="*/ 13055 w 8648791"/>
                <a:gd name="connsiteY1" fmla="*/ 927927 h 927927"/>
                <a:gd name="connsiteX2" fmla="*/ 897713 w 8648791"/>
                <a:gd name="connsiteY2" fmla="*/ 463963 h 927927"/>
                <a:gd name="connsiteX3" fmla="*/ 11980 w 8648791"/>
                <a:gd name="connsiteY3" fmla="*/ 51020 h 927927"/>
                <a:gd name="connsiteX4" fmla="*/ 123258 w 8648791"/>
                <a:gd name="connsiteY4" fmla="*/ 0 h 927927"/>
                <a:gd name="connsiteX5" fmla="*/ 7540494 w 8648791"/>
                <a:gd name="connsiteY5" fmla="*/ 0 h 927927"/>
                <a:gd name="connsiteX6" fmla="*/ 7763058 w 8648791"/>
                <a:gd name="connsiteY6" fmla="*/ 51020 h 927927"/>
                <a:gd name="connsiteX7" fmla="*/ 8648791 w 8648791"/>
                <a:gd name="connsiteY7" fmla="*/ 463963 h 927927"/>
                <a:gd name="connsiteX0" fmla="*/ 8075723 w 8648791"/>
                <a:gd name="connsiteY0" fmla="*/ 927927 h 927927"/>
                <a:gd name="connsiteX1" fmla="*/ 13055 w 8648791"/>
                <a:gd name="connsiteY1" fmla="*/ 927927 h 927927"/>
                <a:gd name="connsiteX2" fmla="*/ 897713 w 8648791"/>
                <a:gd name="connsiteY2" fmla="*/ 463963 h 927927"/>
                <a:gd name="connsiteX3" fmla="*/ 11980 w 8648791"/>
                <a:gd name="connsiteY3" fmla="*/ 51020 h 927927"/>
                <a:gd name="connsiteX4" fmla="*/ 123258 w 8648791"/>
                <a:gd name="connsiteY4" fmla="*/ 0 h 927927"/>
                <a:gd name="connsiteX5" fmla="*/ 7540494 w 8648791"/>
                <a:gd name="connsiteY5" fmla="*/ 0 h 927927"/>
                <a:gd name="connsiteX6" fmla="*/ 7763058 w 8648791"/>
                <a:gd name="connsiteY6" fmla="*/ 51020 h 927927"/>
                <a:gd name="connsiteX7" fmla="*/ 8648791 w 8648791"/>
                <a:gd name="connsiteY7" fmla="*/ 463963 h 927927"/>
                <a:gd name="connsiteX0" fmla="*/ 8075723 w 8648791"/>
                <a:gd name="connsiteY0" fmla="*/ 927927 h 927927"/>
                <a:gd name="connsiteX1" fmla="*/ 13055 w 8648791"/>
                <a:gd name="connsiteY1" fmla="*/ 927927 h 927927"/>
                <a:gd name="connsiteX2" fmla="*/ 1159624 w 8648791"/>
                <a:gd name="connsiteY2" fmla="*/ 463963 h 927927"/>
                <a:gd name="connsiteX3" fmla="*/ 11980 w 8648791"/>
                <a:gd name="connsiteY3" fmla="*/ 51020 h 927927"/>
                <a:gd name="connsiteX4" fmla="*/ 123258 w 8648791"/>
                <a:gd name="connsiteY4" fmla="*/ 0 h 927927"/>
                <a:gd name="connsiteX5" fmla="*/ 7540494 w 8648791"/>
                <a:gd name="connsiteY5" fmla="*/ 0 h 927927"/>
                <a:gd name="connsiteX6" fmla="*/ 7763058 w 8648791"/>
                <a:gd name="connsiteY6" fmla="*/ 51020 h 927927"/>
                <a:gd name="connsiteX7" fmla="*/ 8648791 w 8648791"/>
                <a:gd name="connsiteY7" fmla="*/ 463963 h 927927"/>
                <a:gd name="connsiteX0" fmla="*/ 8075723 w 8648791"/>
                <a:gd name="connsiteY0" fmla="*/ 927927 h 927927"/>
                <a:gd name="connsiteX1" fmla="*/ 13055 w 8648791"/>
                <a:gd name="connsiteY1" fmla="*/ 927927 h 927927"/>
                <a:gd name="connsiteX2" fmla="*/ 1159624 w 8648791"/>
                <a:gd name="connsiteY2" fmla="*/ 463963 h 927927"/>
                <a:gd name="connsiteX3" fmla="*/ 11980 w 8648791"/>
                <a:gd name="connsiteY3" fmla="*/ 51020 h 927927"/>
                <a:gd name="connsiteX4" fmla="*/ 123258 w 8648791"/>
                <a:gd name="connsiteY4" fmla="*/ 0 h 927927"/>
                <a:gd name="connsiteX5" fmla="*/ 7540494 w 8648791"/>
                <a:gd name="connsiteY5" fmla="*/ 0 h 927927"/>
                <a:gd name="connsiteX6" fmla="*/ 7763058 w 8648791"/>
                <a:gd name="connsiteY6" fmla="*/ 51020 h 927927"/>
                <a:gd name="connsiteX7" fmla="*/ 8648791 w 8648791"/>
                <a:gd name="connsiteY7" fmla="*/ 463963 h 927927"/>
                <a:gd name="connsiteX0" fmla="*/ 8075723 w 8648791"/>
                <a:gd name="connsiteY0" fmla="*/ 927927 h 927927"/>
                <a:gd name="connsiteX1" fmla="*/ 13055 w 8648791"/>
                <a:gd name="connsiteY1" fmla="*/ 927927 h 927927"/>
                <a:gd name="connsiteX2" fmla="*/ 1159624 w 8648791"/>
                <a:gd name="connsiteY2" fmla="*/ 463963 h 927927"/>
                <a:gd name="connsiteX3" fmla="*/ 11980 w 8648791"/>
                <a:gd name="connsiteY3" fmla="*/ 51020 h 927927"/>
                <a:gd name="connsiteX4" fmla="*/ 123258 w 8648791"/>
                <a:gd name="connsiteY4" fmla="*/ 0 h 927927"/>
                <a:gd name="connsiteX5" fmla="*/ 7540494 w 8648791"/>
                <a:gd name="connsiteY5" fmla="*/ 0 h 927927"/>
                <a:gd name="connsiteX6" fmla="*/ 7763058 w 8648791"/>
                <a:gd name="connsiteY6" fmla="*/ 51020 h 927927"/>
                <a:gd name="connsiteX7" fmla="*/ 8648791 w 8648791"/>
                <a:gd name="connsiteY7" fmla="*/ 463963 h 927927"/>
                <a:gd name="connsiteX0" fmla="*/ 8080741 w 8653809"/>
                <a:gd name="connsiteY0" fmla="*/ 927927 h 927927"/>
                <a:gd name="connsiteX1" fmla="*/ 18073 w 8653809"/>
                <a:gd name="connsiteY1" fmla="*/ 927927 h 927927"/>
                <a:gd name="connsiteX2" fmla="*/ 1164642 w 8653809"/>
                <a:gd name="connsiteY2" fmla="*/ 463963 h 927927"/>
                <a:gd name="connsiteX3" fmla="*/ 16998 w 8653809"/>
                <a:gd name="connsiteY3" fmla="*/ 51020 h 927927"/>
                <a:gd name="connsiteX4" fmla="*/ 128276 w 8653809"/>
                <a:gd name="connsiteY4" fmla="*/ 0 h 927927"/>
                <a:gd name="connsiteX5" fmla="*/ 7545512 w 8653809"/>
                <a:gd name="connsiteY5" fmla="*/ 0 h 927927"/>
                <a:gd name="connsiteX6" fmla="*/ 7768076 w 8653809"/>
                <a:gd name="connsiteY6" fmla="*/ 51020 h 927927"/>
                <a:gd name="connsiteX7" fmla="*/ 8653809 w 8653809"/>
                <a:gd name="connsiteY7" fmla="*/ 463963 h 927927"/>
                <a:gd name="connsiteX0" fmla="*/ 8079492 w 8652560"/>
                <a:gd name="connsiteY0" fmla="*/ 927927 h 927927"/>
                <a:gd name="connsiteX1" fmla="*/ 16824 w 8652560"/>
                <a:gd name="connsiteY1" fmla="*/ 927927 h 927927"/>
                <a:gd name="connsiteX2" fmla="*/ 1163393 w 8652560"/>
                <a:gd name="connsiteY2" fmla="*/ 463963 h 927927"/>
                <a:gd name="connsiteX3" fmla="*/ 15749 w 8652560"/>
                <a:gd name="connsiteY3" fmla="*/ 51020 h 927927"/>
                <a:gd name="connsiteX4" fmla="*/ 127027 w 8652560"/>
                <a:gd name="connsiteY4" fmla="*/ 0 h 927927"/>
                <a:gd name="connsiteX5" fmla="*/ 7544263 w 8652560"/>
                <a:gd name="connsiteY5" fmla="*/ 0 h 927927"/>
                <a:gd name="connsiteX6" fmla="*/ 7766827 w 8652560"/>
                <a:gd name="connsiteY6" fmla="*/ 51020 h 927927"/>
                <a:gd name="connsiteX7" fmla="*/ 8652560 w 8652560"/>
                <a:gd name="connsiteY7" fmla="*/ 463963 h 927927"/>
                <a:gd name="connsiteX0" fmla="*/ 8079269 w 8652337"/>
                <a:gd name="connsiteY0" fmla="*/ 927927 h 927927"/>
                <a:gd name="connsiteX1" fmla="*/ 16601 w 8652337"/>
                <a:gd name="connsiteY1" fmla="*/ 927927 h 927927"/>
                <a:gd name="connsiteX2" fmla="*/ 1163170 w 8652337"/>
                <a:gd name="connsiteY2" fmla="*/ 463963 h 927927"/>
                <a:gd name="connsiteX3" fmla="*/ 15526 w 8652337"/>
                <a:gd name="connsiteY3" fmla="*/ 51020 h 927927"/>
                <a:gd name="connsiteX4" fmla="*/ 159714 w 8652337"/>
                <a:gd name="connsiteY4" fmla="*/ 0 h 927927"/>
                <a:gd name="connsiteX5" fmla="*/ 7544040 w 8652337"/>
                <a:gd name="connsiteY5" fmla="*/ 0 h 927927"/>
                <a:gd name="connsiteX6" fmla="*/ 7766604 w 8652337"/>
                <a:gd name="connsiteY6" fmla="*/ 51020 h 927927"/>
                <a:gd name="connsiteX7" fmla="*/ 8652337 w 8652337"/>
                <a:gd name="connsiteY7" fmla="*/ 463963 h 927927"/>
                <a:gd name="connsiteX0" fmla="*/ 8079269 w 8652337"/>
                <a:gd name="connsiteY0" fmla="*/ 927927 h 927927"/>
                <a:gd name="connsiteX1" fmla="*/ 16601 w 8652337"/>
                <a:gd name="connsiteY1" fmla="*/ 927927 h 927927"/>
                <a:gd name="connsiteX2" fmla="*/ 1163170 w 8652337"/>
                <a:gd name="connsiteY2" fmla="*/ 463963 h 927927"/>
                <a:gd name="connsiteX3" fmla="*/ 15526 w 8652337"/>
                <a:gd name="connsiteY3" fmla="*/ 51020 h 927927"/>
                <a:gd name="connsiteX4" fmla="*/ 159714 w 8652337"/>
                <a:gd name="connsiteY4" fmla="*/ 0 h 927927"/>
                <a:gd name="connsiteX5" fmla="*/ 7544040 w 8652337"/>
                <a:gd name="connsiteY5" fmla="*/ 0 h 927927"/>
                <a:gd name="connsiteX6" fmla="*/ 7504689 w 8652337"/>
                <a:gd name="connsiteY6" fmla="*/ 51020 h 927927"/>
                <a:gd name="connsiteX7" fmla="*/ 8652337 w 8652337"/>
                <a:gd name="connsiteY7" fmla="*/ 463963 h 927927"/>
                <a:gd name="connsiteX0" fmla="*/ 8079269 w 8652337"/>
                <a:gd name="connsiteY0" fmla="*/ 927927 h 927927"/>
                <a:gd name="connsiteX1" fmla="*/ 16601 w 8652337"/>
                <a:gd name="connsiteY1" fmla="*/ 927927 h 927927"/>
                <a:gd name="connsiteX2" fmla="*/ 1163170 w 8652337"/>
                <a:gd name="connsiteY2" fmla="*/ 463963 h 927927"/>
                <a:gd name="connsiteX3" fmla="*/ 15526 w 8652337"/>
                <a:gd name="connsiteY3" fmla="*/ 51020 h 927927"/>
                <a:gd name="connsiteX4" fmla="*/ 159714 w 8652337"/>
                <a:gd name="connsiteY4" fmla="*/ 0 h 927927"/>
                <a:gd name="connsiteX5" fmla="*/ 7544040 w 8652337"/>
                <a:gd name="connsiteY5" fmla="*/ 0 h 927927"/>
                <a:gd name="connsiteX6" fmla="*/ 7504689 w 8652337"/>
                <a:gd name="connsiteY6" fmla="*/ 51020 h 927927"/>
                <a:gd name="connsiteX7" fmla="*/ 8652337 w 8652337"/>
                <a:gd name="connsiteY7" fmla="*/ 463963 h 927927"/>
                <a:gd name="connsiteX0" fmla="*/ 8079269 w 8652337"/>
                <a:gd name="connsiteY0" fmla="*/ 927927 h 927927"/>
                <a:gd name="connsiteX1" fmla="*/ 16601 w 8652337"/>
                <a:gd name="connsiteY1" fmla="*/ 927927 h 927927"/>
                <a:gd name="connsiteX2" fmla="*/ 1163170 w 8652337"/>
                <a:gd name="connsiteY2" fmla="*/ 463963 h 927927"/>
                <a:gd name="connsiteX3" fmla="*/ 15526 w 8652337"/>
                <a:gd name="connsiteY3" fmla="*/ 51020 h 927927"/>
                <a:gd name="connsiteX4" fmla="*/ 159714 w 8652337"/>
                <a:gd name="connsiteY4" fmla="*/ 0 h 927927"/>
                <a:gd name="connsiteX5" fmla="*/ 7544040 w 8652337"/>
                <a:gd name="connsiteY5" fmla="*/ 0 h 927927"/>
                <a:gd name="connsiteX6" fmla="*/ 7504689 w 8652337"/>
                <a:gd name="connsiteY6" fmla="*/ 51020 h 927927"/>
                <a:gd name="connsiteX7" fmla="*/ 8652337 w 8652337"/>
                <a:gd name="connsiteY7" fmla="*/ 463963 h 927927"/>
                <a:gd name="connsiteX0" fmla="*/ 8079269 w 8652337"/>
                <a:gd name="connsiteY0" fmla="*/ 927927 h 927927"/>
                <a:gd name="connsiteX1" fmla="*/ 16601 w 8652337"/>
                <a:gd name="connsiteY1" fmla="*/ 927927 h 927927"/>
                <a:gd name="connsiteX2" fmla="*/ 1163170 w 8652337"/>
                <a:gd name="connsiteY2" fmla="*/ 463963 h 927927"/>
                <a:gd name="connsiteX3" fmla="*/ 15526 w 8652337"/>
                <a:gd name="connsiteY3" fmla="*/ 51020 h 927927"/>
                <a:gd name="connsiteX4" fmla="*/ 159714 w 8652337"/>
                <a:gd name="connsiteY4" fmla="*/ 0 h 927927"/>
                <a:gd name="connsiteX5" fmla="*/ 7544040 w 8652337"/>
                <a:gd name="connsiteY5" fmla="*/ 0 h 927927"/>
                <a:gd name="connsiteX6" fmla="*/ 7504689 w 8652337"/>
                <a:gd name="connsiteY6" fmla="*/ 51020 h 927927"/>
                <a:gd name="connsiteX7" fmla="*/ 8652337 w 8652337"/>
                <a:gd name="connsiteY7" fmla="*/ 463963 h 927927"/>
                <a:gd name="connsiteX0" fmla="*/ 8079269 w 8652337"/>
                <a:gd name="connsiteY0" fmla="*/ 927927 h 927927"/>
                <a:gd name="connsiteX1" fmla="*/ 16601 w 8652337"/>
                <a:gd name="connsiteY1" fmla="*/ 927927 h 927927"/>
                <a:gd name="connsiteX2" fmla="*/ 1163170 w 8652337"/>
                <a:gd name="connsiteY2" fmla="*/ 463963 h 927927"/>
                <a:gd name="connsiteX3" fmla="*/ 15526 w 8652337"/>
                <a:gd name="connsiteY3" fmla="*/ 51020 h 927927"/>
                <a:gd name="connsiteX4" fmla="*/ 159714 w 8652337"/>
                <a:gd name="connsiteY4" fmla="*/ 0 h 927927"/>
                <a:gd name="connsiteX5" fmla="*/ 7216313 w 8652337"/>
                <a:gd name="connsiteY5" fmla="*/ 0 h 927927"/>
                <a:gd name="connsiteX6" fmla="*/ 7504689 w 8652337"/>
                <a:gd name="connsiteY6" fmla="*/ 51020 h 927927"/>
                <a:gd name="connsiteX7" fmla="*/ 8652337 w 8652337"/>
                <a:gd name="connsiteY7" fmla="*/ 463963 h 927927"/>
                <a:gd name="connsiteX0" fmla="*/ 7909495 w 8652337"/>
                <a:gd name="connsiteY0" fmla="*/ 927927 h 927927"/>
                <a:gd name="connsiteX1" fmla="*/ 16601 w 8652337"/>
                <a:gd name="connsiteY1" fmla="*/ 927927 h 927927"/>
                <a:gd name="connsiteX2" fmla="*/ 1163170 w 8652337"/>
                <a:gd name="connsiteY2" fmla="*/ 463963 h 927927"/>
                <a:gd name="connsiteX3" fmla="*/ 15526 w 8652337"/>
                <a:gd name="connsiteY3" fmla="*/ 51020 h 927927"/>
                <a:gd name="connsiteX4" fmla="*/ 159714 w 8652337"/>
                <a:gd name="connsiteY4" fmla="*/ 0 h 927927"/>
                <a:gd name="connsiteX5" fmla="*/ 7216313 w 8652337"/>
                <a:gd name="connsiteY5" fmla="*/ 0 h 927927"/>
                <a:gd name="connsiteX6" fmla="*/ 7504689 w 8652337"/>
                <a:gd name="connsiteY6" fmla="*/ 51020 h 927927"/>
                <a:gd name="connsiteX7" fmla="*/ 8652337 w 8652337"/>
                <a:gd name="connsiteY7" fmla="*/ 463963 h 927927"/>
                <a:gd name="connsiteX0" fmla="*/ 7909495 w 8652337"/>
                <a:gd name="connsiteY0" fmla="*/ 927927 h 927927"/>
                <a:gd name="connsiteX1" fmla="*/ 16601 w 8652337"/>
                <a:gd name="connsiteY1" fmla="*/ 927927 h 927927"/>
                <a:gd name="connsiteX2" fmla="*/ 1163170 w 8652337"/>
                <a:gd name="connsiteY2" fmla="*/ 463963 h 927927"/>
                <a:gd name="connsiteX3" fmla="*/ 15522 w 8652337"/>
                <a:gd name="connsiteY3" fmla="*/ 51020 h 927927"/>
                <a:gd name="connsiteX4" fmla="*/ 159714 w 8652337"/>
                <a:gd name="connsiteY4" fmla="*/ 0 h 927927"/>
                <a:gd name="connsiteX5" fmla="*/ 7216313 w 8652337"/>
                <a:gd name="connsiteY5" fmla="*/ 0 h 927927"/>
                <a:gd name="connsiteX6" fmla="*/ 7504689 w 8652337"/>
                <a:gd name="connsiteY6" fmla="*/ 51020 h 927927"/>
                <a:gd name="connsiteX7" fmla="*/ 8652337 w 8652337"/>
                <a:gd name="connsiteY7" fmla="*/ 463963 h 927927"/>
                <a:gd name="connsiteX0" fmla="*/ 7909495 w 8652337"/>
                <a:gd name="connsiteY0" fmla="*/ 927927 h 927927"/>
                <a:gd name="connsiteX1" fmla="*/ 16601 w 8652337"/>
                <a:gd name="connsiteY1" fmla="*/ 927927 h 927927"/>
                <a:gd name="connsiteX2" fmla="*/ 4503653 w 8652337"/>
                <a:gd name="connsiteY2" fmla="*/ 463963 h 927927"/>
                <a:gd name="connsiteX3" fmla="*/ 15522 w 8652337"/>
                <a:gd name="connsiteY3" fmla="*/ 51020 h 927927"/>
                <a:gd name="connsiteX4" fmla="*/ 159714 w 8652337"/>
                <a:gd name="connsiteY4" fmla="*/ 0 h 927927"/>
                <a:gd name="connsiteX5" fmla="*/ 7216313 w 8652337"/>
                <a:gd name="connsiteY5" fmla="*/ 0 h 927927"/>
                <a:gd name="connsiteX6" fmla="*/ 7504689 w 8652337"/>
                <a:gd name="connsiteY6" fmla="*/ 51020 h 927927"/>
                <a:gd name="connsiteX7" fmla="*/ 8652337 w 8652337"/>
                <a:gd name="connsiteY7" fmla="*/ 463963 h 927927"/>
                <a:gd name="connsiteX0" fmla="*/ 7909495 w 8652337"/>
                <a:gd name="connsiteY0" fmla="*/ 927927 h 927927"/>
                <a:gd name="connsiteX1" fmla="*/ 16601 w 8652337"/>
                <a:gd name="connsiteY1" fmla="*/ 927927 h 927927"/>
                <a:gd name="connsiteX2" fmla="*/ 4503653 w 8652337"/>
                <a:gd name="connsiteY2" fmla="*/ 463963 h 927927"/>
                <a:gd name="connsiteX3" fmla="*/ 15522 w 8652337"/>
                <a:gd name="connsiteY3" fmla="*/ 51020 h 927927"/>
                <a:gd name="connsiteX4" fmla="*/ 159714 w 8652337"/>
                <a:gd name="connsiteY4" fmla="*/ 0 h 927927"/>
                <a:gd name="connsiteX5" fmla="*/ 7216313 w 8652337"/>
                <a:gd name="connsiteY5" fmla="*/ 0 h 927927"/>
                <a:gd name="connsiteX6" fmla="*/ 7504689 w 8652337"/>
                <a:gd name="connsiteY6" fmla="*/ 51020 h 927927"/>
                <a:gd name="connsiteX7" fmla="*/ 8652337 w 8652337"/>
                <a:gd name="connsiteY7" fmla="*/ 463963 h 927927"/>
                <a:gd name="connsiteX0" fmla="*/ 7909495 w 8652337"/>
                <a:gd name="connsiteY0" fmla="*/ 927927 h 927927"/>
                <a:gd name="connsiteX1" fmla="*/ 16601 w 8652337"/>
                <a:gd name="connsiteY1" fmla="*/ 927927 h 927927"/>
                <a:gd name="connsiteX2" fmla="*/ 4503653 w 8652337"/>
                <a:gd name="connsiteY2" fmla="*/ 463963 h 927927"/>
                <a:gd name="connsiteX3" fmla="*/ 15522 w 8652337"/>
                <a:gd name="connsiteY3" fmla="*/ 51020 h 927927"/>
                <a:gd name="connsiteX4" fmla="*/ 159714 w 8652337"/>
                <a:gd name="connsiteY4" fmla="*/ 0 h 927927"/>
                <a:gd name="connsiteX5" fmla="*/ 7216313 w 8652337"/>
                <a:gd name="connsiteY5" fmla="*/ 0 h 927927"/>
                <a:gd name="connsiteX6" fmla="*/ 7504689 w 8652337"/>
                <a:gd name="connsiteY6" fmla="*/ 51020 h 927927"/>
                <a:gd name="connsiteX7" fmla="*/ 8652337 w 8652337"/>
                <a:gd name="connsiteY7" fmla="*/ 463963 h 927927"/>
                <a:gd name="connsiteX0" fmla="*/ 7979292 w 8722134"/>
                <a:gd name="connsiteY0" fmla="*/ 927927 h 927927"/>
                <a:gd name="connsiteX1" fmla="*/ 86398 w 8722134"/>
                <a:gd name="connsiteY1" fmla="*/ 927927 h 927927"/>
                <a:gd name="connsiteX2" fmla="*/ 4573450 w 8722134"/>
                <a:gd name="connsiteY2" fmla="*/ 463963 h 927927"/>
                <a:gd name="connsiteX3" fmla="*/ 85319 w 8722134"/>
                <a:gd name="connsiteY3" fmla="*/ 51020 h 927927"/>
                <a:gd name="connsiteX4" fmla="*/ 229511 w 8722134"/>
                <a:gd name="connsiteY4" fmla="*/ 0 h 927927"/>
                <a:gd name="connsiteX5" fmla="*/ 7286110 w 8722134"/>
                <a:gd name="connsiteY5" fmla="*/ 0 h 927927"/>
                <a:gd name="connsiteX6" fmla="*/ 7574486 w 8722134"/>
                <a:gd name="connsiteY6" fmla="*/ 51020 h 927927"/>
                <a:gd name="connsiteX7" fmla="*/ 8722134 w 8722134"/>
                <a:gd name="connsiteY7" fmla="*/ 463963 h 927927"/>
                <a:gd name="connsiteX0" fmla="*/ 7957802 w 8700644"/>
                <a:gd name="connsiteY0" fmla="*/ 927927 h 927927"/>
                <a:gd name="connsiteX1" fmla="*/ 64908 w 8700644"/>
                <a:gd name="connsiteY1" fmla="*/ 927927 h 927927"/>
                <a:gd name="connsiteX2" fmla="*/ 4551960 w 8700644"/>
                <a:gd name="connsiteY2" fmla="*/ 463963 h 927927"/>
                <a:gd name="connsiteX3" fmla="*/ 63829 w 8700644"/>
                <a:gd name="connsiteY3" fmla="*/ 51020 h 927927"/>
                <a:gd name="connsiteX4" fmla="*/ 208021 w 8700644"/>
                <a:gd name="connsiteY4" fmla="*/ 0 h 927927"/>
                <a:gd name="connsiteX5" fmla="*/ 7264620 w 8700644"/>
                <a:gd name="connsiteY5" fmla="*/ 0 h 927927"/>
                <a:gd name="connsiteX6" fmla="*/ 7552996 w 8700644"/>
                <a:gd name="connsiteY6" fmla="*/ 51020 h 927927"/>
                <a:gd name="connsiteX7" fmla="*/ 8700644 w 8700644"/>
                <a:gd name="connsiteY7" fmla="*/ 463963 h 927927"/>
                <a:gd name="connsiteX0" fmla="*/ 7954676 w 8697518"/>
                <a:gd name="connsiteY0" fmla="*/ 927927 h 927927"/>
                <a:gd name="connsiteX1" fmla="*/ 61782 w 8697518"/>
                <a:gd name="connsiteY1" fmla="*/ 927927 h 927927"/>
                <a:gd name="connsiteX2" fmla="*/ 4548834 w 8697518"/>
                <a:gd name="connsiteY2" fmla="*/ 463963 h 927927"/>
                <a:gd name="connsiteX3" fmla="*/ 60703 w 8697518"/>
                <a:gd name="connsiteY3" fmla="*/ 51020 h 927927"/>
                <a:gd name="connsiteX4" fmla="*/ 624584 w 8697518"/>
                <a:gd name="connsiteY4" fmla="*/ 0 h 927927"/>
                <a:gd name="connsiteX5" fmla="*/ 7261494 w 8697518"/>
                <a:gd name="connsiteY5" fmla="*/ 0 h 927927"/>
                <a:gd name="connsiteX6" fmla="*/ 7549870 w 8697518"/>
                <a:gd name="connsiteY6" fmla="*/ 51020 h 927927"/>
                <a:gd name="connsiteX7" fmla="*/ 8697518 w 8697518"/>
                <a:gd name="connsiteY7" fmla="*/ 463963 h 927927"/>
                <a:gd name="connsiteX0" fmla="*/ 7954676 w 8697518"/>
                <a:gd name="connsiteY0" fmla="*/ 927927 h 927927"/>
                <a:gd name="connsiteX1" fmla="*/ 61782 w 8697518"/>
                <a:gd name="connsiteY1" fmla="*/ 927927 h 927927"/>
                <a:gd name="connsiteX2" fmla="*/ 4548834 w 8697518"/>
                <a:gd name="connsiteY2" fmla="*/ 463963 h 927927"/>
                <a:gd name="connsiteX3" fmla="*/ 60703 w 8697518"/>
                <a:gd name="connsiteY3" fmla="*/ 51020 h 927927"/>
                <a:gd name="connsiteX4" fmla="*/ 624584 w 8697518"/>
                <a:gd name="connsiteY4" fmla="*/ 0 h 927927"/>
                <a:gd name="connsiteX5" fmla="*/ 7261494 w 8697518"/>
                <a:gd name="connsiteY5" fmla="*/ 0 h 927927"/>
                <a:gd name="connsiteX6" fmla="*/ 4209387 w 8697518"/>
                <a:gd name="connsiteY6" fmla="*/ 51020 h 927927"/>
                <a:gd name="connsiteX7" fmla="*/ 8697518 w 8697518"/>
                <a:gd name="connsiteY7" fmla="*/ 463963 h 927927"/>
                <a:gd name="connsiteX0" fmla="*/ 7954676 w 8697518"/>
                <a:gd name="connsiteY0" fmla="*/ 927927 h 927927"/>
                <a:gd name="connsiteX1" fmla="*/ 61782 w 8697518"/>
                <a:gd name="connsiteY1" fmla="*/ 927927 h 927927"/>
                <a:gd name="connsiteX2" fmla="*/ 4548834 w 8697518"/>
                <a:gd name="connsiteY2" fmla="*/ 463963 h 927927"/>
                <a:gd name="connsiteX3" fmla="*/ 60703 w 8697518"/>
                <a:gd name="connsiteY3" fmla="*/ 51020 h 927927"/>
                <a:gd name="connsiteX4" fmla="*/ 624584 w 8697518"/>
                <a:gd name="connsiteY4" fmla="*/ 0 h 927927"/>
                <a:gd name="connsiteX5" fmla="*/ 7261494 w 8697518"/>
                <a:gd name="connsiteY5" fmla="*/ 0 h 927927"/>
                <a:gd name="connsiteX6" fmla="*/ 4209387 w 8697518"/>
                <a:gd name="connsiteY6" fmla="*/ 51020 h 927927"/>
                <a:gd name="connsiteX7" fmla="*/ 8697518 w 8697518"/>
                <a:gd name="connsiteY7" fmla="*/ 463963 h 927927"/>
                <a:gd name="connsiteX0" fmla="*/ 7954676 w 8697518"/>
                <a:gd name="connsiteY0" fmla="*/ 927927 h 927927"/>
                <a:gd name="connsiteX1" fmla="*/ 61782 w 8697518"/>
                <a:gd name="connsiteY1" fmla="*/ 927927 h 927927"/>
                <a:gd name="connsiteX2" fmla="*/ 4548834 w 8697518"/>
                <a:gd name="connsiteY2" fmla="*/ 463963 h 927927"/>
                <a:gd name="connsiteX3" fmla="*/ 60703 w 8697518"/>
                <a:gd name="connsiteY3" fmla="*/ 51020 h 927927"/>
                <a:gd name="connsiteX4" fmla="*/ 624584 w 8697518"/>
                <a:gd name="connsiteY4" fmla="*/ 0 h 927927"/>
                <a:gd name="connsiteX5" fmla="*/ 7261494 w 8697518"/>
                <a:gd name="connsiteY5" fmla="*/ 0 h 927927"/>
                <a:gd name="connsiteX6" fmla="*/ 4209387 w 8697518"/>
                <a:gd name="connsiteY6" fmla="*/ 51020 h 927927"/>
                <a:gd name="connsiteX7" fmla="*/ 8697518 w 8697518"/>
                <a:gd name="connsiteY7" fmla="*/ 463963 h 927927"/>
                <a:gd name="connsiteX0" fmla="*/ 7954676 w 8697518"/>
                <a:gd name="connsiteY0" fmla="*/ 927927 h 927927"/>
                <a:gd name="connsiteX1" fmla="*/ 61782 w 8697518"/>
                <a:gd name="connsiteY1" fmla="*/ 927927 h 927927"/>
                <a:gd name="connsiteX2" fmla="*/ 4548834 w 8697518"/>
                <a:gd name="connsiteY2" fmla="*/ 463963 h 927927"/>
                <a:gd name="connsiteX3" fmla="*/ 60703 w 8697518"/>
                <a:gd name="connsiteY3" fmla="*/ 51020 h 927927"/>
                <a:gd name="connsiteX4" fmla="*/ 624584 w 8697518"/>
                <a:gd name="connsiteY4" fmla="*/ 0 h 927927"/>
                <a:gd name="connsiteX5" fmla="*/ 7261494 w 8697518"/>
                <a:gd name="connsiteY5" fmla="*/ 0 h 927927"/>
                <a:gd name="connsiteX6" fmla="*/ 4209387 w 8697518"/>
                <a:gd name="connsiteY6" fmla="*/ 51020 h 927927"/>
                <a:gd name="connsiteX7" fmla="*/ 8697518 w 8697518"/>
                <a:gd name="connsiteY7" fmla="*/ 463963 h 927927"/>
                <a:gd name="connsiteX0" fmla="*/ 7954676 w 8697518"/>
                <a:gd name="connsiteY0" fmla="*/ 927927 h 927927"/>
                <a:gd name="connsiteX1" fmla="*/ 61782 w 8697518"/>
                <a:gd name="connsiteY1" fmla="*/ 927927 h 927927"/>
                <a:gd name="connsiteX2" fmla="*/ 4548834 w 8697518"/>
                <a:gd name="connsiteY2" fmla="*/ 463963 h 927927"/>
                <a:gd name="connsiteX3" fmla="*/ 60703 w 8697518"/>
                <a:gd name="connsiteY3" fmla="*/ 51020 h 927927"/>
                <a:gd name="connsiteX4" fmla="*/ 624584 w 8697518"/>
                <a:gd name="connsiteY4" fmla="*/ 0 h 927927"/>
                <a:gd name="connsiteX5" fmla="*/ 3081627 w 8697518"/>
                <a:gd name="connsiteY5" fmla="*/ 0 h 927927"/>
                <a:gd name="connsiteX6" fmla="*/ 4209387 w 8697518"/>
                <a:gd name="connsiteY6" fmla="*/ 51020 h 927927"/>
                <a:gd name="connsiteX7" fmla="*/ 8697518 w 8697518"/>
                <a:gd name="connsiteY7" fmla="*/ 463963 h 927927"/>
                <a:gd name="connsiteX0" fmla="*/ 5789335 w 8697518"/>
                <a:gd name="connsiteY0" fmla="*/ 927927 h 927927"/>
                <a:gd name="connsiteX1" fmla="*/ 61782 w 8697518"/>
                <a:gd name="connsiteY1" fmla="*/ 927927 h 927927"/>
                <a:gd name="connsiteX2" fmla="*/ 4548834 w 8697518"/>
                <a:gd name="connsiteY2" fmla="*/ 463963 h 927927"/>
                <a:gd name="connsiteX3" fmla="*/ 60703 w 8697518"/>
                <a:gd name="connsiteY3" fmla="*/ 51020 h 927927"/>
                <a:gd name="connsiteX4" fmla="*/ 624584 w 8697518"/>
                <a:gd name="connsiteY4" fmla="*/ 0 h 927927"/>
                <a:gd name="connsiteX5" fmla="*/ 3081627 w 8697518"/>
                <a:gd name="connsiteY5" fmla="*/ 0 h 927927"/>
                <a:gd name="connsiteX6" fmla="*/ 4209387 w 8697518"/>
                <a:gd name="connsiteY6" fmla="*/ 51020 h 927927"/>
                <a:gd name="connsiteX7" fmla="*/ 8697518 w 8697518"/>
                <a:gd name="connsiteY7" fmla="*/ 463963 h 927927"/>
                <a:gd name="connsiteX0" fmla="*/ 5789344 w 8697527"/>
                <a:gd name="connsiteY0" fmla="*/ 927927 h 927927"/>
                <a:gd name="connsiteX1" fmla="*/ 61791 w 8697527"/>
                <a:gd name="connsiteY1" fmla="*/ 927927 h 927927"/>
                <a:gd name="connsiteX2" fmla="*/ 4548843 w 8697527"/>
                <a:gd name="connsiteY2" fmla="*/ 463963 h 927927"/>
                <a:gd name="connsiteX3" fmla="*/ 60710 w 8697527"/>
                <a:gd name="connsiteY3" fmla="*/ 51020 h 927927"/>
                <a:gd name="connsiteX4" fmla="*/ 624593 w 8697527"/>
                <a:gd name="connsiteY4" fmla="*/ 0 h 927927"/>
                <a:gd name="connsiteX5" fmla="*/ 3081636 w 8697527"/>
                <a:gd name="connsiteY5" fmla="*/ 0 h 927927"/>
                <a:gd name="connsiteX6" fmla="*/ 4209396 w 8697527"/>
                <a:gd name="connsiteY6" fmla="*/ 51020 h 927927"/>
                <a:gd name="connsiteX7" fmla="*/ 8697527 w 8697527"/>
                <a:gd name="connsiteY7" fmla="*/ 463963 h 927927"/>
                <a:gd name="connsiteX0" fmla="*/ 5789344 w 8697527"/>
                <a:gd name="connsiteY0" fmla="*/ 927927 h 927927"/>
                <a:gd name="connsiteX1" fmla="*/ 61791 w 8697527"/>
                <a:gd name="connsiteY1" fmla="*/ 927927 h 927927"/>
                <a:gd name="connsiteX2" fmla="*/ 1221850 w 8697527"/>
                <a:gd name="connsiteY2" fmla="*/ 463963 h 927927"/>
                <a:gd name="connsiteX3" fmla="*/ 60710 w 8697527"/>
                <a:gd name="connsiteY3" fmla="*/ 51020 h 927927"/>
                <a:gd name="connsiteX4" fmla="*/ 624593 w 8697527"/>
                <a:gd name="connsiteY4" fmla="*/ 0 h 927927"/>
                <a:gd name="connsiteX5" fmla="*/ 3081636 w 8697527"/>
                <a:gd name="connsiteY5" fmla="*/ 0 h 927927"/>
                <a:gd name="connsiteX6" fmla="*/ 4209396 w 8697527"/>
                <a:gd name="connsiteY6" fmla="*/ 51020 h 927927"/>
                <a:gd name="connsiteX7" fmla="*/ 8697527 w 8697527"/>
                <a:gd name="connsiteY7" fmla="*/ 463963 h 927927"/>
                <a:gd name="connsiteX0" fmla="*/ 5789344 w 8697527"/>
                <a:gd name="connsiteY0" fmla="*/ 927927 h 927927"/>
                <a:gd name="connsiteX1" fmla="*/ 61791 w 8697527"/>
                <a:gd name="connsiteY1" fmla="*/ 927927 h 927927"/>
                <a:gd name="connsiteX2" fmla="*/ 1221850 w 8697527"/>
                <a:gd name="connsiteY2" fmla="*/ 463963 h 927927"/>
                <a:gd name="connsiteX3" fmla="*/ 60710 w 8697527"/>
                <a:gd name="connsiteY3" fmla="*/ 51020 h 927927"/>
                <a:gd name="connsiteX4" fmla="*/ 624593 w 8697527"/>
                <a:gd name="connsiteY4" fmla="*/ 0 h 927927"/>
                <a:gd name="connsiteX5" fmla="*/ 3081636 w 8697527"/>
                <a:gd name="connsiteY5" fmla="*/ 0 h 927927"/>
                <a:gd name="connsiteX6" fmla="*/ 4209396 w 8697527"/>
                <a:gd name="connsiteY6" fmla="*/ 51020 h 927927"/>
                <a:gd name="connsiteX7" fmla="*/ 8697527 w 8697527"/>
                <a:gd name="connsiteY7" fmla="*/ 463963 h 927927"/>
                <a:gd name="connsiteX0" fmla="*/ 5789344 w 8697527"/>
                <a:gd name="connsiteY0" fmla="*/ 927927 h 927927"/>
                <a:gd name="connsiteX1" fmla="*/ 61791 w 8697527"/>
                <a:gd name="connsiteY1" fmla="*/ 927927 h 927927"/>
                <a:gd name="connsiteX2" fmla="*/ 1221850 w 8697527"/>
                <a:gd name="connsiteY2" fmla="*/ 463963 h 927927"/>
                <a:gd name="connsiteX3" fmla="*/ 60710 w 8697527"/>
                <a:gd name="connsiteY3" fmla="*/ 51020 h 927927"/>
                <a:gd name="connsiteX4" fmla="*/ 624593 w 8697527"/>
                <a:gd name="connsiteY4" fmla="*/ 0 h 927927"/>
                <a:gd name="connsiteX5" fmla="*/ 3081636 w 8697527"/>
                <a:gd name="connsiteY5" fmla="*/ 0 h 927927"/>
                <a:gd name="connsiteX6" fmla="*/ 4209396 w 8697527"/>
                <a:gd name="connsiteY6" fmla="*/ 51020 h 927927"/>
                <a:gd name="connsiteX7" fmla="*/ 8697527 w 8697527"/>
                <a:gd name="connsiteY7" fmla="*/ 463963 h 927927"/>
                <a:gd name="connsiteX0" fmla="*/ 5736284 w 8644467"/>
                <a:gd name="connsiteY0" fmla="*/ 927927 h 927927"/>
                <a:gd name="connsiteX1" fmla="*/ 8731 w 8644467"/>
                <a:gd name="connsiteY1" fmla="*/ 927927 h 927927"/>
                <a:gd name="connsiteX2" fmla="*/ 1168790 w 8644467"/>
                <a:gd name="connsiteY2" fmla="*/ 463963 h 927927"/>
                <a:gd name="connsiteX3" fmla="*/ 7650 w 8644467"/>
                <a:gd name="connsiteY3" fmla="*/ 51020 h 927927"/>
                <a:gd name="connsiteX4" fmla="*/ 571533 w 8644467"/>
                <a:gd name="connsiteY4" fmla="*/ 0 h 927927"/>
                <a:gd name="connsiteX5" fmla="*/ 3028576 w 8644467"/>
                <a:gd name="connsiteY5" fmla="*/ 0 h 927927"/>
                <a:gd name="connsiteX6" fmla="*/ 4156336 w 8644467"/>
                <a:gd name="connsiteY6" fmla="*/ 51020 h 927927"/>
                <a:gd name="connsiteX7" fmla="*/ 8644467 w 8644467"/>
                <a:gd name="connsiteY7" fmla="*/ 463963 h 927927"/>
                <a:gd name="connsiteX0" fmla="*/ 5742358 w 8650541"/>
                <a:gd name="connsiteY0" fmla="*/ 927927 h 927927"/>
                <a:gd name="connsiteX1" fmla="*/ 14805 w 8650541"/>
                <a:gd name="connsiteY1" fmla="*/ 927927 h 927927"/>
                <a:gd name="connsiteX2" fmla="*/ 1174864 w 8650541"/>
                <a:gd name="connsiteY2" fmla="*/ 463963 h 927927"/>
                <a:gd name="connsiteX3" fmla="*/ 13724 w 8650541"/>
                <a:gd name="connsiteY3" fmla="*/ 51020 h 927927"/>
                <a:gd name="connsiteX4" fmla="*/ 577607 w 8650541"/>
                <a:gd name="connsiteY4" fmla="*/ 0 h 927927"/>
                <a:gd name="connsiteX5" fmla="*/ 3034650 w 8650541"/>
                <a:gd name="connsiteY5" fmla="*/ 0 h 927927"/>
                <a:gd name="connsiteX6" fmla="*/ 4162410 w 8650541"/>
                <a:gd name="connsiteY6" fmla="*/ 51020 h 927927"/>
                <a:gd name="connsiteX7" fmla="*/ 8650541 w 8650541"/>
                <a:gd name="connsiteY7" fmla="*/ 463963 h 927927"/>
                <a:gd name="connsiteX0" fmla="*/ 5744338 w 8652521"/>
                <a:gd name="connsiteY0" fmla="*/ 927927 h 927927"/>
                <a:gd name="connsiteX1" fmla="*/ 16785 w 8652521"/>
                <a:gd name="connsiteY1" fmla="*/ 927927 h 927927"/>
                <a:gd name="connsiteX2" fmla="*/ 1176844 w 8652521"/>
                <a:gd name="connsiteY2" fmla="*/ 463963 h 927927"/>
                <a:gd name="connsiteX3" fmla="*/ 15704 w 8652521"/>
                <a:gd name="connsiteY3" fmla="*/ 51020 h 927927"/>
                <a:gd name="connsiteX4" fmla="*/ 161588 w 8652521"/>
                <a:gd name="connsiteY4" fmla="*/ 0 h 927927"/>
                <a:gd name="connsiteX5" fmla="*/ 3036630 w 8652521"/>
                <a:gd name="connsiteY5" fmla="*/ 0 h 927927"/>
                <a:gd name="connsiteX6" fmla="*/ 4164390 w 8652521"/>
                <a:gd name="connsiteY6" fmla="*/ 51020 h 927927"/>
                <a:gd name="connsiteX7" fmla="*/ 8652521 w 8652521"/>
                <a:gd name="connsiteY7" fmla="*/ 463963 h 927927"/>
                <a:gd name="connsiteX0" fmla="*/ 5744338 w 8652521"/>
                <a:gd name="connsiteY0" fmla="*/ 927927 h 927927"/>
                <a:gd name="connsiteX1" fmla="*/ 16785 w 8652521"/>
                <a:gd name="connsiteY1" fmla="*/ 927927 h 927927"/>
                <a:gd name="connsiteX2" fmla="*/ 1176844 w 8652521"/>
                <a:gd name="connsiteY2" fmla="*/ 463963 h 927927"/>
                <a:gd name="connsiteX3" fmla="*/ 15704 w 8652521"/>
                <a:gd name="connsiteY3" fmla="*/ 51020 h 927927"/>
                <a:gd name="connsiteX4" fmla="*/ 161588 w 8652521"/>
                <a:gd name="connsiteY4" fmla="*/ 0 h 927927"/>
                <a:gd name="connsiteX5" fmla="*/ 3036630 w 8652521"/>
                <a:gd name="connsiteY5" fmla="*/ 0 h 927927"/>
                <a:gd name="connsiteX6" fmla="*/ 7491381 w 8652521"/>
                <a:gd name="connsiteY6" fmla="*/ 51020 h 927927"/>
                <a:gd name="connsiteX7" fmla="*/ 8652521 w 8652521"/>
                <a:gd name="connsiteY7" fmla="*/ 463963 h 927927"/>
                <a:gd name="connsiteX0" fmla="*/ 5744338 w 8652521"/>
                <a:gd name="connsiteY0" fmla="*/ 927927 h 927927"/>
                <a:gd name="connsiteX1" fmla="*/ 16785 w 8652521"/>
                <a:gd name="connsiteY1" fmla="*/ 927927 h 927927"/>
                <a:gd name="connsiteX2" fmla="*/ 1176844 w 8652521"/>
                <a:gd name="connsiteY2" fmla="*/ 463963 h 927927"/>
                <a:gd name="connsiteX3" fmla="*/ 15704 w 8652521"/>
                <a:gd name="connsiteY3" fmla="*/ 51020 h 927927"/>
                <a:gd name="connsiteX4" fmla="*/ 161588 w 8652521"/>
                <a:gd name="connsiteY4" fmla="*/ 0 h 927927"/>
                <a:gd name="connsiteX5" fmla="*/ 3036630 w 8652521"/>
                <a:gd name="connsiteY5" fmla="*/ 0 h 927927"/>
                <a:gd name="connsiteX6" fmla="*/ 7491381 w 8652521"/>
                <a:gd name="connsiteY6" fmla="*/ 51020 h 927927"/>
                <a:gd name="connsiteX7" fmla="*/ 8652521 w 8652521"/>
                <a:gd name="connsiteY7" fmla="*/ 463963 h 927927"/>
                <a:gd name="connsiteX0" fmla="*/ 5744338 w 8652521"/>
                <a:gd name="connsiteY0" fmla="*/ 927927 h 927927"/>
                <a:gd name="connsiteX1" fmla="*/ 16785 w 8652521"/>
                <a:gd name="connsiteY1" fmla="*/ 927927 h 927927"/>
                <a:gd name="connsiteX2" fmla="*/ 1176844 w 8652521"/>
                <a:gd name="connsiteY2" fmla="*/ 463963 h 927927"/>
                <a:gd name="connsiteX3" fmla="*/ 15704 w 8652521"/>
                <a:gd name="connsiteY3" fmla="*/ 51020 h 927927"/>
                <a:gd name="connsiteX4" fmla="*/ 161588 w 8652521"/>
                <a:gd name="connsiteY4" fmla="*/ 0 h 927927"/>
                <a:gd name="connsiteX5" fmla="*/ 3036630 w 8652521"/>
                <a:gd name="connsiteY5" fmla="*/ 0 h 927927"/>
                <a:gd name="connsiteX6" fmla="*/ 7491381 w 8652521"/>
                <a:gd name="connsiteY6" fmla="*/ 51020 h 927927"/>
                <a:gd name="connsiteX7" fmla="*/ 8652521 w 8652521"/>
                <a:gd name="connsiteY7" fmla="*/ 463963 h 927927"/>
                <a:gd name="connsiteX0" fmla="*/ 5744338 w 8652521"/>
                <a:gd name="connsiteY0" fmla="*/ 927927 h 927927"/>
                <a:gd name="connsiteX1" fmla="*/ 16785 w 8652521"/>
                <a:gd name="connsiteY1" fmla="*/ 927927 h 927927"/>
                <a:gd name="connsiteX2" fmla="*/ 1176844 w 8652521"/>
                <a:gd name="connsiteY2" fmla="*/ 463963 h 927927"/>
                <a:gd name="connsiteX3" fmla="*/ 15704 w 8652521"/>
                <a:gd name="connsiteY3" fmla="*/ 51020 h 927927"/>
                <a:gd name="connsiteX4" fmla="*/ 161588 w 8652521"/>
                <a:gd name="connsiteY4" fmla="*/ 0 h 927927"/>
                <a:gd name="connsiteX5" fmla="*/ 3036630 w 8652521"/>
                <a:gd name="connsiteY5" fmla="*/ 0 h 927927"/>
                <a:gd name="connsiteX6" fmla="*/ 7491381 w 8652521"/>
                <a:gd name="connsiteY6" fmla="*/ 51020 h 927927"/>
                <a:gd name="connsiteX7" fmla="*/ 8652521 w 8652521"/>
                <a:gd name="connsiteY7" fmla="*/ 463963 h 927927"/>
                <a:gd name="connsiteX0" fmla="*/ 5744338 w 8652521"/>
                <a:gd name="connsiteY0" fmla="*/ 927927 h 927927"/>
                <a:gd name="connsiteX1" fmla="*/ 16785 w 8652521"/>
                <a:gd name="connsiteY1" fmla="*/ 927927 h 927927"/>
                <a:gd name="connsiteX2" fmla="*/ 1176844 w 8652521"/>
                <a:gd name="connsiteY2" fmla="*/ 463963 h 927927"/>
                <a:gd name="connsiteX3" fmla="*/ 15704 w 8652521"/>
                <a:gd name="connsiteY3" fmla="*/ 51020 h 927927"/>
                <a:gd name="connsiteX4" fmla="*/ 161588 w 8652521"/>
                <a:gd name="connsiteY4" fmla="*/ 0 h 927927"/>
                <a:gd name="connsiteX5" fmla="*/ 7199614 w 8652521"/>
                <a:gd name="connsiteY5" fmla="*/ 0 h 927927"/>
                <a:gd name="connsiteX6" fmla="*/ 7491381 w 8652521"/>
                <a:gd name="connsiteY6" fmla="*/ 51020 h 927927"/>
                <a:gd name="connsiteX7" fmla="*/ 8652521 w 8652521"/>
                <a:gd name="connsiteY7" fmla="*/ 463963 h 927927"/>
                <a:gd name="connsiteX0" fmla="*/ 7900930 w 8652521"/>
                <a:gd name="connsiteY0" fmla="*/ 927927 h 927927"/>
                <a:gd name="connsiteX1" fmla="*/ 16785 w 8652521"/>
                <a:gd name="connsiteY1" fmla="*/ 927927 h 927927"/>
                <a:gd name="connsiteX2" fmla="*/ 1176844 w 8652521"/>
                <a:gd name="connsiteY2" fmla="*/ 463963 h 927927"/>
                <a:gd name="connsiteX3" fmla="*/ 15704 w 8652521"/>
                <a:gd name="connsiteY3" fmla="*/ 51020 h 927927"/>
                <a:gd name="connsiteX4" fmla="*/ 161588 w 8652521"/>
                <a:gd name="connsiteY4" fmla="*/ 0 h 927927"/>
                <a:gd name="connsiteX5" fmla="*/ 7199614 w 8652521"/>
                <a:gd name="connsiteY5" fmla="*/ 0 h 927927"/>
                <a:gd name="connsiteX6" fmla="*/ 7491381 w 8652521"/>
                <a:gd name="connsiteY6" fmla="*/ 51020 h 927927"/>
                <a:gd name="connsiteX7" fmla="*/ 8652521 w 8652521"/>
                <a:gd name="connsiteY7" fmla="*/ 463963 h 927927"/>
                <a:gd name="connsiteX0" fmla="*/ 7900932 w 8652523"/>
                <a:gd name="connsiteY0" fmla="*/ 927927 h 927927"/>
                <a:gd name="connsiteX1" fmla="*/ 16787 w 8652523"/>
                <a:gd name="connsiteY1" fmla="*/ 927927 h 927927"/>
                <a:gd name="connsiteX2" fmla="*/ 1176846 w 8652523"/>
                <a:gd name="connsiteY2" fmla="*/ 463963 h 927927"/>
                <a:gd name="connsiteX3" fmla="*/ 15706 w 8652523"/>
                <a:gd name="connsiteY3" fmla="*/ 10203 h 927927"/>
                <a:gd name="connsiteX4" fmla="*/ 161590 w 8652523"/>
                <a:gd name="connsiteY4" fmla="*/ 0 h 927927"/>
                <a:gd name="connsiteX5" fmla="*/ 7199616 w 8652523"/>
                <a:gd name="connsiteY5" fmla="*/ 0 h 927927"/>
                <a:gd name="connsiteX6" fmla="*/ 7491383 w 8652523"/>
                <a:gd name="connsiteY6" fmla="*/ 51020 h 927927"/>
                <a:gd name="connsiteX7" fmla="*/ 8652523 w 8652523"/>
                <a:gd name="connsiteY7" fmla="*/ 463963 h 927927"/>
                <a:gd name="connsiteX0" fmla="*/ 7900932 w 8652523"/>
                <a:gd name="connsiteY0" fmla="*/ 927927 h 927927"/>
                <a:gd name="connsiteX1" fmla="*/ 16787 w 8652523"/>
                <a:gd name="connsiteY1" fmla="*/ 927927 h 927927"/>
                <a:gd name="connsiteX2" fmla="*/ 1361621 w 8652523"/>
                <a:gd name="connsiteY2" fmla="*/ 463964 h 927927"/>
                <a:gd name="connsiteX3" fmla="*/ 15706 w 8652523"/>
                <a:gd name="connsiteY3" fmla="*/ 10203 h 927927"/>
                <a:gd name="connsiteX4" fmla="*/ 161590 w 8652523"/>
                <a:gd name="connsiteY4" fmla="*/ 0 h 927927"/>
                <a:gd name="connsiteX5" fmla="*/ 7199616 w 8652523"/>
                <a:gd name="connsiteY5" fmla="*/ 0 h 927927"/>
                <a:gd name="connsiteX6" fmla="*/ 7491383 w 8652523"/>
                <a:gd name="connsiteY6" fmla="*/ 51020 h 927927"/>
                <a:gd name="connsiteX7" fmla="*/ 8652523 w 8652523"/>
                <a:gd name="connsiteY7" fmla="*/ 463963 h 927927"/>
                <a:gd name="connsiteX0" fmla="*/ 7900932 w 8652523"/>
                <a:gd name="connsiteY0" fmla="*/ 927927 h 927927"/>
                <a:gd name="connsiteX1" fmla="*/ 16787 w 8652523"/>
                <a:gd name="connsiteY1" fmla="*/ 927927 h 927927"/>
                <a:gd name="connsiteX2" fmla="*/ 1361621 w 8652523"/>
                <a:gd name="connsiteY2" fmla="*/ 463964 h 927927"/>
                <a:gd name="connsiteX3" fmla="*/ 15706 w 8652523"/>
                <a:gd name="connsiteY3" fmla="*/ 10203 h 927927"/>
                <a:gd name="connsiteX4" fmla="*/ 161590 w 8652523"/>
                <a:gd name="connsiteY4" fmla="*/ 0 h 927927"/>
                <a:gd name="connsiteX5" fmla="*/ 7199616 w 8652523"/>
                <a:gd name="connsiteY5" fmla="*/ 0 h 927927"/>
                <a:gd name="connsiteX6" fmla="*/ 7491383 w 8652523"/>
                <a:gd name="connsiteY6" fmla="*/ 51020 h 927927"/>
                <a:gd name="connsiteX7" fmla="*/ 8652523 w 8652523"/>
                <a:gd name="connsiteY7" fmla="*/ 463963 h 927927"/>
                <a:gd name="connsiteX0" fmla="*/ 7900932 w 8652523"/>
                <a:gd name="connsiteY0" fmla="*/ 927927 h 927927"/>
                <a:gd name="connsiteX1" fmla="*/ 16787 w 8652523"/>
                <a:gd name="connsiteY1" fmla="*/ 927927 h 927927"/>
                <a:gd name="connsiteX2" fmla="*/ 1361621 w 8652523"/>
                <a:gd name="connsiteY2" fmla="*/ 463964 h 927927"/>
                <a:gd name="connsiteX3" fmla="*/ 15706 w 8652523"/>
                <a:gd name="connsiteY3" fmla="*/ 10203 h 927927"/>
                <a:gd name="connsiteX4" fmla="*/ 161590 w 8652523"/>
                <a:gd name="connsiteY4" fmla="*/ 0 h 927927"/>
                <a:gd name="connsiteX5" fmla="*/ 7199616 w 8652523"/>
                <a:gd name="connsiteY5" fmla="*/ 0 h 927927"/>
                <a:gd name="connsiteX6" fmla="*/ 7491383 w 8652523"/>
                <a:gd name="connsiteY6" fmla="*/ 51020 h 927927"/>
                <a:gd name="connsiteX7" fmla="*/ 8652523 w 8652523"/>
                <a:gd name="connsiteY7" fmla="*/ 463963 h 927927"/>
                <a:gd name="connsiteX0" fmla="*/ 7886808 w 8638399"/>
                <a:gd name="connsiteY0" fmla="*/ 927927 h 927927"/>
                <a:gd name="connsiteX1" fmla="*/ 2663 w 8638399"/>
                <a:gd name="connsiteY1" fmla="*/ 927927 h 927927"/>
                <a:gd name="connsiteX2" fmla="*/ 1347497 w 8638399"/>
                <a:gd name="connsiteY2" fmla="*/ 463964 h 927927"/>
                <a:gd name="connsiteX3" fmla="*/ 1582 w 8638399"/>
                <a:gd name="connsiteY3" fmla="*/ 10203 h 927927"/>
                <a:gd name="connsiteX4" fmla="*/ 147466 w 8638399"/>
                <a:gd name="connsiteY4" fmla="*/ 0 h 927927"/>
                <a:gd name="connsiteX5" fmla="*/ 7185492 w 8638399"/>
                <a:gd name="connsiteY5" fmla="*/ 0 h 927927"/>
                <a:gd name="connsiteX6" fmla="*/ 7477259 w 8638399"/>
                <a:gd name="connsiteY6" fmla="*/ 51020 h 927927"/>
                <a:gd name="connsiteX7" fmla="*/ 8638399 w 8638399"/>
                <a:gd name="connsiteY7" fmla="*/ 463963 h 927927"/>
                <a:gd name="connsiteX0" fmla="*/ 7888275 w 8639866"/>
                <a:gd name="connsiteY0" fmla="*/ 927927 h 927927"/>
                <a:gd name="connsiteX1" fmla="*/ 4130 w 8639866"/>
                <a:gd name="connsiteY1" fmla="*/ 927927 h 927927"/>
                <a:gd name="connsiteX2" fmla="*/ 1348964 w 8639866"/>
                <a:gd name="connsiteY2" fmla="*/ 463964 h 927927"/>
                <a:gd name="connsiteX3" fmla="*/ 3049 w 8639866"/>
                <a:gd name="connsiteY3" fmla="*/ 10203 h 927927"/>
                <a:gd name="connsiteX4" fmla="*/ 148933 w 8639866"/>
                <a:gd name="connsiteY4" fmla="*/ 0 h 927927"/>
                <a:gd name="connsiteX5" fmla="*/ 7186959 w 8639866"/>
                <a:gd name="connsiteY5" fmla="*/ 0 h 927927"/>
                <a:gd name="connsiteX6" fmla="*/ 7478726 w 8639866"/>
                <a:gd name="connsiteY6" fmla="*/ 51020 h 927927"/>
                <a:gd name="connsiteX7" fmla="*/ 8639866 w 8639866"/>
                <a:gd name="connsiteY7" fmla="*/ 463963 h 927927"/>
                <a:gd name="connsiteX0" fmla="*/ 7888786 w 8640377"/>
                <a:gd name="connsiteY0" fmla="*/ 927927 h 927927"/>
                <a:gd name="connsiteX1" fmla="*/ 4641 w 8640377"/>
                <a:gd name="connsiteY1" fmla="*/ 927927 h 927927"/>
                <a:gd name="connsiteX2" fmla="*/ 1349475 w 8640377"/>
                <a:gd name="connsiteY2" fmla="*/ 463964 h 927927"/>
                <a:gd name="connsiteX3" fmla="*/ 3560 w 8640377"/>
                <a:gd name="connsiteY3" fmla="*/ 10203 h 927927"/>
                <a:gd name="connsiteX4" fmla="*/ 36627 w 8640377"/>
                <a:gd name="connsiteY4" fmla="*/ 0 h 927927"/>
                <a:gd name="connsiteX5" fmla="*/ 7187470 w 8640377"/>
                <a:gd name="connsiteY5" fmla="*/ 0 h 927927"/>
                <a:gd name="connsiteX6" fmla="*/ 7479237 w 8640377"/>
                <a:gd name="connsiteY6" fmla="*/ 51020 h 927927"/>
                <a:gd name="connsiteX7" fmla="*/ 8640377 w 8640377"/>
                <a:gd name="connsiteY7" fmla="*/ 463963 h 927927"/>
                <a:gd name="connsiteX0" fmla="*/ 7888786 w 8640377"/>
                <a:gd name="connsiteY0" fmla="*/ 927927 h 927927"/>
                <a:gd name="connsiteX1" fmla="*/ 4641 w 8640377"/>
                <a:gd name="connsiteY1" fmla="*/ 927927 h 927927"/>
                <a:gd name="connsiteX2" fmla="*/ 1349475 w 8640377"/>
                <a:gd name="connsiteY2" fmla="*/ 463964 h 927927"/>
                <a:gd name="connsiteX3" fmla="*/ 3560 w 8640377"/>
                <a:gd name="connsiteY3" fmla="*/ 10203 h 927927"/>
                <a:gd name="connsiteX4" fmla="*/ 36627 w 8640377"/>
                <a:gd name="connsiteY4" fmla="*/ 0 h 927927"/>
                <a:gd name="connsiteX5" fmla="*/ 7187470 w 8640377"/>
                <a:gd name="connsiteY5" fmla="*/ 0 h 927927"/>
                <a:gd name="connsiteX6" fmla="*/ 7294461 w 8640377"/>
                <a:gd name="connsiteY6" fmla="*/ 10203 h 927927"/>
                <a:gd name="connsiteX7" fmla="*/ 8640377 w 8640377"/>
                <a:gd name="connsiteY7" fmla="*/ 463963 h 927927"/>
                <a:gd name="connsiteX0" fmla="*/ 7888786 w 8640377"/>
                <a:gd name="connsiteY0" fmla="*/ 927927 h 927927"/>
                <a:gd name="connsiteX1" fmla="*/ 4641 w 8640377"/>
                <a:gd name="connsiteY1" fmla="*/ 927927 h 927927"/>
                <a:gd name="connsiteX2" fmla="*/ 1349475 w 8640377"/>
                <a:gd name="connsiteY2" fmla="*/ 463964 h 927927"/>
                <a:gd name="connsiteX3" fmla="*/ 3560 w 8640377"/>
                <a:gd name="connsiteY3" fmla="*/ 10203 h 927927"/>
                <a:gd name="connsiteX4" fmla="*/ 36627 w 8640377"/>
                <a:gd name="connsiteY4" fmla="*/ 0 h 927927"/>
                <a:gd name="connsiteX5" fmla="*/ 7187470 w 8640377"/>
                <a:gd name="connsiteY5" fmla="*/ 0 h 927927"/>
                <a:gd name="connsiteX6" fmla="*/ 7294461 w 8640377"/>
                <a:gd name="connsiteY6" fmla="*/ 10203 h 927927"/>
                <a:gd name="connsiteX7" fmla="*/ 8640377 w 8640377"/>
                <a:gd name="connsiteY7" fmla="*/ 463964 h 927927"/>
                <a:gd name="connsiteX0" fmla="*/ 7888786 w 8640377"/>
                <a:gd name="connsiteY0" fmla="*/ 927927 h 927927"/>
                <a:gd name="connsiteX1" fmla="*/ 4641 w 8640377"/>
                <a:gd name="connsiteY1" fmla="*/ 927927 h 927927"/>
                <a:gd name="connsiteX2" fmla="*/ 1349475 w 8640377"/>
                <a:gd name="connsiteY2" fmla="*/ 463964 h 927927"/>
                <a:gd name="connsiteX3" fmla="*/ 3560 w 8640377"/>
                <a:gd name="connsiteY3" fmla="*/ 10203 h 927927"/>
                <a:gd name="connsiteX4" fmla="*/ 36627 w 8640377"/>
                <a:gd name="connsiteY4" fmla="*/ 0 h 927927"/>
                <a:gd name="connsiteX5" fmla="*/ 7187470 w 8640377"/>
                <a:gd name="connsiteY5" fmla="*/ 0 h 927927"/>
                <a:gd name="connsiteX6" fmla="*/ 7294461 w 8640377"/>
                <a:gd name="connsiteY6" fmla="*/ 10203 h 927927"/>
                <a:gd name="connsiteX7" fmla="*/ 8640377 w 8640377"/>
                <a:gd name="connsiteY7" fmla="*/ 463964 h 927927"/>
                <a:gd name="connsiteX0" fmla="*/ 7888786 w 8640377"/>
                <a:gd name="connsiteY0" fmla="*/ 927927 h 927927"/>
                <a:gd name="connsiteX1" fmla="*/ 4641 w 8640377"/>
                <a:gd name="connsiteY1" fmla="*/ 927927 h 927927"/>
                <a:gd name="connsiteX2" fmla="*/ 1349475 w 8640377"/>
                <a:gd name="connsiteY2" fmla="*/ 463964 h 927927"/>
                <a:gd name="connsiteX3" fmla="*/ 3560 w 8640377"/>
                <a:gd name="connsiteY3" fmla="*/ 10203 h 927927"/>
                <a:gd name="connsiteX4" fmla="*/ 36627 w 8640377"/>
                <a:gd name="connsiteY4" fmla="*/ 0 h 927927"/>
                <a:gd name="connsiteX5" fmla="*/ 7187470 w 8640377"/>
                <a:gd name="connsiteY5" fmla="*/ 0 h 927927"/>
                <a:gd name="connsiteX6" fmla="*/ 7294461 w 8640377"/>
                <a:gd name="connsiteY6" fmla="*/ 10203 h 927927"/>
                <a:gd name="connsiteX7" fmla="*/ 8640377 w 8640377"/>
                <a:gd name="connsiteY7" fmla="*/ 463964 h 927927"/>
                <a:gd name="connsiteX0" fmla="*/ 7888786 w 8640377"/>
                <a:gd name="connsiteY0" fmla="*/ 927927 h 927927"/>
                <a:gd name="connsiteX1" fmla="*/ 4641 w 8640377"/>
                <a:gd name="connsiteY1" fmla="*/ 927927 h 927927"/>
                <a:gd name="connsiteX2" fmla="*/ 1349475 w 8640377"/>
                <a:gd name="connsiteY2" fmla="*/ 463964 h 927927"/>
                <a:gd name="connsiteX3" fmla="*/ 3560 w 8640377"/>
                <a:gd name="connsiteY3" fmla="*/ 10203 h 927927"/>
                <a:gd name="connsiteX4" fmla="*/ 36627 w 8640377"/>
                <a:gd name="connsiteY4" fmla="*/ 0 h 927927"/>
                <a:gd name="connsiteX5" fmla="*/ 7228327 w 8640377"/>
                <a:gd name="connsiteY5" fmla="*/ 0 h 927927"/>
                <a:gd name="connsiteX6" fmla="*/ 7294461 w 8640377"/>
                <a:gd name="connsiteY6" fmla="*/ 10203 h 927927"/>
                <a:gd name="connsiteX7" fmla="*/ 8640377 w 8640377"/>
                <a:gd name="connsiteY7" fmla="*/ 463964 h 927927"/>
                <a:gd name="connsiteX0" fmla="*/ 7388130 w 8640377"/>
                <a:gd name="connsiteY0" fmla="*/ 927927 h 927927"/>
                <a:gd name="connsiteX1" fmla="*/ 4641 w 8640377"/>
                <a:gd name="connsiteY1" fmla="*/ 927927 h 927927"/>
                <a:gd name="connsiteX2" fmla="*/ 1349475 w 8640377"/>
                <a:gd name="connsiteY2" fmla="*/ 463964 h 927927"/>
                <a:gd name="connsiteX3" fmla="*/ 3560 w 8640377"/>
                <a:gd name="connsiteY3" fmla="*/ 10203 h 927927"/>
                <a:gd name="connsiteX4" fmla="*/ 36627 w 8640377"/>
                <a:gd name="connsiteY4" fmla="*/ 0 h 927927"/>
                <a:gd name="connsiteX5" fmla="*/ 7228327 w 8640377"/>
                <a:gd name="connsiteY5" fmla="*/ 0 h 927927"/>
                <a:gd name="connsiteX6" fmla="*/ 7294461 w 8640377"/>
                <a:gd name="connsiteY6" fmla="*/ 10203 h 927927"/>
                <a:gd name="connsiteX7" fmla="*/ 8640377 w 8640377"/>
                <a:gd name="connsiteY7" fmla="*/ 463964 h 927927"/>
                <a:gd name="connsiteX0" fmla="*/ 7388130 w 8640377"/>
                <a:gd name="connsiteY0" fmla="*/ 927927 h 927927"/>
                <a:gd name="connsiteX1" fmla="*/ 4641 w 8640377"/>
                <a:gd name="connsiteY1" fmla="*/ 927927 h 927927"/>
                <a:gd name="connsiteX2" fmla="*/ 1349475 w 8640377"/>
                <a:gd name="connsiteY2" fmla="*/ 463964 h 927927"/>
                <a:gd name="connsiteX3" fmla="*/ 3560 w 8640377"/>
                <a:gd name="connsiteY3" fmla="*/ 10203 h 927927"/>
                <a:gd name="connsiteX4" fmla="*/ 36627 w 8640377"/>
                <a:gd name="connsiteY4" fmla="*/ 0 h 927927"/>
                <a:gd name="connsiteX5" fmla="*/ 7228327 w 8640377"/>
                <a:gd name="connsiteY5" fmla="*/ 0 h 927927"/>
                <a:gd name="connsiteX6" fmla="*/ 7294461 w 8640377"/>
                <a:gd name="connsiteY6" fmla="*/ 10203 h 927927"/>
                <a:gd name="connsiteX7" fmla="*/ 8640377 w 8640377"/>
                <a:gd name="connsiteY7" fmla="*/ 463964 h 927927"/>
                <a:gd name="connsiteX0" fmla="*/ 7388130 w 8640377"/>
                <a:gd name="connsiteY0" fmla="*/ 927927 h 927927"/>
                <a:gd name="connsiteX1" fmla="*/ 4641 w 8640377"/>
                <a:gd name="connsiteY1" fmla="*/ 927927 h 927927"/>
                <a:gd name="connsiteX2" fmla="*/ 5539405 w 8640377"/>
                <a:gd name="connsiteY2" fmla="*/ 463964 h 927927"/>
                <a:gd name="connsiteX3" fmla="*/ 3560 w 8640377"/>
                <a:gd name="connsiteY3" fmla="*/ 10203 h 927927"/>
                <a:gd name="connsiteX4" fmla="*/ 36627 w 8640377"/>
                <a:gd name="connsiteY4" fmla="*/ 0 h 927927"/>
                <a:gd name="connsiteX5" fmla="*/ 7228327 w 8640377"/>
                <a:gd name="connsiteY5" fmla="*/ 0 h 927927"/>
                <a:gd name="connsiteX6" fmla="*/ 7294461 w 8640377"/>
                <a:gd name="connsiteY6" fmla="*/ 10203 h 927927"/>
                <a:gd name="connsiteX7" fmla="*/ 8640377 w 8640377"/>
                <a:gd name="connsiteY7" fmla="*/ 463964 h 927927"/>
                <a:gd name="connsiteX0" fmla="*/ 7388130 w 8640377"/>
                <a:gd name="connsiteY0" fmla="*/ 927927 h 927927"/>
                <a:gd name="connsiteX1" fmla="*/ 4641 w 8640377"/>
                <a:gd name="connsiteY1" fmla="*/ 927927 h 927927"/>
                <a:gd name="connsiteX2" fmla="*/ 5539405 w 8640377"/>
                <a:gd name="connsiteY2" fmla="*/ 463964 h 927927"/>
                <a:gd name="connsiteX3" fmla="*/ 3560 w 8640377"/>
                <a:gd name="connsiteY3" fmla="*/ 10203 h 927927"/>
                <a:gd name="connsiteX4" fmla="*/ 36627 w 8640377"/>
                <a:gd name="connsiteY4" fmla="*/ 0 h 927927"/>
                <a:gd name="connsiteX5" fmla="*/ 7228327 w 8640377"/>
                <a:gd name="connsiteY5" fmla="*/ 0 h 927927"/>
                <a:gd name="connsiteX6" fmla="*/ 7294461 w 8640377"/>
                <a:gd name="connsiteY6" fmla="*/ 10203 h 927927"/>
                <a:gd name="connsiteX7" fmla="*/ 8640377 w 8640377"/>
                <a:gd name="connsiteY7" fmla="*/ 463964 h 927927"/>
                <a:gd name="connsiteX0" fmla="*/ 7388130 w 8640377"/>
                <a:gd name="connsiteY0" fmla="*/ 927927 h 927927"/>
                <a:gd name="connsiteX1" fmla="*/ 4641 w 8640377"/>
                <a:gd name="connsiteY1" fmla="*/ 927927 h 927927"/>
                <a:gd name="connsiteX2" fmla="*/ 5539405 w 8640377"/>
                <a:gd name="connsiteY2" fmla="*/ 463964 h 927927"/>
                <a:gd name="connsiteX3" fmla="*/ 3560 w 8640377"/>
                <a:gd name="connsiteY3" fmla="*/ 10203 h 927927"/>
                <a:gd name="connsiteX4" fmla="*/ 36627 w 8640377"/>
                <a:gd name="connsiteY4" fmla="*/ 0 h 927927"/>
                <a:gd name="connsiteX5" fmla="*/ 7228327 w 8640377"/>
                <a:gd name="connsiteY5" fmla="*/ 0 h 927927"/>
                <a:gd name="connsiteX6" fmla="*/ 7294461 w 8640377"/>
                <a:gd name="connsiteY6" fmla="*/ 10203 h 927927"/>
                <a:gd name="connsiteX7" fmla="*/ 8640377 w 8640377"/>
                <a:gd name="connsiteY7" fmla="*/ 463964 h 927927"/>
                <a:gd name="connsiteX0" fmla="*/ 7405299 w 8657546"/>
                <a:gd name="connsiteY0" fmla="*/ 927927 h 927927"/>
                <a:gd name="connsiteX1" fmla="*/ 21810 w 8657546"/>
                <a:gd name="connsiteY1" fmla="*/ 927927 h 927927"/>
                <a:gd name="connsiteX2" fmla="*/ 5556574 w 8657546"/>
                <a:gd name="connsiteY2" fmla="*/ 463964 h 927927"/>
                <a:gd name="connsiteX3" fmla="*/ 20729 w 8657546"/>
                <a:gd name="connsiteY3" fmla="*/ 10203 h 927927"/>
                <a:gd name="connsiteX4" fmla="*/ 53796 w 8657546"/>
                <a:gd name="connsiteY4" fmla="*/ 0 h 927927"/>
                <a:gd name="connsiteX5" fmla="*/ 7245496 w 8657546"/>
                <a:gd name="connsiteY5" fmla="*/ 0 h 927927"/>
                <a:gd name="connsiteX6" fmla="*/ 7311630 w 8657546"/>
                <a:gd name="connsiteY6" fmla="*/ 10203 h 927927"/>
                <a:gd name="connsiteX7" fmla="*/ 8657546 w 8657546"/>
                <a:gd name="connsiteY7" fmla="*/ 463964 h 927927"/>
                <a:gd name="connsiteX0" fmla="*/ 7399979 w 8652226"/>
                <a:gd name="connsiteY0" fmla="*/ 927927 h 927927"/>
                <a:gd name="connsiteX1" fmla="*/ 16490 w 8652226"/>
                <a:gd name="connsiteY1" fmla="*/ 927927 h 927927"/>
                <a:gd name="connsiteX2" fmla="*/ 5551254 w 8652226"/>
                <a:gd name="connsiteY2" fmla="*/ 463964 h 927927"/>
                <a:gd name="connsiteX3" fmla="*/ 15409 w 8652226"/>
                <a:gd name="connsiteY3" fmla="*/ 10203 h 927927"/>
                <a:gd name="connsiteX4" fmla="*/ 48476 w 8652226"/>
                <a:gd name="connsiteY4" fmla="*/ 0 h 927927"/>
                <a:gd name="connsiteX5" fmla="*/ 7240176 w 8652226"/>
                <a:gd name="connsiteY5" fmla="*/ 0 h 927927"/>
                <a:gd name="connsiteX6" fmla="*/ 7306310 w 8652226"/>
                <a:gd name="connsiteY6" fmla="*/ 10203 h 927927"/>
                <a:gd name="connsiteX7" fmla="*/ 8652226 w 8652226"/>
                <a:gd name="connsiteY7" fmla="*/ 463964 h 927927"/>
                <a:gd name="connsiteX0" fmla="*/ 7399212 w 8651459"/>
                <a:gd name="connsiteY0" fmla="*/ 927927 h 927927"/>
                <a:gd name="connsiteX1" fmla="*/ 15723 w 8651459"/>
                <a:gd name="connsiteY1" fmla="*/ 927927 h 927927"/>
                <a:gd name="connsiteX2" fmla="*/ 5550487 w 8651459"/>
                <a:gd name="connsiteY2" fmla="*/ 463964 h 927927"/>
                <a:gd name="connsiteX3" fmla="*/ 14642 w 8651459"/>
                <a:gd name="connsiteY3" fmla="*/ 10203 h 927927"/>
                <a:gd name="connsiteX4" fmla="*/ 150649 w 8651459"/>
                <a:gd name="connsiteY4" fmla="*/ 0 h 927927"/>
                <a:gd name="connsiteX5" fmla="*/ 7239409 w 8651459"/>
                <a:gd name="connsiteY5" fmla="*/ 0 h 927927"/>
                <a:gd name="connsiteX6" fmla="*/ 7305543 w 8651459"/>
                <a:gd name="connsiteY6" fmla="*/ 10203 h 927927"/>
                <a:gd name="connsiteX7" fmla="*/ 8651459 w 8651459"/>
                <a:gd name="connsiteY7" fmla="*/ 463964 h 927927"/>
                <a:gd name="connsiteX0" fmla="*/ 7399212 w 8651459"/>
                <a:gd name="connsiteY0" fmla="*/ 927927 h 927927"/>
                <a:gd name="connsiteX1" fmla="*/ 15723 w 8651459"/>
                <a:gd name="connsiteY1" fmla="*/ 927927 h 927927"/>
                <a:gd name="connsiteX2" fmla="*/ 5550487 w 8651459"/>
                <a:gd name="connsiteY2" fmla="*/ 463964 h 927927"/>
                <a:gd name="connsiteX3" fmla="*/ 14642 w 8651459"/>
                <a:gd name="connsiteY3" fmla="*/ 10203 h 927927"/>
                <a:gd name="connsiteX4" fmla="*/ 150649 w 8651459"/>
                <a:gd name="connsiteY4" fmla="*/ 0 h 927927"/>
                <a:gd name="connsiteX5" fmla="*/ 7239409 w 8651459"/>
                <a:gd name="connsiteY5" fmla="*/ 0 h 927927"/>
                <a:gd name="connsiteX6" fmla="*/ 3115614 w 8651459"/>
                <a:gd name="connsiteY6" fmla="*/ 10203 h 927927"/>
                <a:gd name="connsiteX7" fmla="*/ 8651459 w 8651459"/>
                <a:gd name="connsiteY7" fmla="*/ 463964 h 927927"/>
                <a:gd name="connsiteX0" fmla="*/ 7399212 w 8651459"/>
                <a:gd name="connsiteY0" fmla="*/ 927927 h 927927"/>
                <a:gd name="connsiteX1" fmla="*/ 15723 w 8651459"/>
                <a:gd name="connsiteY1" fmla="*/ 927927 h 927927"/>
                <a:gd name="connsiteX2" fmla="*/ 5550487 w 8651459"/>
                <a:gd name="connsiteY2" fmla="*/ 463964 h 927927"/>
                <a:gd name="connsiteX3" fmla="*/ 14642 w 8651459"/>
                <a:gd name="connsiteY3" fmla="*/ 10203 h 927927"/>
                <a:gd name="connsiteX4" fmla="*/ 150649 w 8651459"/>
                <a:gd name="connsiteY4" fmla="*/ 0 h 927927"/>
                <a:gd name="connsiteX5" fmla="*/ 7239409 w 8651459"/>
                <a:gd name="connsiteY5" fmla="*/ 0 h 927927"/>
                <a:gd name="connsiteX6" fmla="*/ 3115614 w 8651459"/>
                <a:gd name="connsiteY6" fmla="*/ 10203 h 927927"/>
                <a:gd name="connsiteX7" fmla="*/ 8651459 w 8651459"/>
                <a:gd name="connsiteY7" fmla="*/ 463964 h 927927"/>
                <a:gd name="connsiteX0" fmla="*/ 7399212 w 8651459"/>
                <a:gd name="connsiteY0" fmla="*/ 927927 h 927927"/>
                <a:gd name="connsiteX1" fmla="*/ 15723 w 8651459"/>
                <a:gd name="connsiteY1" fmla="*/ 927927 h 927927"/>
                <a:gd name="connsiteX2" fmla="*/ 5550487 w 8651459"/>
                <a:gd name="connsiteY2" fmla="*/ 463964 h 927927"/>
                <a:gd name="connsiteX3" fmla="*/ 14642 w 8651459"/>
                <a:gd name="connsiteY3" fmla="*/ 10203 h 927927"/>
                <a:gd name="connsiteX4" fmla="*/ 150649 w 8651459"/>
                <a:gd name="connsiteY4" fmla="*/ 0 h 927927"/>
                <a:gd name="connsiteX5" fmla="*/ 7239409 w 8651459"/>
                <a:gd name="connsiteY5" fmla="*/ 0 h 927927"/>
                <a:gd name="connsiteX6" fmla="*/ 3115614 w 8651459"/>
                <a:gd name="connsiteY6" fmla="*/ 10203 h 927927"/>
                <a:gd name="connsiteX7" fmla="*/ 8651459 w 8651459"/>
                <a:gd name="connsiteY7" fmla="*/ 463964 h 927927"/>
                <a:gd name="connsiteX0" fmla="*/ 7399212 w 8651459"/>
                <a:gd name="connsiteY0" fmla="*/ 927927 h 927927"/>
                <a:gd name="connsiteX1" fmla="*/ 15723 w 8651459"/>
                <a:gd name="connsiteY1" fmla="*/ 927927 h 927927"/>
                <a:gd name="connsiteX2" fmla="*/ 5550487 w 8651459"/>
                <a:gd name="connsiteY2" fmla="*/ 463964 h 927927"/>
                <a:gd name="connsiteX3" fmla="*/ 14642 w 8651459"/>
                <a:gd name="connsiteY3" fmla="*/ 10203 h 927927"/>
                <a:gd name="connsiteX4" fmla="*/ 150649 w 8651459"/>
                <a:gd name="connsiteY4" fmla="*/ 0 h 927927"/>
                <a:gd name="connsiteX5" fmla="*/ 7239409 w 8651459"/>
                <a:gd name="connsiteY5" fmla="*/ 0 h 927927"/>
                <a:gd name="connsiteX6" fmla="*/ 3115614 w 8651459"/>
                <a:gd name="connsiteY6" fmla="*/ 10203 h 927927"/>
                <a:gd name="connsiteX7" fmla="*/ 8651459 w 8651459"/>
                <a:gd name="connsiteY7" fmla="*/ 463964 h 927927"/>
                <a:gd name="connsiteX0" fmla="*/ 7399212 w 8651459"/>
                <a:gd name="connsiteY0" fmla="*/ 927927 h 927927"/>
                <a:gd name="connsiteX1" fmla="*/ 15723 w 8651459"/>
                <a:gd name="connsiteY1" fmla="*/ 927927 h 927927"/>
                <a:gd name="connsiteX2" fmla="*/ 5550487 w 8651459"/>
                <a:gd name="connsiteY2" fmla="*/ 463964 h 927927"/>
                <a:gd name="connsiteX3" fmla="*/ 14642 w 8651459"/>
                <a:gd name="connsiteY3" fmla="*/ 10203 h 927927"/>
                <a:gd name="connsiteX4" fmla="*/ 150649 w 8651459"/>
                <a:gd name="connsiteY4" fmla="*/ 0 h 927927"/>
                <a:gd name="connsiteX5" fmla="*/ 2843599 w 8651459"/>
                <a:gd name="connsiteY5" fmla="*/ 0 h 927927"/>
                <a:gd name="connsiteX6" fmla="*/ 3115614 w 8651459"/>
                <a:gd name="connsiteY6" fmla="*/ 10203 h 927927"/>
                <a:gd name="connsiteX7" fmla="*/ 8651459 w 8651459"/>
                <a:gd name="connsiteY7" fmla="*/ 463964 h 927927"/>
                <a:gd name="connsiteX0" fmla="*/ 3497519 w 8651459"/>
                <a:gd name="connsiteY0" fmla="*/ 927927 h 927927"/>
                <a:gd name="connsiteX1" fmla="*/ 15723 w 8651459"/>
                <a:gd name="connsiteY1" fmla="*/ 927927 h 927927"/>
                <a:gd name="connsiteX2" fmla="*/ 5550487 w 8651459"/>
                <a:gd name="connsiteY2" fmla="*/ 463964 h 927927"/>
                <a:gd name="connsiteX3" fmla="*/ 14642 w 8651459"/>
                <a:gd name="connsiteY3" fmla="*/ 10203 h 927927"/>
                <a:gd name="connsiteX4" fmla="*/ 150649 w 8651459"/>
                <a:gd name="connsiteY4" fmla="*/ 0 h 927927"/>
                <a:gd name="connsiteX5" fmla="*/ 2843599 w 8651459"/>
                <a:gd name="connsiteY5" fmla="*/ 0 h 927927"/>
                <a:gd name="connsiteX6" fmla="*/ 3115614 w 8651459"/>
                <a:gd name="connsiteY6" fmla="*/ 10203 h 927927"/>
                <a:gd name="connsiteX7" fmla="*/ 8651459 w 8651459"/>
                <a:gd name="connsiteY7" fmla="*/ 463964 h 927927"/>
                <a:gd name="connsiteX0" fmla="*/ 3497519 w 8651459"/>
                <a:gd name="connsiteY0" fmla="*/ 927927 h 927927"/>
                <a:gd name="connsiteX1" fmla="*/ 15723 w 8651459"/>
                <a:gd name="connsiteY1" fmla="*/ 927927 h 927927"/>
                <a:gd name="connsiteX2" fmla="*/ 5550487 w 8651459"/>
                <a:gd name="connsiteY2" fmla="*/ 463964 h 927927"/>
                <a:gd name="connsiteX3" fmla="*/ 14643 w 8651459"/>
                <a:gd name="connsiteY3" fmla="*/ 79593 h 927927"/>
                <a:gd name="connsiteX4" fmla="*/ 150649 w 8651459"/>
                <a:gd name="connsiteY4" fmla="*/ 0 h 927927"/>
                <a:gd name="connsiteX5" fmla="*/ 2843599 w 8651459"/>
                <a:gd name="connsiteY5" fmla="*/ 0 h 927927"/>
                <a:gd name="connsiteX6" fmla="*/ 3115614 w 8651459"/>
                <a:gd name="connsiteY6" fmla="*/ 10203 h 927927"/>
                <a:gd name="connsiteX7" fmla="*/ 8651459 w 8651459"/>
                <a:gd name="connsiteY7" fmla="*/ 463964 h 927927"/>
                <a:gd name="connsiteX0" fmla="*/ 3497519 w 8651459"/>
                <a:gd name="connsiteY0" fmla="*/ 927927 h 927927"/>
                <a:gd name="connsiteX1" fmla="*/ 15723 w 8651459"/>
                <a:gd name="connsiteY1" fmla="*/ 927927 h 927927"/>
                <a:gd name="connsiteX2" fmla="*/ 505065 w 8651459"/>
                <a:gd name="connsiteY2" fmla="*/ 463964 h 927927"/>
                <a:gd name="connsiteX3" fmla="*/ 14643 w 8651459"/>
                <a:gd name="connsiteY3" fmla="*/ 79593 h 927927"/>
                <a:gd name="connsiteX4" fmla="*/ 150649 w 8651459"/>
                <a:gd name="connsiteY4" fmla="*/ 0 h 927927"/>
                <a:gd name="connsiteX5" fmla="*/ 2843599 w 8651459"/>
                <a:gd name="connsiteY5" fmla="*/ 0 h 927927"/>
                <a:gd name="connsiteX6" fmla="*/ 3115614 w 8651459"/>
                <a:gd name="connsiteY6" fmla="*/ 10203 h 927927"/>
                <a:gd name="connsiteX7" fmla="*/ 8651459 w 8651459"/>
                <a:gd name="connsiteY7" fmla="*/ 463964 h 927927"/>
                <a:gd name="connsiteX0" fmla="*/ 3497519 w 8651459"/>
                <a:gd name="connsiteY0" fmla="*/ 927927 h 927927"/>
                <a:gd name="connsiteX1" fmla="*/ 15723 w 8651459"/>
                <a:gd name="connsiteY1" fmla="*/ 927927 h 927927"/>
                <a:gd name="connsiteX2" fmla="*/ 505065 w 8651459"/>
                <a:gd name="connsiteY2" fmla="*/ 463964 h 927927"/>
                <a:gd name="connsiteX3" fmla="*/ 14643 w 8651459"/>
                <a:gd name="connsiteY3" fmla="*/ 79593 h 927927"/>
                <a:gd name="connsiteX4" fmla="*/ 150649 w 8651459"/>
                <a:gd name="connsiteY4" fmla="*/ 0 h 927927"/>
                <a:gd name="connsiteX5" fmla="*/ 2843599 w 8651459"/>
                <a:gd name="connsiteY5" fmla="*/ 0 h 927927"/>
                <a:gd name="connsiteX6" fmla="*/ 3115614 w 8651459"/>
                <a:gd name="connsiteY6" fmla="*/ 10203 h 927927"/>
                <a:gd name="connsiteX7" fmla="*/ 8651459 w 8651459"/>
                <a:gd name="connsiteY7" fmla="*/ 463964 h 927927"/>
                <a:gd name="connsiteX0" fmla="*/ 3497519 w 8651459"/>
                <a:gd name="connsiteY0" fmla="*/ 927927 h 927927"/>
                <a:gd name="connsiteX1" fmla="*/ 15723 w 8651459"/>
                <a:gd name="connsiteY1" fmla="*/ 927927 h 927927"/>
                <a:gd name="connsiteX2" fmla="*/ 505065 w 8651459"/>
                <a:gd name="connsiteY2" fmla="*/ 463964 h 927927"/>
                <a:gd name="connsiteX3" fmla="*/ 14643 w 8651459"/>
                <a:gd name="connsiteY3" fmla="*/ 79593 h 927927"/>
                <a:gd name="connsiteX4" fmla="*/ 150649 w 8651459"/>
                <a:gd name="connsiteY4" fmla="*/ 0 h 927927"/>
                <a:gd name="connsiteX5" fmla="*/ 2843599 w 8651459"/>
                <a:gd name="connsiteY5" fmla="*/ 0 h 927927"/>
                <a:gd name="connsiteX6" fmla="*/ 3115614 w 8651459"/>
                <a:gd name="connsiteY6" fmla="*/ 10203 h 927927"/>
                <a:gd name="connsiteX7" fmla="*/ 8651459 w 8651459"/>
                <a:gd name="connsiteY7" fmla="*/ 463964 h 927927"/>
                <a:gd name="connsiteX0" fmla="*/ 3492043 w 8645983"/>
                <a:gd name="connsiteY0" fmla="*/ 927927 h 927927"/>
                <a:gd name="connsiteX1" fmla="*/ 10247 w 8645983"/>
                <a:gd name="connsiteY1" fmla="*/ 927927 h 927927"/>
                <a:gd name="connsiteX2" fmla="*/ 499589 w 8645983"/>
                <a:gd name="connsiteY2" fmla="*/ 463964 h 927927"/>
                <a:gd name="connsiteX3" fmla="*/ 9167 w 8645983"/>
                <a:gd name="connsiteY3" fmla="*/ 79593 h 927927"/>
                <a:gd name="connsiteX4" fmla="*/ 145173 w 8645983"/>
                <a:gd name="connsiteY4" fmla="*/ 0 h 927927"/>
                <a:gd name="connsiteX5" fmla="*/ 2838123 w 8645983"/>
                <a:gd name="connsiteY5" fmla="*/ 0 h 927927"/>
                <a:gd name="connsiteX6" fmla="*/ 3110138 w 8645983"/>
                <a:gd name="connsiteY6" fmla="*/ 10203 h 927927"/>
                <a:gd name="connsiteX7" fmla="*/ 8645983 w 8645983"/>
                <a:gd name="connsiteY7" fmla="*/ 463964 h 927927"/>
                <a:gd name="connsiteX0" fmla="*/ 3493154 w 8647094"/>
                <a:gd name="connsiteY0" fmla="*/ 927927 h 927927"/>
                <a:gd name="connsiteX1" fmla="*/ 11358 w 8647094"/>
                <a:gd name="connsiteY1" fmla="*/ 927927 h 927927"/>
                <a:gd name="connsiteX2" fmla="*/ 500700 w 8647094"/>
                <a:gd name="connsiteY2" fmla="*/ 463964 h 927927"/>
                <a:gd name="connsiteX3" fmla="*/ 10278 w 8647094"/>
                <a:gd name="connsiteY3" fmla="*/ 79593 h 927927"/>
                <a:gd name="connsiteX4" fmla="*/ 146284 w 8647094"/>
                <a:gd name="connsiteY4" fmla="*/ 0 h 927927"/>
                <a:gd name="connsiteX5" fmla="*/ 2839234 w 8647094"/>
                <a:gd name="connsiteY5" fmla="*/ 0 h 927927"/>
                <a:gd name="connsiteX6" fmla="*/ 3111249 w 8647094"/>
                <a:gd name="connsiteY6" fmla="*/ 10203 h 927927"/>
                <a:gd name="connsiteX7" fmla="*/ 8647094 w 8647094"/>
                <a:gd name="connsiteY7" fmla="*/ 463964 h 927927"/>
                <a:gd name="connsiteX0" fmla="*/ 3493391 w 8647331"/>
                <a:gd name="connsiteY0" fmla="*/ 927927 h 927927"/>
                <a:gd name="connsiteX1" fmla="*/ 11595 w 8647331"/>
                <a:gd name="connsiteY1" fmla="*/ 927927 h 927927"/>
                <a:gd name="connsiteX2" fmla="*/ 500937 w 8647331"/>
                <a:gd name="connsiteY2" fmla="*/ 463964 h 927927"/>
                <a:gd name="connsiteX3" fmla="*/ 10515 w 8647331"/>
                <a:gd name="connsiteY3" fmla="*/ 79593 h 927927"/>
                <a:gd name="connsiteX4" fmla="*/ 108187 w 8647331"/>
                <a:gd name="connsiteY4" fmla="*/ 0 h 927927"/>
                <a:gd name="connsiteX5" fmla="*/ 2839471 w 8647331"/>
                <a:gd name="connsiteY5" fmla="*/ 0 h 927927"/>
                <a:gd name="connsiteX6" fmla="*/ 3111486 w 8647331"/>
                <a:gd name="connsiteY6" fmla="*/ 10203 h 927927"/>
                <a:gd name="connsiteX7" fmla="*/ 8647331 w 8647331"/>
                <a:gd name="connsiteY7" fmla="*/ 463964 h 927927"/>
                <a:gd name="connsiteX0" fmla="*/ 3493391 w 8647331"/>
                <a:gd name="connsiteY0" fmla="*/ 927927 h 927927"/>
                <a:gd name="connsiteX1" fmla="*/ 11595 w 8647331"/>
                <a:gd name="connsiteY1" fmla="*/ 927927 h 927927"/>
                <a:gd name="connsiteX2" fmla="*/ 500937 w 8647331"/>
                <a:gd name="connsiteY2" fmla="*/ 463964 h 927927"/>
                <a:gd name="connsiteX3" fmla="*/ 10515 w 8647331"/>
                <a:gd name="connsiteY3" fmla="*/ 79593 h 927927"/>
                <a:gd name="connsiteX4" fmla="*/ 108187 w 8647331"/>
                <a:gd name="connsiteY4" fmla="*/ 0 h 927927"/>
                <a:gd name="connsiteX5" fmla="*/ 2839471 w 8647331"/>
                <a:gd name="connsiteY5" fmla="*/ 0 h 927927"/>
                <a:gd name="connsiteX6" fmla="*/ 8156906 w 8647331"/>
                <a:gd name="connsiteY6" fmla="*/ 79593 h 927927"/>
                <a:gd name="connsiteX7" fmla="*/ 8647331 w 8647331"/>
                <a:gd name="connsiteY7" fmla="*/ 463964 h 927927"/>
                <a:gd name="connsiteX0" fmla="*/ 3493391 w 8647331"/>
                <a:gd name="connsiteY0" fmla="*/ 927927 h 927927"/>
                <a:gd name="connsiteX1" fmla="*/ 11595 w 8647331"/>
                <a:gd name="connsiteY1" fmla="*/ 927927 h 927927"/>
                <a:gd name="connsiteX2" fmla="*/ 500937 w 8647331"/>
                <a:gd name="connsiteY2" fmla="*/ 463964 h 927927"/>
                <a:gd name="connsiteX3" fmla="*/ 10515 w 8647331"/>
                <a:gd name="connsiteY3" fmla="*/ 79593 h 927927"/>
                <a:gd name="connsiteX4" fmla="*/ 108187 w 8647331"/>
                <a:gd name="connsiteY4" fmla="*/ 0 h 927927"/>
                <a:gd name="connsiteX5" fmla="*/ 2839471 w 8647331"/>
                <a:gd name="connsiteY5" fmla="*/ 0 h 927927"/>
                <a:gd name="connsiteX6" fmla="*/ 8156906 w 8647331"/>
                <a:gd name="connsiteY6" fmla="*/ 79593 h 927927"/>
                <a:gd name="connsiteX7" fmla="*/ 8647331 w 8647331"/>
                <a:gd name="connsiteY7" fmla="*/ 463964 h 927927"/>
                <a:gd name="connsiteX0" fmla="*/ 3493391 w 8647331"/>
                <a:gd name="connsiteY0" fmla="*/ 927927 h 927927"/>
                <a:gd name="connsiteX1" fmla="*/ 11595 w 8647331"/>
                <a:gd name="connsiteY1" fmla="*/ 927927 h 927927"/>
                <a:gd name="connsiteX2" fmla="*/ 500937 w 8647331"/>
                <a:gd name="connsiteY2" fmla="*/ 463964 h 927927"/>
                <a:gd name="connsiteX3" fmla="*/ 10515 w 8647331"/>
                <a:gd name="connsiteY3" fmla="*/ 79593 h 927927"/>
                <a:gd name="connsiteX4" fmla="*/ 108187 w 8647331"/>
                <a:gd name="connsiteY4" fmla="*/ 0 h 927927"/>
                <a:gd name="connsiteX5" fmla="*/ 2839471 w 8647331"/>
                <a:gd name="connsiteY5" fmla="*/ 0 h 927927"/>
                <a:gd name="connsiteX6" fmla="*/ 8156906 w 8647331"/>
                <a:gd name="connsiteY6" fmla="*/ 79593 h 927927"/>
                <a:gd name="connsiteX7" fmla="*/ 8647331 w 8647331"/>
                <a:gd name="connsiteY7" fmla="*/ 463964 h 927927"/>
                <a:gd name="connsiteX0" fmla="*/ 3493391 w 8647331"/>
                <a:gd name="connsiteY0" fmla="*/ 927927 h 927927"/>
                <a:gd name="connsiteX1" fmla="*/ 11595 w 8647331"/>
                <a:gd name="connsiteY1" fmla="*/ 927927 h 927927"/>
                <a:gd name="connsiteX2" fmla="*/ 500937 w 8647331"/>
                <a:gd name="connsiteY2" fmla="*/ 463964 h 927927"/>
                <a:gd name="connsiteX3" fmla="*/ 10515 w 8647331"/>
                <a:gd name="connsiteY3" fmla="*/ 79593 h 927927"/>
                <a:gd name="connsiteX4" fmla="*/ 108187 w 8647331"/>
                <a:gd name="connsiteY4" fmla="*/ 0 h 927927"/>
                <a:gd name="connsiteX5" fmla="*/ 2839471 w 8647331"/>
                <a:gd name="connsiteY5" fmla="*/ 0 h 927927"/>
                <a:gd name="connsiteX6" fmla="*/ 8156906 w 8647331"/>
                <a:gd name="connsiteY6" fmla="*/ 79593 h 927927"/>
                <a:gd name="connsiteX7" fmla="*/ 8647331 w 8647331"/>
                <a:gd name="connsiteY7" fmla="*/ 463964 h 927927"/>
                <a:gd name="connsiteX0" fmla="*/ 3493391 w 8647331"/>
                <a:gd name="connsiteY0" fmla="*/ 927927 h 927927"/>
                <a:gd name="connsiteX1" fmla="*/ 11595 w 8647331"/>
                <a:gd name="connsiteY1" fmla="*/ 927927 h 927927"/>
                <a:gd name="connsiteX2" fmla="*/ 500937 w 8647331"/>
                <a:gd name="connsiteY2" fmla="*/ 463964 h 927927"/>
                <a:gd name="connsiteX3" fmla="*/ 10515 w 8647331"/>
                <a:gd name="connsiteY3" fmla="*/ 79593 h 927927"/>
                <a:gd name="connsiteX4" fmla="*/ 108187 w 8647331"/>
                <a:gd name="connsiteY4" fmla="*/ 0 h 927927"/>
                <a:gd name="connsiteX5" fmla="*/ 7961568 w 8647331"/>
                <a:gd name="connsiteY5" fmla="*/ 0 h 927927"/>
                <a:gd name="connsiteX6" fmla="*/ 8156906 w 8647331"/>
                <a:gd name="connsiteY6" fmla="*/ 79593 h 927927"/>
                <a:gd name="connsiteX7" fmla="*/ 8647331 w 8647331"/>
                <a:gd name="connsiteY7" fmla="*/ 463964 h 927927"/>
                <a:gd name="connsiteX0" fmla="*/ 8431456 w 8647331"/>
                <a:gd name="connsiteY0" fmla="*/ 927927 h 927927"/>
                <a:gd name="connsiteX1" fmla="*/ 11595 w 8647331"/>
                <a:gd name="connsiteY1" fmla="*/ 927927 h 927927"/>
                <a:gd name="connsiteX2" fmla="*/ 500937 w 8647331"/>
                <a:gd name="connsiteY2" fmla="*/ 463964 h 927927"/>
                <a:gd name="connsiteX3" fmla="*/ 10515 w 8647331"/>
                <a:gd name="connsiteY3" fmla="*/ 79593 h 927927"/>
                <a:gd name="connsiteX4" fmla="*/ 108187 w 8647331"/>
                <a:gd name="connsiteY4" fmla="*/ 0 h 927927"/>
                <a:gd name="connsiteX5" fmla="*/ 7961568 w 8647331"/>
                <a:gd name="connsiteY5" fmla="*/ 0 h 927927"/>
                <a:gd name="connsiteX6" fmla="*/ 8156906 w 8647331"/>
                <a:gd name="connsiteY6" fmla="*/ 79593 h 927927"/>
                <a:gd name="connsiteX7" fmla="*/ 8647331 w 8647331"/>
                <a:gd name="connsiteY7" fmla="*/ 463964 h 927927"/>
                <a:gd name="connsiteX0" fmla="*/ 8431456 w 8647331"/>
                <a:gd name="connsiteY0" fmla="*/ 927927 h 927927"/>
                <a:gd name="connsiteX1" fmla="*/ 11595 w 8647331"/>
                <a:gd name="connsiteY1" fmla="*/ 927927 h 927927"/>
                <a:gd name="connsiteX2" fmla="*/ 500937 w 8647331"/>
                <a:gd name="connsiteY2" fmla="*/ 463964 h 927927"/>
                <a:gd name="connsiteX3" fmla="*/ 10515 w 8647331"/>
                <a:gd name="connsiteY3" fmla="*/ 79593 h 927927"/>
                <a:gd name="connsiteX4" fmla="*/ 108187 w 8647331"/>
                <a:gd name="connsiteY4" fmla="*/ 0 h 927927"/>
                <a:gd name="connsiteX5" fmla="*/ 7961568 w 8647331"/>
                <a:gd name="connsiteY5" fmla="*/ 0 h 927927"/>
                <a:gd name="connsiteX6" fmla="*/ 8156906 w 8647331"/>
                <a:gd name="connsiteY6" fmla="*/ 79593 h 927927"/>
                <a:gd name="connsiteX7" fmla="*/ 8647331 w 8647331"/>
                <a:gd name="connsiteY7" fmla="*/ 463964 h 927927"/>
                <a:gd name="connsiteX0" fmla="*/ 8431456 w 8647331"/>
                <a:gd name="connsiteY0" fmla="*/ 927927 h 927927"/>
                <a:gd name="connsiteX1" fmla="*/ 11595 w 8647331"/>
                <a:gd name="connsiteY1" fmla="*/ 927927 h 927927"/>
                <a:gd name="connsiteX2" fmla="*/ 223636 w 8647331"/>
                <a:gd name="connsiteY2" fmla="*/ 463964 h 927927"/>
                <a:gd name="connsiteX3" fmla="*/ 10515 w 8647331"/>
                <a:gd name="connsiteY3" fmla="*/ 79593 h 927927"/>
                <a:gd name="connsiteX4" fmla="*/ 108187 w 8647331"/>
                <a:gd name="connsiteY4" fmla="*/ 0 h 927927"/>
                <a:gd name="connsiteX5" fmla="*/ 7961568 w 8647331"/>
                <a:gd name="connsiteY5" fmla="*/ 0 h 927927"/>
                <a:gd name="connsiteX6" fmla="*/ 8156906 w 8647331"/>
                <a:gd name="connsiteY6" fmla="*/ 79593 h 927927"/>
                <a:gd name="connsiteX7" fmla="*/ 8647331 w 8647331"/>
                <a:gd name="connsiteY7" fmla="*/ 463964 h 927927"/>
                <a:gd name="connsiteX0" fmla="*/ 8431456 w 8647331"/>
                <a:gd name="connsiteY0" fmla="*/ 927927 h 927927"/>
                <a:gd name="connsiteX1" fmla="*/ 11595 w 8647331"/>
                <a:gd name="connsiteY1" fmla="*/ 927927 h 927927"/>
                <a:gd name="connsiteX2" fmla="*/ 223636 w 8647331"/>
                <a:gd name="connsiteY2" fmla="*/ 463964 h 927927"/>
                <a:gd name="connsiteX3" fmla="*/ 10515 w 8647331"/>
                <a:gd name="connsiteY3" fmla="*/ 79593 h 927927"/>
                <a:gd name="connsiteX4" fmla="*/ 108187 w 8647331"/>
                <a:gd name="connsiteY4" fmla="*/ 0 h 927927"/>
                <a:gd name="connsiteX5" fmla="*/ 7961568 w 8647331"/>
                <a:gd name="connsiteY5" fmla="*/ 0 h 927927"/>
                <a:gd name="connsiteX6" fmla="*/ 8156906 w 8647331"/>
                <a:gd name="connsiteY6" fmla="*/ 79593 h 927927"/>
                <a:gd name="connsiteX7" fmla="*/ 8647331 w 8647331"/>
                <a:gd name="connsiteY7" fmla="*/ 463964 h 927927"/>
                <a:gd name="connsiteX0" fmla="*/ 8431456 w 8647331"/>
                <a:gd name="connsiteY0" fmla="*/ 927927 h 927927"/>
                <a:gd name="connsiteX1" fmla="*/ 11595 w 8647331"/>
                <a:gd name="connsiteY1" fmla="*/ 927927 h 927927"/>
                <a:gd name="connsiteX2" fmla="*/ 223636 w 8647331"/>
                <a:gd name="connsiteY2" fmla="*/ 463964 h 927927"/>
                <a:gd name="connsiteX3" fmla="*/ 10515 w 8647331"/>
                <a:gd name="connsiteY3" fmla="*/ 79593 h 927927"/>
                <a:gd name="connsiteX4" fmla="*/ 108187 w 8647331"/>
                <a:gd name="connsiteY4" fmla="*/ 0 h 927927"/>
                <a:gd name="connsiteX5" fmla="*/ 7961568 w 8647331"/>
                <a:gd name="connsiteY5" fmla="*/ 0 h 927927"/>
                <a:gd name="connsiteX6" fmla="*/ 8156906 w 8647331"/>
                <a:gd name="connsiteY6" fmla="*/ 79593 h 927927"/>
                <a:gd name="connsiteX7" fmla="*/ 8647331 w 8647331"/>
                <a:gd name="connsiteY7" fmla="*/ 463964 h 927927"/>
                <a:gd name="connsiteX0" fmla="*/ 8424023 w 8639898"/>
                <a:gd name="connsiteY0" fmla="*/ 927927 h 927927"/>
                <a:gd name="connsiteX1" fmla="*/ 4162 w 8639898"/>
                <a:gd name="connsiteY1" fmla="*/ 927927 h 927927"/>
                <a:gd name="connsiteX2" fmla="*/ 216203 w 8639898"/>
                <a:gd name="connsiteY2" fmla="*/ 463964 h 927927"/>
                <a:gd name="connsiteX3" fmla="*/ 3082 w 8639898"/>
                <a:gd name="connsiteY3" fmla="*/ 79593 h 927927"/>
                <a:gd name="connsiteX4" fmla="*/ 100754 w 8639898"/>
                <a:gd name="connsiteY4" fmla="*/ 0 h 927927"/>
                <a:gd name="connsiteX5" fmla="*/ 7954135 w 8639898"/>
                <a:gd name="connsiteY5" fmla="*/ 0 h 927927"/>
                <a:gd name="connsiteX6" fmla="*/ 8149473 w 8639898"/>
                <a:gd name="connsiteY6" fmla="*/ 79593 h 927927"/>
                <a:gd name="connsiteX7" fmla="*/ 8639898 w 8639898"/>
                <a:gd name="connsiteY7" fmla="*/ 463964 h 927927"/>
                <a:gd name="connsiteX0" fmla="*/ 8425203 w 8641078"/>
                <a:gd name="connsiteY0" fmla="*/ 927927 h 927927"/>
                <a:gd name="connsiteX1" fmla="*/ 5342 w 8641078"/>
                <a:gd name="connsiteY1" fmla="*/ 927927 h 927927"/>
                <a:gd name="connsiteX2" fmla="*/ 217383 w 8641078"/>
                <a:gd name="connsiteY2" fmla="*/ 463964 h 927927"/>
                <a:gd name="connsiteX3" fmla="*/ 4262 w 8641078"/>
                <a:gd name="connsiteY3" fmla="*/ 79593 h 927927"/>
                <a:gd name="connsiteX4" fmla="*/ 101934 w 8641078"/>
                <a:gd name="connsiteY4" fmla="*/ 0 h 927927"/>
                <a:gd name="connsiteX5" fmla="*/ 7955315 w 8641078"/>
                <a:gd name="connsiteY5" fmla="*/ 0 h 927927"/>
                <a:gd name="connsiteX6" fmla="*/ 8150653 w 8641078"/>
                <a:gd name="connsiteY6" fmla="*/ 79593 h 927927"/>
                <a:gd name="connsiteX7" fmla="*/ 8641078 w 8641078"/>
                <a:gd name="connsiteY7" fmla="*/ 463964 h 927927"/>
                <a:gd name="connsiteX0" fmla="*/ 8425510 w 8641385"/>
                <a:gd name="connsiteY0" fmla="*/ 927927 h 927927"/>
                <a:gd name="connsiteX1" fmla="*/ 5649 w 8641385"/>
                <a:gd name="connsiteY1" fmla="*/ 927927 h 927927"/>
                <a:gd name="connsiteX2" fmla="*/ 217690 w 8641385"/>
                <a:gd name="connsiteY2" fmla="*/ 463964 h 927927"/>
                <a:gd name="connsiteX3" fmla="*/ 4569 w 8641385"/>
                <a:gd name="connsiteY3" fmla="*/ 79593 h 927927"/>
                <a:gd name="connsiteX4" fmla="*/ 47015 w 8641385"/>
                <a:gd name="connsiteY4" fmla="*/ 0 h 927927"/>
                <a:gd name="connsiteX5" fmla="*/ 7955622 w 8641385"/>
                <a:gd name="connsiteY5" fmla="*/ 0 h 927927"/>
                <a:gd name="connsiteX6" fmla="*/ 8150960 w 8641385"/>
                <a:gd name="connsiteY6" fmla="*/ 79593 h 927927"/>
                <a:gd name="connsiteX7" fmla="*/ 8641385 w 8641385"/>
                <a:gd name="connsiteY7" fmla="*/ 463964 h 927927"/>
                <a:gd name="connsiteX0" fmla="*/ 8425510 w 8641385"/>
                <a:gd name="connsiteY0" fmla="*/ 927927 h 927927"/>
                <a:gd name="connsiteX1" fmla="*/ 5649 w 8641385"/>
                <a:gd name="connsiteY1" fmla="*/ 927927 h 927927"/>
                <a:gd name="connsiteX2" fmla="*/ 217690 w 8641385"/>
                <a:gd name="connsiteY2" fmla="*/ 463964 h 927927"/>
                <a:gd name="connsiteX3" fmla="*/ 4569 w 8641385"/>
                <a:gd name="connsiteY3" fmla="*/ 79593 h 927927"/>
                <a:gd name="connsiteX4" fmla="*/ 47015 w 8641385"/>
                <a:gd name="connsiteY4" fmla="*/ 0 h 927927"/>
                <a:gd name="connsiteX5" fmla="*/ 7955622 w 8641385"/>
                <a:gd name="connsiteY5" fmla="*/ 0 h 927927"/>
                <a:gd name="connsiteX6" fmla="*/ 8428263 w 8641385"/>
                <a:gd name="connsiteY6" fmla="*/ 79593 h 927927"/>
                <a:gd name="connsiteX7" fmla="*/ 8641385 w 8641385"/>
                <a:gd name="connsiteY7" fmla="*/ 463964 h 927927"/>
                <a:gd name="connsiteX0" fmla="*/ 8425510 w 8641385"/>
                <a:gd name="connsiteY0" fmla="*/ 927927 h 927927"/>
                <a:gd name="connsiteX1" fmla="*/ 5649 w 8641385"/>
                <a:gd name="connsiteY1" fmla="*/ 927927 h 927927"/>
                <a:gd name="connsiteX2" fmla="*/ 217690 w 8641385"/>
                <a:gd name="connsiteY2" fmla="*/ 463964 h 927927"/>
                <a:gd name="connsiteX3" fmla="*/ 4569 w 8641385"/>
                <a:gd name="connsiteY3" fmla="*/ 79593 h 927927"/>
                <a:gd name="connsiteX4" fmla="*/ 47015 w 8641385"/>
                <a:gd name="connsiteY4" fmla="*/ 0 h 927927"/>
                <a:gd name="connsiteX5" fmla="*/ 7955622 w 8641385"/>
                <a:gd name="connsiteY5" fmla="*/ 0 h 927927"/>
                <a:gd name="connsiteX6" fmla="*/ 8428263 w 8641385"/>
                <a:gd name="connsiteY6" fmla="*/ 79593 h 927927"/>
                <a:gd name="connsiteX7" fmla="*/ 8641385 w 8641385"/>
                <a:gd name="connsiteY7" fmla="*/ 463964 h 927927"/>
                <a:gd name="connsiteX0" fmla="*/ 8425510 w 8641385"/>
                <a:gd name="connsiteY0" fmla="*/ 927927 h 927927"/>
                <a:gd name="connsiteX1" fmla="*/ 5649 w 8641385"/>
                <a:gd name="connsiteY1" fmla="*/ 927927 h 927927"/>
                <a:gd name="connsiteX2" fmla="*/ 217690 w 8641385"/>
                <a:gd name="connsiteY2" fmla="*/ 463964 h 927927"/>
                <a:gd name="connsiteX3" fmla="*/ 4569 w 8641385"/>
                <a:gd name="connsiteY3" fmla="*/ 79593 h 927927"/>
                <a:gd name="connsiteX4" fmla="*/ 47015 w 8641385"/>
                <a:gd name="connsiteY4" fmla="*/ 0 h 927927"/>
                <a:gd name="connsiteX5" fmla="*/ 7955622 w 8641385"/>
                <a:gd name="connsiteY5" fmla="*/ 0 h 927927"/>
                <a:gd name="connsiteX6" fmla="*/ 8428263 w 8641385"/>
                <a:gd name="connsiteY6" fmla="*/ 79593 h 927927"/>
                <a:gd name="connsiteX7" fmla="*/ 8641385 w 8641385"/>
                <a:gd name="connsiteY7" fmla="*/ 463964 h 927927"/>
                <a:gd name="connsiteX0" fmla="*/ 8425510 w 8641385"/>
                <a:gd name="connsiteY0" fmla="*/ 927927 h 927927"/>
                <a:gd name="connsiteX1" fmla="*/ 5649 w 8641385"/>
                <a:gd name="connsiteY1" fmla="*/ 927927 h 927927"/>
                <a:gd name="connsiteX2" fmla="*/ 217690 w 8641385"/>
                <a:gd name="connsiteY2" fmla="*/ 463964 h 927927"/>
                <a:gd name="connsiteX3" fmla="*/ 4569 w 8641385"/>
                <a:gd name="connsiteY3" fmla="*/ 79593 h 927927"/>
                <a:gd name="connsiteX4" fmla="*/ 47015 w 8641385"/>
                <a:gd name="connsiteY4" fmla="*/ 0 h 927927"/>
                <a:gd name="connsiteX5" fmla="*/ 7955622 w 8641385"/>
                <a:gd name="connsiteY5" fmla="*/ 0 h 927927"/>
                <a:gd name="connsiteX6" fmla="*/ 8428263 w 8641385"/>
                <a:gd name="connsiteY6" fmla="*/ 79593 h 927927"/>
                <a:gd name="connsiteX7" fmla="*/ 8641385 w 8641385"/>
                <a:gd name="connsiteY7" fmla="*/ 463964 h 927927"/>
                <a:gd name="connsiteX0" fmla="*/ 8425510 w 8641385"/>
                <a:gd name="connsiteY0" fmla="*/ 927927 h 927927"/>
                <a:gd name="connsiteX1" fmla="*/ 5649 w 8641385"/>
                <a:gd name="connsiteY1" fmla="*/ 927927 h 927927"/>
                <a:gd name="connsiteX2" fmla="*/ 217690 w 8641385"/>
                <a:gd name="connsiteY2" fmla="*/ 463964 h 927927"/>
                <a:gd name="connsiteX3" fmla="*/ 4569 w 8641385"/>
                <a:gd name="connsiteY3" fmla="*/ 79593 h 927927"/>
                <a:gd name="connsiteX4" fmla="*/ 47015 w 8641385"/>
                <a:gd name="connsiteY4" fmla="*/ 0 h 927927"/>
                <a:gd name="connsiteX5" fmla="*/ 8343376 w 8641385"/>
                <a:gd name="connsiteY5" fmla="*/ 0 h 927927"/>
                <a:gd name="connsiteX6" fmla="*/ 8428263 w 8641385"/>
                <a:gd name="connsiteY6" fmla="*/ 79593 h 927927"/>
                <a:gd name="connsiteX7" fmla="*/ 8641385 w 8641385"/>
                <a:gd name="connsiteY7" fmla="*/ 463964 h 927927"/>
                <a:gd name="connsiteX0" fmla="*/ 8548184 w 8641385"/>
                <a:gd name="connsiteY0" fmla="*/ 927927 h 927927"/>
                <a:gd name="connsiteX1" fmla="*/ 5649 w 8641385"/>
                <a:gd name="connsiteY1" fmla="*/ 927927 h 927927"/>
                <a:gd name="connsiteX2" fmla="*/ 217690 w 8641385"/>
                <a:gd name="connsiteY2" fmla="*/ 463964 h 927927"/>
                <a:gd name="connsiteX3" fmla="*/ 4569 w 8641385"/>
                <a:gd name="connsiteY3" fmla="*/ 79593 h 927927"/>
                <a:gd name="connsiteX4" fmla="*/ 47015 w 8641385"/>
                <a:gd name="connsiteY4" fmla="*/ 0 h 927927"/>
                <a:gd name="connsiteX5" fmla="*/ 8343376 w 8641385"/>
                <a:gd name="connsiteY5" fmla="*/ 0 h 927927"/>
                <a:gd name="connsiteX6" fmla="*/ 8428263 w 8641385"/>
                <a:gd name="connsiteY6" fmla="*/ 79593 h 927927"/>
                <a:gd name="connsiteX7" fmla="*/ 8641385 w 8641385"/>
                <a:gd name="connsiteY7" fmla="*/ 463964 h 927927"/>
                <a:gd name="connsiteX0" fmla="*/ 8548184 w 8641385"/>
                <a:gd name="connsiteY0" fmla="*/ 927927 h 927927"/>
                <a:gd name="connsiteX1" fmla="*/ 5649 w 8641385"/>
                <a:gd name="connsiteY1" fmla="*/ 927927 h 927927"/>
                <a:gd name="connsiteX2" fmla="*/ 217690 w 8641385"/>
                <a:gd name="connsiteY2" fmla="*/ 463964 h 927927"/>
                <a:gd name="connsiteX3" fmla="*/ 4569 w 8641385"/>
                <a:gd name="connsiteY3" fmla="*/ 79593 h 927927"/>
                <a:gd name="connsiteX4" fmla="*/ 47015 w 8641385"/>
                <a:gd name="connsiteY4" fmla="*/ 0 h 927927"/>
                <a:gd name="connsiteX5" fmla="*/ 8343376 w 8641385"/>
                <a:gd name="connsiteY5" fmla="*/ 0 h 927927"/>
                <a:gd name="connsiteX6" fmla="*/ 8428263 w 8641385"/>
                <a:gd name="connsiteY6" fmla="*/ 79593 h 927927"/>
                <a:gd name="connsiteX7" fmla="*/ 8641385 w 8641385"/>
                <a:gd name="connsiteY7" fmla="*/ 463964 h 927927"/>
                <a:gd name="connsiteX0" fmla="*/ 8548184 w 8641385"/>
                <a:gd name="connsiteY0" fmla="*/ 927927 h 927927"/>
                <a:gd name="connsiteX1" fmla="*/ 5649 w 8641385"/>
                <a:gd name="connsiteY1" fmla="*/ 927927 h 927927"/>
                <a:gd name="connsiteX2" fmla="*/ 213767 w 8641385"/>
                <a:gd name="connsiteY2" fmla="*/ 463964 h 927927"/>
                <a:gd name="connsiteX3" fmla="*/ 4569 w 8641385"/>
                <a:gd name="connsiteY3" fmla="*/ 79593 h 927927"/>
                <a:gd name="connsiteX4" fmla="*/ 47015 w 8641385"/>
                <a:gd name="connsiteY4" fmla="*/ 0 h 927927"/>
                <a:gd name="connsiteX5" fmla="*/ 8343376 w 8641385"/>
                <a:gd name="connsiteY5" fmla="*/ 0 h 927927"/>
                <a:gd name="connsiteX6" fmla="*/ 8428263 w 8641385"/>
                <a:gd name="connsiteY6" fmla="*/ 79593 h 927927"/>
                <a:gd name="connsiteX7" fmla="*/ 8641385 w 8641385"/>
                <a:gd name="connsiteY7" fmla="*/ 463964 h 927927"/>
                <a:gd name="connsiteX0" fmla="*/ 8548184 w 8641385"/>
                <a:gd name="connsiteY0" fmla="*/ 927927 h 927927"/>
                <a:gd name="connsiteX1" fmla="*/ 5649 w 8641385"/>
                <a:gd name="connsiteY1" fmla="*/ 927927 h 927927"/>
                <a:gd name="connsiteX2" fmla="*/ 213767 w 8641385"/>
                <a:gd name="connsiteY2" fmla="*/ 463964 h 927927"/>
                <a:gd name="connsiteX3" fmla="*/ 4569 w 8641385"/>
                <a:gd name="connsiteY3" fmla="*/ 79593 h 927927"/>
                <a:gd name="connsiteX4" fmla="*/ 47015 w 8641385"/>
                <a:gd name="connsiteY4" fmla="*/ 0 h 927927"/>
                <a:gd name="connsiteX5" fmla="*/ 8343376 w 8641385"/>
                <a:gd name="connsiteY5" fmla="*/ 0 h 927927"/>
                <a:gd name="connsiteX6" fmla="*/ 8428263 w 8641385"/>
                <a:gd name="connsiteY6" fmla="*/ 79593 h 927927"/>
                <a:gd name="connsiteX7" fmla="*/ 8641385 w 8641385"/>
                <a:gd name="connsiteY7" fmla="*/ 463964 h 927927"/>
                <a:gd name="connsiteX0" fmla="*/ 8548184 w 8641385"/>
                <a:gd name="connsiteY0" fmla="*/ 927927 h 927927"/>
                <a:gd name="connsiteX1" fmla="*/ 5649 w 8641385"/>
                <a:gd name="connsiteY1" fmla="*/ 927927 h 927927"/>
                <a:gd name="connsiteX2" fmla="*/ 213767 w 8641385"/>
                <a:gd name="connsiteY2" fmla="*/ 463964 h 927927"/>
                <a:gd name="connsiteX3" fmla="*/ 4569 w 8641385"/>
                <a:gd name="connsiteY3" fmla="*/ 79593 h 927927"/>
                <a:gd name="connsiteX4" fmla="*/ 47015 w 8641385"/>
                <a:gd name="connsiteY4" fmla="*/ 0 h 927927"/>
                <a:gd name="connsiteX5" fmla="*/ 8343376 w 8641385"/>
                <a:gd name="connsiteY5" fmla="*/ 0 h 927927"/>
                <a:gd name="connsiteX6" fmla="*/ 8428263 w 8641385"/>
                <a:gd name="connsiteY6" fmla="*/ 79593 h 927927"/>
                <a:gd name="connsiteX7" fmla="*/ 8641385 w 8641385"/>
                <a:gd name="connsiteY7" fmla="*/ 463964 h 927927"/>
                <a:gd name="connsiteX0" fmla="*/ 8548070 w 8641271"/>
                <a:gd name="connsiteY0" fmla="*/ 927927 h 927927"/>
                <a:gd name="connsiteX1" fmla="*/ 5535 w 8641271"/>
                <a:gd name="connsiteY1" fmla="*/ 927927 h 927927"/>
                <a:gd name="connsiteX2" fmla="*/ 213653 w 8641271"/>
                <a:gd name="connsiteY2" fmla="*/ 463964 h 927927"/>
                <a:gd name="connsiteX3" fmla="*/ 4455 w 8641271"/>
                <a:gd name="connsiteY3" fmla="*/ 79593 h 927927"/>
                <a:gd name="connsiteX4" fmla="*/ 46901 w 8641271"/>
                <a:gd name="connsiteY4" fmla="*/ 0 h 927927"/>
                <a:gd name="connsiteX5" fmla="*/ 8343262 w 8641271"/>
                <a:gd name="connsiteY5" fmla="*/ 0 h 927927"/>
                <a:gd name="connsiteX6" fmla="*/ 8428149 w 8641271"/>
                <a:gd name="connsiteY6" fmla="*/ 79593 h 927927"/>
                <a:gd name="connsiteX7" fmla="*/ 8641271 w 8641271"/>
                <a:gd name="connsiteY7" fmla="*/ 463964 h 927927"/>
                <a:gd name="connsiteX0" fmla="*/ 8548095 w 8641296"/>
                <a:gd name="connsiteY0" fmla="*/ 927927 h 927927"/>
                <a:gd name="connsiteX1" fmla="*/ 5560 w 8641296"/>
                <a:gd name="connsiteY1" fmla="*/ 927927 h 927927"/>
                <a:gd name="connsiteX2" fmla="*/ 213678 w 8641296"/>
                <a:gd name="connsiteY2" fmla="*/ 463964 h 927927"/>
                <a:gd name="connsiteX3" fmla="*/ 4480 w 8641296"/>
                <a:gd name="connsiteY3" fmla="*/ 79593 h 927927"/>
                <a:gd name="connsiteX4" fmla="*/ 46926 w 8641296"/>
                <a:gd name="connsiteY4" fmla="*/ 0 h 927927"/>
                <a:gd name="connsiteX5" fmla="*/ 8343287 w 8641296"/>
                <a:gd name="connsiteY5" fmla="*/ 0 h 927927"/>
                <a:gd name="connsiteX6" fmla="*/ 8428174 w 8641296"/>
                <a:gd name="connsiteY6" fmla="*/ 79593 h 927927"/>
                <a:gd name="connsiteX7" fmla="*/ 8641296 w 8641296"/>
                <a:gd name="connsiteY7" fmla="*/ 463964 h 927927"/>
                <a:gd name="connsiteX0" fmla="*/ 8548100 w 8641301"/>
                <a:gd name="connsiteY0" fmla="*/ 927927 h 927927"/>
                <a:gd name="connsiteX1" fmla="*/ 5565 w 8641301"/>
                <a:gd name="connsiteY1" fmla="*/ 927927 h 927927"/>
                <a:gd name="connsiteX2" fmla="*/ 213683 w 8641301"/>
                <a:gd name="connsiteY2" fmla="*/ 463964 h 927927"/>
                <a:gd name="connsiteX3" fmla="*/ 4485 w 8641301"/>
                <a:gd name="connsiteY3" fmla="*/ 79593 h 927927"/>
                <a:gd name="connsiteX4" fmla="*/ 46146 w 8641301"/>
                <a:gd name="connsiteY4" fmla="*/ 0 h 927927"/>
                <a:gd name="connsiteX5" fmla="*/ 8343292 w 8641301"/>
                <a:gd name="connsiteY5" fmla="*/ 0 h 927927"/>
                <a:gd name="connsiteX6" fmla="*/ 8428179 w 8641301"/>
                <a:gd name="connsiteY6" fmla="*/ 79593 h 927927"/>
                <a:gd name="connsiteX7" fmla="*/ 8641301 w 8641301"/>
                <a:gd name="connsiteY7" fmla="*/ 463964 h 927927"/>
                <a:gd name="connsiteX0" fmla="*/ 8548100 w 8641301"/>
                <a:gd name="connsiteY0" fmla="*/ 927927 h 927927"/>
                <a:gd name="connsiteX1" fmla="*/ 5565 w 8641301"/>
                <a:gd name="connsiteY1" fmla="*/ 927927 h 927927"/>
                <a:gd name="connsiteX2" fmla="*/ 213683 w 8641301"/>
                <a:gd name="connsiteY2" fmla="*/ 463964 h 927927"/>
                <a:gd name="connsiteX3" fmla="*/ 4485 w 8641301"/>
                <a:gd name="connsiteY3" fmla="*/ 79593 h 927927"/>
                <a:gd name="connsiteX4" fmla="*/ 46146 w 8641301"/>
                <a:gd name="connsiteY4" fmla="*/ 0 h 927927"/>
                <a:gd name="connsiteX5" fmla="*/ 8343292 w 8641301"/>
                <a:gd name="connsiteY5" fmla="*/ 0 h 927927"/>
                <a:gd name="connsiteX6" fmla="*/ 8432102 w 8641301"/>
                <a:gd name="connsiteY6" fmla="*/ 79593 h 927927"/>
                <a:gd name="connsiteX7" fmla="*/ 8641301 w 8641301"/>
                <a:gd name="connsiteY7" fmla="*/ 463964 h 927927"/>
                <a:gd name="connsiteX0" fmla="*/ 8548100 w 8641301"/>
                <a:gd name="connsiteY0" fmla="*/ 927927 h 927927"/>
                <a:gd name="connsiteX1" fmla="*/ 5565 w 8641301"/>
                <a:gd name="connsiteY1" fmla="*/ 927927 h 927927"/>
                <a:gd name="connsiteX2" fmla="*/ 213683 w 8641301"/>
                <a:gd name="connsiteY2" fmla="*/ 463964 h 927927"/>
                <a:gd name="connsiteX3" fmla="*/ 4485 w 8641301"/>
                <a:gd name="connsiteY3" fmla="*/ 79593 h 927927"/>
                <a:gd name="connsiteX4" fmla="*/ 46146 w 8641301"/>
                <a:gd name="connsiteY4" fmla="*/ 0 h 927927"/>
                <a:gd name="connsiteX5" fmla="*/ 8343292 w 8641301"/>
                <a:gd name="connsiteY5" fmla="*/ 0 h 927927"/>
                <a:gd name="connsiteX6" fmla="*/ 8432102 w 8641301"/>
                <a:gd name="connsiteY6" fmla="*/ 79593 h 927927"/>
                <a:gd name="connsiteX7" fmla="*/ 8641301 w 8641301"/>
                <a:gd name="connsiteY7" fmla="*/ 463964 h 927927"/>
                <a:gd name="connsiteX0" fmla="*/ 8548100 w 8641301"/>
                <a:gd name="connsiteY0" fmla="*/ 927927 h 927927"/>
                <a:gd name="connsiteX1" fmla="*/ 5565 w 8641301"/>
                <a:gd name="connsiteY1" fmla="*/ 927927 h 927927"/>
                <a:gd name="connsiteX2" fmla="*/ 213683 w 8641301"/>
                <a:gd name="connsiteY2" fmla="*/ 463964 h 927927"/>
                <a:gd name="connsiteX3" fmla="*/ 4485 w 8641301"/>
                <a:gd name="connsiteY3" fmla="*/ 79593 h 927927"/>
                <a:gd name="connsiteX4" fmla="*/ 46146 w 8641301"/>
                <a:gd name="connsiteY4" fmla="*/ 0 h 927927"/>
                <a:gd name="connsiteX5" fmla="*/ 8343292 w 8641301"/>
                <a:gd name="connsiteY5" fmla="*/ 0 h 927927"/>
                <a:gd name="connsiteX6" fmla="*/ 8432102 w 8641301"/>
                <a:gd name="connsiteY6" fmla="*/ 79593 h 927927"/>
                <a:gd name="connsiteX7" fmla="*/ 8641301 w 8641301"/>
                <a:gd name="connsiteY7" fmla="*/ 463964 h 927927"/>
                <a:gd name="connsiteX0" fmla="*/ 8548100 w 8641301"/>
                <a:gd name="connsiteY0" fmla="*/ 927927 h 927927"/>
                <a:gd name="connsiteX1" fmla="*/ 5565 w 8641301"/>
                <a:gd name="connsiteY1" fmla="*/ 927927 h 927927"/>
                <a:gd name="connsiteX2" fmla="*/ 213683 w 8641301"/>
                <a:gd name="connsiteY2" fmla="*/ 463964 h 927927"/>
                <a:gd name="connsiteX3" fmla="*/ 4485 w 8641301"/>
                <a:gd name="connsiteY3" fmla="*/ 79593 h 927927"/>
                <a:gd name="connsiteX4" fmla="*/ 46146 w 8641301"/>
                <a:gd name="connsiteY4" fmla="*/ 0 h 927927"/>
                <a:gd name="connsiteX5" fmla="*/ 8343292 w 8641301"/>
                <a:gd name="connsiteY5" fmla="*/ 0 h 927927"/>
                <a:gd name="connsiteX6" fmla="*/ 8432102 w 8641301"/>
                <a:gd name="connsiteY6" fmla="*/ 79593 h 927927"/>
                <a:gd name="connsiteX7" fmla="*/ 8641301 w 8641301"/>
                <a:gd name="connsiteY7" fmla="*/ 463964 h 927927"/>
                <a:gd name="connsiteX0" fmla="*/ 8548100 w 8641301"/>
                <a:gd name="connsiteY0" fmla="*/ 927927 h 927927"/>
                <a:gd name="connsiteX1" fmla="*/ 5565 w 8641301"/>
                <a:gd name="connsiteY1" fmla="*/ 927927 h 927927"/>
                <a:gd name="connsiteX2" fmla="*/ 213683 w 8641301"/>
                <a:gd name="connsiteY2" fmla="*/ 463964 h 927927"/>
                <a:gd name="connsiteX3" fmla="*/ 4485 w 8641301"/>
                <a:gd name="connsiteY3" fmla="*/ 79593 h 927927"/>
                <a:gd name="connsiteX4" fmla="*/ 46146 w 8641301"/>
                <a:gd name="connsiteY4" fmla="*/ 0 h 927927"/>
                <a:gd name="connsiteX5" fmla="*/ 8348777 w 8641301"/>
                <a:gd name="connsiteY5" fmla="*/ 0 h 927927"/>
                <a:gd name="connsiteX6" fmla="*/ 8432102 w 8641301"/>
                <a:gd name="connsiteY6" fmla="*/ 79593 h 927927"/>
                <a:gd name="connsiteX7" fmla="*/ 8641301 w 8641301"/>
                <a:gd name="connsiteY7" fmla="*/ 463964 h 927927"/>
                <a:gd name="connsiteX0" fmla="*/ 8549839 w 8641301"/>
                <a:gd name="connsiteY0" fmla="*/ 927927 h 927927"/>
                <a:gd name="connsiteX1" fmla="*/ 5565 w 8641301"/>
                <a:gd name="connsiteY1" fmla="*/ 927927 h 927927"/>
                <a:gd name="connsiteX2" fmla="*/ 213683 w 8641301"/>
                <a:gd name="connsiteY2" fmla="*/ 463964 h 927927"/>
                <a:gd name="connsiteX3" fmla="*/ 4485 w 8641301"/>
                <a:gd name="connsiteY3" fmla="*/ 79593 h 927927"/>
                <a:gd name="connsiteX4" fmla="*/ 46146 w 8641301"/>
                <a:gd name="connsiteY4" fmla="*/ 0 h 927927"/>
                <a:gd name="connsiteX5" fmla="*/ 8348777 w 8641301"/>
                <a:gd name="connsiteY5" fmla="*/ 0 h 927927"/>
                <a:gd name="connsiteX6" fmla="*/ 8432102 w 8641301"/>
                <a:gd name="connsiteY6" fmla="*/ 79593 h 927927"/>
                <a:gd name="connsiteX7" fmla="*/ 8641301 w 8641301"/>
                <a:gd name="connsiteY7" fmla="*/ 463964 h 927927"/>
                <a:gd name="connsiteX0" fmla="*/ 8549839 w 8641301"/>
                <a:gd name="connsiteY0" fmla="*/ 927927 h 927927"/>
                <a:gd name="connsiteX1" fmla="*/ 5565 w 8641301"/>
                <a:gd name="connsiteY1" fmla="*/ 927927 h 927927"/>
                <a:gd name="connsiteX2" fmla="*/ 213683 w 8641301"/>
                <a:gd name="connsiteY2" fmla="*/ 463964 h 927927"/>
                <a:gd name="connsiteX3" fmla="*/ 4488 w 8641301"/>
                <a:gd name="connsiteY3" fmla="*/ 79593 h 927927"/>
                <a:gd name="connsiteX4" fmla="*/ 46146 w 8641301"/>
                <a:gd name="connsiteY4" fmla="*/ 0 h 927927"/>
                <a:gd name="connsiteX5" fmla="*/ 8348777 w 8641301"/>
                <a:gd name="connsiteY5" fmla="*/ 0 h 927927"/>
                <a:gd name="connsiteX6" fmla="*/ 8432102 w 8641301"/>
                <a:gd name="connsiteY6" fmla="*/ 79593 h 927927"/>
                <a:gd name="connsiteX7" fmla="*/ 8641301 w 8641301"/>
                <a:gd name="connsiteY7" fmla="*/ 463964 h 927927"/>
                <a:gd name="connsiteX0" fmla="*/ 8549839 w 8641301"/>
                <a:gd name="connsiteY0" fmla="*/ 927927 h 927927"/>
                <a:gd name="connsiteX1" fmla="*/ 5565 w 8641301"/>
                <a:gd name="connsiteY1" fmla="*/ 927927 h 927927"/>
                <a:gd name="connsiteX2" fmla="*/ 1223488 w 8641301"/>
                <a:gd name="connsiteY2" fmla="*/ 463964 h 927927"/>
                <a:gd name="connsiteX3" fmla="*/ 4488 w 8641301"/>
                <a:gd name="connsiteY3" fmla="*/ 79593 h 927927"/>
                <a:gd name="connsiteX4" fmla="*/ 46146 w 8641301"/>
                <a:gd name="connsiteY4" fmla="*/ 0 h 927927"/>
                <a:gd name="connsiteX5" fmla="*/ 8348777 w 8641301"/>
                <a:gd name="connsiteY5" fmla="*/ 0 h 927927"/>
                <a:gd name="connsiteX6" fmla="*/ 8432102 w 8641301"/>
                <a:gd name="connsiteY6" fmla="*/ 79593 h 927927"/>
                <a:gd name="connsiteX7" fmla="*/ 8641301 w 8641301"/>
                <a:gd name="connsiteY7" fmla="*/ 463964 h 927927"/>
                <a:gd name="connsiteX0" fmla="*/ 8549839 w 8641301"/>
                <a:gd name="connsiteY0" fmla="*/ 927927 h 927927"/>
                <a:gd name="connsiteX1" fmla="*/ 5565 w 8641301"/>
                <a:gd name="connsiteY1" fmla="*/ 927927 h 927927"/>
                <a:gd name="connsiteX2" fmla="*/ 1223488 w 8641301"/>
                <a:gd name="connsiteY2" fmla="*/ 463964 h 927927"/>
                <a:gd name="connsiteX3" fmla="*/ 4488 w 8641301"/>
                <a:gd name="connsiteY3" fmla="*/ 79593 h 927927"/>
                <a:gd name="connsiteX4" fmla="*/ 46146 w 8641301"/>
                <a:gd name="connsiteY4" fmla="*/ 0 h 927927"/>
                <a:gd name="connsiteX5" fmla="*/ 8348777 w 8641301"/>
                <a:gd name="connsiteY5" fmla="*/ 0 h 927927"/>
                <a:gd name="connsiteX6" fmla="*/ 8432102 w 8641301"/>
                <a:gd name="connsiteY6" fmla="*/ 79593 h 927927"/>
                <a:gd name="connsiteX7" fmla="*/ 8641301 w 8641301"/>
                <a:gd name="connsiteY7" fmla="*/ 463964 h 927927"/>
                <a:gd name="connsiteX0" fmla="*/ 8549839 w 8641301"/>
                <a:gd name="connsiteY0" fmla="*/ 927927 h 927927"/>
                <a:gd name="connsiteX1" fmla="*/ 5565 w 8641301"/>
                <a:gd name="connsiteY1" fmla="*/ 927927 h 927927"/>
                <a:gd name="connsiteX2" fmla="*/ 1223488 w 8641301"/>
                <a:gd name="connsiteY2" fmla="*/ 463964 h 927927"/>
                <a:gd name="connsiteX3" fmla="*/ 4488 w 8641301"/>
                <a:gd name="connsiteY3" fmla="*/ 79593 h 927927"/>
                <a:gd name="connsiteX4" fmla="*/ 46146 w 8641301"/>
                <a:gd name="connsiteY4" fmla="*/ 0 h 927927"/>
                <a:gd name="connsiteX5" fmla="*/ 8348777 w 8641301"/>
                <a:gd name="connsiteY5" fmla="*/ 0 h 927927"/>
                <a:gd name="connsiteX6" fmla="*/ 8432102 w 8641301"/>
                <a:gd name="connsiteY6" fmla="*/ 79593 h 927927"/>
                <a:gd name="connsiteX7" fmla="*/ 8641301 w 8641301"/>
                <a:gd name="connsiteY7" fmla="*/ 463964 h 927927"/>
                <a:gd name="connsiteX0" fmla="*/ 8583941 w 8675403"/>
                <a:gd name="connsiteY0" fmla="*/ 927927 h 927927"/>
                <a:gd name="connsiteX1" fmla="*/ 39667 w 8675403"/>
                <a:gd name="connsiteY1" fmla="*/ 927927 h 927927"/>
                <a:gd name="connsiteX2" fmla="*/ 1257590 w 8675403"/>
                <a:gd name="connsiteY2" fmla="*/ 463964 h 927927"/>
                <a:gd name="connsiteX3" fmla="*/ 38590 w 8675403"/>
                <a:gd name="connsiteY3" fmla="*/ 79593 h 927927"/>
                <a:gd name="connsiteX4" fmla="*/ 80248 w 8675403"/>
                <a:gd name="connsiteY4" fmla="*/ 0 h 927927"/>
                <a:gd name="connsiteX5" fmla="*/ 8382879 w 8675403"/>
                <a:gd name="connsiteY5" fmla="*/ 0 h 927927"/>
                <a:gd name="connsiteX6" fmla="*/ 8466204 w 8675403"/>
                <a:gd name="connsiteY6" fmla="*/ 79593 h 927927"/>
                <a:gd name="connsiteX7" fmla="*/ 8675403 w 8675403"/>
                <a:gd name="connsiteY7" fmla="*/ 463964 h 927927"/>
                <a:gd name="connsiteX0" fmla="*/ 8573007 w 8664469"/>
                <a:gd name="connsiteY0" fmla="*/ 927927 h 927927"/>
                <a:gd name="connsiteX1" fmla="*/ 28733 w 8664469"/>
                <a:gd name="connsiteY1" fmla="*/ 927927 h 927927"/>
                <a:gd name="connsiteX2" fmla="*/ 1246656 w 8664469"/>
                <a:gd name="connsiteY2" fmla="*/ 463964 h 927927"/>
                <a:gd name="connsiteX3" fmla="*/ 27656 w 8664469"/>
                <a:gd name="connsiteY3" fmla="*/ 79593 h 927927"/>
                <a:gd name="connsiteX4" fmla="*/ 69314 w 8664469"/>
                <a:gd name="connsiteY4" fmla="*/ 0 h 927927"/>
                <a:gd name="connsiteX5" fmla="*/ 8371945 w 8664469"/>
                <a:gd name="connsiteY5" fmla="*/ 0 h 927927"/>
                <a:gd name="connsiteX6" fmla="*/ 8455270 w 8664469"/>
                <a:gd name="connsiteY6" fmla="*/ 79593 h 927927"/>
                <a:gd name="connsiteX7" fmla="*/ 8664469 w 8664469"/>
                <a:gd name="connsiteY7" fmla="*/ 463964 h 927927"/>
                <a:gd name="connsiteX0" fmla="*/ 8571485 w 8662947"/>
                <a:gd name="connsiteY0" fmla="*/ 927927 h 927927"/>
                <a:gd name="connsiteX1" fmla="*/ 27211 w 8662947"/>
                <a:gd name="connsiteY1" fmla="*/ 927927 h 927927"/>
                <a:gd name="connsiteX2" fmla="*/ 1245134 w 8662947"/>
                <a:gd name="connsiteY2" fmla="*/ 463964 h 927927"/>
                <a:gd name="connsiteX3" fmla="*/ 26134 w 8662947"/>
                <a:gd name="connsiteY3" fmla="*/ 79593 h 927927"/>
                <a:gd name="connsiteX4" fmla="*/ 268902 w 8662947"/>
                <a:gd name="connsiteY4" fmla="*/ 0 h 927927"/>
                <a:gd name="connsiteX5" fmla="*/ 8370423 w 8662947"/>
                <a:gd name="connsiteY5" fmla="*/ 0 h 927927"/>
                <a:gd name="connsiteX6" fmla="*/ 8453748 w 8662947"/>
                <a:gd name="connsiteY6" fmla="*/ 79593 h 927927"/>
                <a:gd name="connsiteX7" fmla="*/ 8662947 w 8662947"/>
                <a:gd name="connsiteY7" fmla="*/ 463964 h 927927"/>
                <a:gd name="connsiteX0" fmla="*/ 8571485 w 8662947"/>
                <a:gd name="connsiteY0" fmla="*/ 927927 h 927927"/>
                <a:gd name="connsiteX1" fmla="*/ 27211 w 8662947"/>
                <a:gd name="connsiteY1" fmla="*/ 927927 h 927927"/>
                <a:gd name="connsiteX2" fmla="*/ 1245134 w 8662947"/>
                <a:gd name="connsiteY2" fmla="*/ 463964 h 927927"/>
                <a:gd name="connsiteX3" fmla="*/ 26134 w 8662947"/>
                <a:gd name="connsiteY3" fmla="*/ 79593 h 927927"/>
                <a:gd name="connsiteX4" fmla="*/ 268902 w 8662947"/>
                <a:gd name="connsiteY4" fmla="*/ 0 h 927927"/>
                <a:gd name="connsiteX5" fmla="*/ 8370423 w 8662947"/>
                <a:gd name="connsiteY5" fmla="*/ 0 h 927927"/>
                <a:gd name="connsiteX6" fmla="*/ 7443947 w 8662947"/>
                <a:gd name="connsiteY6" fmla="*/ 79593 h 927927"/>
                <a:gd name="connsiteX7" fmla="*/ 8662947 w 8662947"/>
                <a:gd name="connsiteY7" fmla="*/ 463964 h 927927"/>
                <a:gd name="connsiteX0" fmla="*/ 8571485 w 8662947"/>
                <a:gd name="connsiteY0" fmla="*/ 927927 h 927927"/>
                <a:gd name="connsiteX1" fmla="*/ 27211 w 8662947"/>
                <a:gd name="connsiteY1" fmla="*/ 927927 h 927927"/>
                <a:gd name="connsiteX2" fmla="*/ 1245134 w 8662947"/>
                <a:gd name="connsiteY2" fmla="*/ 463964 h 927927"/>
                <a:gd name="connsiteX3" fmla="*/ 26134 w 8662947"/>
                <a:gd name="connsiteY3" fmla="*/ 79593 h 927927"/>
                <a:gd name="connsiteX4" fmla="*/ 268902 w 8662947"/>
                <a:gd name="connsiteY4" fmla="*/ 0 h 927927"/>
                <a:gd name="connsiteX5" fmla="*/ 8370423 w 8662947"/>
                <a:gd name="connsiteY5" fmla="*/ 0 h 927927"/>
                <a:gd name="connsiteX6" fmla="*/ 7443947 w 8662947"/>
                <a:gd name="connsiteY6" fmla="*/ 79593 h 927927"/>
                <a:gd name="connsiteX7" fmla="*/ 8662947 w 8662947"/>
                <a:gd name="connsiteY7" fmla="*/ 463964 h 927927"/>
                <a:gd name="connsiteX0" fmla="*/ 8571485 w 8662947"/>
                <a:gd name="connsiteY0" fmla="*/ 927927 h 927927"/>
                <a:gd name="connsiteX1" fmla="*/ 27211 w 8662947"/>
                <a:gd name="connsiteY1" fmla="*/ 927927 h 927927"/>
                <a:gd name="connsiteX2" fmla="*/ 1245134 w 8662947"/>
                <a:gd name="connsiteY2" fmla="*/ 463964 h 927927"/>
                <a:gd name="connsiteX3" fmla="*/ 26134 w 8662947"/>
                <a:gd name="connsiteY3" fmla="*/ 79593 h 927927"/>
                <a:gd name="connsiteX4" fmla="*/ 268902 w 8662947"/>
                <a:gd name="connsiteY4" fmla="*/ 0 h 927927"/>
                <a:gd name="connsiteX5" fmla="*/ 8370423 w 8662947"/>
                <a:gd name="connsiteY5" fmla="*/ 0 h 927927"/>
                <a:gd name="connsiteX6" fmla="*/ 7443947 w 8662947"/>
                <a:gd name="connsiteY6" fmla="*/ 79593 h 927927"/>
                <a:gd name="connsiteX7" fmla="*/ 8662947 w 8662947"/>
                <a:gd name="connsiteY7" fmla="*/ 463964 h 927927"/>
                <a:gd name="connsiteX0" fmla="*/ 8571485 w 8662947"/>
                <a:gd name="connsiteY0" fmla="*/ 927927 h 927927"/>
                <a:gd name="connsiteX1" fmla="*/ 27211 w 8662947"/>
                <a:gd name="connsiteY1" fmla="*/ 927927 h 927927"/>
                <a:gd name="connsiteX2" fmla="*/ 1245134 w 8662947"/>
                <a:gd name="connsiteY2" fmla="*/ 463964 h 927927"/>
                <a:gd name="connsiteX3" fmla="*/ 26134 w 8662947"/>
                <a:gd name="connsiteY3" fmla="*/ 79593 h 927927"/>
                <a:gd name="connsiteX4" fmla="*/ 268902 w 8662947"/>
                <a:gd name="connsiteY4" fmla="*/ 0 h 927927"/>
                <a:gd name="connsiteX5" fmla="*/ 8370423 w 8662947"/>
                <a:gd name="connsiteY5" fmla="*/ 0 h 927927"/>
                <a:gd name="connsiteX6" fmla="*/ 7443947 w 8662947"/>
                <a:gd name="connsiteY6" fmla="*/ 79593 h 927927"/>
                <a:gd name="connsiteX7" fmla="*/ 8662947 w 8662947"/>
                <a:gd name="connsiteY7" fmla="*/ 463964 h 927927"/>
                <a:gd name="connsiteX0" fmla="*/ 8571485 w 8662947"/>
                <a:gd name="connsiteY0" fmla="*/ 927927 h 927927"/>
                <a:gd name="connsiteX1" fmla="*/ 27211 w 8662947"/>
                <a:gd name="connsiteY1" fmla="*/ 927927 h 927927"/>
                <a:gd name="connsiteX2" fmla="*/ 1245134 w 8662947"/>
                <a:gd name="connsiteY2" fmla="*/ 463964 h 927927"/>
                <a:gd name="connsiteX3" fmla="*/ 26134 w 8662947"/>
                <a:gd name="connsiteY3" fmla="*/ 79593 h 927927"/>
                <a:gd name="connsiteX4" fmla="*/ 268902 w 8662947"/>
                <a:gd name="connsiteY4" fmla="*/ 0 h 927927"/>
                <a:gd name="connsiteX5" fmla="*/ 6958412 w 8662947"/>
                <a:gd name="connsiteY5" fmla="*/ 0 h 927927"/>
                <a:gd name="connsiteX6" fmla="*/ 7443947 w 8662947"/>
                <a:gd name="connsiteY6" fmla="*/ 79593 h 927927"/>
                <a:gd name="connsiteX7" fmla="*/ 8662947 w 8662947"/>
                <a:gd name="connsiteY7" fmla="*/ 463964 h 927927"/>
                <a:gd name="connsiteX0" fmla="*/ 8124783 w 8662947"/>
                <a:gd name="connsiteY0" fmla="*/ 927927 h 927927"/>
                <a:gd name="connsiteX1" fmla="*/ 27211 w 8662947"/>
                <a:gd name="connsiteY1" fmla="*/ 927927 h 927927"/>
                <a:gd name="connsiteX2" fmla="*/ 1245134 w 8662947"/>
                <a:gd name="connsiteY2" fmla="*/ 463964 h 927927"/>
                <a:gd name="connsiteX3" fmla="*/ 26134 w 8662947"/>
                <a:gd name="connsiteY3" fmla="*/ 79593 h 927927"/>
                <a:gd name="connsiteX4" fmla="*/ 268902 w 8662947"/>
                <a:gd name="connsiteY4" fmla="*/ 0 h 927927"/>
                <a:gd name="connsiteX5" fmla="*/ 6958412 w 8662947"/>
                <a:gd name="connsiteY5" fmla="*/ 0 h 927927"/>
                <a:gd name="connsiteX6" fmla="*/ 7443947 w 8662947"/>
                <a:gd name="connsiteY6" fmla="*/ 79593 h 927927"/>
                <a:gd name="connsiteX7" fmla="*/ 8662947 w 8662947"/>
                <a:gd name="connsiteY7" fmla="*/ 463964 h 927927"/>
                <a:gd name="connsiteX0" fmla="*/ 8124788 w 8662952"/>
                <a:gd name="connsiteY0" fmla="*/ 927927 h 927927"/>
                <a:gd name="connsiteX1" fmla="*/ 27216 w 8662952"/>
                <a:gd name="connsiteY1" fmla="*/ 927927 h 927927"/>
                <a:gd name="connsiteX2" fmla="*/ 1245139 w 8662952"/>
                <a:gd name="connsiteY2" fmla="*/ 463964 h 927927"/>
                <a:gd name="connsiteX3" fmla="*/ 26139 w 8662952"/>
                <a:gd name="connsiteY3" fmla="*/ 51020 h 927927"/>
                <a:gd name="connsiteX4" fmla="*/ 268907 w 8662952"/>
                <a:gd name="connsiteY4" fmla="*/ 0 h 927927"/>
                <a:gd name="connsiteX5" fmla="*/ 6958417 w 8662952"/>
                <a:gd name="connsiteY5" fmla="*/ 0 h 927927"/>
                <a:gd name="connsiteX6" fmla="*/ 7443952 w 8662952"/>
                <a:gd name="connsiteY6" fmla="*/ 79593 h 927927"/>
                <a:gd name="connsiteX7" fmla="*/ 8662952 w 8662952"/>
                <a:gd name="connsiteY7" fmla="*/ 463964 h 927927"/>
                <a:gd name="connsiteX0" fmla="*/ 8124788 w 8662952"/>
                <a:gd name="connsiteY0" fmla="*/ 927927 h 927927"/>
                <a:gd name="connsiteX1" fmla="*/ 27216 w 8662952"/>
                <a:gd name="connsiteY1" fmla="*/ 927927 h 927927"/>
                <a:gd name="connsiteX2" fmla="*/ 1196074 w 8662952"/>
                <a:gd name="connsiteY2" fmla="*/ 463963 h 927927"/>
                <a:gd name="connsiteX3" fmla="*/ 26139 w 8662952"/>
                <a:gd name="connsiteY3" fmla="*/ 51020 h 927927"/>
                <a:gd name="connsiteX4" fmla="*/ 268907 w 8662952"/>
                <a:gd name="connsiteY4" fmla="*/ 0 h 927927"/>
                <a:gd name="connsiteX5" fmla="*/ 6958417 w 8662952"/>
                <a:gd name="connsiteY5" fmla="*/ 0 h 927927"/>
                <a:gd name="connsiteX6" fmla="*/ 7443952 w 8662952"/>
                <a:gd name="connsiteY6" fmla="*/ 79593 h 927927"/>
                <a:gd name="connsiteX7" fmla="*/ 8662952 w 8662952"/>
                <a:gd name="connsiteY7" fmla="*/ 463964 h 927927"/>
                <a:gd name="connsiteX0" fmla="*/ 8124788 w 8662952"/>
                <a:gd name="connsiteY0" fmla="*/ 927927 h 927927"/>
                <a:gd name="connsiteX1" fmla="*/ 27216 w 8662952"/>
                <a:gd name="connsiteY1" fmla="*/ 927927 h 927927"/>
                <a:gd name="connsiteX2" fmla="*/ 1196074 w 8662952"/>
                <a:gd name="connsiteY2" fmla="*/ 463963 h 927927"/>
                <a:gd name="connsiteX3" fmla="*/ 26139 w 8662952"/>
                <a:gd name="connsiteY3" fmla="*/ 51020 h 927927"/>
                <a:gd name="connsiteX4" fmla="*/ 268907 w 8662952"/>
                <a:gd name="connsiteY4" fmla="*/ 0 h 927927"/>
                <a:gd name="connsiteX5" fmla="*/ 6958417 w 8662952"/>
                <a:gd name="connsiteY5" fmla="*/ 0 h 927927"/>
                <a:gd name="connsiteX6" fmla="*/ 7443952 w 8662952"/>
                <a:gd name="connsiteY6" fmla="*/ 79593 h 927927"/>
                <a:gd name="connsiteX7" fmla="*/ 8662952 w 8662952"/>
                <a:gd name="connsiteY7" fmla="*/ 463964 h 927927"/>
                <a:gd name="connsiteX0" fmla="*/ 8124788 w 8662952"/>
                <a:gd name="connsiteY0" fmla="*/ 927927 h 927927"/>
                <a:gd name="connsiteX1" fmla="*/ 27216 w 8662952"/>
                <a:gd name="connsiteY1" fmla="*/ 927927 h 927927"/>
                <a:gd name="connsiteX2" fmla="*/ 1196074 w 8662952"/>
                <a:gd name="connsiteY2" fmla="*/ 463963 h 927927"/>
                <a:gd name="connsiteX3" fmla="*/ 26139 w 8662952"/>
                <a:gd name="connsiteY3" fmla="*/ 51020 h 927927"/>
                <a:gd name="connsiteX4" fmla="*/ 268907 w 8662952"/>
                <a:gd name="connsiteY4" fmla="*/ 0 h 927927"/>
                <a:gd name="connsiteX5" fmla="*/ 6958417 w 8662952"/>
                <a:gd name="connsiteY5" fmla="*/ 0 h 927927"/>
                <a:gd name="connsiteX6" fmla="*/ 7443952 w 8662952"/>
                <a:gd name="connsiteY6" fmla="*/ 79593 h 927927"/>
                <a:gd name="connsiteX7" fmla="*/ 8662952 w 8662952"/>
                <a:gd name="connsiteY7" fmla="*/ 463964 h 927927"/>
                <a:gd name="connsiteX0" fmla="*/ 8111376 w 8649540"/>
                <a:gd name="connsiteY0" fmla="*/ 927927 h 927927"/>
                <a:gd name="connsiteX1" fmla="*/ 13804 w 8649540"/>
                <a:gd name="connsiteY1" fmla="*/ 927927 h 927927"/>
                <a:gd name="connsiteX2" fmla="*/ 1182662 w 8649540"/>
                <a:gd name="connsiteY2" fmla="*/ 463963 h 927927"/>
                <a:gd name="connsiteX3" fmla="*/ 12727 w 8649540"/>
                <a:gd name="connsiteY3" fmla="*/ 51020 h 927927"/>
                <a:gd name="connsiteX4" fmla="*/ 255495 w 8649540"/>
                <a:gd name="connsiteY4" fmla="*/ 0 h 927927"/>
                <a:gd name="connsiteX5" fmla="*/ 6945005 w 8649540"/>
                <a:gd name="connsiteY5" fmla="*/ 0 h 927927"/>
                <a:gd name="connsiteX6" fmla="*/ 7430540 w 8649540"/>
                <a:gd name="connsiteY6" fmla="*/ 79593 h 927927"/>
                <a:gd name="connsiteX7" fmla="*/ 8649540 w 8649540"/>
                <a:gd name="connsiteY7" fmla="*/ 463964 h 927927"/>
                <a:gd name="connsiteX0" fmla="*/ 8113899 w 8652063"/>
                <a:gd name="connsiteY0" fmla="*/ 927927 h 927927"/>
                <a:gd name="connsiteX1" fmla="*/ 16327 w 8652063"/>
                <a:gd name="connsiteY1" fmla="*/ 927927 h 927927"/>
                <a:gd name="connsiteX2" fmla="*/ 1185185 w 8652063"/>
                <a:gd name="connsiteY2" fmla="*/ 463963 h 927927"/>
                <a:gd name="connsiteX3" fmla="*/ 15250 w 8652063"/>
                <a:gd name="connsiteY3" fmla="*/ 51020 h 927927"/>
                <a:gd name="connsiteX4" fmla="*/ 258018 w 8652063"/>
                <a:gd name="connsiteY4" fmla="*/ 0 h 927927"/>
                <a:gd name="connsiteX5" fmla="*/ 6947528 w 8652063"/>
                <a:gd name="connsiteY5" fmla="*/ 0 h 927927"/>
                <a:gd name="connsiteX6" fmla="*/ 7433063 w 8652063"/>
                <a:gd name="connsiteY6" fmla="*/ 79593 h 927927"/>
                <a:gd name="connsiteX7" fmla="*/ 8652063 w 8652063"/>
                <a:gd name="connsiteY7" fmla="*/ 463964 h 927927"/>
                <a:gd name="connsiteX0" fmla="*/ 8114473 w 8652637"/>
                <a:gd name="connsiteY0" fmla="*/ 927927 h 927927"/>
                <a:gd name="connsiteX1" fmla="*/ 16901 w 8652637"/>
                <a:gd name="connsiteY1" fmla="*/ 927927 h 927927"/>
                <a:gd name="connsiteX2" fmla="*/ 1185759 w 8652637"/>
                <a:gd name="connsiteY2" fmla="*/ 463963 h 927927"/>
                <a:gd name="connsiteX3" fmla="*/ 15824 w 8652637"/>
                <a:gd name="connsiteY3" fmla="*/ 51020 h 927927"/>
                <a:gd name="connsiteX4" fmla="*/ 162812 w 8652637"/>
                <a:gd name="connsiteY4" fmla="*/ 0 h 927927"/>
                <a:gd name="connsiteX5" fmla="*/ 6948102 w 8652637"/>
                <a:gd name="connsiteY5" fmla="*/ 0 h 927927"/>
                <a:gd name="connsiteX6" fmla="*/ 7433637 w 8652637"/>
                <a:gd name="connsiteY6" fmla="*/ 79593 h 927927"/>
                <a:gd name="connsiteX7" fmla="*/ 8652637 w 8652637"/>
                <a:gd name="connsiteY7" fmla="*/ 463964 h 927927"/>
                <a:gd name="connsiteX0" fmla="*/ 8114473 w 8652637"/>
                <a:gd name="connsiteY0" fmla="*/ 927927 h 927927"/>
                <a:gd name="connsiteX1" fmla="*/ 16901 w 8652637"/>
                <a:gd name="connsiteY1" fmla="*/ 927927 h 927927"/>
                <a:gd name="connsiteX2" fmla="*/ 1185759 w 8652637"/>
                <a:gd name="connsiteY2" fmla="*/ 463963 h 927927"/>
                <a:gd name="connsiteX3" fmla="*/ 15824 w 8652637"/>
                <a:gd name="connsiteY3" fmla="*/ 51020 h 927927"/>
                <a:gd name="connsiteX4" fmla="*/ 162812 w 8652637"/>
                <a:gd name="connsiteY4" fmla="*/ 0 h 927927"/>
                <a:gd name="connsiteX5" fmla="*/ 6948102 w 8652637"/>
                <a:gd name="connsiteY5" fmla="*/ 0 h 927927"/>
                <a:gd name="connsiteX6" fmla="*/ 7482701 w 8652637"/>
                <a:gd name="connsiteY6" fmla="*/ 51020 h 927927"/>
                <a:gd name="connsiteX7" fmla="*/ 8652637 w 8652637"/>
                <a:gd name="connsiteY7" fmla="*/ 463964 h 927927"/>
                <a:gd name="connsiteX0" fmla="*/ 8114473 w 8652637"/>
                <a:gd name="connsiteY0" fmla="*/ 927927 h 927927"/>
                <a:gd name="connsiteX1" fmla="*/ 16901 w 8652637"/>
                <a:gd name="connsiteY1" fmla="*/ 927927 h 927927"/>
                <a:gd name="connsiteX2" fmla="*/ 1185759 w 8652637"/>
                <a:gd name="connsiteY2" fmla="*/ 463963 h 927927"/>
                <a:gd name="connsiteX3" fmla="*/ 15824 w 8652637"/>
                <a:gd name="connsiteY3" fmla="*/ 51020 h 927927"/>
                <a:gd name="connsiteX4" fmla="*/ 162812 w 8652637"/>
                <a:gd name="connsiteY4" fmla="*/ 0 h 927927"/>
                <a:gd name="connsiteX5" fmla="*/ 6948102 w 8652637"/>
                <a:gd name="connsiteY5" fmla="*/ 0 h 927927"/>
                <a:gd name="connsiteX6" fmla="*/ 7482701 w 8652637"/>
                <a:gd name="connsiteY6" fmla="*/ 51020 h 927927"/>
                <a:gd name="connsiteX7" fmla="*/ 8652637 w 8652637"/>
                <a:gd name="connsiteY7" fmla="*/ 463963 h 927927"/>
                <a:gd name="connsiteX0" fmla="*/ 8114473 w 8652637"/>
                <a:gd name="connsiteY0" fmla="*/ 927927 h 927927"/>
                <a:gd name="connsiteX1" fmla="*/ 16901 w 8652637"/>
                <a:gd name="connsiteY1" fmla="*/ 927927 h 927927"/>
                <a:gd name="connsiteX2" fmla="*/ 1185759 w 8652637"/>
                <a:gd name="connsiteY2" fmla="*/ 463963 h 927927"/>
                <a:gd name="connsiteX3" fmla="*/ 15824 w 8652637"/>
                <a:gd name="connsiteY3" fmla="*/ 51020 h 927927"/>
                <a:gd name="connsiteX4" fmla="*/ 162812 w 8652637"/>
                <a:gd name="connsiteY4" fmla="*/ 0 h 927927"/>
                <a:gd name="connsiteX5" fmla="*/ 6948102 w 8652637"/>
                <a:gd name="connsiteY5" fmla="*/ 0 h 927927"/>
                <a:gd name="connsiteX6" fmla="*/ 7482701 w 8652637"/>
                <a:gd name="connsiteY6" fmla="*/ 51020 h 927927"/>
                <a:gd name="connsiteX7" fmla="*/ 8652637 w 8652637"/>
                <a:gd name="connsiteY7" fmla="*/ 463963 h 927927"/>
                <a:gd name="connsiteX0" fmla="*/ 8114473 w 8652637"/>
                <a:gd name="connsiteY0" fmla="*/ 927927 h 927927"/>
                <a:gd name="connsiteX1" fmla="*/ 16901 w 8652637"/>
                <a:gd name="connsiteY1" fmla="*/ 927927 h 927927"/>
                <a:gd name="connsiteX2" fmla="*/ 1185759 w 8652637"/>
                <a:gd name="connsiteY2" fmla="*/ 463963 h 927927"/>
                <a:gd name="connsiteX3" fmla="*/ 15824 w 8652637"/>
                <a:gd name="connsiteY3" fmla="*/ 51020 h 927927"/>
                <a:gd name="connsiteX4" fmla="*/ 162812 w 8652637"/>
                <a:gd name="connsiteY4" fmla="*/ 0 h 927927"/>
                <a:gd name="connsiteX5" fmla="*/ 6948102 w 8652637"/>
                <a:gd name="connsiteY5" fmla="*/ 0 h 927927"/>
                <a:gd name="connsiteX6" fmla="*/ 7482701 w 8652637"/>
                <a:gd name="connsiteY6" fmla="*/ 51020 h 927927"/>
                <a:gd name="connsiteX7" fmla="*/ 8652637 w 8652637"/>
                <a:gd name="connsiteY7" fmla="*/ 463963 h 927927"/>
                <a:gd name="connsiteX0" fmla="*/ 8114473 w 8652637"/>
                <a:gd name="connsiteY0" fmla="*/ 927927 h 927927"/>
                <a:gd name="connsiteX1" fmla="*/ 16901 w 8652637"/>
                <a:gd name="connsiteY1" fmla="*/ 927927 h 927927"/>
                <a:gd name="connsiteX2" fmla="*/ 1185759 w 8652637"/>
                <a:gd name="connsiteY2" fmla="*/ 463963 h 927927"/>
                <a:gd name="connsiteX3" fmla="*/ 15824 w 8652637"/>
                <a:gd name="connsiteY3" fmla="*/ 51020 h 927927"/>
                <a:gd name="connsiteX4" fmla="*/ 162812 w 8652637"/>
                <a:gd name="connsiteY4" fmla="*/ 0 h 927927"/>
                <a:gd name="connsiteX5" fmla="*/ 7188724 w 8652637"/>
                <a:gd name="connsiteY5" fmla="*/ 0 h 927927"/>
                <a:gd name="connsiteX6" fmla="*/ 7482701 w 8652637"/>
                <a:gd name="connsiteY6" fmla="*/ 51020 h 927927"/>
                <a:gd name="connsiteX7" fmla="*/ 8652637 w 8652637"/>
                <a:gd name="connsiteY7" fmla="*/ 463963 h 927927"/>
                <a:gd name="connsiteX0" fmla="*/ 7895348 w 8652637"/>
                <a:gd name="connsiteY0" fmla="*/ 927927 h 927927"/>
                <a:gd name="connsiteX1" fmla="*/ 16901 w 8652637"/>
                <a:gd name="connsiteY1" fmla="*/ 927927 h 927927"/>
                <a:gd name="connsiteX2" fmla="*/ 1185759 w 8652637"/>
                <a:gd name="connsiteY2" fmla="*/ 463963 h 927927"/>
                <a:gd name="connsiteX3" fmla="*/ 15824 w 8652637"/>
                <a:gd name="connsiteY3" fmla="*/ 51020 h 927927"/>
                <a:gd name="connsiteX4" fmla="*/ 162812 w 8652637"/>
                <a:gd name="connsiteY4" fmla="*/ 0 h 927927"/>
                <a:gd name="connsiteX5" fmla="*/ 7188724 w 8652637"/>
                <a:gd name="connsiteY5" fmla="*/ 0 h 927927"/>
                <a:gd name="connsiteX6" fmla="*/ 7482701 w 8652637"/>
                <a:gd name="connsiteY6" fmla="*/ 51020 h 927927"/>
                <a:gd name="connsiteX7" fmla="*/ 8652637 w 8652637"/>
                <a:gd name="connsiteY7" fmla="*/ 463963 h 927927"/>
                <a:gd name="connsiteX0" fmla="*/ 7895348 w 8652637"/>
                <a:gd name="connsiteY0" fmla="*/ 927927 h 927927"/>
                <a:gd name="connsiteX1" fmla="*/ 16901 w 8652637"/>
                <a:gd name="connsiteY1" fmla="*/ 927927 h 927927"/>
                <a:gd name="connsiteX2" fmla="*/ 1185759 w 8652637"/>
                <a:gd name="connsiteY2" fmla="*/ 463963 h 927927"/>
                <a:gd name="connsiteX3" fmla="*/ 15822 w 8652637"/>
                <a:gd name="connsiteY3" fmla="*/ 51020 h 927927"/>
                <a:gd name="connsiteX4" fmla="*/ 162812 w 8652637"/>
                <a:gd name="connsiteY4" fmla="*/ 0 h 927927"/>
                <a:gd name="connsiteX5" fmla="*/ 7188724 w 8652637"/>
                <a:gd name="connsiteY5" fmla="*/ 0 h 927927"/>
                <a:gd name="connsiteX6" fmla="*/ 7482701 w 8652637"/>
                <a:gd name="connsiteY6" fmla="*/ 51020 h 927927"/>
                <a:gd name="connsiteX7" fmla="*/ 8652637 w 8652637"/>
                <a:gd name="connsiteY7" fmla="*/ 463963 h 927927"/>
                <a:gd name="connsiteX0" fmla="*/ 7895348 w 8652637"/>
                <a:gd name="connsiteY0" fmla="*/ 927927 h 927927"/>
                <a:gd name="connsiteX1" fmla="*/ 16901 w 8652637"/>
                <a:gd name="connsiteY1" fmla="*/ 927927 h 927927"/>
                <a:gd name="connsiteX2" fmla="*/ 3214610 w 8652637"/>
                <a:gd name="connsiteY2" fmla="*/ 463963 h 927927"/>
                <a:gd name="connsiteX3" fmla="*/ 15822 w 8652637"/>
                <a:gd name="connsiteY3" fmla="*/ 51020 h 927927"/>
                <a:gd name="connsiteX4" fmla="*/ 162812 w 8652637"/>
                <a:gd name="connsiteY4" fmla="*/ 0 h 927927"/>
                <a:gd name="connsiteX5" fmla="*/ 7188724 w 8652637"/>
                <a:gd name="connsiteY5" fmla="*/ 0 h 927927"/>
                <a:gd name="connsiteX6" fmla="*/ 7482701 w 8652637"/>
                <a:gd name="connsiteY6" fmla="*/ 51020 h 927927"/>
                <a:gd name="connsiteX7" fmla="*/ 8652637 w 8652637"/>
                <a:gd name="connsiteY7" fmla="*/ 463963 h 927927"/>
                <a:gd name="connsiteX0" fmla="*/ 7895348 w 8652637"/>
                <a:gd name="connsiteY0" fmla="*/ 927927 h 927927"/>
                <a:gd name="connsiteX1" fmla="*/ 16901 w 8652637"/>
                <a:gd name="connsiteY1" fmla="*/ 927927 h 927927"/>
                <a:gd name="connsiteX2" fmla="*/ 3214610 w 8652637"/>
                <a:gd name="connsiteY2" fmla="*/ 463963 h 927927"/>
                <a:gd name="connsiteX3" fmla="*/ 15822 w 8652637"/>
                <a:gd name="connsiteY3" fmla="*/ 51020 h 927927"/>
                <a:gd name="connsiteX4" fmla="*/ 162812 w 8652637"/>
                <a:gd name="connsiteY4" fmla="*/ 0 h 927927"/>
                <a:gd name="connsiteX5" fmla="*/ 7188724 w 8652637"/>
                <a:gd name="connsiteY5" fmla="*/ 0 h 927927"/>
                <a:gd name="connsiteX6" fmla="*/ 7482701 w 8652637"/>
                <a:gd name="connsiteY6" fmla="*/ 51020 h 927927"/>
                <a:gd name="connsiteX7" fmla="*/ 8652637 w 8652637"/>
                <a:gd name="connsiteY7" fmla="*/ 463963 h 927927"/>
                <a:gd name="connsiteX0" fmla="*/ 7895348 w 8652637"/>
                <a:gd name="connsiteY0" fmla="*/ 927927 h 927927"/>
                <a:gd name="connsiteX1" fmla="*/ 16901 w 8652637"/>
                <a:gd name="connsiteY1" fmla="*/ 927927 h 927927"/>
                <a:gd name="connsiteX2" fmla="*/ 3214610 w 8652637"/>
                <a:gd name="connsiteY2" fmla="*/ 463963 h 927927"/>
                <a:gd name="connsiteX3" fmla="*/ 15822 w 8652637"/>
                <a:gd name="connsiteY3" fmla="*/ 51020 h 927927"/>
                <a:gd name="connsiteX4" fmla="*/ 162812 w 8652637"/>
                <a:gd name="connsiteY4" fmla="*/ 0 h 927927"/>
                <a:gd name="connsiteX5" fmla="*/ 7188724 w 8652637"/>
                <a:gd name="connsiteY5" fmla="*/ 0 h 927927"/>
                <a:gd name="connsiteX6" fmla="*/ 7482701 w 8652637"/>
                <a:gd name="connsiteY6" fmla="*/ 51020 h 927927"/>
                <a:gd name="connsiteX7" fmla="*/ 8652637 w 8652637"/>
                <a:gd name="connsiteY7" fmla="*/ 463963 h 927927"/>
                <a:gd name="connsiteX0" fmla="*/ 7936803 w 8694092"/>
                <a:gd name="connsiteY0" fmla="*/ 927927 h 927927"/>
                <a:gd name="connsiteX1" fmla="*/ 58356 w 8694092"/>
                <a:gd name="connsiteY1" fmla="*/ 927927 h 927927"/>
                <a:gd name="connsiteX2" fmla="*/ 3256065 w 8694092"/>
                <a:gd name="connsiteY2" fmla="*/ 463963 h 927927"/>
                <a:gd name="connsiteX3" fmla="*/ 57277 w 8694092"/>
                <a:gd name="connsiteY3" fmla="*/ 51020 h 927927"/>
                <a:gd name="connsiteX4" fmla="*/ 204267 w 8694092"/>
                <a:gd name="connsiteY4" fmla="*/ 0 h 927927"/>
                <a:gd name="connsiteX5" fmla="*/ 7230179 w 8694092"/>
                <a:gd name="connsiteY5" fmla="*/ 0 h 927927"/>
                <a:gd name="connsiteX6" fmla="*/ 7524156 w 8694092"/>
                <a:gd name="connsiteY6" fmla="*/ 51020 h 927927"/>
                <a:gd name="connsiteX7" fmla="*/ 8694092 w 8694092"/>
                <a:gd name="connsiteY7" fmla="*/ 463963 h 927927"/>
                <a:gd name="connsiteX0" fmla="*/ 7924651 w 8681940"/>
                <a:gd name="connsiteY0" fmla="*/ 927927 h 927927"/>
                <a:gd name="connsiteX1" fmla="*/ 46204 w 8681940"/>
                <a:gd name="connsiteY1" fmla="*/ 927927 h 927927"/>
                <a:gd name="connsiteX2" fmla="*/ 3243913 w 8681940"/>
                <a:gd name="connsiteY2" fmla="*/ 463963 h 927927"/>
                <a:gd name="connsiteX3" fmla="*/ 45125 w 8681940"/>
                <a:gd name="connsiteY3" fmla="*/ 51020 h 927927"/>
                <a:gd name="connsiteX4" fmla="*/ 192115 w 8681940"/>
                <a:gd name="connsiteY4" fmla="*/ 0 h 927927"/>
                <a:gd name="connsiteX5" fmla="*/ 7218027 w 8681940"/>
                <a:gd name="connsiteY5" fmla="*/ 0 h 927927"/>
                <a:gd name="connsiteX6" fmla="*/ 7512004 w 8681940"/>
                <a:gd name="connsiteY6" fmla="*/ 51020 h 927927"/>
                <a:gd name="connsiteX7" fmla="*/ 8681940 w 8681940"/>
                <a:gd name="connsiteY7" fmla="*/ 463963 h 927927"/>
                <a:gd name="connsiteX0" fmla="*/ 7922790 w 8680079"/>
                <a:gd name="connsiteY0" fmla="*/ 927927 h 927927"/>
                <a:gd name="connsiteX1" fmla="*/ 44343 w 8680079"/>
                <a:gd name="connsiteY1" fmla="*/ 927927 h 927927"/>
                <a:gd name="connsiteX2" fmla="*/ 3242052 w 8680079"/>
                <a:gd name="connsiteY2" fmla="*/ 463963 h 927927"/>
                <a:gd name="connsiteX3" fmla="*/ 43264 w 8680079"/>
                <a:gd name="connsiteY3" fmla="*/ 51020 h 927927"/>
                <a:gd name="connsiteX4" fmla="*/ 445167 w 8680079"/>
                <a:gd name="connsiteY4" fmla="*/ 0 h 927927"/>
                <a:gd name="connsiteX5" fmla="*/ 7216166 w 8680079"/>
                <a:gd name="connsiteY5" fmla="*/ 0 h 927927"/>
                <a:gd name="connsiteX6" fmla="*/ 7510143 w 8680079"/>
                <a:gd name="connsiteY6" fmla="*/ 51020 h 927927"/>
                <a:gd name="connsiteX7" fmla="*/ 8680079 w 8680079"/>
                <a:gd name="connsiteY7" fmla="*/ 463963 h 927927"/>
                <a:gd name="connsiteX0" fmla="*/ 7922790 w 8680079"/>
                <a:gd name="connsiteY0" fmla="*/ 927927 h 927927"/>
                <a:gd name="connsiteX1" fmla="*/ 44343 w 8680079"/>
                <a:gd name="connsiteY1" fmla="*/ 927927 h 927927"/>
                <a:gd name="connsiteX2" fmla="*/ 3242052 w 8680079"/>
                <a:gd name="connsiteY2" fmla="*/ 463963 h 927927"/>
                <a:gd name="connsiteX3" fmla="*/ 43264 w 8680079"/>
                <a:gd name="connsiteY3" fmla="*/ 51020 h 927927"/>
                <a:gd name="connsiteX4" fmla="*/ 445167 w 8680079"/>
                <a:gd name="connsiteY4" fmla="*/ 0 h 927927"/>
                <a:gd name="connsiteX5" fmla="*/ 7216166 w 8680079"/>
                <a:gd name="connsiteY5" fmla="*/ 0 h 927927"/>
                <a:gd name="connsiteX6" fmla="*/ 5481292 w 8680079"/>
                <a:gd name="connsiteY6" fmla="*/ 51020 h 927927"/>
                <a:gd name="connsiteX7" fmla="*/ 8680079 w 8680079"/>
                <a:gd name="connsiteY7" fmla="*/ 463963 h 927927"/>
                <a:gd name="connsiteX0" fmla="*/ 7922790 w 8680079"/>
                <a:gd name="connsiteY0" fmla="*/ 927927 h 927927"/>
                <a:gd name="connsiteX1" fmla="*/ 44343 w 8680079"/>
                <a:gd name="connsiteY1" fmla="*/ 927927 h 927927"/>
                <a:gd name="connsiteX2" fmla="*/ 3242052 w 8680079"/>
                <a:gd name="connsiteY2" fmla="*/ 463963 h 927927"/>
                <a:gd name="connsiteX3" fmla="*/ 43264 w 8680079"/>
                <a:gd name="connsiteY3" fmla="*/ 51020 h 927927"/>
                <a:gd name="connsiteX4" fmla="*/ 445167 w 8680079"/>
                <a:gd name="connsiteY4" fmla="*/ 0 h 927927"/>
                <a:gd name="connsiteX5" fmla="*/ 7216166 w 8680079"/>
                <a:gd name="connsiteY5" fmla="*/ 0 h 927927"/>
                <a:gd name="connsiteX6" fmla="*/ 5481292 w 8680079"/>
                <a:gd name="connsiteY6" fmla="*/ 51020 h 927927"/>
                <a:gd name="connsiteX7" fmla="*/ 8680079 w 8680079"/>
                <a:gd name="connsiteY7" fmla="*/ 463963 h 927927"/>
                <a:gd name="connsiteX0" fmla="*/ 7922790 w 8680079"/>
                <a:gd name="connsiteY0" fmla="*/ 927927 h 927927"/>
                <a:gd name="connsiteX1" fmla="*/ 44343 w 8680079"/>
                <a:gd name="connsiteY1" fmla="*/ 927927 h 927927"/>
                <a:gd name="connsiteX2" fmla="*/ 3242052 w 8680079"/>
                <a:gd name="connsiteY2" fmla="*/ 463963 h 927927"/>
                <a:gd name="connsiteX3" fmla="*/ 43264 w 8680079"/>
                <a:gd name="connsiteY3" fmla="*/ 51020 h 927927"/>
                <a:gd name="connsiteX4" fmla="*/ 445167 w 8680079"/>
                <a:gd name="connsiteY4" fmla="*/ 0 h 927927"/>
                <a:gd name="connsiteX5" fmla="*/ 7216166 w 8680079"/>
                <a:gd name="connsiteY5" fmla="*/ 0 h 927927"/>
                <a:gd name="connsiteX6" fmla="*/ 5481292 w 8680079"/>
                <a:gd name="connsiteY6" fmla="*/ 51020 h 927927"/>
                <a:gd name="connsiteX7" fmla="*/ 8680079 w 8680079"/>
                <a:gd name="connsiteY7" fmla="*/ 463963 h 927927"/>
                <a:gd name="connsiteX0" fmla="*/ 7922790 w 8680079"/>
                <a:gd name="connsiteY0" fmla="*/ 927927 h 927927"/>
                <a:gd name="connsiteX1" fmla="*/ 44343 w 8680079"/>
                <a:gd name="connsiteY1" fmla="*/ 927927 h 927927"/>
                <a:gd name="connsiteX2" fmla="*/ 3242052 w 8680079"/>
                <a:gd name="connsiteY2" fmla="*/ 463963 h 927927"/>
                <a:gd name="connsiteX3" fmla="*/ 43264 w 8680079"/>
                <a:gd name="connsiteY3" fmla="*/ 51020 h 927927"/>
                <a:gd name="connsiteX4" fmla="*/ 445167 w 8680079"/>
                <a:gd name="connsiteY4" fmla="*/ 0 h 927927"/>
                <a:gd name="connsiteX5" fmla="*/ 7216166 w 8680079"/>
                <a:gd name="connsiteY5" fmla="*/ 0 h 927927"/>
                <a:gd name="connsiteX6" fmla="*/ 5481292 w 8680079"/>
                <a:gd name="connsiteY6" fmla="*/ 51020 h 927927"/>
                <a:gd name="connsiteX7" fmla="*/ 8680079 w 8680079"/>
                <a:gd name="connsiteY7" fmla="*/ 463963 h 927927"/>
                <a:gd name="connsiteX0" fmla="*/ 7922790 w 8680079"/>
                <a:gd name="connsiteY0" fmla="*/ 927927 h 927927"/>
                <a:gd name="connsiteX1" fmla="*/ 44343 w 8680079"/>
                <a:gd name="connsiteY1" fmla="*/ 927927 h 927927"/>
                <a:gd name="connsiteX2" fmla="*/ 3242052 w 8680079"/>
                <a:gd name="connsiteY2" fmla="*/ 463963 h 927927"/>
                <a:gd name="connsiteX3" fmla="*/ 43264 w 8680079"/>
                <a:gd name="connsiteY3" fmla="*/ 51020 h 927927"/>
                <a:gd name="connsiteX4" fmla="*/ 445167 w 8680079"/>
                <a:gd name="connsiteY4" fmla="*/ 0 h 927927"/>
                <a:gd name="connsiteX5" fmla="*/ 4677513 w 8680079"/>
                <a:gd name="connsiteY5" fmla="*/ 0 h 927927"/>
                <a:gd name="connsiteX6" fmla="*/ 5481292 w 8680079"/>
                <a:gd name="connsiteY6" fmla="*/ 51020 h 927927"/>
                <a:gd name="connsiteX7" fmla="*/ 8680079 w 8680079"/>
                <a:gd name="connsiteY7" fmla="*/ 463963 h 927927"/>
                <a:gd name="connsiteX0" fmla="*/ 6607658 w 8680079"/>
                <a:gd name="connsiteY0" fmla="*/ 927927 h 927927"/>
                <a:gd name="connsiteX1" fmla="*/ 44343 w 8680079"/>
                <a:gd name="connsiteY1" fmla="*/ 927927 h 927927"/>
                <a:gd name="connsiteX2" fmla="*/ 3242052 w 8680079"/>
                <a:gd name="connsiteY2" fmla="*/ 463963 h 927927"/>
                <a:gd name="connsiteX3" fmla="*/ 43264 w 8680079"/>
                <a:gd name="connsiteY3" fmla="*/ 51020 h 927927"/>
                <a:gd name="connsiteX4" fmla="*/ 445167 w 8680079"/>
                <a:gd name="connsiteY4" fmla="*/ 0 h 927927"/>
                <a:gd name="connsiteX5" fmla="*/ 4677513 w 8680079"/>
                <a:gd name="connsiteY5" fmla="*/ 0 h 927927"/>
                <a:gd name="connsiteX6" fmla="*/ 5481292 w 8680079"/>
                <a:gd name="connsiteY6" fmla="*/ 51020 h 927927"/>
                <a:gd name="connsiteX7" fmla="*/ 8680079 w 8680079"/>
                <a:gd name="connsiteY7" fmla="*/ 463963 h 927927"/>
                <a:gd name="connsiteX0" fmla="*/ 6607662 w 8680083"/>
                <a:gd name="connsiteY0" fmla="*/ 927927 h 927927"/>
                <a:gd name="connsiteX1" fmla="*/ 44347 w 8680083"/>
                <a:gd name="connsiteY1" fmla="*/ 927927 h 927927"/>
                <a:gd name="connsiteX2" fmla="*/ 3242056 w 8680083"/>
                <a:gd name="connsiteY2" fmla="*/ 463963 h 927927"/>
                <a:gd name="connsiteX3" fmla="*/ 43268 w 8680083"/>
                <a:gd name="connsiteY3" fmla="*/ 51020 h 927927"/>
                <a:gd name="connsiteX4" fmla="*/ 445171 w 8680083"/>
                <a:gd name="connsiteY4" fmla="*/ 0 h 927927"/>
                <a:gd name="connsiteX5" fmla="*/ 4677517 w 8680083"/>
                <a:gd name="connsiteY5" fmla="*/ 0 h 927927"/>
                <a:gd name="connsiteX6" fmla="*/ 5481296 w 8680083"/>
                <a:gd name="connsiteY6" fmla="*/ 51020 h 927927"/>
                <a:gd name="connsiteX7" fmla="*/ 8680083 w 8680083"/>
                <a:gd name="connsiteY7" fmla="*/ 463963 h 927927"/>
                <a:gd name="connsiteX0" fmla="*/ 6607662 w 8680083"/>
                <a:gd name="connsiteY0" fmla="*/ 927927 h 927927"/>
                <a:gd name="connsiteX1" fmla="*/ 44347 w 8680083"/>
                <a:gd name="connsiteY1" fmla="*/ 927927 h 927927"/>
                <a:gd name="connsiteX2" fmla="*/ 1149870 w 8680083"/>
                <a:gd name="connsiteY2" fmla="*/ 463963 h 927927"/>
                <a:gd name="connsiteX3" fmla="*/ 43268 w 8680083"/>
                <a:gd name="connsiteY3" fmla="*/ 51020 h 927927"/>
                <a:gd name="connsiteX4" fmla="*/ 445171 w 8680083"/>
                <a:gd name="connsiteY4" fmla="*/ 0 h 927927"/>
                <a:gd name="connsiteX5" fmla="*/ 4677517 w 8680083"/>
                <a:gd name="connsiteY5" fmla="*/ 0 h 927927"/>
                <a:gd name="connsiteX6" fmla="*/ 5481296 w 8680083"/>
                <a:gd name="connsiteY6" fmla="*/ 51020 h 927927"/>
                <a:gd name="connsiteX7" fmla="*/ 8680083 w 8680083"/>
                <a:gd name="connsiteY7" fmla="*/ 463963 h 927927"/>
                <a:gd name="connsiteX0" fmla="*/ 6607662 w 8680083"/>
                <a:gd name="connsiteY0" fmla="*/ 927927 h 927927"/>
                <a:gd name="connsiteX1" fmla="*/ 44347 w 8680083"/>
                <a:gd name="connsiteY1" fmla="*/ 927927 h 927927"/>
                <a:gd name="connsiteX2" fmla="*/ 1149870 w 8680083"/>
                <a:gd name="connsiteY2" fmla="*/ 463963 h 927927"/>
                <a:gd name="connsiteX3" fmla="*/ 43268 w 8680083"/>
                <a:gd name="connsiteY3" fmla="*/ 51020 h 927927"/>
                <a:gd name="connsiteX4" fmla="*/ 445171 w 8680083"/>
                <a:gd name="connsiteY4" fmla="*/ 0 h 927927"/>
                <a:gd name="connsiteX5" fmla="*/ 4677517 w 8680083"/>
                <a:gd name="connsiteY5" fmla="*/ 0 h 927927"/>
                <a:gd name="connsiteX6" fmla="*/ 5481296 w 8680083"/>
                <a:gd name="connsiteY6" fmla="*/ 51020 h 927927"/>
                <a:gd name="connsiteX7" fmla="*/ 8680083 w 8680083"/>
                <a:gd name="connsiteY7" fmla="*/ 463963 h 927927"/>
                <a:gd name="connsiteX0" fmla="*/ 6607662 w 8680083"/>
                <a:gd name="connsiteY0" fmla="*/ 927927 h 927927"/>
                <a:gd name="connsiteX1" fmla="*/ 44347 w 8680083"/>
                <a:gd name="connsiteY1" fmla="*/ 927927 h 927927"/>
                <a:gd name="connsiteX2" fmla="*/ 1149870 w 8680083"/>
                <a:gd name="connsiteY2" fmla="*/ 463963 h 927927"/>
                <a:gd name="connsiteX3" fmla="*/ 43268 w 8680083"/>
                <a:gd name="connsiteY3" fmla="*/ 51020 h 927927"/>
                <a:gd name="connsiteX4" fmla="*/ 445171 w 8680083"/>
                <a:gd name="connsiteY4" fmla="*/ 0 h 927927"/>
                <a:gd name="connsiteX5" fmla="*/ 4677517 w 8680083"/>
                <a:gd name="connsiteY5" fmla="*/ 0 h 927927"/>
                <a:gd name="connsiteX6" fmla="*/ 5481296 w 8680083"/>
                <a:gd name="connsiteY6" fmla="*/ 51020 h 927927"/>
                <a:gd name="connsiteX7" fmla="*/ 8680083 w 8680083"/>
                <a:gd name="connsiteY7" fmla="*/ 463963 h 927927"/>
                <a:gd name="connsiteX0" fmla="*/ 6573209 w 8645630"/>
                <a:gd name="connsiteY0" fmla="*/ 927927 h 927927"/>
                <a:gd name="connsiteX1" fmla="*/ 9894 w 8645630"/>
                <a:gd name="connsiteY1" fmla="*/ 927927 h 927927"/>
                <a:gd name="connsiteX2" fmla="*/ 1115417 w 8645630"/>
                <a:gd name="connsiteY2" fmla="*/ 463963 h 927927"/>
                <a:gd name="connsiteX3" fmla="*/ 8815 w 8645630"/>
                <a:gd name="connsiteY3" fmla="*/ 51020 h 927927"/>
                <a:gd name="connsiteX4" fmla="*/ 410718 w 8645630"/>
                <a:gd name="connsiteY4" fmla="*/ 0 h 927927"/>
                <a:gd name="connsiteX5" fmla="*/ 4643064 w 8645630"/>
                <a:gd name="connsiteY5" fmla="*/ 0 h 927927"/>
                <a:gd name="connsiteX6" fmla="*/ 5446843 w 8645630"/>
                <a:gd name="connsiteY6" fmla="*/ 51020 h 927927"/>
                <a:gd name="connsiteX7" fmla="*/ 8645630 w 8645630"/>
                <a:gd name="connsiteY7" fmla="*/ 463963 h 927927"/>
                <a:gd name="connsiteX0" fmla="*/ 6577995 w 8650416"/>
                <a:gd name="connsiteY0" fmla="*/ 927927 h 927927"/>
                <a:gd name="connsiteX1" fmla="*/ 14680 w 8650416"/>
                <a:gd name="connsiteY1" fmla="*/ 927927 h 927927"/>
                <a:gd name="connsiteX2" fmla="*/ 1120203 w 8650416"/>
                <a:gd name="connsiteY2" fmla="*/ 463963 h 927927"/>
                <a:gd name="connsiteX3" fmla="*/ 13601 w 8650416"/>
                <a:gd name="connsiteY3" fmla="*/ 51020 h 927927"/>
                <a:gd name="connsiteX4" fmla="*/ 415504 w 8650416"/>
                <a:gd name="connsiteY4" fmla="*/ 0 h 927927"/>
                <a:gd name="connsiteX5" fmla="*/ 4647850 w 8650416"/>
                <a:gd name="connsiteY5" fmla="*/ 0 h 927927"/>
                <a:gd name="connsiteX6" fmla="*/ 5451629 w 8650416"/>
                <a:gd name="connsiteY6" fmla="*/ 51020 h 927927"/>
                <a:gd name="connsiteX7" fmla="*/ 8650416 w 8650416"/>
                <a:gd name="connsiteY7" fmla="*/ 463963 h 927927"/>
                <a:gd name="connsiteX0" fmla="*/ 6579361 w 8651782"/>
                <a:gd name="connsiteY0" fmla="*/ 927927 h 927927"/>
                <a:gd name="connsiteX1" fmla="*/ 16046 w 8651782"/>
                <a:gd name="connsiteY1" fmla="*/ 927927 h 927927"/>
                <a:gd name="connsiteX2" fmla="*/ 1121569 w 8651782"/>
                <a:gd name="connsiteY2" fmla="*/ 463963 h 927927"/>
                <a:gd name="connsiteX3" fmla="*/ 14967 w 8651782"/>
                <a:gd name="connsiteY3" fmla="*/ 51020 h 927927"/>
                <a:gd name="connsiteX4" fmla="*/ 154003 w 8651782"/>
                <a:gd name="connsiteY4" fmla="*/ 0 h 927927"/>
                <a:gd name="connsiteX5" fmla="*/ 4649216 w 8651782"/>
                <a:gd name="connsiteY5" fmla="*/ 0 h 927927"/>
                <a:gd name="connsiteX6" fmla="*/ 5452995 w 8651782"/>
                <a:gd name="connsiteY6" fmla="*/ 51020 h 927927"/>
                <a:gd name="connsiteX7" fmla="*/ 8651782 w 8651782"/>
                <a:gd name="connsiteY7" fmla="*/ 463963 h 927927"/>
                <a:gd name="connsiteX0" fmla="*/ 6579361 w 8651782"/>
                <a:gd name="connsiteY0" fmla="*/ 927927 h 927927"/>
                <a:gd name="connsiteX1" fmla="*/ 16046 w 8651782"/>
                <a:gd name="connsiteY1" fmla="*/ 927927 h 927927"/>
                <a:gd name="connsiteX2" fmla="*/ 1121569 w 8651782"/>
                <a:gd name="connsiteY2" fmla="*/ 463963 h 927927"/>
                <a:gd name="connsiteX3" fmla="*/ 14967 w 8651782"/>
                <a:gd name="connsiteY3" fmla="*/ 51020 h 927927"/>
                <a:gd name="connsiteX4" fmla="*/ 154003 w 8651782"/>
                <a:gd name="connsiteY4" fmla="*/ 0 h 927927"/>
                <a:gd name="connsiteX5" fmla="*/ 4649216 w 8651782"/>
                <a:gd name="connsiteY5" fmla="*/ 0 h 927927"/>
                <a:gd name="connsiteX6" fmla="*/ 7545180 w 8651782"/>
                <a:gd name="connsiteY6" fmla="*/ 51020 h 927927"/>
                <a:gd name="connsiteX7" fmla="*/ 8651782 w 8651782"/>
                <a:gd name="connsiteY7" fmla="*/ 463963 h 927927"/>
                <a:gd name="connsiteX0" fmla="*/ 6579361 w 8651782"/>
                <a:gd name="connsiteY0" fmla="*/ 927927 h 927927"/>
                <a:gd name="connsiteX1" fmla="*/ 16046 w 8651782"/>
                <a:gd name="connsiteY1" fmla="*/ 927927 h 927927"/>
                <a:gd name="connsiteX2" fmla="*/ 1121569 w 8651782"/>
                <a:gd name="connsiteY2" fmla="*/ 463963 h 927927"/>
                <a:gd name="connsiteX3" fmla="*/ 14967 w 8651782"/>
                <a:gd name="connsiteY3" fmla="*/ 51020 h 927927"/>
                <a:gd name="connsiteX4" fmla="*/ 154003 w 8651782"/>
                <a:gd name="connsiteY4" fmla="*/ 0 h 927927"/>
                <a:gd name="connsiteX5" fmla="*/ 4649216 w 8651782"/>
                <a:gd name="connsiteY5" fmla="*/ 0 h 927927"/>
                <a:gd name="connsiteX6" fmla="*/ 7545180 w 8651782"/>
                <a:gd name="connsiteY6" fmla="*/ 51020 h 927927"/>
                <a:gd name="connsiteX7" fmla="*/ 8651782 w 8651782"/>
                <a:gd name="connsiteY7" fmla="*/ 463963 h 927927"/>
                <a:gd name="connsiteX0" fmla="*/ 6579361 w 8651782"/>
                <a:gd name="connsiteY0" fmla="*/ 927927 h 927927"/>
                <a:gd name="connsiteX1" fmla="*/ 16046 w 8651782"/>
                <a:gd name="connsiteY1" fmla="*/ 927927 h 927927"/>
                <a:gd name="connsiteX2" fmla="*/ 1121569 w 8651782"/>
                <a:gd name="connsiteY2" fmla="*/ 463963 h 927927"/>
                <a:gd name="connsiteX3" fmla="*/ 14967 w 8651782"/>
                <a:gd name="connsiteY3" fmla="*/ 51020 h 927927"/>
                <a:gd name="connsiteX4" fmla="*/ 154003 w 8651782"/>
                <a:gd name="connsiteY4" fmla="*/ 0 h 927927"/>
                <a:gd name="connsiteX5" fmla="*/ 4649216 w 8651782"/>
                <a:gd name="connsiteY5" fmla="*/ 0 h 927927"/>
                <a:gd name="connsiteX6" fmla="*/ 7545180 w 8651782"/>
                <a:gd name="connsiteY6" fmla="*/ 51020 h 927927"/>
                <a:gd name="connsiteX7" fmla="*/ 8651782 w 8651782"/>
                <a:gd name="connsiteY7" fmla="*/ 463963 h 927927"/>
                <a:gd name="connsiteX0" fmla="*/ 6579361 w 8651782"/>
                <a:gd name="connsiteY0" fmla="*/ 927927 h 927927"/>
                <a:gd name="connsiteX1" fmla="*/ 16046 w 8651782"/>
                <a:gd name="connsiteY1" fmla="*/ 927927 h 927927"/>
                <a:gd name="connsiteX2" fmla="*/ 1121569 w 8651782"/>
                <a:gd name="connsiteY2" fmla="*/ 463963 h 927927"/>
                <a:gd name="connsiteX3" fmla="*/ 14967 w 8651782"/>
                <a:gd name="connsiteY3" fmla="*/ 51020 h 927927"/>
                <a:gd name="connsiteX4" fmla="*/ 154003 w 8651782"/>
                <a:gd name="connsiteY4" fmla="*/ 0 h 927927"/>
                <a:gd name="connsiteX5" fmla="*/ 4649216 w 8651782"/>
                <a:gd name="connsiteY5" fmla="*/ 0 h 927927"/>
                <a:gd name="connsiteX6" fmla="*/ 7545180 w 8651782"/>
                <a:gd name="connsiteY6" fmla="*/ 51020 h 927927"/>
                <a:gd name="connsiteX7" fmla="*/ 8651782 w 8651782"/>
                <a:gd name="connsiteY7" fmla="*/ 463963 h 927927"/>
                <a:gd name="connsiteX0" fmla="*/ 6579361 w 8651782"/>
                <a:gd name="connsiteY0" fmla="*/ 927927 h 927927"/>
                <a:gd name="connsiteX1" fmla="*/ 16046 w 8651782"/>
                <a:gd name="connsiteY1" fmla="*/ 927927 h 927927"/>
                <a:gd name="connsiteX2" fmla="*/ 1121569 w 8651782"/>
                <a:gd name="connsiteY2" fmla="*/ 463963 h 927927"/>
                <a:gd name="connsiteX3" fmla="*/ 14967 w 8651782"/>
                <a:gd name="connsiteY3" fmla="*/ 51020 h 927927"/>
                <a:gd name="connsiteX4" fmla="*/ 154003 w 8651782"/>
                <a:gd name="connsiteY4" fmla="*/ 0 h 927927"/>
                <a:gd name="connsiteX5" fmla="*/ 7267117 w 8651782"/>
                <a:gd name="connsiteY5" fmla="*/ 0 h 927927"/>
                <a:gd name="connsiteX6" fmla="*/ 7545180 w 8651782"/>
                <a:gd name="connsiteY6" fmla="*/ 51020 h 927927"/>
                <a:gd name="connsiteX7" fmla="*/ 8651782 w 8651782"/>
                <a:gd name="connsiteY7" fmla="*/ 463963 h 927927"/>
                <a:gd name="connsiteX0" fmla="*/ 7935541 w 8651782"/>
                <a:gd name="connsiteY0" fmla="*/ 927927 h 927927"/>
                <a:gd name="connsiteX1" fmla="*/ 16046 w 8651782"/>
                <a:gd name="connsiteY1" fmla="*/ 927927 h 927927"/>
                <a:gd name="connsiteX2" fmla="*/ 1121569 w 8651782"/>
                <a:gd name="connsiteY2" fmla="*/ 463963 h 927927"/>
                <a:gd name="connsiteX3" fmla="*/ 14967 w 8651782"/>
                <a:gd name="connsiteY3" fmla="*/ 51020 h 927927"/>
                <a:gd name="connsiteX4" fmla="*/ 154003 w 8651782"/>
                <a:gd name="connsiteY4" fmla="*/ 0 h 927927"/>
                <a:gd name="connsiteX5" fmla="*/ 7267117 w 8651782"/>
                <a:gd name="connsiteY5" fmla="*/ 0 h 927927"/>
                <a:gd name="connsiteX6" fmla="*/ 7545180 w 8651782"/>
                <a:gd name="connsiteY6" fmla="*/ 51020 h 927927"/>
                <a:gd name="connsiteX7" fmla="*/ 8651782 w 8651782"/>
                <a:gd name="connsiteY7" fmla="*/ 463963 h 927927"/>
                <a:gd name="connsiteX0" fmla="*/ 7935542 w 8651783"/>
                <a:gd name="connsiteY0" fmla="*/ 927927 h 927927"/>
                <a:gd name="connsiteX1" fmla="*/ 16047 w 8651783"/>
                <a:gd name="connsiteY1" fmla="*/ 927927 h 927927"/>
                <a:gd name="connsiteX2" fmla="*/ 1121570 w 8651783"/>
                <a:gd name="connsiteY2" fmla="*/ 463963 h 927927"/>
                <a:gd name="connsiteX3" fmla="*/ 14968 w 8651783"/>
                <a:gd name="connsiteY3" fmla="*/ 51020 h 927927"/>
                <a:gd name="connsiteX4" fmla="*/ 154004 w 8651783"/>
                <a:gd name="connsiteY4" fmla="*/ 0 h 927927"/>
                <a:gd name="connsiteX5" fmla="*/ 7267118 w 8651783"/>
                <a:gd name="connsiteY5" fmla="*/ 0 h 927927"/>
                <a:gd name="connsiteX6" fmla="*/ 7545181 w 8651783"/>
                <a:gd name="connsiteY6" fmla="*/ 51020 h 927927"/>
                <a:gd name="connsiteX7" fmla="*/ 8651783 w 8651783"/>
                <a:gd name="connsiteY7" fmla="*/ 463963 h 927927"/>
                <a:gd name="connsiteX0" fmla="*/ 7935542 w 8651783"/>
                <a:gd name="connsiteY0" fmla="*/ 927927 h 927927"/>
                <a:gd name="connsiteX1" fmla="*/ 16047 w 8651783"/>
                <a:gd name="connsiteY1" fmla="*/ 927927 h 927927"/>
                <a:gd name="connsiteX2" fmla="*/ 380230 w 8651783"/>
                <a:gd name="connsiteY2" fmla="*/ 463964 h 927927"/>
                <a:gd name="connsiteX3" fmla="*/ 14968 w 8651783"/>
                <a:gd name="connsiteY3" fmla="*/ 51020 h 927927"/>
                <a:gd name="connsiteX4" fmla="*/ 154004 w 8651783"/>
                <a:gd name="connsiteY4" fmla="*/ 0 h 927927"/>
                <a:gd name="connsiteX5" fmla="*/ 7267118 w 8651783"/>
                <a:gd name="connsiteY5" fmla="*/ 0 h 927927"/>
                <a:gd name="connsiteX6" fmla="*/ 7545181 w 8651783"/>
                <a:gd name="connsiteY6" fmla="*/ 51020 h 927927"/>
                <a:gd name="connsiteX7" fmla="*/ 8651783 w 8651783"/>
                <a:gd name="connsiteY7" fmla="*/ 463963 h 927927"/>
                <a:gd name="connsiteX0" fmla="*/ 7935542 w 8651783"/>
                <a:gd name="connsiteY0" fmla="*/ 927927 h 927927"/>
                <a:gd name="connsiteX1" fmla="*/ 16047 w 8651783"/>
                <a:gd name="connsiteY1" fmla="*/ 927927 h 927927"/>
                <a:gd name="connsiteX2" fmla="*/ 380230 w 8651783"/>
                <a:gd name="connsiteY2" fmla="*/ 463964 h 927927"/>
                <a:gd name="connsiteX3" fmla="*/ 14968 w 8651783"/>
                <a:gd name="connsiteY3" fmla="*/ 51020 h 927927"/>
                <a:gd name="connsiteX4" fmla="*/ 154004 w 8651783"/>
                <a:gd name="connsiteY4" fmla="*/ 0 h 927927"/>
                <a:gd name="connsiteX5" fmla="*/ 7267118 w 8651783"/>
                <a:gd name="connsiteY5" fmla="*/ 0 h 927927"/>
                <a:gd name="connsiteX6" fmla="*/ 7545181 w 8651783"/>
                <a:gd name="connsiteY6" fmla="*/ 51020 h 927927"/>
                <a:gd name="connsiteX7" fmla="*/ 8651783 w 8651783"/>
                <a:gd name="connsiteY7" fmla="*/ 463963 h 927927"/>
                <a:gd name="connsiteX0" fmla="*/ 7935542 w 8651783"/>
                <a:gd name="connsiteY0" fmla="*/ 927927 h 927927"/>
                <a:gd name="connsiteX1" fmla="*/ 16047 w 8651783"/>
                <a:gd name="connsiteY1" fmla="*/ 927927 h 927927"/>
                <a:gd name="connsiteX2" fmla="*/ 380230 w 8651783"/>
                <a:gd name="connsiteY2" fmla="*/ 463964 h 927927"/>
                <a:gd name="connsiteX3" fmla="*/ 14968 w 8651783"/>
                <a:gd name="connsiteY3" fmla="*/ 51020 h 927927"/>
                <a:gd name="connsiteX4" fmla="*/ 154004 w 8651783"/>
                <a:gd name="connsiteY4" fmla="*/ 0 h 927927"/>
                <a:gd name="connsiteX5" fmla="*/ 7267118 w 8651783"/>
                <a:gd name="connsiteY5" fmla="*/ 0 h 927927"/>
                <a:gd name="connsiteX6" fmla="*/ 7545181 w 8651783"/>
                <a:gd name="connsiteY6" fmla="*/ 51020 h 927927"/>
                <a:gd name="connsiteX7" fmla="*/ 8651783 w 8651783"/>
                <a:gd name="connsiteY7" fmla="*/ 463963 h 927927"/>
                <a:gd name="connsiteX0" fmla="*/ 7923399 w 8639640"/>
                <a:gd name="connsiteY0" fmla="*/ 927927 h 927927"/>
                <a:gd name="connsiteX1" fmla="*/ 3904 w 8639640"/>
                <a:gd name="connsiteY1" fmla="*/ 927927 h 927927"/>
                <a:gd name="connsiteX2" fmla="*/ 368087 w 8639640"/>
                <a:gd name="connsiteY2" fmla="*/ 463964 h 927927"/>
                <a:gd name="connsiteX3" fmla="*/ 2825 w 8639640"/>
                <a:gd name="connsiteY3" fmla="*/ 51020 h 927927"/>
                <a:gd name="connsiteX4" fmla="*/ 141861 w 8639640"/>
                <a:gd name="connsiteY4" fmla="*/ 0 h 927927"/>
                <a:gd name="connsiteX5" fmla="*/ 7254975 w 8639640"/>
                <a:gd name="connsiteY5" fmla="*/ 0 h 927927"/>
                <a:gd name="connsiteX6" fmla="*/ 7533038 w 8639640"/>
                <a:gd name="connsiteY6" fmla="*/ 51020 h 927927"/>
                <a:gd name="connsiteX7" fmla="*/ 8639640 w 8639640"/>
                <a:gd name="connsiteY7" fmla="*/ 463963 h 927927"/>
                <a:gd name="connsiteX0" fmla="*/ 7925037 w 8641278"/>
                <a:gd name="connsiteY0" fmla="*/ 927927 h 927927"/>
                <a:gd name="connsiteX1" fmla="*/ 5542 w 8641278"/>
                <a:gd name="connsiteY1" fmla="*/ 927927 h 927927"/>
                <a:gd name="connsiteX2" fmla="*/ 369725 w 8641278"/>
                <a:gd name="connsiteY2" fmla="*/ 463964 h 927927"/>
                <a:gd name="connsiteX3" fmla="*/ 4463 w 8641278"/>
                <a:gd name="connsiteY3" fmla="*/ 51020 h 927927"/>
                <a:gd name="connsiteX4" fmla="*/ 143499 w 8641278"/>
                <a:gd name="connsiteY4" fmla="*/ 0 h 927927"/>
                <a:gd name="connsiteX5" fmla="*/ 7256613 w 8641278"/>
                <a:gd name="connsiteY5" fmla="*/ 0 h 927927"/>
                <a:gd name="connsiteX6" fmla="*/ 7534676 w 8641278"/>
                <a:gd name="connsiteY6" fmla="*/ 51020 h 927927"/>
                <a:gd name="connsiteX7" fmla="*/ 8641278 w 8641278"/>
                <a:gd name="connsiteY7" fmla="*/ 463963 h 927927"/>
                <a:gd name="connsiteX0" fmla="*/ 7925514 w 8641755"/>
                <a:gd name="connsiteY0" fmla="*/ 927927 h 927927"/>
                <a:gd name="connsiteX1" fmla="*/ 6019 w 8641755"/>
                <a:gd name="connsiteY1" fmla="*/ 927927 h 927927"/>
                <a:gd name="connsiteX2" fmla="*/ 370202 w 8641755"/>
                <a:gd name="connsiteY2" fmla="*/ 463964 h 927927"/>
                <a:gd name="connsiteX3" fmla="*/ 4940 w 8641755"/>
                <a:gd name="connsiteY3" fmla="*/ 51020 h 927927"/>
                <a:gd name="connsiteX4" fmla="*/ 50831 w 8641755"/>
                <a:gd name="connsiteY4" fmla="*/ 0 h 927927"/>
                <a:gd name="connsiteX5" fmla="*/ 7257090 w 8641755"/>
                <a:gd name="connsiteY5" fmla="*/ 0 h 927927"/>
                <a:gd name="connsiteX6" fmla="*/ 7535153 w 8641755"/>
                <a:gd name="connsiteY6" fmla="*/ 51020 h 927927"/>
                <a:gd name="connsiteX7" fmla="*/ 8641755 w 8641755"/>
                <a:gd name="connsiteY7" fmla="*/ 463963 h 927927"/>
                <a:gd name="connsiteX0" fmla="*/ 7925514 w 8641755"/>
                <a:gd name="connsiteY0" fmla="*/ 927927 h 927927"/>
                <a:gd name="connsiteX1" fmla="*/ 6019 w 8641755"/>
                <a:gd name="connsiteY1" fmla="*/ 927927 h 927927"/>
                <a:gd name="connsiteX2" fmla="*/ 370202 w 8641755"/>
                <a:gd name="connsiteY2" fmla="*/ 463964 h 927927"/>
                <a:gd name="connsiteX3" fmla="*/ 4940 w 8641755"/>
                <a:gd name="connsiteY3" fmla="*/ 51020 h 927927"/>
                <a:gd name="connsiteX4" fmla="*/ 50831 w 8641755"/>
                <a:gd name="connsiteY4" fmla="*/ 0 h 927927"/>
                <a:gd name="connsiteX5" fmla="*/ 7257090 w 8641755"/>
                <a:gd name="connsiteY5" fmla="*/ 0 h 927927"/>
                <a:gd name="connsiteX6" fmla="*/ 8336765 w 8641755"/>
                <a:gd name="connsiteY6" fmla="*/ 51020 h 927927"/>
                <a:gd name="connsiteX7" fmla="*/ 8641755 w 8641755"/>
                <a:gd name="connsiteY7" fmla="*/ 463963 h 927927"/>
                <a:gd name="connsiteX0" fmla="*/ 7925514 w 8702026"/>
                <a:gd name="connsiteY0" fmla="*/ 927927 h 927927"/>
                <a:gd name="connsiteX1" fmla="*/ 6019 w 8702026"/>
                <a:gd name="connsiteY1" fmla="*/ 927927 h 927927"/>
                <a:gd name="connsiteX2" fmla="*/ 370202 w 8702026"/>
                <a:gd name="connsiteY2" fmla="*/ 463964 h 927927"/>
                <a:gd name="connsiteX3" fmla="*/ 4940 w 8702026"/>
                <a:gd name="connsiteY3" fmla="*/ 51020 h 927927"/>
                <a:gd name="connsiteX4" fmla="*/ 50831 w 8702026"/>
                <a:gd name="connsiteY4" fmla="*/ 0 h 927927"/>
                <a:gd name="connsiteX5" fmla="*/ 7257090 w 8702026"/>
                <a:gd name="connsiteY5" fmla="*/ 0 h 927927"/>
                <a:gd name="connsiteX6" fmla="*/ 8336765 w 8702026"/>
                <a:gd name="connsiteY6" fmla="*/ 51020 h 927927"/>
                <a:gd name="connsiteX7" fmla="*/ 8702026 w 8702026"/>
                <a:gd name="connsiteY7" fmla="*/ 463964 h 927927"/>
                <a:gd name="connsiteX0" fmla="*/ 7925514 w 8702026"/>
                <a:gd name="connsiteY0" fmla="*/ 927927 h 927927"/>
                <a:gd name="connsiteX1" fmla="*/ 6019 w 8702026"/>
                <a:gd name="connsiteY1" fmla="*/ 927927 h 927927"/>
                <a:gd name="connsiteX2" fmla="*/ 370202 w 8702026"/>
                <a:gd name="connsiteY2" fmla="*/ 463964 h 927927"/>
                <a:gd name="connsiteX3" fmla="*/ 4940 w 8702026"/>
                <a:gd name="connsiteY3" fmla="*/ 51020 h 927927"/>
                <a:gd name="connsiteX4" fmla="*/ 50831 w 8702026"/>
                <a:gd name="connsiteY4" fmla="*/ 0 h 927927"/>
                <a:gd name="connsiteX5" fmla="*/ 7257090 w 8702026"/>
                <a:gd name="connsiteY5" fmla="*/ 0 h 927927"/>
                <a:gd name="connsiteX6" fmla="*/ 8336765 w 8702026"/>
                <a:gd name="connsiteY6" fmla="*/ 51020 h 927927"/>
                <a:gd name="connsiteX7" fmla="*/ 8702026 w 8702026"/>
                <a:gd name="connsiteY7" fmla="*/ 463964 h 927927"/>
                <a:gd name="connsiteX0" fmla="*/ 7925514 w 8702026"/>
                <a:gd name="connsiteY0" fmla="*/ 927927 h 927927"/>
                <a:gd name="connsiteX1" fmla="*/ 6019 w 8702026"/>
                <a:gd name="connsiteY1" fmla="*/ 927927 h 927927"/>
                <a:gd name="connsiteX2" fmla="*/ 370202 w 8702026"/>
                <a:gd name="connsiteY2" fmla="*/ 463964 h 927927"/>
                <a:gd name="connsiteX3" fmla="*/ 4940 w 8702026"/>
                <a:gd name="connsiteY3" fmla="*/ 51020 h 927927"/>
                <a:gd name="connsiteX4" fmla="*/ 50831 w 8702026"/>
                <a:gd name="connsiteY4" fmla="*/ 0 h 927927"/>
                <a:gd name="connsiteX5" fmla="*/ 7257090 w 8702026"/>
                <a:gd name="connsiteY5" fmla="*/ 0 h 927927"/>
                <a:gd name="connsiteX6" fmla="*/ 8336765 w 8702026"/>
                <a:gd name="connsiteY6" fmla="*/ 51020 h 927927"/>
                <a:gd name="connsiteX7" fmla="*/ 8702026 w 8702026"/>
                <a:gd name="connsiteY7" fmla="*/ 463964 h 927927"/>
                <a:gd name="connsiteX0" fmla="*/ 7925514 w 8702026"/>
                <a:gd name="connsiteY0" fmla="*/ 927927 h 927927"/>
                <a:gd name="connsiteX1" fmla="*/ 6019 w 8702026"/>
                <a:gd name="connsiteY1" fmla="*/ 927927 h 927927"/>
                <a:gd name="connsiteX2" fmla="*/ 370202 w 8702026"/>
                <a:gd name="connsiteY2" fmla="*/ 463964 h 927927"/>
                <a:gd name="connsiteX3" fmla="*/ 4940 w 8702026"/>
                <a:gd name="connsiteY3" fmla="*/ 51020 h 927927"/>
                <a:gd name="connsiteX4" fmla="*/ 50831 w 8702026"/>
                <a:gd name="connsiteY4" fmla="*/ 0 h 927927"/>
                <a:gd name="connsiteX5" fmla="*/ 8244982 w 8702026"/>
                <a:gd name="connsiteY5" fmla="*/ 0 h 927927"/>
                <a:gd name="connsiteX6" fmla="*/ 8336765 w 8702026"/>
                <a:gd name="connsiteY6" fmla="*/ 51020 h 927927"/>
                <a:gd name="connsiteX7" fmla="*/ 8702026 w 8702026"/>
                <a:gd name="connsiteY7" fmla="*/ 463964 h 927927"/>
                <a:gd name="connsiteX0" fmla="*/ 8466337 w 8702026"/>
                <a:gd name="connsiteY0" fmla="*/ 927927 h 927927"/>
                <a:gd name="connsiteX1" fmla="*/ 6019 w 8702026"/>
                <a:gd name="connsiteY1" fmla="*/ 927927 h 927927"/>
                <a:gd name="connsiteX2" fmla="*/ 370202 w 8702026"/>
                <a:gd name="connsiteY2" fmla="*/ 463964 h 927927"/>
                <a:gd name="connsiteX3" fmla="*/ 4940 w 8702026"/>
                <a:gd name="connsiteY3" fmla="*/ 51020 h 927927"/>
                <a:gd name="connsiteX4" fmla="*/ 50831 w 8702026"/>
                <a:gd name="connsiteY4" fmla="*/ 0 h 927927"/>
                <a:gd name="connsiteX5" fmla="*/ 8244982 w 8702026"/>
                <a:gd name="connsiteY5" fmla="*/ 0 h 927927"/>
                <a:gd name="connsiteX6" fmla="*/ 8336765 w 8702026"/>
                <a:gd name="connsiteY6" fmla="*/ 51020 h 927927"/>
                <a:gd name="connsiteX7" fmla="*/ 8702026 w 8702026"/>
                <a:gd name="connsiteY7" fmla="*/ 463964 h 927927"/>
                <a:gd name="connsiteX0" fmla="*/ 8466337 w 8702026"/>
                <a:gd name="connsiteY0" fmla="*/ 927927 h 927927"/>
                <a:gd name="connsiteX1" fmla="*/ 6019 w 8702026"/>
                <a:gd name="connsiteY1" fmla="*/ 927927 h 927927"/>
                <a:gd name="connsiteX2" fmla="*/ 370202 w 8702026"/>
                <a:gd name="connsiteY2" fmla="*/ 463964 h 927927"/>
                <a:gd name="connsiteX3" fmla="*/ 4943 w 8702026"/>
                <a:gd name="connsiteY3" fmla="*/ 51020 h 927927"/>
                <a:gd name="connsiteX4" fmla="*/ 50831 w 8702026"/>
                <a:gd name="connsiteY4" fmla="*/ 0 h 927927"/>
                <a:gd name="connsiteX5" fmla="*/ 8244982 w 8702026"/>
                <a:gd name="connsiteY5" fmla="*/ 0 h 927927"/>
                <a:gd name="connsiteX6" fmla="*/ 8336765 w 8702026"/>
                <a:gd name="connsiteY6" fmla="*/ 51020 h 927927"/>
                <a:gd name="connsiteX7" fmla="*/ 8702026 w 8702026"/>
                <a:gd name="connsiteY7" fmla="*/ 463964 h 927927"/>
                <a:gd name="connsiteX0" fmla="*/ 8466337 w 8702026"/>
                <a:gd name="connsiteY0" fmla="*/ 927927 h 927927"/>
                <a:gd name="connsiteX1" fmla="*/ 6019 w 8702026"/>
                <a:gd name="connsiteY1" fmla="*/ 927927 h 927927"/>
                <a:gd name="connsiteX2" fmla="*/ 3207857 w 8702026"/>
                <a:gd name="connsiteY2" fmla="*/ 463964 h 927927"/>
                <a:gd name="connsiteX3" fmla="*/ 4943 w 8702026"/>
                <a:gd name="connsiteY3" fmla="*/ 51020 h 927927"/>
                <a:gd name="connsiteX4" fmla="*/ 50831 w 8702026"/>
                <a:gd name="connsiteY4" fmla="*/ 0 h 927927"/>
                <a:gd name="connsiteX5" fmla="*/ 8244982 w 8702026"/>
                <a:gd name="connsiteY5" fmla="*/ 0 h 927927"/>
                <a:gd name="connsiteX6" fmla="*/ 8336765 w 8702026"/>
                <a:gd name="connsiteY6" fmla="*/ 51020 h 927927"/>
                <a:gd name="connsiteX7" fmla="*/ 8702026 w 8702026"/>
                <a:gd name="connsiteY7" fmla="*/ 463964 h 927927"/>
                <a:gd name="connsiteX0" fmla="*/ 8466337 w 8702026"/>
                <a:gd name="connsiteY0" fmla="*/ 927927 h 927927"/>
                <a:gd name="connsiteX1" fmla="*/ 6019 w 8702026"/>
                <a:gd name="connsiteY1" fmla="*/ 927927 h 927927"/>
                <a:gd name="connsiteX2" fmla="*/ 3207857 w 8702026"/>
                <a:gd name="connsiteY2" fmla="*/ 463964 h 927927"/>
                <a:gd name="connsiteX3" fmla="*/ 4943 w 8702026"/>
                <a:gd name="connsiteY3" fmla="*/ 51020 h 927927"/>
                <a:gd name="connsiteX4" fmla="*/ 50831 w 8702026"/>
                <a:gd name="connsiteY4" fmla="*/ 0 h 927927"/>
                <a:gd name="connsiteX5" fmla="*/ 8244982 w 8702026"/>
                <a:gd name="connsiteY5" fmla="*/ 0 h 927927"/>
                <a:gd name="connsiteX6" fmla="*/ 8336765 w 8702026"/>
                <a:gd name="connsiteY6" fmla="*/ 51020 h 927927"/>
                <a:gd name="connsiteX7" fmla="*/ 8702026 w 8702026"/>
                <a:gd name="connsiteY7" fmla="*/ 463964 h 927927"/>
                <a:gd name="connsiteX0" fmla="*/ 8466337 w 8702026"/>
                <a:gd name="connsiteY0" fmla="*/ 927927 h 927927"/>
                <a:gd name="connsiteX1" fmla="*/ 6019 w 8702026"/>
                <a:gd name="connsiteY1" fmla="*/ 927927 h 927927"/>
                <a:gd name="connsiteX2" fmla="*/ 3207857 w 8702026"/>
                <a:gd name="connsiteY2" fmla="*/ 463964 h 927927"/>
                <a:gd name="connsiteX3" fmla="*/ 4943 w 8702026"/>
                <a:gd name="connsiteY3" fmla="*/ 51020 h 927927"/>
                <a:gd name="connsiteX4" fmla="*/ 50831 w 8702026"/>
                <a:gd name="connsiteY4" fmla="*/ 0 h 927927"/>
                <a:gd name="connsiteX5" fmla="*/ 8244982 w 8702026"/>
                <a:gd name="connsiteY5" fmla="*/ 0 h 927927"/>
                <a:gd name="connsiteX6" fmla="*/ 8336765 w 8702026"/>
                <a:gd name="connsiteY6" fmla="*/ 51020 h 927927"/>
                <a:gd name="connsiteX7" fmla="*/ 8702026 w 8702026"/>
                <a:gd name="connsiteY7" fmla="*/ 463964 h 927927"/>
                <a:gd name="connsiteX0" fmla="*/ 8527680 w 8763369"/>
                <a:gd name="connsiteY0" fmla="*/ 927927 h 927927"/>
                <a:gd name="connsiteX1" fmla="*/ 67362 w 8763369"/>
                <a:gd name="connsiteY1" fmla="*/ 927927 h 927927"/>
                <a:gd name="connsiteX2" fmla="*/ 3269200 w 8763369"/>
                <a:gd name="connsiteY2" fmla="*/ 463964 h 927927"/>
                <a:gd name="connsiteX3" fmla="*/ 66286 w 8763369"/>
                <a:gd name="connsiteY3" fmla="*/ 51020 h 927927"/>
                <a:gd name="connsiteX4" fmla="*/ 112174 w 8763369"/>
                <a:gd name="connsiteY4" fmla="*/ 0 h 927927"/>
                <a:gd name="connsiteX5" fmla="*/ 8306325 w 8763369"/>
                <a:gd name="connsiteY5" fmla="*/ 0 h 927927"/>
                <a:gd name="connsiteX6" fmla="*/ 8398108 w 8763369"/>
                <a:gd name="connsiteY6" fmla="*/ 51020 h 927927"/>
                <a:gd name="connsiteX7" fmla="*/ 8763369 w 8763369"/>
                <a:gd name="connsiteY7" fmla="*/ 463964 h 927927"/>
                <a:gd name="connsiteX0" fmla="*/ 8507439 w 8743128"/>
                <a:gd name="connsiteY0" fmla="*/ 927927 h 927927"/>
                <a:gd name="connsiteX1" fmla="*/ 47121 w 8743128"/>
                <a:gd name="connsiteY1" fmla="*/ 927927 h 927927"/>
                <a:gd name="connsiteX2" fmla="*/ 3248959 w 8743128"/>
                <a:gd name="connsiteY2" fmla="*/ 463964 h 927927"/>
                <a:gd name="connsiteX3" fmla="*/ 46045 w 8743128"/>
                <a:gd name="connsiteY3" fmla="*/ 51020 h 927927"/>
                <a:gd name="connsiteX4" fmla="*/ 91933 w 8743128"/>
                <a:gd name="connsiteY4" fmla="*/ 0 h 927927"/>
                <a:gd name="connsiteX5" fmla="*/ 8286084 w 8743128"/>
                <a:gd name="connsiteY5" fmla="*/ 0 h 927927"/>
                <a:gd name="connsiteX6" fmla="*/ 8377867 w 8743128"/>
                <a:gd name="connsiteY6" fmla="*/ 51020 h 927927"/>
                <a:gd name="connsiteX7" fmla="*/ 8743128 w 8743128"/>
                <a:gd name="connsiteY7" fmla="*/ 463964 h 927927"/>
                <a:gd name="connsiteX0" fmla="*/ 8504714 w 8740403"/>
                <a:gd name="connsiteY0" fmla="*/ 927927 h 927927"/>
                <a:gd name="connsiteX1" fmla="*/ 44396 w 8740403"/>
                <a:gd name="connsiteY1" fmla="*/ 927927 h 927927"/>
                <a:gd name="connsiteX2" fmla="*/ 3246234 w 8740403"/>
                <a:gd name="connsiteY2" fmla="*/ 463964 h 927927"/>
                <a:gd name="connsiteX3" fmla="*/ 43320 w 8740403"/>
                <a:gd name="connsiteY3" fmla="*/ 51020 h 927927"/>
                <a:gd name="connsiteX4" fmla="*/ 445729 w 8740403"/>
                <a:gd name="connsiteY4" fmla="*/ 0 h 927927"/>
                <a:gd name="connsiteX5" fmla="*/ 8283359 w 8740403"/>
                <a:gd name="connsiteY5" fmla="*/ 0 h 927927"/>
                <a:gd name="connsiteX6" fmla="*/ 8375142 w 8740403"/>
                <a:gd name="connsiteY6" fmla="*/ 51020 h 927927"/>
                <a:gd name="connsiteX7" fmla="*/ 8740403 w 8740403"/>
                <a:gd name="connsiteY7" fmla="*/ 463964 h 927927"/>
                <a:gd name="connsiteX0" fmla="*/ 8504714 w 8740403"/>
                <a:gd name="connsiteY0" fmla="*/ 927927 h 927927"/>
                <a:gd name="connsiteX1" fmla="*/ 44396 w 8740403"/>
                <a:gd name="connsiteY1" fmla="*/ 927927 h 927927"/>
                <a:gd name="connsiteX2" fmla="*/ 3246234 w 8740403"/>
                <a:gd name="connsiteY2" fmla="*/ 463964 h 927927"/>
                <a:gd name="connsiteX3" fmla="*/ 43320 w 8740403"/>
                <a:gd name="connsiteY3" fmla="*/ 51020 h 927927"/>
                <a:gd name="connsiteX4" fmla="*/ 445729 w 8740403"/>
                <a:gd name="connsiteY4" fmla="*/ 0 h 927927"/>
                <a:gd name="connsiteX5" fmla="*/ 8283359 w 8740403"/>
                <a:gd name="connsiteY5" fmla="*/ 0 h 927927"/>
                <a:gd name="connsiteX6" fmla="*/ 5537489 w 8740403"/>
                <a:gd name="connsiteY6" fmla="*/ 51020 h 927927"/>
                <a:gd name="connsiteX7" fmla="*/ 8740403 w 8740403"/>
                <a:gd name="connsiteY7" fmla="*/ 463964 h 927927"/>
                <a:gd name="connsiteX0" fmla="*/ 8504714 w 8740403"/>
                <a:gd name="connsiteY0" fmla="*/ 927927 h 927927"/>
                <a:gd name="connsiteX1" fmla="*/ 44396 w 8740403"/>
                <a:gd name="connsiteY1" fmla="*/ 927927 h 927927"/>
                <a:gd name="connsiteX2" fmla="*/ 3246234 w 8740403"/>
                <a:gd name="connsiteY2" fmla="*/ 463964 h 927927"/>
                <a:gd name="connsiteX3" fmla="*/ 43320 w 8740403"/>
                <a:gd name="connsiteY3" fmla="*/ 51020 h 927927"/>
                <a:gd name="connsiteX4" fmla="*/ 445729 w 8740403"/>
                <a:gd name="connsiteY4" fmla="*/ 0 h 927927"/>
                <a:gd name="connsiteX5" fmla="*/ 8283359 w 8740403"/>
                <a:gd name="connsiteY5" fmla="*/ 0 h 927927"/>
                <a:gd name="connsiteX6" fmla="*/ 5537489 w 8740403"/>
                <a:gd name="connsiteY6" fmla="*/ 51020 h 927927"/>
                <a:gd name="connsiteX7" fmla="*/ 8740403 w 8740403"/>
                <a:gd name="connsiteY7" fmla="*/ 463964 h 927927"/>
                <a:gd name="connsiteX0" fmla="*/ 8504714 w 8740403"/>
                <a:gd name="connsiteY0" fmla="*/ 927927 h 927927"/>
                <a:gd name="connsiteX1" fmla="*/ 44396 w 8740403"/>
                <a:gd name="connsiteY1" fmla="*/ 927927 h 927927"/>
                <a:gd name="connsiteX2" fmla="*/ 3246234 w 8740403"/>
                <a:gd name="connsiteY2" fmla="*/ 463964 h 927927"/>
                <a:gd name="connsiteX3" fmla="*/ 43320 w 8740403"/>
                <a:gd name="connsiteY3" fmla="*/ 51020 h 927927"/>
                <a:gd name="connsiteX4" fmla="*/ 445729 w 8740403"/>
                <a:gd name="connsiteY4" fmla="*/ 0 h 927927"/>
                <a:gd name="connsiteX5" fmla="*/ 8283359 w 8740403"/>
                <a:gd name="connsiteY5" fmla="*/ 0 h 927927"/>
                <a:gd name="connsiteX6" fmla="*/ 5537489 w 8740403"/>
                <a:gd name="connsiteY6" fmla="*/ 51020 h 927927"/>
                <a:gd name="connsiteX7" fmla="*/ 8740403 w 8740403"/>
                <a:gd name="connsiteY7" fmla="*/ 463964 h 927927"/>
                <a:gd name="connsiteX0" fmla="*/ 8504714 w 8740403"/>
                <a:gd name="connsiteY0" fmla="*/ 927927 h 927927"/>
                <a:gd name="connsiteX1" fmla="*/ 44396 w 8740403"/>
                <a:gd name="connsiteY1" fmla="*/ 927927 h 927927"/>
                <a:gd name="connsiteX2" fmla="*/ 3246234 w 8740403"/>
                <a:gd name="connsiteY2" fmla="*/ 463964 h 927927"/>
                <a:gd name="connsiteX3" fmla="*/ 43320 w 8740403"/>
                <a:gd name="connsiteY3" fmla="*/ 51020 h 927927"/>
                <a:gd name="connsiteX4" fmla="*/ 445729 w 8740403"/>
                <a:gd name="connsiteY4" fmla="*/ 0 h 927927"/>
                <a:gd name="connsiteX5" fmla="*/ 8283359 w 8740403"/>
                <a:gd name="connsiteY5" fmla="*/ 0 h 927927"/>
                <a:gd name="connsiteX6" fmla="*/ 5537489 w 8740403"/>
                <a:gd name="connsiteY6" fmla="*/ 51020 h 927927"/>
                <a:gd name="connsiteX7" fmla="*/ 8740403 w 8740403"/>
                <a:gd name="connsiteY7" fmla="*/ 463964 h 927927"/>
                <a:gd name="connsiteX0" fmla="*/ 8504714 w 8740403"/>
                <a:gd name="connsiteY0" fmla="*/ 927927 h 927927"/>
                <a:gd name="connsiteX1" fmla="*/ 44396 w 8740403"/>
                <a:gd name="connsiteY1" fmla="*/ 927927 h 927927"/>
                <a:gd name="connsiteX2" fmla="*/ 3246234 w 8740403"/>
                <a:gd name="connsiteY2" fmla="*/ 463964 h 927927"/>
                <a:gd name="connsiteX3" fmla="*/ 43320 w 8740403"/>
                <a:gd name="connsiteY3" fmla="*/ 51020 h 927927"/>
                <a:gd name="connsiteX4" fmla="*/ 445729 w 8740403"/>
                <a:gd name="connsiteY4" fmla="*/ 0 h 927927"/>
                <a:gd name="connsiteX5" fmla="*/ 4732673 w 8740403"/>
                <a:gd name="connsiteY5" fmla="*/ 0 h 927927"/>
                <a:gd name="connsiteX6" fmla="*/ 5537489 w 8740403"/>
                <a:gd name="connsiteY6" fmla="*/ 51020 h 927927"/>
                <a:gd name="connsiteX7" fmla="*/ 8740403 w 8740403"/>
                <a:gd name="connsiteY7" fmla="*/ 463964 h 927927"/>
                <a:gd name="connsiteX0" fmla="*/ 6665321 w 8740403"/>
                <a:gd name="connsiteY0" fmla="*/ 927927 h 927927"/>
                <a:gd name="connsiteX1" fmla="*/ 44396 w 8740403"/>
                <a:gd name="connsiteY1" fmla="*/ 927927 h 927927"/>
                <a:gd name="connsiteX2" fmla="*/ 3246234 w 8740403"/>
                <a:gd name="connsiteY2" fmla="*/ 463964 h 927927"/>
                <a:gd name="connsiteX3" fmla="*/ 43320 w 8740403"/>
                <a:gd name="connsiteY3" fmla="*/ 51020 h 927927"/>
                <a:gd name="connsiteX4" fmla="*/ 445729 w 8740403"/>
                <a:gd name="connsiteY4" fmla="*/ 0 h 927927"/>
                <a:gd name="connsiteX5" fmla="*/ 4732673 w 8740403"/>
                <a:gd name="connsiteY5" fmla="*/ 0 h 927927"/>
                <a:gd name="connsiteX6" fmla="*/ 5537489 w 8740403"/>
                <a:gd name="connsiteY6" fmla="*/ 51020 h 927927"/>
                <a:gd name="connsiteX7" fmla="*/ 8740403 w 8740403"/>
                <a:gd name="connsiteY7" fmla="*/ 463964 h 927927"/>
                <a:gd name="connsiteX0" fmla="*/ 6665326 w 8740408"/>
                <a:gd name="connsiteY0" fmla="*/ 927927 h 927927"/>
                <a:gd name="connsiteX1" fmla="*/ 44401 w 8740408"/>
                <a:gd name="connsiteY1" fmla="*/ 927927 h 927927"/>
                <a:gd name="connsiteX2" fmla="*/ 3246239 w 8740408"/>
                <a:gd name="connsiteY2" fmla="*/ 463964 h 927927"/>
                <a:gd name="connsiteX3" fmla="*/ 43323 w 8740408"/>
                <a:gd name="connsiteY3" fmla="*/ 51020 h 927927"/>
                <a:gd name="connsiteX4" fmla="*/ 445734 w 8740408"/>
                <a:gd name="connsiteY4" fmla="*/ 0 h 927927"/>
                <a:gd name="connsiteX5" fmla="*/ 4732678 w 8740408"/>
                <a:gd name="connsiteY5" fmla="*/ 0 h 927927"/>
                <a:gd name="connsiteX6" fmla="*/ 5537494 w 8740408"/>
                <a:gd name="connsiteY6" fmla="*/ 51020 h 927927"/>
                <a:gd name="connsiteX7" fmla="*/ 8740408 w 8740408"/>
                <a:gd name="connsiteY7" fmla="*/ 463964 h 927927"/>
                <a:gd name="connsiteX0" fmla="*/ 6665326 w 8740408"/>
                <a:gd name="connsiteY0" fmla="*/ 927927 h 927927"/>
                <a:gd name="connsiteX1" fmla="*/ 44401 w 8740408"/>
                <a:gd name="connsiteY1" fmla="*/ 927927 h 927927"/>
                <a:gd name="connsiteX2" fmla="*/ 1230999 w 8740408"/>
                <a:gd name="connsiteY2" fmla="*/ 463964 h 927927"/>
                <a:gd name="connsiteX3" fmla="*/ 43323 w 8740408"/>
                <a:gd name="connsiteY3" fmla="*/ 51020 h 927927"/>
                <a:gd name="connsiteX4" fmla="*/ 445734 w 8740408"/>
                <a:gd name="connsiteY4" fmla="*/ 0 h 927927"/>
                <a:gd name="connsiteX5" fmla="*/ 4732678 w 8740408"/>
                <a:gd name="connsiteY5" fmla="*/ 0 h 927927"/>
                <a:gd name="connsiteX6" fmla="*/ 5537494 w 8740408"/>
                <a:gd name="connsiteY6" fmla="*/ 51020 h 927927"/>
                <a:gd name="connsiteX7" fmla="*/ 8740408 w 8740408"/>
                <a:gd name="connsiteY7" fmla="*/ 463964 h 927927"/>
                <a:gd name="connsiteX0" fmla="*/ 6665326 w 8740408"/>
                <a:gd name="connsiteY0" fmla="*/ 927927 h 927927"/>
                <a:gd name="connsiteX1" fmla="*/ 44401 w 8740408"/>
                <a:gd name="connsiteY1" fmla="*/ 927927 h 927927"/>
                <a:gd name="connsiteX2" fmla="*/ 1230999 w 8740408"/>
                <a:gd name="connsiteY2" fmla="*/ 463964 h 927927"/>
                <a:gd name="connsiteX3" fmla="*/ 43323 w 8740408"/>
                <a:gd name="connsiteY3" fmla="*/ 51020 h 927927"/>
                <a:gd name="connsiteX4" fmla="*/ 445734 w 8740408"/>
                <a:gd name="connsiteY4" fmla="*/ 0 h 927927"/>
                <a:gd name="connsiteX5" fmla="*/ 4732678 w 8740408"/>
                <a:gd name="connsiteY5" fmla="*/ 0 h 927927"/>
                <a:gd name="connsiteX6" fmla="*/ 5537494 w 8740408"/>
                <a:gd name="connsiteY6" fmla="*/ 51020 h 927927"/>
                <a:gd name="connsiteX7" fmla="*/ 8740408 w 8740408"/>
                <a:gd name="connsiteY7" fmla="*/ 463964 h 927927"/>
                <a:gd name="connsiteX0" fmla="*/ 6665326 w 8740408"/>
                <a:gd name="connsiteY0" fmla="*/ 927927 h 927927"/>
                <a:gd name="connsiteX1" fmla="*/ 44401 w 8740408"/>
                <a:gd name="connsiteY1" fmla="*/ 927927 h 927927"/>
                <a:gd name="connsiteX2" fmla="*/ 1230999 w 8740408"/>
                <a:gd name="connsiteY2" fmla="*/ 463964 h 927927"/>
                <a:gd name="connsiteX3" fmla="*/ 43323 w 8740408"/>
                <a:gd name="connsiteY3" fmla="*/ 51020 h 927927"/>
                <a:gd name="connsiteX4" fmla="*/ 445734 w 8740408"/>
                <a:gd name="connsiteY4" fmla="*/ 0 h 927927"/>
                <a:gd name="connsiteX5" fmla="*/ 4732678 w 8740408"/>
                <a:gd name="connsiteY5" fmla="*/ 0 h 927927"/>
                <a:gd name="connsiteX6" fmla="*/ 5537494 w 8740408"/>
                <a:gd name="connsiteY6" fmla="*/ 51020 h 927927"/>
                <a:gd name="connsiteX7" fmla="*/ 8740408 w 8740408"/>
                <a:gd name="connsiteY7" fmla="*/ 463964 h 927927"/>
                <a:gd name="connsiteX0" fmla="*/ 6631873 w 8706955"/>
                <a:gd name="connsiteY0" fmla="*/ 927927 h 927927"/>
                <a:gd name="connsiteX1" fmla="*/ 10948 w 8706955"/>
                <a:gd name="connsiteY1" fmla="*/ 927927 h 927927"/>
                <a:gd name="connsiteX2" fmla="*/ 1197546 w 8706955"/>
                <a:gd name="connsiteY2" fmla="*/ 463964 h 927927"/>
                <a:gd name="connsiteX3" fmla="*/ 9870 w 8706955"/>
                <a:gd name="connsiteY3" fmla="*/ 51020 h 927927"/>
                <a:gd name="connsiteX4" fmla="*/ 412281 w 8706955"/>
                <a:gd name="connsiteY4" fmla="*/ 0 h 927927"/>
                <a:gd name="connsiteX5" fmla="*/ 4699225 w 8706955"/>
                <a:gd name="connsiteY5" fmla="*/ 0 h 927927"/>
                <a:gd name="connsiteX6" fmla="*/ 5504041 w 8706955"/>
                <a:gd name="connsiteY6" fmla="*/ 51020 h 927927"/>
                <a:gd name="connsiteX7" fmla="*/ 8706955 w 8706955"/>
                <a:gd name="connsiteY7" fmla="*/ 463964 h 927927"/>
                <a:gd name="connsiteX0" fmla="*/ 6636728 w 8711810"/>
                <a:gd name="connsiteY0" fmla="*/ 927927 h 927927"/>
                <a:gd name="connsiteX1" fmla="*/ 15803 w 8711810"/>
                <a:gd name="connsiteY1" fmla="*/ 927927 h 927927"/>
                <a:gd name="connsiteX2" fmla="*/ 1202401 w 8711810"/>
                <a:gd name="connsiteY2" fmla="*/ 463964 h 927927"/>
                <a:gd name="connsiteX3" fmla="*/ 14725 w 8711810"/>
                <a:gd name="connsiteY3" fmla="*/ 51020 h 927927"/>
                <a:gd name="connsiteX4" fmla="*/ 417136 w 8711810"/>
                <a:gd name="connsiteY4" fmla="*/ 0 h 927927"/>
                <a:gd name="connsiteX5" fmla="*/ 4704080 w 8711810"/>
                <a:gd name="connsiteY5" fmla="*/ 0 h 927927"/>
                <a:gd name="connsiteX6" fmla="*/ 5508896 w 8711810"/>
                <a:gd name="connsiteY6" fmla="*/ 51020 h 927927"/>
                <a:gd name="connsiteX7" fmla="*/ 8711810 w 8711810"/>
                <a:gd name="connsiteY7" fmla="*/ 463964 h 927927"/>
                <a:gd name="connsiteX0" fmla="*/ 6638067 w 8713149"/>
                <a:gd name="connsiteY0" fmla="*/ 927927 h 927927"/>
                <a:gd name="connsiteX1" fmla="*/ 17142 w 8713149"/>
                <a:gd name="connsiteY1" fmla="*/ 927927 h 927927"/>
                <a:gd name="connsiteX2" fmla="*/ 1203740 w 8713149"/>
                <a:gd name="connsiteY2" fmla="*/ 463964 h 927927"/>
                <a:gd name="connsiteX3" fmla="*/ 16064 w 8713149"/>
                <a:gd name="connsiteY3" fmla="*/ 51020 h 927927"/>
                <a:gd name="connsiteX4" fmla="*/ 165285 w 8713149"/>
                <a:gd name="connsiteY4" fmla="*/ 0 h 927927"/>
                <a:gd name="connsiteX5" fmla="*/ 4705419 w 8713149"/>
                <a:gd name="connsiteY5" fmla="*/ 0 h 927927"/>
                <a:gd name="connsiteX6" fmla="*/ 5510235 w 8713149"/>
                <a:gd name="connsiteY6" fmla="*/ 51020 h 927927"/>
                <a:gd name="connsiteX7" fmla="*/ 8713149 w 8713149"/>
                <a:gd name="connsiteY7" fmla="*/ 463964 h 927927"/>
                <a:gd name="connsiteX0" fmla="*/ 6638067 w 8713149"/>
                <a:gd name="connsiteY0" fmla="*/ 927927 h 927927"/>
                <a:gd name="connsiteX1" fmla="*/ 17142 w 8713149"/>
                <a:gd name="connsiteY1" fmla="*/ 927927 h 927927"/>
                <a:gd name="connsiteX2" fmla="*/ 1203740 w 8713149"/>
                <a:gd name="connsiteY2" fmla="*/ 463964 h 927927"/>
                <a:gd name="connsiteX3" fmla="*/ 16064 w 8713149"/>
                <a:gd name="connsiteY3" fmla="*/ 51020 h 927927"/>
                <a:gd name="connsiteX4" fmla="*/ 165285 w 8713149"/>
                <a:gd name="connsiteY4" fmla="*/ 0 h 927927"/>
                <a:gd name="connsiteX5" fmla="*/ 4705419 w 8713149"/>
                <a:gd name="connsiteY5" fmla="*/ 0 h 927927"/>
                <a:gd name="connsiteX6" fmla="*/ 7525473 w 8713149"/>
                <a:gd name="connsiteY6" fmla="*/ 51020 h 927927"/>
                <a:gd name="connsiteX7" fmla="*/ 8713149 w 8713149"/>
                <a:gd name="connsiteY7" fmla="*/ 463964 h 927927"/>
                <a:gd name="connsiteX0" fmla="*/ 6638067 w 8713149"/>
                <a:gd name="connsiteY0" fmla="*/ 927927 h 927927"/>
                <a:gd name="connsiteX1" fmla="*/ 17142 w 8713149"/>
                <a:gd name="connsiteY1" fmla="*/ 927927 h 927927"/>
                <a:gd name="connsiteX2" fmla="*/ 1203740 w 8713149"/>
                <a:gd name="connsiteY2" fmla="*/ 463964 h 927927"/>
                <a:gd name="connsiteX3" fmla="*/ 16064 w 8713149"/>
                <a:gd name="connsiteY3" fmla="*/ 51020 h 927927"/>
                <a:gd name="connsiteX4" fmla="*/ 165285 w 8713149"/>
                <a:gd name="connsiteY4" fmla="*/ 0 h 927927"/>
                <a:gd name="connsiteX5" fmla="*/ 4705419 w 8713149"/>
                <a:gd name="connsiteY5" fmla="*/ 0 h 927927"/>
                <a:gd name="connsiteX6" fmla="*/ 7525473 w 8713149"/>
                <a:gd name="connsiteY6" fmla="*/ 51020 h 927927"/>
                <a:gd name="connsiteX7" fmla="*/ 8713149 w 8713149"/>
                <a:gd name="connsiteY7" fmla="*/ 463964 h 927927"/>
                <a:gd name="connsiteX0" fmla="*/ 6638067 w 8713149"/>
                <a:gd name="connsiteY0" fmla="*/ 927927 h 927927"/>
                <a:gd name="connsiteX1" fmla="*/ 17142 w 8713149"/>
                <a:gd name="connsiteY1" fmla="*/ 927927 h 927927"/>
                <a:gd name="connsiteX2" fmla="*/ 1203740 w 8713149"/>
                <a:gd name="connsiteY2" fmla="*/ 463964 h 927927"/>
                <a:gd name="connsiteX3" fmla="*/ 16064 w 8713149"/>
                <a:gd name="connsiteY3" fmla="*/ 51020 h 927927"/>
                <a:gd name="connsiteX4" fmla="*/ 165285 w 8713149"/>
                <a:gd name="connsiteY4" fmla="*/ 0 h 927927"/>
                <a:gd name="connsiteX5" fmla="*/ 4705419 w 8713149"/>
                <a:gd name="connsiteY5" fmla="*/ 0 h 927927"/>
                <a:gd name="connsiteX6" fmla="*/ 7525473 w 8713149"/>
                <a:gd name="connsiteY6" fmla="*/ 51020 h 927927"/>
                <a:gd name="connsiteX7" fmla="*/ 8713149 w 8713149"/>
                <a:gd name="connsiteY7" fmla="*/ 463964 h 927927"/>
                <a:gd name="connsiteX0" fmla="*/ 6638067 w 8713149"/>
                <a:gd name="connsiteY0" fmla="*/ 927927 h 927927"/>
                <a:gd name="connsiteX1" fmla="*/ 17142 w 8713149"/>
                <a:gd name="connsiteY1" fmla="*/ 927927 h 927927"/>
                <a:gd name="connsiteX2" fmla="*/ 1203740 w 8713149"/>
                <a:gd name="connsiteY2" fmla="*/ 463964 h 927927"/>
                <a:gd name="connsiteX3" fmla="*/ 16064 w 8713149"/>
                <a:gd name="connsiteY3" fmla="*/ 51020 h 927927"/>
                <a:gd name="connsiteX4" fmla="*/ 165285 w 8713149"/>
                <a:gd name="connsiteY4" fmla="*/ 0 h 927927"/>
                <a:gd name="connsiteX5" fmla="*/ 4705419 w 8713149"/>
                <a:gd name="connsiteY5" fmla="*/ 0 h 927927"/>
                <a:gd name="connsiteX6" fmla="*/ 7525473 w 8713149"/>
                <a:gd name="connsiteY6" fmla="*/ 51020 h 927927"/>
                <a:gd name="connsiteX7" fmla="*/ 8713149 w 8713149"/>
                <a:gd name="connsiteY7" fmla="*/ 463964 h 927927"/>
                <a:gd name="connsiteX0" fmla="*/ 6638067 w 8713149"/>
                <a:gd name="connsiteY0" fmla="*/ 927927 h 927927"/>
                <a:gd name="connsiteX1" fmla="*/ 17142 w 8713149"/>
                <a:gd name="connsiteY1" fmla="*/ 927927 h 927927"/>
                <a:gd name="connsiteX2" fmla="*/ 1203740 w 8713149"/>
                <a:gd name="connsiteY2" fmla="*/ 463964 h 927927"/>
                <a:gd name="connsiteX3" fmla="*/ 16064 w 8713149"/>
                <a:gd name="connsiteY3" fmla="*/ 51020 h 927927"/>
                <a:gd name="connsiteX4" fmla="*/ 165285 w 8713149"/>
                <a:gd name="connsiteY4" fmla="*/ 0 h 927927"/>
                <a:gd name="connsiteX5" fmla="*/ 7227038 w 8713149"/>
                <a:gd name="connsiteY5" fmla="*/ 0 h 927927"/>
                <a:gd name="connsiteX6" fmla="*/ 7525473 w 8713149"/>
                <a:gd name="connsiteY6" fmla="*/ 51020 h 927927"/>
                <a:gd name="connsiteX7" fmla="*/ 8713149 w 8713149"/>
                <a:gd name="connsiteY7" fmla="*/ 463964 h 927927"/>
                <a:gd name="connsiteX0" fmla="*/ 7944353 w 8713149"/>
                <a:gd name="connsiteY0" fmla="*/ 927927 h 927927"/>
                <a:gd name="connsiteX1" fmla="*/ 17142 w 8713149"/>
                <a:gd name="connsiteY1" fmla="*/ 927927 h 927927"/>
                <a:gd name="connsiteX2" fmla="*/ 1203740 w 8713149"/>
                <a:gd name="connsiteY2" fmla="*/ 463964 h 927927"/>
                <a:gd name="connsiteX3" fmla="*/ 16064 w 8713149"/>
                <a:gd name="connsiteY3" fmla="*/ 51020 h 927927"/>
                <a:gd name="connsiteX4" fmla="*/ 165285 w 8713149"/>
                <a:gd name="connsiteY4" fmla="*/ 0 h 927927"/>
                <a:gd name="connsiteX5" fmla="*/ 7227038 w 8713149"/>
                <a:gd name="connsiteY5" fmla="*/ 0 h 927927"/>
                <a:gd name="connsiteX6" fmla="*/ 7525473 w 8713149"/>
                <a:gd name="connsiteY6" fmla="*/ 51020 h 927927"/>
                <a:gd name="connsiteX7" fmla="*/ 8713149 w 8713149"/>
                <a:gd name="connsiteY7" fmla="*/ 463964 h 927927"/>
                <a:gd name="connsiteX0" fmla="*/ 7944353 w 8713149"/>
                <a:gd name="connsiteY0" fmla="*/ 927927 h 927927"/>
                <a:gd name="connsiteX1" fmla="*/ 17142 w 8713149"/>
                <a:gd name="connsiteY1" fmla="*/ 927927 h 927927"/>
                <a:gd name="connsiteX2" fmla="*/ 1203740 w 8713149"/>
                <a:gd name="connsiteY2" fmla="*/ 463964 h 927927"/>
                <a:gd name="connsiteX3" fmla="*/ 16065 w 8713149"/>
                <a:gd name="connsiteY3" fmla="*/ 51020 h 927927"/>
                <a:gd name="connsiteX4" fmla="*/ 165285 w 8713149"/>
                <a:gd name="connsiteY4" fmla="*/ 0 h 927927"/>
                <a:gd name="connsiteX5" fmla="*/ 7227038 w 8713149"/>
                <a:gd name="connsiteY5" fmla="*/ 0 h 927927"/>
                <a:gd name="connsiteX6" fmla="*/ 7525473 w 8713149"/>
                <a:gd name="connsiteY6" fmla="*/ 51020 h 927927"/>
                <a:gd name="connsiteX7" fmla="*/ 8713149 w 8713149"/>
                <a:gd name="connsiteY7" fmla="*/ 463964 h 927927"/>
                <a:gd name="connsiteX0" fmla="*/ 7944353 w 8713149"/>
                <a:gd name="connsiteY0" fmla="*/ 927927 h 927927"/>
                <a:gd name="connsiteX1" fmla="*/ 17142 w 8713149"/>
                <a:gd name="connsiteY1" fmla="*/ 927927 h 927927"/>
                <a:gd name="connsiteX2" fmla="*/ 1200038 w 8713149"/>
                <a:gd name="connsiteY2" fmla="*/ 463964 h 927927"/>
                <a:gd name="connsiteX3" fmla="*/ 16065 w 8713149"/>
                <a:gd name="connsiteY3" fmla="*/ 51020 h 927927"/>
                <a:gd name="connsiteX4" fmla="*/ 165285 w 8713149"/>
                <a:gd name="connsiteY4" fmla="*/ 0 h 927927"/>
                <a:gd name="connsiteX5" fmla="*/ 7227038 w 8713149"/>
                <a:gd name="connsiteY5" fmla="*/ 0 h 927927"/>
                <a:gd name="connsiteX6" fmla="*/ 7525473 w 8713149"/>
                <a:gd name="connsiteY6" fmla="*/ 51020 h 927927"/>
                <a:gd name="connsiteX7" fmla="*/ 8713149 w 8713149"/>
                <a:gd name="connsiteY7" fmla="*/ 463964 h 927927"/>
                <a:gd name="connsiteX0" fmla="*/ 7944353 w 8713149"/>
                <a:gd name="connsiteY0" fmla="*/ 927927 h 927927"/>
                <a:gd name="connsiteX1" fmla="*/ 17142 w 8713149"/>
                <a:gd name="connsiteY1" fmla="*/ 927927 h 927927"/>
                <a:gd name="connsiteX2" fmla="*/ 1200038 w 8713149"/>
                <a:gd name="connsiteY2" fmla="*/ 463964 h 927927"/>
                <a:gd name="connsiteX3" fmla="*/ 16065 w 8713149"/>
                <a:gd name="connsiteY3" fmla="*/ 51020 h 927927"/>
                <a:gd name="connsiteX4" fmla="*/ 165285 w 8713149"/>
                <a:gd name="connsiteY4" fmla="*/ 0 h 927927"/>
                <a:gd name="connsiteX5" fmla="*/ 7227038 w 8713149"/>
                <a:gd name="connsiteY5" fmla="*/ 0 h 927927"/>
                <a:gd name="connsiteX6" fmla="*/ 7525473 w 8713149"/>
                <a:gd name="connsiteY6" fmla="*/ 51020 h 927927"/>
                <a:gd name="connsiteX7" fmla="*/ 8713149 w 8713149"/>
                <a:gd name="connsiteY7" fmla="*/ 463964 h 927927"/>
                <a:gd name="connsiteX0" fmla="*/ 7944353 w 8713149"/>
                <a:gd name="connsiteY0" fmla="*/ 927927 h 927927"/>
                <a:gd name="connsiteX1" fmla="*/ 17142 w 8713149"/>
                <a:gd name="connsiteY1" fmla="*/ 927927 h 927927"/>
                <a:gd name="connsiteX2" fmla="*/ 1200038 w 8713149"/>
                <a:gd name="connsiteY2" fmla="*/ 463964 h 927927"/>
                <a:gd name="connsiteX3" fmla="*/ 16065 w 8713149"/>
                <a:gd name="connsiteY3" fmla="*/ 51020 h 927927"/>
                <a:gd name="connsiteX4" fmla="*/ 165285 w 8713149"/>
                <a:gd name="connsiteY4" fmla="*/ 0 h 927927"/>
                <a:gd name="connsiteX5" fmla="*/ 7227038 w 8713149"/>
                <a:gd name="connsiteY5" fmla="*/ 0 h 927927"/>
                <a:gd name="connsiteX6" fmla="*/ 7525473 w 8713149"/>
                <a:gd name="connsiteY6" fmla="*/ 51020 h 927927"/>
                <a:gd name="connsiteX7" fmla="*/ 8713149 w 8713149"/>
                <a:gd name="connsiteY7" fmla="*/ 463964 h 927927"/>
                <a:gd name="connsiteX0" fmla="*/ 7944283 w 8713079"/>
                <a:gd name="connsiteY0" fmla="*/ 927927 h 927927"/>
                <a:gd name="connsiteX1" fmla="*/ 17072 w 8713079"/>
                <a:gd name="connsiteY1" fmla="*/ 927927 h 927927"/>
                <a:gd name="connsiteX2" fmla="*/ 1199968 w 8713079"/>
                <a:gd name="connsiteY2" fmla="*/ 463964 h 927927"/>
                <a:gd name="connsiteX3" fmla="*/ 15995 w 8713079"/>
                <a:gd name="connsiteY3" fmla="*/ 51020 h 927927"/>
                <a:gd name="connsiteX4" fmla="*/ 165215 w 8713079"/>
                <a:gd name="connsiteY4" fmla="*/ 0 h 927927"/>
                <a:gd name="connsiteX5" fmla="*/ 7226968 w 8713079"/>
                <a:gd name="connsiteY5" fmla="*/ 0 h 927927"/>
                <a:gd name="connsiteX6" fmla="*/ 7525403 w 8713079"/>
                <a:gd name="connsiteY6" fmla="*/ 51020 h 927927"/>
                <a:gd name="connsiteX7" fmla="*/ 8713079 w 8713079"/>
                <a:gd name="connsiteY7" fmla="*/ 463964 h 927927"/>
                <a:gd name="connsiteX0" fmla="*/ 7944302 w 8713098"/>
                <a:gd name="connsiteY0" fmla="*/ 927927 h 927927"/>
                <a:gd name="connsiteX1" fmla="*/ 17091 w 8713098"/>
                <a:gd name="connsiteY1" fmla="*/ 927927 h 927927"/>
                <a:gd name="connsiteX2" fmla="*/ 1199987 w 8713098"/>
                <a:gd name="connsiteY2" fmla="*/ 463964 h 927927"/>
                <a:gd name="connsiteX3" fmla="*/ 16014 w 8713098"/>
                <a:gd name="connsiteY3" fmla="*/ 51020 h 927927"/>
                <a:gd name="connsiteX4" fmla="*/ 165234 w 8713098"/>
                <a:gd name="connsiteY4" fmla="*/ 0 h 927927"/>
                <a:gd name="connsiteX5" fmla="*/ 7226987 w 8713098"/>
                <a:gd name="connsiteY5" fmla="*/ 0 h 927927"/>
                <a:gd name="connsiteX6" fmla="*/ 7525422 w 8713098"/>
                <a:gd name="connsiteY6" fmla="*/ 51020 h 927927"/>
                <a:gd name="connsiteX7" fmla="*/ 8713098 w 8713098"/>
                <a:gd name="connsiteY7" fmla="*/ 463964 h 927927"/>
                <a:gd name="connsiteX0" fmla="*/ 7944302 w 8713098"/>
                <a:gd name="connsiteY0" fmla="*/ 927927 h 927927"/>
                <a:gd name="connsiteX1" fmla="*/ 17091 w 8713098"/>
                <a:gd name="connsiteY1" fmla="*/ 927927 h 927927"/>
                <a:gd name="connsiteX2" fmla="*/ 1199987 w 8713098"/>
                <a:gd name="connsiteY2" fmla="*/ 463964 h 927927"/>
                <a:gd name="connsiteX3" fmla="*/ 16014 w 8713098"/>
                <a:gd name="connsiteY3" fmla="*/ 51020 h 927927"/>
                <a:gd name="connsiteX4" fmla="*/ 164761 w 8713098"/>
                <a:gd name="connsiteY4" fmla="*/ 0 h 927927"/>
                <a:gd name="connsiteX5" fmla="*/ 7226987 w 8713098"/>
                <a:gd name="connsiteY5" fmla="*/ 0 h 927927"/>
                <a:gd name="connsiteX6" fmla="*/ 7525422 w 8713098"/>
                <a:gd name="connsiteY6" fmla="*/ 51020 h 927927"/>
                <a:gd name="connsiteX7" fmla="*/ 8713098 w 8713098"/>
                <a:gd name="connsiteY7" fmla="*/ 463964 h 927927"/>
                <a:gd name="connsiteX0" fmla="*/ 7944302 w 8713098"/>
                <a:gd name="connsiteY0" fmla="*/ 927927 h 927927"/>
                <a:gd name="connsiteX1" fmla="*/ 17091 w 8713098"/>
                <a:gd name="connsiteY1" fmla="*/ 927927 h 927927"/>
                <a:gd name="connsiteX2" fmla="*/ 1199987 w 8713098"/>
                <a:gd name="connsiteY2" fmla="*/ 463964 h 927927"/>
                <a:gd name="connsiteX3" fmla="*/ 16014 w 8713098"/>
                <a:gd name="connsiteY3" fmla="*/ 51020 h 927927"/>
                <a:gd name="connsiteX4" fmla="*/ 164761 w 8713098"/>
                <a:gd name="connsiteY4" fmla="*/ 0 h 927927"/>
                <a:gd name="connsiteX5" fmla="*/ 7226987 w 8713098"/>
                <a:gd name="connsiteY5" fmla="*/ 0 h 927927"/>
                <a:gd name="connsiteX6" fmla="*/ 7529125 w 8713098"/>
                <a:gd name="connsiteY6" fmla="*/ 51020 h 927927"/>
                <a:gd name="connsiteX7" fmla="*/ 8713098 w 8713098"/>
                <a:gd name="connsiteY7" fmla="*/ 463964 h 927927"/>
                <a:gd name="connsiteX0" fmla="*/ 7944302 w 8713098"/>
                <a:gd name="connsiteY0" fmla="*/ 927927 h 927927"/>
                <a:gd name="connsiteX1" fmla="*/ 17091 w 8713098"/>
                <a:gd name="connsiteY1" fmla="*/ 927927 h 927927"/>
                <a:gd name="connsiteX2" fmla="*/ 1199987 w 8713098"/>
                <a:gd name="connsiteY2" fmla="*/ 463964 h 927927"/>
                <a:gd name="connsiteX3" fmla="*/ 16014 w 8713098"/>
                <a:gd name="connsiteY3" fmla="*/ 51020 h 927927"/>
                <a:gd name="connsiteX4" fmla="*/ 164761 w 8713098"/>
                <a:gd name="connsiteY4" fmla="*/ 0 h 927927"/>
                <a:gd name="connsiteX5" fmla="*/ 7226987 w 8713098"/>
                <a:gd name="connsiteY5" fmla="*/ 0 h 927927"/>
                <a:gd name="connsiteX6" fmla="*/ 7529125 w 8713098"/>
                <a:gd name="connsiteY6" fmla="*/ 51020 h 927927"/>
                <a:gd name="connsiteX7" fmla="*/ 8713098 w 8713098"/>
                <a:gd name="connsiteY7" fmla="*/ 463964 h 927927"/>
                <a:gd name="connsiteX0" fmla="*/ 7944302 w 8713098"/>
                <a:gd name="connsiteY0" fmla="*/ 927927 h 927927"/>
                <a:gd name="connsiteX1" fmla="*/ 17091 w 8713098"/>
                <a:gd name="connsiteY1" fmla="*/ 927927 h 927927"/>
                <a:gd name="connsiteX2" fmla="*/ 1199987 w 8713098"/>
                <a:gd name="connsiteY2" fmla="*/ 463964 h 927927"/>
                <a:gd name="connsiteX3" fmla="*/ 16014 w 8713098"/>
                <a:gd name="connsiteY3" fmla="*/ 51020 h 927927"/>
                <a:gd name="connsiteX4" fmla="*/ 164761 w 8713098"/>
                <a:gd name="connsiteY4" fmla="*/ 0 h 927927"/>
                <a:gd name="connsiteX5" fmla="*/ 7226987 w 8713098"/>
                <a:gd name="connsiteY5" fmla="*/ 0 h 927927"/>
                <a:gd name="connsiteX6" fmla="*/ 7529125 w 8713098"/>
                <a:gd name="connsiteY6" fmla="*/ 51020 h 927927"/>
                <a:gd name="connsiteX7" fmla="*/ 8713098 w 8713098"/>
                <a:gd name="connsiteY7" fmla="*/ 463964 h 927927"/>
                <a:gd name="connsiteX0" fmla="*/ 7944302 w 8713098"/>
                <a:gd name="connsiteY0" fmla="*/ 927927 h 927927"/>
                <a:gd name="connsiteX1" fmla="*/ 17091 w 8713098"/>
                <a:gd name="connsiteY1" fmla="*/ 927927 h 927927"/>
                <a:gd name="connsiteX2" fmla="*/ 1199987 w 8713098"/>
                <a:gd name="connsiteY2" fmla="*/ 463964 h 927927"/>
                <a:gd name="connsiteX3" fmla="*/ 16014 w 8713098"/>
                <a:gd name="connsiteY3" fmla="*/ 51020 h 927927"/>
                <a:gd name="connsiteX4" fmla="*/ 164761 w 8713098"/>
                <a:gd name="connsiteY4" fmla="*/ 0 h 927927"/>
                <a:gd name="connsiteX5" fmla="*/ 7226987 w 8713098"/>
                <a:gd name="connsiteY5" fmla="*/ 0 h 927927"/>
                <a:gd name="connsiteX6" fmla="*/ 7529125 w 8713098"/>
                <a:gd name="connsiteY6" fmla="*/ 51020 h 927927"/>
                <a:gd name="connsiteX7" fmla="*/ 8713098 w 8713098"/>
                <a:gd name="connsiteY7" fmla="*/ 463964 h 927927"/>
                <a:gd name="connsiteX0" fmla="*/ 7944302 w 8713098"/>
                <a:gd name="connsiteY0" fmla="*/ 927927 h 927927"/>
                <a:gd name="connsiteX1" fmla="*/ 17091 w 8713098"/>
                <a:gd name="connsiteY1" fmla="*/ 927927 h 927927"/>
                <a:gd name="connsiteX2" fmla="*/ 1199987 w 8713098"/>
                <a:gd name="connsiteY2" fmla="*/ 463964 h 927927"/>
                <a:gd name="connsiteX3" fmla="*/ 16014 w 8713098"/>
                <a:gd name="connsiteY3" fmla="*/ 51020 h 927927"/>
                <a:gd name="connsiteX4" fmla="*/ 164761 w 8713098"/>
                <a:gd name="connsiteY4" fmla="*/ 0 h 927927"/>
                <a:gd name="connsiteX5" fmla="*/ 7231621 w 8713098"/>
                <a:gd name="connsiteY5" fmla="*/ 0 h 927927"/>
                <a:gd name="connsiteX6" fmla="*/ 7529125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199987 w 8713098"/>
                <a:gd name="connsiteY2" fmla="*/ 463964 h 927927"/>
                <a:gd name="connsiteX3" fmla="*/ 16014 w 8713098"/>
                <a:gd name="connsiteY3" fmla="*/ 51020 h 927927"/>
                <a:gd name="connsiteX4" fmla="*/ 164761 w 8713098"/>
                <a:gd name="connsiteY4" fmla="*/ 0 h 927927"/>
                <a:gd name="connsiteX5" fmla="*/ 7231621 w 8713098"/>
                <a:gd name="connsiteY5" fmla="*/ 0 h 927927"/>
                <a:gd name="connsiteX6" fmla="*/ 7529125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199987 w 8713098"/>
                <a:gd name="connsiteY2" fmla="*/ 463964 h 927927"/>
                <a:gd name="connsiteX3" fmla="*/ 16014 w 8713098"/>
                <a:gd name="connsiteY3" fmla="*/ 51020 h 927927"/>
                <a:gd name="connsiteX4" fmla="*/ 164761 w 8713098"/>
                <a:gd name="connsiteY4" fmla="*/ 0 h 927927"/>
                <a:gd name="connsiteX5" fmla="*/ 7231621 w 8713098"/>
                <a:gd name="connsiteY5" fmla="*/ 0 h 927927"/>
                <a:gd name="connsiteX6" fmla="*/ 7529125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199979 w 8713098"/>
                <a:gd name="connsiteY2" fmla="*/ 463964 h 927927"/>
                <a:gd name="connsiteX3" fmla="*/ 16014 w 8713098"/>
                <a:gd name="connsiteY3" fmla="*/ 51020 h 927927"/>
                <a:gd name="connsiteX4" fmla="*/ 164761 w 8713098"/>
                <a:gd name="connsiteY4" fmla="*/ 0 h 927927"/>
                <a:gd name="connsiteX5" fmla="*/ 7231621 w 8713098"/>
                <a:gd name="connsiteY5" fmla="*/ 0 h 927927"/>
                <a:gd name="connsiteX6" fmla="*/ 7529125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199979 w 8713098"/>
                <a:gd name="connsiteY2" fmla="*/ 463964 h 927927"/>
                <a:gd name="connsiteX3" fmla="*/ 16014 w 8713098"/>
                <a:gd name="connsiteY3" fmla="*/ 51020 h 927927"/>
                <a:gd name="connsiteX4" fmla="*/ 164761 w 8713098"/>
                <a:gd name="connsiteY4" fmla="*/ 0 h 927927"/>
                <a:gd name="connsiteX5" fmla="*/ 7231621 w 8713098"/>
                <a:gd name="connsiteY5" fmla="*/ 0 h 927927"/>
                <a:gd name="connsiteX6" fmla="*/ 7529125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199979 w 8713098"/>
                <a:gd name="connsiteY2" fmla="*/ 463964 h 927927"/>
                <a:gd name="connsiteX3" fmla="*/ 16014 w 8713098"/>
                <a:gd name="connsiteY3" fmla="*/ 51020 h 927927"/>
                <a:gd name="connsiteX4" fmla="*/ 164761 w 8713098"/>
                <a:gd name="connsiteY4" fmla="*/ 0 h 927927"/>
                <a:gd name="connsiteX5" fmla="*/ 7231621 w 8713098"/>
                <a:gd name="connsiteY5" fmla="*/ 0 h 927927"/>
                <a:gd name="connsiteX6" fmla="*/ 7529125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199979 w 8713098"/>
                <a:gd name="connsiteY2" fmla="*/ 463964 h 927927"/>
                <a:gd name="connsiteX3" fmla="*/ 16014 w 8713098"/>
                <a:gd name="connsiteY3" fmla="*/ 51020 h 927927"/>
                <a:gd name="connsiteX4" fmla="*/ 164761 w 8713098"/>
                <a:gd name="connsiteY4" fmla="*/ 0 h 927927"/>
                <a:gd name="connsiteX5" fmla="*/ 7231621 w 8713098"/>
                <a:gd name="connsiteY5" fmla="*/ 0 h 927927"/>
                <a:gd name="connsiteX6" fmla="*/ 7529125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199979 w 8713098"/>
                <a:gd name="connsiteY2" fmla="*/ 463964 h 927927"/>
                <a:gd name="connsiteX3" fmla="*/ 16014 w 8713098"/>
                <a:gd name="connsiteY3" fmla="*/ 51020 h 927927"/>
                <a:gd name="connsiteX4" fmla="*/ 164761 w 8713098"/>
                <a:gd name="connsiteY4" fmla="*/ 0 h 927927"/>
                <a:gd name="connsiteX5" fmla="*/ 7231621 w 8713098"/>
                <a:gd name="connsiteY5" fmla="*/ 0 h 927927"/>
                <a:gd name="connsiteX6" fmla="*/ 7529125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199979 w 8713098"/>
                <a:gd name="connsiteY2" fmla="*/ 463964 h 927927"/>
                <a:gd name="connsiteX3" fmla="*/ 16014 w 8713098"/>
                <a:gd name="connsiteY3" fmla="*/ 51020 h 927927"/>
                <a:gd name="connsiteX4" fmla="*/ 164765 w 8713098"/>
                <a:gd name="connsiteY4" fmla="*/ 0 h 927927"/>
                <a:gd name="connsiteX5" fmla="*/ 7231621 w 8713098"/>
                <a:gd name="connsiteY5" fmla="*/ 0 h 927927"/>
                <a:gd name="connsiteX6" fmla="*/ 7529125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199979 w 8713098"/>
                <a:gd name="connsiteY2" fmla="*/ 463964 h 927927"/>
                <a:gd name="connsiteX3" fmla="*/ 16014 w 8713098"/>
                <a:gd name="connsiteY3" fmla="*/ 51020 h 927927"/>
                <a:gd name="connsiteX4" fmla="*/ 164765 w 8713098"/>
                <a:gd name="connsiteY4" fmla="*/ 0 h 927927"/>
                <a:gd name="connsiteX5" fmla="*/ 7231621 w 8713098"/>
                <a:gd name="connsiteY5" fmla="*/ 0 h 927927"/>
                <a:gd name="connsiteX6" fmla="*/ 7529132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199979 w 8713098"/>
                <a:gd name="connsiteY2" fmla="*/ 463964 h 927927"/>
                <a:gd name="connsiteX3" fmla="*/ 16014 w 8713098"/>
                <a:gd name="connsiteY3" fmla="*/ 51020 h 927927"/>
                <a:gd name="connsiteX4" fmla="*/ 164765 w 8713098"/>
                <a:gd name="connsiteY4" fmla="*/ 0 h 927927"/>
                <a:gd name="connsiteX5" fmla="*/ 7231621 w 8713098"/>
                <a:gd name="connsiteY5" fmla="*/ 0 h 927927"/>
                <a:gd name="connsiteX6" fmla="*/ 7529132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199979 w 8713098"/>
                <a:gd name="connsiteY2" fmla="*/ 463964 h 927927"/>
                <a:gd name="connsiteX3" fmla="*/ 16014 w 8713098"/>
                <a:gd name="connsiteY3" fmla="*/ 51020 h 927927"/>
                <a:gd name="connsiteX4" fmla="*/ 164765 w 8713098"/>
                <a:gd name="connsiteY4" fmla="*/ 0 h 927927"/>
                <a:gd name="connsiteX5" fmla="*/ 7231621 w 8713098"/>
                <a:gd name="connsiteY5" fmla="*/ 0 h 927927"/>
                <a:gd name="connsiteX6" fmla="*/ 7529132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199979 w 8713098"/>
                <a:gd name="connsiteY2" fmla="*/ 463964 h 927927"/>
                <a:gd name="connsiteX3" fmla="*/ 16014 w 8713098"/>
                <a:gd name="connsiteY3" fmla="*/ 51020 h 927927"/>
                <a:gd name="connsiteX4" fmla="*/ 164765 w 8713098"/>
                <a:gd name="connsiteY4" fmla="*/ 0 h 927927"/>
                <a:gd name="connsiteX5" fmla="*/ 7231621 w 8713098"/>
                <a:gd name="connsiteY5" fmla="*/ 0 h 927927"/>
                <a:gd name="connsiteX6" fmla="*/ 7529132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199979 w 8713098"/>
                <a:gd name="connsiteY2" fmla="*/ 463964 h 927927"/>
                <a:gd name="connsiteX3" fmla="*/ 16014 w 8713098"/>
                <a:gd name="connsiteY3" fmla="*/ 51020 h 927927"/>
                <a:gd name="connsiteX4" fmla="*/ 164765 w 8713098"/>
                <a:gd name="connsiteY4" fmla="*/ 0 h 927927"/>
                <a:gd name="connsiteX5" fmla="*/ 7231630 w 8713098"/>
                <a:gd name="connsiteY5" fmla="*/ 0 h 927927"/>
                <a:gd name="connsiteX6" fmla="*/ 7529132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199979 w 8713098"/>
                <a:gd name="connsiteY2" fmla="*/ 463964 h 927927"/>
                <a:gd name="connsiteX3" fmla="*/ 16014 w 8713098"/>
                <a:gd name="connsiteY3" fmla="*/ 51020 h 927927"/>
                <a:gd name="connsiteX4" fmla="*/ 164765 w 8713098"/>
                <a:gd name="connsiteY4" fmla="*/ 0 h 927927"/>
                <a:gd name="connsiteX5" fmla="*/ 7231630 w 8713098"/>
                <a:gd name="connsiteY5" fmla="*/ 0 h 927927"/>
                <a:gd name="connsiteX6" fmla="*/ 7529132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199979 w 8713098"/>
                <a:gd name="connsiteY2" fmla="*/ 463964 h 927927"/>
                <a:gd name="connsiteX3" fmla="*/ 16014 w 8713098"/>
                <a:gd name="connsiteY3" fmla="*/ 49212 h 927927"/>
                <a:gd name="connsiteX4" fmla="*/ 164765 w 8713098"/>
                <a:gd name="connsiteY4" fmla="*/ 0 h 927927"/>
                <a:gd name="connsiteX5" fmla="*/ 7231630 w 8713098"/>
                <a:gd name="connsiteY5" fmla="*/ 0 h 927927"/>
                <a:gd name="connsiteX6" fmla="*/ 7529132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244703 w 8713098"/>
                <a:gd name="connsiteY2" fmla="*/ 463964 h 927927"/>
                <a:gd name="connsiteX3" fmla="*/ 16014 w 8713098"/>
                <a:gd name="connsiteY3" fmla="*/ 49212 h 927927"/>
                <a:gd name="connsiteX4" fmla="*/ 164765 w 8713098"/>
                <a:gd name="connsiteY4" fmla="*/ 0 h 927927"/>
                <a:gd name="connsiteX5" fmla="*/ 7231630 w 8713098"/>
                <a:gd name="connsiteY5" fmla="*/ 0 h 927927"/>
                <a:gd name="connsiteX6" fmla="*/ 7529132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244703 w 8713098"/>
                <a:gd name="connsiteY2" fmla="*/ 463964 h 927927"/>
                <a:gd name="connsiteX3" fmla="*/ 16014 w 8713098"/>
                <a:gd name="connsiteY3" fmla="*/ 49212 h 927927"/>
                <a:gd name="connsiteX4" fmla="*/ 164765 w 8713098"/>
                <a:gd name="connsiteY4" fmla="*/ 0 h 927927"/>
                <a:gd name="connsiteX5" fmla="*/ 7231630 w 8713098"/>
                <a:gd name="connsiteY5" fmla="*/ 0 h 927927"/>
                <a:gd name="connsiteX6" fmla="*/ 7529132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244703 w 8713098"/>
                <a:gd name="connsiteY2" fmla="*/ 463964 h 927927"/>
                <a:gd name="connsiteX3" fmla="*/ 16014 w 8713098"/>
                <a:gd name="connsiteY3" fmla="*/ 49212 h 927927"/>
                <a:gd name="connsiteX4" fmla="*/ 164765 w 8713098"/>
                <a:gd name="connsiteY4" fmla="*/ 0 h 927927"/>
                <a:gd name="connsiteX5" fmla="*/ 7231630 w 8713098"/>
                <a:gd name="connsiteY5" fmla="*/ 0 h 927927"/>
                <a:gd name="connsiteX6" fmla="*/ 7529132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244703 w 8713098"/>
                <a:gd name="connsiteY2" fmla="*/ 463964 h 927927"/>
                <a:gd name="connsiteX3" fmla="*/ 16014 w 8713098"/>
                <a:gd name="connsiteY3" fmla="*/ 49212 h 927927"/>
                <a:gd name="connsiteX4" fmla="*/ 164765 w 8713098"/>
                <a:gd name="connsiteY4" fmla="*/ 0 h 927927"/>
                <a:gd name="connsiteX5" fmla="*/ 7231630 w 8713098"/>
                <a:gd name="connsiteY5" fmla="*/ 0 h 927927"/>
                <a:gd name="connsiteX6" fmla="*/ 7529132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244703 w 8713098"/>
                <a:gd name="connsiteY2" fmla="*/ 463964 h 927927"/>
                <a:gd name="connsiteX3" fmla="*/ 16014 w 8713098"/>
                <a:gd name="connsiteY3" fmla="*/ 49212 h 927927"/>
                <a:gd name="connsiteX4" fmla="*/ 164765 w 8713098"/>
                <a:gd name="connsiteY4" fmla="*/ 0 h 927927"/>
                <a:gd name="connsiteX5" fmla="*/ 7231630 w 8713098"/>
                <a:gd name="connsiteY5" fmla="*/ 0 h 927927"/>
                <a:gd name="connsiteX6" fmla="*/ 7529132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244703 w 8713098"/>
                <a:gd name="connsiteY2" fmla="*/ 463964 h 927927"/>
                <a:gd name="connsiteX3" fmla="*/ 16014 w 8713098"/>
                <a:gd name="connsiteY3" fmla="*/ 49212 h 927927"/>
                <a:gd name="connsiteX4" fmla="*/ 164765 w 8713098"/>
                <a:gd name="connsiteY4" fmla="*/ 0 h 927927"/>
                <a:gd name="connsiteX5" fmla="*/ 7231630 w 8713098"/>
                <a:gd name="connsiteY5" fmla="*/ 0 h 927927"/>
                <a:gd name="connsiteX6" fmla="*/ 7529132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244703 w 8713098"/>
                <a:gd name="connsiteY2" fmla="*/ 463964 h 927927"/>
                <a:gd name="connsiteX3" fmla="*/ 16014 w 8713098"/>
                <a:gd name="connsiteY3" fmla="*/ 49212 h 927927"/>
                <a:gd name="connsiteX4" fmla="*/ 164765 w 8713098"/>
                <a:gd name="connsiteY4" fmla="*/ 0 h 927927"/>
                <a:gd name="connsiteX5" fmla="*/ 7231630 w 8713098"/>
                <a:gd name="connsiteY5" fmla="*/ 0 h 927927"/>
                <a:gd name="connsiteX6" fmla="*/ 7484409 w 8713098"/>
                <a:gd name="connsiteY6" fmla="*/ 49212 h 927927"/>
                <a:gd name="connsiteX7" fmla="*/ 8713098 w 8713098"/>
                <a:gd name="connsiteY7" fmla="*/ 463964 h 927927"/>
                <a:gd name="connsiteX0" fmla="*/ 7946713 w 8713103"/>
                <a:gd name="connsiteY0" fmla="*/ 927927 h 927927"/>
                <a:gd name="connsiteX1" fmla="*/ 17091 w 8713103"/>
                <a:gd name="connsiteY1" fmla="*/ 927927 h 927927"/>
                <a:gd name="connsiteX2" fmla="*/ 1244703 w 8713103"/>
                <a:gd name="connsiteY2" fmla="*/ 463964 h 927927"/>
                <a:gd name="connsiteX3" fmla="*/ 16014 w 8713103"/>
                <a:gd name="connsiteY3" fmla="*/ 49212 h 927927"/>
                <a:gd name="connsiteX4" fmla="*/ 164765 w 8713103"/>
                <a:gd name="connsiteY4" fmla="*/ 0 h 927927"/>
                <a:gd name="connsiteX5" fmla="*/ 7231630 w 8713103"/>
                <a:gd name="connsiteY5" fmla="*/ 0 h 927927"/>
                <a:gd name="connsiteX6" fmla="*/ 7484409 w 8713103"/>
                <a:gd name="connsiteY6" fmla="*/ 49212 h 927927"/>
                <a:gd name="connsiteX7" fmla="*/ 8713103 w 8713103"/>
                <a:gd name="connsiteY7" fmla="*/ 463964 h 927927"/>
                <a:gd name="connsiteX0" fmla="*/ 7946713 w 8713103"/>
                <a:gd name="connsiteY0" fmla="*/ 927927 h 927927"/>
                <a:gd name="connsiteX1" fmla="*/ 17091 w 8713103"/>
                <a:gd name="connsiteY1" fmla="*/ 927927 h 927927"/>
                <a:gd name="connsiteX2" fmla="*/ 1244703 w 8713103"/>
                <a:gd name="connsiteY2" fmla="*/ 463964 h 927927"/>
                <a:gd name="connsiteX3" fmla="*/ 16014 w 8713103"/>
                <a:gd name="connsiteY3" fmla="*/ 49212 h 927927"/>
                <a:gd name="connsiteX4" fmla="*/ 164765 w 8713103"/>
                <a:gd name="connsiteY4" fmla="*/ 0 h 927927"/>
                <a:gd name="connsiteX5" fmla="*/ 7231630 w 8713103"/>
                <a:gd name="connsiteY5" fmla="*/ 0 h 927927"/>
                <a:gd name="connsiteX6" fmla="*/ 7484409 w 8713103"/>
                <a:gd name="connsiteY6" fmla="*/ 49212 h 927927"/>
                <a:gd name="connsiteX7" fmla="*/ 8713103 w 8713103"/>
                <a:gd name="connsiteY7" fmla="*/ 463964 h 927927"/>
                <a:gd name="connsiteX0" fmla="*/ 7946713 w 8713103"/>
                <a:gd name="connsiteY0" fmla="*/ 927927 h 927927"/>
                <a:gd name="connsiteX1" fmla="*/ 17091 w 8713103"/>
                <a:gd name="connsiteY1" fmla="*/ 927927 h 927927"/>
                <a:gd name="connsiteX2" fmla="*/ 1244703 w 8713103"/>
                <a:gd name="connsiteY2" fmla="*/ 463964 h 927927"/>
                <a:gd name="connsiteX3" fmla="*/ 16014 w 8713103"/>
                <a:gd name="connsiteY3" fmla="*/ 49212 h 927927"/>
                <a:gd name="connsiteX4" fmla="*/ 164765 w 8713103"/>
                <a:gd name="connsiteY4" fmla="*/ 0 h 927927"/>
                <a:gd name="connsiteX5" fmla="*/ 7231630 w 8713103"/>
                <a:gd name="connsiteY5" fmla="*/ 0 h 927927"/>
                <a:gd name="connsiteX6" fmla="*/ 7484409 w 8713103"/>
                <a:gd name="connsiteY6" fmla="*/ 49212 h 927927"/>
                <a:gd name="connsiteX7" fmla="*/ 8713103 w 8713103"/>
                <a:gd name="connsiteY7" fmla="*/ 463964 h 927927"/>
                <a:gd name="connsiteX0" fmla="*/ 7946713 w 8713103"/>
                <a:gd name="connsiteY0" fmla="*/ 927927 h 927927"/>
                <a:gd name="connsiteX1" fmla="*/ 17091 w 8713103"/>
                <a:gd name="connsiteY1" fmla="*/ 927927 h 927927"/>
                <a:gd name="connsiteX2" fmla="*/ 1244703 w 8713103"/>
                <a:gd name="connsiteY2" fmla="*/ 463964 h 927927"/>
                <a:gd name="connsiteX3" fmla="*/ 16014 w 8713103"/>
                <a:gd name="connsiteY3" fmla="*/ 49212 h 927927"/>
                <a:gd name="connsiteX4" fmla="*/ 164765 w 8713103"/>
                <a:gd name="connsiteY4" fmla="*/ 0 h 927927"/>
                <a:gd name="connsiteX5" fmla="*/ 7186907 w 8713103"/>
                <a:gd name="connsiteY5" fmla="*/ 0 h 927927"/>
                <a:gd name="connsiteX6" fmla="*/ 7484409 w 8713103"/>
                <a:gd name="connsiteY6" fmla="*/ 49212 h 927927"/>
                <a:gd name="connsiteX7" fmla="*/ 8713103 w 8713103"/>
                <a:gd name="connsiteY7" fmla="*/ 463964 h 927927"/>
                <a:gd name="connsiteX0" fmla="*/ 7901990 w 8713103"/>
                <a:gd name="connsiteY0" fmla="*/ 927927 h 927927"/>
                <a:gd name="connsiteX1" fmla="*/ 17091 w 8713103"/>
                <a:gd name="connsiteY1" fmla="*/ 927927 h 927927"/>
                <a:gd name="connsiteX2" fmla="*/ 1244703 w 8713103"/>
                <a:gd name="connsiteY2" fmla="*/ 463964 h 927927"/>
                <a:gd name="connsiteX3" fmla="*/ 16014 w 8713103"/>
                <a:gd name="connsiteY3" fmla="*/ 49212 h 927927"/>
                <a:gd name="connsiteX4" fmla="*/ 164765 w 8713103"/>
                <a:gd name="connsiteY4" fmla="*/ 0 h 927927"/>
                <a:gd name="connsiteX5" fmla="*/ 7186907 w 8713103"/>
                <a:gd name="connsiteY5" fmla="*/ 0 h 927927"/>
                <a:gd name="connsiteX6" fmla="*/ 7484409 w 8713103"/>
                <a:gd name="connsiteY6" fmla="*/ 49212 h 927927"/>
                <a:gd name="connsiteX7" fmla="*/ 8713103 w 8713103"/>
                <a:gd name="connsiteY7" fmla="*/ 463964 h 927927"/>
                <a:gd name="connsiteX0" fmla="*/ 7901990 w 8713103"/>
                <a:gd name="connsiteY0" fmla="*/ 927927 h 927927"/>
                <a:gd name="connsiteX1" fmla="*/ 17091 w 8713103"/>
                <a:gd name="connsiteY1" fmla="*/ 927927 h 927927"/>
                <a:gd name="connsiteX2" fmla="*/ 1244703 w 8713103"/>
                <a:gd name="connsiteY2" fmla="*/ 463964 h 927927"/>
                <a:gd name="connsiteX3" fmla="*/ 16014 w 8713103"/>
                <a:gd name="connsiteY3" fmla="*/ 21748 h 927927"/>
                <a:gd name="connsiteX4" fmla="*/ 164765 w 8713103"/>
                <a:gd name="connsiteY4" fmla="*/ 0 h 927927"/>
                <a:gd name="connsiteX5" fmla="*/ 7186907 w 8713103"/>
                <a:gd name="connsiteY5" fmla="*/ 0 h 927927"/>
                <a:gd name="connsiteX6" fmla="*/ 7484409 w 8713103"/>
                <a:gd name="connsiteY6" fmla="*/ 49212 h 927927"/>
                <a:gd name="connsiteX7" fmla="*/ 8713103 w 8713103"/>
                <a:gd name="connsiteY7" fmla="*/ 463964 h 927927"/>
                <a:gd name="connsiteX0" fmla="*/ 7901990 w 8713103"/>
                <a:gd name="connsiteY0" fmla="*/ 927927 h 927927"/>
                <a:gd name="connsiteX1" fmla="*/ 17091 w 8713103"/>
                <a:gd name="connsiteY1" fmla="*/ 927927 h 927927"/>
                <a:gd name="connsiteX2" fmla="*/ 2838664 w 8713103"/>
                <a:gd name="connsiteY2" fmla="*/ 463964 h 927927"/>
                <a:gd name="connsiteX3" fmla="*/ 16014 w 8713103"/>
                <a:gd name="connsiteY3" fmla="*/ 21748 h 927927"/>
                <a:gd name="connsiteX4" fmla="*/ 164765 w 8713103"/>
                <a:gd name="connsiteY4" fmla="*/ 0 h 927927"/>
                <a:gd name="connsiteX5" fmla="*/ 7186907 w 8713103"/>
                <a:gd name="connsiteY5" fmla="*/ 0 h 927927"/>
                <a:gd name="connsiteX6" fmla="*/ 7484409 w 8713103"/>
                <a:gd name="connsiteY6" fmla="*/ 49212 h 927927"/>
                <a:gd name="connsiteX7" fmla="*/ 8713103 w 8713103"/>
                <a:gd name="connsiteY7" fmla="*/ 463964 h 927927"/>
                <a:gd name="connsiteX0" fmla="*/ 7901990 w 8713103"/>
                <a:gd name="connsiteY0" fmla="*/ 927927 h 927927"/>
                <a:gd name="connsiteX1" fmla="*/ 17091 w 8713103"/>
                <a:gd name="connsiteY1" fmla="*/ 927927 h 927927"/>
                <a:gd name="connsiteX2" fmla="*/ 2838664 w 8713103"/>
                <a:gd name="connsiteY2" fmla="*/ 463964 h 927927"/>
                <a:gd name="connsiteX3" fmla="*/ 16014 w 8713103"/>
                <a:gd name="connsiteY3" fmla="*/ 21748 h 927927"/>
                <a:gd name="connsiteX4" fmla="*/ 164765 w 8713103"/>
                <a:gd name="connsiteY4" fmla="*/ 0 h 927927"/>
                <a:gd name="connsiteX5" fmla="*/ 7186907 w 8713103"/>
                <a:gd name="connsiteY5" fmla="*/ 0 h 927927"/>
                <a:gd name="connsiteX6" fmla="*/ 7484409 w 8713103"/>
                <a:gd name="connsiteY6" fmla="*/ 49212 h 927927"/>
                <a:gd name="connsiteX7" fmla="*/ 8713103 w 8713103"/>
                <a:gd name="connsiteY7" fmla="*/ 463964 h 927927"/>
                <a:gd name="connsiteX0" fmla="*/ 7901990 w 8713103"/>
                <a:gd name="connsiteY0" fmla="*/ 927927 h 927927"/>
                <a:gd name="connsiteX1" fmla="*/ 17091 w 8713103"/>
                <a:gd name="connsiteY1" fmla="*/ 927927 h 927927"/>
                <a:gd name="connsiteX2" fmla="*/ 2838664 w 8713103"/>
                <a:gd name="connsiteY2" fmla="*/ 463964 h 927927"/>
                <a:gd name="connsiteX3" fmla="*/ 16014 w 8713103"/>
                <a:gd name="connsiteY3" fmla="*/ 21748 h 927927"/>
                <a:gd name="connsiteX4" fmla="*/ 164765 w 8713103"/>
                <a:gd name="connsiteY4" fmla="*/ 0 h 927927"/>
                <a:gd name="connsiteX5" fmla="*/ 7186907 w 8713103"/>
                <a:gd name="connsiteY5" fmla="*/ 0 h 927927"/>
                <a:gd name="connsiteX6" fmla="*/ 7484409 w 8713103"/>
                <a:gd name="connsiteY6" fmla="*/ 49212 h 927927"/>
                <a:gd name="connsiteX7" fmla="*/ 8713103 w 8713103"/>
                <a:gd name="connsiteY7" fmla="*/ 463964 h 927927"/>
                <a:gd name="connsiteX0" fmla="*/ 7901990 w 8713103"/>
                <a:gd name="connsiteY0" fmla="*/ 927927 h 927927"/>
                <a:gd name="connsiteX1" fmla="*/ 17091 w 8713103"/>
                <a:gd name="connsiteY1" fmla="*/ 927927 h 927927"/>
                <a:gd name="connsiteX2" fmla="*/ 2838664 w 8713103"/>
                <a:gd name="connsiteY2" fmla="*/ 463964 h 927927"/>
                <a:gd name="connsiteX3" fmla="*/ 16014 w 8713103"/>
                <a:gd name="connsiteY3" fmla="*/ 21748 h 927927"/>
                <a:gd name="connsiteX4" fmla="*/ 164765 w 8713103"/>
                <a:gd name="connsiteY4" fmla="*/ 0 h 927927"/>
                <a:gd name="connsiteX5" fmla="*/ 7186907 w 8713103"/>
                <a:gd name="connsiteY5" fmla="*/ 0 h 927927"/>
                <a:gd name="connsiteX6" fmla="*/ 7484409 w 8713103"/>
                <a:gd name="connsiteY6" fmla="*/ 49212 h 927927"/>
                <a:gd name="connsiteX7" fmla="*/ 8713103 w 8713103"/>
                <a:gd name="connsiteY7" fmla="*/ 463964 h 927927"/>
                <a:gd name="connsiteX0" fmla="*/ 7901990 w 8713103"/>
                <a:gd name="connsiteY0" fmla="*/ 927927 h 927927"/>
                <a:gd name="connsiteX1" fmla="*/ 17091 w 8713103"/>
                <a:gd name="connsiteY1" fmla="*/ 927927 h 927927"/>
                <a:gd name="connsiteX2" fmla="*/ 2838664 w 8713103"/>
                <a:gd name="connsiteY2" fmla="*/ 463964 h 927927"/>
                <a:gd name="connsiteX3" fmla="*/ 16014 w 8713103"/>
                <a:gd name="connsiteY3" fmla="*/ 21748 h 927927"/>
                <a:gd name="connsiteX4" fmla="*/ 164765 w 8713103"/>
                <a:gd name="connsiteY4" fmla="*/ 0 h 927927"/>
                <a:gd name="connsiteX5" fmla="*/ 7186907 w 8713103"/>
                <a:gd name="connsiteY5" fmla="*/ 0 h 927927"/>
                <a:gd name="connsiteX6" fmla="*/ 7484409 w 8713103"/>
                <a:gd name="connsiteY6" fmla="*/ 49212 h 927927"/>
                <a:gd name="connsiteX7" fmla="*/ 8713103 w 8713103"/>
                <a:gd name="connsiteY7" fmla="*/ 463964 h 927927"/>
                <a:gd name="connsiteX0" fmla="*/ 7901990 w 8713103"/>
                <a:gd name="connsiteY0" fmla="*/ 927927 h 927927"/>
                <a:gd name="connsiteX1" fmla="*/ 17091 w 8713103"/>
                <a:gd name="connsiteY1" fmla="*/ 927927 h 927927"/>
                <a:gd name="connsiteX2" fmla="*/ 2838664 w 8713103"/>
                <a:gd name="connsiteY2" fmla="*/ 463964 h 927927"/>
                <a:gd name="connsiteX3" fmla="*/ 16014 w 8713103"/>
                <a:gd name="connsiteY3" fmla="*/ 21748 h 927927"/>
                <a:gd name="connsiteX4" fmla="*/ 164765 w 8713103"/>
                <a:gd name="connsiteY4" fmla="*/ 0 h 927927"/>
                <a:gd name="connsiteX5" fmla="*/ 7186907 w 8713103"/>
                <a:gd name="connsiteY5" fmla="*/ 0 h 927927"/>
                <a:gd name="connsiteX6" fmla="*/ 7484409 w 8713103"/>
                <a:gd name="connsiteY6" fmla="*/ 49212 h 927927"/>
                <a:gd name="connsiteX7" fmla="*/ 8713103 w 8713103"/>
                <a:gd name="connsiteY7" fmla="*/ 463964 h 927927"/>
                <a:gd name="connsiteX0" fmla="*/ 7901990 w 8713103"/>
                <a:gd name="connsiteY0" fmla="*/ 927927 h 927927"/>
                <a:gd name="connsiteX1" fmla="*/ 17091 w 8713103"/>
                <a:gd name="connsiteY1" fmla="*/ 927927 h 927927"/>
                <a:gd name="connsiteX2" fmla="*/ 2838664 w 8713103"/>
                <a:gd name="connsiteY2" fmla="*/ 463964 h 927927"/>
                <a:gd name="connsiteX3" fmla="*/ 16014 w 8713103"/>
                <a:gd name="connsiteY3" fmla="*/ 21748 h 927927"/>
                <a:gd name="connsiteX4" fmla="*/ 164765 w 8713103"/>
                <a:gd name="connsiteY4" fmla="*/ 0 h 927927"/>
                <a:gd name="connsiteX5" fmla="*/ 7186907 w 8713103"/>
                <a:gd name="connsiteY5" fmla="*/ 0 h 927927"/>
                <a:gd name="connsiteX6" fmla="*/ 5890452 w 8713103"/>
                <a:gd name="connsiteY6" fmla="*/ 21748 h 927927"/>
                <a:gd name="connsiteX7" fmla="*/ 8713103 w 8713103"/>
                <a:gd name="connsiteY7" fmla="*/ 463964 h 927927"/>
                <a:gd name="connsiteX0" fmla="*/ 7901990 w 8713103"/>
                <a:gd name="connsiteY0" fmla="*/ 927927 h 927927"/>
                <a:gd name="connsiteX1" fmla="*/ 17091 w 8713103"/>
                <a:gd name="connsiteY1" fmla="*/ 927927 h 927927"/>
                <a:gd name="connsiteX2" fmla="*/ 2838664 w 8713103"/>
                <a:gd name="connsiteY2" fmla="*/ 463964 h 927927"/>
                <a:gd name="connsiteX3" fmla="*/ 16014 w 8713103"/>
                <a:gd name="connsiteY3" fmla="*/ 21748 h 927927"/>
                <a:gd name="connsiteX4" fmla="*/ 164765 w 8713103"/>
                <a:gd name="connsiteY4" fmla="*/ 0 h 927927"/>
                <a:gd name="connsiteX5" fmla="*/ 7186907 w 8713103"/>
                <a:gd name="connsiteY5" fmla="*/ 0 h 927927"/>
                <a:gd name="connsiteX6" fmla="*/ 5890452 w 8713103"/>
                <a:gd name="connsiteY6" fmla="*/ 21748 h 927927"/>
                <a:gd name="connsiteX7" fmla="*/ 8713103 w 8713103"/>
                <a:gd name="connsiteY7" fmla="*/ 463964 h 927927"/>
                <a:gd name="connsiteX0" fmla="*/ 7901990 w 8713103"/>
                <a:gd name="connsiteY0" fmla="*/ 927927 h 927927"/>
                <a:gd name="connsiteX1" fmla="*/ 17091 w 8713103"/>
                <a:gd name="connsiteY1" fmla="*/ 927927 h 927927"/>
                <a:gd name="connsiteX2" fmla="*/ 2838664 w 8713103"/>
                <a:gd name="connsiteY2" fmla="*/ 463964 h 927927"/>
                <a:gd name="connsiteX3" fmla="*/ 16014 w 8713103"/>
                <a:gd name="connsiteY3" fmla="*/ 21748 h 927927"/>
                <a:gd name="connsiteX4" fmla="*/ 164765 w 8713103"/>
                <a:gd name="connsiteY4" fmla="*/ 0 h 927927"/>
                <a:gd name="connsiteX5" fmla="*/ 7186907 w 8713103"/>
                <a:gd name="connsiteY5" fmla="*/ 0 h 927927"/>
                <a:gd name="connsiteX6" fmla="*/ 5890452 w 8713103"/>
                <a:gd name="connsiteY6" fmla="*/ 21748 h 927927"/>
                <a:gd name="connsiteX7" fmla="*/ 8713103 w 8713103"/>
                <a:gd name="connsiteY7" fmla="*/ 463964 h 927927"/>
                <a:gd name="connsiteX0" fmla="*/ 7901990 w 8713103"/>
                <a:gd name="connsiteY0" fmla="*/ 927927 h 927927"/>
                <a:gd name="connsiteX1" fmla="*/ 17091 w 8713103"/>
                <a:gd name="connsiteY1" fmla="*/ 927927 h 927927"/>
                <a:gd name="connsiteX2" fmla="*/ 2838664 w 8713103"/>
                <a:gd name="connsiteY2" fmla="*/ 463964 h 927927"/>
                <a:gd name="connsiteX3" fmla="*/ 16014 w 8713103"/>
                <a:gd name="connsiteY3" fmla="*/ 21748 h 927927"/>
                <a:gd name="connsiteX4" fmla="*/ 164765 w 8713103"/>
                <a:gd name="connsiteY4" fmla="*/ 0 h 927927"/>
                <a:gd name="connsiteX5" fmla="*/ 7186907 w 8713103"/>
                <a:gd name="connsiteY5" fmla="*/ 0 h 927927"/>
                <a:gd name="connsiteX6" fmla="*/ 5890452 w 8713103"/>
                <a:gd name="connsiteY6" fmla="*/ 21748 h 927927"/>
                <a:gd name="connsiteX7" fmla="*/ 8713103 w 8713103"/>
                <a:gd name="connsiteY7" fmla="*/ 463964 h 927927"/>
                <a:gd name="connsiteX0" fmla="*/ 7901990 w 8713103"/>
                <a:gd name="connsiteY0" fmla="*/ 927927 h 927927"/>
                <a:gd name="connsiteX1" fmla="*/ 17091 w 8713103"/>
                <a:gd name="connsiteY1" fmla="*/ 927927 h 927927"/>
                <a:gd name="connsiteX2" fmla="*/ 2838664 w 8713103"/>
                <a:gd name="connsiteY2" fmla="*/ 463964 h 927927"/>
                <a:gd name="connsiteX3" fmla="*/ 16014 w 8713103"/>
                <a:gd name="connsiteY3" fmla="*/ 21748 h 927927"/>
                <a:gd name="connsiteX4" fmla="*/ 164765 w 8713103"/>
                <a:gd name="connsiteY4" fmla="*/ 0 h 927927"/>
                <a:gd name="connsiteX5" fmla="*/ 5592950 w 8713103"/>
                <a:gd name="connsiteY5" fmla="*/ 0 h 927927"/>
                <a:gd name="connsiteX6" fmla="*/ 5890452 w 8713103"/>
                <a:gd name="connsiteY6" fmla="*/ 21748 h 927927"/>
                <a:gd name="connsiteX7" fmla="*/ 8713103 w 8713103"/>
                <a:gd name="connsiteY7" fmla="*/ 463964 h 927927"/>
                <a:gd name="connsiteX0" fmla="*/ 6308033 w 8713103"/>
                <a:gd name="connsiteY0" fmla="*/ 927927 h 927927"/>
                <a:gd name="connsiteX1" fmla="*/ 17091 w 8713103"/>
                <a:gd name="connsiteY1" fmla="*/ 927927 h 927927"/>
                <a:gd name="connsiteX2" fmla="*/ 2838664 w 8713103"/>
                <a:gd name="connsiteY2" fmla="*/ 463964 h 927927"/>
                <a:gd name="connsiteX3" fmla="*/ 16014 w 8713103"/>
                <a:gd name="connsiteY3" fmla="*/ 21748 h 927927"/>
                <a:gd name="connsiteX4" fmla="*/ 164765 w 8713103"/>
                <a:gd name="connsiteY4" fmla="*/ 0 h 927927"/>
                <a:gd name="connsiteX5" fmla="*/ 5592950 w 8713103"/>
                <a:gd name="connsiteY5" fmla="*/ 0 h 927927"/>
                <a:gd name="connsiteX6" fmla="*/ 5890452 w 8713103"/>
                <a:gd name="connsiteY6" fmla="*/ 21748 h 927927"/>
                <a:gd name="connsiteX7" fmla="*/ 8713103 w 8713103"/>
                <a:gd name="connsiteY7" fmla="*/ 463964 h 927927"/>
                <a:gd name="connsiteX0" fmla="*/ 6308033 w 8713103"/>
                <a:gd name="connsiteY0" fmla="*/ 927927 h 927927"/>
                <a:gd name="connsiteX1" fmla="*/ 17091 w 8713103"/>
                <a:gd name="connsiteY1" fmla="*/ 927927 h 927927"/>
                <a:gd name="connsiteX2" fmla="*/ 2838664 w 8713103"/>
                <a:gd name="connsiteY2" fmla="*/ 463964 h 927927"/>
                <a:gd name="connsiteX3" fmla="*/ 16015 w 8713103"/>
                <a:gd name="connsiteY3" fmla="*/ 21748 h 927927"/>
                <a:gd name="connsiteX4" fmla="*/ 164765 w 8713103"/>
                <a:gd name="connsiteY4" fmla="*/ 0 h 927927"/>
                <a:gd name="connsiteX5" fmla="*/ 5592950 w 8713103"/>
                <a:gd name="connsiteY5" fmla="*/ 0 h 927927"/>
                <a:gd name="connsiteX6" fmla="*/ 5890452 w 8713103"/>
                <a:gd name="connsiteY6" fmla="*/ 21748 h 927927"/>
                <a:gd name="connsiteX7" fmla="*/ 8713103 w 8713103"/>
                <a:gd name="connsiteY7" fmla="*/ 463964 h 927927"/>
                <a:gd name="connsiteX0" fmla="*/ 6308033 w 8713103"/>
                <a:gd name="connsiteY0" fmla="*/ 927927 h 927927"/>
                <a:gd name="connsiteX1" fmla="*/ 17091 w 8713103"/>
                <a:gd name="connsiteY1" fmla="*/ 927927 h 927927"/>
                <a:gd name="connsiteX2" fmla="*/ 2756378 w 8713103"/>
                <a:gd name="connsiteY2" fmla="*/ 463964 h 927927"/>
                <a:gd name="connsiteX3" fmla="*/ 16015 w 8713103"/>
                <a:gd name="connsiteY3" fmla="*/ 21748 h 927927"/>
                <a:gd name="connsiteX4" fmla="*/ 164765 w 8713103"/>
                <a:gd name="connsiteY4" fmla="*/ 0 h 927927"/>
                <a:gd name="connsiteX5" fmla="*/ 5592950 w 8713103"/>
                <a:gd name="connsiteY5" fmla="*/ 0 h 927927"/>
                <a:gd name="connsiteX6" fmla="*/ 5890452 w 8713103"/>
                <a:gd name="connsiteY6" fmla="*/ 21748 h 927927"/>
                <a:gd name="connsiteX7" fmla="*/ 8713103 w 8713103"/>
                <a:gd name="connsiteY7" fmla="*/ 463964 h 927927"/>
                <a:gd name="connsiteX0" fmla="*/ 6308033 w 8713103"/>
                <a:gd name="connsiteY0" fmla="*/ 927927 h 927927"/>
                <a:gd name="connsiteX1" fmla="*/ 17091 w 8713103"/>
                <a:gd name="connsiteY1" fmla="*/ 927927 h 927927"/>
                <a:gd name="connsiteX2" fmla="*/ 2756378 w 8713103"/>
                <a:gd name="connsiteY2" fmla="*/ 463964 h 927927"/>
                <a:gd name="connsiteX3" fmla="*/ 16015 w 8713103"/>
                <a:gd name="connsiteY3" fmla="*/ 21748 h 927927"/>
                <a:gd name="connsiteX4" fmla="*/ 164765 w 8713103"/>
                <a:gd name="connsiteY4" fmla="*/ 0 h 927927"/>
                <a:gd name="connsiteX5" fmla="*/ 5592950 w 8713103"/>
                <a:gd name="connsiteY5" fmla="*/ 0 h 927927"/>
                <a:gd name="connsiteX6" fmla="*/ 5890452 w 8713103"/>
                <a:gd name="connsiteY6" fmla="*/ 21748 h 927927"/>
                <a:gd name="connsiteX7" fmla="*/ 8713103 w 8713103"/>
                <a:gd name="connsiteY7" fmla="*/ 463964 h 927927"/>
                <a:gd name="connsiteX0" fmla="*/ 6308033 w 8713103"/>
                <a:gd name="connsiteY0" fmla="*/ 927927 h 927927"/>
                <a:gd name="connsiteX1" fmla="*/ 17091 w 8713103"/>
                <a:gd name="connsiteY1" fmla="*/ 927927 h 927927"/>
                <a:gd name="connsiteX2" fmla="*/ 2756378 w 8713103"/>
                <a:gd name="connsiteY2" fmla="*/ 463964 h 927927"/>
                <a:gd name="connsiteX3" fmla="*/ 16015 w 8713103"/>
                <a:gd name="connsiteY3" fmla="*/ 21748 h 927927"/>
                <a:gd name="connsiteX4" fmla="*/ 164765 w 8713103"/>
                <a:gd name="connsiteY4" fmla="*/ 0 h 927927"/>
                <a:gd name="connsiteX5" fmla="*/ 5592950 w 8713103"/>
                <a:gd name="connsiteY5" fmla="*/ 0 h 927927"/>
                <a:gd name="connsiteX6" fmla="*/ 5890452 w 8713103"/>
                <a:gd name="connsiteY6" fmla="*/ 21748 h 927927"/>
                <a:gd name="connsiteX7" fmla="*/ 8713103 w 8713103"/>
                <a:gd name="connsiteY7" fmla="*/ 463964 h 927927"/>
                <a:gd name="connsiteX0" fmla="*/ 6307392 w 8712462"/>
                <a:gd name="connsiteY0" fmla="*/ 927927 h 927927"/>
                <a:gd name="connsiteX1" fmla="*/ 16450 w 8712462"/>
                <a:gd name="connsiteY1" fmla="*/ 927927 h 927927"/>
                <a:gd name="connsiteX2" fmla="*/ 2755737 w 8712462"/>
                <a:gd name="connsiteY2" fmla="*/ 463964 h 927927"/>
                <a:gd name="connsiteX3" fmla="*/ 15374 w 8712462"/>
                <a:gd name="connsiteY3" fmla="*/ 21748 h 927927"/>
                <a:gd name="connsiteX4" fmla="*/ 164124 w 8712462"/>
                <a:gd name="connsiteY4" fmla="*/ 0 h 927927"/>
                <a:gd name="connsiteX5" fmla="*/ 5592309 w 8712462"/>
                <a:gd name="connsiteY5" fmla="*/ 0 h 927927"/>
                <a:gd name="connsiteX6" fmla="*/ 5889811 w 8712462"/>
                <a:gd name="connsiteY6" fmla="*/ 21748 h 927927"/>
                <a:gd name="connsiteX7" fmla="*/ 8712462 w 8712462"/>
                <a:gd name="connsiteY7" fmla="*/ 463964 h 927927"/>
                <a:gd name="connsiteX0" fmla="*/ 6307538 w 8712608"/>
                <a:gd name="connsiteY0" fmla="*/ 927927 h 927927"/>
                <a:gd name="connsiteX1" fmla="*/ 16596 w 8712608"/>
                <a:gd name="connsiteY1" fmla="*/ 927927 h 927927"/>
                <a:gd name="connsiteX2" fmla="*/ 2755883 w 8712608"/>
                <a:gd name="connsiteY2" fmla="*/ 463964 h 927927"/>
                <a:gd name="connsiteX3" fmla="*/ 15520 w 8712608"/>
                <a:gd name="connsiteY3" fmla="*/ 21748 h 927927"/>
                <a:gd name="connsiteX4" fmla="*/ 164270 w 8712608"/>
                <a:gd name="connsiteY4" fmla="*/ 0 h 927927"/>
                <a:gd name="connsiteX5" fmla="*/ 5592455 w 8712608"/>
                <a:gd name="connsiteY5" fmla="*/ 0 h 927927"/>
                <a:gd name="connsiteX6" fmla="*/ 5889957 w 8712608"/>
                <a:gd name="connsiteY6" fmla="*/ 21748 h 927927"/>
                <a:gd name="connsiteX7" fmla="*/ 8712608 w 8712608"/>
                <a:gd name="connsiteY7" fmla="*/ 463964 h 927927"/>
                <a:gd name="connsiteX0" fmla="*/ 6307565 w 8712635"/>
                <a:gd name="connsiteY0" fmla="*/ 927927 h 927927"/>
                <a:gd name="connsiteX1" fmla="*/ 16623 w 8712635"/>
                <a:gd name="connsiteY1" fmla="*/ 927927 h 927927"/>
                <a:gd name="connsiteX2" fmla="*/ 2755910 w 8712635"/>
                <a:gd name="connsiteY2" fmla="*/ 463964 h 927927"/>
                <a:gd name="connsiteX3" fmla="*/ 15547 w 8712635"/>
                <a:gd name="connsiteY3" fmla="*/ 21748 h 927927"/>
                <a:gd name="connsiteX4" fmla="*/ 159956 w 8712635"/>
                <a:gd name="connsiteY4" fmla="*/ 0 h 927927"/>
                <a:gd name="connsiteX5" fmla="*/ 5592482 w 8712635"/>
                <a:gd name="connsiteY5" fmla="*/ 0 h 927927"/>
                <a:gd name="connsiteX6" fmla="*/ 5889984 w 8712635"/>
                <a:gd name="connsiteY6" fmla="*/ 21748 h 927927"/>
                <a:gd name="connsiteX7" fmla="*/ 8712635 w 8712635"/>
                <a:gd name="connsiteY7" fmla="*/ 463964 h 927927"/>
                <a:gd name="connsiteX0" fmla="*/ 6307565 w 8712635"/>
                <a:gd name="connsiteY0" fmla="*/ 927927 h 927927"/>
                <a:gd name="connsiteX1" fmla="*/ 16623 w 8712635"/>
                <a:gd name="connsiteY1" fmla="*/ 927927 h 927927"/>
                <a:gd name="connsiteX2" fmla="*/ 2755910 w 8712635"/>
                <a:gd name="connsiteY2" fmla="*/ 463964 h 927927"/>
                <a:gd name="connsiteX3" fmla="*/ 15547 w 8712635"/>
                <a:gd name="connsiteY3" fmla="*/ 21748 h 927927"/>
                <a:gd name="connsiteX4" fmla="*/ 159956 w 8712635"/>
                <a:gd name="connsiteY4" fmla="*/ 0 h 927927"/>
                <a:gd name="connsiteX5" fmla="*/ 5592482 w 8712635"/>
                <a:gd name="connsiteY5" fmla="*/ 0 h 927927"/>
                <a:gd name="connsiteX6" fmla="*/ 5972276 w 8712635"/>
                <a:gd name="connsiteY6" fmla="*/ 21748 h 927927"/>
                <a:gd name="connsiteX7" fmla="*/ 8712635 w 8712635"/>
                <a:gd name="connsiteY7" fmla="*/ 463964 h 927927"/>
                <a:gd name="connsiteX0" fmla="*/ 6307565 w 8712635"/>
                <a:gd name="connsiteY0" fmla="*/ 927927 h 927927"/>
                <a:gd name="connsiteX1" fmla="*/ 16623 w 8712635"/>
                <a:gd name="connsiteY1" fmla="*/ 927927 h 927927"/>
                <a:gd name="connsiteX2" fmla="*/ 2755910 w 8712635"/>
                <a:gd name="connsiteY2" fmla="*/ 463964 h 927927"/>
                <a:gd name="connsiteX3" fmla="*/ 15547 w 8712635"/>
                <a:gd name="connsiteY3" fmla="*/ 21748 h 927927"/>
                <a:gd name="connsiteX4" fmla="*/ 159956 w 8712635"/>
                <a:gd name="connsiteY4" fmla="*/ 0 h 927927"/>
                <a:gd name="connsiteX5" fmla="*/ 5592482 w 8712635"/>
                <a:gd name="connsiteY5" fmla="*/ 0 h 927927"/>
                <a:gd name="connsiteX6" fmla="*/ 5972276 w 8712635"/>
                <a:gd name="connsiteY6" fmla="*/ 21748 h 927927"/>
                <a:gd name="connsiteX7" fmla="*/ 8712635 w 8712635"/>
                <a:gd name="connsiteY7" fmla="*/ 463964 h 927927"/>
                <a:gd name="connsiteX0" fmla="*/ 6307565 w 8712635"/>
                <a:gd name="connsiteY0" fmla="*/ 927927 h 927927"/>
                <a:gd name="connsiteX1" fmla="*/ 16623 w 8712635"/>
                <a:gd name="connsiteY1" fmla="*/ 927927 h 927927"/>
                <a:gd name="connsiteX2" fmla="*/ 2755910 w 8712635"/>
                <a:gd name="connsiteY2" fmla="*/ 463964 h 927927"/>
                <a:gd name="connsiteX3" fmla="*/ 15547 w 8712635"/>
                <a:gd name="connsiteY3" fmla="*/ 21748 h 927927"/>
                <a:gd name="connsiteX4" fmla="*/ 159956 w 8712635"/>
                <a:gd name="connsiteY4" fmla="*/ 0 h 927927"/>
                <a:gd name="connsiteX5" fmla="*/ 5592482 w 8712635"/>
                <a:gd name="connsiteY5" fmla="*/ 0 h 927927"/>
                <a:gd name="connsiteX6" fmla="*/ 5972276 w 8712635"/>
                <a:gd name="connsiteY6" fmla="*/ 21748 h 927927"/>
                <a:gd name="connsiteX7" fmla="*/ 8712635 w 8712635"/>
                <a:gd name="connsiteY7" fmla="*/ 463964 h 927927"/>
                <a:gd name="connsiteX0" fmla="*/ 6307565 w 8712635"/>
                <a:gd name="connsiteY0" fmla="*/ 927927 h 927927"/>
                <a:gd name="connsiteX1" fmla="*/ 16623 w 8712635"/>
                <a:gd name="connsiteY1" fmla="*/ 927927 h 927927"/>
                <a:gd name="connsiteX2" fmla="*/ 2755910 w 8712635"/>
                <a:gd name="connsiteY2" fmla="*/ 463964 h 927927"/>
                <a:gd name="connsiteX3" fmla="*/ 15547 w 8712635"/>
                <a:gd name="connsiteY3" fmla="*/ 21748 h 927927"/>
                <a:gd name="connsiteX4" fmla="*/ 159956 w 8712635"/>
                <a:gd name="connsiteY4" fmla="*/ 0 h 927927"/>
                <a:gd name="connsiteX5" fmla="*/ 5592482 w 8712635"/>
                <a:gd name="connsiteY5" fmla="*/ 0 h 927927"/>
                <a:gd name="connsiteX6" fmla="*/ 5972276 w 8712635"/>
                <a:gd name="connsiteY6" fmla="*/ 21748 h 927927"/>
                <a:gd name="connsiteX7" fmla="*/ 8712635 w 8712635"/>
                <a:gd name="connsiteY7" fmla="*/ 463964 h 927927"/>
                <a:gd name="connsiteX0" fmla="*/ 6307565 w 8712635"/>
                <a:gd name="connsiteY0" fmla="*/ 927927 h 927927"/>
                <a:gd name="connsiteX1" fmla="*/ 16623 w 8712635"/>
                <a:gd name="connsiteY1" fmla="*/ 927927 h 927927"/>
                <a:gd name="connsiteX2" fmla="*/ 2755910 w 8712635"/>
                <a:gd name="connsiteY2" fmla="*/ 463964 h 927927"/>
                <a:gd name="connsiteX3" fmla="*/ 15547 w 8712635"/>
                <a:gd name="connsiteY3" fmla="*/ 21748 h 927927"/>
                <a:gd name="connsiteX4" fmla="*/ 159956 w 8712635"/>
                <a:gd name="connsiteY4" fmla="*/ 0 h 927927"/>
                <a:gd name="connsiteX5" fmla="*/ 5683448 w 8712635"/>
                <a:gd name="connsiteY5" fmla="*/ 0 h 927927"/>
                <a:gd name="connsiteX6" fmla="*/ 5972276 w 8712635"/>
                <a:gd name="connsiteY6" fmla="*/ 21748 h 927927"/>
                <a:gd name="connsiteX7" fmla="*/ 8712635 w 8712635"/>
                <a:gd name="connsiteY7" fmla="*/ 463964 h 927927"/>
                <a:gd name="connsiteX0" fmla="*/ 6377719 w 8712635"/>
                <a:gd name="connsiteY0" fmla="*/ 927927 h 927927"/>
                <a:gd name="connsiteX1" fmla="*/ 16623 w 8712635"/>
                <a:gd name="connsiteY1" fmla="*/ 927927 h 927927"/>
                <a:gd name="connsiteX2" fmla="*/ 2755910 w 8712635"/>
                <a:gd name="connsiteY2" fmla="*/ 463964 h 927927"/>
                <a:gd name="connsiteX3" fmla="*/ 15547 w 8712635"/>
                <a:gd name="connsiteY3" fmla="*/ 21748 h 927927"/>
                <a:gd name="connsiteX4" fmla="*/ 159956 w 8712635"/>
                <a:gd name="connsiteY4" fmla="*/ 0 h 927927"/>
                <a:gd name="connsiteX5" fmla="*/ 5683448 w 8712635"/>
                <a:gd name="connsiteY5" fmla="*/ 0 h 927927"/>
                <a:gd name="connsiteX6" fmla="*/ 5972276 w 8712635"/>
                <a:gd name="connsiteY6" fmla="*/ 21748 h 927927"/>
                <a:gd name="connsiteX7" fmla="*/ 8712635 w 8712635"/>
                <a:gd name="connsiteY7" fmla="*/ 463964 h 927927"/>
                <a:gd name="connsiteX0" fmla="*/ 6377719 w 8712635"/>
                <a:gd name="connsiteY0" fmla="*/ 927927 h 927927"/>
                <a:gd name="connsiteX1" fmla="*/ 16623 w 8712635"/>
                <a:gd name="connsiteY1" fmla="*/ 927927 h 927927"/>
                <a:gd name="connsiteX2" fmla="*/ 2755910 w 8712635"/>
                <a:gd name="connsiteY2" fmla="*/ 463964 h 927927"/>
                <a:gd name="connsiteX3" fmla="*/ 15548 w 8712635"/>
                <a:gd name="connsiteY3" fmla="*/ 21748 h 927927"/>
                <a:gd name="connsiteX4" fmla="*/ 159956 w 8712635"/>
                <a:gd name="connsiteY4" fmla="*/ 0 h 927927"/>
                <a:gd name="connsiteX5" fmla="*/ 5683448 w 8712635"/>
                <a:gd name="connsiteY5" fmla="*/ 0 h 927927"/>
                <a:gd name="connsiteX6" fmla="*/ 5972276 w 8712635"/>
                <a:gd name="connsiteY6" fmla="*/ 21748 h 927927"/>
                <a:gd name="connsiteX7" fmla="*/ 8712635 w 8712635"/>
                <a:gd name="connsiteY7" fmla="*/ 463964 h 927927"/>
                <a:gd name="connsiteX0" fmla="*/ 6377719 w 8712635"/>
                <a:gd name="connsiteY0" fmla="*/ 927927 h 927927"/>
                <a:gd name="connsiteX1" fmla="*/ 16623 w 8712635"/>
                <a:gd name="connsiteY1" fmla="*/ 927927 h 927927"/>
                <a:gd name="connsiteX2" fmla="*/ 1609688 w 8712635"/>
                <a:gd name="connsiteY2" fmla="*/ 463964 h 927927"/>
                <a:gd name="connsiteX3" fmla="*/ 15548 w 8712635"/>
                <a:gd name="connsiteY3" fmla="*/ 21748 h 927927"/>
                <a:gd name="connsiteX4" fmla="*/ 159956 w 8712635"/>
                <a:gd name="connsiteY4" fmla="*/ 0 h 927927"/>
                <a:gd name="connsiteX5" fmla="*/ 5683448 w 8712635"/>
                <a:gd name="connsiteY5" fmla="*/ 0 h 927927"/>
                <a:gd name="connsiteX6" fmla="*/ 5972276 w 8712635"/>
                <a:gd name="connsiteY6" fmla="*/ 21748 h 927927"/>
                <a:gd name="connsiteX7" fmla="*/ 8712635 w 8712635"/>
                <a:gd name="connsiteY7" fmla="*/ 463964 h 927927"/>
                <a:gd name="connsiteX0" fmla="*/ 6377719 w 8712635"/>
                <a:gd name="connsiteY0" fmla="*/ 927927 h 927927"/>
                <a:gd name="connsiteX1" fmla="*/ 16623 w 8712635"/>
                <a:gd name="connsiteY1" fmla="*/ 927927 h 927927"/>
                <a:gd name="connsiteX2" fmla="*/ 1609688 w 8712635"/>
                <a:gd name="connsiteY2" fmla="*/ 463964 h 927927"/>
                <a:gd name="connsiteX3" fmla="*/ 15548 w 8712635"/>
                <a:gd name="connsiteY3" fmla="*/ 21748 h 927927"/>
                <a:gd name="connsiteX4" fmla="*/ 159956 w 8712635"/>
                <a:gd name="connsiteY4" fmla="*/ 0 h 927927"/>
                <a:gd name="connsiteX5" fmla="*/ 5683448 w 8712635"/>
                <a:gd name="connsiteY5" fmla="*/ 0 h 927927"/>
                <a:gd name="connsiteX6" fmla="*/ 5972276 w 8712635"/>
                <a:gd name="connsiteY6" fmla="*/ 21748 h 927927"/>
                <a:gd name="connsiteX7" fmla="*/ 8712635 w 8712635"/>
                <a:gd name="connsiteY7" fmla="*/ 463964 h 927927"/>
                <a:gd name="connsiteX0" fmla="*/ 6377719 w 8712635"/>
                <a:gd name="connsiteY0" fmla="*/ 927927 h 927927"/>
                <a:gd name="connsiteX1" fmla="*/ 16623 w 8712635"/>
                <a:gd name="connsiteY1" fmla="*/ 927927 h 927927"/>
                <a:gd name="connsiteX2" fmla="*/ 1609688 w 8712635"/>
                <a:gd name="connsiteY2" fmla="*/ 463964 h 927927"/>
                <a:gd name="connsiteX3" fmla="*/ 15548 w 8712635"/>
                <a:gd name="connsiteY3" fmla="*/ 21748 h 927927"/>
                <a:gd name="connsiteX4" fmla="*/ 159956 w 8712635"/>
                <a:gd name="connsiteY4" fmla="*/ 0 h 927927"/>
                <a:gd name="connsiteX5" fmla="*/ 5683448 w 8712635"/>
                <a:gd name="connsiteY5" fmla="*/ 0 h 927927"/>
                <a:gd name="connsiteX6" fmla="*/ 5972276 w 8712635"/>
                <a:gd name="connsiteY6" fmla="*/ 21748 h 927927"/>
                <a:gd name="connsiteX7" fmla="*/ 8712635 w 8712635"/>
                <a:gd name="connsiteY7" fmla="*/ 463964 h 927927"/>
                <a:gd name="connsiteX0" fmla="*/ 6369302 w 8704218"/>
                <a:gd name="connsiteY0" fmla="*/ 927927 h 927927"/>
                <a:gd name="connsiteX1" fmla="*/ 8206 w 8704218"/>
                <a:gd name="connsiteY1" fmla="*/ 927927 h 927927"/>
                <a:gd name="connsiteX2" fmla="*/ 1601271 w 8704218"/>
                <a:gd name="connsiteY2" fmla="*/ 463964 h 927927"/>
                <a:gd name="connsiteX3" fmla="*/ 7131 w 8704218"/>
                <a:gd name="connsiteY3" fmla="*/ 21748 h 927927"/>
                <a:gd name="connsiteX4" fmla="*/ 151539 w 8704218"/>
                <a:gd name="connsiteY4" fmla="*/ 0 h 927927"/>
                <a:gd name="connsiteX5" fmla="*/ 5675031 w 8704218"/>
                <a:gd name="connsiteY5" fmla="*/ 0 h 927927"/>
                <a:gd name="connsiteX6" fmla="*/ 5963859 w 8704218"/>
                <a:gd name="connsiteY6" fmla="*/ 21748 h 927927"/>
                <a:gd name="connsiteX7" fmla="*/ 8704218 w 8704218"/>
                <a:gd name="connsiteY7" fmla="*/ 463964 h 927927"/>
                <a:gd name="connsiteX0" fmla="*/ 6370858 w 8705774"/>
                <a:gd name="connsiteY0" fmla="*/ 927927 h 927927"/>
                <a:gd name="connsiteX1" fmla="*/ 9762 w 8705774"/>
                <a:gd name="connsiteY1" fmla="*/ 927927 h 927927"/>
                <a:gd name="connsiteX2" fmla="*/ 1602827 w 8705774"/>
                <a:gd name="connsiteY2" fmla="*/ 463964 h 927927"/>
                <a:gd name="connsiteX3" fmla="*/ 8687 w 8705774"/>
                <a:gd name="connsiteY3" fmla="*/ 21748 h 927927"/>
                <a:gd name="connsiteX4" fmla="*/ 153095 w 8705774"/>
                <a:gd name="connsiteY4" fmla="*/ 0 h 927927"/>
                <a:gd name="connsiteX5" fmla="*/ 5676587 w 8705774"/>
                <a:gd name="connsiteY5" fmla="*/ 0 h 927927"/>
                <a:gd name="connsiteX6" fmla="*/ 5965415 w 8705774"/>
                <a:gd name="connsiteY6" fmla="*/ 21748 h 927927"/>
                <a:gd name="connsiteX7" fmla="*/ 8705774 w 8705774"/>
                <a:gd name="connsiteY7" fmla="*/ 463964 h 927927"/>
                <a:gd name="connsiteX0" fmla="*/ 6371215 w 8706131"/>
                <a:gd name="connsiteY0" fmla="*/ 927927 h 927927"/>
                <a:gd name="connsiteX1" fmla="*/ 10119 w 8706131"/>
                <a:gd name="connsiteY1" fmla="*/ 927927 h 927927"/>
                <a:gd name="connsiteX2" fmla="*/ 1603184 w 8706131"/>
                <a:gd name="connsiteY2" fmla="*/ 463964 h 927927"/>
                <a:gd name="connsiteX3" fmla="*/ 9044 w 8706131"/>
                <a:gd name="connsiteY3" fmla="*/ 21748 h 927927"/>
                <a:gd name="connsiteX4" fmla="*/ 93053 w 8706131"/>
                <a:gd name="connsiteY4" fmla="*/ 0 h 927927"/>
                <a:gd name="connsiteX5" fmla="*/ 5676944 w 8706131"/>
                <a:gd name="connsiteY5" fmla="*/ 0 h 927927"/>
                <a:gd name="connsiteX6" fmla="*/ 5965772 w 8706131"/>
                <a:gd name="connsiteY6" fmla="*/ 21748 h 927927"/>
                <a:gd name="connsiteX7" fmla="*/ 8706131 w 8706131"/>
                <a:gd name="connsiteY7" fmla="*/ 463964 h 927927"/>
                <a:gd name="connsiteX0" fmla="*/ 6371215 w 8706131"/>
                <a:gd name="connsiteY0" fmla="*/ 927927 h 927927"/>
                <a:gd name="connsiteX1" fmla="*/ 10119 w 8706131"/>
                <a:gd name="connsiteY1" fmla="*/ 927927 h 927927"/>
                <a:gd name="connsiteX2" fmla="*/ 1603184 w 8706131"/>
                <a:gd name="connsiteY2" fmla="*/ 463964 h 927927"/>
                <a:gd name="connsiteX3" fmla="*/ 9044 w 8706131"/>
                <a:gd name="connsiteY3" fmla="*/ 21748 h 927927"/>
                <a:gd name="connsiteX4" fmla="*/ 93053 w 8706131"/>
                <a:gd name="connsiteY4" fmla="*/ 0 h 927927"/>
                <a:gd name="connsiteX5" fmla="*/ 5676944 w 8706131"/>
                <a:gd name="connsiteY5" fmla="*/ 0 h 927927"/>
                <a:gd name="connsiteX6" fmla="*/ 7111994 w 8706131"/>
                <a:gd name="connsiteY6" fmla="*/ 21748 h 927927"/>
                <a:gd name="connsiteX7" fmla="*/ 8706131 w 8706131"/>
                <a:gd name="connsiteY7" fmla="*/ 463964 h 927927"/>
                <a:gd name="connsiteX0" fmla="*/ 6371215 w 8706131"/>
                <a:gd name="connsiteY0" fmla="*/ 927927 h 927927"/>
                <a:gd name="connsiteX1" fmla="*/ 10119 w 8706131"/>
                <a:gd name="connsiteY1" fmla="*/ 927927 h 927927"/>
                <a:gd name="connsiteX2" fmla="*/ 1603184 w 8706131"/>
                <a:gd name="connsiteY2" fmla="*/ 463964 h 927927"/>
                <a:gd name="connsiteX3" fmla="*/ 9044 w 8706131"/>
                <a:gd name="connsiteY3" fmla="*/ 21748 h 927927"/>
                <a:gd name="connsiteX4" fmla="*/ 93053 w 8706131"/>
                <a:gd name="connsiteY4" fmla="*/ 0 h 927927"/>
                <a:gd name="connsiteX5" fmla="*/ 5676944 w 8706131"/>
                <a:gd name="connsiteY5" fmla="*/ 0 h 927927"/>
                <a:gd name="connsiteX6" fmla="*/ 7111994 w 8706131"/>
                <a:gd name="connsiteY6" fmla="*/ 21748 h 927927"/>
                <a:gd name="connsiteX7" fmla="*/ 8706131 w 8706131"/>
                <a:gd name="connsiteY7" fmla="*/ 463964 h 927927"/>
                <a:gd name="connsiteX0" fmla="*/ 6371215 w 8706131"/>
                <a:gd name="connsiteY0" fmla="*/ 927927 h 927927"/>
                <a:gd name="connsiteX1" fmla="*/ 10119 w 8706131"/>
                <a:gd name="connsiteY1" fmla="*/ 927927 h 927927"/>
                <a:gd name="connsiteX2" fmla="*/ 1603184 w 8706131"/>
                <a:gd name="connsiteY2" fmla="*/ 463964 h 927927"/>
                <a:gd name="connsiteX3" fmla="*/ 9044 w 8706131"/>
                <a:gd name="connsiteY3" fmla="*/ 21748 h 927927"/>
                <a:gd name="connsiteX4" fmla="*/ 93053 w 8706131"/>
                <a:gd name="connsiteY4" fmla="*/ 0 h 927927"/>
                <a:gd name="connsiteX5" fmla="*/ 5676944 w 8706131"/>
                <a:gd name="connsiteY5" fmla="*/ 0 h 927927"/>
                <a:gd name="connsiteX6" fmla="*/ 7111994 w 8706131"/>
                <a:gd name="connsiteY6" fmla="*/ 21748 h 927927"/>
                <a:gd name="connsiteX7" fmla="*/ 8706131 w 8706131"/>
                <a:gd name="connsiteY7" fmla="*/ 463964 h 927927"/>
                <a:gd name="connsiteX0" fmla="*/ 6371215 w 8706131"/>
                <a:gd name="connsiteY0" fmla="*/ 927927 h 927927"/>
                <a:gd name="connsiteX1" fmla="*/ 10119 w 8706131"/>
                <a:gd name="connsiteY1" fmla="*/ 927927 h 927927"/>
                <a:gd name="connsiteX2" fmla="*/ 1603184 w 8706131"/>
                <a:gd name="connsiteY2" fmla="*/ 463964 h 927927"/>
                <a:gd name="connsiteX3" fmla="*/ 9044 w 8706131"/>
                <a:gd name="connsiteY3" fmla="*/ 21748 h 927927"/>
                <a:gd name="connsiteX4" fmla="*/ 93053 w 8706131"/>
                <a:gd name="connsiteY4" fmla="*/ 0 h 927927"/>
                <a:gd name="connsiteX5" fmla="*/ 5676944 w 8706131"/>
                <a:gd name="connsiteY5" fmla="*/ 0 h 927927"/>
                <a:gd name="connsiteX6" fmla="*/ 7111994 w 8706131"/>
                <a:gd name="connsiteY6" fmla="*/ 21748 h 927927"/>
                <a:gd name="connsiteX7" fmla="*/ 8706131 w 8706131"/>
                <a:gd name="connsiteY7" fmla="*/ 463964 h 927927"/>
                <a:gd name="connsiteX0" fmla="*/ 6371215 w 8706131"/>
                <a:gd name="connsiteY0" fmla="*/ 927927 h 927927"/>
                <a:gd name="connsiteX1" fmla="*/ 10119 w 8706131"/>
                <a:gd name="connsiteY1" fmla="*/ 927927 h 927927"/>
                <a:gd name="connsiteX2" fmla="*/ 1603184 w 8706131"/>
                <a:gd name="connsiteY2" fmla="*/ 463964 h 927927"/>
                <a:gd name="connsiteX3" fmla="*/ 9044 w 8706131"/>
                <a:gd name="connsiteY3" fmla="*/ 21748 h 927927"/>
                <a:gd name="connsiteX4" fmla="*/ 93053 w 8706131"/>
                <a:gd name="connsiteY4" fmla="*/ 0 h 927927"/>
                <a:gd name="connsiteX5" fmla="*/ 6943975 w 8706131"/>
                <a:gd name="connsiteY5" fmla="*/ 0 h 927927"/>
                <a:gd name="connsiteX6" fmla="*/ 7111994 w 8706131"/>
                <a:gd name="connsiteY6" fmla="*/ 21748 h 927927"/>
                <a:gd name="connsiteX7" fmla="*/ 8706131 w 8706131"/>
                <a:gd name="connsiteY7" fmla="*/ 463964 h 927927"/>
                <a:gd name="connsiteX0" fmla="*/ 7348295 w 8706131"/>
                <a:gd name="connsiteY0" fmla="*/ 927927 h 927927"/>
                <a:gd name="connsiteX1" fmla="*/ 10119 w 8706131"/>
                <a:gd name="connsiteY1" fmla="*/ 927927 h 927927"/>
                <a:gd name="connsiteX2" fmla="*/ 1603184 w 8706131"/>
                <a:gd name="connsiteY2" fmla="*/ 463964 h 927927"/>
                <a:gd name="connsiteX3" fmla="*/ 9044 w 8706131"/>
                <a:gd name="connsiteY3" fmla="*/ 21748 h 927927"/>
                <a:gd name="connsiteX4" fmla="*/ 93053 w 8706131"/>
                <a:gd name="connsiteY4" fmla="*/ 0 h 927927"/>
                <a:gd name="connsiteX5" fmla="*/ 6943975 w 8706131"/>
                <a:gd name="connsiteY5" fmla="*/ 0 h 927927"/>
                <a:gd name="connsiteX6" fmla="*/ 7111994 w 8706131"/>
                <a:gd name="connsiteY6" fmla="*/ 21748 h 927927"/>
                <a:gd name="connsiteX7" fmla="*/ 8706131 w 8706131"/>
                <a:gd name="connsiteY7" fmla="*/ 463964 h 927927"/>
                <a:gd name="connsiteX0" fmla="*/ 7348295 w 8706131"/>
                <a:gd name="connsiteY0" fmla="*/ 927927 h 927927"/>
                <a:gd name="connsiteX1" fmla="*/ 10119 w 8706131"/>
                <a:gd name="connsiteY1" fmla="*/ 927927 h 927927"/>
                <a:gd name="connsiteX2" fmla="*/ 1603184 w 8706131"/>
                <a:gd name="connsiteY2" fmla="*/ 463964 h 927927"/>
                <a:gd name="connsiteX3" fmla="*/ 9044 w 8706131"/>
                <a:gd name="connsiteY3" fmla="*/ 27275 h 927927"/>
                <a:gd name="connsiteX4" fmla="*/ 93053 w 8706131"/>
                <a:gd name="connsiteY4" fmla="*/ 0 h 927927"/>
                <a:gd name="connsiteX5" fmla="*/ 6943975 w 8706131"/>
                <a:gd name="connsiteY5" fmla="*/ 0 h 927927"/>
                <a:gd name="connsiteX6" fmla="*/ 7111994 w 8706131"/>
                <a:gd name="connsiteY6" fmla="*/ 21748 h 927927"/>
                <a:gd name="connsiteX7" fmla="*/ 8706131 w 8706131"/>
                <a:gd name="connsiteY7" fmla="*/ 463964 h 927927"/>
                <a:gd name="connsiteX0" fmla="*/ 7348295 w 8706131"/>
                <a:gd name="connsiteY0" fmla="*/ 927927 h 927927"/>
                <a:gd name="connsiteX1" fmla="*/ 10119 w 8706131"/>
                <a:gd name="connsiteY1" fmla="*/ 927927 h 927927"/>
                <a:gd name="connsiteX2" fmla="*/ 1276285 w 8706131"/>
                <a:gd name="connsiteY2" fmla="*/ 463964 h 927927"/>
                <a:gd name="connsiteX3" fmla="*/ 9044 w 8706131"/>
                <a:gd name="connsiteY3" fmla="*/ 27275 h 927927"/>
                <a:gd name="connsiteX4" fmla="*/ 93053 w 8706131"/>
                <a:gd name="connsiteY4" fmla="*/ 0 h 927927"/>
                <a:gd name="connsiteX5" fmla="*/ 6943975 w 8706131"/>
                <a:gd name="connsiteY5" fmla="*/ 0 h 927927"/>
                <a:gd name="connsiteX6" fmla="*/ 7111994 w 8706131"/>
                <a:gd name="connsiteY6" fmla="*/ 21748 h 927927"/>
                <a:gd name="connsiteX7" fmla="*/ 8706131 w 8706131"/>
                <a:gd name="connsiteY7" fmla="*/ 463964 h 927927"/>
                <a:gd name="connsiteX0" fmla="*/ 7348295 w 8706131"/>
                <a:gd name="connsiteY0" fmla="*/ 927927 h 927927"/>
                <a:gd name="connsiteX1" fmla="*/ 10119 w 8706131"/>
                <a:gd name="connsiteY1" fmla="*/ 927927 h 927927"/>
                <a:gd name="connsiteX2" fmla="*/ 1276285 w 8706131"/>
                <a:gd name="connsiteY2" fmla="*/ 463964 h 927927"/>
                <a:gd name="connsiteX3" fmla="*/ 9044 w 8706131"/>
                <a:gd name="connsiteY3" fmla="*/ 27275 h 927927"/>
                <a:gd name="connsiteX4" fmla="*/ 93053 w 8706131"/>
                <a:gd name="connsiteY4" fmla="*/ 0 h 927927"/>
                <a:gd name="connsiteX5" fmla="*/ 6943975 w 8706131"/>
                <a:gd name="connsiteY5" fmla="*/ 0 h 927927"/>
                <a:gd name="connsiteX6" fmla="*/ 7111994 w 8706131"/>
                <a:gd name="connsiteY6" fmla="*/ 21748 h 927927"/>
                <a:gd name="connsiteX7" fmla="*/ 8706131 w 8706131"/>
                <a:gd name="connsiteY7" fmla="*/ 463964 h 927927"/>
                <a:gd name="connsiteX0" fmla="*/ 7348295 w 8706131"/>
                <a:gd name="connsiteY0" fmla="*/ 927927 h 927927"/>
                <a:gd name="connsiteX1" fmla="*/ 10119 w 8706131"/>
                <a:gd name="connsiteY1" fmla="*/ 927927 h 927927"/>
                <a:gd name="connsiteX2" fmla="*/ 1276285 w 8706131"/>
                <a:gd name="connsiteY2" fmla="*/ 463964 h 927927"/>
                <a:gd name="connsiteX3" fmla="*/ 9044 w 8706131"/>
                <a:gd name="connsiteY3" fmla="*/ 27275 h 927927"/>
                <a:gd name="connsiteX4" fmla="*/ 93053 w 8706131"/>
                <a:gd name="connsiteY4" fmla="*/ 0 h 927927"/>
                <a:gd name="connsiteX5" fmla="*/ 6943975 w 8706131"/>
                <a:gd name="connsiteY5" fmla="*/ 0 h 927927"/>
                <a:gd name="connsiteX6" fmla="*/ 7111994 w 8706131"/>
                <a:gd name="connsiteY6" fmla="*/ 21748 h 927927"/>
                <a:gd name="connsiteX7" fmla="*/ 8706131 w 8706131"/>
                <a:gd name="connsiteY7" fmla="*/ 463964 h 927927"/>
                <a:gd name="connsiteX0" fmla="*/ 7348295 w 8706131"/>
                <a:gd name="connsiteY0" fmla="*/ 927927 h 927927"/>
                <a:gd name="connsiteX1" fmla="*/ 10119 w 8706131"/>
                <a:gd name="connsiteY1" fmla="*/ 927927 h 927927"/>
                <a:gd name="connsiteX2" fmla="*/ 1276285 w 8706131"/>
                <a:gd name="connsiteY2" fmla="*/ 463964 h 927927"/>
                <a:gd name="connsiteX3" fmla="*/ 9044 w 8706131"/>
                <a:gd name="connsiteY3" fmla="*/ 27275 h 927927"/>
                <a:gd name="connsiteX4" fmla="*/ 93053 w 8706131"/>
                <a:gd name="connsiteY4" fmla="*/ 0 h 927927"/>
                <a:gd name="connsiteX5" fmla="*/ 6943975 w 8706131"/>
                <a:gd name="connsiteY5" fmla="*/ 0 h 927927"/>
                <a:gd name="connsiteX6" fmla="*/ 7111994 w 8706131"/>
                <a:gd name="connsiteY6" fmla="*/ 21748 h 927927"/>
                <a:gd name="connsiteX7" fmla="*/ 8706131 w 8706131"/>
                <a:gd name="connsiteY7" fmla="*/ 463964 h 927927"/>
                <a:gd name="connsiteX0" fmla="*/ 7348295 w 8706131"/>
                <a:gd name="connsiteY0" fmla="*/ 927927 h 927927"/>
                <a:gd name="connsiteX1" fmla="*/ 10119 w 8706131"/>
                <a:gd name="connsiteY1" fmla="*/ 927927 h 927927"/>
                <a:gd name="connsiteX2" fmla="*/ 1276285 w 8706131"/>
                <a:gd name="connsiteY2" fmla="*/ 463964 h 927927"/>
                <a:gd name="connsiteX3" fmla="*/ 9044 w 8706131"/>
                <a:gd name="connsiteY3" fmla="*/ 27275 h 927927"/>
                <a:gd name="connsiteX4" fmla="*/ 93053 w 8706131"/>
                <a:gd name="connsiteY4" fmla="*/ 0 h 927927"/>
                <a:gd name="connsiteX5" fmla="*/ 6943975 w 8706131"/>
                <a:gd name="connsiteY5" fmla="*/ 0 h 927927"/>
                <a:gd name="connsiteX6" fmla="*/ 7111994 w 8706131"/>
                <a:gd name="connsiteY6" fmla="*/ 21748 h 927927"/>
                <a:gd name="connsiteX7" fmla="*/ 8706131 w 8706131"/>
                <a:gd name="connsiteY7" fmla="*/ 463964 h 927927"/>
                <a:gd name="connsiteX0" fmla="*/ 7348295 w 8706131"/>
                <a:gd name="connsiteY0" fmla="*/ 927927 h 927927"/>
                <a:gd name="connsiteX1" fmla="*/ 10119 w 8706131"/>
                <a:gd name="connsiteY1" fmla="*/ 927927 h 927927"/>
                <a:gd name="connsiteX2" fmla="*/ 1276285 w 8706131"/>
                <a:gd name="connsiteY2" fmla="*/ 463964 h 927927"/>
                <a:gd name="connsiteX3" fmla="*/ 9044 w 8706131"/>
                <a:gd name="connsiteY3" fmla="*/ 27275 h 927927"/>
                <a:gd name="connsiteX4" fmla="*/ 93054 w 8706131"/>
                <a:gd name="connsiteY4" fmla="*/ 0 h 927927"/>
                <a:gd name="connsiteX5" fmla="*/ 6943975 w 8706131"/>
                <a:gd name="connsiteY5" fmla="*/ 0 h 927927"/>
                <a:gd name="connsiteX6" fmla="*/ 7111994 w 8706131"/>
                <a:gd name="connsiteY6" fmla="*/ 21748 h 927927"/>
                <a:gd name="connsiteX7" fmla="*/ 8706131 w 8706131"/>
                <a:gd name="connsiteY7" fmla="*/ 463964 h 927927"/>
                <a:gd name="connsiteX0" fmla="*/ 7348295 w 8706131"/>
                <a:gd name="connsiteY0" fmla="*/ 927927 h 927927"/>
                <a:gd name="connsiteX1" fmla="*/ 10119 w 8706131"/>
                <a:gd name="connsiteY1" fmla="*/ 927927 h 927927"/>
                <a:gd name="connsiteX2" fmla="*/ 1276285 w 8706131"/>
                <a:gd name="connsiteY2" fmla="*/ 463964 h 927927"/>
                <a:gd name="connsiteX3" fmla="*/ 9044 w 8706131"/>
                <a:gd name="connsiteY3" fmla="*/ 27275 h 927927"/>
                <a:gd name="connsiteX4" fmla="*/ 93054 w 8706131"/>
                <a:gd name="connsiteY4" fmla="*/ 0 h 927927"/>
                <a:gd name="connsiteX5" fmla="*/ 6943975 w 8706131"/>
                <a:gd name="connsiteY5" fmla="*/ 0 h 927927"/>
                <a:gd name="connsiteX6" fmla="*/ 7438890 w 8706131"/>
                <a:gd name="connsiteY6" fmla="*/ 27275 h 927927"/>
                <a:gd name="connsiteX7" fmla="*/ 8706131 w 8706131"/>
                <a:gd name="connsiteY7" fmla="*/ 463964 h 927927"/>
                <a:gd name="connsiteX0" fmla="*/ 7348295 w 8706131"/>
                <a:gd name="connsiteY0" fmla="*/ 927927 h 927927"/>
                <a:gd name="connsiteX1" fmla="*/ 10119 w 8706131"/>
                <a:gd name="connsiteY1" fmla="*/ 927927 h 927927"/>
                <a:gd name="connsiteX2" fmla="*/ 1276285 w 8706131"/>
                <a:gd name="connsiteY2" fmla="*/ 463964 h 927927"/>
                <a:gd name="connsiteX3" fmla="*/ 9044 w 8706131"/>
                <a:gd name="connsiteY3" fmla="*/ 27275 h 927927"/>
                <a:gd name="connsiteX4" fmla="*/ 93054 w 8706131"/>
                <a:gd name="connsiteY4" fmla="*/ 0 h 927927"/>
                <a:gd name="connsiteX5" fmla="*/ 6943975 w 8706131"/>
                <a:gd name="connsiteY5" fmla="*/ 0 h 927927"/>
                <a:gd name="connsiteX6" fmla="*/ 7438890 w 8706131"/>
                <a:gd name="connsiteY6" fmla="*/ 27275 h 927927"/>
                <a:gd name="connsiteX7" fmla="*/ 8706131 w 8706131"/>
                <a:gd name="connsiteY7" fmla="*/ 463964 h 927927"/>
                <a:gd name="connsiteX0" fmla="*/ 7348295 w 8706131"/>
                <a:gd name="connsiteY0" fmla="*/ 927927 h 927927"/>
                <a:gd name="connsiteX1" fmla="*/ 10119 w 8706131"/>
                <a:gd name="connsiteY1" fmla="*/ 927927 h 927927"/>
                <a:gd name="connsiteX2" fmla="*/ 1276285 w 8706131"/>
                <a:gd name="connsiteY2" fmla="*/ 463964 h 927927"/>
                <a:gd name="connsiteX3" fmla="*/ 9044 w 8706131"/>
                <a:gd name="connsiteY3" fmla="*/ 27275 h 927927"/>
                <a:gd name="connsiteX4" fmla="*/ 93054 w 8706131"/>
                <a:gd name="connsiteY4" fmla="*/ 0 h 927927"/>
                <a:gd name="connsiteX5" fmla="*/ 6943975 w 8706131"/>
                <a:gd name="connsiteY5" fmla="*/ 0 h 927927"/>
                <a:gd name="connsiteX6" fmla="*/ 7438890 w 8706131"/>
                <a:gd name="connsiteY6" fmla="*/ 27275 h 927927"/>
                <a:gd name="connsiteX7" fmla="*/ 8706131 w 8706131"/>
                <a:gd name="connsiteY7" fmla="*/ 463964 h 927927"/>
                <a:gd name="connsiteX0" fmla="*/ 7348295 w 8706131"/>
                <a:gd name="connsiteY0" fmla="*/ 927927 h 927927"/>
                <a:gd name="connsiteX1" fmla="*/ 10119 w 8706131"/>
                <a:gd name="connsiteY1" fmla="*/ 927927 h 927927"/>
                <a:gd name="connsiteX2" fmla="*/ 1276285 w 8706131"/>
                <a:gd name="connsiteY2" fmla="*/ 463964 h 927927"/>
                <a:gd name="connsiteX3" fmla="*/ 9044 w 8706131"/>
                <a:gd name="connsiteY3" fmla="*/ 27275 h 927927"/>
                <a:gd name="connsiteX4" fmla="*/ 93054 w 8706131"/>
                <a:gd name="connsiteY4" fmla="*/ 0 h 927927"/>
                <a:gd name="connsiteX5" fmla="*/ 6943975 w 8706131"/>
                <a:gd name="connsiteY5" fmla="*/ 0 h 927927"/>
                <a:gd name="connsiteX6" fmla="*/ 7438890 w 8706131"/>
                <a:gd name="connsiteY6" fmla="*/ 27275 h 927927"/>
                <a:gd name="connsiteX7" fmla="*/ 8706131 w 8706131"/>
                <a:gd name="connsiteY7" fmla="*/ 463964 h 927927"/>
                <a:gd name="connsiteX0" fmla="*/ 7348295 w 8706131"/>
                <a:gd name="connsiteY0" fmla="*/ 927927 h 927927"/>
                <a:gd name="connsiteX1" fmla="*/ 10119 w 8706131"/>
                <a:gd name="connsiteY1" fmla="*/ 927927 h 927927"/>
                <a:gd name="connsiteX2" fmla="*/ 1276285 w 8706131"/>
                <a:gd name="connsiteY2" fmla="*/ 463964 h 927927"/>
                <a:gd name="connsiteX3" fmla="*/ 9044 w 8706131"/>
                <a:gd name="connsiteY3" fmla="*/ 27275 h 927927"/>
                <a:gd name="connsiteX4" fmla="*/ 93054 w 8706131"/>
                <a:gd name="connsiteY4" fmla="*/ 0 h 927927"/>
                <a:gd name="connsiteX5" fmla="*/ 7270871 w 8706131"/>
                <a:gd name="connsiteY5" fmla="*/ 0 h 927927"/>
                <a:gd name="connsiteX6" fmla="*/ 7438890 w 8706131"/>
                <a:gd name="connsiteY6" fmla="*/ 27275 h 927927"/>
                <a:gd name="connsiteX7" fmla="*/ 8706131 w 8706131"/>
                <a:gd name="connsiteY7" fmla="*/ 463964 h 927927"/>
                <a:gd name="connsiteX0" fmla="*/ 7675192 w 8706131"/>
                <a:gd name="connsiteY0" fmla="*/ 927927 h 927927"/>
                <a:gd name="connsiteX1" fmla="*/ 10119 w 8706131"/>
                <a:gd name="connsiteY1" fmla="*/ 927927 h 927927"/>
                <a:gd name="connsiteX2" fmla="*/ 1276285 w 8706131"/>
                <a:gd name="connsiteY2" fmla="*/ 463964 h 927927"/>
                <a:gd name="connsiteX3" fmla="*/ 9044 w 8706131"/>
                <a:gd name="connsiteY3" fmla="*/ 27275 h 927927"/>
                <a:gd name="connsiteX4" fmla="*/ 93054 w 8706131"/>
                <a:gd name="connsiteY4" fmla="*/ 0 h 927927"/>
                <a:gd name="connsiteX5" fmla="*/ 7270871 w 8706131"/>
                <a:gd name="connsiteY5" fmla="*/ 0 h 927927"/>
                <a:gd name="connsiteX6" fmla="*/ 7438890 w 8706131"/>
                <a:gd name="connsiteY6" fmla="*/ 27275 h 927927"/>
                <a:gd name="connsiteX7" fmla="*/ 8706131 w 8706131"/>
                <a:gd name="connsiteY7" fmla="*/ 463964 h 927927"/>
                <a:gd name="connsiteX0" fmla="*/ 7675192 w 8706131"/>
                <a:gd name="connsiteY0" fmla="*/ 927927 h 927927"/>
                <a:gd name="connsiteX1" fmla="*/ 10119 w 8706131"/>
                <a:gd name="connsiteY1" fmla="*/ 927927 h 927927"/>
                <a:gd name="connsiteX2" fmla="*/ 1276285 w 8706131"/>
                <a:gd name="connsiteY2" fmla="*/ 463964 h 927927"/>
                <a:gd name="connsiteX3" fmla="*/ 9043 w 8706131"/>
                <a:gd name="connsiteY3" fmla="*/ 27275 h 927927"/>
                <a:gd name="connsiteX4" fmla="*/ 93054 w 8706131"/>
                <a:gd name="connsiteY4" fmla="*/ 0 h 927927"/>
                <a:gd name="connsiteX5" fmla="*/ 7270871 w 8706131"/>
                <a:gd name="connsiteY5" fmla="*/ 0 h 927927"/>
                <a:gd name="connsiteX6" fmla="*/ 7438890 w 8706131"/>
                <a:gd name="connsiteY6" fmla="*/ 27275 h 927927"/>
                <a:gd name="connsiteX7" fmla="*/ 8706131 w 8706131"/>
                <a:gd name="connsiteY7" fmla="*/ 463964 h 927927"/>
                <a:gd name="connsiteX0" fmla="*/ 7675192 w 8706131"/>
                <a:gd name="connsiteY0" fmla="*/ 927927 h 927927"/>
                <a:gd name="connsiteX1" fmla="*/ 10119 w 8706131"/>
                <a:gd name="connsiteY1" fmla="*/ 927927 h 927927"/>
                <a:gd name="connsiteX2" fmla="*/ 2508042 w 8706131"/>
                <a:gd name="connsiteY2" fmla="*/ 463964 h 927927"/>
                <a:gd name="connsiteX3" fmla="*/ 9043 w 8706131"/>
                <a:gd name="connsiteY3" fmla="*/ 27275 h 927927"/>
                <a:gd name="connsiteX4" fmla="*/ 93054 w 8706131"/>
                <a:gd name="connsiteY4" fmla="*/ 0 h 927927"/>
                <a:gd name="connsiteX5" fmla="*/ 7270871 w 8706131"/>
                <a:gd name="connsiteY5" fmla="*/ 0 h 927927"/>
                <a:gd name="connsiteX6" fmla="*/ 7438890 w 8706131"/>
                <a:gd name="connsiteY6" fmla="*/ 27275 h 927927"/>
                <a:gd name="connsiteX7" fmla="*/ 8706131 w 8706131"/>
                <a:gd name="connsiteY7" fmla="*/ 463964 h 927927"/>
                <a:gd name="connsiteX0" fmla="*/ 7675192 w 8706131"/>
                <a:gd name="connsiteY0" fmla="*/ 927927 h 927927"/>
                <a:gd name="connsiteX1" fmla="*/ 10119 w 8706131"/>
                <a:gd name="connsiteY1" fmla="*/ 927927 h 927927"/>
                <a:gd name="connsiteX2" fmla="*/ 2508042 w 8706131"/>
                <a:gd name="connsiteY2" fmla="*/ 463964 h 927927"/>
                <a:gd name="connsiteX3" fmla="*/ 9043 w 8706131"/>
                <a:gd name="connsiteY3" fmla="*/ 27275 h 927927"/>
                <a:gd name="connsiteX4" fmla="*/ 93054 w 8706131"/>
                <a:gd name="connsiteY4" fmla="*/ 0 h 927927"/>
                <a:gd name="connsiteX5" fmla="*/ 7270871 w 8706131"/>
                <a:gd name="connsiteY5" fmla="*/ 0 h 927927"/>
                <a:gd name="connsiteX6" fmla="*/ 7438890 w 8706131"/>
                <a:gd name="connsiteY6" fmla="*/ 27275 h 927927"/>
                <a:gd name="connsiteX7" fmla="*/ 8706131 w 8706131"/>
                <a:gd name="connsiteY7" fmla="*/ 463964 h 927927"/>
                <a:gd name="connsiteX0" fmla="*/ 7675192 w 8706131"/>
                <a:gd name="connsiteY0" fmla="*/ 927927 h 927927"/>
                <a:gd name="connsiteX1" fmla="*/ 10119 w 8706131"/>
                <a:gd name="connsiteY1" fmla="*/ 927927 h 927927"/>
                <a:gd name="connsiteX2" fmla="*/ 2508042 w 8706131"/>
                <a:gd name="connsiteY2" fmla="*/ 463964 h 927927"/>
                <a:gd name="connsiteX3" fmla="*/ 9043 w 8706131"/>
                <a:gd name="connsiteY3" fmla="*/ 27275 h 927927"/>
                <a:gd name="connsiteX4" fmla="*/ 93054 w 8706131"/>
                <a:gd name="connsiteY4" fmla="*/ 0 h 927927"/>
                <a:gd name="connsiteX5" fmla="*/ 7270871 w 8706131"/>
                <a:gd name="connsiteY5" fmla="*/ 0 h 927927"/>
                <a:gd name="connsiteX6" fmla="*/ 7438890 w 8706131"/>
                <a:gd name="connsiteY6" fmla="*/ 27275 h 927927"/>
                <a:gd name="connsiteX7" fmla="*/ 8706131 w 8706131"/>
                <a:gd name="connsiteY7" fmla="*/ 463964 h 927927"/>
                <a:gd name="connsiteX0" fmla="*/ 7688138 w 8719077"/>
                <a:gd name="connsiteY0" fmla="*/ 927927 h 927927"/>
                <a:gd name="connsiteX1" fmla="*/ 23065 w 8719077"/>
                <a:gd name="connsiteY1" fmla="*/ 927927 h 927927"/>
                <a:gd name="connsiteX2" fmla="*/ 2520988 w 8719077"/>
                <a:gd name="connsiteY2" fmla="*/ 463964 h 927927"/>
                <a:gd name="connsiteX3" fmla="*/ 21989 w 8719077"/>
                <a:gd name="connsiteY3" fmla="*/ 27275 h 927927"/>
                <a:gd name="connsiteX4" fmla="*/ 106000 w 8719077"/>
                <a:gd name="connsiteY4" fmla="*/ 0 h 927927"/>
                <a:gd name="connsiteX5" fmla="*/ 7283817 w 8719077"/>
                <a:gd name="connsiteY5" fmla="*/ 0 h 927927"/>
                <a:gd name="connsiteX6" fmla="*/ 7451836 w 8719077"/>
                <a:gd name="connsiteY6" fmla="*/ 27275 h 927927"/>
                <a:gd name="connsiteX7" fmla="*/ 8719077 w 8719077"/>
                <a:gd name="connsiteY7" fmla="*/ 463964 h 927927"/>
                <a:gd name="connsiteX0" fmla="*/ 7684564 w 8715503"/>
                <a:gd name="connsiteY0" fmla="*/ 927927 h 927927"/>
                <a:gd name="connsiteX1" fmla="*/ 19491 w 8715503"/>
                <a:gd name="connsiteY1" fmla="*/ 927927 h 927927"/>
                <a:gd name="connsiteX2" fmla="*/ 2517414 w 8715503"/>
                <a:gd name="connsiteY2" fmla="*/ 463964 h 927927"/>
                <a:gd name="connsiteX3" fmla="*/ 18415 w 8715503"/>
                <a:gd name="connsiteY3" fmla="*/ 27275 h 927927"/>
                <a:gd name="connsiteX4" fmla="*/ 102426 w 8715503"/>
                <a:gd name="connsiteY4" fmla="*/ 0 h 927927"/>
                <a:gd name="connsiteX5" fmla="*/ 7280243 w 8715503"/>
                <a:gd name="connsiteY5" fmla="*/ 0 h 927927"/>
                <a:gd name="connsiteX6" fmla="*/ 7448262 w 8715503"/>
                <a:gd name="connsiteY6" fmla="*/ 27275 h 927927"/>
                <a:gd name="connsiteX7" fmla="*/ 8715503 w 8715503"/>
                <a:gd name="connsiteY7" fmla="*/ 463964 h 927927"/>
                <a:gd name="connsiteX0" fmla="*/ 7683985 w 8714924"/>
                <a:gd name="connsiteY0" fmla="*/ 927927 h 927927"/>
                <a:gd name="connsiteX1" fmla="*/ 18912 w 8714924"/>
                <a:gd name="connsiteY1" fmla="*/ 927927 h 927927"/>
                <a:gd name="connsiteX2" fmla="*/ 2516835 w 8714924"/>
                <a:gd name="connsiteY2" fmla="*/ 463964 h 927927"/>
                <a:gd name="connsiteX3" fmla="*/ 17836 w 8714924"/>
                <a:gd name="connsiteY3" fmla="*/ 27275 h 927927"/>
                <a:gd name="connsiteX4" fmla="*/ 183502 w 8714924"/>
                <a:gd name="connsiteY4" fmla="*/ 0 h 927927"/>
                <a:gd name="connsiteX5" fmla="*/ 7279664 w 8714924"/>
                <a:gd name="connsiteY5" fmla="*/ 0 h 927927"/>
                <a:gd name="connsiteX6" fmla="*/ 7447683 w 8714924"/>
                <a:gd name="connsiteY6" fmla="*/ 27275 h 927927"/>
                <a:gd name="connsiteX7" fmla="*/ 8714924 w 8714924"/>
                <a:gd name="connsiteY7" fmla="*/ 463964 h 927927"/>
                <a:gd name="connsiteX0" fmla="*/ 7683985 w 8714924"/>
                <a:gd name="connsiteY0" fmla="*/ 927927 h 927927"/>
                <a:gd name="connsiteX1" fmla="*/ 18912 w 8714924"/>
                <a:gd name="connsiteY1" fmla="*/ 927927 h 927927"/>
                <a:gd name="connsiteX2" fmla="*/ 2516835 w 8714924"/>
                <a:gd name="connsiteY2" fmla="*/ 463964 h 927927"/>
                <a:gd name="connsiteX3" fmla="*/ 17836 w 8714924"/>
                <a:gd name="connsiteY3" fmla="*/ 27275 h 927927"/>
                <a:gd name="connsiteX4" fmla="*/ 183502 w 8714924"/>
                <a:gd name="connsiteY4" fmla="*/ 0 h 927927"/>
                <a:gd name="connsiteX5" fmla="*/ 7279664 w 8714924"/>
                <a:gd name="connsiteY5" fmla="*/ 0 h 927927"/>
                <a:gd name="connsiteX6" fmla="*/ 6215925 w 8714924"/>
                <a:gd name="connsiteY6" fmla="*/ 27275 h 927927"/>
                <a:gd name="connsiteX7" fmla="*/ 8714924 w 8714924"/>
                <a:gd name="connsiteY7" fmla="*/ 463964 h 927927"/>
                <a:gd name="connsiteX0" fmla="*/ 7683985 w 8714924"/>
                <a:gd name="connsiteY0" fmla="*/ 927927 h 927927"/>
                <a:gd name="connsiteX1" fmla="*/ 18912 w 8714924"/>
                <a:gd name="connsiteY1" fmla="*/ 927927 h 927927"/>
                <a:gd name="connsiteX2" fmla="*/ 2516835 w 8714924"/>
                <a:gd name="connsiteY2" fmla="*/ 463964 h 927927"/>
                <a:gd name="connsiteX3" fmla="*/ 17836 w 8714924"/>
                <a:gd name="connsiteY3" fmla="*/ 27275 h 927927"/>
                <a:gd name="connsiteX4" fmla="*/ 183502 w 8714924"/>
                <a:gd name="connsiteY4" fmla="*/ 0 h 927927"/>
                <a:gd name="connsiteX5" fmla="*/ 7279664 w 8714924"/>
                <a:gd name="connsiteY5" fmla="*/ 0 h 927927"/>
                <a:gd name="connsiteX6" fmla="*/ 6215925 w 8714924"/>
                <a:gd name="connsiteY6" fmla="*/ 27275 h 927927"/>
                <a:gd name="connsiteX7" fmla="*/ 8714924 w 8714924"/>
                <a:gd name="connsiteY7" fmla="*/ 463964 h 927927"/>
                <a:gd name="connsiteX0" fmla="*/ 7683985 w 8714924"/>
                <a:gd name="connsiteY0" fmla="*/ 927927 h 927927"/>
                <a:gd name="connsiteX1" fmla="*/ 18912 w 8714924"/>
                <a:gd name="connsiteY1" fmla="*/ 927927 h 927927"/>
                <a:gd name="connsiteX2" fmla="*/ 2516835 w 8714924"/>
                <a:gd name="connsiteY2" fmla="*/ 463964 h 927927"/>
                <a:gd name="connsiteX3" fmla="*/ 17836 w 8714924"/>
                <a:gd name="connsiteY3" fmla="*/ 27275 h 927927"/>
                <a:gd name="connsiteX4" fmla="*/ 183502 w 8714924"/>
                <a:gd name="connsiteY4" fmla="*/ 0 h 927927"/>
                <a:gd name="connsiteX5" fmla="*/ 7279664 w 8714924"/>
                <a:gd name="connsiteY5" fmla="*/ 0 h 927927"/>
                <a:gd name="connsiteX6" fmla="*/ 6215925 w 8714924"/>
                <a:gd name="connsiteY6" fmla="*/ 27275 h 927927"/>
                <a:gd name="connsiteX7" fmla="*/ 8714924 w 8714924"/>
                <a:gd name="connsiteY7" fmla="*/ 463964 h 927927"/>
                <a:gd name="connsiteX0" fmla="*/ 7683985 w 8714924"/>
                <a:gd name="connsiteY0" fmla="*/ 927927 h 927927"/>
                <a:gd name="connsiteX1" fmla="*/ 18912 w 8714924"/>
                <a:gd name="connsiteY1" fmla="*/ 927927 h 927927"/>
                <a:gd name="connsiteX2" fmla="*/ 2516835 w 8714924"/>
                <a:gd name="connsiteY2" fmla="*/ 463964 h 927927"/>
                <a:gd name="connsiteX3" fmla="*/ 17836 w 8714924"/>
                <a:gd name="connsiteY3" fmla="*/ 27275 h 927927"/>
                <a:gd name="connsiteX4" fmla="*/ 183502 w 8714924"/>
                <a:gd name="connsiteY4" fmla="*/ 0 h 927927"/>
                <a:gd name="connsiteX5" fmla="*/ 7279664 w 8714924"/>
                <a:gd name="connsiteY5" fmla="*/ 0 h 927927"/>
                <a:gd name="connsiteX6" fmla="*/ 6215925 w 8714924"/>
                <a:gd name="connsiteY6" fmla="*/ 27275 h 927927"/>
                <a:gd name="connsiteX7" fmla="*/ 8714924 w 8714924"/>
                <a:gd name="connsiteY7" fmla="*/ 463964 h 927927"/>
                <a:gd name="connsiteX0" fmla="*/ 7683985 w 8714924"/>
                <a:gd name="connsiteY0" fmla="*/ 927927 h 927927"/>
                <a:gd name="connsiteX1" fmla="*/ 18912 w 8714924"/>
                <a:gd name="connsiteY1" fmla="*/ 927927 h 927927"/>
                <a:gd name="connsiteX2" fmla="*/ 2516835 w 8714924"/>
                <a:gd name="connsiteY2" fmla="*/ 463964 h 927927"/>
                <a:gd name="connsiteX3" fmla="*/ 17836 w 8714924"/>
                <a:gd name="connsiteY3" fmla="*/ 27275 h 927927"/>
                <a:gd name="connsiteX4" fmla="*/ 183502 w 8714924"/>
                <a:gd name="connsiteY4" fmla="*/ 0 h 927927"/>
                <a:gd name="connsiteX5" fmla="*/ 5884591 w 8714924"/>
                <a:gd name="connsiteY5" fmla="*/ 0 h 927927"/>
                <a:gd name="connsiteX6" fmla="*/ 6215925 w 8714924"/>
                <a:gd name="connsiteY6" fmla="*/ 27275 h 927927"/>
                <a:gd name="connsiteX7" fmla="*/ 8714924 w 8714924"/>
                <a:gd name="connsiteY7" fmla="*/ 463964 h 927927"/>
                <a:gd name="connsiteX0" fmla="*/ 6680867 w 8714924"/>
                <a:gd name="connsiteY0" fmla="*/ 927927 h 927927"/>
                <a:gd name="connsiteX1" fmla="*/ 18912 w 8714924"/>
                <a:gd name="connsiteY1" fmla="*/ 927927 h 927927"/>
                <a:gd name="connsiteX2" fmla="*/ 2516835 w 8714924"/>
                <a:gd name="connsiteY2" fmla="*/ 463964 h 927927"/>
                <a:gd name="connsiteX3" fmla="*/ 17836 w 8714924"/>
                <a:gd name="connsiteY3" fmla="*/ 27275 h 927927"/>
                <a:gd name="connsiteX4" fmla="*/ 183502 w 8714924"/>
                <a:gd name="connsiteY4" fmla="*/ 0 h 927927"/>
                <a:gd name="connsiteX5" fmla="*/ 5884591 w 8714924"/>
                <a:gd name="connsiteY5" fmla="*/ 0 h 927927"/>
                <a:gd name="connsiteX6" fmla="*/ 6215925 w 8714924"/>
                <a:gd name="connsiteY6" fmla="*/ 27275 h 927927"/>
                <a:gd name="connsiteX7" fmla="*/ 8714924 w 8714924"/>
                <a:gd name="connsiteY7" fmla="*/ 463964 h 927927"/>
                <a:gd name="connsiteX0" fmla="*/ 6680867 w 8714924"/>
                <a:gd name="connsiteY0" fmla="*/ 927927 h 927927"/>
                <a:gd name="connsiteX1" fmla="*/ 18912 w 8714924"/>
                <a:gd name="connsiteY1" fmla="*/ 927927 h 927927"/>
                <a:gd name="connsiteX2" fmla="*/ 2516835 w 8714924"/>
                <a:gd name="connsiteY2" fmla="*/ 463964 h 927927"/>
                <a:gd name="connsiteX3" fmla="*/ 17835 w 8714924"/>
                <a:gd name="connsiteY3" fmla="*/ 51020 h 927927"/>
                <a:gd name="connsiteX4" fmla="*/ 183502 w 8714924"/>
                <a:gd name="connsiteY4" fmla="*/ 0 h 927927"/>
                <a:gd name="connsiteX5" fmla="*/ 5884591 w 8714924"/>
                <a:gd name="connsiteY5" fmla="*/ 0 h 927927"/>
                <a:gd name="connsiteX6" fmla="*/ 6215925 w 8714924"/>
                <a:gd name="connsiteY6" fmla="*/ 27275 h 927927"/>
                <a:gd name="connsiteX7" fmla="*/ 8714924 w 8714924"/>
                <a:gd name="connsiteY7" fmla="*/ 463964 h 927927"/>
                <a:gd name="connsiteX0" fmla="*/ 6680867 w 8714924"/>
                <a:gd name="connsiteY0" fmla="*/ 927927 h 927927"/>
                <a:gd name="connsiteX1" fmla="*/ 18912 w 8714924"/>
                <a:gd name="connsiteY1" fmla="*/ 927927 h 927927"/>
                <a:gd name="connsiteX2" fmla="*/ 1336440 w 8714924"/>
                <a:gd name="connsiteY2" fmla="*/ 463963 h 927927"/>
                <a:gd name="connsiteX3" fmla="*/ 17835 w 8714924"/>
                <a:gd name="connsiteY3" fmla="*/ 51020 h 927927"/>
                <a:gd name="connsiteX4" fmla="*/ 183502 w 8714924"/>
                <a:gd name="connsiteY4" fmla="*/ 0 h 927927"/>
                <a:gd name="connsiteX5" fmla="*/ 5884591 w 8714924"/>
                <a:gd name="connsiteY5" fmla="*/ 0 h 927927"/>
                <a:gd name="connsiteX6" fmla="*/ 6215925 w 8714924"/>
                <a:gd name="connsiteY6" fmla="*/ 27275 h 927927"/>
                <a:gd name="connsiteX7" fmla="*/ 8714924 w 8714924"/>
                <a:gd name="connsiteY7" fmla="*/ 463964 h 927927"/>
                <a:gd name="connsiteX0" fmla="*/ 6680867 w 8714924"/>
                <a:gd name="connsiteY0" fmla="*/ 927927 h 927927"/>
                <a:gd name="connsiteX1" fmla="*/ 18912 w 8714924"/>
                <a:gd name="connsiteY1" fmla="*/ 927927 h 927927"/>
                <a:gd name="connsiteX2" fmla="*/ 1336440 w 8714924"/>
                <a:gd name="connsiteY2" fmla="*/ 463963 h 927927"/>
                <a:gd name="connsiteX3" fmla="*/ 17835 w 8714924"/>
                <a:gd name="connsiteY3" fmla="*/ 51020 h 927927"/>
                <a:gd name="connsiteX4" fmla="*/ 183502 w 8714924"/>
                <a:gd name="connsiteY4" fmla="*/ 0 h 927927"/>
                <a:gd name="connsiteX5" fmla="*/ 5884591 w 8714924"/>
                <a:gd name="connsiteY5" fmla="*/ 0 h 927927"/>
                <a:gd name="connsiteX6" fmla="*/ 6215925 w 8714924"/>
                <a:gd name="connsiteY6" fmla="*/ 27275 h 927927"/>
                <a:gd name="connsiteX7" fmla="*/ 8714924 w 8714924"/>
                <a:gd name="connsiteY7" fmla="*/ 463964 h 927927"/>
                <a:gd name="connsiteX0" fmla="*/ 6680867 w 8714924"/>
                <a:gd name="connsiteY0" fmla="*/ 927927 h 927927"/>
                <a:gd name="connsiteX1" fmla="*/ 18912 w 8714924"/>
                <a:gd name="connsiteY1" fmla="*/ 927927 h 927927"/>
                <a:gd name="connsiteX2" fmla="*/ 1336440 w 8714924"/>
                <a:gd name="connsiteY2" fmla="*/ 463963 h 927927"/>
                <a:gd name="connsiteX3" fmla="*/ 17835 w 8714924"/>
                <a:gd name="connsiteY3" fmla="*/ 51020 h 927927"/>
                <a:gd name="connsiteX4" fmla="*/ 183502 w 8714924"/>
                <a:gd name="connsiteY4" fmla="*/ 0 h 927927"/>
                <a:gd name="connsiteX5" fmla="*/ 5884591 w 8714924"/>
                <a:gd name="connsiteY5" fmla="*/ 0 h 927927"/>
                <a:gd name="connsiteX6" fmla="*/ 6215925 w 8714924"/>
                <a:gd name="connsiteY6" fmla="*/ 27275 h 927927"/>
                <a:gd name="connsiteX7" fmla="*/ 8714924 w 8714924"/>
                <a:gd name="connsiteY7" fmla="*/ 463964 h 927927"/>
                <a:gd name="connsiteX0" fmla="*/ 6680867 w 8714924"/>
                <a:gd name="connsiteY0" fmla="*/ 927927 h 927927"/>
                <a:gd name="connsiteX1" fmla="*/ 18912 w 8714924"/>
                <a:gd name="connsiteY1" fmla="*/ 927927 h 927927"/>
                <a:gd name="connsiteX2" fmla="*/ 1336440 w 8714924"/>
                <a:gd name="connsiteY2" fmla="*/ 463963 h 927927"/>
                <a:gd name="connsiteX3" fmla="*/ 17835 w 8714924"/>
                <a:gd name="connsiteY3" fmla="*/ 51020 h 927927"/>
                <a:gd name="connsiteX4" fmla="*/ 183502 w 8714924"/>
                <a:gd name="connsiteY4" fmla="*/ 0 h 927927"/>
                <a:gd name="connsiteX5" fmla="*/ 5884591 w 8714924"/>
                <a:gd name="connsiteY5" fmla="*/ 0 h 927927"/>
                <a:gd name="connsiteX6" fmla="*/ 6215925 w 8714924"/>
                <a:gd name="connsiteY6" fmla="*/ 27275 h 927927"/>
                <a:gd name="connsiteX7" fmla="*/ 8714924 w 8714924"/>
                <a:gd name="connsiteY7" fmla="*/ 463964 h 927927"/>
                <a:gd name="connsiteX0" fmla="*/ 6680867 w 8714924"/>
                <a:gd name="connsiteY0" fmla="*/ 927927 h 927927"/>
                <a:gd name="connsiteX1" fmla="*/ 18912 w 8714924"/>
                <a:gd name="connsiteY1" fmla="*/ 927927 h 927927"/>
                <a:gd name="connsiteX2" fmla="*/ 1336440 w 8714924"/>
                <a:gd name="connsiteY2" fmla="*/ 463963 h 927927"/>
                <a:gd name="connsiteX3" fmla="*/ 17835 w 8714924"/>
                <a:gd name="connsiteY3" fmla="*/ 51020 h 927927"/>
                <a:gd name="connsiteX4" fmla="*/ 183502 w 8714924"/>
                <a:gd name="connsiteY4" fmla="*/ 0 h 927927"/>
                <a:gd name="connsiteX5" fmla="*/ 5884591 w 8714924"/>
                <a:gd name="connsiteY5" fmla="*/ 0 h 927927"/>
                <a:gd name="connsiteX6" fmla="*/ 6215925 w 8714924"/>
                <a:gd name="connsiteY6" fmla="*/ 27275 h 927927"/>
                <a:gd name="connsiteX7" fmla="*/ 8714924 w 8714924"/>
                <a:gd name="connsiteY7" fmla="*/ 463964 h 927927"/>
                <a:gd name="connsiteX0" fmla="*/ 6680867 w 8714924"/>
                <a:gd name="connsiteY0" fmla="*/ 927927 h 927927"/>
                <a:gd name="connsiteX1" fmla="*/ 18912 w 8714924"/>
                <a:gd name="connsiteY1" fmla="*/ 927927 h 927927"/>
                <a:gd name="connsiteX2" fmla="*/ 1336440 w 8714924"/>
                <a:gd name="connsiteY2" fmla="*/ 463963 h 927927"/>
                <a:gd name="connsiteX3" fmla="*/ 17835 w 8714924"/>
                <a:gd name="connsiteY3" fmla="*/ 51020 h 927927"/>
                <a:gd name="connsiteX4" fmla="*/ 183502 w 8714924"/>
                <a:gd name="connsiteY4" fmla="*/ 0 h 927927"/>
                <a:gd name="connsiteX5" fmla="*/ 5884591 w 8714924"/>
                <a:gd name="connsiteY5" fmla="*/ 0 h 927927"/>
                <a:gd name="connsiteX6" fmla="*/ 6215925 w 8714924"/>
                <a:gd name="connsiteY6" fmla="*/ 27275 h 927927"/>
                <a:gd name="connsiteX7" fmla="*/ 8714924 w 8714924"/>
                <a:gd name="connsiteY7" fmla="*/ 463964 h 927927"/>
                <a:gd name="connsiteX0" fmla="*/ 6680867 w 8714924"/>
                <a:gd name="connsiteY0" fmla="*/ 927927 h 927927"/>
                <a:gd name="connsiteX1" fmla="*/ 18912 w 8714924"/>
                <a:gd name="connsiteY1" fmla="*/ 927927 h 927927"/>
                <a:gd name="connsiteX2" fmla="*/ 1336440 w 8714924"/>
                <a:gd name="connsiteY2" fmla="*/ 463963 h 927927"/>
                <a:gd name="connsiteX3" fmla="*/ 17835 w 8714924"/>
                <a:gd name="connsiteY3" fmla="*/ 51020 h 927927"/>
                <a:gd name="connsiteX4" fmla="*/ 183502 w 8714924"/>
                <a:gd name="connsiteY4" fmla="*/ 0 h 927927"/>
                <a:gd name="connsiteX5" fmla="*/ 5884591 w 8714924"/>
                <a:gd name="connsiteY5" fmla="*/ 0 h 927927"/>
                <a:gd name="connsiteX6" fmla="*/ 7396319 w 8714924"/>
                <a:gd name="connsiteY6" fmla="*/ 51020 h 927927"/>
                <a:gd name="connsiteX7" fmla="*/ 8714924 w 8714924"/>
                <a:gd name="connsiteY7" fmla="*/ 463964 h 927927"/>
                <a:gd name="connsiteX0" fmla="*/ 6680867 w 8714924"/>
                <a:gd name="connsiteY0" fmla="*/ 927927 h 927927"/>
                <a:gd name="connsiteX1" fmla="*/ 18912 w 8714924"/>
                <a:gd name="connsiteY1" fmla="*/ 927927 h 927927"/>
                <a:gd name="connsiteX2" fmla="*/ 1336440 w 8714924"/>
                <a:gd name="connsiteY2" fmla="*/ 463963 h 927927"/>
                <a:gd name="connsiteX3" fmla="*/ 17835 w 8714924"/>
                <a:gd name="connsiteY3" fmla="*/ 51020 h 927927"/>
                <a:gd name="connsiteX4" fmla="*/ 183502 w 8714924"/>
                <a:gd name="connsiteY4" fmla="*/ 0 h 927927"/>
                <a:gd name="connsiteX5" fmla="*/ 5884591 w 8714924"/>
                <a:gd name="connsiteY5" fmla="*/ 0 h 927927"/>
                <a:gd name="connsiteX6" fmla="*/ 7396319 w 8714924"/>
                <a:gd name="connsiteY6" fmla="*/ 51020 h 927927"/>
                <a:gd name="connsiteX7" fmla="*/ 8714924 w 8714924"/>
                <a:gd name="connsiteY7" fmla="*/ 463963 h 927927"/>
                <a:gd name="connsiteX0" fmla="*/ 6680867 w 8714924"/>
                <a:gd name="connsiteY0" fmla="*/ 927927 h 927927"/>
                <a:gd name="connsiteX1" fmla="*/ 18912 w 8714924"/>
                <a:gd name="connsiteY1" fmla="*/ 927927 h 927927"/>
                <a:gd name="connsiteX2" fmla="*/ 1336440 w 8714924"/>
                <a:gd name="connsiteY2" fmla="*/ 463963 h 927927"/>
                <a:gd name="connsiteX3" fmla="*/ 17835 w 8714924"/>
                <a:gd name="connsiteY3" fmla="*/ 51020 h 927927"/>
                <a:gd name="connsiteX4" fmla="*/ 183502 w 8714924"/>
                <a:gd name="connsiteY4" fmla="*/ 0 h 927927"/>
                <a:gd name="connsiteX5" fmla="*/ 5884591 w 8714924"/>
                <a:gd name="connsiteY5" fmla="*/ 0 h 927927"/>
                <a:gd name="connsiteX6" fmla="*/ 7396319 w 8714924"/>
                <a:gd name="connsiteY6" fmla="*/ 51020 h 927927"/>
                <a:gd name="connsiteX7" fmla="*/ 8714924 w 8714924"/>
                <a:gd name="connsiteY7" fmla="*/ 463963 h 927927"/>
                <a:gd name="connsiteX0" fmla="*/ 6680867 w 8714924"/>
                <a:gd name="connsiteY0" fmla="*/ 927927 h 927927"/>
                <a:gd name="connsiteX1" fmla="*/ 18912 w 8714924"/>
                <a:gd name="connsiteY1" fmla="*/ 927927 h 927927"/>
                <a:gd name="connsiteX2" fmla="*/ 1336440 w 8714924"/>
                <a:gd name="connsiteY2" fmla="*/ 463963 h 927927"/>
                <a:gd name="connsiteX3" fmla="*/ 17835 w 8714924"/>
                <a:gd name="connsiteY3" fmla="*/ 51020 h 927927"/>
                <a:gd name="connsiteX4" fmla="*/ 183502 w 8714924"/>
                <a:gd name="connsiteY4" fmla="*/ 0 h 927927"/>
                <a:gd name="connsiteX5" fmla="*/ 5884591 w 8714924"/>
                <a:gd name="connsiteY5" fmla="*/ 0 h 927927"/>
                <a:gd name="connsiteX6" fmla="*/ 7396319 w 8714924"/>
                <a:gd name="connsiteY6" fmla="*/ 51020 h 927927"/>
                <a:gd name="connsiteX7" fmla="*/ 8714924 w 8714924"/>
                <a:gd name="connsiteY7" fmla="*/ 463963 h 927927"/>
                <a:gd name="connsiteX0" fmla="*/ 6680867 w 8714924"/>
                <a:gd name="connsiteY0" fmla="*/ 927927 h 927927"/>
                <a:gd name="connsiteX1" fmla="*/ 18912 w 8714924"/>
                <a:gd name="connsiteY1" fmla="*/ 927927 h 927927"/>
                <a:gd name="connsiteX2" fmla="*/ 1336440 w 8714924"/>
                <a:gd name="connsiteY2" fmla="*/ 463963 h 927927"/>
                <a:gd name="connsiteX3" fmla="*/ 17835 w 8714924"/>
                <a:gd name="connsiteY3" fmla="*/ 51020 h 927927"/>
                <a:gd name="connsiteX4" fmla="*/ 183502 w 8714924"/>
                <a:gd name="connsiteY4" fmla="*/ 0 h 927927"/>
                <a:gd name="connsiteX5" fmla="*/ 7064985 w 8714924"/>
                <a:gd name="connsiteY5" fmla="*/ 0 h 927927"/>
                <a:gd name="connsiteX6" fmla="*/ 7396319 w 8714924"/>
                <a:gd name="connsiteY6" fmla="*/ 51020 h 927927"/>
                <a:gd name="connsiteX7" fmla="*/ 8714924 w 8714924"/>
                <a:gd name="connsiteY7" fmla="*/ 463963 h 927927"/>
                <a:gd name="connsiteX0" fmla="*/ 7861262 w 8714924"/>
                <a:gd name="connsiteY0" fmla="*/ 927927 h 927927"/>
                <a:gd name="connsiteX1" fmla="*/ 18912 w 8714924"/>
                <a:gd name="connsiteY1" fmla="*/ 927927 h 927927"/>
                <a:gd name="connsiteX2" fmla="*/ 1336440 w 8714924"/>
                <a:gd name="connsiteY2" fmla="*/ 463963 h 927927"/>
                <a:gd name="connsiteX3" fmla="*/ 17835 w 8714924"/>
                <a:gd name="connsiteY3" fmla="*/ 51020 h 927927"/>
                <a:gd name="connsiteX4" fmla="*/ 183502 w 8714924"/>
                <a:gd name="connsiteY4" fmla="*/ 0 h 927927"/>
                <a:gd name="connsiteX5" fmla="*/ 7064985 w 8714924"/>
                <a:gd name="connsiteY5" fmla="*/ 0 h 927927"/>
                <a:gd name="connsiteX6" fmla="*/ 7396319 w 8714924"/>
                <a:gd name="connsiteY6" fmla="*/ 51020 h 927927"/>
                <a:gd name="connsiteX7" fmla="*/ 8714924 w 8714924"/>
                <a:gd name="connsiteY7" fmla="*/ 463963 h 927927"/>
                <a:gd name="connsiteX0" fmla="*/ 7861262 w 8714924"/>
                <a:gd name="connsiteY0" fmla="*/ 927927 h 927927"/>
                <a:gd name="connsiteX1" fmla="*/ 18912 w 8714924"/>
                <a:gd name="connsiteY1" fmla="*/ 927927 h 927927"/>
                <a:gd name="connsiteX2" fmla="*/ 1336440 w 8714924"/>
                <a:gd name="connsiteY2" fmla="*/ 463963 h 927927"/>
                <a:gd name="connsiteX3" fmla="*/ 17835 w 8714924"/>
                <a:gd name="connsiteY3" fmla="*/ 51020 h 927927"/>
                <a:gd name="connsiteX4" fmla="*/ 183502 w 8714924"/>
                <a:gd name="connsiteY4" fmla="*/ 0 h 927927"/>
                <a:gd name="connsiteX5" fmla="*/ 7064985 w 8714924"/>
                <a:gd name="connsiteY5" fmla="*/ 0 h 927927"/>
                <a:gd name="connsiteX6" fmla="*/ 7396319 w 8714924"/>
                <a:gd name="connsiteY6" fmla="*/ 51020 h 927927"/>
                <a:gd name="connsiteX7" fmla="*/ 8714924 w 8714924"/>
                <a:gd name="connsiteY7" fmla="*/ 463963 h 927927"/>
                <a:gd name="connsiteX0" fmla="*/ 7861262 w 8714924"/>
                <a:gd name="connsiteY0" fmla="*/ 927927 h 927927"/>
                <a:gd name="connsiteX1" fmla="*/ 18912 w 8714924"/>
                <a:gd name="connsiteY1" fmla="*/ 927927 h 927927"/>
                <a:gd name="connsiteX2" fmla="*/ 1202049 w 8714924"/>
                <a:gd name="connsiteY2" fmla="*/ 463963 h 927927"/>
                <a:gd name="connsiteX3" fmla="*/ 17835 w 8714924"/>
                <a:gd name="connsiteY3" fmla="*/ 51020 h 927927"/>
                <a:gd name="connsiteX4" fmla="*/ 183502 w 8714924"/>
                <a:gd name="connsiteY4" fmla="*/ 0 h 927927"/>
                <a:gd name="connsiteX5" fmla="*/ 7064985 w 8714924"/>
                <a:gd name="connsiteY5" fmla="*/ 0 h 927927"/>
                <a:gd name="connsiteX6" fmla="*/ 7396319 w 8714924"/>
                <a:gd name="connsiteY6" fmla="*/ 51020 h 927927"/>
                <a:gd name="connsiteX7" fmla="*/ 8714924 w 8714924"/>
                <a:gd name="connsiteY7" fmla="*/ 463963 h 927927"/>
                <a:gd name="connsiteX0" fmla="*/ 7861262 w 8714924"/>
                <a:gd name="connsiteY0" fmla="*/ 927927 h 927927"/>
                <a:gd name="connsiteX1" fmla="*/ 18912 w 8714924"/>
                <a:gd name="connsiteY1" fmla="*/ 927927 h 927927"/>
                <a:gd name="connsiteX2" fmla="*/ 1202049 w 8714924"/>
                <a:gd name="connsiteY2" fmla="*/ 463963 h 927927"/>
                <a:gd name="connsiteX3" fmla="*/ 17835 w 8714924"/>
                <a:gd name="connsiteY3" fmla="*/ 51020 h 927927"/>
                <a:gd name="connsiteX4" fmla="*/ 183502 w 8714924"/>
                <a:gd name="connsiteY4" fmla="*/ 0 h 927927"/>
                <a:gd name="connsiteX5" fmla="*/ 7064985 w 8714924"/>
                <a:gd name="connsiteY5" fmla="*/ 0 h 927927"/>
                <a:gd name="connsiteX6" fmla="*/ 7396319 w 8714924"/>
                <a:gd name="connsiteY6" fmla="*/ 51020 h 927927"/>
                <a:gd name="connsiteX7" fmla="*/ 8714924 w 8714924"/>
                <a:gd name="connsiteY7" fmla="*/ 463963 h 927927"/>
                <a:gd name="connsiteX0" fmla="*/ 7861262 w 8714924"/>
                <a:gd name="connsiteY0" fmla="*/ 927927 h 927927"/>
                <a:gd name="connsiteX1" fmla="*/ 18912 w 8714924"/>
                <a:gd name="connsiteY1" fmla="*/ 927927 h 927927"/>
                <a:gd name="connsiteX2" fmla="*/ 1202049 w 8714924"/>
                <a:gd name="connsiteY2" fmla="*/ 463963 h 927927"/>
                <a:gd name="connsiteX3" fmla="*/ 17835 w 8714924"/>
                <a:gd name="connsiteY3" fmla="*/ 51020 h 927927"/>
                <a:gd name="connsiteX4" fmla="*/ 183502 w 8714924"/>
                <a:gd name="connsiteY4" fmla="*/ 0 h 927927"/>
                <a:gd name="connsiteX5" fmla="*/ 7064985 w 8714924"/>
                <a:gd name="connsiteY5" fmla="*/ 0 h 927927"/>
                <a:gd name="connsiteX6" fmla="*/ 7396319 w 8714924"/>
                <a:gd name="connsiteY6" fmla="*/ 51020 h 927927"/>
                <a:gd name="connsiteX7" fmla="*/ 8714924 w 8714924"/>
                <a:gd name="connsiteY7" fmla="*/ 463963 h 927927"/>
                <a:gd name="connsiteX0" fmla="*/ 7858788 w 8712450"/>
                <a:gd name="connsiteY0" fmla="*/ 927927 h 927927"/>
                <a:gd name="connsiteX1" fmla="*/ 16438 w 8712450"/>
                <a:gd name="connsiteY1" fmla="*/ 927927 h 927927"/>
                <a:gd name="connsiteX2" fmla="*/ 1199575 w 8712450"/>
                <a:gd name="connsiteY2" fmla="*/ 463963 h 927927"/>
                <a:gd name="connsiteX3" fmla="*/ 15361 w 8712450"/>
                <a:gd name="connsiteY3" fmla="*/ 51020 h 927927"/>
                <a:gd name="connsiteX4" fmla="*/ 181028 w 8712450"/>
                <a:gd name="connsiteY4" fmla="*/ 0 h 927927"/>
                <a:gd name="connsiteX5" fmla="*/ 7062511 w 8712450"/>
                <a:gd name="connsiteY5" fmla="*/ 0 h 927927"/>
                <a:gd name="connsiteX6" fmla="*/ 7393845 w 8712450"/>
                <a:gd name="connsiteY6" fmla="*/ 51020 h 927927"/>
                <a:gd name="connsiteX7" fmla="*/ 8712450 w 8712450"/>
                <a:gd name="connsiteY7" fmla="*/ 463963 h 927927"/>
                <a:gd name="connsiteX0" fmla="*/ 7859336 w 8712998"/>
                <a:gd name="connsiteY0" fmla="*/ 927927 h 927927"/>
                <a:gd name="connsiteX1" fmla="*/ 16986 w 8712998"/>
                <a:gd name="connsiteY1" fmla="*/ 927927 h 927927"/>
                <a:gd name="connsiteX2" fmla="*/ 1200123 w 8712998"/>
                <a:gd name="connsiteY2" fmla="*/ 463963 h 927927"/>
                <a:gd name="connsiteX3" fmla="*/ 15909 w 8712998"/>
                <a:gd name="connsiteY3" fmla="*/ 51020 h 927927"/>
                <a:gd name="connsiteX4" fmla="*/ 181576 w 8712998"/>
                <a:gd name="connsiteY4" fmla="*/ 0 h 927927"/>
                <a:gd name="connsiteX5" fmla="*/ 7063059 w 8712998"/>
                <a:gd name="connsiteY5" fmla="*/ 0 h 927927"/>
                <a:gd name="connsiteX6" fmla="*/ 7394393 w 8712998"/>
                <a:gd name="connsiteY6" fmla="*/ 51020 h 927927"/>
                <a:gd name="connsiteX7" fmla="*/ 8712998 w 8712998"/>
                <a:gd name="connsiteY7" fmla="*/ 463963 h 927927"/>
                <a:gd name="connsiteX0" fmla="*/ 7859444 w 8713106"/>
                <a:gd name="connsiteY0" fmla="*/ 927927 h 927927"/>
                <a:gd name="connsiteX1" fmla="*/ 17094 w 8713106"/>
                <a:gd name="connsiteY1" fmla="*/ 927927 h 927927"/>
                <a:gd name="connsiteX2" fmla="*/ 1200231 w 8713106"/>
                <a:gd name="connsiteY2" fmla="*/ 463963 h 927927"/>
                <a:gd name="connsiteX3" fmla="*/ 16017 w 8713106"/>
                <a:gd name="connsiteY3" fmla="*/ 51020 h 927927"/>
                <a:gd name="connsiteX4" fmla="*/ 164804 w 8713106"/>
                <a:gd name="connsiteY4" fmla="*/ 0 h 927927"/>
                <a:gd name="connsiteX5" fmla="*/ 7063167 w 8713106"/>
                <a:gd name="connsiteY5" fmla="*/ 0 h 927927"/>
                <a:gd name="connsiteX6" fmla="*/ 7394501 w 8713106"/>
                <a:gd name="connsiteY6" fmla="*/ 51020 h 927927"/>
                <a:gd name="connsiteX7" fmla="*/ 8713106 w 8713106"/>
                <a:gd name="connsiteY7" fmla="*/ 463963 h 927927"/>
                <a:gd name="connsiteX0" fmla="*/ 7859444 w 8713106"/>
                <a:gd name="connsiteY0" fmla="*/ 927927 h 927927"/>
                <a:gd name="connsiteX1" fmla="*/ 17094 w 8713106"/>
                <a:gd name="connsiteY1" fmla="*/ 927927 h 927927"/>
                <a:gd name="connsiteX2" fmla="*/ 1200231 w 8713106"/>
                <a:gd name="connsiteY2" fmla="*/ 463963 h 927927"/>
                <a:gd name="connsiteX3" fmla="*/ 16017 w 8713106"/>
                <a:gd name="connsiteY3" fmla="*/ 51020 h 927927"/>
                <a:gd name="connsiteX4" fmla="*/ 164804 w 8713106"/>
                <a:gd name="connsiteY4" fmla="*/ 0 h 927927"/>
                <a:gd name="connsiteX5" fmla="*/ 7063167 w 8713106"/>
                <a:gd name="connsiteY5" fmla="*/ 0 h 927927"/>
                <a:gd name="connsiteX6" fmla="*/ 7528892 w 8713106"/>
                <a:gd name="connsiteY6" fmla="*/ 51020 h 927927"/>
                <a:gd name="connsiteX7" fmla="*/ 8713106 w 8713106"/>
                <a:gd name="connsiteY7" fmla="*/ 463963 h 927927"/>
                <a:gd name="connsiteX0" fmla="*/ 7859444 w 8713106"/>
                <a:gd name="connsiteY0" fmla="*/ 927927 h 927927"/>
                <a:gd name="connsiteX1" fmla="*/ 17094 w 8713106"/>
                <a:gd name="connsiteY1" fmla="*/ 927927 h 927927"/>
                <a:gd name="connsiteX2" fmla="*/ 1200231 w 8713106"/>
                <a:gd name="connsiteY2" fmla="*/ 463963 h 927927"/>
                <a:gd name="connsiteX3" fmla="*/ 16017 w 8713106"/>
                <a:gd name="connsiteY3" fmla="*/ 51020 h 927927"/>
                <a:gd name="connsiteX4" fmla="*/ 164804 w 8713106"/>
                <a:gd name="connsiteY4" fmla="*/ 0 h 927927"/>
                <a:gd name="connsiteX5" fmla="*/ 7063167 w 8713106"/>
                <a:gd name="connsiteY5" fmla="*/ 0 h 927927"/>
                <a:gd name="connsiteX6" fmla="*/ 7528892 w 8713106"/>
                <a:gd name="connsiteY6" fmla="*/ 51020 h 927927"/>
                <a:gd name="connsiteX7" fmla="*/ 8713106 w 8713106"/>
                <a:gd name="connsiteY7" fmla="*/ 463963 h 927927"/>
                <a:gd name="connsiteX0" fmla="*/ 7859444 w 8713106"/>
                <a:gd name="connsiteY0" fmla="*/ 927927 h 927927"/>
                <a:gd name="connsiteX1" fmla="*/ 17094 w 8713106"/>
                <a:gd name="connsiteY1" fmla="*/ 927927 h 927927"/>
                <a:gd name="connsiteX2" fmla="*/ 1200231 w 8713106"/>
                <a:gd name="connsiteY2" fmla="*/ 463963 h 927927"/>
                <a:gd name="connsiteX3" fmla="*/ 16017 w 8713106"/>
                <a:gd name="connsiteY3" fmla="*/ 51020 h 927927"/>
                <a:gd name="connsiteX4" fmla="*/ 164804 w 8713106"/>
                <a:gd name="connsiteY4" fmla="*/ 0 h 927927"/>
                <a:gd name="connsiteX5" fmla="*/ 7063167 w 8713106"/>
                <a:gd name="connsiteY5" fmla="*/ 0 h 927927"/>
                <a:gd name="connsiteX6" fmla="*/ 7528892 w 8713106"/>
                <a:gd name="connsiteY6" fmla="*/ 51020 h 927927"/>
                <a:gd name="connsiteX7" fmla="*/ 8713106 w 8713106"/>
                <a:gd name="connsiteY7" fmla="*/ 463963 h 927927"/>
                <a:gd name="connsiteX0" fmla="*/ 7859444 w 8713106"/>
                <a:gd name="connsiteY0" fmla="*/ 927927 h 927927"/>
                <a:gd name="connsiteX1" fmla="*/ 17094 w 8713106"/>
                <a:gd name="connsiteY1" fmla="*/ 927927 h 927927"/>
                <a:gd name="connsiteX2" fmla="*/ 1200231 w 8713106"/>
                <a:gd name="connsiteY2" fmla="*/ 463963 h 927927"/>
                <a:gd name="connsiteX3" fmla="*/ 16017 w 8713106"/>
                <a:gd name="connsiteY3" fmla="*/ 51020 h 927927"/>
                <a:gd name="connsiteX4" fmla="*/ 164804 w 8713106"/>
                <a:gd name="connsiteY4" fmla="*/ 0 h 927927"/>
                <a:gd name="connsiteX5" fmla="*/ 7063167 w 8713106"/>
                <a:gd name="connsiteY5" fmla="*/ 0 h 927927"/>
                <a:gd name="connsiteX6" fmla="*/ 7528892 w 8713106"/>
                <a:gd name="connsiteY6" fmla="*/ 51020 h 927927"/>
                <a:gd name="connsiteX7" fmla="*/ 8713106 w 8713106"/>
                <a:gd name="connsiteY7" fmla="*/ 463963 h 927927"/>
                <a:gd name="connsiteX0" fmla="*/ 7859444 w 8713106"/>
                <a:gd name="connsiteY0" fmla="*/ 927927 h 927927"/>
                <a:gd name="connsiteX1" fmla="*/ 17094 w 8713106"/>
                <a:gd name="connsiteY1" fmla="*/ 927927 h 927927"/>
                <a:gd name="connsiteX2" fmla="*/ 1200231 w 8713106"/>
                <a:gd name="connsiteY2" fmla="*/ 463963 h 927927"/>
                <a:gd name="connsiteX3" fmla="*/ 16017 w 8713106"/>
                <a:gd name="connsiteY3" fmla="*/ 51020 h 927927"/>
                <a:gd name="connsiteX4" fmla="*/ 164804 w 8713106"/>
                <a:gd name="connsiteY4" fmla="*/ 0 h 927927"/>
                <a:gd name="connsiteX5" fmla="*/ 7231328 w 8713106"/>
                <a:gd name="connsiteY5" fmla="*/ 0 h 927927"/>
                <a:gd name="connsiteX6" fmla="*/ 7528892 w 8713106"/>
                <a:gd name="connsiteY6" fmla="*/ 51020 h 927927"/>
                <a:gd name="connsiteX7" fmla="*/ 8713106 w 8713106"/>
                <a:gd name="connsiteY7" fmla="*/ 463963 h 927927"/>
                <a:gd name="connsiteX0" fmla="*/ 7946551 w 8713106"/>
                <a:gd name="connsiteY0" fmla="*/ 927927 h 927927"/>
                <a:gd name="connsiteX1" fmla="*/ 17094 w 8713106"/>
                <a:gd name="connsiteY1" fmla="*/ 927927 h 927927"/>
                <a:gd name="connsiteX2" fmla="*/ 1200231 w 8713106"/>
                <a:gd name="connsiteY2" fmla="*/ 463963 h 927927"/>
                <a:gd name="connsiteX3" fmla="*/ 16017 w 8713106"/>
                <a:gd name="connsiteY3" fmla="*/ 51020 h 927927"/>
                <a:gd name="connsiteX4" fmla="*/ 164804 w 8713106"/>
                <a:gd name="connsiteY4" fmla="*/ 0 h 927927"/>
                <a:gd name="connsiteX5" fmla="*/ 7231328 w 8713106"/>
                <a:gd name="connsiteY5" fmla="*/ 0 h 927927"/>
                <a:gd name="connsiteX6" fmla="*/ 7528892 w 8713106"/>
                <a:gd name="connsiteY6" fmla="*/ 51020 h 927927"/>
                <a:gd name="connsiteX7" fmla="*/ 8713106 w 8713106"/>
                <a:gd name="connsiteY7" fmla="*/ 463963 h 927927"/>
                <a:gd name="connsiteX0" fmla="*/ 7946556 w 8713111"/>
                <a:gd name="connsiteY0" fmla="*/ 927927 h 927927"/>
                <a:gd name="connsiteX1" fmla="*/ 17099 w 8713111"/>
                <a:gd name="connsiteY1" fmla="*/ 927927 h 927927"/>
                <a:gd name="connsiteX2" fmla="*/ 1200236 w 8713111"/>
                <a:gd name="connsiteY2" fmla="*/ 463963 h 927927"/>
                <a:gd name="connsiteX3" fmla="*/ 16019 w 8713111"/>
                <a:gd name="connsiteY3" fmla="*/ 51020 h 927927"/>
                <a:gd name="connsiteX4" fmla="*/ 164809 w 8713111"/>
                <a:gd name="connsiteY4" fmla="*/ 0 h 927927"/>
                <a:gd name="connsiteX5" fmla="*/ 7231333 w 8713111"/>
                <a:gd name="connsiteY5" fmla="*/ 0 h 927927"/>
                <a:gd name="connsiteX6" fmla="*/ 7528897 w 8713111"/>
                <a:gd name="connsiteY6" fmla="*/ 51020 h 927927"/>
                <a:gd name="connsiteX7" fmla="*/ 8713111 w 8713111"/>
                <a:gd name="connsiteY7" fmla="*/ 463963 h 927927"/>
                <a:gd name="connsiteX0" fmla="*/ 7946556 w 8713111"/>
                <a:gd name="connsiteY0" fmla="*/ 927927 h 927927"/>
                <a:gd name="connsiteX1" fmla="*/ 17099 w 8713111"/>
                <a:gd name="connsiteY1" fmla="*/ 927927 h 927927"/>
                <a:gd name="connsiteX2" fmla="*/ 1332981 w 8713111"/>
                <a:gd name="connsiteY2" fmla="*/ 463964 h 927927"/>
                <a:gd name="connsiteX3" fmla="*/ 16019 w 8713111"/>
                <a:gd name="connsiteY3" fmla="*/ 51020 h 927927"/>
                <a:gd name="connsiteX4" fmla="*/ 164809 w 8713111"/>
                <a:gd name="connsiteY4" fmla="*/ 0 h 927927"/>
                <a:gd name="connsiteX5" fmla="*/ 7231333 w 8713111"/>
                <a:gd name="connsiteY5" fmla="*/ 0 h 927927"/>
                <a:gd name="connsiteX6" fmla="*/ 7528897 w 8713111"/>
                <a:gd name="connsiteY6" fmla="*/ 51020 h 927927"/>
                <a:gd name="connsiteX7" fmla="*/ 8713111 w 8713111"/>
                <a:gd name="connsiteY7" fmla="*/ 463963 h 927927"/>
                <a:gd name="connsiteX0" fmla="*/ 7946556 w 8713111"/>
                <a:gd name="connsiteY0" fmla="*/ 927927 h 927927"/>
                <a:gd name="connsiteX1" fmla="*/ 17099 w 8713111"/>
                <a:gd name="connsiteY1" fmla="*/ 927927 h 927927"/>
                <a:gd name="connsiteX2" fmla="*/ 1332981 w 8713111"/>
                <a:gd name="connsiteY2" fmla="*/ 463964 h 927927"/>
                <a:gd name="connsiteX3" fmla="*/ 16019 w 8713111"/>
                <a:gd name="connsiteY3" fmla="*/ 51020 h 927927"/>
                <a:gd name="connsiteX4" fmla="*/ 164809 w 8713111"/>
                <a:gd name="connsiteY4" fmla="*/ 0 h 927927"/>
                <a:gd name="connsiteX5" fmla="*/ 7231333 w 8713111"/>
                <a:gd name="connsiteY5" fmla="*/ 0 h 927927"/>
                <a:gd name="connsiteX6" fmla="*/ 7528897 w 8713111"/>
                <a:gd name="connsiteY6" fmla="*/ 51020 h 927927"/>
                <a:gd name="connsiteX7" fmla="*/ 8713111 w 8713111"/>
                <a:gd name="connsiteY7" fmla="*/ 463963 h 927927"/>
                <a:gd name="connsiteX0" fmla="*/ 7946556 w 8713111"/>
                <a:gd name="connsiteY0" fmla="*/ 927927 h 927927"/>
                <a:gd name="connsiteX1" fmla="*/ 17099 w 8713111"/>
                <a:gd name="connsiteY1" fmla="*/ 927927 h 927927"/>
                <a:gd name="connsiteX2" fmla="*/ 1332981 w 8713111"/>
                <a:gd name="connsiteY2" fmla="*/ 463964 h 927927"/>
                <a:gd name="connsiteX3" fmla="*/ 16019 w 8713111"/>
                <a:gd name="connsiteY3" fmla="*/ 51020 h 927927"/>
                <a:gd name="connsiteX4" fmla="*/ 164809 w 8713111"/>
                <a:gd name="connsiteY4" fmla="*/ 0 h 927927"/>
                <a:gd name="connsiteX5" fmla="*/ 7231333 w 8713111"/>
                <a:gd name="connsiteY5" fmla="*/ 0 h 927927"/>
                <a:gd name="connsiteX6" fmla="*/ 7528897 w 8713111"/>
                <a:gd name="connsiteY6" fmla="*/ 51020 h 927927"/>
                <a:gd name="connsiteX7" fmla="*/ 8713111 w 8713111"/>
                <a:gd name="connsiteY7" fmla="*/ 463963 h 927927"/>
                <a:gd name="connsiteX0" fmla="*/ 7949057 w 8715612"/>
                <a:gd name="connsiteY0" fmla="*/ 927927 h 927927"/>
                <a:gd name="connsiteX1" fmla="*/ 19600 w 8715612"/>
                <a:gd name="connsiteY1" fmla="*/ 927927 h 927927"/>
                <a:gd name="connsiteX2" fmla="*/ 1335482 w 8715612"/>
                <a:gd name="connsiteY2" fmla="*/ 463964 h 927927"/>
                <a:gd name="connsiteX3" fmla="*/ 18520 w 8715612"/>
                <a:gd name="connsiteY3" fmla="*/ 51020 h 927927"/>
                <a:gd name="connsiteX4" fmla="*/ 167310 w 8715612"/>
                <a:gd name="connsiteY4" fmla="*/ 0 h 927927"/>
                <a:gd name="connsiteX5" fmla="*/ 7233834 w 8715612"/>
                <a:gd name="connsiteY5" fmla="*/ 0 h 927927"/>
                <a:gd name="connsiteX6" fmla="*/ 7531398 w 8715612"/>
                <a:gd name="connsiteY6" fmla="*/ 51020 h 927927"/>
                <a:gd name="connsiteX7" fmla="*/ 8715612 w 8715612"/>
                <a:gd name="connsiteY7" fmla="*/ 463963 h 927927"/>
                <a:gd name="connsiteX0" fmla="*/ 7948463 w 8715018"/>
                <a:gd name="connsiteY0" fmla="*/ 927927 h 927927"/>
                <a:gd name="connsiteX1" fmla="*/ 19006 w 8715018"/>
                <a:gd name="connsiteY1" fmla="*/ 927927 h 927927"/>
                <a:gd name="connsiteX2" fmla="*/ 1334888 w 8715018"/>
                <a:gd name="connsiteY2" fmla="*/ 463964 h 927927"/>
                <a:gd name="connsiteX3" fmla="*/ 17926 w 8715018"/>
                <a:gd name="connsiteY3" fmla="*/ 51020 h 927927"/>
                <a:gd name="connsiteX4" fmla="*/ 166716 w 8715018"/>
                <a:gd name="connsiteY4" fmla="*/ 0 h 927927"/>
                <a:gd name="connsiteX5" fmla="*/ 7233240 w 8715018"/>
                <a:gd name="connsiteY5" fmla="*/ 0 h 927927"/>
                <a:gd name="connsiteX6" fmla="*/ 7530804 w 8715018"/>
                <a:gd name="connsiteY6" fmla="*/ 51020 h 927927"/>
                <a:gd name="connsiteX7" fmla="*/ 8715018 w 8715018"/>
                <a:gd name="connsiteY7" fmla="*/ 463963 h 927927"/>
                <a:gd name="connsiteX0" fmla="*/ 7948354 w 8714909"/>
                <a:gd name="connsiteY0" fmla="*/ 927927 h 927927"/>
                <a:gd name="connsiteX1" fmla="*/ 18897 w 8714909"/>
                <a:gd name="connsiteY1" fmla="*/ 927927 h 927927"/>
                <a:gd name="connsiteX2" fmla="*/ 1334779 w 8714909"/>
                <a:gd name="connsiteY2" fmla="*/ 463964 h 927927"/>
                <a:gd name="connsiteX3" fmla="*/ 17817 w 8714909"/>
                <a:gd name="connsiteY3" fmla="*/ 51020 h 927927"/>
                <a:gd name="connsiteX4" fmla="*/ 183279 w 8714909"/>
                <a:gd name="connsiteY4" fmla="*/ 0 h 927927"/>
                <a:gd name="connsiteX5" fmla="*/ 7233131 w 8714909"/>
                <a:gd name="connsiteY5" fmla="*/ 0 h 927927"/>
                <a:gd name="connsiteX6" fmla="*/ 7530695 w 8714909"/>
                <a:gd name="connsiteY6" fmla="*/ 51020 h 927927"/>
                <a:gd name="connsiteX7" fmla="*/ 8714909 w 8714909"/>
                <a:gd name="connsiteY7" fmla="*/ 463963 h 927927"/>
                <a:gd name="connsiteX0" fmla="*/ 7948354 w 8714909"/>
                <a:gd name="connsiteY0" fmla="*/ 927927 h 927927"/>
                <a:gd name="connsiteX1" fmla="*/ 18897 w 8714909"/>
                <a:gd name="connsiteY1" fmla="*/ 927927 h 927927"/>
                <a:gd name="connsiteX2" fmla="*/ 1334779 w 8714909"/>
                <a:gd name="connsiteY2" fmla="*/ 463964 h 927927"/>
                <a:gd name="connsiteX3" fmla="*/ 17817 w 8714909"/>
                <a:gd name="connsiteY3" fmla="*/ 51020 h 927927"/>
                <a:gd name="connsiteX4" fmla="*/ 183279 w 8714909"/>
                <a:gd name="connsiteY4" fmla="*/ 0 h 927927"/>
                <a:gd name="connsiteX5" fmla="*/ 7233131 w 8714909"/>
                <a:gd name="connsiteY5" fmla="*/ 0 h 927927"/>
                <a:gd name="connsiteX6" fmla="*/ 7397947 w 8714909"/>
                <a:gd name="connsiteY6" fmla="*/ 51020 h 927927"/>
                <a:gd name="connsiteX7" fmla="*/ 8714909 w 8714909"/>
                <a:gd name="connsiteY7" fmla="*/ 463963 h 927927"/>
                <a:gd name="connsiteX0" fmla="*/ 7948354 w 8714909"/>
                <a:gd name="connsiteY0" fmla="*/ 927927 h 927927"/>
                <a:gd name="connsiteX1" fmla="*/ 18897 w 8714909"/>
                <a:gd name="connsiteY1" fmla="*/ 927927 h 927927"/>
                <a:gd name="connsiteX2" fmla="*/ 1334779 w 8714909"/>
                <a:gd name="connsiteY2" fmla="*/ 463964 h 927927"/>
                <a:gd name="connsiteX3" fmla="*/ 17817 w 8714909"/>
                <a:gd name="connsiteY3" fmla="*/ 51020 h 927927"/>
                <a:gd name="connsiteX4" fmla="*/ 183279 w 8714909"/>
                <a:gd name="connsiteY4" fmla="*/ 0 h 927927"/>
                <a:gd name="connsiteX5" fmla="*/ 7233131 w 8714909"/>
                <a:gd name="connsiteY5" fmla="*/ 0 h 927927"/>
                <a:gd name="connsiteX6" fmla="*/ 7397947 w 8714909"/>
                <a:gd name="connsiteY6" fmla="*/ 51020 h 927927"/>
                <a:gd name="connsiteX7" fmla="*/ 8714909 w 8714909"/>
                <a:gd name="connsiteY7" fmla="*/ 463964 h 927927"/>
                <a:gd name="connsiteX0" fmla="*/ 7948354 w 8714909"/>
                <a:gd name="connsiteY0" fmla="*/ 927927 h 927927"/>
                <a:gd name="connsiteX1" fmla="*/ 18897 w 8714909"/>
                <a:gd name="connsiteY1" fmla="*/ 927927 h 927927"/>
                <a:gd name="connsiteX2" fmla="*/ 1334779 w 8714909"/>
                <a:gd name="connsiteY2" fmla="*/ 463964 h 927927"/>
                <a:gd name="connsiteX3" fmla="*/ 17817 w 8714909"/>
                <a:gd name="connsiteY3" fmla="*/ 51020 h 927927"/>
                <a:gd name="connsiteX4" fmla="*/ 183279 w 8714909"/>
                <a:gd name="connsiteY4" fmla="*/ 0 h 927927"/>
                <a:gd name="connsiteX5" fmla="*/ 7233131 w 8714909"/>
                <a:gd name="connsiteY5" fmla="*/ 0 h 927927"/>
                <a:gd name="connsiteX6" fmla="*/ 7397947 w 8714909"/>
                <a:gd name="connsiteY6" fmla="*/ 51020 h 927927"/>
                <a:gd name="connsiteX7" fmla="*/ 8714909 w 8714909"/>
                <a:gd name="connsiteY7" fmla="*/ 463964 h 927927"/>
                <a:gd name="connsiteX0" fmla="*/ 7948354 w 8714909"/>
                <a:gd name="connsiteY0" fmla="*/ 927927 h 927927"/>
                <a:gd name="connsiteX1" fmla="*/ 18897 w 8714909"/>
                <a:gd name="connsiteY1" fmla="*/ 927927 h 927927"/>
                <a:gd name="connsiteX2" fmla="*/ 1334779 w 8714909"/>
                <a:gd name="connsiteY2" fmla="*/ 463964 h 927927"/>
                <a:gd name="connsiteX3" fmla="*/ 17817 w 8714909"/>
                <a:gd name="connsiteY3" fmla="*/ 51020 h 927927"/>
                <a:gd name="connsiteX4" fmla="*/ 183279 w 8714909"/>
                <a:gd name="connsiteY4" fmla="*/ 0 h 927927"/>
                <a:gd name="connsiteX5" fmla="*/ 7233131 w 8714909"/>
                <a:gd name="connsiteY5" fmla="*/ 0 h 927927"/>
                <a:gd name="connsiteX6" fmla="*/ 7397947 w 8714909"/>
                <a:gd name="connsiteY6" fmla="*/ 51020 h 927927"/>
                <a:gd name="connsiteX7" fmla="*/ 8714909 w 8714909"/>
                <a:gd name="connsiteY7" fmla="*/ 463964 h 927927"/>
                <a:gd name="connsiteX0" fmla="*/ 7948354 w 8714909"/>
                <a:gd name="connsiteY0" fmla="*/ 927927 h 927927"/>
                <a:gd name="connsiteX1" fmla="*/ 18897 w 8714909"/>
                <a:gd name="connsiteY1" fmla="*/ 927927 h 927927"/>
                <a:gd name="connsiteX2" fmla="*/ 1334779 w 8714909"/>
                <a:gd name="connsiteY2" fmla="*/ 463964 h 927927"/>
                <a:gd name="connsiteX3" fmla="*/ 17817 w 8714909"/>
                <a:gd name="connsiteY3" fmla="*/ 51020 h 927927"/>
                <a:gd name="connsiteX4" fmla="*/ 183279 w 8714909"/>
                <a:gd name="connsiteY4" fmla="*/ 0 h 927927"/>
                <a:gd name="connsiteX5" fmla="*/ 7067026 w 8714909"/>
                <a:gd name="connsiteY5" fmla="*/ 0 h 927927"/>
                <a:gd name="connsiteX6" fmla="*/ 7397947 w 8714909"/>
                <a:gd name="connsiteY6" fmla="*/ 51020 h 927927"/>
                <a:gd name="connsiteX7" fmla="*/ 8714909 w 8714909"/>
                <a:gd name="connsiteY7" fmla="*/ 463964 h 927927"/>
                <a:gd name="connsiteX0" fmla="*/ 7399031 w 8714909"/>
                <a:gd name="connsiteY0" fmla="*/ 927927 h 927927"/>
                <a:gd name="connsiteX1" fmla="*/ 18897 w 8714909"/>
                <a:gd name="connsiteY1" fmla="*/ 927927 h 927927"/>
                <a:gd name="connsiteX2" fmla="*/ 1334779 w 8714909"/>
                <a:gd name="connsiteY2" fmla="*/ 463964 h 927927"/>
                <a:gd name="connsiteX3" fmla="*/ 17817 w 8714909"/>
                <a:gd name="connsiteY3" fmla="*/ 51020 h 927927"/>
                <a:gd name="connsiteX4" fmla="*/ 183279 w 8714909"/>
                <a:gd name="connsiteY4" fmla="*/ 0 h 927927"/>
                <a:gd name="connsiteX5" fmla="*/ 7067026 w 8714909"/>
                <a:gd name="connsiteY5" fmla="*/ 0 h 927927"/>
                <a:gd name="connsiteX6" fmla="*/ 7397947 w 8714909"/>
                <a:gd name="connsiteY6" fmla="*/ 51020 h 927927"/>
                <a:gd name="connsiteX7" fmla="*/ 8714909 w 8714909"/>
                <a:gd name="connsiteY7" fmla="*/ 463964 h 927927"/>
                <a:gd name="connsiteX0" fmla="*/ 7399031 w 8714909"/>
                <a:gd name="connsiteY0" fmla="*/ 927927 h 927927"/>
                <a:gd name="connsiteX1" fmla="*/ 18897 w 8714909"/>
                <a:gd name="connsiteY1" fmla="*/ 927927 h 927927"/>
                <a:gd name="connsiteX2" fmla="*/ 1334779 w 8714909"/>
                <a:gd name="connsiteY2" fmla="*/ 463964 h 927927"/>
                <a:gd name="connsiteX3" fmla="*/ 17816 w 8714909"/>
                <a:gd name="connsiteY3" fmla="*/ 51020 h 927927"/>
                <a:gd name="connsiteX4" fmla="*/ 183279 w 8714909"/>
                <a:gd name="connsiteY4" fmla="*/ 0 h 927927"/>
                <a:gd name="connsiteX5" fmla="*/ 7067026 w 8714909"/>
                <a:gd name="connsiteY5" fmla="*/ 0 h 927927"/>
                <a:gd name="connsiteX6" fmla="*/ 7397947 w 8714909"/>
                <a:gd name="connsiteY6" fmla="*/ 51020 h 927927"/>
                <a:gd name="connsiteX7" fmla="*/ 8714909 w 8714909"/>
                <a:gd name="connsiteY7" fmla="*/ 463964 h 927927"/>
                <a:gd name="connsiteX0" fmla="*/ 7399031 w 8714909"/>
                <a:gd name="connsiteY0" fmla="*/ 927927 h 927927"/>
                <a:gd name="connsiteX1" fmla="*/ 18897 w 8714909"/>
                <a:gd name="connsiteY1" fmla="*/ 927927 h 927927"/>
                <a:gd name="connsiteX2" fmla="*/ 1339304 w 8714909"/>
                <a:gd name="connsiteY2" fmla="*/ 463964 h 927927"/>
                <a:gd name="connsiteX3" fmla="*/ 17816 w 8714909"/>
                <a:gd name="connsiteY3" fmla="*/ 51020 h 927927"/>
                <a:gd name="connsiteX4" fmla="*/ 183279 w 8714909"/>
                <a:gd name="connsiteY4" fmla="*/ 0 h 927927"/>
                <a:gd name="connsiteX5" fmla="*/ 7067026 w 8714909"/>
                <a:gd name="connsiteY5" fmla="*/ 0 h 927927"/>
                <a:gd name="connsiteX6" fmla="*/ 7397947 w 8714909"/>
                <a:gd name="connsiteY6" fmla="*/ 51020 h 927927"/>
                <a:gd name="connsiteX7" fmla="*/ 8714909 w 8714909"/>
                <a:gd name="connsiteY7" fmla="*/ 463964 h 927927"/>
                <a:gd name="connsiteX0" fmla="*/ 7399031 w 8714909"/>
                <a:gd name="connsiteY0" fmla="*/ 927927 h 927927"/>
                <a:gd name="connsiteX1" fmla="*/ 18897 w 8714909"/>
                <a:gd name="connsiteY1" fmla="*/ 927927 h 927927"/>
                <a:gd name="connsiteX2" fmla="*/ 1339304 w 8714909"/>
                <a:gd name="connsiteY2" fmla="*/ 463964 h 927927"/>
                <a:gd name="connsiteX3" fmla="*/ 17816 w 8714909"/>
                <a:gd name="connsiteY3" fmla="*/ 51020 h 927927"/>
                <a:gd name="connsiteX4" fmla="*/ 183279 w 8714909"/>
                <a:gd name="connsiteY4" fmla="*/ 0 h 927927"/>
                <a:gd name="connsiteX5" fmla="*/ 7067026 w 8714909"/>
                <a:gd name="connsiteY5" fmla="*/ 0 h 927927"/>
                <a:gd name="connsiteX6" fmla="*/ 7397947 w 8714909"/>
                <a:gd name="connsiteY6" fmla="*/ 51020 h 927927"/>
                <a:gd name="connsiteX7" fmla="*/ 8714909 w 8714909"/>
                <a:gd name="connsiteY7" fmla="*/ 463964 h 927927"/>
                <a:gd name="connsiteX0" fmla="*/ 7399031 w 8714909"/>
                <a:gd name="connsiteY0" fmla="*/ 927927 h 927927"/>
                <a:gd name="connsiteX1" fmla="*/ 18897 w 8714909"/>
                <a:gd name="connsiteY1" fmla="*/ 927927 h 927927"/>
                <a:gd name="connsiteX2" fmla="*/ 1339304 w 8714909"/>
                <a:gd name="connsiteY2" fmla="*/ 463964 h 927927"/>
                <a:gd name="connsiteX3" fmla="*/ 17816 w 8714909"/>
                <a:gd name="connsiteY3" fmla="*/ 51020 h 927927"/>
                <a:gd name="connsiteX4" fmla="*/ 183279 w 8714909"/>
                <a:gd name="connsiteY4" fmla="*/ 0 h 927927"/>
                <a:gd name="connsiteX5" fmla="*/ 7067026 w 8714909"/>
                <a:gd name="connsiteY5" fmla="*/ 0 h 927927"/>
                <a:gd name="connsiteX6" fmla="*/ 7397947 w 8714909"/>
                <a:gd name="connsiteY6" fmla="*/ 51020 h 927927"/>
                <a:gd name="connsiteX7" fmla="*/ 8714909 w 8714909"/>
                <a:gd name="connsiteY7" fmla="*/ 463964 h 927927"/>
                <a:gd name="connsiteX0" fmla="*/ 7399115 w 8714993"/>
                <a:gd name="connsiteY0" fmla="*/ 927927 h 927927"/>
                <a:gd name="connsiteX1" fmla="*/ 18981 w 8714993"/>
                <a:gd name="connsiteY1" fmla="*/ 927927 h 927927"/>
                <a:gd name="connsiteX2" fmla="*/ 1339388 w 8714993"/>
                <a:gd name="connsiteY2" fmla="*/ 463964 h 927927"/>
                <a:gd name="connsiteX3" fmla="*/ 17900 w 8714993"/>
                <a:gd name="connsiteY3" fmla="*/ 51020 h 927927"/>
                <a:gd name="connsiteX4" fmla="*/ 183363 w 8714993"/>
                <a:gd name="connsiteY4" fmla="*/ 0 h 927927"/>
                <a:gd name="connsiteX5" fmla="*/ 7067110 w 8714993"/>
                <a:gd name="connsiteY5" fmla="*/ 0 h 927927"/>
                <a:gd name="connsiteX6" fmla="*/ 7398031 w 8714993"/>
                <a:gd name="connsiteY6" fmla="*/ 51020 h 927927"/>
                <a:gd name="connsiteX7" fmla="*/ 8714993 w 8714993"/>
                <a:gd name="connsiteY7" fmla="*/ 463964 h 927927"/>
                <a:gd name="connsiteX0" fmla="*/ 7399094 w 8714972"/>
                <a:gd name="connsiteY0" fmla="*/ 927927 h 927927"/>
                <a:gd name="connsiteX1" fmla="*/ 18960 w 8714972"/>
                <a:gd name="connsiteY1" fmla="*/ 927927 h 927927"/>
                <a:gd name="connsiteX2" fmla="*/ 1339367 w 8714972"/>
                <a:gd name="connsiteY2" fmla="*/ 463964 h 927927"/>
                <a:gd name="connsiteX3" fmla="*/ 17879 w 8714972"/>
                <a:gd name="connsiteY3" fmla="*/ 51020 h 927927"/>
                <a:gd name="connsiteX4" fmla="*/ 183342 w 8714972"/>
                <a:gd name="connsiteY4" fmla="*/ 0 h 927927"/>
                <a:gd name="connsiteX5" fmla="*/ 7067089 w 8714972"/>
                <a:gd name="connsiteY5" fmla="*/ 0 h 927927"/>
                <a:gd name="connsiteX6" fmla="*/ 7398010 w 8714972"/>
                <a:gd name="connsiteY6" fmla="*/ 51020 h 927927"/>
                <a:gd name="connsiteX7" fmla="*/ 8714972 w 8714972"/>
                <a:gd name="connsiteY7" fmla="*/ 463964 h 927927"/>
                <a:gd name="connsiteX0" fmla="*/ 7399089 w 8714967"/>
                <a:gd name="connsiteY0" fmla="*/ 927927 h 927927"/>
                <a:gd name="connsiteX1" fmla="*/ 18955 w 8714967"/>
                <a:gd name="connsiteY1" fmla="*/ 927927 h 927927"/>
                <a:gd name="connsiteX2" fmla="*/ 1339362 w 8714967"/>
                <a:gd name="connsiteY2" fmla="*/ 463964 h 927927"/>
                <a:gd name="connsiteX3" fmla="*/ 17874 w 8714967"/>
                <a:gd name="connsiteY3" fmla="*/ 51020 h 927927"/>
                <a:gd name="connsiteX4" fmla="*/ 183903 w 8714967"/>
                <a:gd name="connsiteY4" fmla="*/ 0 h 927927"/>
                <a:gd name="connsiteX5" fmla="*/ 7067084 w 8714967"/>
                <a:gd name="connsiteY5" fmla="*/ 0 h 927927"/>
                <a:gd name="connsiteX6" fmla="*/ 7398005 w 8714967"/>
                <a:gd name="connsiteY6" fmla="*/ 51020 h 927927"/>
                <a:gd name="connsiteX7" fmla="*/ 8714967 w 8714967"/>
                <a:gd name="connsiteY7" fmla="*/ 463964 h 927927"/>
                <a:gd name="connsiteX0" fmla="*/ 7399089 w 8714967"/>
                <a:gd name="connsiteY0" fmla="*/ 927927 h 927927"/>
                <a:gd name="connsiteX1" fmla="*/ 18955 w 8714967"/>
                <a:gd name="connsiteY1" fmla="*/ 927927 h 927927"/>
                <a:gd name="connsiteX2" fmla="*/ 1339362 w 8714967"/>
                <a:gd name="connsiteY2" fmla="*/ 463964 h 927927"/>
                <a:gd name="connsiteX3" fmla="*/ 17874 w 8714967"/>
                <a:gd name="connsiteY3" fmla="*/ 51020 h 927927"/>
                <a:gd name="connsiteX4" fmla="*/ 183903 w 8714967"/>
                <a:gd name="connsiteY4" fmla="*/ 0 h 927927"/>
                <a:gd name="connsiteX5" fmla="*/ 7067084 w 8714967"/>
                <a:gd name="connsiteY5" fmla="*/ 0 h 927927"/>
                <a:gd name="connsiteX6" fmla="*/ 7393480 w 8714967"/>
                <a:gd name="connsiteY6" fmla="*/ 51020 h 927927"/>
                <a:gd name="connsiteX7" fmla="*/ 8714967 w 8714967"/>
                <a:gd name="connsiteY7" fmla="*/ 463964 h 927927"/>
                <a:gd name="connsiteX0" fmla="*/ 7399089 w 8714967"/>
                <a:gd name="connsiteY0" fmla="*/ 927927 h 927927"/>
                <a:gd name="connsiteX1" fmla="*/ 18955 w 8714967"/>
                <a:gd name="connsiteY1" fmla="*/ 927927 h 927927"/>
                <a:gd name="connsiteX2" fmla="*/ 1339362 w 8714967"/>
                <a:gd name="connsiteY2" fmla="*/ 463964 h 927927"/>
                <a:gd name="connsiteX3" fmla="*/ 17874 w 8714967"/>
                <a:gd name="connsiteY3" fmla="*/ 51020 h 927927"/>
                <a:gd name="connsiteX4" fmla="*/ 183903 w 8714967"/>
                <a:gd name="connsiteY4" fmla="*/ 0 h 927927"/>
                <a:gd name="connsiteX5" fmla="*/ 7067084 w 8714967"/>
                <a:gd name="connsiteY5" fmla="*/ 0 h 927927"/>
                <a:gd name="connsiteX6" fmla="*/ 7393480 w 8714967"/>
                <a:gd name="connsiteY6" fmla="*/ 51020 h 927927"/>
                <a:gd name="connsiteX7" fmla="*/ 8714967 w 8714967"/>
                <a:gd name="connsiteY7" fmla="*/ 463964 h 927927"/>
                <a:gd name="connsiteX0" fmla="*/ 7399089 w 8714967"/>
                <a:gd name="connsiteY0" fmla="*/ 927927 h 927927"/>
                <a:gd name="connsiteX1" fmla="*/ 18955 w 8714967"/>
                <a:gd name="connsiteY1" fmla="*/ 927927 h 927927"/>
                <a:gd name="connsiteX2" fmla="*/ 1339362 w 8714967"/>
                <a:gd name="connsiteY2" fmla="*/ 463964 h 927927"/>
                <a:gd name="connsiteX3" fmla="*/ 17874 w 8714967"/>
                <a:gd name="connsiteY3" fmla="*/ 51020 h 927927"/>
                <a:gd name="connsiteX4" fmla="*/ 183903 w 8714967"/>
                <a:gd name="connsiteY4" fmla="*/ 0 h 927927"/>
                <a:gd name="connsiteX5" fmla="*/ 7067084 w 8714967"/>
                <a:gd name="connsiteY5" fmla="*/ 0 h 927927"/>
                <a:gd name="connsiteX6" fmla="*/ 7393480 w 8714967"/>
                <a:gd name="connsiteY6" fmla="*/ 51020 h 927927"/>
                <a:gd name="connsiteX7" fmla="*/ 8714967 w 8714967"/>
                <a:gd name="connsiteY7" fmla="*/ 463964 h 927927"/>
                <a:gd name="connsiteX0" fmla="*/ 7399089 w 8714967"/>
                <a:gd name="connsiteY0" fmla="*/ 927927 h 927927"/>
                <a:gd name="connsiteX1" fmla="*/ 18955 w 8714967"/>
                <a:gd name="connsiteY1" fmla="*/ 927927 h 927927"/>
                <a:gd name="connsiteX2" fmla="*/ 1339362 w 8714967"/>
                <a:gd name="connsiteY2" fmla="*/ 463964 h 927927"/>
                <a:gd name="connsiteX3" fmla="*/ 17874 w 8714967"/>
                <a:gd name="connsiteY3" fmla="*/ 51020 h 927927"/>
                <a:gd name="connsiteX4" fmla="*/ 183903 w 8714967"/>
                <a:gd name="connsiteY4" fmla="*/ 0 h 927927"/>
                <a:gd name="connsiteX5" fmla="*/ 7067084 w 8714967"/>
                <a:gd name="connsiteY5" fmla="*/ 0 h 927927"/>
                <a:gd name="connsiteX6" fmla="*/ 7393480 w 8714967"/>
                <a:gd name="connsiteY6" fmla="*/ 51020 h 927927"/>
                <a:gd name="connsiteX7" fmla="*/ 8714967 w 8714967"/>
                <a:gd name="connsiteY7" fmla="*/ 463964 h 927927"/>
                <a:gd name="connsiteX0" fmla="*/ 7399089 w 8714967"/>
                <a:gd name="connsiteY0" fmla="*/ 927927 h 927927"/>
                <a:gd name="connsiteX1" fmla="*/ 18955 w 8714967"/>
                <a:gd name="connsiteY1" fmla="*/ 927927 h 927927"/>
                <a:gd name="connsiteX2" fmla="*/ 1339362 w 8714967"/>
                <a:gd name="connsiteY2" fmla="*/ 463964 h 927927"/>
                <a:gd name="connsiteX3" fmla="*/ 17874 w 8714967"/>
                <a:gd name="connsiteY3" fmla="*/ 51020 h 927927"/>
                <a:gd name="connsiteX4" fmla="*/ 183903 w 8714967"/>
                <a:gd name="connsiteY4" fmla="*/ 0 h 927927"/>
                <a:gd name="connsiteX5" fmla="*/ 7061421 w 8714967"/>
                <a:gd name="connsiteY5" fmla="*/ 0 h 927927"/>
                <a:gd name="connsiteX6" fmla="*/ 7393480 w 8714967"/>
                <a:gd name="connsiteY6" fmla="*/ 51020 h 927927"/>
                <a:gd name="connsiteX7" fmla="*/ 8714967 w 8714967"/>
                <a:gd name="connsiteY7" fmla="*/ 463964 h 927927"/>
                <a:gd name="connsiteX0" fmla="*/ 7593802 w 8714967"/>
                <a:gd name="connsiteY0" fmla="*/ 927927 h 927927"/>
                <a:gd name="connsiteX1" fmla="*/ 18955 w 8714967"/>
                <a:gd name="connsiteY1" fmla="*/ 927927 h 927927"/>
                <a:gd name="connsiteX2" fmla="*/ 1339362 w 8714967"/>
                <a:gd name="connsiteY2" fmla="*/ 463964 h 927927"/>
                <a:gd name="connsiteX3" fmla="*/ 17874 w 8714967"/>
                <a:gd name="connsiteY3" fmla="*/ 51020 h 927927"/>
                <a:gd name="connsiteX4" fmla="*/ 183903 w 8714967"/>
                <a:gd name="connsiteY4" fmla="*/ 0 h 927927"/>
                <a:gd name="connsiteX5" fmla="*/ 7061421 w 8714967"/>
                <a:gd name="connsiteY5" fmla="*/ 0 h 927927"/>
                <a:gd name="connsiteX6" fmla="*/ 7393480 w 8714967"/>
                <a:gd name="connsiteY6" fmla="*/ 51020 h 927927"/>
                <a:gd name="connsiteX7" fmla="*/ 8714967 w 8714967"/>
                <a:gd name="connsiteY7" fmla="*/ 463964 h 927927"/>
                <a:gd name="connsiteX0" fmla="*/ 7593802 w 8714967"/>
                <a:gd name="connsiteY0" fmla="*/ 927927 h 927927"/>
                <a:gd name="connsiteX1" fmla="*/ 18955 w 8714967"/>
                <a:gd name="connsiteY1" fmla="*/ 927927 h 927927"/>
                <a:gd name="connsiteX2" fmla="*/ 1339362 w 8714967"/>
                <a:gd name="connsiteY2" fmla="*/ 463964 h 927927"/>
                <a:gd name="connsiteX3" fmla="*/ 17874 w 8714967"/>
                <a:gd name="connsiteY3" fmla="*/ 51020 h 927927"/>
                <a:gd name="connsiteX4" fmla="*/ 183903 w 8714967"/>
                <a:gd name="connsiteY4" fmla="*/ 0 h 927927"/>
                <a:gd name="connsiteX5" fmla="*/ 7061421 w 8714967"/>
                <a:gd name="connsiteY5" fmla="*/ 0 h 927927"/>
                <a:gd name="connsiteX6" fmla="*/ 7393480 w 8714967"/>
                <a:gd name="connsiteY6" fmla="*/ 51020 h 927927"/>
                <a:gd name="connsiteX7" fmla="*/ 8714967 w 8714967"/>
                <a:gd name="connsiteY7" fmla="*/ 463964 h 927927"/>
                <a:gd name="connsiteX0" fmla="*/ 7593802 w 8714967"/>
                <a:gd name="connsiteY0" fmla="*/ 927927 h 927927"/>
                <a:gd name="connsiteX1" fmla="*/ 18955 w 8714967"/>
                <a:gd name="connsiteY1" fmla="*/ 927927 h 927927"/>
                <a:gd name="connsiteX2" fmla="*/ 1222424 w 8714967"/>
                <a:gd name="connsiteY2" fmla="*/ 463964 h 927927"/>
                <a:gd name="connsiteX3" fmla="*/ 17874 w 8714967"/>
                <a:gd name="connsiteY3" fmla="*/ 51020 h 927927"/>
                <a:gd name="connsiteX4" fmla="*/ 183903 w 8714967"/>
                <a:gd name="connsiteY4" fmla="*/ 0 h 927927"/>
                <a:gd name="connsiteX5" fmla="*/ 7061421 w 8714967"/>
                <a:gd name="connsiteY5" fmla="*/ 0 h 927927"/>
                <a:gd name="connsiteX6" fmla="*/ 7393480 w 8714967"/>
                <a:gd name="connsiteY6" fmla="*/ 51020 h 927927"/>
                <a:gd name="connsiteX7" fmla="*/ 8714967 w 8714967"/>
                <a:gd name="connsiteY7" fmla="*/ 463964 h 927927"/>
                <a:gd name="connsiteX0" fmla="*/ 7593802 w 8714967"/>
                <a:gd name="connsiteY0" fmla="*/ 927927 h 927927"/>
                <a:gd name="connsiteX1" fmla="*/ 18955 w 8714967"/>
                <a:gd name="connsiteY1" fmla="*/ 927927 h 927927"/>
                <a:gd name="connsiteX2" fmla="*/ 1222424 w 8714967"/>
                <a:gd name="connsiteY2" fmla="*/ 463964 h 927927"/>
                <a:gd name="connsiteX3" fmla="*/ 17874 w 8714967"/>
                <a:gd name="connsiteY3" fmla="*/ 51020 h 927927"/>
                <a:gd name="connsiteX4" fmla="*/ 183903 w 8714967"/>
                <a:gd name="connsiteY4" fmla="*/ 0 h 927927"/>
                <a:gd name="connsiteX5" fmla="*/ 7061421 w 8714967"/>
                <a:gd name="connsiteY5" fmla="*/ 0 h 927927"/>
                <a:gd name="connsiteX6" fmla="*/ 7393480 w 8714967"/>
                <a:gd name="connsiteY6" fmla="*/ 51020 h 927927"/>
                <a:gd name="connsiteX7" fmla="*/ 8714967 w 8714967"/>
                <a:gd name="connsiteY7" fmla="*/ 463964 h 927927"/>
                <a:gd name="connsiteX0" fmla="*/ 7593802 w 8714967"/>
                <a:gd name="connsiteY0" fmla="*/ 927927 h 927927"/>
                <a:gd name="connsiteX1" fmla="*/ 18955 w 8714967"/>
                <a:gd name="connsiteY1" fmla="*/ 927927 h 927927"/>
                <a:gd name="connsiteX2" fmla="*/ 1222424 w 8714967"/>
                <a:gd name="connsiteY2" fmla="*/ 463964 h 927927"/>
                <a:gd name="connsiteX3" fmla="*/ 17874 w 8714967"/>
                <a:gd name="connsiteY3" fmla="*/ 51020 h 927927"/>
                <a:gd name="connsiteX4" fmla="*/ 183903 w 8714967"/>
                <a:gd name="connsiteY4" fmla="*/ 0 h 927927"/>
                <a:gd name="connsiteX5" fmla="*/ 7061421 w 8714967"/>
                <a:gd name="connsiteY5" fmla="*/ 0 h 927927"/>
                <a:gd name="connsiteX6" fmla="*/ 7393480 w 8714967"/>
                <a:gd name="connsiteY6" fmla="*/ 51020 h 927927"/>
                <a:gd name="connsiteX7" fmla="*/ 8714967 w 8714967"/>
                <a:gd name="connsiteY7" fmla="*/ 463964 h 927927"/>
                <a:gd name="connsiteX0" fmla="*/ 7591648 w 8712813"/>
                <a:gd name="connsiteY0" fmla="*/ 927927 h 927927"/>
                <a:gd name="connsiteX1" fmla="*/ 16801 w 8712813"/>
                <a:gd name="connsiteY1" fmla="*/ 927927 h 927927"/>
                <a:gd name="connsiteX2" fmla="*/ 1220270 w 8712813"/>
                <a:gd name="connsiteY2" fmla="*/ 463964 h 927927"/>
                <a:gd name="connsiteX3" fmla="*/ 15720 w 8712813"/>
                <a:gd name="connsiteY3" fmla="*/ 51020 h 927927"/>
                <a:gd name="connsiteX4" fmla="*/ 181749 w 8712813"/>
                <a:gd name="connsiteY4" fmla="*/ 0 h 927927"/>
                <a:gd name="connsiteX5" fmla="*/ 7059267 w 8712813"/>
                <a:gd name="connsiteY5" fmla="*/ 0 h 927927"/>
                <a:gd name="connsiteX6" fmla="*/ 7391326 w 8712813"/>
                <a:gd name="connsiteY6" fmla="*/ 51020 h 927927"/>
                <a:gd name="connsiteX7" fmla="*/ 8712813 w 8712813"/>
                <a:gd name="connsiteY7" fmla="*/ 463964 h 927927"/>
                <a:gd name="connsiteX0" fmla="*/ 7592125 w 8713290"/>
                <a:gd name="connsiteY0" fmla="*/ 927927 h 927927"/>
                <a:gd name="connsiteX1" fmla="*/ 17278 w 8713290"/>
                <a:gd name="connsiteY1" fmla="*/ 927927 h 927927"/>
                <a:gd name="connsiteX2" fmla="*/ 1220747 w 8713290"/>
                <a:gd name="connsiteY2" fmla="*/ 463964 h 927927"/>
                <a:gd name="connsiteX3" fmla="*/ 16197 w 8713290"/>
                <a:gd name="connsiteY3" fmla="*/ 51020 h 927927"/>
                <a:gd name="connsiteX4" fmla="*/ 182226 w 8713290"/>
                <a:gd name="connsiteY4" fmla="*/ 0 h 927927"/>
                <a:gd name="connsiteX5" fmla="*/ 7059744 w 8713290"/>
                <a:gd name="connsiteY5" fmla="*/ 0 h 927927"/>
                <a:gd name="connsiteX6" fmla="*/ 7391803 w 8713290"/>
                <a:gd name="connsiteY6" fmla="*/ 51020 h 927927"/>
                <a:gd name="connsiteX7" fmla="*/ 8713290 w 8713290"/>
                <a:gd name="connsiteY7" fmla="*/ 463964 h 927927"/>
                <a:gd name="connsiteX0" fmla="*/ 7592220 w 8713385"/>
                <a:gd name="connsiteY0" fmla="*/ 927927 h 927927"/>
                <a:gd name="connsiteX1" fmla="*/ 17373 w 8713385"/>
                <a:gd name="connsiteY1" fmla="*/ 927927 h 927927"/>
                <a:gd name="connsiteX2" fmla="*/ 1220842 w 8713385"/>
                <a:gd name="connsiteY2" fmla="*/ 463964 h 927927"/>
                <a:gd name="connsiteX3" fmla="*/ 16292 w 8713385"/>
                <a:gd name="connsiteY3" fmla="*/ 51020 h 927927"/>
                <a:gd name="connsiteX4" fmla="*/ 167629 w 8713385"/>
                <a:gd name="connsiteY4" fmla="*/ 0 h 927927"/>
                <a:gd name="connsiteX5" fmla="*/ 7059839 w 8713385"/>
                <a:gd name="connsiteY5" fmla="*/ 0 h 927927"/>
                <a:gd name="connsiteX6" fmla="*/ 7391898 w 8713385"/>
                <a:gd name="connsiteY6" fmla="*/ 51020 h 927927"/>
                <a:gd name="connsiteX7" fmla="*/ 8713385 w 8713385"/>
                <a:gd name="connsiteY7" fmla="*/ 463964 h 927927"/>
                <a:gd name="connsiteX0" fmla="*/ 7592220 w 8713385"/>
                <a:gd name="connsiteY0" fmla="*/ 927927 h 927927"/>
                <a:gd name="connsiteX1" fmla="*/ 17373 w 8713385"/>
                <a:gd name="connsiteY1" fmla="*/ 927927 h 927927"/>
                <a:gd name="connsiteX2" fmla="*/ 1220842 w 8713385"/>
                <a:gd name="connsiteY2" fmla="*/ 463964 h 927927"/>
                <a:gd name="connsiteX3" fmla="*/ 16292 w 8713385"/>
                <a:gd name="connsiteY3" fmla="*/ 51020 h 927927"/>
                <a:gd name="connsiteX4" fmla="*/ 167629 w 8713385"/>
                <a:gd name="connsiteY4" fmla="*/ 0 h 927927"/>
                <a:gd name="connsiteX5" fmla="*/ 7059839 w 8713385"/>
                <a:gd name="connsiteY5" fmla="*/ 0 h 927927"/>
                <a:gd name="connsiteX6" fmla="*/ 7508836 w 8713385"/>
                <a:gd name="connsiteY6" fmla="*/ 51020 h 927927"/>
                <a:gd name="connsiteX7" fmla="*/ 8713385 w 8713385"/>
                <a:gd name="connsiteY7" fmla="*/ 463964 h 927927"/>
                <a:gd name="connsiteX0" fmla="*/ 7592220 w 8713385"/>
                <a:gd name="connsiteY0" fmla="*/ 927927 h 927927"/>
                <a:gd name="connsiteX1" fmla="*/ 17373 w 8713385"/>
                <a:gd name="connsiteY1" fmla="*/ 927927 h 927927"/>
                <a:gd name="connsiteX2" fmla="*/ 1220842 w 8713385"/>
                <a:gd name="connsiteY2" fmla="*/ 463964 h 927927"/>
                <a:gd name="connsiteX3" fmla="*/ 16292 w 8713385"/>
                <a:gd name="connsiteY3" fmla="*/ 51020 h 927927"/>
                <a:gd name="connsiteX4" fmla="*/ 167629 w 8713385"/>
                <a:gd name="connsiteY4" fmla="*/ 0 h 927927"/>
                <a:gd name="connsiteX5" fmla="*/ 7059839 w 8713385"/>
                <a:gd name="connsiteY5" fmla="*/ 0 h 927927"/>
                <a:gd name="connsiteX6" fmla="*/ 7508836 w 8713385"/>
                <a:gd name="connsiteY6" fmla="*/ 51020 h 927927"/>
                <a:gd name="connsiteX7" fmla="*/ 8713385 w 8713385"/>
                <a:gd name="connsiteY7" fmla="*/ 463964 h 927927"/>
                <a:gd name="connsiteX0" fmla="*/ 7592220 w 8713385"/>
                <a:gd name="connsiteY0" fmla="*/ 927927 h 927927"/>
                <a:gd name="connsiteX1" fmla="*/ 17373 w 8713385"/>
                <a:gd name="connsiteY1" fmla="*/ 927927 h 927927"/>
                <a:gd name="connsiteX2" fmla="*/ 1220842 w 8713385"/>
                <a:gd name="connsiteY2" fmla="*/ 463964 h 927927"/>
                <a:gd name="connsiteX3" fmla="*/ 16292 w 8713385"/>
                <a:gd name="connsiteY3" fmla="*/ 51020 h 927927"/>
                <a:gd name="connsiteX4" fmla="*/ 167629 w 8713385"/>
                <a:gd name="connsiteY4" fmla="*/ 0 h 927927"/>
                <a:gd name="connsiteX5" fmla="*/ 7059839 w 8713385"/>
                <a:gd name="connsiteY5" fmla="*/ 0 h 927927"/>
                <a:gd name="connsiteX6" fmla="*/ 7508836 w 8713385"/>
                <a:gd name="connsiteY6" fmla="*/ 51020 h 927927"/>
                <a:gd name="connsiteX7" fmla="*/ 8713385 w 8713385"/>
                <a:gd name="connsiteY7" fmla="*/ 463964 h 927927"/>
                <a:gd name="connsiteX0" fmla="*/ 7592220 w 8713385"/>
                <a:gd name="connsiteY0" fmla="*/ 927927 h 927927"/>
                <a:gd name="connsiteX1" fmla="*/ 17373 w 8713385"/>
                <a:gd name="connsiteY1" fmla="*/ 927927 h 927927"/>
                <a:gd name="connsiteX2" fmla="*/ 1220842 w 8713385"/>
                <a:gd name="connsiteY2" fmla="*/ 463964 h 927927"/>
                <a:gd name="connsiteX3" fmla="*/ 16292 w 8713385"/>
                <a:gd name="connsiteY3" fmla="*/ 51020 h 927927"/>
                <a:gd name="connsiteX4" fmla="*/ 167629 w 8713385"/>
                <a:gd name="connsiteY4" fmla="*/ 0 h 927927"/>
                <a:gd name="connsiteX5" fmla="*/ 7059839 w 8713385"/>
                <a:gd name="connsiteY5" fmla="*/ 0 h 927927"/>
                <a:gd name="connsiteX6" fmla="*/ 7508836 w 8713385"/>
                <a:gd name="connsiteY6" fmla="*/ 51020 h 927927"/>
                <a:gd name="connsiteX7" fmla="*/ 8713385 w 8713385"/>
                <a:gd name="connsiteY7" fmla="*/ 463964 h 927927"/>
                <a:gd name="connsiteX0" fmla="*/ 7592220 w 8713385"/>
                <a:gd name="connsiteY0" fmla="*/ 927927 h 927927"/>
                <a:gd name="connsiteX1" fmla="*/ 17373 w 8713385"/>
                <a:gd name="connsiteY1" fmla="*/ 927927 h 927927"/>
                <a:gd name="connsiteX2" fmla="*/ 1220842 w 8713385"/>
                <a:gd name="connsiteY2" fmla="*/ 463964 h 927927"/>
                <a:gd name="connsiteX3" fmla="*/ 16292 w 8713385"/>
                <a:gd name="connsiteY3" fmla="*/ 51020 h 927927"/>
                <a:gd name="connsiteX4" fmla="*/ 167629 w 8713385"/>
                <a:gd name="connsiteY4" fmla="*/ 0 h 927927"/>
                <a:gd name="connsiteX5" fmla="*/ 7206161 w 8713385"/>
                <a:gd name="connsiteY5" fmla="*/ 0 h 927927"/>
                <a:gd name="connsiteX6" fmla="*/ 7508836 w 8713385"/>
                <a:gd name="connsiteY6" fmla="*/ 51020 h 927927"/>
                <a:gd name="connsiteX7" fmla="*/ 8713385 w 8713385"/>
                <a:gd name="connsiteY7" fmla="*/ 463964 h 927927"/>
                <a:gd name="connsiteX0" fmla="*/ 7691522 w 8713385"/>
                <a:gd name="connsiteY0" fmla="*/ 927927 h 927927"/>
                <a:gd name="connsiteX1" fmla="*/ 17373 w 8713385"/>
                <a:gd name="connsiteY1" fmla="*/ 927927 h 927927"/>
                <a:gd name="connsiteX2" fmla="*/ 1220842 w 8713385"/>
                <a:gd name="connsiteY2" fmla="*/ 463964 h 927927"/>
                <a:gd name="connsiteX3" fmla="*/ 16292 w 8713385"/>
                <a:gd name="connsiteY3" fmla="*/ 51020 h 927927"/>
                <a:gd name="connsiteX4" fmla="*/ 167629 w 8713385"/>
                <a:gd name="connsiteY4" fmla="*/ 0 h 927927"/>
                <a:gd name="connsiteX5" fmla="*/ 7206161 w 8713385"/>
                <a:gd name="connsiteY5" fmla="*/ 0 h 927927"/>
                <a:gd name="connsiteX6" fmla="*/ 7508836 w 8713385"/>
                <a:gd name="connsiteY6" fmla="*/ 51020 h 927927"/>
                <a:gd name="connsiteX7" fmla="*/ 8713385 w 8713385"/>
                <a:gd name="connsiteY7" fmla="*/ 463964 h 927927"/>
                <a:gd name="connsiteX0" fmla="*/ 7691522 w 8713385"/>
                <a:gd name="connsiteY0" fmla="*/ 927927 h 927927"/>
                <a:gd name="connsiteX1" fmla="*/ 17373 w 8713385"/>
                <a:gd name="connsiteY1" fmla="*/ 927927 h 927927"/>
                <a:gd name="connsiteX2" fmla="*/ 1220842 w 8713385"/>
                <a:gd name="connsiteY2" fmla="*/ 463964 h 927927"/>
                <a:gd name="connsiteX3" fmla="*/ 16294 w 8713385"/>
                <a:gd name="connsiteY3" fmla="*/ 51020 h 927927"/>
                <a:gd name="connsiteX4" fmla="*/ 167629 w 8713385"/>
                <a:gd name="connsiteY4" fmla="*/ 0 h 927927"/>
                <a:gd name="connsiteX5" fmla="*/ 7206161 w 8713385"/>
                <a:gd name="connsiteY5" fmla="*/ 0 h 927927"/>
                <a:gd name="connsiteX6" fmla="*/ 7508836 w 8713385"/>
                <a:gd name="connsiteY6" fmla="*/ 51020 h 927927"/>
                <a:gd name="connsiteX7" fmla="*/ 8713385 w 8713385"/>
                <a:gd name="connsiteY7" fmla="*/ 463964 h 927927"/>
                <a:gd name="connsiteX0" fmla="*/ 7691522 w 8713385"/>
                <a:gd name="connsiteY0" fmla="*/ 927927 h 927927"/>
                <a:gd name="connsiteX1" fmla="*/ 17373 w 8713385"/>
                <a:gd name="connsiteY1" fmla="*/ 927927 h 927927"/>
                <a:gd name="connsiteX2" fmla="*/ 1220624 w 8713385"/>
                <a:gd name="connsiteY2" fmla="*/ 463964 h 927927"/>
                <a:gd name="connsiteX3" fmla="*/ 16294 w 8713385"/>
                <a:gd name="connsiteY3" fmla="*/ 51020 h 927927"/>
                <a:gd name="connsiteX4" fmla="*/ 167629 w 8713385"/>
                <a:gd name="connsiteY4" fmla="*/ 0 h 927927"/>
                <a:gd name="connsiteX5" fmla="*/ 7206161 w 8713385"/>
                <a:gd name="connsiteY5" fmla="*/ 0 h 927927"/>
                <a:gd name="connsiteX6" fmla="*/ 7508836 w 8713385"/>
                <a:gd name="connsiteY6" fmla="*/ 51020 h 927927"/>
                <a:gd name="connsiteX7" fmla="*/ 8713385 w 8713385"/>
                <a:gd name="connsiteY7" fmla="*/ 463964 h 927927"/>
                <a:gd name="connsiteX0" fmla="*/ 7691522 w 8713385"/>
                <a:gd name="connsiteY0" fmla="*/ 927927 h 927927"/>
                <a:gd name="connsiteX1" fmla="*/ 17373 w 8713385"/>
                <a:gd name="connsiteY1" fmla="*/ 927927 h 927927"/>
                <a:gd name="connsiteX2" fmla="*/ 1220624 w 8713385"/>
                <a:gd name="connsiteY2" fmla="*/ 463964 h 927927"/>
                <a:gd name="connsiteX3" fmla="*/ 16294 w 8713385"/>
                <a:gd name="connsiteY3" fmla="*/ 51020 h 927927"/>
                <a:gd name="connsiteX4" fmla="*/ 167629 w 8713385"/>
                <a:gd name="connsiteY4" fmla="*/ 0 h 927927"/>
                <a:gd name="connsiteX5" fmla="*/ 7206161 w 8713385"/>
                <a:gd name="connsiteY5" fmla="*/ 0 h 927927"/>
                <a:gd name="connsiteX6" fmla="*/ 7508836 w 8713385"/>
                <a:gd name="connsiteY6" fmla="*/ 51020 h 927927"/>
                <a:gd name="connsiteX7" fmla="*/ 8713385 w 8713385"/>
                <a:gd name="connsiteY7" fmla="*/ 463964 h 927927"/>
                <a:gd name="connsiteX0" fmla="*/ 7691522 w 8713385"/>
                <a:gd name="connsiteY0" fmla="*/ 927927 h 927927"/>
                <a:gd name="connsiteX1" fmla="*/ 17373 w 8713385"/>
                <a:gd name="connsiteY1" fmla="*/ 927927 h 927927"/>
                <a:gd name="connsiteX2" fmla="*/ 1220624 w 8713385"/>
                <a:gd name="connsiteY2" fmla="*/ 463964 h 927927"/>
                <a:gd name="connsiteX3" fmla="*/ 16294 w 8713385"/>
                <a:gd name="connsiteY3" fmla="*/ 51020 h 927927"/>
                <a:gd name="connsiteX4" fmla="*/ 167629 w 8713385"/>
                <a:gd name="connsiteY4" fmla="*/ 0 h 927927"/>
                <a:gd name="connsiteX5" fmla="*/ 7206161 w 8713385"/>
                <a:gd name="connsiteY5" fmla="*/ 0 h 927927"/>
                <a:gd name="connsiteX6" fmla="*/ 7508836 w 8713385"/>
                <a:gd name="connsiteY6" fmla="*/ 51020 h 927927"/>
                <a:gd name="connsiteX7" fmla="*/ 8713385 w 8713385"/>
                <a:gd name="connsiteY7" fmla="*/ 463964 h 927927"/>
                <a:gd name="connsiteX0" fmla="*/ 7691517 w 8713380"/>
                <a:gd name="connsiteY0" fmla="*/ 927927 h 927927"/>
                <a:gd name="connsiteX1" fmla="*/ 17368 w 8713380"/>
                <a:gd name="connsiteY1" fmla="*/ 927927 h 927927"/>
                <a:gd name="connsiteX2" fmla="*/ 1220619 w 8713380"/>
                <a:gd name="connsiteY2" fmla="*/ 463964 h 927927"/>
                <a:gd name="connsiteX3" fmla="*/ 16289 w 8713380"/>
                <a:gd name="connsiteY3" fmla="*/ 51020 h 927927"/>
                <a:gd name="connsiteX4" fmla="*/ 167624 w 8713380"/>
                <a:gd name="connsiteY4" fmla="*/ 0 h 927927"/>
                <a:gd name="connsiteX5" fmla="*/ 7206156 w 8713380"/>
                <a:gd name="connsiteY5" fmla="*/ 0 h 927927"/>
                <a:gd name="connsiteX6" fmla="*/ 7508831 w 8713380"/>
                <a:gd name="connsiteY6" fmla="*/ 51020 h 927927"/>
                <a:gd name="connsiteX7" fmla="*/ 8713380 w 8713380"/>
                <a:gd name="connsiteY7" fmla="*/ 463964 h 927927"/>
                <a:gd name="connsiteX0" fmla="*/ 7691517 w 8713380"/>
                <a:gd name="connsiteY0" fmla="*/ 927927 h 927927"/>
                <a:gd name="connsiteX1" fmla="*/ 17368 w 8713380"/>
                <a:gd name="connsiteY1" fmla="*/ 927927 h 927927"/>
                <a:gd name="connsiteX2" fmla="*/ 1220619 w 8713380"/>
                <a:gd name="connsiteY2" fmla="*/ 463964 h 927927"/>
                <a:gd name="connsiteX3" fmla="*/ 16289 w 8713380"/>
                <a:gd name="connsiteY3" fmla="*/ 51020 h 927927"/>
                <a:gd name="connsiteX4" fmla="*/ 167624 w 8713380"/>
                <a:gd name="connsiteY4" fmla="*/ 0 h 927927"/>
                <a:gd name="connsiteX5" fmla="*/ 7206156 w 8713380"/>
                <a:gd name="connsiteY5" fmla="*/ 0 h 927927"/>
                <a:gd name="connsiteX6" fmla="*/ 7508831 w 8713380"/>
                <a:gd name="connsiteY6" fmla="*/ 51020 h 927927"/>
                <a:gd name="connsiteX7" fmla="*/ 8713380 w 8713380"/>
                <a:gd name="connsiteY7" fmla="*/ 463964 h 927927"/>
                <a:gd name="connsiteX0" fmla="*/ 7691517 w 8713380"/>
                <a:gd name="connsiteY0" fmla="*/ 927927 h 927927"/>
                <a:gd name="connsiteX1" fmla="*/ 17368 w 8713380"/>
                <a:gd name="connsiteY1" fmla="*/ 927927 h 927927"/>
                <a:gd name="connsiteX2" fmla="*/ 1220619 w 8713380"/>
                <a:gd name="connsiteY2" fmla="*/ 463964 h 927927"/>
                <a:gd name="connsiteX3" fmla="*/ 16289 w 8713380"/>
                <a:gd name="connsiteY3" fmla="*/ 51020 h 927927"/>
                <a:gd name="connsiteX4" fmla="*/ 167599 w 8713380"/>
                <a:gd name="connsiteY4" fmla="*/ 0 h 927927"/>
                <a:gd name="connsiteX5" fmla="*/ 7206156 w 8713380"/>
                <a:gd name="connsiteY5" fmla="*/ 0 h 927927"/>
                <a:gd name="connsiteX6" fmla="*/ 7508831 w 8713380"/>
                <a:gd name="connsiteY6" fmla="*/ 51020 h 927927"/>
                <a:gd name="connsiteX7" fmla="*/ 8713380 w 8713380"/>
                <a:gd name="connsiteY7" fmla="*/ 463964 h 927927"/>
                <a:gd name="connsiteX0" fmla="*/ 7691517 w 8713380"/>
                <a:gd name="connsiteY0" fmla="*/ 927927 h 927927"/>
                <a:gd name="connsiteX1" fmla="*/ 17368 w 8713380"/>
                <a:gd name="connsiteY1" fmla="*/ 927927 h 927927"/>
                <a:gd name="connsiteX2" fmla="*/ 1220619 w 8713380"/>
                <a:gd name="connsiteY2" fmla="*/ 463964 h 927927"/>
                <a:gd name="connsiteX3" fmla="*/ 16289 w 8713380"/>
                <a:gd name="connsiteY3" fmla="*/ 51020 h 927927"/>
                <a:gd name="connsiteX4" fmla="*/ 167599 w 8713380"/>
                <a:gd name="connsiteY4" fmla="*/ 0 h 927927"/>
                <a:gd name="connsiteX5" fmla="*/ 7206156 w 8713380"/>
                <a:gd name="connsiteY5" fmla="*/ 0 h 927927"/>
                <a:gd name="connsiteX6" fmla="*/ 7509049 w 8713380"/>
                <a:gd name="connsiteY6" fmla="*/ 51020 h 927927"/>
                <a:gd name="connsiteX7" fmla="*/ 8713380 w 8713380"/>
                <a:gd name="connsiteY7" fmla="*/ 463964 h 927927"/>
                <a:gd name="connsiteX0" fmla="*/ 7691517 w 8713380"/>
                <a:gd name="connsiteY0" fmla="*/ 927927 h 927927"/>
                <a:gd name="connsiteX1" fmla="*/ 17368 w 8713380"/>
                <a:gd name="connsiteY1" fmla="*/ 927927 h 927927"/>
                <a:gd name="connsiteX2" fmla="*/ 1220619 w 8713380"/>
                <a:gd name="connsiteY2" fmla="*/ 463964 h 927927"/>
                <a:gd name="connsiteX3" fmla="*/ 16289 w 8713380"/>
                <a:gd name="connsiteY3" fmla="*/ 51020 h 927927"/>
                <a:gd name="connsiteX4" fmla="*/ 167599 w 8713380"/>
                <a:gd name="connsiteY4" fmla="*/ 0 h 927927"/>
                <a:gd name="connsiteX5" fmla="*/ 7206156 w 8713380"/>
                <a:gd name="connsiteY5" fmla="*/ 0 h 927927"/>
                <a:gd name="connsiteX6" fmla="*/ 7509049 w 8713380"/>
                <a:gd name="connsiteY6" fmla="*/ 51020 h 927927"/>
                <a:gd name="connsiteX7" fmla="*/ 8713380 w 8713380"/>
                <a:gd name="connsiteY7" fmla="*/ 463964 h 927927"/>
                <a:gd name="connsiteX0" fmla="*/ 7691517 w 8713380"/>
                <a:gd name="connsiteY0" fmla="*/ 927927 h 927927"/>
                <a:gd name="connsiteX1" fmla="*/ 17368 w 8713380"/>
                <a:gd name="connsiteY1" fmla="*/ 927927 h 927927"/>
                <a:gd name="connsiteX2" fmla="*/ 1220619 w 8713380"/>
                <a:gd name="connsiteY2" fmla="*/ 463964 h 927927"/>
                <a:gd name="connsiteX3" fmla="*/ 16289 w 8713380"/>
                <a:gd name="connsiteY3" fmla="*/ 51020 h 927927"/>
                <a:gd name="connsiteX4" fmla="*/ 167599 w 8713380"/>
                <a:gd name="connsiteY4" fmla="*/ 0 h 927927"/>
                <a:gd name="connsiteX5" fmla="*/ 7206156 w 8713380"/>
                <a:gd name="connsiteY5" fmla="*/ 0 h 927927"/>
                <a:gd name="connsiteX6" fmla="*/ 7509049 w 8713380"/>
                <a:gd name="connsiteY6" fmla="*/ 51020 h 927927"/>
                <a:gd name="connsiteX7" fmla="*/ 8713380 w 8713380"/>
                <a:gd name="connsiteY7" fmla="*/ 463964 h 927927"/>
                <a:gd name="connsiteX0" fmla="*/ 7691517 w 8713380"/>
                <a:gd name="connsiteY0" fmla="*/ 927927 h 927927"/>
                <a:gd name="connsiteX1" fmla="*/ 17368 w 8713380"/>
                <a:gd name="connsiteY1" fmla="*/ 927927 h 927927"/>
                <a:gd name="connsiteX2" fmla="*/ 1220619 w 8713380"/>
                <a:gd name="connsiteY2" fmla="*/ 463964 h 927927"/>
                <a:gd name="connsiteX3" fmla="*/ 16289 w 8713380"/>
                <a:gd name="connsiteY3" fmla="*/ 51020 h 927927"/>
                <a:gd name="connsiteX4" fmla="*/ 167599 w 8713380"/>
                <a:gd name="connsiteY4" fmla="*/ 0 h 927927"/>
                <a:gd name="connsiteX5" fmla="*/ 7206156 w 8713380"/>
                <a:gd name="connsiteY5" fmla="*/ 0 h 927927"/>
                <a:gd name="connsiteX6" fmla="*/ 7509049 w 8713380"/>
                <a:gd name="connsiteY6" fmla="*/ 51020 h 927927"/>
                <a:gd name="connsiteX7" fmla="*/ 8713380 w 8713380"/>
                <a:gd name="connsiteY7" fmla="*/ 463964 h 927927"/>
                <a:gd name="connsiteX0" fmla="*/ 7691517 w 8713380"/>
                <a:gd name="connsiteY0" fmla="*/ 927927 h 927927"/>
                <a:gd name="connsiteX1" fmla="*/ 17368 w 8713380"/>
                <a:gd name="connsiteY1" fmla="*/ 927927 h 927927"/>
                <a:gd name="connsiteX2" fmla="*/ 1220619 w 8713380"/>
                <a:gd name="connsiteY2" fmla="*/ 463964 h 927927"/>
                <a:gd name="connsiteX3" fmla="*/ 16289 w 8713380"/>
                <a:gd name="connsiteY3" fmla="*/ 51020 h 927927"/>
                <a:gd name="connsiteX4" fmla="*/ 167599 w 8713380"/>
                <a:gd name="connsiteY4" fmla="*/ 0 h 927927"/>
                <a:gd name="connsiteX5" fmla="*/ 7206430 w 8713380"/>
                <a:gd name="connsiteY5" fmla="*/ 0 h 927927"/>
                <a:gd name="connsiteX6" fmla="*/ 7509049 w 8713380"/>
                <a:gd name="connsiteY6" fmla="*/ 51020 h 927927"/>
                <a:gd name="connsiteX7" fmla="*/ 8713380 w 8713380"/>
                <a:gd name="connsiteY7" fmla="*/ 463964 h 927927"/>
                <a:gd name="connsiteX0" fmla="*/ 7570650 w 8713380"/>
                <a:gd name="connsiteY0" fmla="*/ 927927 h 927927"/>
                <a:gd name="connsiteX1" fmla="*/ 17368 w 8713380"/>
                <a:gd name="connsiteY1" fmla="*/ 927927 h 927927"/>
                <a:gd name="connsiteX2" fmla="*/ 1220619 w 8713380"/>
                <a:gd name="connsiteY2" fmla="*/ 463964 h 927927"/>
                <a:gd name="connsiteX3" fmla="*/ 16289 w 8713380"/>
                <a:gd name="connsiteY3" fmla="*/ 51020 h 927927"/>
                <a:gd name="connsiteX4" fmla="*/ 167599 w 8713380"/>
                <a:gd name="connsiteY4" fmla="*/ 0 h 927927"/>
                <a:gd name="connsiteX5" fmla="*/ 7206430 w 8713380"/>
                <a:gd name="connsiteY5" fmla="*/ 0 h 927927"/>
                <a:gd name="connsiteX6" fmla="*/ 7509049 w 8713380"/>
                <a:gd name="connsiteY6" fmla="*/ 51020 h 927927"/>
                <a:gd name="connsiteX7" fmla="*/ 8713380 w 8713380"/>
                <a:gd name="connsiteY7" fmla="*/ 463964 h 927927"/>
                <a:gd name="connsiteX0" fmla="*/ 7570650 w 8713380"/>
                <a:gd name="connsiteY0" fmla="*/ 927927 h 927927"/>
                <a:gd name="connsiteX1" fmla="*/ 17368 w 8713380"/>
                <a:gd name="connsiteY1" fmla="*/ 927927 h 927927"/>
                <a:gd name="connsiteX2" fmla="*/ 1220619 w 8713380"/>
                <a:gd name="connsiteY2" fmla="*/ 463964 h 927927"/>
                <a:gd name="connsiteX3" fmla="*/ 16289 w 8713380"/>
                <a:gd name="connsiteY3" fmla="*/ 51020 h 927927"/>
                <a:gd name="connsiteX4" fmla="*/ 167599 w 8713380"/>
                <a:gd name="connsiteY4" fmla="*/ 0 h 927927"/>
                <a:gd name="connsiteX5" fmla="*/ 7206430 w 8713380"/>
                <a:gd name="connsiteY5" fmla="*/ 0 h 927927"/>
                <a:gd name="connsiteX6" fmla="*/ 7509049 w 8713380"/>
                <a:gd name="connsiteY6" fmla="*/ 51020 h 927927"/>
                <a:gd name="connsiteX7" fmla="*/ 8713380 w 8713380"/>
                <a:gd name="connsiteY7" fmla="*/ 463964 h 927927"/>
                <a:gd name="connsiteX0" fmla="*/ 7570650 w 8713380"/>
                <a:gd name="connsiteY0" fmla="*/ 927927 h 927927"/>
                <a:gd name="connsiteX1" fmla="*/ 17368 w 8713380"/>
                <a:gd name="connsiteY1" fmla="*/ 927927 h 927927"/>
                <a:gd name="connsiteX2" fmla="*/ 1220620 w 8713380"/>
                <a:gd name="connsiteY2" fmla="*/ 463964 h 927927"/>
                <a:gd name="connsiteX3" fmla="*/ 16289 w 8713380"/>
                <a:gd name="connsiteY3" fmla="*/ 51020 h 927927"/>
                <a:gd name="connsiteX4" fmla="*/ 167599 w 8713380"/>
                <a:gd name="connsiteY4" fmla="*/ 0 h 927927"/>
                <a:gd name="connsiteX5" fmla="*/ 7206430 w 8713380"/>
                <a:gd name="connsiteY5" fmla="*/ 0 h 927927"/>
                <a:gd name="connsiteX6" fmla="*/ 7509049 w 8713380"/>
                <a:gd name="connsiteY6" fmla="*/ 51020 h 927927"/>
                <a:gd name="connsiteX7" fmla="*/ 8713380 w 8713380"/>
                <a:gd name="connsiteY7" fmla="*/ 463964 h 927927"/>
                <a:gd name="connsiteX0" fmla="*/ 7570650 w 8713380"/>
                <a:gd name="connsiteY0" fmla="*/ 927927 h 927927"/>
                <a:gd name="connsiteX1" fmla="*/ 17368 w 8713380"/>
                <a:gd name="connsiteY1" fmla="*/ 927927 h 927927"/>
                <a:gd name="connsiteX2" fmla="*/ 1220620 w 8713380"/>
                <a:gd name="connsiteY2" fmla="*/ 463964 h 927927"/>
                <a:gd name="connsiteX3" fmla="*/ 16289 w 8713380"/>
                <a:gd name="connsiteY3" fmla="*/ 51020 h 927927"/>
                <a:gd name="connsiteX4" fmla="*/ 167599 w 8713380"/>
                <a:gd name="connsiteY4" fmla="*/ 0 h 927927"/>
                <a:gd name="connsiteX5" fmla="*/ 7206430 w 8713380"/>
                <a:gd name="connsiteY5" fmla="*/ 0 h 927927"/>
                <a:gd name="connsiteX6" fmla="*/ 7509049 w 8713380"/>
                <a:gd name="connsiteY6" fmla="*/ 51020 h 927927"/>
                <a:gd name="connsiteX7" fmla="*/ 8713380 w 8713380"/>
                <a:gd name="connsiteY7" fmla="*/ 463964 h 927927"/>
                <a:gd name="connsiteX0" fmla="*/ 7570650 w 8713380"/>
                <a:gd name="connsiteY0" fmla="*/ 927927 h 927927"/>
                <a:gd name="connsiteX1" fmla="*/ 17368 w 8713380"/>
                <a:gd name="connsiteY1" fmla="*/ 927927 h 927927"/>
                <a:gd name="connsiteX2" fmla="*/ 1220620 w 8713380"/>
                <a:gd name="connsiteY2" fmla="*/ 463964 h 927927"/>
                <a:gd name="connsiteX3" fmla="*/ 16289 w 8713380"/>
                <a:gd name="connsiteY3" fmla="*/ 51020 h 927927"/>
                <a:gd name="connsiteX4" fmla="*/ 167599 w 8713380"/>
                <a:gd name="connsiteY4" fmla="*/ 0 h 927927"/>
                <a:gd name="connsiteX5" fmla="*/ 7206430 w 8713380"/>
                <a:gd name="connsiteY5" fmla="*/ 0 h 927927"/>
                <a:gd name="connsiteX6" fmla="*/ 7509049 w 8713380"/>
                <a:gd name="connsiteY6" fmla="*/ 51020 h 927927"/>
                <a:gd name="connsiteX7" fmla="*/ 8713380 w 8713380"/>
                <a:gd name="connsiteY7" fmla="*/ 463964 h 927927"/>
                <a:gd name="connsiteX0" fmla="*/ 7570650 w 8713380"/>
                <a:gd name="connsiteY0" fmla="*/ 927927 h 927927"/>
                <a:gd name="connsiteX1" fmla="*/ 17368 w 8713380"/>
                <a:gd name="connsiteY1" fmla="*/ 927927 h 927927"/>
                <a:gd name="connsiteX2" fmla="*/ 1220620 w 8713380"/>
                <a:gd name="connsiteY2" fmla="*/ 463964 h 927927"/>
                <a:gd name="connsiteX3" fmla="*/ 16289 w 8713380"/>
                <a:gd name="connsiteY3" fmla="*/ 51020 h 927927"/>
                <a:gd name="connsiteX4" fmla="*/ 167599 w 8713380"/>
                <a:gd name="connsiteY4" fmla="*/ 0 h 927927"/>
                <a:gd name="connsiteX5" fmla="*/ 7206430 w 8713380"/>
                <a:gd name="connsiteY5" fmla="*/ 0 h 927927"/>
                <a:gd name="connsiteX6" fmla="*/ 7509049 w 8713380"/>
                <a:gd name="connsiteY6" fmla="*/ 51020 h 927927"/>
                <a:gd name="connsiteX7" fmla="*/ 8713380 w 8713380"/>
                <a:gd name="connsiteY7" fmla="*/ 463964 h 927927"/>
                <a:gd name="connsiteX0" fmla="*/ 7570650 w 8713380"/>
                <a:gd name="connsiteY0" fmla="*/ 927927 h 927927"/>
                <a:gd name="connsiteX1" fmla="*/ 17368 w 8713380"/>
                <a:gd name="connsiteY1" fmla="*/ 927927 h 927927"/>
                <a:gd name="connsiteX2" fmla="*/ 1220620 w 8713380"/>
                <a:gd name="connsiteY2" fmla="*/ 463964 h 927927"/>
                <a:gd name="connsiteX3" fmla="*/ 16289 w 8713380"/>
                <a:gd name="connsiteY3" fmla="*/ 51020 h 927927"/>
                <a:gd name="connsiteX4" fmla="*/ 167599 w 8713380"/>
                <a:gd name="connsiteY4" fmla="*/ 0 h 927927"/>
                <a:gd name="connsiteX5" fmla="*/ 7206430 w 8713380"/>
                <a:gd name="connsiteY5" fmla="*/ 0 h 927927"/>
                <a:gd name="connsiteX6" fmla="*/ 7509049 w 8713380"/>
                <a:gd name="connsiteY6" fmla="*/ 51020 h 927927"/>
                <a:gd name="connsiteX7" fmla="*/ 8713380 w 8713380"/>
                <a:gd name="connsiteY7" fmla="*/ 463964 h 927927"/>
                <a:gd name="connsiteX0" fmla="*/ 7570650 w 8713380"/>
                <a:gd name="connsiteY0" fmla="*/ 927927 h 927927"/>
                <a:gd name="connsiteX1" fmla="*/ 17368 w 8713380"/>
                <a:gd name="connsiteY1" fmla="*/ 927927 h 927927"/>
                <a:gd name="connsiteX2" fmla="*/ 1220620 w 8713380"/>
                <a:gd name="connsiteY2" fmla="*/ 463964 h 927927"/>
                <a:gd name="connsiteX3" fmla="*/ 16289 w 8713380"/>
                <a:gd name="connsiteY3" fmla="*/ 51020 h 927927"/>
                <a:gd name="connsiteX4" fmla="*/ 167599 w 8713380"/>
                <a:gd name="connsiteY4" fmla="*/ 0 h 927927"/>
                <a:gd name="connsiteX5" fmla="*/ 7206430 w 8713380"/>
                <a:gd name="connsiteY5" fmla="*/ 0 h 927927"/>
                <a:gd name="connsiteX6" fmla="*/ 7509049 w 8713380"/>
                <a:gd name="connsiteY6" fmla="*/ 51020 h 927927"/>
                <a:gd name="connsiteX7" fmla="*/ 8713380 w 8713380"/>
                <a:gd name="connsiteY7" fmla="*/ 463964 h 927927"/>
                <a:gd name="connsiteX0" fmla="*/ 7570650 w 8713380"/>
                <a:gd name="connsiteY0" fmla="*/ 927927 h 927927"/>
                <a:gd name="connsiteX1" fmla="*/ 17368 w 8713380"/>
                <a:gd name="connsiteY1" fmla="*/ 927927 h 927927"/>
                <a:gd name="connsiteX2" fmla="*/ 1220620 w 8713380"/>
                <a:gd name="connsiteY2" fmla="*/ 463964 h 927927"/>
                <a:gd name="connsiteX3" fmla="*/ 16289 w 8713380"/>
                <a:gd name="connsiteY3" fmla="*/ 51020 h 927927"/>
                <a:gd name="connsiteX4" fmla="*/ 167599 w 8713380"/>
                <a:gd name="connsiteY4" fmla="*/ 0 h 927927"/>
                <a:gd name="connsiteX5" fmla="*/ 7206430 w 8713380"/>
                <a:gd name="connsiteY5" fmla="*/ 0 h 927927"/>
                <a:gd name="connsiteX6" fmla="*/ 7509049 w 8713380"/>
                <a:gd name="connsiteY6" fmla="*/ 51020 h 927927"/>
                <a:gd name="connsiteX7" fmla="*/ 8713380 w 8713380"/>
                <a:gd name="connsiteY7" fmla="*/ 463964 h 927927"/>
                <a:gd name="connsiteX0" fmla="*/ 7570650 w 8713380"/>
                <a:gd name="connsiteY0" fmla="*/ 927927 h 927927"/>
                <a:gd name="connsiteX1" fmla="*/ 17368 w 8713380"/>
                <a:gd name="connsiteY1" fmla="*/ 927927 h 927927"/>
                <a:gd name="connsiteX2" fmla="*/ 1220620 w 8713380"/>
                <a:gd name="connsiteY2" fmla="*/ 463964 h 927927"/>
                <a:gd name="connsiteX3" fmla="*/ 16289 w 8713380"/>
                <a:gd name="connsiteY3" fmla="*/ 51020 h 927927"/>
                <a:gd name="connsiteX4" fmla="*/ 167599 w 8713380"/>
                <a:gd name="connsiteY4" fmla="*/ 0 h 927927"/>
                <a:gd name="connsiteX5" fmla="*/ 7206430 w 8713380"/>
                <a:gd name="connsiteY5" fmla="*/ 0 h 927927"/>
                <a:gd name="connsiteX6" fmla="*/ 7509049 w 8713380"/>
                <a:gd name="connsiteY6" fmla="*/ 51020 h 927927"/>
                <a:gd name="connsiteX7" fmla="*/ 8713380 w 8713380"/>
                <a:gd name="connsiteY7" fmla="*/ 463964 h 927927"/>
                <a:gd name="connsiteX0" fmla="*/ 7570650 w 8713380"/>
                <a:gd name="connsiteY0" fmla="*/ 927927 h 927927"/>
                <a:gd name="connsiteX1" fmla="*/ 17368 w 8713380"/>
                <a:gd name="connsiteY1" fmla="*/ 927927 h 927927"/>
                <a:gd name="connsiteX2" fmla="*/ 1220620 w 8713380"/>
                <a:gd name="connsiteY2" fmla="*/ 463964 h 927927"/>
                <a:gd name="connsiteX3" fmla="*/ 16289 w 8713380"/>
                <a:gd name="connsiteY3" fmla="*/ 51020 h 927927"/>
                <a:gd name="connsiteX4" fmla="*/ 167599 w 8713380"/>
                <a:gd name="connsiteY4" fmla="*/ 0 h 927927"/>
                <a:gd name="connsiteX5" fmla="*/ 7206430 w 8713380"/>
                <a:gd name="connsiteY5" fmla="*/ 0 h 927927"/>
                <a:gd name="connsiteX6" fmla="*/ 7509049 w 8713380"/>
                <a:gd name="connsiteY6" fmla="*/ 51020 h 927927"/>
                <a:gd name="connsiteX7" fmla="*/ 8713380 w 8713380"/>
                <a:gd name="connsiteY7" fmla="*/ 463964 h 927927"/>
                <a:gd name="connsiteX0" fmla="*/ 7570650 w 8713380"/>
                <a:gd name="connsiteY0" fmla="*/ 927927 h 927927"/>
                <a:gd name="connsiteX1" fmla="*/ 17368 w 8713380"/>
                <a:gd name="connsiteY1" fmla="*/ 927927 h 927927"/>
                <a:gd name="connsiteX2" fmla="*/ 1220620 w 8713380"/>
                <a:gd name="connsiteY2" fmla="*/ 463964 h 927927"/>
                <a:gd name="connsiteX3" fmla="*/ 16289 w 8713380"/>
                <a:gd name="connsiteY3" fmla="*/ 51020 h 927927"/>
                <a:gd name="connsiteX4" fmla="*/ 167599 w 8713380"/>
                <a:gd name="connsiteY4" fmla="*/ 0 h 927927"/>
                <a:gd name="connsiteX5" fmla="*/ 7206430 w 8713380"/>
                <a:gd name="connsiteY5" fmla="*/ 0 h 927927"/>
                <a:gd name="connsiteX6" fmla="*/ 7509049 w 8713380"/>
                <a:gd name="connsiteY6" fmla="*/ 51020 h 927927"/>
                <a:gd name="connsiteX7" fmla="*/ 8713380 w 8713380"/>
                <a:gd name="connsiteY7" fmla="*/ 463964 h 927927"/>
                <a:gd name="connsiteX0" fmla="*/ 7570650 w 8713380"/>
                <a:gd name="connsiteY0" fmla="*/ 927927 h 927927"/>
                <a:gd name="connsiteX1" fmla="*/ 17368 w 8713380"/>
                <a:gd name="connsiteY1" fmla="*/ 927927 h 927927"/>
                <a:gd name="connsiteX2" fmla="*/ 1220620 w 8713380"/>
                <a:gd name="connsiteY2" fmla="*/ 463964 h 927927"/>
                <a:gd name="connsiteX3" fmla="*/ 16289 w 8713380"/>
                <a:gd name="connsiteY3" fmla="*/ 51020 h 927927"/>
                <a:gd name="connsiteX4" fmla="*/ 167599 w 8713380"/>
                <a:gd name="connsiteY4" fmla="*/ 0 h 927927"/>
                <a:gd name="connsiteX5" fmla="*/ 7206430 w 8713380"/>
                <a:gd name="connsiteY5" fmla="*/ 0 h 927927"/>
                <a:gd name="connsiteX6" fmla="*/ 7509049 w 8713380"/>
                <a:gd name="connsiteY6" fmla="*/ 51020 h 927927"/>
                <a:gd name="connsiteX7" fmla="*/ 8713380 w 8713380"/>
                <a:gd name="connsiteY7" fmla="*/ 463964 h 927927"/>
                <a:gd name="connsiteX0" fmla="*/ 7570650 w 8713380"/>
                <a:gd name="connsiteY0" fmla="*/ 927927 h 927927"/>
                <a:gd name="connsiteX1" fmla="*/ 17368 w 8713380"/>
                <a:gd name="connsiteY1" fmla="*/ 927927 h 927927"/>
                <a:gd name="connsiteX2" fmla="*/ 1220620 w 8713380"/>
                <a:gd name="connsiteY2" fmla="*/ 463964 h 927927"/>
                <a:gd name="connsiteX3" fmla="*/ 16289 w 8713380"/>
                <a:gd name="connsiteY3" fmla="*/ 51020 h 927927"/>
                <a:gd name="connsiteX4" fmla="*/ 167599 w 8713380"/>
                <a:gd name="connsiteY4" fmla="*/ 0 h 927927"/>
                <a:gd name="connsiteX5" fmla="*/ 7206430 w 8713380"/>
                <a:gd name="connsiteY5" fmla="*/ 0 h 927927"/>
                <a:gd name="connsiteX6" fmla="*/ 7509049 w 8713380"/>
                <a:gd name="connsiteY6" fmla="*/ 51020 h 927927"/>
                <a:gd name="connsiteX7" fmla="*/ 8713380 w 8713380"/>
                <a:gd name="connsiteY7" fmla="*/ 463964 h 927927"/>
                <a:gd name="connsiteX0" fmla="*/ 7570650 w 8713380"/>
                <a:gd name="connsiteY0" fmla="*/ 927927 h 927927"/>
                <a:gd name="connsiteX1" fmla="*/ 17368 w 8713380"/>
                <a:gd name="connsiteY1" fmla="*/ 927927 h 927927"/>
                <a:gd name="connsiteX2" fmla="*/ 1220620 w 8713380"/>
                <a:gd name="connsiteY2" fmla="*/ 463964 h 927927"/>
                <a:gd name="connsiteX3" fmla="*/ 16289 w 8713380"/>
                <a:gd name="connsiteY3" fmla="*/ 48069 h 927927"/>
                <a:gd name="connsiteX4" fmla="*/ 167599 w 8713380"/>
                <a:gd name="connsiteY4" fmla="*/ 0 h 927927"/>
                <a:gd name="connsiteX5" fmla="*/ 7206430 w 8713380"/>
                <a:gd name="connsiteY5" fmla="*/ 0 h 927927"/>
                <a:gd name="connsiteX6" fmla="*/ 7509049 w 8713380"/>
                <a:gd name="connsiteY6" fmla="*/ 51020 h 927927"/>
                <a:gd name="connsiteX7" fmla="*/ 8713380 w 8713380"/>
                <a:gd name="connsiteY7" fmla="*/ 463964 h 927927"/>
                <a:gd name="connsiteX0" fmla="*/ 7570650 w 8713380"/>
                <a:gd name="connsiteY0" fmla="*/ 927927 h 927927"/>
                <a:gd name="connsiteX1" fmla="*/ 17368 w 8713380"/>
                <a:gd name="connsiteY1" fmla="*/ 927927 h 927927"/>
                <a:gd name="connsiteX2" fmla="*/ 1296646 w 8713380"/>
                <a:gd name="connsiteY2" fmla="*/ 463964 h 927927"/>
                <a:gd name="connsiteX3" fmla="*/ 16289 w 8713380"/>
                <a:gd name="connsiteY3" fmla="*/ 48069 h 927927"/>
                <a:gd name="connsiteX4" fmla="*/ 167599 w 8713380"/>
                <a:gd name="connsiteY4" fmla="*/ 0 h 927927"/>
                <a:gd name="connsiteX5" fmla="*/ 7206430 w 8713380"/>
                <a:gd name="connsiteY5" fmla="*/ 0 h 927927"/>
                <a:gd name="connsiteX6" fmla="*/ 7509049 w 8713380"/>
                <a:gd name="connsiteY6" fmla="*/ 51020 h 927927"/>
                <a:gd name="connsiteX7" fmla="*/ 8713380 w 8713380"/>
                <a:gd name="connsiteY7" fmla="*/ 463964 h 927927"/>
                <a:gd name="connsiteX0" fmla="*/ 7570650 w 8713380"/>
                <a:gd name="connsiteY0" fmla="*/ 927927 h 927927"/>
                <a:gd name="connsiteX1" fmla="*/ 17368 w 8713380"/>
                <a:gd name="connsiteY1" fmla="*/ 927927 h 927927"/>
                <a:gd name="connsiteX2" fmla="*/ 1296646 w 8713380"/>
                <a:gd name="connsiteY2" fmla="*/ 463964 h 927927"/>
                <a:gd name="connsiteX3" fmla="*/ 16289 w 8713380"/>
                <a:gd name="connsiteY3" fmla="*/ 48069 h 927927"/>
                <a:gd name="connsiteX4" fmla="*/ 167599 w 8713380"/>
                <a:gd name="connsiteY4" fmla="*/ 0 h 927927"/>
                <a:gd name="connsiteX5" fmla="*/ 7206430 w 8713380"/>
                <a:gd name="connsiteY5" fmla="*/ 0 h 927927"/>
                <a:gd name="connsiteX6" fmla="*/ 7509049 w 8713380"/>
                <a:gd name="connsiteY6" fmla="*/ 51020 h 927927"/>
                <a:gd name="connsiteX7" fmla="*/ 8713380 w 8713380"/>
                <a:gd name="connsiteY7" fmla="*/ 463964 h 927927"/>
                <a:gd name="connsiteX0" fmla="*/ 7570650 w 8713380"/>
                <a:gd name="connsiteY0" fmla="*/ 927927 h 927927"/>
                <a:gd name="connsiteX1" fmla="*/ 17368 w 8713380"/>
                <a:gd name="connsiteY1" fmla="*/ 927927 h 927927"/>
                <a:gd name="connsiteX2" fmla="*/ 1296646 w 8713380"/>
                <a:gd name="connsiteY2" fmla="*/ 463964 h 927927"/>
                <a:gd name="connsiteX3" fmla="*/ 16289 w 8713380"/>
                <a:gd name="connsiteY3" fmla="*/ 48069 h 927927"/>
                <a:gd name="connsiteX4" fmla="*/ 167599 w 8713380"/>
                <a:gd name="connsiteY4" fmla="*/ 0 h 927927"/>
                <a:gd name="connsiteX5" fmla="*/ 7206430 w 8713380"/>
                <a:gd name="connsiteY5" fmla="*/ 0 h 927927"/>
                <a:gd name="connsiteX6" fmla="*/ 7509049 w 8713380"/>
                <a:gd name="connsiteY6" fmla="*/ 51020 h 927927"/>
                <a:gd name="connsiteX7" fmla="*/ 8713380 w 8713380"/>
                <a:gd name="connsiteY7" fmla="*/ 463964 h 927927"/>
                <a:gd name="connsiteX0" fmla="*/ 7570650 w 8713380"/>
                <a:gd name="connsiteY0" fmla="*/ 927927 h 927927"/>
                <a:gd name="connsiteX1" fmla="*/ 17368 w 8713380"/>
                <a:gd name="connsiteY1" fmla="*/ 927927 h 927927"/>
                <a:gd name="connsiteX2" fmla="*/ 1296646 w 8713380"/>
                <a:gd name="connsiteY2" fmla="*/ 463964 h 927927"/>
                <a:gd name="connsiteX3" fmla="*/ 16289 w 8713380"/>
                <a:gd name="connsiteY3" fmla="*/ 48069 h 927927"/>
                <a:gd name="connsiteX4" fmla="*/ 167599 w 8713380"/>
                <a:gd name="connsiteY4" fmla="*/ 0 h 927927"/>
                <a:gd name="connsiteX5" fmla="*/ 7206430 w 8713380"/>
                <a:gd name="connsiteY5" fmla="*/ 0 h 927927"/>
                <a:gd name="connsiteX6" fmla="*/ 7509049 w 8713380"/>
                <a:gd name="connsiteY6" fmla="*/ 51020 h 927927"/>
                <a:gd name="connsiteX7" fmla="*/ 8713380 w 8713380"/>
                <a:gd name="connsiteY7" fmla="*/ 463964 h 927927"/>
                <a:gd name="connsiteX0" fmla="*/ 7570650 w 8713380"/>
                <a:gd name="connsiteY0" fmla="*/ 927927 h 927927"/>
                <a:gd name="connsiteX1" fmla="*/ 17368 w 8713380"/>
                <a:gd name="connsiteY1" fmla="*/ 927927 h 927927"/>
                <a:gd name="connsiteX2" fmla="*/ 1296646 w 8713380"/>
                <a:gd name="connsiteY2" fmla="*/ 463964 h 927927"/>
                <a:gd name="connsiteX3" fmla="*/ 16289 w 8713380"/>
                <a:gd name="connsiteY3" fmla="*/ 48069 h 927927"/>
                <a:gd name="connsiteX4" fmla="*/ 167599 w 8713380"/>
                <a:gd name="connsiteY4" fmla="*/ 0 h 927927"/>
                <a:gd name="connsiteX5" fmla="*/ 7206430 w 8713380"/>
                <a:gd name="connsiteY5" fmla="*/ 0 h 927927"/>
                <a:gd name="connsiteX6" fmla="*/ 7509049 w 8713380"/>
                <a:gd name="connsiteY6" fmla="*/ 51020 h 927927"/>
                <a:gd name="connsiteX7" fmla="*/ 8713380 w 8713380"/>
                <a:gd name="connsiteY7" fmla="*/ 463964 h 927927"/>
                <a:gd name="connsiteX0" fmla="*/ 7570650 w 8713380"/>
                <a:gd name="connsiteY0" fmla="*/ 927927 h 927927"/>
                <a:gd name="connsiteX1" fmla="*/ 17368 w 8713380"/>
                <a:gd name="connsiteY1" fmla="*/ 927927 h 927927"/>
                <a:gd name="connsiteX2" fmla="*/ 1296646 w 8713380"/>
                <a:gd name="connsiteY2" fmla="*/ 463964 h 927927"/>
                <a:gd name="connsiteX3" fmla="*/ 16289 w 8713380"/>
                <a:gd name="connsiteY3" fmla="*/ 48069 h 927927"/>
                <a:gd name="connsiteX4" fmla="*/ 167599 w 8713380"/>
                <a:gd name="connsiteY4" fmla="*/ 0 h 927927"/>
                <a:gd name="connsiteX5" fmla="*/ 7206430 w 8713380"/>
                <a:gd name="connsiteY5" fmla="*/ 0 h 927927"/>
                <a:gd name="connsiteX6" fmla="*/ 7509049 w 8713380"/>
                <a:gd name="connsiteY6" fmla="*/ 51020 h 927927"/>
                <a:gd name="connsiteX7" fmla="*/ 8713380 w 8713380"/>
                <a:gd name="connsiteY7" fmla="*/ 463964 h 927927"/>
                <a:gd name="connsiteX0" fmla="*/ 7570650 w 8713380"/>
                <a:gd name="connsiteY0" fmla="*/ 927927 h 927927"/>
                <a:gd name="connsiteX1" fmla="*/ 17368 w 8713380"/>
                <a:gd name="connsiteY1" fmla="*/ 927927 h 927927"/>
                <a:gd name="connsiteX2" fmla="*/ 1296646 w 8713380"/>
                <a:gd name="connsiteY2" fmla="*/ 463964 h 927927"/>
                <a:gd name="connsiteX3" fmla="*/ 16289 w 8713380"/>
                <a:gd name="connsiteY3" fmla="*/ 48069 h 927927"/>
                <a:gd name="connsiteX4" fmla="*/ 167599 w 8713380"/>
                <a:gd name="connsiteY4" fmla="*/ 0 h 927927"/>
                <a:gd name="connsiteX5" fmla="*/ 7206430 w 8713380"/>
                <a:gd name="connsiteY5" fmla="*/ 0 h 927927"/>
                <a:gd name="connsiteX6" fmla="*/ 7433023 w 8713380"/>
                <a:gd name="connsiteY6" fmla="*/ 48069 h 927927"/>
                <a:gd name="connsiteX7" fmla="*/ 8713380 w 8713380"/>
                <a:gd name="connsiteY7" fmla="*/ 463964 h 927927"/>
                <a:gd name="connsiteX0" fmla="*/ 7570650 w 8713380"/>
                <a:gd name="connsiteY0" fmla="*/ 927927 h 927927"/>
                <a:gd name="connsiteX1" fmla="*/ 17368 w 8713380"/>
                <a:gd name="connsiteY1" fmla="*/ 927927 h 927927"/>
                <a:gd name="connsiteX2" fmla="*/ 1296646 w 8713380"/>
                <a:gd name="connsiteY2" fmla="*/ 463964 h 927927"/>
                <a:gd name="connsiteX3" fmla="*/ 16289 w 8713380"/>
                <a:gd name="connsiteY3" fmla="*/ 48069 h 927927"/>
                <a:gd name="connsiteX4" fmla="*/ 167599 w 8713380"/>
                <a:gd name="connsiteY4" fmla="*/ 0 h 927927"/>
                <a:gd name="connsiteX5" fmla="*/ 7206430 w 8713380"/>
                <a:gd name="connsiteY5" fmla="*/ 0 h 927927"/>
                <a:gd name="connsiteX6" fmla="*/ 7433023 w 8713380"/>
                <a:gd name="connsiteY6" fmla="*/ 48069 h 927927"/>
                <a:gd name="connsiteX7" fmla="*/ 8713380 w 8713380"/>
                <a:gd name="connsiteY7" fmla="*/ 463964 h 927927"/>
                <a:gd name="connsiteX0" fmla="*/ 7570650 w 8713380"/>
                <a:gd name="connsiteY0" fmla="*/ 927927 h 927927"/>
                <a:gd name="connsiteX1" fmla="*/ 17368 w 8713380"/>
                <a:gd name="connsiteY1" fmla="*/ 927927 h 927927"/>
                <a:gd name="connsiteX2" fmla="*/ 1296646 w 8713380"/>
                <a:gd name="connsiteY2" fmla="*/ 463964 h 927927"/>
                <a:gd name="connsiteX3" fmla="*/ 16289 w 8713380"/>
                <a:gd name="connsiteY3" fmla="*/ 48069 h 927927"/>
                <a:gd name="connsiteX4" fmla="*/ 167599 w 8713380"/>
                <a:gd name="connsiteY4" fmla="*/ 0 h 927927"/>
                <a:gd name="connsiteX5" fmla="*/ 7206430 w 8713380"/>
                <a:gd name="connsiteY5" fmla="*/ 0 h 927927"/>
                <a:gd name="connsiteX6" fmla="*/ 7433023 w 8713380"/>
                <a:gd name="connsiteY6" fmla="*/ 48069 h 927927"/>
                <a:gd name="connsiteX7" fmla="*/ 8713380 w 8713380"/>
                <a:gd name="connsiteY7" fmla="*/ 463964 h 927927"/>
                <a:gd name="connsiteX0" fmla="*/ 7570650 w 8713380"/>
                <a:gd name="connsiteY0" fmla="*/ 927927 h 927927"/>
                <a:gd name="connsiteX1" fmla="*/ 17368 w 8713380"/>
                <a:gd name="connsiteY1" fmla="*/ 927927 h 927927"/>
                <a:gd name="connsiteX2" fmla="*/ 1296646 w 8713380"/>
                <a:gd name="connsiteY2" fmla="*/ 463964 h 927927"/>
                <a:gd name="connsiteX3" fmla="*/ 16289 w 8713380"/>
                <a:gd name="connsiteY3" fmla="*/ 48069 h 927927"/>
                <a:gd name="connsiteX4" fmla="*/ 167599 w 8713380"/>
                <a:gd name="connsiteY4" fmla="*/ 0 h 927927"/>
                <a:gd name="connsiteX5" fmla="*/ 7206430 w 8713380"/>
                <a:gd name="connsiteY5" fmla="*/ 0 h 927927"/>
                <a:gd name="connsiteX6" fmla="*/ 7433023 w 8713380"/>
                <a:gd name="connsiteY6" fmla="*/ 48069 h 927927"/>
                <a:gd name="connsiteX7" fmla="*/ 8713380 w 8713380"/>
                <a:gd name="connsiteY7" fmla="*/ 463964 h 927927"/>
                <a:gd name="connsiteX0" fmla="*/ 7570650 w 8713380"/>
                <a:gd name="connsiteY0" fmla="*/ 927927 h 927927"/>
                <a:gd name="connsiteX1" fmla="*/ 17368 w 8713380"/>
                <a:gd name="connsiteY1" fmla="*/ 927927 h 927927"/>
                <a:gd name="connsiteX2" fmla="*/ 1296646 w 8713380"/>
                <a:gd name="connsiteY2" fmla="*/ 463964 h 927927"/>
                <a:gd name="connsiteX3" fmla="*/ 16289 w 8713380"/>
                <a:gd name="connsiteY3" fmla="*/ 48069 h 927927"/>
                <a:gd name="connsiteX4" fmla="*/ 167599 w 8713380"/>
                <a:gd name="connsiteY4" fmla="*/ 0 h 927927"/>
                <a:gd name="connsiteX5" fmla="*/ 7130403 w 8713380"/>
                <a:gd name="connsiteY5" fmla="*/ 0 h 927927"/>
                <a:gd name="connsiteX6" fmla="*/ 7433023 w 8713380"/>
                <a:gd name="connsiteY6" fmla="*/ 48069 h 927927"/>
                <a:gd name="connsiteX7" fmla="*/ 8713380 w 8713380"/>
                <a:gd name="connsiteY7" fmla="*/ 463964 h 927927"/>
                <a:gd name="connsiteX0" fmla="*/ 7494624 w 8713380"/>
                <a:gd name="connsiteY0" fmla="*/ 927927 h 927927"/>
                <a:gd name="connsiteX1" fmla="*/ 17368 w 8713380"/>
                <a:gd name="connsiteY1" fmla="*/ 927927 h 927927"/>
                <a:gd name="connsiteX2" fmla="*/ 1296646 w 8713380"/>
                <a:gd name="connsiteY2" fmla="*/ 463964 h 927927"/>
                <a:gd name="connsiteX3" fmla="*/ 16289 w 8713380"/>
                <a:gd name="connsiteY3" fmla="*/ 48069 h 927927"/>
                <a:gd name="connsiteX4" fmla="*/ 167599 w 8713380"/>
                <a:gd name="connsiteY4" fmla="*/ 0 h 927927"/>
                <a:gd name="connsiteX5" fmla="*/ 7130403 w 8713380"/>
                <a:gd name="connsiteY5" fmla="*/ 0 h 927927"/>
                <a:gd name="connsiteX6" fmla="*/ 7433023 w 8713380"/>
                <a:gd name="connsiteY6" fmla="*/ 48069 h 927927"/>
                <a:gd name="connsiteX7" fmla="*/ 8713380 w 8713380"/>
                <a:gd name="connsiteY7" fmla="*/ 463964 h 92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13380" h="927927">
                  <a:moveTo>
                    <a:pt x="7494624" y="927927"/>
                  </a:moveTo>
                  <a:lnTo>
                    <a:pt x="17368" y="927927"/>
                  </a:lnTo>
                  <a:lnTo>
                    <a:pt x="1296646" y="463964"/>
                  </a:lnTo>
                  <a:cubicBezTo>
                    <a:pt x="1296646" y="463964"/>
                    <a:pt x="16289" y="48069"/>
                    <a:pt x="16289" y="48069"/>
                  </a:cubicBezTo>
                  <a:cubicBezTo>
                    <a:pt x="-44235" y="24035"/>
                    <a:pt x="76813" y="0"/>
                    <a:pt x="167599" y="0"/>
                  </a:cubicBezTo>
                  <a:lnTo>
                    <a:pt x="7130403" y="0"/>
                  </a:lnTo>
                  <a:cubicBezTo>
                    <a:pt x="7311975" y="0"/>
                    <a:pt x="7311975" y="12017"/>
                    <a:pt x="7433023" y="48069"/>
                  </a:cubicBezTo>
                  <a:lnTo>
                    <a:pt x="8713380" y="463964"/>
                  </a:ln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68" name="Parallelogram 167">
              <a:extLst>
                <a:ext uri="{FF2B5EF4-FFF2-40B4-BE49-F238E27FC236}">
                  <a16:creationId xmlns:a16="http://schemas.microsoft.com/office/drawing/2014/main" id="{F222E83E-345E-4E37-BF53-0222E5B4BC29}"/>
                </a:ext>
              </a:extLst>
            </p:cNvPr>
            <p:cNvSpPr/>
            <p:nvPr/>
          </p:nvSpPr>
          <p:spPr bwMode="auto">
            <a:xfrm flipH="1">
              <a:off x="6779910" y="3129546"/>
              <a:ext cx="6381505" cy="148047"/>
            </a:xfrm>
            <a:prstGeom prst="parallelogram">
              <a:avLst>
                <a:gd name="adj" fmla="val 63462"/>
              </a:avLst>
            </a:prstGeom>
            <a:solidFill>
              <a:schemeClr val="tx1"/>
            </a:solidFill>
            <a:ln w="762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/>
            <a:lstStyle/>
            <a:p>
              <a:pPr marL="0" marR="0" lvl="0" indent="0" algn="ctr" defTabSz="4572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+mn-cs"/>
                </a:rPr>
                <a:t> 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endParaRPr>
            </a:p>
          </p:txBody>
        </p:sp>
        <p:sp>
          <p:nvSpPr>
            <p:cNvPr id="169" name="Parallelogram 168">
              <a:extLst>
                <a:ext uri="{FF2B5EF4-FFF2-40B4-BE49-F238E27FC236}">
                  <a16:creationId xmlns:a16="http://schemas.microsoft.com/office/drawing/2014/main" id="{3ACE5F59-939F-4F1C-875F-417D95536DCD}"/>
                </a:ext>
              </a:extLst>
            </p:cNvPr>
            <p:cNvSpPr/>
            <p:nvPr/>
          </p:nvSpPr>
          <p:spPr bwMode="auto">
            <a:xfrm flipH="1">
              <a:off x="6935503" y="3178895"/>
              <a:ext cx="6251844" cy="98698"/>
            </a:xfrm>
            <a:prstGeom prst="parallelogram">
              <a:avLst>
                <a:gd name="adj" fmla="val 62913"/>
              </a:avLst>
            </a:prstGeom>
            <a:solidFill>
              <a:schemeClr val="tx1"/>
            </a:solidFill>
            <a:ln w="762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/>
            <a:lstStyle/>
            <a:p>
              <a:pPr marL="0" marR="0" lvl="0" indent="0" algn="ctr" defTabSz="4572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+mn-cs"/>
                </a:rPr>
                <a:t> 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ED8E68F0-5E58-4A41-96CF-AADE20708B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40400" y="3092535"/>
              <a:ext cx="7450598" cy="949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44863" tIns="28800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defTabSz="422041"/>
              <a:r>
                <a:rPr lang="en-US" altLang="de-DE" sz="1108" dirty="0">
                  <a:solidFill>
                    <a:prstClr val="black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lorem ipsum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7086D6E4-484D-4127-99D4-23E093AF66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36307" y="3092534"/>
              <a:ext cx="7454693" cy="183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44863" tIns="1800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defTabSz="422041"/>
              <a:r>
                <a:rPr lang="en-US" altLang="de-DE" sz="1108" dirty="0">
                  <a:solidFill>
                    <a:prstClr val="white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Lorem ipsum</a:t>
              </a:r>
            </a:p>
          </p:txBody>
        </p:sp>
      </p:grpSp>
      <p:grpSp>
        <p:nvGrpSpPr>
          <p:cNvPr id="172" name="SpeedShape_ProcessTextBoxStart">
            <a:extLst>
              <a:ext uri="{FF2B5EF4-FFF2-40B4-BE49-F238E27FC236}">
                <a16:creationId xmlns:a16="http://schemas.microsoft.com/office/drawing/2014/main" id="{233A3F88-504A-4144-809C-AE91ABEAAF83}"/>
              </a:ext>
            </a:extLst>
          </p:cNvPr>
          <p:cNvGrpSpPr/>
          <p:nvPr userDrawn="1"/>
        </p:nvGrpSpPr>
        <p:grpSpPr>
          <a:xfrm>
            <a:off x="454392" y="762000"/>
            <a:ext cx="1824424" cy="987614"/>
            <a:chOff x="301342" y="4105489"/>
            <a:chExt cx="1855417" cy="930490"/>
          </a:xfrm>
        </p:grpSpPr>
        <p:sp>
          <p:nvSpPr>
            <p:cNvPr id="173" name="Outline">
              <a:extLst>
                <a:ext uri="{FF2B5EF4-FFF2-40B4-BE49-F238E27FC236}">
                  <a16:creationId xmlns:a16="http://schemas.microsoft.com/office/drawing/2014/main" id="{FE5DE793-1FBD-4825-A167-5D8BFE0C0093}"/>
                </a:ext>
              </a:extLst>
            </p:cNvPr>
            <p:cNvSpPr/>
            <p:nvPr/>
          </p:nvSpPr>
          <p:spPr>
            <a:xfrm>
              <a:off x="301342" y="4105489"/>
              <a:ext cx="1855417" cy="930490"/>
            </a:xfrm>
            <a:custGeom>
              <a:avLst/>
              <a:gdLst>
                <a:gd name="connsiteX0" fmla="*/ 1663700 w 1854200"/>
                <a:gd name="connsiteY0" fmla="*/ 920750 h 920750"/>
                <a:gd name="connsiteX1" fmla="*/ 6350 w 1854200"/>
                <a:gd name="connsiteY1" fmla="*/ 920750 h 920750"/>
                <a:gd name="connsiteX2" fmla="*/ 254000 w 1854200"/>
                <a:gd name="connsiteY2" fmla="*/ 457200 h 920750"/>
                <a:gd name="connsiteX3" fmla="*/ 0 w 1854200"/>
                <a:gd name="connsiteY3" fmla="*/ 0 h 920750"/>
                <a:gd name="connsiteX4" fmla="*/ 1574800 w 1854200"/>
                <a:gd name="connsiteY4" fmla="*/ 0 h 920750"/>
                <a:gd name="connsiteX5" fmla="*/ 1854200 w 1854200"/>
                <a:gd name="connsiteY5" fmla="*/ 457200 h 920750"/>
                <a:gd name="connsiteX0" fmla="*/ 1682694 w 1873194"/>
                <a:gd name="connsiteY0" fmla="*/ 920750 h 920750"/>
                <a:gd name="connsiteX1" fmla="*/ 25344 w 1873194"/>
                <a:gd name="connsiteY1" fmla="*/ 920750 h 920750"/>
                <a:gd name="connsiteX2" fmla="*/ 272994 w 1873194"/>
                <a:gd name="connsiteY2" fmla="*/ 457200 h 920750"/>
                <a:gd name="connsiteX3" fmla="*/ 0 w 1873194"/>
                <a:gd name="connsiteY3" fmla="*/ 0 h 920750"/>
                <a:gd name="connsiteX4" fmla="*/ 1593794 w 1873194"/>
                <a:gd name="connsiteY4" fmla="*/ 0 h 920750"/>
                <a:gd name="connsiteX5" fmla="*/ 1873194 w 1873194"/>
                <a:gd name="connsiteY5" fmla="*/ 457200 h 920750"/>
                <a:gd name="connsiteX0" fmla="*/ 1682694 w 1873194"/>
                <a:gd name="connsiteY0" fmla="*/ 922163 h 922163"/>
                <a:gd name="connsiteX1" fmla="*/ 25344 w 1873194"/>
                <a:gd name="connsiteY1" fmla="*/ 922163 h 922163"/>
                <a:gd name="connsiteX2" fmla="*/ 272994 w 1873194"/>
                <a:gd name="connsiteY2" fmla="*/ 458613 h 922163"/>
                <a:gd name="connsiteX3" fmla="*/ 0 w 1873194"/>
                <a:gd name="connsiteY3" fmla="*/ 1413 h 922163"/>
                <a:gd name="connsiteX4" fmla="*/ 53325 w 1873194"/>
                <a:gd name="connsiteY4" fmla="*/ 0 h 922163"/>
                <a:gd name="connsiteX5" fmla="*/ 1593794 w 1873194"/>
                <a:gd name="connsiteY5" fmla="*/ 1413 h 922163"/>
                <a:gd name="connsiteX6" fmla="*/ 1873194 w 1873194"/>
                <a:gd name="connsiteY6" fmla="*/ 458613 h 922163"/>
                <a:gd name="connsiteX0" fmla="*/ 1682694 w 1873194"/>
                <a:gd name="connsiteY0" fmla="*/ 922163 h 922163"/>
                <a:gd name="connsiteX1" fmla="*/ 25344 w 1873194"/>
                <a:gd name="connsiteY1" fmla="*/ 922163 h 922163"/>
                <a:gd name="connsiteX2" fmla="*/ 272994 w 1873194"/>
                <a:gd name="connsiteY2" fmla="*/ 458613 h 922163"/>
                <a:gd name="connsiteX3" fmla="*/ 18052 w 1873194"/>
                <a:gd name="connsiteY3" fmla="*/ 48841 h 922163"/>
                <a:gd name="connsiteX4" fmla="*/ 0 w 1873194"/>
                <a:gd name="connsiteY4" fmla="*/ 1413 h 922163"/>
                <a:gd name="connsiteX5" fmla="*/ 53325 w 1873194"/>
                <a:gd name="connsiteY5" fmla="*/ 0 h 922163"/>
                <a:gd name="connsiteX6" fmla="*/ 1593794 w 1873194"/>
                <a:gd name="connsiteY6" fmla="*/ 1413 h 922163"/>
                <a:gd name="connsiteX7" fmla="*/ 1873194 w 1873194"/>
                <a:gd name="connsiteY7" fmla="*/ 458613 h 922163"/>
                <a:gd name="connsiteX0" fmla="*/ 1664642 w 1855142"/>
                <a:gd name="connsiteY0" fmla="*/ 922163 h 922163"/>
                <a:gd name="connsiteX1" fmla="*/ 7292 w 1855142"/>
                <a:gd name="connsiteY1" fmla="*/ 922163 h 922163"/>
                <a:gd name="connsiteX2" fmla="*/ 254942 w 1855142"/>
                <a:gd name="connsiteY2" fmla="*/ 458613 h 922163"/>
                <a:gd name="connsiteX3" fmla="*/ 0 w 1855142"/>
                <a:gd name="connsiteY3" fmla="*/ 48841 h 922163"/>
                <a:gd name="connsiteX4" fmla="*/ 35273 w 1855142"/>
                <a:gd name="connsiteY4" fmla="*/ 0 h 922163"/>
                <a:gd name="connsiteX5" fmla="*/ 1575742 w 1855142"/>
                <a:gd name="connsiteY5" fmla="*/ 1413 h 922163"/>
                <a:gd name="connsiteX6" fmla="*/ 1855142 w 1855142"/>
                <a:gd name="connsiteY6" fmla="*/ 458613 h 922163"/>
                <a:gd name="connsiteX0" fmla="*/ 1664642 w 1855142"/>
                <a:gd name="connsiteY0" fmla="*/ 922163 h 922163"/>
                <a:gd name="connsiteX1" fmla="*/ 7292 w 1855142"/>
                <a:gd name="connsiteY1" fmla="*/ 922163 h 922163"/>
                <a:gd name="connsiteX2" fmla="*/ 254942 w 1855142"/>
                <a:gd name="connsiteY2" fmla="*/ 458613 h 922163"/>
                <a:gd name="connsiteX3" fmla="*/ 0 w 1855142"/>
                <a:gd name="connsiteY3" fmla="*/ 48841 h 922163"/>
                <a:gd name="connsiteX4" fmla="*/ 35273 w 1855142"/>
                <a:gd name="connsiteY4" fmla="*/ 0 h 922163"/>
                <a:gd name="connsiteX5" fmla="*/ 1575742 w 1855142"/>
                <a:gd name="connsiteY5" fmla="*/ 1413 h 922163"/>
                <a:gd name="connsiteX6" fmla="*/ 1855142 w 1855142"/>
                <a:gd name="connsiteY6" fmla="*/ 458613 h 922163"/>
                <a:gd name="connsiteX0" fmla="*/ 1664642 w 1855142"/>
                <a:gd name="connsiteY0" fmla="*/ 922163 h 922163"/>
                <a:gd name="connsiteX1" fmla="*/ 7292 w 1855142"/>
                <a:gd name="connsiteY1" fmla="*/ 922163 h 922163"/>
                <a:gd name="connsiteX2" fmla="*/ 254942 w 1855142"/>
                <a:gd name="connsiteY2" fmla="*/ 458613 h 922163"/>
                <a:gd name="connsiteX3" fmla="*/ 0 w 1855142"/>
                <a:gd name="connsiteY3" fmla="*/ 48841 h 922163"/>
                <a:gd name="connsiteX4" fmla="*/ 35273 w 1855142"/>
                <a:gd name="connsiteY4" fmla="*/ 0 h 922163"/>
                <a:gd name="connsiteX5" fmla="*/ 1575742 w 1855142"/>
                <a:gd name="connsiteY5" fmla="*/ 1413 h 922163"/>
                <a:gd name="connsiteX6" fmla="*/ 1855142 w 1855142"/>
                <a:gd name="connsiteY6" fmla="*/ 458613 h 922163"/>
                <a:gd name="connsiteX0" fmla="*/ 1668040 w 1858540"/>
                <a:gd name="connsiteY0" fmla="*/ 922163 h 922163"/>
                <a:gd name="connsiteX1" fmla="*/ 10690 w 1858540"/>
                <a:gd name="connsiteY1" fmla="*/ 922163 h 922163"/>
                <a:gd name="connsiteX2" fmla="*/ 258340 w 1858540"/>
                <a:gd name="connsiteY2" fmla="*/ 458613 h 922163"/>
                <a:gd name="connsiteX3" fmla="*/ 3398 w 1858540"/>
                <a:gd name="connsiteY3" fmla="*/ 48841 h 922163"/>
                <a:gd name="connsiteX4" fmla="*/ 38671 w 1858540"/>
                <a:gd name="connsiteY4" fmla="*/ 0 h 922163"/>
                <a:gd name="connsiteX5" fmla="*/ 1579140 w 1858540"/>
                <a:gd name="connsiteY5" fmla="*/ 1413 h 922163"/>
                <a:gd name="connsiteX6" fmla="*/ 1858540 w 1858540"/>
                <a:gd name="connsiteY6" fmla="*/ 458613 h 922163"/>
                <a:gd name="connsiteX0" fmla="*/ 1668040 w 1858540"/>
                <a:gd name="connsiteY0" fmla="*/ 922163 h 922163"/>
                <a:gd name="connsiteX1" fmla="*/ 10690 w 1858540"/>
                <a:gd name="connsiteY1" fmla="*/ 922163 h 922163"/>
                <a:gd name="connsiteX2" fmla="*/ 258340 w 1858540"/>
                <a:gd name="connsiteY2" fmla="*/ 458613 h 922163"/>
                <a:gd name="connsiteX3" fmla="*/ 3398 w 1858540"/>
                <a:gd name="connsiteY3" fmla="*/ 48841 h 922163"/>
                <a:gd name="connsiteX4" fmla="*/ 38671 w 1858540"/>
                <a:gd name="connsiteY4" fmla="*/ 0 h 922163"/>
                <a:gd name="connsiteX5" fmla="*/ 1579140 w 1858540"/>
                <a:gd name="connsiteY5" fmla="*/ 1413 h 922163"/>
                <a:gd name="connsiteX6" fmla="*/ 1858540 w 1858540"/>
                <a:gd name="connsiteY6" fmla="*/ 458613 h 922163"/>
                <a:gd name="connsiteX0" fmla="*/ 1664642 w 1855142"/>
                <a:gd name="connsiteY0" fmla="*/ 922163 h 922163"/>
                <a:gd name="connsiteX1" fmla="*/ 7292 w 1855142"/>
                <a:gd name="connsiteY1" fmla="*/ 922163 h 922163"/>
                <a:gd name="connsiteX2" fmla="*/ 254942 w 1855142"/>
                <a:gd name="connsiteY2" fmla="*/ 458613 h 922163"/>
                <a:gd name="connsiteX3" fmla="*/ 0 w 1855142"/>
                <a:gd name="connsiteY3" fmla="*/ 48841 h 922163"/>
                <a:gd name="connsiteX4" fmla="*/ 35273 w 1855142"/>
                <a:gd name="connsiteY4" fmla="*/ 0 h 922163"/>
                <a:gd name="connsiteX5" fmla="*/ 1575742 w 1855142"/>
                <a:gd name="connsiteY5" fmla="*/ 1413 h 922163"/>
                <a:gd name="connsiteX6" fmla="*/ 1855142 w 1855142"/>
                <a:gd name="connsiteY6" fmla="*/ 458613 h 922163"/>
                <a:gd name="connsiteX0" fmla="*/ 1665712 w 1856212"/>
                <a:gd name="connsiteY0" fmla="*/ 922163 h 922163"/>
                <a:gd name="connsiteX1" fmla="*/ 8362 w 1856212"/>
                <a:gd name="connsiteY1" fmla="*/ 922163 h 922163"/>
                <a:gd name="connsiteX2" fmla="*/ 256012 w 1856212"/>
                <a:gd name="connsiteY2" fmla="*/ 458613 h 922163"/>
                <a:gd name="connsiteX3" fmla="*/ 1070 w 1856212"/>
                <a:gd name="connsiteY3" fmla="*/ 48841 h 922163"/>
                <a:gd name="connsiteX4" fmla="*/ 36343 w 1856212"/>
                <a:gd name="connsiteY4" fmla="*/ 0 h 922163"/>
                <a:gd name="connsiteX5" fmla="*/ 1576812 w 1856212"/>
                <a:gd name="connsiteY5" fmla="*/ 1413 h 922163"/>
                <a:gd name="connsiteX6" fmla="*/ 1856212 w 1856212"/>
                <a:gd name="connsiteY6" fmla="*/ 458613 h 922163"/>
                <a:gd name="connsiteX0" fmla="*/ 1665712 w 1856212"/>
                <a:gd name="connsiteY0" fmla="*/ 922163 h 922163"/>
                <a:gd name="connsiteX1" fmla="*/ 8362 w 1856212"/>
                <a:gd name="connsiteY1" fmla="*/ 922163 h 922163"/>
                <a:gd name="connsiteX2" fmla="*/ 256012 w 1856212"/>
                <a:gd name="connsiteY2" fmla="*/ 458613 h 922163"/>
                <a:gd name="connsiteX3" fmla="*/ 1070 w 1856212"/>
                <a:gd name="connsiteY3" fmla="*/ 48841 h 922163"/>
                <a:gd name="connsiteX4" fmla="*/ 36343 w 1856212"/>
                <a:gd name="connsiteY4" fmla="*/ 0 h 922163"/>
                <a:gd name="connsiteX5" fmla="*/ 1530552 w 1856212"/>
                <a:gd name="connsiteY5" fmla="*/ 1670 h 922163"/>
                <a:gd name="connsiteX6" fmla="*/ 1576812 w 1856212"/>
                <a:gd name="connsiteY6" fmla="*/ 1413 h 922163"/>
                <a:gd name="connsiteX7" fmla="*/ 1856212 w 1856212"/>
                <a:gd name="connsiteY7" fmla="*/ 458613 h 922163"/>
                <a:gd name="connsiteX0" fmla="*/ 1665712 w 1856212"/>
                <a:gd name="connsiteY0" fmla="*/ 922163 h 922163"/>
                <a:gd name="connsiteX1" fmla="*/ 8362 w 1856212"/>
                <a:gd name="connsiteY1" fmla="*/ 922163 h 922163"/>
                <a:gd name="connsiteX2" fmla="*/ 256012 w 1856212"/>
                <a:gd name="connsiteY2" fmla="*/ 458613 h 922163"/>
                <a:gd name="connsiteX3" fmla="*/ 1070 w 1856212"/>
                <a:gd name="connsiteY3" fmla="*/ 48841 h 922163"/>
                <a:gd name="connsiteX4" fmla="*/ 36343 w 1856212"/>
                <a:gd name="connsiteY4" fmla="*/ 0 h 922163"/>
                <a:gd name="connsiteX5" fmla="*/ 1530552 w 1856212"/>
                <a:gd name="connsiteY5" fmla="*/ 1670 h 922163"/>
                <a:gd name="connsiteX6" fmla="*/ 1576812 w 1856212"/>
                <a:gd name="connsiteY6" fmla="*/ 1413 h 922163"/>
                <a:gd name="connsiteX7" fmla="*/ 1599002 w 1856212"/>
                <a:gd name="connsiteY7" fmla="*/ 37388 h 922163"/>
                <a:gd name="connsiteX8" fmla="*/ 1856212 w 1856212"/>
                <a:gd name="connsiteY8" fmla="*/ 458613 h 922163"/>
                <a:gd name="connsiteX0" fmla="*/ 1665712 w 1856212"/>
                <a:gd name="connsiteY0" fmla="*/ 922163 h 922163"/>
                <a:gd name="connsiteX1" fmla="*/ 8362 w 1856212"/>
                <a:gd name="connsiteY1" fmla="*/ 922163 h 922163"/>
                <a:gd name="connsiteX2" fmla="*/ 256012 w 1856212"/>
                <a:gd name="connsiteY2" fmla="*/ 458613 h 922163"/>
                <a:gd name="connsiteX3" fmla="*/ 1070 w 1856212"/>
                <a:gd name="connsiteY3" fmla="*/ 48841 h 922163"/>
                <a:gd name="connsiteX4" fmla="*/ 36343 w 1856212"/>
                <a:gd name="connsiteY4" fmla="*/ 0 h 922163"/>
                <a:gd name="connsiteX5" fmla="*/ 1530552 w 1856212"/>
                <a:gd name="connsiteY5" fmla="*/ 1670 h 922163"/>
                <a:gd name="connsiteX6" fmla="*/ 1599002 w 1856212"/>
                <a:gd name="connsiteY6" fmla="*/ 37388 h 922163"/>
                <a:gd name="connsiteX7" fmla="*/ 1856212 w 1856212"/>
                <a:gd name="connsiteY7" fmla="*/ 458613 h 922163"/>
                <a:gd name="connsiteX0" fmla="*/ 1665712 w 1856212"/>
                <a:gd name="connsiteY0" fmla="*/ 922163 h 922163"/>
                <a:gd name="connsiteX1" fmla="*/ 8362 w 1856212"/>
                <a:gd name="connsiteY1" fmla="*/ 922163 h 922163"/>
                <a:gd name="connsiteX2" fmla="*/ 256012 w 1856212"/>
                <a:gd name="connsiteY2" fmla="*/ 458613 h 922163"/>
                <a:gd name="connsiteX3" fmla="*/ 1070 w 1856212"/>
                <a:gd name="connsiteY3" fmla="*/ 48841 h 922163"/>
                <a:gd name="connsiteX4" fmla="*/ 36343 w 1856212"/>
                <a:gd name="connsiteY4" fmla="*/ 0 h 922163"/>
                <a:gd name="connsiteX5" fmla="*/ 1530552 w 1856212"/>
                <a:gd name="connsiteY5" fmla="*/ 1670 h 922163"/>
                <a:gd name="connsiteX6" fmla="*/ 1599002 w 1856212"/>
                <a:gd name="connsiteY6" fmla="*/ 37388 h 922163"/>
                <a:gd name="connsiteX7" fmla="*/ 1856212 w 1856212"/>
                <a:gd name="connsiteY7" fmla="*/ 458613 h 922163"/>
                <a:gd name="connsiteX0" fmla="*/ 1665712 w 1856212"/>
                <a:gd name="connsiteY0" fmla="*/ 922163 h 922163"/>
                <a:gd name="connsiteX1" fmla="*/ 8362 w 1856212"/>
                <a:gd name="connsiteY1" fmla="*/ 922163 h 922163"/>
                <a:gd name="connsiteX2" fmla="*/ 256012 w 1856212"/>
                <a:gd name="connsiteY2" fmla="*/ 458613 h 922163"/>
                <a:gd name="connsiteX3" fmla="*/ 1070 w 1856212"/>
                <a:gd name="connsiteY3" fmla="*/ 48841 h 922163"/>
                <a:gd name="connsiteX4" fmla="*/ 36343 w 1856212"/>
                <a:gd name="connsiteY4" fmla="*/ 0 h 922163"/>
                <a:gd name="connsiteX5" fmla="*/ 1530552 w 1856212"/>
                <a:gd name="connsiteY5" fmla="*/ 1670 h 922163"/>
                <a:gd name="connsiteX6" fmla="*/ 1599002 w 1856212"/>
                <a:gd name="connsiteY6" fmla="*/ 37388 h 922163"/>
                <a:gd name="connsiteX7" fmla="*/ 1856212 w 1856212"/>
                <a:gd name="connsiteY7" fmla="*/ 458613 h 922163"/>
                <a:gd name="connsiteX0" fmla="*/ 1665712 w 1856212"/>
                <a:gd name="connsiteY0" fmla="*/ 922163 h 922163"/>
                <a:gd name="connsiteX1" fmla="*/ 8362 w 1856212"/>
                <a:gd name="connsiteY1" fmla="*/ 922163 h 922163"/>
                <a:gd name="connsiteX2" fmla="*/ 256012 w 1856212"/>
                <a:gd name="connsiteY2" fmla="*/ 458613 h 922163"/>
                <a:gd name="connsiteX3" fmla="*/ 1070 w 1856212"/>
                <a:gd name="connsiteY3" fmla="*/ 48841 h 922163"/>
                <a:gd name="connsiteX4" fmla="*/ 36343 w 1856212"/>
                <a:gd name="connsiteY4" fmla="*/ 0 h 922163"/>
                <a:gd name="connsiteX5" fmla="*/ 1530552 w 1856212"/>
                <a:gd name="connsiteY5" fmla="*/ 1670 h 922163"/>
                <a:gd name="connsiteX6" fmla="*/ 1599002 w 1856212"/>
                <a:gd name="connsiteY6" fmla="*/ 37388 h 922163"/>
                <a:gd name="connsiteX7" fmla="*/ 1856212 w 1856212"/>
                <a:gd name="connsiteY7" fmla="*/ 458613 h 922163"/>
                <a:gd name="connsiteX0" fmla="*/ 1660093 w 1850593"/>
                <a:gd name="connsiteY0" fmla="*/ 922163 h 922163"/>
                <a:gd name="connsiteX1" fmla="*/ 2743 w 1850593"/>
                <a:gd name="connsiteY1" fmla="*/ 922163 h 922163"/>
                <a:gd name="connsiteX2" fmla="*/ 250393 w 1850593"/>
                <a:gd name="connsiteY2" fmla="*/ 458613 h 922163"/>
                <a:gd name="connsiteX3" fmla="*/ 1674 w 1850593"/>
                <a:gd name="connsiteY3" fmla="*/ 51222 h 922163"/>
                <a:gd name="connsiteX4" fmla="*/ 30724 w 1850593"/>
                <a:gd name="connsiteY4" fmla="*/ 0 h 922163"/>
                <a:gd name="connsiteX5" fmla="*/ 1524933 w 1850593"/>
                <a:gd name="connsiteY5" fmla="*/ 1670 h 922163"/>
                <a:gd name="connsiteX6" fmla="*/ 1593383 w 1850593"/>
                <a:gd name="connsiteY6" fmla="*/ 37388 h 922163"/>
                <a:gd name="connsiteX7" fmla="*/ 1850593 w 1850593"/>
                <a:gd name="connsiteY7" fmla="*/ 458613 h 922163"/>
                <a:gd name="connsiteX0" fmla="*/ 1661834 w 1852334"/>
                <a:gd name="connsiteY0" fmla="*/ 922163 h 922163"/>
                <a:gd name="connsiteX1" fmla="*/ 4484 w 1852334"/>
                <a:gd name="connsiteY1" fmla="*/ 922163 h 922163"/>
                <a:gd name="connsiteX2" fmla="*/ 252134 w 1852334"/>
                <a:gd name="connsiteY2" fmla="*/ 458613 h 922163"/>
                <a:gd name="connsiteX3" fmla="*/ 3415 w 1852334"/>
                <a:gd name="connsiteY3" fmla="*/ 51222 h 922163"/>
                <a:gd name="connsiteX4" fmla="*/ 32465 w 1852334"/>
                <a:gd name="connsiteY4" fmla="*/ 0 h 922163"/>
                <a:gd name="connsiteX5" fmla="*/ 1526674 w 1852334"/>
                <a:gd name="connsiteY5" fmla="*/ 1670 h 922163"/>
                <a:gd name="connsiteX6" fmla="*/ 1595124 w 1852334"/>
                <a:gd name="connsiteY6" fmla="*/ 37388 h 922163"/>
                <a:gd name="connsiteX7" fmla="*/ 1852334 w 1852334"/>
                <a:gd name="connsiteY7" fmla="*/ 458613 h 922163"/>
                <a:gd name="connsiteX0" fmla="*/ 1661834 w 1852334"/>
                <a:gd name="connsiteY0" fmla="*/ 922163 h 922163"/>
                <a:gd name="connsiteX1" fmla="*/ 4484 w 1852334"/>
                <a:gd name="connsiteY1" fmla="*/ 922163 h 922163"/>
                <a:gd name="connsiteX2" fmla="*/ 893432 w 1852334"/>
                <a:gd name="connsiteY2" fmla="*/ 457622 h 922163"/>
                <a:gd name="connsiteX3" fmla="*/ 3415 w 1852334"/>
                <a:gd name="connsiteY3" fmla="*/ 51222 h 922163"/>
                <a:gd name="connsiteX4" fmla="*/ 32465 w 1852334"/>
                <a:gd name="connsiteY4" fmla="*/ 0 h 922163"/>
                <a:gd name="connsiteX5" fmla="*/ 1526674 w 1852334"/>
                <a:gd name="connsiteY5" fmla="*/ 1670 h 922163"/>
                <a:gd name="connsiteX6" fmla="*/ 1595124 w 1852334"/>
                <a:gd name="connsiteY6" fmla="*/ 37388 h 922163"/>
                <a:gd name="connsiteX7" fmla="*/ 1852334 w 1852334"/>
                <a:gd name="connsiteY7" fmla="*/ 458613 h 922163"/>
                <a:gd name="connsiteX0" fmla="*/ 1661834 w 1852334"/>
                <a:gd name="connsiteY0" fmla="*/ 922163 h 922163"/>
                <a:gd name="connsiteX1" fmla="*/ 4484 w 1852334"/>
                <a:gd name="connsiteY1" fmla="*/ 922163 h 922163"/>
                <a:gd name="connsiteX2" fmla="*/ 893432 w 1852334"/>
                <a:gd name="connsiteY2" fmla="*/ 457622 h 922163"/>
                <a:gd name="connsiteX3" fmla="*/ 3415 w 1852334"/>
                <a:gd name="connsiteY3" fmla="*/ 51222 h 922163"/>
                <a:gd name="connsiteX4" fmla="*/ 32465 w 1852334"/>
                <a:gd name="connsiteY4" fmla="*/ 0 h 922163"/>
                <a:gd name="connsiteX5" fmla="*/ 1526674 w 1852334"/>
                <a:gd name="connsiteY5" fmla="*/ 1670 h 922163"/>
                <a:gd name="connsiteX6" fmla="*/ 1595124 w 1852334"/>
                <a:gd name="connsiteY6" fmla="*/ 37388 h 922163"/>
                <a:gd name="connsiteX7" fmla="*/ 1852334 w 1852334"/>
                <a:gd name="connsiteY7" fmla="*/ 458613 h 922163"/>
                <a:gd name="connsiteX0" fmla="*/ 1661834 w 1852334"/>
                <a:gd name="connsiteY0" fmla="*/ 922163 h 922163"/>
                <a:gd name="connsiteX1" fmla="*/ 4484 w 1852334"/>
                <a:gd name="connsiteY1" fmla="*/ 922163 h 922163"/>
                <a:gd name="connsiteX2" fmla="*/ 893432 w 1852334"/>
                <a:gd name="connsiteY2" fmla="*/ 457622 h 922163"/>
                <a:gd name="connsiteX3" fmla="*/ 3415 w 1852334"/>
                <a:gd name="connsiteY3" fmla="*/ 51222 h 922163"/>
                <a:gd name="connsiteX4" fmla="*/ 32465 w 1852334"/>
                <a:gd name="connsiteY4" fmla="*/ 0 h 922163"/>
                <a:gd name="connsiteX5" fmla="*/ 1526674 w 1852334"/>
                <a:gd name="connsiteY5" fmla="*/ 1670 h 922163"/>
                <a:gd name="connsiteX6" fmla="*/ 1595124 w 1852334"/>
                <a:gd name="connsiteY6" fmla="*/ 37388 h 922163"/>
                <a:gd name="connsiteX7" fmla="*/ 1852334 w 1852334"/>
                <a:gd name="connsiteY7" fmla="*/ 458613 h 922163"/>
                <a:gd name="connsiteX0" fmla="*/ 1675805 w 1866305"/>
                <a:gd name="connsiteY0" fmla="*/ 922163 h 922163"/>
                <a:gd name="connsiteX1" fmla="*/ 18455 w 1866305"/>
                <a:gd name="connsiteY1" fmla="*/ 922163 h 922163"/>
                <a:gd name="connsiteX2" fmla="*/ 907403 w 1866305"/>
                <a:gd name="connsiteY2" fmla="*/ 457622 h 922163"/>
                <a:gd name="connsiteX3" fmla="*/ 17386 w 1866305"/>
                <a:gd name="connsiteY3" fmla="*/ 51222 h 922163"/>
                <a:gd name="connsiteX4" fmla="*/ 46436 w 1866305"/>
                <a:gd name="connsiteY4" fmla="*/ 0 h 922163"/>
                <a:gd name="connsiteX5" fmla="*/ 1540645 w 1866305"/>
                <a:gd name="connsiteY5" fmla="*/ 1670 h 922163"/>
                <a:gd name="connsiteX6" fmla="*/ 1609095 w 1866305"/>
                <a:gd name="connsiteY6" fmla="*/ 37388 h 922163"/>
                <a:gd name="connsiteX7" fmla="*/ 1866305 w 1866305"/>
                <a:gd name="connsiteY7" fmla="*/ 458613 h 922163"/>
                <a:gd name="connsiteX0" fmla="*/ 1674177 w 1864677"/>
                <a:gd name="connsiteY0" fmla="*/ 922163 h 922163"/>
                <a:gd name="connsiteX1" fmla="*/ 16827 w 1864677"/>
                <a:gd name="connsiteY1" fmla="*/ 922163 h 922163"/>
                <a:gd name="connsiteX2" fmla="*/ 905775 w 1864677"/>
                <a:gd name="connsiteY2" fmla="*/ 457622 h 922163"/>
                <a:gd name="connsiteX3" fmla="*/ 15758 w 1864677"/>
                <a:gd name="connsiteY3" fmla="*/ 51222 h 922163"/>
                <a:gd name="connsiteX4" fmla="*/ 116896 w 1864677"/>
                <a:gd name="connsiteY4" fmla="*/ 0 h 922163"/>
                <a:gd name="connsiteX5" fmla="*/ 1539017 w 1864677"/>
                <a:gd name="connsiteY5" fmla="*/ 1670 h 922163"/>
                <a:gd name="connsiteX6" fmla="*/ 1607467 w 1864677"/>
                <a:gd name="connsiteY6" fmla="*/ 37388 h 922163"/>
                <a:gd name="connsiteX7" fmla="*/ 1864677 w 1864677"/>
                <a:gd name="connsiteY7" fmla="*/ 458613 h 922163"/>
                <a:gd name="connsiteX0" fmla="*/ 1674177 w 2497484"/>
                <a:gd name="connsiteY0" fmla="*/ 922163 h 922163"/>
                <a:gd name="connsiteX1" fmla="*/ 16827 w 2497484"/>
                <a:gd name="connsiteY1" fmla="*/ 922163 h 922163"/>
                <a:gd name="connsiteX2" fmla="*/ 905775 w 2497484"/>
                <a:gd name="connsiteY2" fmla="*/ 457622 h 922163"/>
                <a:gd name="connsiteX3" fmla="*/ 15758 w 2497484"/>
                <a:gd name="connsiteY3" fmla="*/ 51222 h 922163"/>
                <a:gd name="connsiteX4" fmla="*/ 116896 w 2497484"/>
                <a:gd name="connsiteY4" fmla="*/ 0 h 922163"/>
                <a:gd name="connsiteX5" fmla="*/ 1539017 w 2497484"/>
                <a:gd name="connsiteY5" fmla="*/ 1670 h 922163"/>
                <a:gd name="connsiteX6" fmla="*/ 1607467 w 2497484"/>
                <a:gd name="connsiteY6" fmla="*/ 37388 h 922163"/>
                <a:gd name="connsiteX7" fmla="*/ 2497484 w 2497484"/>
                <a:gd name="connsiteY7" fmla="*/ 443788 h 922163"/>
                <a:gd name="connsiteX0" fmla="*/ 1674177 w 2497484"/>
                <a:gd name="connsiteY0" fmla="*/ 922163 h 922163"/>
                <a:gd name="connsiteX1" fmla="*/ 16827 w 2497484"/>
                <a:gd name="connsiteY1" fmla="*/ 922163 h 922163"/>
                <a:gd name="connsiteX2" fmla="*/ 905775 w 2497484"/>
                <a:gd name="connsiteY2" fmla="*/ 457622 h 922163"/>
                <a:gd name="connsiteX3" fmla="*/ 15758 w 2497484"/>
                <a:gd name="connsiteY3" fmla="*/ 51222 h 922163"/>
                <a:gd name="connsiteX4" fmla="*/ 116896 w 2497484"/>
                <a:gd name="connsiteY4" fmla="*/ 0 h 922163"/>
                <a:gd name="connsiteX5" fmla="*/ 1539017 w 2497484"/>
                <a:gd name="connsiteY5" fmla="*/ 1670 h 922163"/>
                <a:gd name="connsiteX6" fmla="*/ 1607467 w 2497484"/>
                <a:gd name="connsiteY6" fmla="*/ 37388 h 922163"/>
                <a:gd name="connsiteX7" fmla="*/ 2497484 w 2497484"/>
                <a:gd name="connsiteY7" fmla="*/ 443788 h 922163"/>
                <a:gd name="connsiteX0" fmla="*/ 1674177 w 2497484"/>
                <a:gd name="connsiteY0" fmla="*/ 922163 h 922163"/>
                <a:gd name="connsiteX1" fmla="*/ 16827 w 2497484"/>
                <a:gd name="connsiteY1" fmla="*/ 922163 h 922163"/>
                <a:gd name="connsiteX2" fmla="*/ 905775 w 2497484"/>
                <a:gd name="connsiteY2" fmla="*/ 457622 h 922163"/>
                <a:gd name="connsiteX3" fmla="*/ 15758 w 2497484"/>
                <a:gd name="connsiteY3" fmla="*/ 51222 h 922163"/>
                <a:gd name="connsiteX4" fmla="*/ 116896 w 2497484"/>
                <a:gd name="connsiteY4" fmla="*/ 0 h 922163"/>
                <a:gd name="connsiteX5" fmla="*/ 1539017 w 2497484"/>
                <a:gd name="connsiteY5" fmla="*/ 1670 h 922163"/>
                <a:gd name="connsiteX6" fmla="*/ 1607467 w 2497484"/>
                <a:gd name="connsiteY6" fmla="*/ 37388 h 922163"/>
                <a:gd name="connsiteX7" fmla="*/ 2497484 w 2497484"/>
                <a:gd name="connsiteY7" fmla="*/ 443788 h 922163"/>
                <a:gd name="connsiteX0" fmla="*/ 1674177 w 2497484"/>
                <a:gd name="connsiteY0" fmla="*/ 922163 h 922163"/>
                <a:gd name="connsiteX1" fmla="*/ 16827 w 2497484"/>
                <a:gd name="connsiteY1" fmla="*/ 922163 h 922163"/>
                <a:gd name="connsiteX2" fmla="*/ 905775 w 2497484"/>
                <a:gd name="connsiteY2" fmla="*/ 457622 h 922163"/>
                <a:gd name="connsiteX3" fmla="*/ 15758 w 2497484"/>
                <a:gd name="connsiteY3" fmla="*/ 51222 h 922163"/>
                <a:gd name="connsiteX4" fmla="*/ 116896 w 2497484"/>
                <a:gd name="connsiteY4" fmla="*/ 0 h 922163"/>
                <a:gd name="connsiteX5" fmla="*/ 1445646 w 2497484"/>
                <a:gd name="connsiteY5" fmla="*/ 0 h 922163"/>
                <a:gd name="connsiteX6" fmla="*/ 1607467 w 2497484"/>
                <a:gd name="connsiteY6" fmla="*/ 37388 h 922163"/>
                <a:gd name="connsiteX7" fmla="*/ 2497484 w 2497484"/>
                <a:gd name="connsiteY7" fmla="*/ 443788 h 922163"/>
                <a:gd name="connsiteX0" fmla="*/ 1674177 w 2497484"/>
                <a:gd name="connsiteY0" fmla="*/ 922163 h 922163"/>
                <a:gd name="connsiteX1" fmla="*/ 16827 w 2497484"/>
                <a:gd name="connsiteY1" fmla="*/ 922163 h 922163"/>
                <a:gd name="connsiteX2" fmla="*/ 295956 w 2497484"/>
                <a:gd name="connsiteY2" fmla="*/ 457622 h 922163"/>
                <a:gd name="connsiteX3" fmla="*/ 15758 w 2497484"/>
                <a:gd name="connsiteY3" fmla="*/ 51222 h 922163"/>
                <a:gd name="connsiteX4" fmla="*/ 116896 w 2497484"/>
                <a:gd name="connsiteY4" fmla="*/ 0 h 922163"/>
                <a:gd name="connsiteX5" fmla="*/ 1445646 w 2497484"/>
                <a:gd name="connsiteY5" fmla="*/ 0 h 922163"/>
                <a:gd name="connsiteX6" fmla="*/ 1607467 w 2497484"/>
                <a:gd name="connsiteY6" fmla="*/ 37388 h 922163"/>
                <a:gd name="connsiteX7" fmla="*/ 2497484 w 2497484"/>
                <a:gd name="connsiteY7" fmla="*/ 443788 h 922163"/>
                <a:gd name="connsiteX0" fmla="*/ 1674177 w 2497484"/>
                <a:gd name="connsiteY0" fmla="*/ 922163 h 922163"/>
                <a:gd name="connsiteX1" fmla="*/ 16827 w 2497484"/>
                <a:gd name="connsiteY1" fmla="*/ 922163 h 922163"/>
                <a:gd name="connsiteX2" fmla="*/ 295956 w 2497484"/>
                <a:gd name="connsiteY2" fmla="*/ 457622 h 922163"/>
                <a:gd name="connsiteX3" fmla="*/ 15758 w 2497484"/>
                <a:gd name="connsiteY3" fmla="*/ 51222 h 922163"/>
                <a:gd name="connsiteX4" fmla="*/ 116896 w 2497484"/>
                <a:gd name="connsiteY4" fmla="*/ 0 h 922163"/>
                <a:gd name="connsiteX5" fmla="*/ 1445646 w 2497484"/>
                <a:gd name="connsiteY5" fmla="*/ 0 h 922163"/>
                <a:gd name="connsiteX6" fmla="*/ 1607467 w 2497484"/>
                <a:gd name="connsiteY6" fmla="*/ 37388 h 922163"/>
                <a:gd name="connsiteX7" fmla="*/ 2497484 w 2497484"/>
                <a:gd name="connsiteY7" fmla="*/ 443788 h 922163"/>
                <a:gd name="connsiteX0" fmla="*/ 1674177 w 2497484"/>
                <a:gd name="connsiteY0" fmla="*/ 922163 h 922163"/>
                <a:gd name="connsiteX1" fmla="*/ 16827 w 2497484"/>
                <a:gd name="connsiteY1" fmla="*/ 922163 h 922163"/>
                <a:gd name="connsiteX2" fmla="*/ 295956 w 2497484"/>
                <a:gd name="connsiteY2" fmla="*/ 457622 h 922163"/>
                <a:gd name="connsiteX3" fmla="*/ 15758 w 2497484"/>
                <a:gd name="connsiteY3" fmla="*/ 51222 h 922163"/>
                <a:gd name="connsiteX4" fmla="*/ 116896 w 2497484"/>
                <a:gd name="connsiteY4" fmla="*/ 0 h 922163"/>
                <a:gd name="connsiteX5" fmla="*/ 1445646 w 2497484"/>
                <a:gd name="connsiteY5" fmla="*/ 0 h 922163"/>
                <a:gd name="connsiteX6" fmla="*/ 1607467 w 2497484"/>
                <a:gd name="connsiteY6" fmla="*/ 37388 h 922163"/>
                <a:gd name="connsiteX7" fmla="*/ 2497484 w 2497484"/>
                <a:gd name="connsiteY7" fmla="*/ 443788 h 922163"/>
                <a:gd name="connsiteX0" fmla="*/ 1662669 w 2485976"/>
                <a:gd name="connsiteY0" fmla="*/ 922163 h 922163"/>
                <a:gd name="connsiteX1" fmla="*/ 5319 w 2485976"/>
                <a:gd name="connsiteY1" fmla="*/ 922163 h 922163"/>
                <a:gd name="connsiteX2" fmla="*/ 284448 w 2485976"/>
                <a:gd name="connsiteY2" fmla="*/ 457622 h 922163"/>
                <a:gd name="connsiteX3" fmla="*/ 4250 w 2485976"/>
                <a:gd name="connsiteY3" fmla="*/ 51222 h 922163"/>
                <a:gd name="connsiteX4" fmla="*/ 105388 w 2485976"/>
                <a:gd name="connsiteY4" fmla="*/ 0 h 922163"/>
                <a:gd name="connsiteX5" fmla="*/ 1434138 w 2485976"/>
                <a:gd name="connsiteY5" fmla="*/ 0 h 922163"/>
                <a:gd name="connsiteX6" fmla="*/ 1595959 w 2485976"/>
                <a:gd name="connsiteY6" fmla="*/ 37388 h 922163"/>
                <a:gd name="connsiteX7" fmla="*/ 2485976 w 2485976"/>
                <a:gd name="connsiteY7" fmla="*/ 443788 h 922163"/>
                <a:gd name="connsiteX0" fmla="*/ 1663561 w 2486868"/>
                <a:gd name="connsiteY0" fmla="*/ 922163 h 922163"/>
                <a:gd name="connsiteX1" fmla="*/ 6211 w 2486868"/>
                <a:gd name="connsiteY1" fmla="*/ 922163 h 922163"/>
                <a:gd name="connsiteX2" fmla="*/ 285340 w 2486868"/>
                <a:gd name="connsiteY2" fmla="*/ 457622 h 922163"/>
                <a:gd name="connsiteX3" fmla="*/ 5142 w 2486868"/>
                <a:gd name="connsiteY3" fmla="*/ 51222 h 922163"/>
                <a:gd name="connsiteX4" fmla="*/ 36982 w 2486868"/>
                <a:gd name="connsiteY4" fmla="*/ 0 h 922163"/>
                <a:gd name="connsiteX5" fmla="*/ 1435030 w 2486868"/>
                <a:gd name="connsiteY5" fmla="*/ 0 h 922163"/>
                <a:gd name="connsiteX6" fmla="*/ 1596851 w 2486868"/>
                <a:gd name="connsiteY6" fmla="*/ 37388 h 922163"/>
                <a:gd name="connsiteX7" fmla="*/ 2486868 w 2486868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435030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435030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435030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14597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14597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14597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0865 w 1874353"/>
                <a:gd name="connsiteY0" fmla="*/ 922163 h 922163"/>
                <a:gd name="connsiteX1" fmla="*/ 3515 w 1874353"/>
                <a:gd name="connsiteY1" fmla="*/ 922163 h 922163"/>
                <a:gd name="connsiteX2" fmla="*/ 143274 w 1874353"/>
                <a:gd name="connsiteY2" fmla="*/ 457622 h 922163"/>
                <a:gd name="connsiteX3" fmla="*/ 2446 w 1874353"/>
                <a:gd name="connsiteY3" fmla="*/ 51222 h 922163"/>
                <a:gd name="connsiteX4" fmla="*/ 34286 w 1874353"/>
                <a:gd name="connsiteY4" fmla="*/ 0 h 922163"/>
                <a:gd name="connsiteX5" fmla="*/ 1543210 w 1874353"/>
                <a:gd name="connsiteY5" fmla="*/ 0 h 922163"/>
                <a:gd name="connsiteX6" fmla="*/ 1594155 w 1874353"/>
                <a:gd name="connsiteY6" fmla="*/ 37388 h 922163"/>
                <a:gd name="connsiteX7" fmla="*/ 1874353 w 1874353"/>
                <a:gd name="connsiteY7" fmla="*/ 443788 h 922163"/>
                <a:gd name="connsiteX0" fmla="*/ 1661143 w 1874631"/>
                <a:gd name="connsiteY0" fmla="*/ 922163 h 922163"/>
                <a:gd name="connsiteX1" fmla="*/ 3793 w 1874631"/>
                <a:gd name="connsiteY1" fmla="*/ 922163 h 922163"/>
                <a:gd name="connsiteX2" fmla="*/ 143552 w 1874631"/>
                <a:gd name="connsiteY2" fmla="*/ 457622 h 922163"/>
                <a:gd name="connsiteX3" fmla="*/ 2724 w 1874631"/>
                <a:gd name="connsiteY3" fmla="*/ 51222 h 922163"/>
                <a:gd name="connsiteX4" fmla="*/ 18727 w 1874631"/>
                <a:gd name="connsiteY4" fmla="*/ 0 h 922163"/>
                <a:gd name="connsiteX5" fmla="*/ 1543488 w 1874631"/>
                <a:gd name="connsiteY5" fmla="*/ 0 h 922163"/>
                <a:gd name="connsiteX6" fmla="*/ 1594433 w 1874631"/>
                <a:gd name="connsiteY6" fmla="*/ 37388 h 922163"/>
                <a:gd name="connsiteX7" fmla="*/ 1874631 w 1874631"/>
                <a:gd name="connsiteY7" fmla="*/ 443788 h 922163"/>
                <a:gd name="connsiteX0" fmla="*/ 1661143 w 1735261"/>
                <a:gd name="connsiteY0" fmla="*/ 922163 h 922163"/>
                <a:gd name="connsiteX1" fmla="*/ 3793 w 1735261"/>
                <a:gd name="connsiteY1" fmla="*/ 922163 h 922163"/>
                <a:gd name="connsiteX2" fmla="*/ 143552 w 1735261"/>
                <a:gd name="connsiteY2" fmla="*/ 457622 h 922163"/>
                <a:gd name="connsiteX3" fmla="*/ 2724 w 1735261"/>
                <a:gd name="connsiteY3" fmla="*/ 51222 h 922163"/>
                <a:gd name="connsiteX4" fmla="*/ 18727 w 1735261"/>
                <a:gd name="connsiteY4" fmla="*/ 0 h 922163"/>
                <a:gd name="connsiteX5" fmla="*/ 1543488 w 1735261"/>
                <a:gd name="connsiteY5" fmla="*/ 0 h 922163"/>
                <a:gd name="connsiteX6" fmla="*/ 1594433 w 1735261"/>
                <a:gd name="connsiteY6" fmla="*/ 37388 h 922163"/>
                <a:gd name="connsiteX7" fmla="*/ 1735261 w 1735261"/>
                <a:gd name="connsiteY7" fmla="*/ 443788 h 922163"/>
                <a:gd name="connsiteX0" fmla="*/ 1661143 w 1735261"/>
                <a:gd name="connsiteY0" fmla="*/ 922163 h 922163"/>
                <a:gd name="connsiteX1" fmla="*/ 3793 w 1735261"/>
                <a:gd name="connsiteY1" fmla="*/ 922163 h 922163"/>
                <a:gd name="connsiteX2" fmla="*/ 143552 w 1735261"/>
                <a:gd name="connsiteY2" fmla="*/ 457622 h 922163"/>
                <a:gd name="connsiteX3" fmla="*/ 2724 w 1735261"/>
                <a:gd name="connsiteY3" fmla="*/ 51222 h 922163"/>
                <a:gd name="connsiteX4" fmla="*/ 18727 w 1735261"/>
                <a:gd name="connsiteY4" fmla="*/ 0 h 922163"/>
                <a:gd name="connsiteX5" fmla="*/ 1543488 w 1735261"/>
                <a:gd name="connsiteY5" fmla="*/ 0 h 922163"/>
                <a:gd name="connsiteX6" fmla="*/ 1594433 w 1735261"/>
                <a:gd name="connsiteY6" fmla="*/ 37388 h 922163"/>
                <a:gd name="connsiteX7" fmla="*/ 1735261 w 1735261"/>
                <a:gd name="connsiteY7" fmla="*/ 443788 h 922163"/>
                <a:gd name="connsiteX0" fmla="*/ 1661143 w 1735261"/>
                <a:gd name="connsiteY0" fmla="*/ 922163 h 922163"/>
                <a:gd name="connsiteX1" fmla="*/ 3793 w 1735261"/>
                <a:gd name="connsiteY1" fmla="*/ 922163 h 922163"/>
                <a:gd name="connsiteX2" fmla="*/ 143552 w 1735261"/>
                <a:gd name="connsiteY2" fmla="*/ 457622 h 922163"/>
                <a:gd name="connsiteX3" fmla="*/ 2724 w 1735261"/>
                <a:gd name="connsiteY3" fmla="*/ 51222 h 922163"/>
                <a:gd name="connsiteX4" fmla="*/ 18727 w 1735261"/>
                <a:gd name="connsiteY4" fmla="*/ 0 h 922163"/>
                <a:gd name="connsiteX5" fmla="*/ 1543488 w 1735261"/>
                <a:gd name="connsiteY5" fmla="*/ 0 h 922163"/>
                <a:gd name="connsiteX6" fmla="*/ 1594433 w 1735261"/>
                <a:gd name="connsiteY6" fmla="*/ 37388 h 922163"/>
                <a:gd name="connsiteX7" fmla="*/ 1735261 w 1735261"/>
                <a:gd name="connsiteY7" fmla="*/ 443788 h 922163"/>
                <a:gd name="connsiteX0" fmla="*/ 1661143 w 1735261"/>
                <a:gd name="connsiteY0" fmla="*/ 922163 h 922163"/>
                <a:gd name="connsiteX1" fmla="*/ 3793 w 1735261"/>
                <a:gd name="connsiteY1" fmla="*/ 922163 h 922163"/>
                <a:gd name="connsiteX2" fmla="*/ 143552 w 1735261"/>
                <a:gd name="connsiteY2" fmla="*/ 457622 h 922163"/>
                <a:gd name="connsiteX3" fmla="*/ 2724 w 1735261"/>
                <a:gd name="connsiteY3" fmla="*/ 51222 h 922163"/>
                <a:gd name="connsiteX4" fmla="*/ 18727 w 1735261"/>
                <a:gd name="connsiteY4" fmla="*/ 0 h 922163"/>
                <a:gd name="connsiteX5" fmla="*/ 1568828 w 1735261"/>
                <a:gd name="connsiteY5" fmla="*/ 0 h 922163"/>
                <a:gd name="connsiteX6" fmla="*/ 1594433 w 1735261"/>
                <a:gd name="connsiteY6" fmla="*/ 37388 h 922163"/>
                <a:gd name="connsiteX7" fmla="*/ 1735261 w 1735261"/>
                <a:gd name="connsiteY7" fmla="*/ 443788 h 922163"/>
                <a:gd name="connsiteX0" fmla="*/ 1661143 w 1735261"/>
                <a:gd name="connsiteY0" fmla="*/ 922163 h 922163"/>
                <a:gd name="connsiteX1" fmla="*/ 3793 w 1735261"/>
                <a:gd name="connsiteY1" fmla="*/ 922163 h 922163"/>
                <a:gd name="connsiteX2" fmla="*/ 143552 w 1735261"/>
                <a:gd name="connsiteY2" fmla="*/ 457622 h 922163"/>
                <a:gd name="connsiteX3" fmla="*/ 2724 w 1735261"/>
                <a:gd name="connsiteY3" fmla="*/ 51222 h 922163"/>
                <a:gd name="connsiteX4" fmla="*/ 18727 w 1735261"/>
                <a:gd name="connsiteY4" fmla="*/ 0 h 922163"/>
                <a:gd name="connsiteX5" fmla="*/ 1568828 w 1735261"/>
                <a:gd name="connsiteY5" fmla="*/ 0 h 922163"/>
                <a:gd name="connsiteX6" fmla="*/ 1594433 w 1735261"/>
                <a:gd name="connsiteY6" fmla="*/ 37388 h 922163"/>
                <a:gd name="connsiteX7" fmla="*/ 1735261 w 1735261"/>
                <a:gd name="connsiteY7" fmla="*/ 443788 h 922163"/>
                <a:gd name="connsiteX0" fmla="*/ 1661143 w 1735261"/>
                <a:gd name="connsiteY0" fmla="*/ 922163 h 922163"/>
                <a:gd name="connsiteX1" fmla="*/ 3793 w 1735261"/>
                <a:gd name="connsiteY1" fmla="*/ 922163 h 922163"/>
                <a:gd name="connsiteX2" fmla="*/ 143552 w 1735261"/>
                <a:gd name="connsiteY2" fmla="*/ 457622 h 922163"/>
                <a:gd name="connsiteX3" fmla="*/ 2724 w 1735261"/>
                <a:gd name="connsiteY3" fmla="*/ 51222 h 922163"/>
                <a:gd name="connsiteX4" fmla="*/ 18727 w 1735261"/>
                <a:gd name="connsiteY4" fmla="*/ 0 h 922163"/>
                <a:gd name="connsiteX5" fmla="*/ 1568828 w 1735261"/>
                <a:gd name="connsiteY5" fmla="*/ 0 h 922163"/>
                <a:gd name="connsiteX6" fmla="*/ 1594433 w 1735261"/>
                <a:gd name="connsiteY6" fmla="*/ 37388 h 922163"/>
                <a:gd name="connsiteX7" fmla="*/ 1735261 w 1735261"/>
                <a:gd name="connsiteY7" fmla="*/ 443788 h 922163"/>
                <a:gd name="connsiteX0" fmla="*/ 1661143 w 1735261"/>
                <a:gd name="connsiteY0" fmla="*/ 922163 h 922163"/>
                <a:gd name="connsiteX1" fmla="*/ 3793 w 1735261"/>
                <a:gd name="connsiteY1" fmla="*/ 922163 h 922163"/>
                <a:gd name="connsiteX2" fmla="*/ 143552 w 1735261"/>
                <a:gd name="connsiteY2" fmla="*/ 457622 h 922163"/>
                <a:gd name="connsiteX3" fmla="*/ 2724 w 1735261"/>
                <a:gd name="connsiteY3" fmla="*/ 51222 h 922163"/>
                <a:gd name="connsiteX4" fmla="*/ 18727 w 1735261"/>
                <a:gd name="connsiteY4" fmla="*/ 0 h 922163"/>
                <a:gd name="connsiteX5" fmla="*/ 1568828 w 1735261"/>
                <a:gd name="connsiteY5" fmla="*/ 0 h 922163"/>
                <a:gd name="connsiteX6" fmla="*/ 1594433 w 1735261"/>
                <a:gd name="connsiteY6" fmla="*/ 37388 h 922163"/>
                <a:gd name="connsiteX7" fmla="*/ 1735261 w 1735261"/>
                <a:gd name="connsiteY7" fmla="*/ 443788 h 922163"/>
                <a:gd name="connsiteX0" fmla="*/ 1661143 w 1735261"/>
                <a:gd name="connsiteY0" fmla="*/ 922163 h 922163"/>
                <a:gd name="connsiteX1" fmla="*/ 3793 w 1735261"/>
                <a:gd name="connsiteY1" fmla="*/ 922163 h 922163"/>
                <a:gd name="connsiteX2" fmla="*/ 143552 w 1735261"/>
                <a:gd name="connsiteY2" fmla="*/ 457622 h 922163"/>
                <a:gd name="connsiteX3" fmla="*/ 2724 w 1735261"/>
                <a:gd name="connsiteY3" fmla="*/ 51222 h 922163"/>
                <a:gd name="connsiteX4" fmla="*/ 18727 w 1735261"/>
                <a:gd name="connsiteY4" fmla="*/ 0 h 922163"/>
                <a:gd name="connsiteX5" fmla="*/ 1568828 w 1735261"/>
                <a:gd name="connsiteY5" fmla="*/ 0 h 922163"/>
                <a:gd name="connsiteX6" fmla="*/ 1594433 w 1735261"/>
                <a:gd name="connsiteY6" fmla="*/ 37388 h 922163"/>
                <a:gd name="connsiteX7" fmla="*/ 1735261 w 1735261"/>
                <a:gd name="connsiteY7" fmla="*/ 443788 h 922163"/>
                <a:gd name="connsiteX0" fmla="*/ 1661143 w 1735261"/>
                <a:gd name="connsiteY0" fmla="*/ 922163 h 922163"/>
                <a:gd name="connsiteX1" fmla="*/ 3793 w 1735261"/>
                <a:gd name="connsiteY1" fmla="*/ 922163 h 922163"/>
                <a:gd name="connsiteX2" fmla="*/ 143552 w 1735261"/>
                <a:gd name="connsiteY2" fmla="*/ 457622 h 922163"/>
                <a:gd name="connsiteX3" fmla="*/ 2724 w 1735261"/>
                <a:gd name="connsiteY3" fmla="*/ 51222 h 922163"/>
                <a:gd name="connsiteX4" fmla="*/ 18727 w 1735261"/>
                <a:gd name="connsiteY4" fmla="*/ 0 h 922163"/>
                <a:gd name="connsiteX5" fmla="*/ 1568828 w 1735261"/>
                <a:gd name="connsiteY5" fmla="*/ 0 h 922163"/>
                <a:gd name="connsiteX6" fmla="*/ 1594433 w 1735261"/>
                <a:gd name="connsiteY6" fmla="*/ 37388 h 922163"/>
                <a:gd name="connsiteX7" fmla="*/ 1735261 w 1735261"/>
                <a:gd name="connsiteY7" fmla="*/ 443788 h 922163"/>
                <a:gd name="connsiteX0" fmla="*/ 1661143 w 1735261"/>
                <a:gd name="connsiteY0" fmla="*/ 922163 h 922163"/>
                <a:gd name="connsiteX1" fmla="*/ 3793 w 1735261"/>
                <a:gd name="connsiteY1" fmla="*/ 922163 h 922163"/>
                <a:gd name="connsiteX2" fmla="*/ 143552 w 1735261"/>
                <a:gd name="connsiteY2" fmla="*/ 457622 h 922163"/>
                <a:gd name="connsiteX3" fmla="*/ 2724 w 1735261"/>
                <a:gd name="connsiteY3" fmla="*/ 51222 h 922163"/>
                <a:gd name="connsiteX4" fmla="*/ 18727 w 1735261"/>
                <a:gd name="connsiteY4" fmla="*/ 0 h 922163"/>
                <a:gd name="connsiteX5" fmla="*/ 1568828 w 1735261"/>
                <a:gd name="connsiteY5" fmla="*/ 0 h 922163"/>
                <a:gd name="connsiteX6" fmla="*/ 1594433 w 1735261"/>
                <a:gd name="connsiteY6" fmla="*/ 37388 h 922163"/>
                <a:gd name="connsiteX7" fmla="*/ 1735261 w 1735261"/>
                <a:gd name="connsiteY7" fmla="*/ 443788 h 922163"/>
                <a:gd name="connsiteX0" fmla="*/ 1661143 w 1735261"/>
                <a:gd name="connsiteY0" fmla="*/ 922163 h 922163"/>
                <a:gd name="connsiteX1" fmla="*/ 3793 w 1735261"/>
                <a:gd name="connsiteY1" fmla="*/ 922163 h 922163"/>
                <a:gd name="connsiteX2" fmla="*/ 143552 w 1735261"/>
                <a:gd name="connsiteY2" fmla="*/ 457622 h 922163"/>
                <a:gd name="connsiteX3" fmla="*/ 2724 w 1735261"/>
                <a:gd name="connsiteY3" fmla="*/ 51222 h 922163"/>
                <a:gd name="connsiteX4" fmla="*/ 18727 w 1735261"/>
                <a:gd name="connsiteY4" fmla="*/ 0 h 922163"/>
                <a:gd name="connsiteX5" fmla="*/ 1568828 w 1735261"/>
                <a:gd name="connsiteY5" fmla="*/ 0 h 922163"/>
                <a:gd name="connsiteX6" fmla="*/ 1594433 w 1735261"/>
                <a:gd name="connsiteY6" fmla="*/ 37388 h 922163"/>
                <a:gd name="connsiteX7" fmla="*/ 1735261 w 1735261"/>
                <a:gd name="connsiteY7" fmla="*/ 443788 h 922163"/>
                <a:gd name="connsiteX0" fmla="*/ 1661143 w 1735261"/>
                <a:gd name="connsiteY0" fmla="*/ 922163 h 922163"/>
                <a:gd name="connsiteX1" fmla="*/ 3793 w 1735261"/>
                <a:gd name="connsiteY1" fmla="*/ 922163 h 922163"/>
                <a:gd name="connsiteX2" fmla="*/ 143552 w 1735261"/>
                <a:gd name="connsiteY2" fmla="*/ 457622 h 922163"/>
                <a:gd name="connsiteX3" fmla="*/ 2724 w 1735261"/>
                <a:gd name="connsiteY3" fmla="*/ 51222 h 922163"/>
                <a:gd name="connsiteX4" fmla="*/ 18727 w 1735261"/>
                <a:gd name="connsiteY4" fmla="*/ 0 h 922163"/>
                <a:gd name="connsiteX5" fmla="*/ 1568828 w 1735261"/>
                <a:gd name="connsiteY5" fmla="*/ 0 h 922163"/>
                <a:gd name="connsiteX6" fmla="*/ 1594433 w 1735261"/>
                <a:gd name="connsiteY6" fmla="*/ 37388 h 922163"/>
                <a:gd name="connsiteX7" fmla="*/ 1735261 w 1735261"/>
                <a:gd name="connsiteY7" fmla="*/ 443788 h 922163"/>
                <a:gd name="connsiteX0" fmla="*/ 1661143 w 1735261"/>
                <a:gd name="connsiteY0" fmla="*/ 922163 h 922163"/>
                <a:gd name="connsiteX1" fmla="*/ 3793 w 1735261"/>
                <a:gd name="connsiteY1" fmla="*/ 922163 h 922163"/>
                <a:gd name="connsiteX2" fmla="*/ 143552 w 1735261"/>
                <a:gd name="connsiteY2" fmla="*/ 457622 h 922163"/>
                <a:gd name="connsiteX3" fmla="*/ 2724 w 1735261"/>
                <a:gd name="connsiteY3" fmla="*/ 51222 h 922163"/>
                <a:gd name="connsiteX4" fmla="*/ 18727 w 1735261"/>
                <a:gd name="connsiteY4" fmla="*/ 0 h 922163"/>
                <a:gd name="connsiteX5" fmla="*/ 1568828 w 1735261"/>
                <a:gd name="connsiteY5" fmla="*/ 0 h 922163"/>
                <a:gd name="connsiteX6" fmla="*/ 1594433 w 1735261"/>
                <a:gd name="connsiteY6" fmla="*/ 37388 h 922163"/>
                <a:gd name="connsiteX7" fmla="*/ 1735261 w 1735261"/>
                <a:gd name="connsiteY7" fmla="*/ 443788 h 922163"/>
                <a:gd name="connsiteX0" fmla="*/ 1661143 w 1735261"/>
                <a:gd name="connsiteY0" fmla="*/ 922163 h 922163"/>
                <a:gd name="connsiteX1" fmla="*/ 3793 w 1735261"/>
                <a:gd name="connsiteY1" fmla="*/ 922163 h 922163"/>
                <a:gd name="connsiteX2" fmla="*/ 91329 w 1735261"/>
                <a:gd name="connsiteY2" fmla="*/ 457622 h 922163"/>
                <a:gd name="connsiteX3" fmla="*/ 2724 w 1735261"/>
                <a:gd name="connsiteY3" fmla="*/ 51222 h 922163"/>
                <a:gd name="connsiteX4" fmla="*/ 18727 w 1735261"/>
                <a:gd name="connsiteY4" fmla="*/ 0 h 922163"/>
                <a:gd name="connsiteX5" fmla="*/ 1568828 w 1735261"/>
                <a:gd name="connsiteY5" fmla="*/ 0 h 922163"/>
                <a:gd name="connsiteX6" fmla="*/ 1594433 w 1735261"/>
                <a:gd name="connsiteY6" fmla="*/ 37388 h 922163"/>
                <a:gd name="connsiteX7" fmla="*/ 1735261 w 1735261"/>
                <a:gd name="connsiteY7" fmla="*/ 443788 h 922163"/>
                <a:gd name="connsiteX0" fmla="*/ 1661143 w 1735261"/>
                <a:gd name="connsiteY0" fmla="*/ 922163 h 922163"/>
                <a:gd name="connsiteX1" fmla="*/ 3793 w 1735261"/>
                <a:gd name="connsiteY1" fmla="*/ 922163 h 922163"/>
                <a:gd name="connsiteX2" fmla="*/ 91329 w 1735261"/>
                <a:gd name="connsiteY2" fmla="*/ 457622 h 922163"/>
                <a:gd name="connsiteX3" fmla="*/ 2724 w 1735261"/>
                <a:gd name="connsiteY3" fmla="*/ 51222 h 922163"/>
                <a:gd name="connsiteX4" fmla="*/ 18727 w 1735261"/>
                <a:gd name="connsiteY4" fmla="*/ 0 h 922163"/>
                <a:gd name="connsiteX5" fmla="*/ 1568828 w 1735261"/>
                <a:gd name="connsiteY5" fmla="*/ 0 h 922163"/>
                <a:gd name="connsiteX6" fmla="*/ 1594433 w 1735261"/>
                <a:gd name="connsiteY6" fmla="*/ 37388 h 922163"/>
                <a:gd name="connsiteX7" fmla="*/ 1735261 w 1735261"/>
                <a:gd name="connsiteY7" fmla="*/ 443788 h 922163"/>
                <a:gd name="connsiteX0" fmla="*/ 1661143 w 1735261"/>
                <a:gd name="connsiteY0" fmla="*/ 922163 h 922163"/>
                <a:gd name="connsiteX1" fmla="*/ 3793 w 1735261"/>
                <a:gd name="connsiteY1" fmla="*/ 922163 h 922163"/>
                <a:gd name="connsiteX2" fmla="*/ 91329 w 1735261"/>
                <a:gd name="connsiteY2" fmla="*/ 457622 h 922163"/>
                <a:gd name="connsiteX3" fmla="*/ 2724 w 1735261"/>
                <a:gd name="connsiteY3" fmla="*/ 51222 h 922163"/>
                <a:gd name="connsiteX4" fmla="*/ 18727 w 1735261"/>
                <a:gd name="connsiteY4" fmla="*/ 0 h 922163"/>
                <a:gd name="connsiteX5" fmla="*/ 1568828 w 1735261"/>
                <a:gd name="connsiteY5" fmla="*/ 0 h 922163"/>
                <a:gd name="connsiteX6" fmla="*/ 1594433 w 1735261"/>
                <a:gd name="connsiteY6" fmla="*/ 37388 h 922163"/>
                <a:gd name="connsiteX7" fmla="*/ 1735261 w 1735261"/>
                <a:gd name="connsiteY7" fmla="*/ 443788 h 922163"/>
                <a:gd name="connsiteX0" fmla="*/ 1660115 w 1734233"/>
                <a:gd name="connsiteY0" fmla="*/ 922163 h 922163"/>
                <a:gd name="connsiteX1" fmla="*/ 2765 w 1734233"/>
                <a:gd name="connsiteY1" fmla="*/ 922163 h 922163"/>
                <a:gd name="connsiteX2" fmla="*/ 90301 w 1734233"/>
                <a:gd name="connsiteY2" fmla="*/ 457622 h 922163"/>
                <a:gd name="connsiteX3" fmla="*/ 1696 w 1734233"/>
                <a:gd name="connsiteY3" fmla="*/ 51222 h 922163"/>
                <a:gd name="connsiteX4" fmla="*/ 17699 w 1734233"/>
                <a:gd name="connsiteY4" fmla="*/ 0 h 922163"/>
                <a:gd name="connsiteX5" fmla="*/ 1567800 w 1734233"/>
                <a:gd name="connsiteY5" fmla="*/ 0 h 922163"/>
                <a:gd name="connsiteX6" fmla="*/ 1593405 w 1734233"/>
                <a:gd name="connsiteY6" fmla="*/ 37388 h 922163"/>
                <a:gd name="connsiteX7" fmla="*/ 1734233 w 1734233"/>
                <a:gd name="connsiteY7" fmla="*/ 443788 h 922163"/>
                <a:gd name="connsiteX0" fmla="*/ 1660244 w 1734362"/>
                <a:gd name="connsiteY0" fmla="*/ 922163 h 922163"/>
                <a:gd name="connsiteX1" fmla="*/ 2894 w 1734362"/>
                <a:gd name="connsiteY1" fmla="*/ 922163 h 922163"/>
                <a:gd name="connsiteX2" fmla="*/ 90430 w 1734362"/>
                <a:gd name="connsiteY2" fmla="*/ 457622 h 922163"/>
                <a:gd name="connsiteX3" fmla="*/ 1825 w 1734362"/>
                <a:gd name="connsiteY3" fmla="*/ 51222 h 922163"/>
                <a:gd name="connsiteX4" fmla="*/ 11894 w 1734362"/>
                <a:gd name="connsiteY4" fmla="*/ 0 h 922163"/>
                <a:gd name="connsiteX5" fmla="*/ 1567929 w 1734362"/>
                <a:gd name="connsiteY5" fmla="*/ 0 h 922163"/>
                <a:gd name="connsiteX6" fmla="*/ 1593534 w 1734362"/>
                <a:gd name="connsiteY6" fmla="*/ 37388 h 922163"/>
                <a:gd name="connsiteX7" fmla="*/ 1734362 w 1734362"/>
                <a:gd name="connsiteY7" fmla="*/ 443788 h 922163"/>
                <a:gd name="connsiteX0" fmla="*/ 1660244 w 1682139"/>
                <a:gd name="connsiteY0" fmla="*/ 922163 h 922163"/>
                <a:gd name="connsiteX1" fmla="*/ 2894 w 1682139"/>
                <a:gd name="connsiteY1" fmla="*/ 922163 h 922163"/>
                <a:gd name="connsiteX2" fmla="*/ 90430 w 1682139"/>
                <a:gd name="connsiteY2" fmla="*/ 457622 h 922163"/>
                <a:gd name="connsiteX3" fmla="*/ 1825 w 1682139"/>
                <a:gd name="connsiteY3" fmla="*/ 51222 h 922163"/>
                <a:gd name="connsiteX4" fmla="*/ 11894 w 1682139"/>
                <a:gd name="connsiteY4" fmla="*/ 0 h 922163"/>
                <a:gd name="connsiteX5" fmla="*/ 1567929 w 1682139"/>
                <a:gd name="connsiteY5" fmla="*/ 0 h 922163"/>
                <a:gd name="connsiteX6" fmla="*/ 1593534 w 1682139"/>
                <a:gd name="connsiteY6" fmla="*/ 37388 h 922163"/>
                <a:gd name="connsiteX7" fmla="*/ 1682139 w 1682139"/>
                <a:gd name="connsiteY7" fmla="*/ 443788 h 922163"/>
                <a:gd name="connsiteX0" fmla="*/ 1660244 w 1682139"/>
                <a:gd name="connsiteY0" fmla="*/ 922163 h 922163"/>
                <a:gd name="connsiteX1" fmla="*/ 2894 w 1682139"/>
                <a:gd name="connsiteY1" fmla="*/ 922163 h 922163"/>
                <a:gd name="connsiteX2" fmla="*/ 90430 w 1682139"/>
                <a:gd name="connsiteY2" fmla="*/ 457622 h 922163"/>
                <a:gd name="connsiteX3" fmla="*/ 1825 w 1682139"/>
                <a:gd name="connsiteY3" fmla="*/ 51222 h 922163"/>
                <a:gd name="connsiteX4" fmla="*/ 11894 w 1682139"/>
                <a:gd name="connsiteY4" fmla="*/ 0 h 922163"/>
                <a:gd name="connsiteX5" fmla="*/ 1567929 w 1682139"/>
                <a:gd name="connsiteY5" fmla="*/ 0 h 922163"/>
                <a:gd name="connsiteX6" fmla="*/ 1593534 w 1682139"/>
                <a:gd name="connsiteY6" fmla="*/ 37388 h 922163"/>
                <a:gd name="connsiteX7" fmla="*/ 1682139 w 1682139"/>
                <a:gd name="connsiteY7" fmla="*/ 443788 h 922163"/>
                <a:gd name="connsiteX0" fmla="*/ 1660244 w 1682139"/>
                <a:gd name="connsiteY0" fmla="*/ 922163 h 922163"/>
                <a:gd name="connsiteX1" fmla="*/ 2894 w 1682139"/>
                <a:gd name="connsiteY1" fmla="*/ 922163 h 922163"/>
                <a:gd name="connsiteX2" fmla="*/ 90430 w 1682139"/>
                <a:gd name="connsiteY2" fmla="*/ 457622 h 922163"/>
                <a:gd name="connsiteX3" fmla="*/ 1825 w 1682139"/>
                <a:gd name="connsiteY3" fmla="*/ 51222 h 922163"/>
                <a:gd name="connsiteX4" fmla="*/ 11894 w 1682139"/>
                <a:gd name="connsiteY4" fmla="*/ 0 h 922163"/>
                <a:gd name="connsiteX5" fmla="*/ 1567929 w 1682139"/>
                <a:gd name="connsiteY5" fmla="*/ 0 h 922163"/>
                <a:gd name="connsiteX6" fmla="*/ 1593534 w 1682139"/>
                <a:gd name="connsiteY6" fmla="*/ 37388 h 922163"/>
                <a:gd name="connsiteX7" fmla="*/ 1682139 w 1682139"/>
                <a:gd name="connsiteY7" fmla="*/ 443788 h 922163"/>
                <a:gd name="connsiteX0" fmla="*/ 1660244 w 1682139"/>
                <a:gd name="connsiteY0" fmla="*/ 922163 h 922163"/>
                <a:gd name="connsiteX1" fmla="*/ 2894 w 1682139"/>
                <a:gd name="connsiteY1" fmla="*/ 922163 h 922163"/>
                <a:gd name="connsiteX2" fmla="*/ 90430 w 1682139"/>
                <a:gd name="connsiteY2" fmla="*/ 457622 h 922163"/>
                <a:gd name="connsiteX3" fmla="*/ 1825 w 1682139"/>
                <a:gd name="connsiteY3" fmla="*/ 51222 h 922163"/>
                <a:gd name="connsiteX4" fmla="*/ 11894 w 1682139"/>
                <a:gd name="connsiteY4" fmla="*/ 0 h 922163"/>
                <a:gd name="connsiteX5" fmla="*/ 1577424 w 1682139"/>
                <a:gd name="connsiteY5" fmla="*/ 0 h 922163"/>
                <a:gd name="connsiteX6" fmla="*/ 1593534 w 1682139"/>
                <a:gd name="connsiteY6" fmla="*/ 37388 h 922163"/>
                <a:gd name="connsiteX7" fmla="*/ 1682139 w 1682139"/>
                <a:gd name="connsiteY7" fmla="*/ 443788 h 922163"/>
                <a:gd name="connsiteX0" fmla="*/ 1660244 w 1682139"/>
                <a:gd name="connsiteY0" fmla="*/ 922163 h 922163"/>
                <a:gd name="connsiteX1" fmla="*/ 2894 w 1682139"/>
                <a:gd name="connsiteY1" fmla="*/ 922163 h 922163"/>
                <a:gd name="connsiteX2" fmla="*/ 254706 w 1682139"/>
                <a:gd name="connsiteY2" fmla="*/ 457622 h 922163"/>
                <a:gd name="connsiteX3" fmla="*/ 1825 w 1682139"/>
                <a:gd name="connsiteY3" fmla="*/ 51222 h 922163"/>
                <a:gd name="connsiteX4" fmla="*/ 11894 w 1682139"/>
                <a:gd name="connsiteY4" fmla="*/ 0 h 922163"/>
                <a:gd name="connsiteX5" fmla="*/ 1577424 w 1682139"/>
                <a:gd name="connsiteY5" fmla="*/ 0 h 922163"/>
                <a:gd name="connsiteX6" fmla="*/ 1593534 w 1682139"/>
                <a:gd name="connsiteY6" fmla="*/ 37388 h 922163"/>
                <a:gd name="connsiteX7" fmla="*/ 1682139 w 1682139"/>
                <a:gd name="connsiteY7" fmla="*/ 443788 h 922163"/>
                <a:gd name="connsiteX0" fmla="*/ 1660244 w 1682139"/>
                <a:gd name="connsiteY0" fmla="*/ 922163 h 922163"/>
                <a:gd name="connsiteX1" fmla="*/ 2894 w 1682139"/>
                <a:gd name="connsiteY1" fmla="*/ 922163 h 922163"/>
                <a:gd name="connsiteX2" fmla="*/ 254706 w 1682139"/>
                <a:gd name="connsiteY2" fmla="*/ 457622 h 922163"/>
                <a:gd name="connsiteX3" fmla="*/ 1825 w 1682139"/>
                <a:gd name="connsiteY3" fmla="*/ 51222 h 922163"/>
                <a:gd name="connsiteX4" fmla="*/ 11894 w 1682139"/>
                <a:gd name="connsiteY4" fmla="*/ 0 h 922163"/>
                <a:gd name="connsiteX5" fmla="*/ 1577424 w 1682139"/>
                <a:gd name="connsiteY5" fmla="*/ 0 h 922163"/>
                <a:gd name="connsiteX6" fmla="*/ 1593534 w 1682139"/>
                <a:gd name="connsiteY6" fmla="*/ 37388 h 922163"/>
                <a:gd name="connsiteX7" fmla="*/ 1682139 w 1682139"/>
                <a:gd name="connsiteY7" fmla="*/ 443788 h 922163"/>
                <a:gd name="connsiteX0" fmla="*/ 1660244 w 1682139"/>
                <a:gd name="connsiteY0" fmla="*/ 922163 h 922163"/>
                <a:gd name="connsiteX1" fmla="*/ 2894 w 1682139"/>
                <a:gd name="connsiteY1" fmla="*/ 922163 h 922163"/>
                <a:gd name="connsiteX2" fmla="*/ 254706 w 1682139"/>
                <a:gd name="connsiteY2" fmla="*/ 457622 h 922163"/>
                <a:gd name="connsiteX3" fmla="*/ 1825 w 1682139"/>
                <a:gd name="connsiteY3" fmla="*/ 51222 h 922163"/>
                <a:gd name="connsiteX4" fmla="*/ 11894 w 1682139"/>
                <a:gd name="connsiteY4" fmla="*/ 0 h 922163"/>
                <a:gd name="connsiteX5" fmla="*/ 1577424 w 1682139"/>
                <a:gd name="connsiteY5" fmla="*/ 0 h 922163"/>
                <a:gd name="connsiteX6" fmla="*/ 1593534 w 1682139"/>
                <a:gd name="connsiteY6" fmla="*/ 37388 h 922163"/>
                <a:gd name="connsiteX7" fmla="*/ 1682139 w 1682139"/>
                <a:gd name="connsiteY7" fmla="*/ 443788 h 922163"/>
                <a:gd name="connsiteX0" fmla="*/ 1663548 w 1685443"/>
                <a:gd name="connsiteY0" fmla="*/ 922163 h 922163"/>
                <a:gd name="connsiteX1" fmla="*/ 6198 w 1685443"/>
                <a:gd name="connsiteY1" fmla="*/ 922163 h 922163"/>
                <a:gd name="connsiteX2" fmla="*/ 258010 w 1685443"/>
                <a:gd name="connsiteY2" fmla="*/ 457622 h 922163"/>
                <a:gd name="connsiteX3" fmla="*/ 5129 w 1685443"/>
                <a:gd name="connsiteY3" fmla="*/ 51222 h 922163"/>
                <a:gd name="connsiteX4" fmla="*/ 15198 w 1685443"/>
                <a:gd name="connsiteY4" fmla="*/ 0 h 922163"/>
                <a:gd name="connsiteX5" fmla="*/ 1580728 w 1685443"/>
                <a:gd name="connsiteY5" fmla="*/ 0 h 922163"/>
                <a:gd name="connsiteX6" fmla="*/ 1596838 w 1685443"/>
                <a:gd name="connsiteY6" fmla="*/ 37388 h 922163"/>
                <a:gd name="connsiteX7" fmla="*/ 1685443 w 1685443"/>
                <a:gd name="connsiteY7" fmla="*/ 443788 h 922163"/>
                <a:gd name="connsiteX0" fmla="*/ 1663087 w 1684982"/>
                <a:gd name="connsiteY0" fmla="*/ 922163 h 922163"/>
                <a:gd name="connsiteX1" fmla="*/ 5737 w 1684982"/>
                <a:gd name="connsiteY1" fmla="*/ 922163 h 922163"/>
                <a:gd name="connsiteX2" fmla="*/ 257549 w 1684982"/>
                <a:gd name="connsiteY2" fmla="*/ 457622 h 922163"/>
                <a:gd name="connsiteX3" fmla="*/ 4668 w 1684982"/>
                <a:gd name="connsiteY3" fmla="*/ 51222 h 922163"/>
                <a:gd name="connsiteX4" fmla="*/ 33404 w 1684982"/>
                <a:gd name="connsiteY4" fmla="*/ 0 h 922163"/>
                <a:gd name="connsiteX5" fmla="*/ 1580267 w 1684982"/>
                <a:gd name="connsiteY5" fmla="*/ 0 h 922163"/>
                <a:gd name="connsiteX6" fmla="*/ 1596377 w 1684982"/>
                <a:gd name="connsiteY6" fmla="*/ 37388 h 922163"/>
                <a:gd name="connsiteX7" fmla="*/ 1684982 w 1684982"/>
                <a:gd name="connsiteY7" fmla="*/ 443788 h 922163"/>
                <a:gd name="connsiteX0" fmla="*/ 1663087 w 1849258"/>
                <a:gd name="connsiteY0" fmla="*/ 922163 h 922163"/>
                <a:gd name="connsiteX1" fmla="*/ 5737 w 1849258"/>
                <a:gd name="connsiteY1" fmla="*/ 922163 h 922163"/>
                <a:gd name="connsiteX2" fmla="*/ 257549 w 1849258"/>
                <a:gd name="connsiteY2" fmla="*/ 457622 h 922163"/>
                <a:gd name="connsiteX3" fmla="*/ 4668 w 1849258"/>
                <a:gd name="connsiteY3" fmla="*/ 51222 h 922163"/>
                <a:gd name="connsiteX4" fmla="*/ 33404 w 1849258"/>
                <a:gd name="connsiteY4" fmla="*/ 0 h 922163"/>
                <a:gd name="connsiteX5" fmla="*/ 1580267 w 1849258"/>
                <a:gd name="connsiteY5" fmla="*/ 0 h 922163"/>
                <a:gd name="connsiteX6" fmla="*/ 1596377 w 1849258"/>
                <a:gd name="connsiteY6" fmla="*/ 37388 h 922163"/>
                <a:gd name="connsiteX7" fmla="*/ 1849258 w 1849258"/>
                <a:gd name="connsiteY7" fmla="*/ 443788 h 922163"/>
                <a:gd name="connsiteX0" fmla="*/ 1663087 w 1849258"/>
                <a:gd name="connsiteY0" fmla="*/ 922163 h 922163"/>
                <a:gd name="connsiteX1" fmla="*/ 5737 w 1849258"/>
                <a:gd name="connsiteY1" fmla="*/ 922163 h 922163"/>
                <a:gd name="connsiteX2" fmla="*/ 257549 w 1849258"/>
                <a:gd name="connsiteY2" fmla="*/ 457622 h 922163"/>
                <a:gd name="connsiteX3" fmla="*/ 4668 w 1849258"/>
                <a:gd name="connsiteY3" fmla="*/ 51222 h 922163"/>
                <a:gd name="connsiteX4" fmla="*/ 33404 w 1849258"/>
                <a:gd name="connsiteY4" fmla="*/ 0 h 922163"/>
                <a:gd name="connsiteX5" fmla="*/ 1580267 w 1849258"/>
                <a:gd name="connsiteY5" fmla="*/ 0 h 922163"/>
                <a:gd name="connsiteX6" fmla="*/ 1596377 w 1849258"/>
                <a:gd name="connsiteY6" fmla="*/ 37388 h 922163"/>
                <a:gd name="connsiteX7" fmla="*/ 1849258 w 1849258"/>
                <a:gd name="connsiteY7" fmla="*/ 443788 h 922163"/>
                <a:gd name="connsiteX0" fmla="*/ 1663087 w 1849258"/>
                <a:gd name="connsiteY0" fmla="*/ 922163 h 922163"/>
                <a:gd name="connsiteX1" fmla="*/ 5737 w 1849258"/>
                <a:gd name="connsiteY1" fmla="*/ 922163 h 922163"/>
                <a:gd name="connsiteX2" fmla="*/ 257549 w 1849258"/>
                <a:gd name="connsiteY2" fmla="*/ 457622 h 922163"/>
                <a:gd name="connsiteX3" fmla="*/ 4668 w 1849258"/>
                <a:gd name="connsiteY3" fmla="*/ 51222 h 922163"/>
                <a:gd name="connsiteX4" fmla="*/ 33404 w 1849258"/>
                <a:gd name="connsiteY4" fmla="*/ 0 h 922163"/>
                <a:gd name="connsiteX5" fmla="*/ 1580267 w 1849258"/>
                <a:gd name="connsiteY5" fmla="*/ 0 h 922163"/>
                <a:gd name="connsiteX6" fmla="*/ 1596377 w 1849258"/>
                <a:gd name="connsiteY6" fmla="*/ 37388 h 922163"/>
                <a:gd name="connsiteX7" fmla="*/ 1849258 w 1849258"/>
                <a:gd name="connsiteY7" fmla="*/ 443788 h 922163"/>
                <a:gd name="connsiteX0" fmla="*/ 1663087 w 1849258"/>
                <a:gd name="connsiteY0" fmla="*/ 922163 h 922163"/>
                <a:gd name="connsiteX1" fmla="*/ 5737 w 1849258"/>
                <a:gd name="connsiteY1" fmla="*/ 922163 h 922163"/>
                <a:gd name="connsiteX2" fmla="*/ 257549 w 1849258"/>
                <a:gd name="connsiteY2" fmla="*/ 457622 h 922163"/>
                <a:gd name="connsiteX3" fmla="*/ 4668 w 1849258"/>
                <a:gd name="connsiteY3" fmla="*/ 51222 h 922163"/>
                <a:gd name="connsiteX4" fmla="*/ 33404 w 1849258"/>
                <a:gd name="connsiteY4" fmla="*/ 0 h 922163"/>
                <a:gd name="connsiteX5" fmla="*/ 1550398 w 1849258"/>
                <a:gd name="connsiteY5" fmla="*/ 0 h 922163"/>
                <a:gd name="connsiteX6" fmla="*/ 1596377 w 1849258"/>
                <a:gd name="connsiteY6" fmla="*/ 37388 h 922163"/>
                <a:gd name="connsiteX7" fmla="*/ 1849258 w 1849258"/>
                <a:gd name="connsiteY7" fmla="*/ 443788 h 922163"/>
                <a:gd name="connsiteX0" fmla="*/ 1663087 w 1849258"/>
                <a:gd name="connsiteY0" fmla="*/ 922163 h 922163"/>
                <a:gd name="connsiteX1" fmla="*/ 5737 w 1849258"/>
                <a:gd name="connsiteY1" fmla="*/ 922163 h 922163"/>
                <a:gd name="connsiteX2" fmla="*/ 232126 w 1849258"/>
                <a:gd name="connsiteY2" fmla="*/ 457622 h 922163"/>
                <a:gd name="connsiteX3" fmla="*/ 4668 w 1849258"/>
                <a:gd name="connsiteY3" fmla="*/ 51222 h 922163"/>
                <a:gd name="connsiteX4" fmla="*/ 33404 w 1849258"/>
                <a:gd name="connsiteY4" fmla="*/ 0 h 922163"/>
                <a:gd name="connsiteX5" fmla="*/ 1550398 w 1849258"/>
                <a:gd name="connsiteY5" fmla="*/ 0 h 922163"/>
                <a:gd name="connsiteX6" fmla="*/ 1596377 w 1849258"/>
                <a:gd name="connsiteY6" fmla="*/ 37388 h 922163"/>
                <a:gd name="connsiteX7" fmla="*/ 1849258 w 1849258"/>
                <a:gd name="connsiteY7" fmla="*/ 443788 h 922163"/>
                <a:gd name="connsiteX0" fmla="*/ 1663087 w 1849258"/>
                <a:gd name="connsiteY0" fmla="*/ 922163 h 922163"/>
                <a:gd name="connsiteX1" fmla="*/ 5737 w 1849258"/>
                <a:gd name="connsiteY1" fmla="*/ 922163 h 922163"/>
                <a:gd name="connsiteX2" fmla="*/ 232126 w 1849258"/>
                <a:gd name="connsiteY2" fmla="*/ 457622 h 922163"/>
                <a:gd name="connsiteX3" fmla="*/ 4668 w 1849258"/>
                <a:gd name="connsiteY3" fmla="*/ 51222 h 922163"/>
                <a:gd name="connsiteX4" fmla="*/ 33404 w 1849258"/>
                <a:gd name="connsiteY4" fmla="*/ 0 h 922163"/>
                <a:gd name="connsiteX5" fmla="*/ 1550398 w 1849258"/>
                <a:gd name="connsiteY5" fmla="*/ 0 h 922163"/>
                <a:gd name="connsiteX6" fmla="*/ 1596377 w 1849258"/>
                <a:gd name="connsiteY6" fmla="*/ 37388 h 922163"/>
                <a:gd name="connsiteX7" fmla="*/ 1849258 w 1849258"/>
                <a:gd name="connsiteY7" fmla="*/ 443788 h 922163"/>
                <a:gd name="connsiteX0" fmla="*/ 1663087 w 1849258"/>
                <a:gd name="connsiteY0" fmla="*/ 922163 h 922163"/>
                <a:gd name="connsiteX1" fmla="*/ 5737 w 1849258"/>
                <a:gd name="connsiteY1" fmla="*/ 922163 h 922163"/>
                <a:gd name="connsiteX2" fmla="*/ 232126 w 1849258"/>
                <a:gd name="connsiteY2" fmla="*/ 457622 h 922163"/>
                <a:gd name="connsiteX3" fmla="*/ 4668 w 1849258"/>
                <a:gd name="connsiteY3" fmla="*/ 51222 h 922163"/>
                <a:gd name="connsiteX4" fmla="*/ 33404 w 1849258"/>
                <a:gd name="connsiteY4" fmla="*/ 0 h 922163"/>
                <a:gd name="connsiteX5" fmla="*/ 1550398 w 1849258"/>
                <a:gd name="connsiteY5" fmla="*/ 0 h 922163"/>
                <a:gd name="connsiteX6" fmla="*/ 1596377 w 1849258"/>
                <a:gd name="connsiteY6" fmla="*/ 37388 h 922163"/>
                <a:gd name="connsiteX7" fmla="*/ 1849258 w 1849258"/>
                <a:gd name="connsiteY7" fmla="*/ 443788 h 922163"/>
                <a:gd name="connsiteX0" fmla="*/ 1663581 w 1849752"/>
                <a:gd name="connsiteY0" fmla="*/ 922163 h 922163"/>
                <a:gd name="connsiteX1" fmla="*/ 6231 w 1849752"/>
                <a:gd name="connsiteY1" fmla="*/ 922163 h 922163"/>
                <a:gd name="connsiteX2" fmla="*/ 232620 w 1849752"/>
                <a:gd name="connsiteY2" fmla="*/ 457622 h 922163"/>
                <a:gd name="connsiteX3" fmla="*/ 5162 w 1849752"/>
                <a:gd name="connsiteY3" fmla="*/ 51222 h 922163"/>
                <a:gd name="connsiteX4" fmla="*/ 33898 w 1849752"/>
                <a:gd name="connsiteY4" fmla="*/ 0 h 922163"/>
                <a:gd name="connsiteX5" fmla="*/ 1550892 w 1849752"/>
                <a:gd name="connsiteY5" fmla="*/ 0 h 922163"/>
                <a:gd name="connsiteX6" fmla="*/ 1596871 w 1849752"/>
                <a:gd name="connsiteY6" fmla="*/ 37388 h 922163"/>
                <a:gd name="connsiteX7" fmla="*/ 1849752 w 1849752"/>
                <a:gd name="connsiteY7" fmla="*/ 443788 h 922163"/>
                <a:gd name="connsiteX0" fmla="*/ 1663524 w 1849695"/>
                <a:gd name="connsiteY0" fmla="*/ 922163 h 922163"/>
                <a:gd name="connsiteX1" fmla="*/ 6174 w 1849695"/>
                <a:gd name="connsiteY1" fmla="*/ 922163 h 922163"/>
                <a:gd name="connsiteX2" fmla="*/ 232563 w 1849695"/>
                <a:gd name="connsiteY2" fmla="*/ 457622 h 922163"/>
                <a:gd name="connsiteX3" fmla="*/ 5105 w 1849695"/>
                <a:gd name="connsiteY3" fmla="*/ 51222 h 922163"/>
                <a:gd name="connsiteX4" fmla="*/ 36696 w 1849695"/>
                <a:gd name="connsiteY4" fmla="*/ 0 h 922163"/>
                <a:gd name="connsiteX5" fmla="*/ 1550835 w 1849695"/>
                <a:gd name="connsiteY5" fmla="*/ 0 h 922163"/>
                <a:gd name="connsiteX6" fmla="*/ 1596814 w 1849695"/>
                <a:gd name="connsiteY6" fmla="*/ 37388 h 922163"/>
                <a:gd name="connsiteX7" fmla="*/ 1849695 w 1849695"/>
                <a:gd name="connsiteY7" fmla="*/ 443788 h 922163"/>
                <a:gd name="connsiteX0" fmla="*/ 1663524 w 1824273"/>
                <a:gd name="connsiteY0" fmla="*/ 922163 h 922163"/>
                <a:gd name="connsiteX1" fmla="*/ 6174 w 1824273"/>
                <a:gd name="connsiteY1" fmla="*/ 922163 h 922163"/>
                <a:gd name="connsiteX2" fmla="*/ 232563 w 1824273"/>
                <a:gd name="connsiteY2" fmla="*/ 457622 h 922163"/>
                <a:gd name="connsiteX3" fmla="*/ 5105 w 1824273"/>
                <a:gd name="connsiteY3" fmla="*/ 51222 h 922163"/>
                <a:gd name="connsiteX4" fmla="*/ 36696 w 1824273"/>
                <a:gd name="connsiteY4" fmla="*/ 0 h 922163"/>
                <a:gd name="connsiteX5" fmla="*/ 1550835 w 1824273"/>
                <a:gd name="connsiteY5" fmla="*/ 0 h 922163"/>
                <a:gd name="connsiteX6" fmla="*/ 1596814 w 1824273"/>
                <a:gd name="connsiteY6" fmla="*/ 37388 h 922163"/>
                <a:gd name="connsiteX7" fmla="*/ 1824273 w 1824273"/>
                <a:gd name="connsiteY7" fmla="*/ 443788 h 922163"/>
                <a:gd name="connsiteX0" fmla="*/ 1663524 w 1824273"/>
                <a:gd name="connsiteY0" fmla="*/ 922163 h 922163"/>
                <a:gd name="connsiteX1" fmla="*/ 6174 w 1824273"/>
                <a:gd name="connsiteY1" fmla="*/ 922163 h 922163"/>
                <a:gd name="connsiteX2" fmla="*/ 232563 w 1824273"/>
                <a:gd name="connsiteY2" fmla="*/ 457622 h 922163"/>
                <a:gd name="connsiteX3" fmla="*/ 5105 w 1824273"/>
                <a:gd name="connsiteY3" fmla="*/ 51222 h 922163"/>
                <a:gd name="connsiteX4" fmla="*/ 36696 w 1824273"/>
                <a:gd name="connsiteY4" fmla="*/ 0 h 922163"/>
                <a:gd name="connsiteX5" fmla="*/ 1550835 w 1824273"/>
                <a:gd name="connsiteY5" fmla="*/ 0 h 922163"/>
                <a:gd name="connsiteX6" fmla="*/ 1596814 w 1824273"/>
                <a:gd name="connsiteY6" fmla="*/ 37388 h 922163"/>
                <a:gd name="connsiteX7" fmla="*/ 1824273 w 1824273"/>
                <a:gd name="connsiteY7" fmla="*/ 443788 h 922163"/>
                <a:gd name="connsiteX0" fmla="*/ 1663524 w 1824273"/>
                <a:gd name="connsiteY0" fmla="*/ 922163 h 922163"/>
                <a:gd name="connsiteX1" fmla="*/ 6174 w 1824273"/>
                <a:gd name="connsiteY1" fmla="*/ 922163 h 922163"/>
                <a:gd name="connsiteX2" fmla="*/ 232563 w 1824273"/>
                <a:gd name="connsiteY2" fmla="*/ 457622 h 922163"/>
                <a:gd name="connsiteX3" fmla="*/ 5105 w 1824273"/>
                <a:gd name="connsiteY3" fmla="*/ 51222 h 922163"/>
                <a:gd name="connsiteX4" fmla="*/ 36696 w 1824273"/>
                <a:gd name="connsiteY4" fmla="*/ 0 h 922163"/>
                <a:gd name="connsiteX5" fmla="*/ 1550835 w 1824273"/>
                <a:gd name="connsiteY5" fmla="*/ 0 h 922163"/>
                <a:gd name="connsiteX6" fmla="*/ 1596814 w 1824273"/>
                <a:gd name="connsiteY6" fmla="*/ 37388 h 922163"/>
                <a:gd name="connsiteX7" fmla="*/ 1824273 w 1824273"/>
                <a:gd name="connsiteY7" fmla="*/ 443788 h 922163"/>
                <a:gd name="connsiteX0" fmla="*/ 1663524 w 1824273"/>
                <a:gd name="connsiteY0" fmla="*/ 922163 h 922163"/>
                <a:gd name="connsiteX1" fmla="*/ 6174 w 1824273"/>
                <a:gd name="connsiteY1" fmla="*/ 922163 h 922163"/>
                <a:gd name="connsiteX2" fmla="*/ 232563 w 1824273"/>
                <a:gd name="connsiteY2" fmla="*/ 457622 h 922163"/>
                <a:gd name="connsiteX3" fmla="*/ 5105 w 1824273"/>
                <a:gd name="connsiteY3" fmla="*/ 51222 h 922163"/>
                <a:gd name="connsiteX4" fmla="*/ 36696 w 1824273"/>
                <a:gd name="connsiteY4" fmla="*/ 0 h 922163"/>
                <a:gd name="connsiteX5" fmla="*/ 1546268 w 1824273"/>
                <a:gd name="connsiteY5" fmla="*/ 0 h 922163"/>
                <a:gd name="connsiteX6" fmla="*/ 1596814 w 1824273"/>
                <a:gd name="connsiteY6" fmla="*/ 37388 h 922163"/>
                <a:gd name="connsiteX7" fmla="*/ 1824273 w 1824273"/>
                <a:gd name="connsiteY7" fmla="*/ 443788 h 922163"/>
                <a:gd name="connsiteX0" fmla="*/ 1663524 w 1824273"/>
                <a:gd name="connsiteY0" fmla="*/ 922163 h 922163"/>
                <a:gd name="connsiteX1" fmla="*/ 6174 w 1824273"/>
                <a:gd name="connsiteY1" fmla="*/ 922163 h 922163"/>
                <a:gd name="connsiteX2" fmla="*/ 254422 w 1824273"/>
                <a:gd name="connsiteY2" fmla="*/ 457622 h 922163"/>
                <a:gd name="connsiteX3" fmla="*/ 5105 w 1824273"/>
                <a:gd name="connsiteY3" fmla="*/ 51222 h 922163"/>
                <a:gd name="connsiteX4" fmla="*/ 36696 w 1824273"/>
                <a:gd name="connsiteY4" fmla="*/ 0 h 922163"/>
                <a:gd name="connsiteX5" fmla="*/ 1546268 w 1824273"/>
                <a:gd name="connsiteY5" fmla="*/ 0 h 922163"/>
                <a:gd name="connsiteX6" fmla="*/ 1596814 w 1824273"/>
                <a:gd name="connsiteY6" fmla="*/ 37388 h 922163"/>
                <a:gd name="connsiteX7" fmla="*/ 1824273 w 1824273"/>
                <a:gd name="connsiteY7" fmla="*/ 443788 h 922163"/>
                <a:gd name="connsiteX0" fmla="*/ 1663524 w 1824273"/>
                <a:gd name="connsiteY0" fmla="*/ 922163 h 922163"/>
                <a:gd name="connsiteX1" fmla="*/ 6174 w 1824273"/>
                <a:gd name="connsiteY1" fmla="*/ 922163 h 922163"/>
                <a:gd name="connsiteX2" fmla="*/ 254422 w 1824273"/>
                <a:gd name="connsiteY2" fmla="*/ 457622 h 922163"/>
                <a:gd name="connsiteX3" fmla="*/ 5105 w 1824273"/>
                <a:gd name="connsiteY3" fmla="*/ 51222 h 922163"/>
                <a:gd name="connsiteX4" fmla="*/ 36696 w 1824273"/>
                <a:gd name="connsiteY4" fmla="*/ 0 h 922163"/>
                <a:gd name="connsiteX5" fmla="*/ 1546268 w 1824273"/>
                <a:gd name="connsiteY5" fmla="*/ 0 h 922163"/>
                <a:gd name="connsiteX6" fmla="*/ 1596814 w 1824273"/>
                <a:gd name="connsiteY6" fmla="*/ 37388 h 922163"/>
                <a:gd name="connsiteX7" fmla="*/ 1824273 w 1824273"/>
                <a:gd name="connsiteY7" fmla="*/ 443788 h 922163"/>
                <a:gd name="connsiteX0" fmla="*/ 1663524 w 1824273"/>
                <a:gd name="connsiteY0" fmla="*/ 922163 h 922163"/>
                <a:gd name="connsiteX1" fmla="*/ 6174 w 1824273"/>
                <a:gd name="connsiteY1" fmla="*/ 922163 h 922163"/>
                <a:gd name="connsiteX2" fmla="*/ 254422 w 1824273"/>
                <a:gd name="connsiteY2" fmla="*/ 457622 h 922163"/>
                <a:gd name="connsiteX3" fmla="*/ 5105 w 1824273"/>
                <a:gd name="connsiteY3" fmla="*/ 51222 h 922163"/>
                <a:gd name="connsiteX4" fmla="*/ 36696 w 1824273"/>
                <a:gd name="connsiteY4" fmla="*/ 0 h 922163"/>
                <a:gd name="connsiteX5" fmla="*/ 1546268 w 1824273"/>
                <a:gd name="connsiteY5" fmla="*/ 0 h 922163"/>
                <a:gd name="connsiteX6" fmla="*/ 1596814 w 1824273"/>
                <a:gd name="connsiteY6" fmla="*/ 37388 h 922163"/>
                <a:gd name="connsiteX7" fmla="*/ 1824273 w 1824273"/>
                <a:gd name="connsiteY7" fmla="*/ 443788 h 922163"/>
                <a:gd name="connsiteX0" fmla="*/ 1663450 w 1824199"/>
                <a:gd name="connsiteY0" fmla="*/ 922163 h 922163"/>
                <a:gd name="connsiteX1" fmla="*/ 6100 w 1824199"/>
                <a:gd name="connsiteY1" fmla="*/ 922163 h 922163"/>
                <a:gd name="connsiteX2" fmla="*/ 254348 w 1824199"/>
                <a:gd name="connsiteY2" fmla="*/ 457622 h 922163"/>
                <a:gd name="connsiteX3" fmla="*/ 5031 w 1824199"/>
                <a:gd name="connsiteY3" fmla="*/ 51222 h 922163"/>
                <a:gd name="connsiteX4" fmla="*/ 36622 w 1824199"/>
                <a:gd name="connsiteY4" fmla="*/ 0 h 922163"/>
                <a:gd name="connsiteX5" fmla="*/ 1546194 w 1824199"/>
                <a:gd name="connsiteY5" fmla="*/ 0 h 922163"/>
                <a:gd name="connsiteX6" fmla="*/ 1596740 w 1824199"/>
                <a:gd name="connsiteY6" fmla="*/ 37388 h 922163"/>
                <a:gd name="connsiteX7" fmla="*/ 1824199 w 1824199"/>
                <a:gd name="connsiteY7" fmla="*/ 443788 h 922163"/>
                <a:gd name="connsiteX0" fmla="*/ 1663458 w 1824207"/>
                <a:gd name="connsiteY0" fmla="*/ 922163 h 922163"/>
                <a:gd name="connsiteX1" fmla="*/ 6108 w 1824207"/>
                <a:gd name="connsiteY1" fmla="*/ 922163 h 922163"/>
                <a:gd name="connsiteX2" fmla="*/ 254356 w 1824207"/>
                <a:gd name="connsiteY2" fmla="*/ 457622 h 922163"/>
                <a:gd name="connsiteX3" fmla="*/ 5039 w 1824207"/>
                <a:gd name="connsiteY3" fmla="*/ 51222 h 922163"/>
                <a:gd name="connsiteX4" fmla="*/ 36204 w 1824207"/>
                <a:gd name="connsiteY4" fmla="*/ 0 h 922163"/>
                <a:gd name="connsiteX5" fmla="*/ 1546202 w 1824207"/>
                <a:gd name="connsiteY5" fmla="*/ 0 h 922163"/>
                <a:gd name="connsiteX6" fmla="*/ 1596748 w 1824207"/>
                <a:gd name="connsiteY6" fmla="*/ 37388 h 922163"/>
                <a:gd name="connsiteX7" fmla="*/ 1824207 w 1824207"/>
                <a:gd name="connsiteY7" fmla="*/ 443788 h 922163"/>
                <a:gd name="connsiteX0" fmla="*/ 1663458 w 1846064"/>
                <a:gd name="connsiteY0" fmla="*/ 922163 h 922163"/>
                <a:gd name="connsiteX1" fmla="*/ 6108 w 1846064"/>
                <a:gd name="connsiteY1" fmla="*/ 922163 h 922163"/>
                <a:gd name="connsiteX2" fmla="*/ 254356 w 1846064"/>
                <a:gd name="connsiteY2" fmla="*/ 457622 h 922163"/>
                <a:gd name="connsiteX3" fmla="*/ 5039 w 1846064"/>
                <a:gd name="connsiteY3" fmla="*/ 51222 h 922163"/>
                <a:gd name="connsiteX4" fmla="*/ 36204 w 1846064"/>
                <a:gd name="connsiteY4" fmla="*/ 0 h 922163"/>
                <a:gd name="connsiteX5" fmla="*/ 1546202 w 1846064"/>
                <a:gd name="connsiteY5" fmla="*/ 0 h 922163"/>
                <a:gd name="connsiteX6" fmla="*/ 1596748 w 1846064"/>
                <a:gd name="connsiteY6" fmla="*/ 37388 h 922163"/>
                <a:gd name="connsiteX7" fmla="*/ 1846064 w 1846064"/>
                <a:gd name="connsiteY7" fmla="*/ 443788 h 922163"/>
                <a:gd name="connsiteX0" fmla="*/ 1663458 w 1846064"/>
                <a:gd name="connsiteY0" fmla="*/ 922163 h 922163"/>
                <a:gd name="connsiteX1" fmla="*/ 6108 w 1846064"/>
                <a:gd name="connsiteY1" fmla="*/ 922163 h 922163"/>
                <a:gd name="connsiteX2" fmla="*/ 254356 w 1846064"/>
                <a:gd name="connsiteY2" fmla="*/ 457622 h 922163"/>
                <a:gd name="connsiteX3" fmla="*/ 5039 w 1846064"/>
                <a:gd name="connsiteY3" fmla="*/ 51222 h 922163"/>
                <a:gd name="connsiteX4" fmla="*/ 36204 w 1846064"/>
                <a:gd name="connsiteY4" fmla="*/ 0 h 922163"/>
                <a:gd name="connsiteX5" fmla="*/ 1546202 w 1846064"/>
                <a:gd name="connsiteY5" fmla="*/ 0 h 922163"/>
                <a:gd name="connsiteX6" fmla="*/ 1596748 w 1846064"/>
                <a:gd name="connsiteY6" fmla="*/ 37388 h 922163"/>
                <a:gd name="connsiteX7" fmla="*/ 1846064 w 1846064"/>
                <a:gd name="connsiteY7" fmla="*/ 443788 h 922163"/>
                <a:gd name="connsiteX0" fmla="*/ 1663458 w 1846064"/>
                <a:gd name="connsiteY0" fmla="*/ 922163 h 922163"/>
                <a:gd name="connsiteX1" fmla="*/ 6108 w 1846064"/>
                <a:gd name="connsiteY1" fmla="*/ 922163 h 922163"/>
                <a:gd name="connsiteX2" fmla="*/ 254356 w 1846064"/>
                <a:gd name="connsiteY2" fmla="*/ 457622 h 922163"/>
                <a:gd name="connsiteX3" fmla="*/ 5039 w 1846064"/>
                <a:gd name="connsiteY3" fmla="*/ 51222 h 922163"/>
                <a:gd name="connsiteX4" fmla="*/ 36204 w 1846064"/>
                <a:gd name="connsiteY4" fmla="*/ 0 h 922163"/>
                <a:gd name="connsiteX5" fmla="*/ 1546202 w 1846064"/>
                <a:gd name="connsiteY5" fmla="*/ 0 h 922163"/>
                <a:gd name="connsiteX6" fmla="*/ 1596748 w 1846064"/>
                <a:gd name="connsiteY6" fmla="*/ 37388 h 922163"/>
                <a:gd name="connsiteX7" fmla="*/ 1846064 w 1846064"/>
                <a:gd name="connsiteY7" fmla="*/ 443788 h 922163"/>
                <a:gd name="connsiteX0" fmla="*/ 1663458 w 1846064"/>
                <a:gd name="connsiteY0" fmla="*/ 922163 h 922163"/>
                <a:gd name="connsiteX1" fmla="*/ 6108 w 1846064"/>
                <a:gd name="connsiteY1" fmla="*/ 922163 h 922163"/>
                <a:gd name="connsiteX2" fmla="*/ 254356 w 1846064"/>
                <a:gd name="connsiteY2" fmla="*/ 457622 h 922163"/>
                <a:gd name="connsiteX3" fmla="*/ 5039 w 1846064"/>
                <a:gd name="connsiteY3" fmla="*/ 51222 h 922163"/>
                <a:gd name="connsiteX4" fmla="*/ 36204 w 1846064"/>
                <a:gd name="connsiteY4" fmla="*/ 0 h 922163"/>
                <a:gd name="connsiteX5" fmla="*/ 1546884 w 1846064"/>
                <a:gd name="connsiteY5" fmla="*/ 0 h 922163"/>
                <a:gd name="connsiteX6" fmla="*/ 1596748 w 1846064"/>
                <a:gd name="connsiteY6" fmla="*/ 37388 h 922163"/>
                <a:gd name="connsiteX7" fmla="*/ 1846064 w 1846064"/>
                <a:gd name="connsiteY7" fmla="*/ 443788 h 922163"/>
                <a:gd name="connsiteX0" fmla="*/ 1663458 w 1846064"/>
                <a:gd name="connsiteY0" fmla="*/ 922163 h 922163"/>
                <a:gd name="connsiteX1" fmla="*/ 6108 w 1846064"/>
                <a:gd name="connsiteY1" fmla="*/ 922163 h 922163"/>
                <a:gd name="connsiteX2" fmla="*/ 257334 w 1846064"/>
                <a:gd name="connsiteY2" fmla="*/ 457622 h 922163"/>
                <a:gd name="connsiteX3" fmla="*/ 5039 w 1846064"/>
                <a:gd name="connsiteY3" fmla="*/ 51222 h 922163"/>
                <a:gd name="connsiteX4" fmla="*/ 36204 w 1846064"/>
                <a:gd name="connsiteY4" fmla="*/ 0 h 922163"/>
                <a:gd name="connsiteX5" fmla="*/ 1546884 w 1846064"/>
                <a:gd name="connsiteY5" fmla="*/ 0 h 922163"/>
                <a:gd name="connsiteX6" fmla="*/ 1596748 w 1846064"/>
                <a:gd name="connsiteY6" fmla="*/ 37388 h 922163"/>
                <a:gd name="connsiteX7" fmla="*/ 1846064 w 1846064"/>
                <a:gd name="connsiteY7" fmla="*/ 443788 h 922163"/>
                <a:gd name="connsiteX0" fmla="*/ 1663458 w 1846064"/>
                <a:gd name="connsiteY0" fmla="*/ 922163 h 922163"/>
                <a:gd name="connsiteX1" fmla="*/ 6108 w 1846064"/>
                <a:gd name="connsiteY1" fmla="*/ 922163 h 922163"/>
                <a:gd name="connsiteX2" fmla="*/ 257334 w 1846064"/>
                <a:gd name="connsiteY2" fmla="*/ 457622 h 922163"/>
                <a:gd name="connsiteX3" fmla="*/ 5039 w 1846064"/>
                <a:gd name="connsiteY3" fmla="*/ 51222 h 922163"/>
                <a:gd name="connsiteX4" fmla="*/ 36204 w 1846064"/>
                <a:gd name="connsiteY4" fmla="*/ 0 h 922163"/>
                <a:gd name="connsiteX5" fmla="*/ 1546884 w 1846064"/>
                <a:gd name="connsiteY5" fmla="*/ 0 h 922163"/>
                <a:gd name="connsiteX6" fmla="*/ 1596748 w 1846064"/>
                <a:gd name="connsiteY6" fmla="*/ 37388 h 922163"/>
                <a:gd name="connsiteX7" fmla="*/ 1846064 w 1846064"/>
                <a:gd name="connsiteY7" fmla="*/ 443788 h 922163"/>
                <a:gd name="connsiteX0" fmla="*/ 1663458 w 1846064"/>
                <a:gd name="connsiteY0" fmla="*/ 922163 h 922163"/>
                <a:gd name="connsiteX1" fmla="*/ 6108 w 1846064"/>
                <a:gd name="connsiteY1" fmla="*/ 922163 h 922163"/>
                <a:gd name="connsiteX2" fmla="*/ 257334 w 1846064"/>
                <a:gd name="connsiteY2" fmla="*/ 457622 h 922163"/>
                <a:gd name="connsiteX3" fmla="*/ 5039 w 1846064"/>
                <a:gd name="connsiteY3" fmla="*/ 51222 h 922163"/>
                <a:gd name="connsiteX4" fmla="*/ 36204 w 1846064"/>
                <a:gd name="connsiteY4" fmla="*/ 0 h 922163"/>
                <a:gd name="connsiteX5" fmla="*/ 1546884 w 1846064"/>
                <a:gd name="connsiteY5" fmla="*/ 0 h 922163"/>
                <a:gd name="connsiteX6" fmla="*/ 1596748 w 1846064"/>
                <a:gd name="connsiteY6" fmla="*/ 37388 h 922163"/>
                <a:gd name="connsiteX7" fmla="*/ 1846064 w 1846064"/>
                <a:gd name="connsiteY7" fmla="*/ 443788 h 922163"/>
                <a:gd name="connsiteX0" fmla="*/ 1663522 w 1846128"/>
                <a:gd name="connsiteY0" fmla="*/ 922163 h 922163"/>
                <a:gd name="connsiteX1" fmla="*/ 6172 w 1846128"/>
                <a:gd name="connsiteY1" fmla="*/ 922163 h 922163"/>
                <a:gd name="connsiteX2" fmla="*/ 257398 w 1846128"/>
                <a:gd name="connsiteY2" fmla="*/ 457622 h 922163"/>
                <a:gd name="connsiteX3" fmla="*/ 5103 w 1846128"/>
                <a:gd name="connsiteY3" fmla="*/ 51222 h 922163"/>
                <a:gd name="connsiteX4" fmla="*/ 36268 w 1846128"/>
                <a:gd name="connsiteY4" fmla="*/ 0 h 922163"/>
                <a:gd name="connsiteX5" fmla="*/ 1546948 w 1846128"/>
                <a:gd name="connsiteY5" fmla="*/ 0 h 922163"/>
                <a:gd name="connsiteX6" fmla="*/ 1596812 w 1846128"/>
                <a:gd name="connsiteY6" fmla="*/ 37388 h 922163"/>
                <a:gd name="connsiteX7" fmla="*/ 1846128 w 1846128"/>
                <a:gd name="connsiteY7" fmla="*/ 443788 h 922163"/>
                <a:gd name="connsiteX0" fmla="*/ 1663516 w 1846122"/>
                <a:gd name="connsiteY0" fmla="*/ 922163 h 922163"/>
                <a:gd name="connsiteX1" fmla="*/ 6166 w 1846122"/>
                <a:gd name="connsiteY1" fmla="*/ 922163 h 922163"/>
                <a:gd name="connsiteX2" fmla="*/ 257392 w 1846122"/>
                <a:gd name="connsiteY2" fmla="*/ 457622 h 922163"/>
                <a:gd name="connsiteX3" fmla="*/ 5097 w 1846122"/>
                <a:gd name="connsiteY3" fmla="*/ 51222 h 922163"/>
                <a:gd name="connsiteX4" fmla="*/ 36633 w 1846122"/>
                <a:gd name="connsiteY4" fmla="*/ 0 h 922163"/>
                <a:gd name="connsiteX5" fmla="*/ 1546942 w 1846122"/>
                <a:gd name="connsiteY5" fmla="*/ 0 h 922163"/>
                <a:gd name="connsiteX6" fmla="*/ 1596806 w 1846122"/>
                <a:gd name="connsiteY6" fmla="*/ 37388 h 922163"/>
                <a:gd name="connsiteX7" fmla="*/ 1846122 w 1846122"/>
                <a:gd name="connsiteY7" fmla="*/ 443788 h 922163"/>
                <a:gd name="connsiteX0" fmla="*/ 1663516 w 1849101"/>
                <a:gd name="connsiteY0" fmla="*/ 922163 h 922163"/>
                <a:gd name="connsiteX1" fmla="*/ 6166 w 1849101"/>
                <a:gd name="connsiteY1" fmla="*/ 922163 h 922163"/>
                <a:gd name="connsiteX2" fmla="*/ 257392 w 1849101"/>
                <a:gd name="connsiteY2" fmla="*/ 457622 h 922163"/>
                <a:gd name="connsiteX3" fmla="*/ 5097 w 1849101"/>
                <a:gd name="connsiteY3" fmla="*/ 51222 h 922163"/>
                <a:gd name="connsiteX4" fmla="*/ 36633 w 1849101"/>
                <a:gd name="connsiteY4" fmla="*/ 0 h 922163"/>
                <a:gd name="connsiteX5" fmla="*/ 1546942 w 1849101"/>
                <a:gd name="connsiteY5" fmla="*/ 0 h 922163"/>
                <a:gd name="connsiteX6" fmla="*/ 1596806 w 1849101"/>
                <a:gd name="connsiteY6" fmla="*/ 37388 h 922163"/>
                <a:gd name="connsiteX7" fmla="*/ 1849101 w 1849101"/>
                <a:gd name="connsiteY7" fmla="*/ 443788 h 922163"/>
                <a:gd name="connsiteX0" fmla="*/ 1663516 w 1849101"/>
                <a:gd name="connsiteY0" fmla="*/ 922163 h 922163"/>
                <a:gd name="connsiteX1" fmla="*/ 6166 w 1849101"/>
                <a:gd name="connsiteY1" fmla="*/ 922163 h 922163"/>
                <a:gd name="connsiteX2" fmla="*/ 257392 w 1849101"/>
                <a:gd name="connsiteY2" fmla="*/ 457622 h 922163"/>
                <a:gd name="connsiteX3" fmla="*/ 5097 w 1849101"/>
                <a:gd name="connsiteY3" fmla="*/ 51222 h 922163"/>
                <a:gd name="connsiteX4" fmla="*/ 36633 w 1849101"/>
                <a:gd name="connsiteY4" fmla="*/ 0 h 922163"/>
                <a:gd name="connsiteX5" fmla="*/ 1546942 w 1849101"/>
                <a:gd name="connsiteY5" fmla="*/ 0 h 922163"/>
                <a:gd name="connsiteX6" fmla="*/ 1596806 w 1849101"/>
                <a:gd name="connsiteY6" fmla="*/ 37388 h 922163"/>
                <a:gd name="connsiteX7" fmla="*/ 1849101 w 1849101"/>
                <a:gd name="connsiteY7" fmla="*/ 443788 h 922163"/>
                <a:gd name="connsiteX0" fmla="*/ 1663516 w 1849101"/>
                <a:gd name="connsiteY0" fmla="*/ 922163 h 922163"/>
                <a:gd name="connsiteX1" fmla="*/ 6166 w 1849101"/>
                <a:gd name="connsiteY1" fmla="*/ 922163 h 922163"/>
                <a:gd name="connsiteX2" fmla="*/ 257392 w 1849101"/>
                <a:gd name="connsiteY2" fmla="*/ 457622 h 922163"/>
                <a:gd name="connsiteX3" fmla="*/ 5097 w 1849101"/>
                <a:gd name="connsiteY3" fmla="*/ 51222 h 922163"/>
                <a:gd name="connsiteX4" fmla="*/ 36633 w 1849101"/>
                <a:gd name="connsiteY4" fmla="*/ 0 h 922163"/>
                <a:gd name="connsiteX5" fmla="*/ 1546942 w 1849101"/>
                <a:gd name="connsiteY5" fmla="*/ 0 h 922163"/>
                <a:gd name="connsiteX6" fmla="*/ 1596806 w 1849101"/>
                <a:gd name="connsiteY6" fmla="*/ 37388 h 922163"/>
                <a:gd name="connsiteX7" fmla="*/ 1849101 w 1849101"/>
                <a:gd name="connsiteY7" fmla="*/ 443788 h 922163"/>
                <a:gd name="connsiteX0" fmla="*/ 1663516 w 1849101"/>
                <a:gd name="connsiteY0" fmla="*/ 922163 h 922163"/>
                <a:gd name="connsiteX1" fmla="*/ 6166 w 1849101"/>
                <a:gd name="connsiteY1" fmla="*/ 922163 h 922163"/>
                <a:gd name="connsiteX2" fmla="*/ 257392 w 1849101"/>
                <a:gd name="connsiteY2" fmla="*/ 457622 h 922163"/>
                <a:gd name="connsiteX3" fmla="*/ 5097 w 1849101"/>
                <a:gd name="connsiteY3" fmla="*/ 51222 h 922163"/>
                <a:gd name="connsiteX4" fmla="*/ 36633 w 1849101"/>
                <a:gd name="connsiteY4" fmla="*/ 0 h 922163"/>
                <a:gd name="connsiteX5" fmla="*/ 1546347 w 1849101"/>
                <a:gd name="connsiteY5" fmla="*/ 0 h 922163"/>
                <a:gd name="connsiteX6" fmla="*/ 1596806 w 1849101"/>
                <a:gd name="connsiteY6" fmla="*/ 37388 h 922163"/>
                <a:gd name="connsiteX7" fmla="*/ 1849101 w 1849101"/>
                <a:gd name="connsiteY7" fmla="*/ 443788 h 922163"/>
                <a:gd name="connsiteX0" fmla="*/ 1663516 w 1849101"/>
                <a:gd name="connsiteY0" fmla="*/ 922163 h 922163"/>
                <a:gd name="connsiteX1" fmla="*/ 6166 w 1849101"/>
                <a:gd name="connsiteY1" fmla="*/ 922163 h 922163"/>
                <a:gd name="connsiteX2" fmla="*/ 257807 w 1849101"/>
                <a:gd name="connsiteY2" fmla="*/ 457622 h 922163"/>
                <a:gd name="connsiteX3" fmla="*/ 5097 w 1849101"/>
                <a:gd name="connsiteY3" fmla="*/ 51222 h 922163"/>
                <a:gd name="connsiteX4" fmla="*/ 36633 w 1849101"/>
                <a:gd name="connsiteY4" fmla="*/ 0 h 922163"/>
                <a:gd name="connsiteX5" fmla="*/ 1546347 w 1849101"/>
                <a:gd name="connsiteY5" fmla="*/ 0 h 922163"/>
                <a:gd name="connsiteX6" fmla="*/ 1596806 w 1849101"/>
                <a:gd name="connsiteY6" fmla="*/ 37388 h 922163"/>
                <a:gd name="connsiteX7" fmla="*/ 1849101 w 1849101"/>
                <a:gd name="connsiteY7" fmla="*/ 443788 h 922163"/>
                <a:gd name="connsiteX0" fmla="*/ 1663516 w 1849101"/>
                <a:gd name="connsiteY0" fmla="*/ 922163 h 922163"/>
                <a:gd name="connsiteX1" fmla="*/ 6166 w 1849101"/>
                <a:gd name="connsiteY1" fmla="*/ 922163 h 922163"/>
                <a:gd name="connsiteX2" fmla="*/ 257807 w 1849101"/>
                <a:gd name="connsiteY2" fmla="*/ 457622 h 922163"/>
                <a:gd name="connsiteX3" fmla="*/ 5097 w 1849101"/>
                <a:gd name="connsiteY3" fmla="*/ 51222 h 922163"/>
                <a:gd name="connsiteX4" fmla="*/ 36633 w 1849101"/>
                <a:gd name="connsiteY4" fmla="*/ 0 h 922163"/>
                <a:gd name="connsiteX5" fmla="*/ 1546347 w 1849101"/>
                <a:gd name="connsiteY5" fmla="*/ 0 h 922163"/>
                <a:gd name="connsiteX6" fmla="*/ 1596806 w 1849101"/>
                <a:gd name="connsiteY6" fmla="*/ 37388 h 922163"/>
                <a:gd name="connsiteX7" fmla="*/ 1849101 w 1849101"/>
                <a:gd name="connsiteY7" fmla="*/ 443788 h 922163"/>
                <a:gd name="connsiteX0" fmla="*/ 1663516 w 1849101"/>
                <a:gd name="connsiteY0" fmla="*/ 922163 h 922163"/>
                <a:gd name="connsiteX1" fmla="*/ 6166 w 1849101"/>
                <a:gd name="connsiteY1" fmla="*/ 922163 h 922163"/>
                <a:gd name="connsiteX2" fmla="*/ 257807 w 1849101"/>
                <a:gd name="connsiteY2" fmla="*/ 457622 h 922163"/>
                <a:gd name="connsiteX3" fmla="*/ 5097 w 1849101"/>
                <a:gd name="connsiteY3" fmla="*/ 51222 h 922163"/>
                <a:gd name="connsiteX4" fmla="*/ 36633 w 1849101"/>
                <a:gd name="connsiteY4" fmla="*/ 0 h 922163"/>
                <a:gd name="connsiteX5" fmla="*/ 1546347 w 1849101"/>
                <a:gd name="connsiteY5" fmla="*/ 0 h 922163"/>
                <a:gd name="connsiteX6" fmla="*/ 1596806 w 1849101"/>
                <a:gd name="connsiteY6" fmla="*/ 37388 h 922163"/>
                <a:gd name="connsiteX7" fmla="*/ 1849101 w 1849101"/>
                <a:gd name="connsiteY7" fmla="*/ 443788 h 922163"/>
                <a:gd name="connsiteX0" fmla="*/ 1663524 w 1849109"/>
                <a:gd name="connsiteY0" fmla="*/ 922163 h 922163"/>
                <a:gd name="connsiteX1" fmla="*/ 6174 w 1849109"/>
                <a:gd name="connsiteY1" fmla="*/ 922163 h 922163"/>
                <a:gd name="connsiteX2" fmla="*/ 257815 w 1849109"/>
                <a:gd name="connsiteY2" fmla="*/ 457622 h 922163"/>
                <a:gd name="connsiteX3" fmla="*/ 5105 w 1849109"/>
                <a:gd name="connsiteY3" fmla="*/ 51222 h 922163"/>
                <a:gd name="connsiteX4" fmla="*/ 36641 w 1849109"/>
                <a:gd name="connsiteY4" fmla="*/ 0 h 922163"/>
                <a:gd name="connsiteX5" fmla="*/ 1546355 w 1849109"/>
                <a:gd name="connsiteY5" fmla="*/ 0 h 922163"/>
                <a:gd name="connsiteX6" fmla="*/ 1596814 w 1849109"/>
                <a:gd name="connsiteY6" fmla="*/ 37388 h 922163"/>
                <a:gd name="connsiteX7" fmla="*/ 1849109 w 1849109"/>
                <a:gd name="connsiteY7" fmla="*/ 443788 h 922163"/>
                <a:gd name="connsiteX0" fmla="*/ 1663524 w 1849109"/>
                <a:gd name="connsiteY0" fmla="*/ 922163 h 922163"/>
                <a:gd name="connsiteX1" fmla="*/ 6174 w 1849109"/>
                <a:gd name="connsiteY1" fmla="*/ 922163 h 922163"/>
                <a:gd name="connsiteX2" fmla="*/ 257815 w 1849109"/>
                <a:gd name="connsiteY2" fmla="*/ 457622 h 922163"/>
                <a:gd name="connsiteX3" fmla="*/ 5105 w 1849109"/>
                <a:gd name="connsiteY3" fmla="*/ 51222 h 922163"/>
                <a:gd name="connsiteX4" fmla="*/ 36694 w 1849109"/>
                <a:gd name="connsiteY4" fmla="*/ 0 h 922163"/>
                <a:gd name="connsiteX5" fmla="*/ 1546355 w 1849109"/>
                <a:gd name="connsiteY5" fmla="*/ 0 h 922163"/>
                <a:gd name="connsiteX6" fmla="*/ 1596814 w 1849109"/>
                <a:gd name="connsiteY6" fmla="*/ 37388 h 922163"/>
                <a:gd name="connsiteX7" fmla="*/ 1849109 w 1849109"/>
                <a:gd name="connsiteY7" fmla="*/ 443788 h 922163"/>
                <a:gd name="connsiteX0" fmla="*/ 1663524 w 1849524"/>
                <a:gd name="connsiteY0" fmla="*/ 922163 h 922163"/>
                <a:gd name="connsiteX1" fmla="*/ 6174 w 1849524"/>
                <a:gd name="connsiteY1" fmla="*/ 922163 h 922163"/>
                <a:gd name="connsiteX2" fmla="*/ 257815 w 1849524"/>
                <a:gd name="connsiteY2" fmla="*/ 457622 h 922163"/>
                <a:gd name="connsiteX3" fmla="*/ 5105 w 1849524"/>
                <a:gd name="connsiteY3" fmla="*/ 51222 h 922163"/>
                <a:gd name="connsiteX4" fmla="*/ 36694 w 1849524"/>
                <a:gd name="connsiteY4" fmla="*/ 0 h 922163"/>
                <a:gd name="connsiteX5" fmla="*/ 1546355 w 1849524"/>
                <a:gd name="connsiteY5" fmla="*/ 0 h 922163"/>
                <a:gd name="connsiteX6" fmla="*/ 1596814 w 1849524"/>
                <a:gd name="connsiteY6" fmla="*/ 37388 h 922163"/>
                <a:gd name="connsiteX7" fmla="*/ 1849524 w 1849524"/>
                <a:gd name="connsiteY7" fmla="*/ 443788 h 922163"/>
                <a:gd name="connsiteX0" fmla="*/ 1663524 w 1849524"/>
                <a:gd name="connsiteY0" fmla="*/ 922163 h 922163"/>
                <a:gd name="connsiteX1" fmla="*/ 6174 w 1849524"/>
                <a:gd name="connsiteY1" fmla="*/ 922163 h 922163"/>
                <a:gd name="connsiteX2" fmla="*/ 257815 w 1849524"/>
                <a:gd name="connsiteY2" fmla="*/ 457622 h 922163"/>
                <a:gd name="connsiteX3" fmla="*/ 5105 w 1849524"/>
                <a:gd name="connsiteY3" fmla="*/ 51222 h 922163"/>
                <a:gd name="connsiteX4" fmla="*/ 36694 w 1849524"/>
                <a:gd name="connsiteY4" fmla="*/ 0 h 922163"/>
                <a:gd name="connsiteX5" fmla="*/ 1546355 w 1849524"/>
                <a:gd name="connsiteY5" fmla="*/ 0 h 922163"/>
                <a:gd name="connsiteX6" fmla="*/ 1596814 w 1849524"/>
                <a:gd name="connsiteY6" fmla="*/ 37388 h 922163"/>
                <a:gd name="connsiteX7" fmla="*/ 1849524 w 1849524"/>
                <a:gd name="connsiteY7" fmla="*/ 443788 h 922163"/>
                <a:gd name="connsiteX0" fmla="*/ 1663524 w 1849524"/>
                <a:gd name="connsiteY0" fmla="*/ 922163 h 922163"/>
                <a:gd name="connsiteX1" fmla="*/ 6174 w 1849524"/>
                <a:gd name="connsiteY1" fmla="*/ 922163 h 922163"/>
                <a:gd name="connsiteX2" fmla="*/ 257815 w 1849524"/>
                <a:gd name="connsiteY2" fmla="*/ 457622 h 922163"/>
                <a:gd name="connsiteX3" fmla="*/ 5105 w 1849524"/>
                <a:gd name="connsiteY3" fmla="*/ 51222 h 922163"/>
                <a:gd name="connsiteX4" fmla="*/ 36694 w 1849524"/>
                <a:gd name="connsiteY4" fmla="*/ 0 h 922163"/>
                <a:gd name="connsiteX5" fmla="*/ 1546355 w 1849524"/>
                <a:gd name="connsiteY5" fmla="*/ 0 h 922163"/>
                <a:gd name="connsiteX6" fmla="*/ 1596814 w 1849524"/>
                <a:gd name="connsiteY6" fmla="*/ 37388 h 922163"/>
                <a:gd name="connsiteX7" fmla="*/ 1849524 w 1849524"/>
                <a:gd name="connsiteY7" fmla="*/ 443788 h 922163"/>
                <a:gd name="connsiteX0" fmla="*/ 1663524 w 1849524"/>
                <a:gd name="connsiteY0" fmla="*/ 922163 h 922163"/>
                <a:gd name="connsiteX1" fmla="*/ 6174 w 1849524"/>
                <a:gd name="connsiteY1" fmla="*/ 922163 h 922163"/>
                <a:gd name="connsiteX2" fmla="*/ 257815 w 1849524"/>
                <a:gd name="connsiteY2" fmla="*/ 457622 h 922163"/>
                <a:gd name="connsiteX3" fmla="*/ 5105 w 1849524"/>
                <a:gd name="connsiteY3" fmla="*/ 51222 h 922163"/>
                <a:gd name="connsiteX4" fmla="*/ 36694 w 1849524"/>
                <a:gd name="connsiteY4" fmla="*/ 0 h 922163"/>
                <a:gd name="connsiteX5" fmla="*/ 1546272 w 1849524"/>
                <a:gd name="connsiteY5" fmla="*/ 0 h 922163"/>
                <a:gd name="connsiteX6" fmla="*/ 1596814 w 1849524"/>
                <a:gd name="connsiteY6" fmla="*/ 37388 h 922163"/>
                <a:gd name="connsiteX7" fmla="*/ 1849524 w 1849524"/>
                <a:gd name="connsiteY7" fmla="*/ 443788 h 922163"/>
                <a:gd name="connsiteX0" fmla="*/ 1663524 w 1849524"/>
                <a:gd name="connsiteY0" fmla="*/ 922163 h 922163"/>
                <a:gd name="connsiteX1" fmla="*/ 6174 w 1849524"/>
                <a:gd name="connsiteY1" fmla="*/ 922163 h 922163"/>
                <a:gd name="connsiteX2" fmla="*/ 259663 w 1849524"/>
                <a:gd name="connsiteY2" fmla="*/ 457622 h 922163"/>
                <a:gd name="connsiteX3" fmla="*/ 5105 w 1849524"/>
                <a:gd name="connsiteY3" fmla="*/ 51222 h 922163"/>
                <a:gd name="connsiteX4" fmla="*/ 36694 w 1849524"/>
                <a:gd name="connsiteY4" fmla="*/ 0 h 922163"/>
                <a:gd name="connsiteX5" fmla="*/ 1546272 w 1849524"/>
                <a:gd name="connsiteY5" fmla="*/ 0 h 922163"/>
                <a:gd name="connsiteX6" fmla="*/ 1596814 w 1849524"/>
                <a:gd name="connsiteY6" fmla="*/ 37388 h 922163"/>
                <a:gd name="connsiteX7" fmla="*/ 1849524 w 1849524"/>
                <a:gd name="connsiteY7" fmla="*/ 443788 h 922163"/>
                <a:gd name="connsiteX0" fmla="*/ 1663524 w 1849524"/>
                <a:gd name="connsiteY0" fmla="*/ 922163 h 922163"/>
                <a:gd name="connsiteX1" fmla="*/ 6174 w 1849524"/>
                <a:gd name="connsiteY1" fmla="*/ 922163 h 922163"/>
                <a:gd name="connsiteX2" fmla="*/ 259663 w 1849524"/>
                <a:gd name="connsiteY2" fmla="*/ 457622 h 922163"/>
                <a:gd name="connsiteX3" fmla="*/ 5105 w 1849524"/>
                <a:gd name="connsiteY3" fmla="*/ 51222 h 922163"/>
                <a:gd name="connsiteX4" fmla="*/ 36694 w 1849524"/>
                <a:gd name="connsiteY4" fmla="*/ 0 h 922163"/>
                <a:gd name="connsiteX5" fmla="*/ 1546272 w 1849524"/>
                <a:gd name="connsiteY5" fmla="*/ 0 h 922163"/>
                <a:gd name="connsiteX6" fmla="*/ 1596814 w 1849524"/>
                <a:gd name="connsiteY6" fmla="*/ 37388 h 922163"/>
                <a:gd name="connsiteX7" fmla="*/ 1849524 w 1849524"/>
                <a:gd name="connsiteY7" fmla="*/ 443788 h 922163"/>
                <a:gd name="connsiteX0" fmla="*/ 1663524 w 1849524"/>
                <a:gd name="connsiteY0" fmla="*/ 922163 h 922163"/>
                <a:gd name="connsiteX1" fmla="*/ 6174 w 1849524"/>
                <a:gd name="connsiteY1" fmla="*/ 922163 h 922163"/>
                <a:gd name="connsiteX2" fmla="*/ 259663 w 1849524"/>
                <a:gd name="connsiteY2" fmla="*/ 457622 h 922163"/>
                <a:gd name="connsiteX3" fmla="*/ 5105 w 1849524"/>
                <a:gd name="connsiteY3" fmla="*/ 51222 h 922163"/>
                <a:gd name="connsiteX4" fmla="*/ 36694 w 1849524"/>
                <a:gd name="connsiteY4" fmla="*/ 0 h 922163"/>
                <a:gd name="connsiteX5" fmla="*/ 1546272 w 1849524"/>
                <a:gd name="connsiteY5" fmla="*/ 0 h 922163"/>
                <a:gd name="connsiteX6" fmla="*/ 1596814 w 1849524"/>
                <a:gd name="connsiteY6" fmla="*/ 37388 h 922163"/>
                <a:gd name="connsiteX7" fmla="*/ 1849524 w 1849524"/>
                <a:gd name="connsiteY7" fmla="*/ 443788 h 922163"/>
                <a:gd name="connsiteX0" fmla="*/ 1663562 w 1849562"/>
                <a:gd name="connsiteY0" fmla="*/ 922163 h 922163"/>
                <a:gd name="connsiteX1" fmla="*/ 6212 w 1849562"/>
                <a:gd name="connsiteY1" fmla="*/ 922163 h 922163"/>
                <a:gd name="connsiteX2" fmla="*/ 259701 w 1849562"/>
                <a:gd name="connsiteY2" fmla="*/ 457622 h 922163"/>
                <a:gd name="connsiteX3" fmla="*/ 5143 w 1849562"/>
                <a:gd name="connsiteY3" fmla="*/ 51222 h 922163"/>
                <a:gd name="connsiteX4" fmla="*/ 36732 w 1849562"/>
                <a:gd name="connsiteY4" fmla="*/ 0 h 922163"/>
                <a:gd name="connsiteX5" fmla="*/ 1546310 w 1849562"/>
                <a:gd name="connsiteY5" fmla="*/ 0 h 922163"/>
                <a:gd name="connsiteX6" fmla="*/ 1596852 w 1849562"/>
                <a:gd name="connsiteY6" fmla="*/ 37388 h 922163"/>
                <a:gd name="connsiteX7" fmla="*/ 1849562 w 1849562"/>
                <a:gd name="connsiteY7" fmla="*/ 443788 h 922163"/>
                <a:gd name="connsiteX0" fmla="*/ 1663559 w 1849559"/>
                <a:gd name="connsiteY0" fmla="*/ 922163 h 922163"/>
                <a:gd name="connsiteX1" fmla="*/ 6209 w 1849559"/>
                <a:gd name="connsiteY1" fmla="*/ 922163 h 922163"/>
                <a:gd name="connsiteX2" fmla="*/ 259698 w 1849559"/>
                <a:gd name="connsiteY2" fmla="*/ 457622 h 922163"/>
                <a:gd name="connsiteX3" fmla="*/ 5140 w 1849559"/>
                <a:gd name="connsiteY3" fmla="*/ 51222 h 922163"/>
                <a:gd name="connsiteX4" fmla="*/ 36960 w 1849559"/>
                <a:gd name="connsiteY4" fmla="*/ 0 h 922163"/>
                <a:gd name="connsiteX5" fmla="*/ 1546307 w 1849559"/>
                <a:gd name="connsiteY5" fmla="*/ 0 h 922163"/>
                <a:gd name="connsiteX6" fmla="*/ 1596849 w 1849559"/>
                <a:gd name="connsiteY6" fmla="*/ 37388 h 922163"/>
                <a:gd name="connsiteX7" fmla="*/ 1849559 w 1849559"/>
                <a:gd name="connsiteY7" fmla="*/ 443788 h 922163"/>
                <a:gd name="connsiteX0" fmla="*/ 1663559 w 1851407"/>
                <a:gd name="connsiteY0" fmla="*/ 922163 h 922163"/>
                <a:gd name="connsiteX1" fmla="*/ 6209 w 1851407"/>
                <a:gd name="connsiteY1" fmla="*/ 922163 h 922163"/>
                <a:gd name="connsiteX2" fmla="*/ 259698 w 1851407"/>
                <a:gd name="connsiteY2" fmla="*/ 457622 h 922163"/>
                <a:gd name="connsiteX3" fmla="*/ 5140 w 1851407"/>
                <a:gd name="connsiteY3" fmla="*/ 51222 h 922163"/>
                <a:gd name="connsiteX4" fmla="*/ 36960 w 1851407"/>
                <a:gd name="connsiteY4" fmla="*/ 0 h 922163"/>
                <a:gd name="connsiteX5" fmla="*/ 1546307 w 1851407"/>
                <a:gd name="connsiteY5" fmla="*/ 0 h 922163"/>
                <a:gd name="connsiteX6" fmla="*/ 1596849 w 1851407"/>
                <a:gd name="connsiteY6" fmla="*/ 37388 h 922163"/>
                <a:gd name="connsiteX7" fmla="*/ 1851407 w 1851407"/>
                <a:gd name="connsiteY7" fmla="*/ 443788 h 922163"/>
                <a:gd name="connsiteX0" fmla="*/ 1663559 w 1851407"/>
                <a:gd name="connsiteY0" fmla="*/ 922163 h 922163"/>
                <a:gd name="connsiteX1" fmla="*/ 6209 w 1851407"/>
                <a:gd name="connsiteY1" fmla="*/ 922163 h 922163"/>
                <a:gd name="connsiteX2" fmla="*/ 259698 w 1851407"/>
                <a:gd name="connsiteY2" fmla="*/ 457622 h 922163"/>
                <a:gd name="connsiteX3" fmla="*/ 5140 w 1851407"/>
                <a:gd name="connsiteY3" fmla="*/ 51222 h 922163"/>
                <a:gd name="connsiteX4" fmla="*/ 36960 w 1851407"/>
                <a:gd name="connsiteY4" fmla="*/ 0 h 922163"/>
                <a:gd name="connsiteX5" fmla="*/ 1546307 w 1851407"/>
                <a:gd name="connsiteY5" fmla="*/ 0 h 922163"/>
                <a:gd name="connsiteX6" fmla="*/ 1596849 w 1851407"/>
                <a:gd name="connsiteY6" fmla="*/ 37388 h 922163"/>
                <a:gd name="connsiteX7" fmla="*/ 1851407 w 1851407"/>
                <a:gd name="connsiteY7" fmla="*/ 443788 h 922163"/>
                <a:gd name="connsiteX0" fmla="*/ 1663559 w 1851407"/>
                <a:gd name="connsiteY0" fmla="*/ 922163 h 922163"/>
                <a:gd name="connsiteX1" fmla="*/ 6209 w 1851407"/>
                <a:gd name="connsiteY1" fmla="*/ 922163 h 922163"/>
                <a:gd name="connsiteX2" fmla="*/ 259698 w 1851407"/>
                <a:gd name="connsiteY2" fmla="*/ 457622 h 922163"/>
                <a:gd name="connsiteX3" fmla="*/ 5140 w 1851407"/>
                <a:gd name="connsiteY3" fmla="*/ 51222 h 922163"/>
                <a:gd name="connsiteX4" fmla="*/ 36960 w 1851407"/>
                <a:gd name="connsiteY4" fmla="*/ 0 h 922163"/>
                <a:gd name="connsiteX5" fmla="*/ 1546307 w 1851407"/>
                <a:gd name="connsiteY5" fmla="*/ 0 h 922163"/>
                <a:gd name="connsiteX6" fmla="*/ 1596849 w 1851407"/>
                <a:gd name="connsiteY6" fmla="*/ 37388 h 922163"/>
                <a:gd name="connsiteX7" fmla="*/ 1851407 w 1851407"/>
                <a:gd name="connsiteY7" fmla="*/ 443788 h 922163"/>
                <a:gd name="connsiteX0" fmla="*/ 1663559 w 1851407"/>
                <a:gd name="connsiteY0" fmla="*/ 922163 h 922163"/>
                <a:gd name="connsiteX1" fmla="*/ 6209 w 1851407"/>
                <a:gd name="connsiteY1" fmla="*/ 922163 h 922163"/>
                <a:gd name="connsiteX2" fmla="*/ 259698 w 1851407"/>
                <a:gd name="connsiteY2" fmla="*/ 457622 h 922163"/>
                <a:gd name="connsiteX3" fmla="*/ 5140 w 1851407"/>
                <a:gd name="connsiteY3" fmla="*/ 51222 h 922163"/>
                <a:gd name="connsiteX4" fmla="*/ 36960 w 1851407"/>
                <a:gd name="connsiteY4" fmla="*/ 0 h 922163"/>
                <a:gd name="connsiteX5" fmla="*/ 1545937 w 1851407"/>
                <a:gd name="connsiteY5" fmla="*/ 0 h 922163"/>
                <a:gd name="connsiteX6" fmla="*/ 1596849 w 1851407"/>
                <a:gd name="connsiteY6" fmla="*/ 37388 h 922163"/>
                <a:gd name="connsiteX7" fmla="*/ 1851407 w 1851407"/>
                <a:gd name="connsiteY7" fmla="*/ 443788 h 922163"/>
                <a:gd name="connsiteX0" fmla="*/ 1663559 w 1851407"/>
                <a:gd name="connsiteY0" fmla="*/ 922163 h 922163"/>
                <a:gd name="connsiteX1" fmla="*/ 6209 w 1851407"/>
                <a:gd name="connsiteY1" fmla="*/ 922163 h 922163"/>
                <a:gd name="connsiteX2" fmla="*/ 148659 w 1851407"/>
                <a:gd name="connsiteY2" fmla="*/ 457622 h 922163"/>
                <a:gd name="connsiteX3" fmla="*/ 5140 w 1851407"/>
                <a:gd name="connsiteY3" fmla="*/ 51222 h 922163"/>
                <a:gd name="connsiteX4" fmla="*/ 36960 w 1851407"/>
                <a:gd name="connsiteY4" fmla="*/ 0 h 922163"/>
                <a:gd name="connsiteX5" fmla="*/ 1545937 w 1851407"/>
                <a:gd name="connsiteY5" fmla="*/ 0 h 922163"/>
                <a:gd name="connsiteX6" fmla="*/ 1596849 w 1851407"/>
                <a:gd name="connsiteY6" fmla="*/ 37388 h 922163"/>
                <a:gd name="connsiteX7" fmla="*/ 1851407 w 1851407"/>
                <a:gd name="connsiteY7" fmla="*/ 443788 h 922163"/>
                <a:gd name="connsiteX0" fmla="*/ 1663559 w 1851407"/>
                <a:gd name="connsiteY0" fmla="*/ 922163 h 922163"/>
                <a:gd name="connsiteX1" fmla="*/ 6209 w 1851407"/>
                <a:gd name="connsiteY1" fmla="*/ 922163 h 922163"/>
                <a:gd name="connsiteX2" fmla="*/ 148659 w 1851407"/>
                <a:gd name="connsiteY2" fmla="*/ 457622 h 922163"/>
                <a:gd name="connsiteX3" fmla="*/ 5140 w 1851407"/>
                <a:gd name="connsiteY3" fmla="*/ 51222 h 922163"/>
                <a:gd name="connsiteX4" fmla="*/ 36960 w 1851407"/>
                <a:gd name="connsiteY4" fmla="*/ 0 h 922163"/>
                <a:gd name="connsiteX5" fmla="*/ 1545937 w 1851407"/>
                <a:gd name="connsiteY5" fmla="*/ 0 h 922163"/>
                <a:gd name="connsiteX6" fmla="*/ 1596849 w 1851407"/>
                <a:gd name="connsiteY6" fmla="*/ 37388 h 922163"/>
                <a:gd name="connsiteX7" fmla="*/ 1851407 w 1851407"/>
                <a:gd name="connsiteY7" fmla="*/ 443788 h 922163"/>
                <a:gd name="connsiteX0" fmla="*/ 1663559 w 1851407"/>
                <a:gd name="connsiteY0" fmla="*/ 922163 h 922163"/>
                <a:gd name="connsiteX1" fmla="*/ 6209 w 1851407"/>
                <a:gd name="connsiteY1" fmla="*/ 922163 h 922163"/>
                <a:gd name="connsiteX2" fmla="*/ 148659 w 1851407"/>
                <a:gd name="connsiteY2" fmla="*/ 457622 h 922163"/>
                <a:gd name="connsiteX3" fmla="*/ 5140 w 1851407"/>
                <a:gd name="connsiteY3" fmla="*/ 51222 h 922163"/>
                <a:gd name="connsiteX4" fmla="*/ 36960 w 1851407"/>
                <a:gd name="connsiteY4" fmla="*/ 0 h 922163"/>
                <a:gd name="connsiteX5" fmla="*/ 1545937 w 1851407"/>
                <a:gd name="connsiteY5" fmla="*/ 0 h 922163"/>
                <a:gd name="connsiteX6" fmla="*/ 1596849 w 1851407"/>
                <a:gd name="connsiteY6" fmla="*/ 37388 h 922163"/>
                <a:gd name="connsiteX7" fmla="*/ 1851407 w 1851407"/>
                <a:gd name="connsiteY7" fmla="*/ 443788 h 922163"/>
                <a:gd name="connsiteX0" fmla="*/ 1661189 w 1849037"/>
                <a:gd name="connsiteY0" fmla="*/ 922163 h 922163"/>
                <a:gd name="connsiteX1" fmla="*/ 3839 w 1849037"/>
                <a:gd name="connsiteY1" fmla="*/ 922163 h 922163"/>
                <a:gd name="connsiteX2" fmla="*/ 146289 w 1849037"/>
                <a:gd name="connsiteY2" fmla="*/ 457622 h 922163"/>
                <a:gd name="connsiteX3" fmla="*/ 2770 w 1849037"/>
                <a:gd name="connsiteY3" fmla="*/ 51222 h 922163"/>
                <a:gd name="connsiteX4" fmla="*/ 34590 w 1849037"/>
                <a:gd name="connsiteY4" fmla="*/ 0 h 922163"/>
                <a:gd name="connsiteX5" fmla="*/ 1543567 w 1849037"/>
                <a:gd name="connsiteY5" fmla="*/ 0 h 922163"/>
                <a:gd name="connsiteX6" fmla="*/ 1594479 w 1849037"/>
                <a:gd name="connsiteY6" fmla="*/ 37388 h 922163"/>
                <a:gd name="connsiteX7" fmla="*/ 1849037 w 1849037"/>
                <a:gd name="connsiteY7" fmla="*/ 443788 h 922163"/>
                <a:gd name="connsiteX0" fmla="*/ 1661438 w 1849286"/>
                <a:gd name="connsiteY0" fmla="*/ 922163 h 922163"/>
                <a:gd name="connsiteX1" fmla="*/ 4088 w 1849286"/>
                <a:gd name="connsiteY1" fmla="*/ 922163 h 922163"/>
                <a:gd name="connsiteX2" fmla="*/ 146538 w 1849286"/>
                <a:gd name="connsiteY2" fmla="*/ 457622 h 922163"/>
                <a:gd name="connsiteX3" fmla="*/ 3019 w 1849286"/>
                <a:gd name="connsiteY3" fmla="*/ 51222 h 922163"/>
                <a:gd name="connsiteX4" fmla="*/ 20959 w 1849286"/>
                <a:gd name="connsiteY4" fmla="*/ 0 h 922163"/>
                <a:gd name="connsiteX5" fmla="*/ 1543816 w 1849286"/>
                <a:gd name="connsiteY5" fmla="*/ 0 h 922163"/>
                <a:gd name="connsiteX6" fmla="*/ 1594728 w 1849286"/>
                <a:gd name="connsiteY6" fmla="*/ 37388 h 922163"/>
                <a:gd name="connsiteX7" fmla="*/ 1849286 w 1849286"/>
                <a:gd name="connsiteY7" fmla="*/ 443788 h 922163"/>
                <a:gd name="connsiteX0" fmla="*/ 1661438 w 1738246"/>
                <a:gd name="connsiteY0" fmla="*/ 922163 h 922163"/>
                <a:gd name="connsiteX1" fmla="*/ 4088 w 1738246"/>
                <a:gd name="connsiteY1" fmla="*/ 922163 h 922163"/>
                <a:gd name="connsiteX2" fmla="*/ 146538 w 1738246"/>
                <a:gd name="connsiteY2" fmla="*/ 457622 h 922163"/>
                <a:gd name="connsiteX3" fmla="*/ 3019 w 1738246"/>
                <a:gd name="connsiteY3" fmla="*/ 51222 h 922163"/>
                <a:gd name="connsiteX4" fmla="*/ 20959 w 1738246"/>
                <a:gd name="connsiteY4" fmla="*/ 0 h 922163"/>
                <a:gd name="connsiteX5" fmla="*/ 1543816 w 1738246"/>
                <a:gd name="connsiteY5" fmla="*/ 0 h 922163"/>
                <a:gd name="connsiteX6" fmla="*/ 1594728 w 1738246"/>
                <a:gd name="connsiteY6" fmla="*/ 37388 h 922163"/>
                <a:gd name="connsiteX7" fmla="*/ 1738246 w 1738246"/>
                <a:gd name="connsiteY7" fmla="*/ 443788 h 922163"/>
                <a:gd name="connsiteX0" fmla="*/ 1661438 w 1738246"/>
                <a:gd name="connsiteY0" fmla="*/ 922163 h 922163"/>
                <a:gd name="connsiteX1" fmla="*/ 4088 w 1738246"/>
                <a:gd name="connsiteY1" fmla="*/ 922163 h 922163"/>
                <a:gd name="connsiteX2" fmla="*/ 146538 w 1738246"/>
                <a:gd name="connsiteY2" fmla="*/ 457622 h 922163"/>
                <a:gd name="connsiteX3" fmla="*/ 3019 w 1738246"/>
                <a:gd name="connsiteY3" fmla="*/ 51222 h 922163"/>
                <a:gd name="connsiteX4" fmla="*/ 20959 w 1738246"/>
                <a:gd name="connsiteY4" fmla="*/ 0 h 922163"/>
                <a:gd name="connsiteX5" fmla="*/ 1543816 w 1738246"/>
                <a:gd name="connsiteY5" fmla="*/ 0 h 922163"/>
                <a:gd name="connsiteX6" fmla="*/ 1594728 w 1738246"/>
                <a:gd name="connsiteY6" fmla="*/ 37388 h 922163"/>
                <a:gd name="connsiteX7" fmla="*/ 1738246 w 1738246"/>
                <a:gd name="connsiteY7" fmla="*/ 443788 h 922163"/>
                <a:gd name="connsiteX0" fmla="*/ 1661438 w 1738246"/>
                <a:gd name="connsiteY0" fmla="*/ 922163 h 922163"/>
                <a:gd name="connsiteX1" fmla="*/ 4088 w 1738246"/>
                <a:gd name="connsiteY1" fmla="*/ 922163 h 922163"/>
                <a:gd name="connsiteX2" fmla="*/ 146538 w 1738246"/>
                <a:gd name="connsiteY2" fmla="*/ 457622 h 922163"/>
                <a:gd name="connsiteX3" fmla="*/ 3019 w 1738246"/>
                <a:gd name="connsiteY3" fmla="*/ 51222 h 922163"/>
                <a:gd name="connsiteX4" fmla="*/ 20959 w 1738246"/>
                <a:gd name="connsiteY4" fmla="*/ 0 h 922163"/>
                <a:gd name="connsiteX5" fmla="*/ 1543816 w 1738246"/>
                <a:gd name="connsiteY5" fmla="*/ 0 h 922163"/>
                <a:gd name="connsiteX6" fmla="*/ 1594728 w 1738246"/>
                <a:gd name="connsiteY6" fmla="*/ 37388 h 922163"/>
                <a:gd name="connsiteX7" fmla="*/ 1738246 w 1738246"/>
                <a:gd name="connsiteY7" fmla="*/ 443788 h 922163"/>
                <a:gd name="connsiteX0" fmla="*/ 1661438 w 1738246"/>
                <a:gd name="connsiteY0" fmla="*/ 922163 h 922163"/>
                <a:gd name="connsiteX1" fmla="*/ 4088 w 1738246"/>
                <a:gd name="connsiteY1" fmla="*/ 922163 h 922163"/>
                <a:gd name="connsiteX2" fmla="*/ 146538 w 1738246"/>
                <a:gd name="connsiteY2" fmla="*/ 457622 h 922163"/>
                <a:gd name="connsiteX3" fmla="*/ 3019 w 1738246"/>
                <a:gd name="connsiteY3" fmla="*/ 51222 h 922163"/>
                <a:gd name="connsiteX4" fmla="*/ 20959 w 1738246"/>
                <a:gd name="connsiteY4" fmla="*/ 0 h 922163"/>
                <a:gd name="connsiteX5" fmla="*/ 1566024 w 1738246"/>
                <a:gd name="connsiteY5" fmla="*/ 0 h 922163"/>
                <a:gd name="connsiteX6" fmla="*/ 1594728 w 1738246"/>
                <a:gd name="connsiteY6" fmla="*/ 37388 h 922163"/>
                <a:gd name="connsiteX7" fmla="*/ 1738246 w 1738246"/>
                <a:gd name="connsiteY7" fmla="*/ 443788 h 922163"/>
                <a:gd name="connsiteX0" fmla="*/ 1661438 w 1738246"/>
                <a:gd name="connsiteY0" fmla="*/ 922163 h 922163"/>
                <a:gd name="connsiteX1" fmla="*/ 4088 w 1738246"/>
                <a:gd name="connsiteY1" fmla="*/ 922163 h 922163"/>
                <a:gd name="connsiteX2" fmla="*/ 258959 w 1738246"/>
                <a:gd name="connsiteY2" fmla="*/ 457622 h 922163"/>
                <a:gd name="connsiteX3" fmla="*/ 3019 w 1738246"/>
                <a:gd name="connsiteY3" fmla="*/ 51222 h 922163"/>
                <a:gd name="connsiteX4" fmla="*/ 20959 w 1738246"/>
                <a:gd name="connsiteY4" fmla="*/ 0 h 922163"/>
                <a:gd name="connsiteX5" fmla="*/ 1566024 w 1738246"/>
                <a:gd name="connsiteY5" fmla="*/ 0 h 922163"/>
                <a:gd name="connsiteX6" fmla="*/ 1594728 w 1738246"/>
                <a:gd name="connsiteY6" fmla="*/ 37388 h 922163"/>
                <a:gd name="connsiteX7" fmla="*/ 1738246 w 1738246"/>
                <a:gd name="connsiteY7" fmla="*/ 443788 h 922163"/>
                <a:gd name="connsiteX0" fmla="*/ 1661438 w 1738246"/>
                <a:gd name="connsiteY0" fmla="*/ 922163 h 922163"/>
                <a:gd name="connsiteX1" fmla="*/ 4088 w 1738246"/>
                <a:gd name="connsiteY1" fmla="*/ 922163 h 922163"/>
                <a:gd name="connsiteX2" fmla="*/ 258959 w 1738246"/>
                <a:gd name="connsiteY2" fmla="*/ 457622 h 922163"/>
                <a:gd name="connsiteX3" fmla="*/ 3019 w 1738246"/>
                <a:gd name="connsiteY3" fmla="*/ 51222 h 922163"/>
                <a:gd name="connsiteX4" fmla="*/ 20959 w 1738246"/>
                <a:gd name="connsiteY4" fmla="*/ 0 h 922163"/>
                <a:gd name="connsiteX5" fmla="*/ 1566024 w 1738246"/>
                <a:gd name="connsiteY5" fmla="*/ 0 h 922163"/>
                <a:gd name="connsiteX6" fmla="*/ 1594728 w 1738246"/>
                <a:gd name="connsiteY6" fmla="*/ 37388 h 922163"/>
                <a:gd name="connsiteX7" fmla="*/ 1738246 w 1738246"/>
                <a:gd name="connsiteY7" fmla="*/ 443788 h 922163"/>
                <a:gd name="connsiteX0" fmla="*/ 1661438 w 1738246"/>
                <a:gd name="connsiteY0" fmla="*/ 922163 h 922163"/>
                <a:gd name="connsiteX1" fmla="*/ 4088 w 1738246"/>
                <a:gd name="connsiteY1" fmla="*/ 922163 h 922163"/>
                <a:gd name="connsiteX2" fmla="*/ 258959 w 1738246"/>
                <a:gd name="connsiteY2" fmla="*/ 457622 h 922163"/>
                <a:gd name="connsiteX3" fmla="*/ 3019 w 1738246"/>
                <a:gd name="connsiteY3" fmla="*/ 51222 h 922163"/>
                <a:gd name="connsiteX4" fmla="*/ 20959 w 1738246"/>
                <a:gd name="connsiteY4" fmla="*/ 0 h 922163"/>
                <a:gd name="connsiteX5" fmla="*/ 1566024 w 1738246"/>
                <a:gd name="connsiteY5" fmla="*/ 0 h 922163"/>
                <a:gd name="connsiteX6" fmla="*/ 1594728 w 1738246"/>
                <a:gd name="connsiteY6" fmla="*/ 37388 h 922163"/>
                <a:gd name="connsiteX7" fmla="*/ 1738246 w 1738246"/>
                <a:gd name="connsiteY7" fmla="*/ 443788 h 922163"/>
                <a:gd name="connsiteX0" fmla="*/ 1663900 w 1740708"/>
                <a:gd name="connsiteY0" fmla="*/ 922163 h 922163"/>
                <a:gd name="connsiteX1" fmla="*/ 6550 w 1740708"/>
                <a:gd name="connsiteY1" fmla="*/ 922163 h 922163"/>
                <a:gd name="connsiteX2" fmla="*/ 261421 w 1740708"/>
                <a:gd name="connsiteY2" fmla="*/ 457622 h 922163"/>
                <a:gd name="connsiteX3" fmla="*/ 5481 w 1740708"/>
                <a:gd name="connsiteY3" fmla="*/ 51222 h 922163"/>
                <a:gd name="connsiteX4" fmla="*/ 23421 w 1740708"/>
                <a:gd name="connsiteY4" fmla="*/ 0 h 922163"/>
                <a:gd name="connsiteX5" fmla="*/ 1568486 w 1740708"/>
                <a:gd name="connsiteY5" fmla="*/ 0 h 922163"/>
                <a:gd name="connsiteX6" fmla="*/ 1597190 w 1740708"/>
                <a:gd name="connsiteY6" fmla="*/ 37388 h 922163"/>
                <a:gd name="connsiteX7" fmla="*/ 1740708 w 1740708"/>
                <a:gd name="connsiteY7" fmla="*/ 443788 h 922163"/>
                <a:gd name="connsiteX0" fmla="*/ 1663585 w 1740393"/>
                <a:gd name="connsiteY0" fmla="*/ 922163 h 922163"/>
                <a:gd name="connsiteX1" fmla="*/ 6235 w 1740393"/>
                <a:gd name="connsiteY1" fmla="*/ 922163 h 922163"/>
                <a:gd name="connsiteX2" fmla="*/ 261106 w 1740393"/>
                <a:gd name="connsiteY2" fmla="*/ 457622 h 922163"/>
                <a:gd name="connsiteX3" fmla="*/ 5166 w 1740393"/>
                <a:gd name="connsiteY3" fmla="*/ 51222 h 922163"/>
                <a:gd name="connsiteX4" fmla="*/ 37159 w 1740393"/>
                <a:gd name="connsiteY4" fmla="*/ 0 h 922163"/>
                <a:gd name="connsiteX5" fmla="*/ 1568171 w 1740393"/>
                <a:gd name="connsiteY5" fmla="*/ 0 h 922163"/>
                <a:gd name="connsiteX6" fmla="*/ 1596875 w 1740393"/>
                <a:gd name="connsiteY6" fmla="*/ 37388 h 922163"/>
                <a:gd name="connsiteX7" fmla="*/ 1740393 w 1740393"/>
                <a:gd name="connsiteY7" fmla="*/ 443788 h 922163"/>
                <a:gd name="connsiteX0" fmla="*/ 1663585 w 1852815"/>
                <a:gd name="connsiteY0" fmla="*/ 922163 h 922163"/>
                <a:gd name="connsiteX1" fmla="*/ 6235 w 1852815"/>
                <a:gd name="connsiteY1" fmla="*/ 922163 h 922163"/>
                <a:gd name="connsiteX2" fmla="*/ 261106 w 1852815"/>
                <a:gd name="connsiteY2" fmla="*/ 457622 h 922163"/>
                <a:gd name="connsiteX3" fmla="*/ 5166 w 1852815"/>
                <a:gd name="connsiteY3" fmla="*/ 51222 h 922163"/>
                <a:gd name="connsiteX4" fmla="*/ 37159 w 1852815"/>
                <a:gd name="connsiteY4" fmla="*/ 0 h 922163"/>
                <a:gd name="connsiteX5" fmla="*/ 1568171 w 1852815"/>
                <a:gd name="connsiteY5" fmla="*/ 0 h 922163"/>
                <a:gd name="connsiteX6" fmla="*/ 1596875 w 1852815"/>
                <a:gd name="connsiteY6" fmla="*/ 37388 h 922163"/>
                <a:gd name="connsiteX7" fmla="*/ 1852815 w 1852815"/>
                <a:gd name="connsiteY7" fmla="*/ 443788 h 922163"/>
                <a:gd name="connsiteX0" fmla="*/ 1663585 w 1852815"/>
                <a:gd name="connsiteY0" fmla="*/ 922163 h 922163"/>
                <a:gd name="connsiteX1" fmla="*/ 6235 w 1852815"/>
                <a:gd name="connsiteY1" fmla="*/ 922163 h 922163"/>
                <a:gd name="connsiteX2" fmla="*/ 261106 w 1852815"/>
                <a:gd name="connsiteY2" fmla="*/ 457622 h 922163"/>
                <a:gd name="connsiteX3" fmla="*/ 5166 w 1852815"/>
                <a:gd name="connsiteY3" fmla="*/ 51222 h 922163"/>
                <a:gd name="connsiteX4" fmla="*/ 37159 w 1852815"/>
                <a:gd name="connsiteY4" fmla="*/ 0 h 922163"/>
                <a:gd name="connsiteX5" fmla="*/ 1568171 w 1852815"/>
                <a:gd name="connsiteY5" fmla="*/ 0 h 922163"/>
                <a:gd name="connsiteX6" fmla="*/ 1596875 w 1852815"/>
                <a:gd name="connsiteY6" fmla="*/ 37388 h 922163"/>
                <a:gd name="connsiteX7" fmla="*/ 1852815 w 1852815"/>
                <a:gd name="connsiteY7" fmla="*/ 443788 h 922163"/>
                <a:gd name="connsiteX0" fmla="*/ 1663585 w 1852815"/>
                <a:gd name="connsiteY0" fmla="*/ 922163 h 922163"/>
                <a:gd name="connsiteX1" fmla="*/ 6235 w 1852815"/>
                <a:gd name="connsiteY1" fmla="*/ 922163 h 922163"/>
                <a:gd name="connsiteX2" fmla="*/ 261106 w 1852815"/>
                <a:gd name="connsiteY2" fmla="*/ 457622 h 922163"/>
                <a:gd name="connsiteX3" fmla="*/ 5166 w 1852815"/>
                <a:gd name="connsiteY3" fmla="*/ 51222 h 922163"/>
                <a:gd name="connsiteX4" fmla="*/ 37159 w 1852815"/>
                <a:gd name="connsiteY4" fmla="*/ 0 h 922163"/>
                <a:gd name="connsiteX5" fmla="*/ 1568171 w 1852815"/>
                <a:gd name="connsiteY5" fmla="*/ 0 h 922163"/>
                <a:gd name="connsiteX6" fmla="*/ 1596875 w 1852815"/>
                <a:gd name="connsiteY6" fmla="*/ 37388 h 922163"/>
                <a:gd name="connsiteX7" fmla="*/ 1852815 w 1852815"/>
                <a:gd name="connsiteY7" fmla="*/ 443788 h 922163"/>
                <a:gd name="connsiteX0" fmla="*/ 1663585 w 1852815"/>
                <a:gd name="connsiteY0" fmla="*/ 922163 h 922163"/>
                <a:gd name="connsiteX1" fmla="*/ 6235 w 1852815"/>
                <a:gd name="connsiteY1" fmla="*/ 922163 h 922163"/>
                <a:gd name="connsiteX2" fmla="*/ 261106 w 1852815"/>
                <a:gd name="connsiteY2" fmla="*/ 457622 h 922163"/>
                <a:gd name="connsiteX3" fmla="*/ 5166 w 1852815"/>
                <a:gd name="connsiteY3" fmla="*/ 51222 h 922163"/>
                <a:gd name="connsiteX4" fmla="*/ 37159 w 1852815"/>
                <a:gd name="connsiteY4" fmla="*/ 0 h 922163"/>
                <a:gd name="connsiteX5" fmla="*/ 1545687 w 1852815"/>
                <a:gd name="connsiteY5" fmla="*/ 0 h 922163"/>
                <a:gd name="connsiteX6" fmla="*/ 1596875 w 1852815"/>
                <a:gd name="connsiteY6" fmla="*/ 37388 h 922163"/>
                <a:gd name="connsiteX7" fmla="*/ 1852815 w 1852815"/>
                <a:gd name="connsiteY7" fmla="*/ 443788 h 922163"/>
                <a:gd name="connsiteX0" fmla="*/ 1663585 w 1852815"/>
                <a:gd name="connsiteY0" fmla="*/ 922163 h 922163"/>
                <a:gd name="connsiteX1" fmla="*/ 6235 w 1852815"/>
                <a:gd name="connsiteY1" fmla="*/ 922163 h 922163"/>
                <a:gd name="connsiteX2" fmla="*/ 260068 w 1852815"/>
                <a:gd name="connsiteY2" fmla="*/ 457622 h 922163"/>
                <a:gd name="connsiteX3" fmla="*/ 5166 w 1852815"/>
                <a:gd name="connsiteY3" fmla="*/ 51222 h 922163"/>
                <a:gd name="connsiteX4" fmla="*/ 37159 w 1852815"/>
                <a:gd name="connsiteY4" fmla="*/ 0 h 922163"/>
                <a:gd name="connsiteX5" fmla="*/ 1545687 w 1852815"/>
                <a:gd name="connsiteY5" fmla="*/ 0 h 922163"/>
                <a:gd name="connsiteX6" fmla="*/ 1596875 w 1852815"/>
                <a:gd name="connsiteY6" fmla="*/ 37388 h 922163"/>
                <a:gd name="connsiteX7" fmla="*/ 1852815 w 1852815"/>
                <a:gd name="connsiteY7" fmla="*/ 443788 h 922163"/>
                <a:gd name="connsiteX0" fmla="*/ 1663585 w 1852815"/>
                <a:gd name="connsiteY0" fmla="*/ 922163 h 922163"/>
                <a:gd name="connsiteX1" fmla="*/ 6235 w 1852815"/>
                <a:gd name="connsiteY1" fmla="*/ 922163 h 922163"/>
                <a:gd name="connsiteX2" fmla="*/ 260068 w 1852815"/>
                <a:gd name="connsiteY2" fmla="*/ 457622 h 922163"/>
                <a:gd name="connsiteX3" fmla="*/ 5166 w 1852815"/>
                <a:gd name="connsiteY3" fmla="*/ 51222 h 922163"/>
                <a:gd name="connsiteX4" fmla="*/ 37159 w 1852815"/>
                <a:gd name="connsiteY4" fmla="*/ 0 h 922163"/>
                <a:gd name="connsiteX5" fmla="*/ 1545687 w 1852815"/>
                <a:gd name="connsiteY5" fmla="*/ 0 h 922163"/>
                <a:gd name="connsiteX6" fmla="*/ 1596875 w 1852815"/>
                <a:gd name="connsiteY6" fmla="*/ 37388 h 922163"/>
                <a:gd name="connsiteX7" fmla="*/ 1852815 w 1852815"/>
                <a:gd name="connsiteY7" fmla="*/ 443788 h 922163"/>
                <a:gd name="connsiteX0" fmla="*/ 1663585 w 1852815"/>
                <a:gd name="connsiteY0" fmla="*/ 922163 h 922163"/>
                <a:gd name="connsiteX1" fmla="*/ 6235 w 1852815"/>
                <a:gd name="connsiteY1" fmla="*/ 922163 h 922163"/>
                <a:gd name="connsiteX2" fmla="*/ 260068 w 1852815"/>
                <a:gd name="connsiteY2" fmla="*/ 457622 h 922163"/>
                <a:gd name="connsiteX3" fmla="*/ 5166 w 1852815"/>
                <a:gd name="connsiteY3" fmla="*/ 51222 h 922163"/>
                <a:gd name="connsiteX4" fmla="*/ 37159 w 1852815"/>
                <a:gd name="connsiteY4" fmla="*/ 0 h 922163"/>
                <a:gd name="connsiteX5" fmla="*/ 1545687 w 1852815"/>
                <a:gd name="connsiteY5" fmla="*/ 0 h 922163"/>
                <a:gd name="connsiteX6" fmla="*/ 1596875 w 1852815"/>
                <a:gd name="connsiteY6" fmla="*/ 37388 h 922163"/>
                <a:gd name="connsiteX7" fmla="*/ 1852815 w 1852815"/>
                <a:gd name="connsiteY7" fmla="*/ 443788 h 922163"/>
                <a:gd name="connsiteX0" fmla="*/ 1663563 w 1852793"/>
                <a:gd name="connsiteY0" fmla="*/ 922163 h 922163"/>
                <a:gd name="connsiteX1" fmla="*/ 6213 w 1852793"/>
                <a:gd name="connsiteY1" fmla="*/ 922163 h 922163"/>
                <a:gd name="connsiteX2" fmla="*/ 260046 w 1852793"/>
                <a:gd name="connsiteY2" fmla="*/ 457622 h 922163"/>
                <a:gd name="connsiteX3" fmla="*/ 5144 w 1852793"/>
                <a:gd name="connsiteY3" fmla="*/ 51222 h 922163"/>
                <a:gd name="connsiteX4" fmla="*/ 37137 w 1852793"/>
                <a:gd name="connsiteY4" fmla="*/ 0 h 922163"/>
                <a:gd name="connsiteX5" fmla="*/ 1545665 w 1852793"/>
                <a:gd name="connsiteY5" fmla="*/ 0 h 922163"/>
                <a:gd name="connsiteX6" fmla="*/ 1596853 w 1852793"/>
                <a:gd name="connsiteY6" fmla="*/ 37388 h 922163"/>
                <a:gd name="connsiteX7" fmla="*/ 1852793 w 1852793"/>
                <a:gd name="connsiteY7" fmla="*/ 443788 h 922163"/>
                <a:gd name="connsiteX0" fmla="*/ 1663564 w 1852794"/>
                <a:gd name="connsiteY0" fmla="*/ 922163 h 922163"/>
                <a:gd name="connsiteX1" fmla="*/ 6214 w 1852794"/>
                <a:gd name="connsiteY1" fmla="*/ 922163 h 922163"/>
                <a:gd name="connsiteX2" fmla="*/ 260047 w 1852794"/>
                <a:gd name="connsiteY2" fmla="*/ 457622 h 922163"/>
                <a:gd name="connsiteX3" fmla="*/ 5145 w 1852794"/>
                <a:gd name="connsiteY3" fmla="*/ 51222 h 922163"/>
                <a:gd name="connsiteX4" fmla="*/ 37008 w 1852794"/>
                <a:gd name="connsiteY4" fmla="*/ 0 h 922163"/>
                <a:gd name="connsiteX5" fmla="*/ 1545666 w 1852794"/>
                <a:gd name="connsiteY5" fmla="*/ 0 h 922163"/>
                <a:gd name="connsiteX6" fmla="*/ 1596854 w 1852794"/>
                <a:gd name="connsiteY6" fmla="*/ 37388 h 922163"/>
                <a:gd name="connsiteX7" fmla="*/ 1852794 w 1852794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666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666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666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136534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136534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136534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0935 w 1849126"/>
                <a:gd name="connsiteY0" fmla="*/ 922163 h 922163"/>
                <a:gd name="connsiteX1" fmla="*/ 3585 w 1849126"/>
                <a:gd name="connsiteY1" fmla="*/ 922163 h 922163"/>
                <a:gd name="connsiteX2" fmla="*/ 133905 w 1849126"/>
                <a:gd name="connsiteY2" fmla="*/ 457622 h 922163"/>
                <a:gd name="connsiteX3" fmla="*/ 2516 w 1849126"/>
                <a:gd name="connsiteY3" fmla="*/ 51222 h 922163"/>
                <a:gd name="connsiteX4" fmla="*/ 34379 w 1849126"/>
                <a:gd name="connsiteY4" fmla="*/ 0 h 922163"/>
                <a:gd name="connsiteX5" fmla="*/ 1543244 w 1849126"/>
                <a:gd name="connsiteY5" fmla="*/ 0 h 922163"/>
                <a:gd name="connsiteX6" fmla="*/ 1594225 w 1849126"/>
                <a:gd name="connsiteY6" fmla="*/ 37388 h 922163"/>
                <a:gd name="connsiteX7" fmla="*/ 1849126 w 1849126"/>
                <a:gd name="connsiteY7" fmla="*/ 443788 h 922163"/>
                <a:gd name="connsiteX0" fmla="*/ 1661207 w 1849398"/>
                <a:gd name="connsiteY0" fmla="*/ 922163 h 922163"/>
                <a:gd name="connsiteX1" fmla="*/ 3857 w 1849398"/>
                <a:gd name="connsiteY1" fmla="*/ 922163 h 922163"/>
                <a:gd name="connsiteX2" fmla="*/ 134177 w 1849398"/>
                <a:gd name="connsiteY2" fmla="*/ 457622 h 922163"/>
                <a:gd name="connsiteX3" fmla="*/ 2788 w 1849398"/>
                <a:gd name="connsiteY3" fmla="*/ 51222 h 922163"/>
                <a:gd name="connsiteX4" fmla="*/ 19212 w 1849398"/>
                <a:gd name="connsiteY4" fmla="*/ 0 h 922163"/>
                <a:gd name="connsiteX5" fmla="*/ 1543516 w 1849398"/>
                <a:gd name="connsiteY5" fmla="*/ 0 h 922163"/>
                <a:gd name="connsiteX6" fmla="*/ 1594497 w 1849398"/>
                <a:gd name="connsiteY6" fmla="*/ 37388 h 922163"/>
                <a:gd name="connsiteX7" fmla="*/ 1849398 w 1849398"/>
                <a:gd name="connsiteY7" fmla="*/ 443788 h 922163"/>
                <a:gd name="connsiteX0" fmla="*/ 1661207 w 1725886"/>
                <a:gd name="connsiteY0" fmla="*/ 922163 h 922163"/>
                <a:gd name="connsiteX1" fmla="*/ 3857 w 1725886"/>
                <a:gd name="connsiteY1" fmla="*/ 922163 h 922163"/>
                <a:gd name="connsiteX2" fmla="*/ 134177 w 1725886"/>
                <a:gd name="connsiteY2" fmla="*/ 457622 h 922163"/>
                <a:gd name="connsiteX3" fmla="*/ 2788 w 1725886"/>
                <a:gd name="connsiteY3" fmla="*/ 51222 h 922163"/>
                <a:gd name="connsiteX4" fmla="*/ 19212 w 1725886"/>
                <a:gd name="connsiteY4" fmla="*/ 0 h 922163"/>
                <a:gd name="connsiteX5" fmla="*/ 1543516 w 1725886"/>
                <a:gd name="connsiteY5" fmla="*/ 0 h 922163"/>
                <a:gd name="connsiteX6" fmla="*/ 1594497 w 1725886"/>
                <a:gd name="connsiteY6" fmla="*/ 37388 h 922163"/>
                <a:gd name="connsiteX7" fmla="*/ 1725886 w 1725886"/>
                <a:gd name="connsiteY7" fmla="*/ 443788 h 922163"/>
                <a:gd name="connsiteX0" fmla="*/ 1661207 w 1725886"/>
                <a:gd name="connsiteY0" fmla="*/ 922163 h 922163"/>
                <a:gd name="connsiteX1" fmla="*/ 3857 w 1725886"/>
                <a:gd name="connsiteY1" fmla="*/ 922163 h 922163"/>
                <a:gd name="connsiteX2" fmla="*/ 134177 w 1725886"/>
                <a:gd name="connsiteY2" fmla="*/ 457622 h 922163"/>
                <a:gd name="connsiteX3" fmla="*/ 2788 w 1725886"/>
                <a:gd name="connsiteY3" fmla="*/ 51222 h 922163"/>
                <a:gd name="connsiteX4" fmla="*/ 19212 w 1725886"/>
                <a:gd name="connsiteY4" fmla="*/ 0 h 922163"/>
                <a:gd name="connsiteX5" fmla="*/ 1543516 w 1725886"/>
                <a:gd name="connsiteY5" fmla="*/ 0 h 922163"/>
                <a:gd name="connsiteX6" fmla="*/ 1594497 w 1725886"/>
                <a:gd name="connsiteY6" fmla="*/ 37388 h 922163"/>
                <a:gd name="connsiteX7" fmla="*/ 1725886 w 1725886"/>
                <a:gd name="connsiteY7" fmla="*/ 443788 h 922163"/>
                <a:gd name="connsiteX0" fmla="*/ 1661207 w 1725886"/>
                <a:gd name="connsiteY0" fmla="*/ 922163 h 922163"/>
                <a:gd name="connsiteX1" fmla="*/ 3857 w 1725886"/>
                <a:gd name="connsiteY1" fmla="*/ 922163 h 922163"/>
                <a:gd name="connsiteX2" fmla="*/ 134177 w 1725886"/>
                <a:gd name="connsiteY2" fmla="*/ 457622 h 922163"/>
                <a:gd name="connsiteX3" fmla="*/ 2788 w 1725886"/>
                <a:gd name="connsiteY3" fmla="*/ 51222 h 922163"/>
                <a:gd name="connsiteX4" fmla="*/ 19212 w 1725886"/>
                <a:gd name="connsiteY4" fmla="*/ 0 h 922163"/>
                <a:gd name="connsiteX5" fmla="*/ 1543516 w 1725886"/>
                <a:gd name="connsiteY5" fmla="*/ 0 h 922163"/>
                <a:gd name="connsiteX6" fmla="*/ 1594497 w 1725886"/>
                <a:gd name="connsiteY6" fmla="*/ 37388 h 922163"/>
                <a:gd name="connsiteX7" fmla="*/ 1725886 w 1725886"/>
                <a:gd name="connsiteY7" fmla="*/ 443788 h 922163"/>
                <a:gd name="connsiteX0" fmla="*/ 1661207 w 1725886"/>
                <a:gd name="connsiteY0" fmla="*/ 922163 h 922163"/>
                <a:gd name="connsiteX1" fmla="*/ 3857 w 1725886"/>
                <a:gd name="connsiteY1" fmla="*/ 922163 h 922163"/>
                <a:gd name="connsiteX2" fmla="*/ 134177 w 1725886"/>
                <a:gd name="connsiteY2" fmla="*/ 457622 h 922163"/>
                <a:gd name="connsiteX3" fmla="*/ 2788 w 1725886"/>
                <a:gd name="connsiteY3" fmla="*/ 51222 h 922163"/>
                <a:gd name="connsiteX4" fmla="*/ 19212 w 1725886"/>
                <a:gd name="connsiteY4" fmla="*/ 0 h 922163"/>
                <a:gd name="connsiteX5" fmla="*/ 1568219 w 1725886"/>
                <a:gd name="connsiteY5" fmla="*/ 0 h 922163"/>
                <a:gd name="connsiteX6" fmla="*/ 1594497 w 1725886"/>
                <a:gd name="connsiteY6" fmla="*/ 37388 h 922163"/>
                <a:gd name="connsiteX7" fmla="*/ 1725886 w 1725886"/>
                <a:gd name="connsiteY7" fmla="*/ 443788 h 922163"/>
                <a:gd name="connsiteX0" fmla="*/ 1661207 w 1725886"/>
                <a:gd name="connsiteY0" fmla="*/ 922163 h 922163"/>
                <a:gd name="connsiteX1" fmla="*/ 3857 w 1725886"/>
                <a:gd name="connsiteY1" fmla="*/ 922163 h 922163"/>
                <a:gd name="connsiteX2" fmla="*/ 134177 w 1725886"/>
                <a:gd name="connsiteY2" fmla="*/ 457622 h 922163"/>
                <a:gd name="connsiteX3" fmla="*/ 2788 w 1725886"/>
                <a:gd name="connsiteY3" fmla="*/ 51222 h 922163"/>
                <a:gd name="connsiteX4" fmla="*/ 19212 w 1725886"/>
                <a:gd name="connsiteY4" fmla="*/ 0 h 922163"/>
                <a:gd name="connsiteX5" fmla="*/ 1568219 w 1725886"/>
                <a:gd name="connsiteY5" fmla="*/ 0 h 922163"/>
                <a:gd name="connsiteX6" fmla="*/ 1594497 w 1725886"/>
                <a:gd name="connsiteY6" fmla="*/ 37388 h 922163"/>
                <a:gd name="connsiteX7" fmla="*/ 1725886 w 1725886"/>
                <a:gd name="connsiteY7" fmla="*/ 443788 h 922163"/>
                <a:gd name="connsiteX0" fmla="*/ 1661207 w 1725886"/>
                <a:gd name="connsiteY0" fmla="*/ 922163 h 922163"/>
                <a:gd name="connsiteX1" fmla="*/ 3857 w 1725886"/>
                <a:gd name="connsiteY1" fmla="*/ 922163 h 922163"/>
                <a:gd name="connsiteX2" fmla="*/ 134177 w 1725886"/>
                <a:gd name="connsiteY2" fmla="*/ 457622 h 922163"/>
                <a:gd name="connsiteX3" fmla="*/ 2788 w 1725886"/>
                <a:gd name="connsiteY3" fmla="*/ 51222 h 922163"/>
                <a:gd name="connsiteX4" fmla="*/ 19212 w 1725886"/>
                <a:gd name="connsiteY4" fmla="*/ 0 h 922163"/>
                <a:gd name="connsiteX5" fmla="*/ 1568219 w 1725886"/>
                <a:gd name="connsiteY5" fmla="*/ 0 h 922163"/>
                <a:gd name="connsiteX6" fmla="*/ 1594497 w 1725886"/>
                <a:gd name="connsiteY6" fmla="*/ 37388 h 922163"/>
                <a:gd name="connsiteX7" fmla="*/ 1725886 w 1725886"/>
                <a:gd name="connsiteY7" fmla="*/ 443788 h 922163"/>
                <a:gd name="connsiteX0" fmla="*/ 1661207 w 1725886"/>
                <a:gd name="connsiteY0" fmla="*/ 922163 h 922163"/>
                <a:gd name="connsiteX1" fmla="*/ 3857 w 1725886"/>
                <a:gd name="connsiteY1" fmla="*/ 922163 h 922163"/>
                <a:gd name="connsiteX2" fmla="*/ 134177 w 1725886"/>
                <a:gd name="connsiteY2" fmla="*/ 457622 h 922163"/>
                <a:gd name="connsiteX3" fmla="*/ 2788 w 1725886"/>
                <a:gd name="connsiteY3" fmla="*/ 51222 h 922163"/>
                <a:gd name="connsiteX4" fmla="*/ 19212 w 1725886"/>
                <a:gd name="connsiteY4" fmla="*/ 0 h 922163"/>
                <a:gd name="connsiteX5" fmla="*/ 1568219 w 1725886"/>
                <a:gd name="connsiteY5" fmla="*/ 0 h 922163"/>
                <a:gd name="connsiteX6" fmla="*/ 1594497 w 1725886"/>
                <a:gd name="connsiteY6" fmla="*/ 37388 h 922163"/>
                <a:gd name="connsiteX7" fmla="*/ 1725886 w 1725886"/>
                <a:gd name="connsiteY7" fmla="*/ 443788 h 922163"/>
                <a:gd name="connsiteX0" fmla="*/ 1661207 w 1725886"/>
                <a:gd name="connsiteY0" fmla="*/ 922163 h 922163"/>
                <a:gd name="connsiteX1" fmla="*/ 3857 w 1725886"/>
                <a:gd name="connsiteY1" fmla="*/ 922163 h 922163"/>
                <a:gd name="connsiteX2" fmla="*/ 134177 w 1725886"/>
                <a:gd name="connsiteY2" fmla="*/ 457622 h 922163"/>
                <a:gd name="connsiteX3" fmla="*/ 2788 w 1725886"/>
                <a:gd name="connsiteY3" fmla="*/ 51222 h 922163"/>
                <a:gd name="connsiteX4" fmla="*/ 19212 w 1725886"/>
                <a:gd name="connsiteY4" fmla="*/ 0 h 922163"/>
                <a:gd name="connsiteX5" fmla="*/ 1568219 w 1725886"/>
                <a:gd name="connsiteY5" fmla="*/ 0 h 922163"/>
                <a:gd name="connsiteX6" fmla="*/ 1594497 w 1725886"/>
                <a:gd name="connsiteY6" fmla="*/ 37388 h 922163"/>
                <a:gd name="connsiteX7" fmla="*/ 1725886 w 1725886"/>
                <a:gd name="connsiteY7" fmla="*/ 443788 h 922163"/>
                <a:gd name="connsiteX0" fmla="*/ 1661207 w 1725886"/>
                <a:gd name="connsiteY0" fmla="*/ 922163 h 922163"/>
                <a:gd name="connsiteX1" fmla="*/ 3857 w 1725886"/>
                <a:gd name="connsiteY1" fmla="*/ 922163 h 922163"/>
                <a:gd name="connsiteX2" fmla="*/ 134177 w 1725886"/>
                <a:gd name="connsiteY2" fmla="*/ 457622 h 922163"/>
                <a:gd name="connsiteX3" fmla="*/ 2788 w 1725886"/>
                <a:gd name="connsiteY3" fmla="*/ 51222 h 922163"/>
                <a:gd name="connsiteX4" fmla="*/ 19212 w 1725886"/>
                <a:gd name="connsiteY4" fmla="*/ 0 h 922163"/>
                <a:gd name="connsiteX5" fmla="*/ 1568219 w 1725886"/>
                <a:gd name="connsiteY5" fmla="*/ 0 h 922163"/>
                <a:gd name="connsiteX6" fmla="*/ 1594497 w 1725886"/>
                <a:gd name="connsiteY6" fmla="*/ 37388 h 922163"/>
                <a:gd name="connsiteX7" fmla="*/ 1725886 w 1725886"/>
                <a:gd name="connsiteY7" fmla="*/ 443788 h 922163"/>
                <a:gd name="connsiteX0" fmla="*/ 1661207 w 1725886"/>
                <a:gd name="connsiteY0" fmla="*/ 922163 h 922163"/>
                <a:gd name="connsiteX1" fmla="*/ 3857 w 1725886"/>
                <a:gd name="connsiteY1" fmla="*/ 922163 h 922163"/>
                <a:gd name="connsiteX2" fmla="*/ 134177 w 1725886"/>
                <a:gd name="connsiteY2" fmla="*/ 457622 h 922163"/>
                <a:gd name="connsiteX3" fmla="*/ 2788 w 1725886"/>
                <a:gd name="connsiteY3" fmla="*/ 51222 h 922163"/>
                <a:gd name="connsiteX4" fmla="*/ 19212 w 1725886"/>
                <a:gd name="connsiteY4" fmla="*/ 0 h 922163"/>
                <a:gd name="connsiteX5" fmla="*/ 1568219 w 1725886"/>
                <a:gd name="connsiteY5" fmla="*/ 0 h 922163"/>
                <a:gd name="connsiteX6" fmla="*/ 1594497 w 1725886"/>
                <a:gd name="connsiteY6" fmla="*/ 37388 h 922163"/>
                <a:gd name="connsiteX7" fmla="*/ 1725886 w 1725886"/>
                <a:gd name="connsiteY7" fmla="*/ 443788 h 922163"/>
                <a:gd name="connsiteX0" fmla="*/ 1661207 w 1725886"/>
                <a:gd name="connsiteY0" fmla="*/ 922163 h 922163"/>
                <a:gd name="connsiteX1" fmla="*/ 3857 w 1725886"/>
                <a:gd name="connsiteY1" fmla="*/ 922163 h 922163"/>
                <a:gd name="connsiteX2" fmla="*/ 134177 w 1725886"/>
                <a:gd name="connsiteY2" fmla="*/ 457622 h 922163"/>
                <a:gd name="connsiteX3" fmla="*/ 2788 w 1725886"/>
                <a:gd name="connsiteY3" fmla="*/ 51222 h 922163"/>
                <a:gd name="connsiteX4" fmla="*/ 19212 w 1725886"/>
                <a:gd name="connsiteY4" fmla="*/ 0 h 922163"/>
                <a:gd name="connsiteX5" fmla="*/ 1568219 w 1725886"/>
                <a:gd name="connsiteY5" fmla="*/ 0 h 922163"/>
                <a:gd name="connsiteX6" fmla="*/ 1594497 w 1725886"/>
                <a:gd name="connsiteY6" fmla="*/ 37388 h 922163"/>
                <a:gd name="connsiteX7" fmla="*/ 1725886 w 1725886"/>
                <a:gd name="connsiteY7" fmla="*/ 443788 h 922163"/>
                <a:gd name="connsiteX0" fmla="*/ 1661207 w 1725886"/>
                <a:gd name="connsiteY0" fmla="*/ 922163 h 922163"/>
                <a:gd name="connsiteX1" fmla="*/ 3857 w 1725886"/>
                <a:gd name="connsiteY1" fmla="*/ 922163 h 922163"/>
                <a:gd name="connsiteX2" fmla="*/ 134177 w 1725886"/>
                <a:gd name="connsiteY2" fmla="*/ 457622 h 922163"/>
                <a:gd name="connsiteX3" fmla="*/ 2788 w 1725886"/>
                <a:gd name="connsiteY3" fmla="*/ 51222 h 922163"/>
                <a:gd name="connsiteX4" fmla="*/ 19212 w 1725886"/>
                <a:gd name="connsiteY4" fmla="*/ 0 h 922163"/>
                <a:gd name="connsiteX5" fmla="*/ 1568219 w 1725886"/>
                <a:gd name="connsiteY5" fmla="*/ 0 h 922163"/>
                <a:gd name="connsiteX6" fmla="*/ 1594497 w 1725886"/>
                <a:gd name="connsiteY6" fmla="*/ 37388 h 922163"/>
                <a:gd name="connsiteX7" fmla="*/ 1725886 w 1725886"/>
                <a:gd name="connsiteY7" fmla="*/ 443788 h 922163"/>
                <a:gd name="connsiteX0" fmla="*/ 1661207 w 1725886"/>
                <a:gd name="connsiteY0" fmla="*/ 922163 h 922163"/>
                <a:gd name="connsiteX1" fmla="*/ 3857 w 1725886"/>
                <a:gd name="connsiteY1" fmla="*/ 922163 h 922163"/>
                <a:gd name="connsiteX2" fmla="*/ 134177 w 1725886"/>
                <a:gd name="connsiteY2" fmla="*/ 457622 h 922163"/>
                <a:gd name="connsiteX3" fmla="*/ 2788 w 1725886"/>
                <a:gd name="connsiteY3" fmla="*/ 51222 h 922163"/>
                <a:gd name="connsiteX4" fmla="*/ 19212 w 1725886"/>
                <a:gd name="connsiteY4" fmla="*/ 0 h 922163"/>
                <a:gd name="connsiteX5" fmla="*/ 1568219 w 1725886"/>
                <a:gd name="connsiteY5" fmla="*/ 0 h 922163"/>
                <a:gd name="connsiteX6" fmla="*/ 1594497 w 1725886"/>
                <a:gd name="connsiteY6" fmla="*/ 37388 h 922163"/>
                <a:gd name="connsiteX7" fmla="*/ 1725886 w 1725886"/>
                <a:gd name="connsiteY7" fmla="*/ 443788 h 922163"/>
                <a:gd name="connsiteX0" fmla="*/ 1661207 w 1725886"/>
                <a:gd name="connsiteY0" fmla="*/ 922163 h 922163"/>
                <a:gd name="connsiteX1" fmla="*/ 3857 w 1725886"/>
                <a:gd name="connsiteY1" fmla="*/ 922163 h 922163"/>
                <a:gd name="connsiteX2" fmla="*/ 253799 w 1725886"/>
                <a:gd name="connsiteY2" fmla="*/ 457622 h 922163"/>
                <a:gd name="connsiteX3" fmla="*/ 2788 w 1725886"/>
                <a:gd name="connsiteY3" fmla="*/ 51222 h 922163"/>
                <a:gd name="connsiteX4" fmla="*/ 19212 w 1725886"/>
                <a:gd name="connsiteY4" fmla="*/ 0 h 922163"/>
                <a:gd name="connsiteX5" fmla="*/ 1568219 w 1725886"/>
                <a:gd name="connsiteY5" fmla="*/ 0 h 922163"/>
                <a:gd name="connsiteX6" fmla="*/ 1594497 w 1725886"/>
                <a:gd name="connsiteY6" fmla="*/ 37388 h 922163"/>
                <a:gd name="connsiteX7" fmla="*/ 1725886 w 1725886"/>
                <a:gd name="connsiteY7" fmla="*/ 443788 h 922163"/>
                <a:gd name="connsiteX0" fmla="*/ 1661207 w 1725886"/>
                <a:gd name="connsiteY0" fmla="*/ 922163 h 922163"/>
                <a:gd name="connsiteX1" fmla="*/ 3857 w 1725886"/>
                <a:gd name="connsiteY1" fmla="*/ 922163 h 922163"/>
                <a:gd name="connsiteX2" fmla="*/ 253799 w 1725886"/>
                <a:gd name="connsiteY2" fmla="*/ 457622 h 922163"/>
                <a:gd name="connsiteX3" fmla="*/ 2788 w 1725886"/>
                <a:gd name="connsiteY3" fmla="*/ 51222 h 922163"/>
                <a:gd name="connsiteX4" fmla="*/ 19212 w 1725886"/>
                <a:gd name="connsiteY4" fmla="*/ 0 h 922163"/>
                <a:gd name="connsiteX5" fmla="*/ 1568219 w 1725886"/>
                <a:gd name="connsiteY5" fmla="*/ 0 h 922163"/>
                <a:gd name="connsiteX6" fmla="*/ 1594497 w 1725886"/>
                <a:gd name="connsiteY6" fmla="*/ 37388 h 922163"/>
                <a:gd name="connsiteX7" fmla="*/ 1725886 w 1725886"/>
                <a:gd name="connsiteY7" fmla="*/ 443788 h 922163"/>
                <a:gd name="connsiteX0" fmla="*/ 1661207 w 1725886"/>
                <a:gd name="connsiteY0" fmla="*/ 922163 h 922163"/>
                <a:gd name="connsiteX1" fmla="*/ 3857 w 1725886"/>
                <a:gd name="connsiteY1" fmla="*/ 922163 h 922163"/>
                <a:gd name="connsiteX2" fmla="*/ 253799 w 1725886"/>
                <a:gd name="connsiteY2" fmla="*/ 457622 h 922163"/>
                <a:gd name="connsiteX3" fmla="*/ 2788 w 1725886"/>
                <a:gd name="connsiteY3" fmla="*/ 51222 h 922163"/>
                <a:gd name="connsiteX4" fmla="*/ 19212 w 1725886"/>
                <a:gd name="connsiteY4" fmla="*/ 0 h 922163"/>
                <a:gd name="connsiteX5" fmla="*/ 1568219 w 1725886"/>
                <a:gd name="connsiteY5" fmla="*/ 0 h 922163"/>
                <a:gd name="connsiteX6" fmla="*/ 1594497 w 1725886"/>
                <a:gd name="connsiteY6" fmla="*/ 37388 h 922163"/>
                <a:gd name="connsiteX7" fmla="*/ 1725886 w 1725886"/>
                <a:gd name="connsiteY7" fmla="*/ 443788 h 922163"/>
                <a:gd name="connsiteX0" fmla="*/ 1663832 w 1728511"/>
                <a:gd name="connsiteY0" fmla="*/ 922163 h 922163"/>
                <a:gd name="connsiteX1" fmla="*/ 6482 w 1728511"/>
                <a:gd name="connsiteY1" fmla="*/ 922163 h 922163"/>
                <a:gd name="connsiteX2" fmla="*/ 256424 w 1728511"/>
                <a:gd name="connsiteY2" fmla="*/ 457622 h 922163"/>
                <a:gd name="connsiteX3" fmla="*/ 5413 w 1728511"/>
                <a:gd name="connsiteY3" fmla="*/ 51222 h 922163"/>
                <a:gd name="connsiteX4" fmla="*/ 21837 w 1728511"/>
                <a:gd name="connsiteY4" fmla="*/ 0 h 922163"/>
                <a:gd name="connsiteX5" fmla="*/ 1570844 w 1728511"/>
                <a:gd name="connsiteY5" fmla="*/ 0 h 922163"/>
                <a:gd name="connsiteX6" fmla="*/ 1597122 w 1728511"/>
                <a:gd name="connsiteY6" fmla="*/ 37388 h 922163"/>
                <a:gd name="connsiteX7" fmla="*/ 1728511 w 1728511"/>
                <a:gd name="connsiteY7" fmla="*/ 443788 h 922163"/>
                <a:gd name="connsiteX0" fmla="*/ 1663491 w 1728170"/>
                <a:gd name="connsiteY0" fmla="*/ 922163 h 922163"/>
                <a:gd name="connsiteX1" fmla="*/ 6141 w 1728170"/>
                <a:gd name="connsiteY1" fmla="*/ 922163 h 922163"/>
                <a:gd name="connsiteX2" fmla="*/ 256083 w 1728170"/>
                <a:gd name="connsiteY2" fmla="*/ 457622 h 922163"/>
                <a:gd name="connsiteX3" fmla="*/ 5072 w 1728170"/>
                <a:gd name="connsiteY3" fmla="*/ 51222 h 922163"/>
                <a:gd name="connsiteX4" fmla="*/ 36448 w 1728170"/>
                <a:gd name="connsiteY4" fmla="*/ 0 h 922163"/>
                <a:gd name="connsiteX5" fmla="*/ 1570503 w 1728170"/>
                <a:gd name="connsiteY5" fmla="*/ 0 h 922163"/>
                <a:gd name="connsiteX6" fmla="*/ 1596781 w 1728170"/>
                <a:gd name="connsiteY6" fmla="*/ 37388 h 922163"/>
                <a:gd name="connsiteX7" fmla="*/ 1728170 w 1728170"/>
                <a:gd name="connsiteY7" fmla="*/ 443788 h 922163"/>
                <a:gd name="connsiteX0" fmla="*/ 1663491 w 1847793"/>
                <a:gd name="connsiteY0" fmla="*/ 922163 h 922163"/>
                <a:gd name="connsiteX1" fmla="*/ 6141 w 1847793"/>
                <a:gd name="connsiteY1" fmla="*/ 922163 h 922163"/>
                <a:gd name="connsiteX2" fmla="*/ 256083 w 1847793"/>
                <a:gd name="connsiteY2" fmla="*/ 457622 h 922163"/>
                <a:gd name="connsiteX3" fmla="*/ 5072 w 1847793"/>
                <a:gd name="connsiteY3" fmla="*/ 51222 h 922163"/>
                <a:gd name="connsiteX4" fmla="*/ 36448 w 1847793"/>
                <a:gd name="connsiteY4" fmla="*/ 0 h 922163"/>
                <a:gd name="connsiteX5" fmla="*/ 1570503 w 1847793"/>
                <a:gd name="connsiteY5" fmla="*/ 0 h 922163"/>
                <a:gd name="connsiteX6" fmla="*/ 1596781 w 1847793"/>
                <a:gd name="connsiteY6" fmla="*/ 37388 h 922163"/>
                <a:gd name="connsiteX7" fmla="*/ 1847793 w 1847793"/>
                <a:gd name="connsiteY7" fmla="*/ 443788 h 922163"/>
                <a:gd name="connsiteX0" fmla="*/ 1663491 w 1847793"/>
                <a:gd name="connsiteY0" fmla="*/ 922163 h 922163"/>
                <a:gd name="connsiteX1" fmla="*/ 6141 w 1847793"/>
                <a:gd name="connsiteY1" fmla="*/ 922163 h 922163"/>
                <a:gd name="connsiteX2" fmla="*/ 256083 w 1847793"/>
                <a:gd name="connsiteY2" fmla="*/ 457622 h 922163"/>
                <a:gd name="connsiteX3" fmla="*/ 5072 w 1847793"/>
                <a:gd name="connsiteY3" fmla="*/ 51222 h 922163"/>
                <a:gd name="connsiteX4" fmla="*/ 36448 w 1847793"/>
                <a:gd name="connsiteY4" fmla="*/ 0 h 922163"/>
                <a:gd name="connsiteX5" fmla="*/ 1570503 w 1847793"/>
                <a:gd name="connsiteY5" fmla="*/ 0 h 922163"/>
                <a:gd name="connsiteX6" fmla="*/ 1596781 w 1847793"/>
                <a:gd name="connsiteY6" fmla="*/ 37388 h 922163"/>
                <a:gd name="connsiteX7" fmla="*/ 1847793 w 1847793"/>
                <a:gd name="connsiteY7" fmla="*/ 443788 h 922163"/>
                <a:gd name="connsiteX0" fmla="*/ 1663491 w 1847793"/>
                <a:gd name="connsiteY0" fmla="*/ 922163 h 922163"/>
                <a:gd name="connsiteX1" fmla="*/ 6141 w 1847793"/>
                <a:gd name="connsiteY1" fmla="*/ 922163 h 922163"/>
                <a:gd name="connsiteX2" fmla="*/ 256083 w 1847793"/>
                <a:gd name="connsiteY2" fmla="*/ 457622 h 922163"/>
                <a:gd name="connsiteX3" fmla="*/ 5072 w 1847793"/>
                <a:gd name="connsiteY3" fmla="*/ 51222 h 922163"/>
                <a:gd name="connsiteX4" fmla="*/ 36448 w 1847793"/>
                <a:gd name="connsiteY4" fmla="*/ 0 h 922163"/>
                <a:gd name="connsiteX5" fmla="*/ 1570503 w 1847793"/>
                <a:gd name="connsiteY5" fmla="*/ 0 h 922163"/>
                <a:gd name="connsiteX6" fmla="*/ 1596781 w 1847793"/>
                <a:gd name="connsiteY6" fmla="*/ 37388 h 922163"/>
                <a:gd name="connsiteX7" fmla="*/ 1847793 w 1847793"/>
                <a:gd name="connsiteY7" fmla="*/ 443788 h 922163"/>
                <a:gd name="connsiteX0" fmla="*/ 1663491 w 1847793"/>
                <a:gd name="connsiteY0" fmla="*/ 922163 h 922163"/>
                <a:gd name="connsiteX1" fmla="*/ 6141 w 1847793"/>
                <a:gd name="connsiteY1" fmla="*/ 922163 h 922163"/>
                <a:gd name="connsiteX2" fmla="*/ 256083 w 1847793"/>
                <a:gd name="connsiteY2" fmla="*/ 457622 h 922163"/>
                <a:gd name="connsiteX3" fmla="*/ 5072 w 1847793"/>
                <a:gd name="connsiteY3" fmla="*/ 51222 h 922163"/>
                <a:gd name="connsiteX4" fmla="*/ 36448 w 1847793"/>
                <a:gd name="connsiteY4" fmla="*/ 0 h 922163"/>
                <a:gd name="connsiteX5" fmla="*/ 1546578 w 1847793"/>
                <a:gd name="connsiteY5" fmla="*/ 0 h 922163"/>
                <a:gd name="connsiteX6" fmla="*/ 1596781 w 1847793"/>
                <a:gd name="connsiteY6" fmla="*/ 37388 h 922163"/>
                <a:gd name="connsiteX7" fmla="*/ 1847793 w 1847793"/>
                <a:gd name="connsiteY7" fmla="*/ 443788 h 922163"/>
                <a:gd name="connsiteX0" fmla="*/ 1663491 w 1847793"/>
                <a:gd name="connsiteY0" fmla="*/ 922163 h 922163"/>
                <a:gd name="connsiteX1" fmla="*/ 6141 w 1847793"/>
                <a:gd name="connsiteY1" fmla="*/ 922163 h 922163"/>
                <a:gd name="connsiteX2" fmla="*/ 256083 w 1847793"/>
                <a:gd name="connsiteY2" fmla="*/ 457622 h 922163"/>
                <a:gd name="connsiteX3" fmla="*/ 5072 w 1847793"/>
                <a:gd name="connsiteY3" fmla="*/ 51222 h 922163"/>
                <a:gd name="connsiteX4" fmla="*/ 36448 w 1847793"/>
                <a:gd name="connsiteY4" fmla="*/ 0 h 922163"/>
                <a:gd name="connsiteX5" fmla="*/ 1546578 w 1847793"/>
                <a:gd name="connsiteY5" fmla="*/ 0 h 922163"/>
                <a:gd name="connsiteX6" fmla="*/ 1596781 w 1847793"/>
                <a:gd name="connsiteY6" fmla="*/ 37388 h 922163"/>
                <a:gd name="connsiteX7" fmla="*/ 1847793 w 1847793"/>
                <a:gd name="connsiteY7" fmla="*/ 443788 h 922163"/>
                <a:gd name="connsiteX0" fmla="*/ 1663491 w 1847793"/>
                <a:gd name="connsiteY0" fmla="*/ 922163 h 922163"/>
                <a:gd name="connsiteX1" fmla="*/ 6141 w 1847793"/>
                <a:gd name="connsiteY1" fmla="*/ 922163 h 922163"/>
                <a:gd name="connsiteX2" fmla="*/ 256083 w 1847793"/>
                <a:gd name="connsiteY2" fmla="*/ 457622 h 922163"/>
                <a:gd name="connsiteX3" fmla="*/ 5072 w 1847793"/>
                <a:gd name="connsiteY3" fmla="*/ 51222 h 922163"/>
                <a:gd name="connsiteX4" fmla="*/ 36448 w 1847793"/>
                <a:gd name="connsiteY4" fmla="*/ 0 h 922163"/>
                <a:gd name="connsiteX5" fmla="*/ 1546578 w 1847793"/>
                <a:gd name="connsiteY5" fmla="*/ 0 h 922163"/>
                <a:gd name="connsiteX6" fmla="*/ 1596781 w 1847793"/>
                <a:gd name="connsiteY6" fmla="*/ 37388 h 922163"/>
                <a:gd name="connsiteX7" fmla="*/ 1847793 w 1847793"/>
                <a:gd name="connsiteY7" fmla="*/ 443788 h 922163"/>
                <a:gd name="connsiteX0" fmla="*/ 1663491 w 1847793"/>
                <a:gd name="connsiteY0" fmla="*/ 922163 h 922163"/>
                <a:gd name="connsiteX1" fmla="*/ 6141 w 1847793"/>
                <a:gd name="connsiteY1" fmla="*/ 922163 h 922163"/>
                <a:gd name="connsiteX2" fmla="*/ 256083 w 1847793"/>
                <a:gd name="connsiteY2" fmla="*/ 457622 h 922163"/>
                <a:gd name="connsiteX3" fmla="*/ 5072 w 1847793"/>
                <a:gd name="connsiteY3" fmla="*/ 51222 h 922163"/>
                <a:gd name="connsiteX4" fmla="*/ 36448 w 1847793"/>
                <a:gd name="connsiteY4" fmla="*/ 0 h 922163"/>
                <a:gd name="connsiteX5" fmla="*/ 1546578 w 1847793"/>
                <a:gd name="connsiteY5" fmla="*/ 0 h 922163"/>
                <a:gd name="connsiteX6" fmla="*/ 1596781 w 1847793"/>
                <a:gd name="connsiteY6" fmla="*/ 37388 h 922163"/>
                <a:gd name="connsiteX7" fmla="*/ 1847793 w 1847793"/>
                <a:gd name="connsiteY7" fmla="*/ 443788 h 922163"/>
                <a:gd name="connsiteX0" fmla="*/ 1663491 w 1847793"/>
                <a:gd name="connsiteY0" fmla="*/ 922163 h 922163"/>
                <a:gd name="connsiteX1" fmla="*/ 6141 w 1847793"/>
                <a:gd name="connsiteY1" fmla="*/ 922163 h 922163"/>
                <a:gd name="connsiteX2" fmla="*/ 256083 w 1847793"/>
                <a:gd name="connsiteY2" fmla="*/ 457622 h 922163"/>
                <a:gd name="connsiteX3" fmla="*/ 5072 w 1847793"/>
                <a:gd name="connsiteY3" fmla="*/ 51222 h 922163"/>
                <a:gd name="connsiteX4" fmla="*/ 36448 w 1847793"/>
                <a:gd name="connsiteY4" fmla="*/ 0 h 922163"/>
                <a:gd name="connsiteX5" fmla="*/ 1546578 w 1847793"/>
                <a:gd name="connsiteY5" fmla="*/ 0 h 922163"/>
                <a:gd name="connsiteX6" fmla="*/ 1596781 w 1847793"/>
                <a:gd name="connsiteY6" fmla="*/ 37388 h 922163"/>
                <a:gd name="connsiteX7" fmla="*/ 1847793 w 1847793"/>
                <a:gd name="connsiteY7" fmla="*/ 443788 h 922163"/>
                <a:gd name="connsiteX0" fmla="*/ 1663491 w 1847793"/>
                <a:gd name="connsiteY0" fmla="*/ 922163 h 922163"/>
                <a:gd name="connsiteX1" fmla="*/ 6141 w 1847793"/>
                <a:gd name="connsiteY1" fmla="*/ 922163 h 922163"/>
                <a:gd name="connsiteX2" fmla="*/ 256083 w 1847793"/>
                <a:gd name="connsiteY2" fmla="*/ 457622 h 922163"/>
                <a:gd name="connsiteX3" fmla="*/ 5072 w 1847793"/>
                <a:gd name="connsiteY3" fmla="*/ 51222 h 922163"/>
                <a:gd name="connsiteX4" fmla="*/ 36448 w 1847793"/>
                <a:gd name="connsiteY4" fmla="*/ 0 h 922163"/>
                <a:gd name="connsiteX5" fmla="*/ 1546578 w 1847793"/>
                <a:gd name="connsiteY5" fmla="*/ 0 h 922163"/>
                <a:gd name="connsiteX6" fmla="*/ 1596781 w 1847793"/>
                <a:gd name="connsiteY6" fmla="*/ 37388 h 922163"/>
                <a:gd name="connsiteX7" fmla="*/ 1847793 w 1847793"/>
                <a:gd name="connsiteY7" fmla="*/ 443788 h 922163"/>
                <a:gd name="connsiteX0" fmla="*/ 1663491 w 1847792"/>
                <a:gd name="connsiteY0" fmla="*/ 922163 h 922163"/>
                <a:gd name="connsiteX1" fmla="*/ 6141 w 1847792"/>
                <a:gd name="connsiteY1" fmla="*/ 922163 h 922163"/>
                <a:gd name="connsiteX2" fmla="*/ 256083 w 1847792"/>
                <a:gd name="connsiteY2" fmla="*/ 457622 h 922163"/>
                <a:gd name="connsiteX3" fmla="*/ 5072 w 1847792"/>
                <a:gd name="connsiteY3" fmla="*/ 51222 h 922163"/>
                <a:gd name="connsiteX4" fmla="*/ 36448 w 1847792"/>
                <a:gd name="connsiteY4" fmla="*/ 0 h 922163"/>
                <a:gd name="connsiteX5" fmla="*/ 1546578 w 1847792"/>
                <a:gd name="connsiteY5" fmla="*/ 0 h 922163"/>
                <a:gd name="connsiteX6" fmla="*/ 1596781 w 1847792"/>
                <a:gd name="connsiteY6" fmla="*/ 37388 h 922163"/>
                <a:gd name="connsiteX7" fmla="*/ 1847792 w 1847792"/>
                <a:gd name="connsiteY7" fmla="*/ 443788 h 922163"/>
                <a:gd name="connsiteX0" fmla="*/ 1663491 w 1847792"/>
                <a:gd name="connsiteY0" fmla="*/ 922163 h 922163"/>
                <a:gd name="connsiteX1" fmla="*/ 6141 w 1847792"/>
                <a:gd name="connsiteY1" fmla="*/ 922163 h 922163"/>
                <a:gd name="connsiteX2" fmla="*/ 256083 w 1847792"/>
                <a:gd name="connsiteY2" fmla="*/ 457622 h 922163"/>
                <a:gd name="connsiteX3" fmla="*/ 5072 w 1847792"/>
                <a:gd name="connsiteY3" fmla="*/ 51222 h 922163"/>
                <a:gd name="connsiteX4" fmla="*/ 36448 w 1847792"/>
                <a:gd name="connsiteY4" fmla="*/ 0 h 922163"/>
                <a:gd name="connsiteX5" fmla="*/ 1546578 w 1847792"/>
                <a:gd name="connsiteY5" fmla="*/ 0 h 922163"/>
                <a:gd name="connsiteX6" fmla="*/ 1596781 w 1847792"/>
                <a:gd name="connsiteY6" fmla="*/ 37388 h 922163"/>
                <a:gd name="connsiteX7" fmla="*/ 1847792 w 1847792"/>
                <a:gd name="connsiteY7" fmla="*/ 443788 h 922163"/>
                <a:gd name="connsiteX0" fmla="*/ 1663491 w 1847792"/>
                <a:gd name="connsiteY0" fmla="*/ 922163 h 922163"/>
                <a:gd name="connsiteX1" fmla="*/ 6141 w 1847792"/>
                <a:gd name="connsiteY1" fmla="*/ 922163 h 922163"/>
                <a:gd name="connsiteX2" fmla="*/ 256083 w 1847792"/>
                <a:gd name="connsiteY2" fmla="*/ 457622 h 922163"/>
                <a:gd name="connsiteX3" fmla="*/ 5072 w 1847792"/>
                <a:gd name="connsiteY3" fmla="*/ 51222 h 922163"/>
                <a:gd name="connsiteX4" fmla="*/ 36448 w 1847792"/>
                <a:gd name="connsiteY4" fmla="*/ 0 h 922163"/>
                <a:gd name="connsiteX5" fmla="*/ 1546578 w 1847792"/>
                <a:gd name="connsiteY5" fmla="*/ 0 h 922163"/>
                <a:gd name="connsiteX6" fmla="*/ 1596781 w 1847792"/>
                <a:gd name="connsiteY6" fmla="*/ 37388 h 922163"/>
                <a:gd name="connsiteX7" fmla="*/ 1847792 w 1847792"/>
                <a:gd name="connsiteY7" fmla="*/ 443788 h 922163"/>
                <a:gd name="connsiteX0" fmla="*/ 1663491 w 1847792"/>
                <a:gd name="connsiteY0" fmla="*/ 922163 h 922163"/>
                <a:gd name="connsiteX1" fmla="*/ 6141 w 1847792"/>
                <a:gd name="connsiteY1" fmla="*/ 922163 h 922163"/>
                <a:gd name="connsiteX2" fmla="*/ 256083 w 1847792"/>
                <a:gd name="connsiteY2" fmla="*/ 457622 h 922163"/>
                <a:gd name="connsiteX3" fmla="*/ 5072 w 1847792"/>
                <a:gd name="connsiteY3" fmla="*/ 51222 h 922163"/>
                <a:gd name="connsiteX4" fmla="*/ 36448 w 1847792"/>
                <a:gd name="connsiteY4" fmla="*/ 0 h 922163"/>
                <a:gd name="connsiteX5" fmla="*/ 1546579 w 1847792"/>
                <a:gd name="connsiteY5" fmla="*/ 0 h 922163"/>
                <a:gd name="connsiteX6" fmla="*/ 1596781 w 1847792"/>
                <a:gd name="connsiteY6" fmla="*/ 37388 h 922163"/>
                <a:gd name="connsiteX7" fmla="*/ 1847792 w 1847792"/>
                <a:gd name="connsiteY7" fmla="*/ 443788 h 922163"/>
                <a:gd name="connsiteX0" fmla="*/ 1663491 w 1847792"/>
                <a:gd name="connsiteY0" fmla="*/ 922163 h 922163"/>
                <a:gd name="connsiteX1" fmla="*/ 6141 w 1847792"/>
                <a:gd name="connsiteY1" fmla="*/ 922163 h 922163"/>
                <a:gd name="connsiteX2" fmla="*/ 260254 w 1847792"/>
                <a:gd name="connsiteY2" fmla="*/ 457622 h 922163"/>
                <a:gd name="connsiteX3" fmla="*/ 5072 w 1847792"/>
                <a:gd name="connsiteY3" fmla="*/ 51222 h 922163"/>
                <a:gd name="connsiteX4" fmla="*/ 36448 w 1847792"/>
                <a:gd name="connsiteY4" fmla="*/ 0 h 922163"/>
                <a:gd name="connsiteX5" fmla="*/ 1546579 w 1847792"/>
                <a:gd name="connsiteY5" fmla="*/ 0 h 922163"/>
                <a:gd name="connsiteX6" fmla="*/ 1596781 w 1847792"/>
                <a:gd name="connsiteY6" fmla="*/ 37388 h 922163"/>
                <a:gd name="connsiteX7" fmla="*/ 1847792 w 1847792"/>
                <a:gd name="connsiteY7" fmla="*/ 443788 h 922163"/>
                <a:gd name="connsiteX0" fmla="*/ 1663491 w 1847792"/>
                <a:gd name="connsiteY0" fmla="*/ 922163 h 922163"/>
                <a:gd name="connsiteX1" fmla="*/ 6141 w 1847792"/>
                <a:gd name="connsiteY1" fmla="*/ 922163 h 922163"/>
                <a:gd name="connsiteX2" fmla="*/ 260254 w 1847792"/>
                <a:gd name="connsiteY2" fmla="*/ 457622 h 922163"/>
                <a:gd name="connsiteX3" fmla="*/ 5072 w 1847792"/>
                <a:gd name="connsiteY3" fmla="*/ 51222 h 922163"/>
                <a:gd name="connsiteX4" fmla="*/ 36448 w 1847792"/>
                <a:gd name="connsiteY4" fmla="*/ 0 h 922163"/>
                <a:gd name="connsiteX5" fmla="*/ 1546579 w 1847792"/>
                <a:gd name="connsiteY5" fmla="*/ 0 h 922163"/>
                <a:gd name="connsiteX6" fmla="*/ 1596781 w 1847792"/>
                <a:gd name="connsiteY6" fmla="*/ 37388 h 922163"/>
                <a:gd name="connsiteX7" fmla="*/ 1847792 w 1847792"/>
                <a:gd name="connsiteY7" fmla="*/ 443788 h 922163"/>
                <a:gd name="connsiteX0" fmla="*/ 1663491 w 1847792"/>
                <a:gd name="connsiteY0" fmla="*/ 922163 h 922163"/>
                <a:gd name="connsiteX1" fmla="*/ 6141 w 1847792"/>
                <a:gd name="connsiteY1" fmla="*/ 922163 h 922163"/>
                <a:gd name="connsiteX2" fmla="*/ 260254 w 1847792"/>
                <a:gd name="connsiteY2" fmla="*/ 457622 h 922163"/>
                <a:gd name="connsiteX3" fmla="*/ 5072 w 1847792"/>
                <a:gd name="connsiteY3" fmla="*/ 51222 h 922163"/>
                <a:gd name="connsiteX4" fmla="*/ 36448 w 1847792"/>
                <a:gd name="connsiteY4" fmla="*/ 0 h 922163"/>
                <a:gd name="connsiteX5" fmla="*/ 1546579 w 1847792"/>
                <a:gd name="connsiteY5" fmla="*/ 0 h 922163"/>
                <a:gd name="connsiteX6" fmla="*/ 1596781 w 1847792"/>
                <a:gd name="connsiteY6" fmla="*/ 37388 h 922163"/>
                <a:gd name="connsiteX7" fmla="*/ 1847792 w 1847792"/>
                <a:gd name="connsiteY7" fmla="*/ 443788 h 922163"/>
                <a:gd name="connsiteX0" fmla="*/ 1663580 w 1847881"/>
                <a:gd name="connsiteY0" fmla="*/ 922163 h 922163"/>
                <a:gd name="connsiteX1" fmla="*/ 6230 w 1847881"/>
                <a:gd name="connsiteY1" fmla="*/ 922163 h 922163"/>
                <a:gd name="connsiteX2" fmla="*/ 260343 w 1847881"/>
                <a:gd name="connsiteY2" fmla="*/ 457622 h 922163"/>
                <a:gd name="connsiteX3" fmla="*/ 5161 w 1847881"/>
                <a:gd name="connsiteY3" fmla="*/ 51222 h 922163"/>
                <a:gd name="connsiteX4" fmla="*/ 36537 w 1847881"/>
                <a:gd name="connsiteY4" fmla="*/ 0 h 922163"/>
                <a:gd name="connsiteX5" fmla="*/ 1546668 w 1847881"/>
                <a:gd name="connsiteY5" fmla="*/ 0 h 922163"/>
                <a:gd name="connsiteX6" fmla="*/ 1596870 w 1847881"/>
                <a:gd name="connsiteY6" fmla="*/ 37388 h 922163"/>
                <a:gd name="connsiteX7" fmla="*/ 1847881 w 1847881"/>
                <a:gd name="connsiteY7" fmla="*/ 443788 h 922163"/>
                <a:gd name="connsiteX0" fmla="*/ 1663571 w 1847872"/>
                <a:gd name="connsiteY0" fmla="*/ 922163 h 922163"/>
                <a:gd name="connsiteX1" fmla="*/ 6221 w 1847872"/>
                <a:gd name="connsiteY1" fmla="*/ 922163 h 922163"/>
                <a:gd name="connsiteX2" fmla="*/ 260334 w 1847872"/>
                <a:gd name="connsiteY2" fmla="*/ 457622 h 922163"/>
                <a:gd name="connsiteX3" fmla="*/ 5152 w 1847872"/>
                <a:gd name="connsiteY3" fmla="*/ 51222 h 922163"/>
                <a:gd name="connsiteX4" fmla="*/ 37051 w 1847872"/>
                <a:gd name="connsiteY4" fmla="*/ 0 h 922163"/>
                <a:gd name="connsiteX5" fmla="*/ 1546659 w 1847872"/>
                <a:gd name="connsiteY5" fmla="*/ 0 h 922163"/>
                <a:gd name="connsiteX6" fmla="*/ 1596861 w 1847872"/>
                <a:gd name="connsiteY6" fmla="*/ 37388 h 922163"/>
                <a:gd name="connsiteX7" fmla="*/ 1847872 w 1847872"/>
                <a:gd name="connsiteY7" fmla="*/ 443788 h 922163"/>
                <a:gd name="connsiteX0" fmla="*/ 1663571 w 1852042"/>
                <a:gd name="connsiteY0" fmla="*/ 922163 h 922163"/>
                <a:gd name="connsiteX1" fmla="*/ 6221 w 1852042"/>
                <a:gd name="connsiteY1" fmla="*/ 922163 h 922163"/>
                <a:gd name="connsiteX2" fmla="*/ 260334 w 1852042"/>
                <a:gd name="connsiteY2" fmla="*/ 457622 h 922163"/>
                <a:gd name="connsiteX3" fmla="*/ 5152 w 1852042"/>
                <a:gd name="connsiteY3" fmla="*/ 51222 h 922163"/>
                <a:gd name="connsiteX4" fmla="*/ 37051 w 1852042"/>
                <a:gd name="connsiteY4" fmla="*/ 0 h 922163"/>
                <a:gd name="connsiteX5" fmla="*/ 1546659 w 1852042"/>
                <a:gd name="connsiteY5" fmla="*/ 0 h 922163"/>
                <a:gd name="connsiteX6" fmla="*/ 1596861 w 1852042"/>
                <a:gd name="connsiteY6" fmla="*/ 37388 h 922163"/>
                <a:gd name="connsiteX7" fmla="*/ 1852042 w 1852042"/>
                <a:gd name="connsiteY7" fmla="*/ 443788 h 922163"/>
                <a:gd name="connsiteX0" fmla="*/ 1663571 w 1852042"/>
                <a:gd name="connsiteY0" fmla="*/ 922163 h 922163"/>
                <a:gd name="connsiteX1" fmla="*/ 6221 w 1852042"/>
                <a:gd name="connsiteY1" fmla="*/ 922163 h 922163"/>
                <a:gd name="connsiteX2" fmla="*/ 260334 w 1852042"/>
                <a:gd name="connsiteY2" fmla="*/ 457622 h 922163"/>
                <a:gd name="connsiteX3" fmla="*/ 5152 w 1852042"/>
                <a:gd name="connsiteY3" fmla="*/ 51222 h 922163"/>
                <a:gd name="connsiteX4" fmla="*/ 37051 w 1852042"/>
                <a:gd name="connsiteY4" fmla="*/ 0 h 922163"/>
                <a:gd name="connsiteX5" fmla="*/ 1546659 w 1852042"/>
                <a:gd name="connsiteY5" fmla="*/ 0 h 922163"/>
                <a:gd name="connsiteX6" fmla="*/ 1596861 w 1852042"/>
                <a:gd name="connsiteY6" fmla="*/ 37388 h 922163"/>
                <a:gd name="connsiteX7" fmla="*/ 1852042 w 1852042"/>
                <a:gd name="connsiteY7" fmla="*/ 443788 h 922163"/>
                <a:gd name="connsiteX0" fmla="*/ 1663571 w 1852042"/>
                <a:gd name="connsiteY0" fmla="*/ 922163 h 922163"/>
                <a:gd name="connsiteX1" fmla="*/ 6221 w 1852042"/>
                <a:gd name="connsiteY1" fmla="*/ 922163 h 922163"/>
                <a:gd name="connsiteX2" fmla="*/ 260334 w 1852042"/>
                <a:gd name="connsiteY2" fmla="*/ 457622 h 922163"/>
                <a:gd name="connsiteX3" fmla="*/ 5152 w 1852042"/>
                <a:gd name="connsiteY3" fmla="*/ 51222 h 922163"/>
                <a:gd name="connsiteX4" fmla="*/ 37051 w 1852042"/>
                <a:gd name="connsiteY4" fmla="*/ 0 h 922163"/>
                <a:gd name="connsiteX5" fmla="*/ 1546659 w 1852042"/>
                <a:gd name="connsiteY5" fmla="*/ 0 h 922163"/>
                <a:gd name="connsiteX6" fmla="*/ 1596861 w 1852042"/>
                <a:gd name="connsiteY6" fmla="*/ 37388 h 922163"/>
                <a:gd name="connsiteX7" fmla="*/ 1852042 w 1852042"/>
                <a:gd name="connsiteY7" fmla="*/ 443788 h 922163"/>
                <a:gd name="connsiteX0" fmla="*/ 1663571 w 1852042"/>
                <a:gd name="connsiteY0" fmla="*/ 922163 h 922163"/>
                <a:gd name="connsiteX1" fmla="*/ 6221 w 1852042"/>
                <a:gd name="connsiteY1" fmla="*/ 922163 h 922163"/>
                <a:gd name="connsiteX2" fmla="*/ 260334 w 1852042"/>
                <a:gd name="connsiteY2" fmla="*/ 457622 h 922163"/>
                <a:gd name="connsiteX3" fmla="*/ 5152 w 1852042"/>
                <a:gd name="connsiteY3" fmla="*/ 51222 h 922163"/>
                <a:gd name="connsiteX4" fmla="*/ 37051 w 1852042"/>
                <a:gd name="connsiteY4" fmla="*/ 0 h 922163"/>
                <a:gd name="connsiteX5" fmla="*/ 1545823 w 1852042"/>
                <a:gd name="connsiteY5" fmla="*/ 0 h 922163"/>
                <a:gd name="connsiteX6" fmla="*/ 1596861 w 1852042"/>
                <a:gd name="connsiteY6" fmla="*/ 37388 h 922163"/>
                <a:gd name="connsiteX7" fmla="*/ 1852042 w 1852042"/>
                <a:gd name="connsiteY7" fmla="*/ 443788 h 922163"/>
                <a:gd name="connsiteX0" fmla="*/ 1663571 w 1852042"/>
                <a:gd name="connsiteY0" fmla="*/ 922163 h 922163"/>
                <a:gd name="connsiteX1" fmla="*/ 6221 w 1852042"/>
                <a:gd name="connsiteY1" fmla="*/ 922163 h 922163"/>
                <a:gd name="connsiteX2" fmla="*/ 260333 w 1852042"/>
                <a:gd name="connsiteY2" fmla="*/ 457622 h 922163"/>
                <a:gd name="connsiteX3" fmla="*/ 5152 w 1852042"/>
                <a:gd name="connsiteY3" fmla="*/ 51222 h 922163"/>
                <a:gd name="connsiteX4" fmla="*/ 37051 w 1852042"/>
                <a:gd name="connsiteY4" fmla="*/ 0 h 922163"/>
                <a:gd name="connsiteX5" fmla="*/ 1545823 w 1852042"/>
                <a:gd name="connsiteY5" fmla="*/ 0 h 922163"/>
                <a:gd name="connsiteX6" fmla="*/ 1596861 w 1852042"/>
                <a:gd name="connsiteY6" fmla="*/ 37388 h 922163"/>
                <a:gd name="connsiteX7" fmla="*/ 1852042 w 1852042"/>
                <a:gd name="connsiteY7" fmla="*/ 443788 h 922163"/>
                <a:gd name="connsiteX0" fmla="*/ 1663571 w 1852042"/>
                <a:gd name="connsiteY0" fmla="*/ 922163 h 922163"/>
                <a:gd name="connsiteX1" fmla="*/ 6221 w 1852042"/>
                <a:gd name="connsiteY1" fmla="*/ 922163 h 922163"/>
                <a:gd name="connsiteX2" fmla="*/ 260333 w 1852042"/>
                <a:gd name="connsiteY2" fmla="*/ 457622 h 922163"/>
                <a:gd name="connsiteX3" fmla="*/ 5152 w 1852042"/>
                <a:gd name="connsiteY3" fmla="*/ 51222 h 922163"/>
                <a:gd name="connsiteX4" fmla="*/ 37051 w 1852042"/>
                <a:gd name="connsiteY4" fmla="*/ 0 h 922163"/>
                <a:gd name="connsiteX5" fmla="*/ 1545823 w 1852042"/>
                <a:gd name="connsiteY5" fmla="*/ 0 h 922163"/>
                <a:gd name="connsiteX6" fmla="*/ 1596861 w 1852042"/>
                <a:gd name="connsiteY6" fmla="*/ 37388 h 922163"/>
                <a:gd name="connsiteX7" fmla="*/ 1852042 w 1852042"/>
                <a:gd name="connsiteY7" fmla="*/ 443788 h 922163"/>
                <a:gd name="connsiteX0" fmla="*/ 1663571 w 1852042"/>
                <a:gd name="connsiteY0" fmla="*/ 922163 h 922163"/>
                <a:gd name="connsiteX1" fmla="*/ 6221 w 1852042"/>
                <a:gd name="connsiteY1" fmla="*/ 922163 h 922163"/>
                <a:gd name="connsiteX2" fmla="*/ 260333 w 1852042"/>
                <a:gd name="connsiteY2" fmla="*/ 457622 h 922163"/>
                <a:gd name="connsiteX3" fmla="*/ 5152 w 1852042"/>
                <a:gd name="connsiteY3" fmla="*/ 51222 h 922163"/>
                <a:gd name="connsiteX4" fmla="*/ 37051 w 1852042"/>
                <a:gd name="connsiteY4" fmla="*/ 0 h 922163"/>
                <a:gd name="connsiteX5" fmla="*/ 1545823 w 1852042"/>
                <a:gd name="connsiteY5" fmla="*/ 0 h 922163"/>
                <a:gd name="connsiteX6" fmla="*/ 1596861 w 1852042"/>
                <a:gd name="connsiteY6" fmla="*/ 37388 h 922163"/>
                <a:gd name="connsiteX7" fmla="*/ 1852042 w 1852042"/>
                <a:gd name="connsiteY7" fmla="*/ 443788 h 922163"/>
                <a:gd name="connsiteX0" fmla="*/ 1663571 w 1852042"/>
                <a:gd name="connsiteY0" fmla="*/ 922163 h 922163"/>
                <a:gd name="connsiteX1" fmla="*/ 6221 w 1852042"/>
                <a:gd name="connsiteY1" fmla="*/ 922163 h 922163"/>
                <a:gd name="connsiteX2" fmla="*/ 260333 w 1852042"/>
                <a:gd name="connsiteY2" fmla="*/ 457622 h 922163"/>
                <a:gd name="connsiteX3" fmla="*/ 5152 w 1852042"/>
                <a:gd name="connsiteY3" fmla="*/ 51222 h 922163"/>
                <a:gd name="connsiteX4" fmla="*/ 37051 w 1852042"/>
                <a:gd name="connsiteY4" fmla="*/ 0 h 922163"/>
                <a:gd name="connsiteX5" fmla="*/ 1545823 w 1852042"/>
                <a:gd name="connsiteY5" fmla="*/ 0 h 922163"/>
                <a:gd name="connsiteX6" fmla="*/ 1596861 w 1852042"/>
                <a:gd name="connsiteY6" fmla="*/ 37388 h 922163"/>
                <a:gd name="connsiteX7" fmla="*/ 1852042 w 1852042"/>
                <a:gd name="connsiteY7" fmla="*/ 443788 h 922163"/>
                <a:gd name="connsiteX0" fmla="*/ 1663571 w 1852042"/>
                <a:gd name="connsiteY0" fmla="*/ 922163 h 922163"/>
                <a:gd name="connsiteX1" fmla="*/ 6221 w 1852042"/>
                <a:gd name="connsiteY1" fmla="*/ 922163 h 922163"/>
                <a:gd name="connsiteX2" fmla="*/ 260333 w 1852042"/>
                <a:gd name="connsiteY2" fmla="*/ 457622 h 922163"/>
                <a:gd name="connsiteX3" fmla="*/ 5152 w 1852042"/>
                <a:gd name="connsiteY3" fmla="*/ 51222 h 922163"/>
                <a:gd name="connsiteX4" fmla="*/ 37050 w 1852042"/>
                <a:gd name="connsiteY4" fmla="*/ 0 h 922163"/>
                <a:gd name="connsiteX5" fmla="*/ 1545823 w 1852042"/>
                <a:gd name="connsiteY5" fmla="*/ 0 h 922163"/>
                <a:gd name="connsiteX6" fmla="*/ 1596861 w 1852042"/>
                <a:gd name="connsiteY6" fmla="*/ 37388 h 922163"/>
                <a:gd name="connsiteX7" fmla="*/ 1852042 w 1852042"/>
                <a:gd name="connsiteY7" fmla="*/ 443788 h 922163"/>
                <a:gd name="connsiteX0" fmla="*/ 1663571 w 1852043"/>
                <a:gd name="connsiteY0" fmla="*/ 922163 h 922163"/>
                <a:gd name="connsiteX1" fmla="*/ 6221 w 1852043"/>
                <a:gd name="connsiteY1" fmla="*/ 922163 h 922163"/>
                <a:gd name="connsiteX2" fmla="*/ 260333 w 1852043"/>
                <a:gd name="connsiteY2" fmla="*/ 457622 h 922163"/>
                <a:gd name="connsiteX3" fmla="*/ 5152 w 1852043"/>
                <a:gd name="connsiteY3" fmla="*/ 51222 h 922163"/>
                <a:gd name="connsiteX4" fmla="*/ 37050 w 1852043"/>
                <a:gd name="connsiteY4" fmla="*/ 0 h 922163"/>
                <a:gd name="connsiteX5" fmla="*/ 1545823 w 1852043"/>
                <a:gd name="connsiteY5" fmla="*/ 0 h 922163"/>
                <a:gd name="connsiteX6" fmla="*/ 1596861 w 1852043"/>
                <a:gd name="connsiteY6" fmla="*/ 37388 h 922163"/>
                <a:gd name="connsiteX7" fmla="*/ 1852043 w 1852043"/>
                <a:gd name="connsiteY7" fmla="*/ 443788 h 922163"/>
                <a:gd name="connsiteX0" fmla="*/ 1663571 w 1852043"/>
                <a:gd name="connsiteY0" fmla="*/ 922163 h 922163"/>
                <a:gd name="connsiteX1" fmla="*/ 6221 w 1852043"/>
                <a:gd name="connsiteY1" fmla="*/ 922163 h 922163"/>
                <a:gd name="connsiteX2" fmla="*/ 260333 w 1852043"/>
                <a:gd name="connsiteY2" fmla="*/ 457622 h 922163"/>
                <a:gd name="connsiteX3" fmla="*/ 5152 w 1852043"/>
                <a:gd name="connsiteY3" fmla="*/ 51222 h 922163"/>
                <a:gd name="connsiteX4" fmla="*/ 37050 w 1852043"/>
                <a:gd name="connsiteY4" fmla="*/ 0 h 922163"/>
                <a:gd name="connsiteX5" fmla="*/ 1545823 w 1852043"/>
                <a:gd name="connsiteY5" fmla="*/ 0 h 922163"/>
                <a:gd name="connsiteX6" fmla="*/ 1596861 w 1852043"/>
                <a:gd name="connsiteY6" fmla="*/ 37388 h 922163"/>
                <a:gd name="connsiteX7" fmla="*/ 1852043 w 1852043"/>
                <a:gd name="connsiteY7" fmla="*/ 443788 h 922163"/>
                <a:gd name="connsiteX0" fmla="*/ 1663571 w 1852043"/>
                <a:gd name="connsiteY0" fmla="*/ 922163 h 922163"/>
                <a:gd name="connsiteX1" fmla="*/ 6221 w 1852043"/>
                <a:gd name="connsiteY1" fmla="*/ 922163 h 922163"/>
                <a:gd name="connsiteX2" fmla="*/ 260333 w 1852043"/>
                <a:gd name="connsiteY2" fmla="*/ 457622 h 922163"/>
                <a:gd name="connsiteX3" fmla="*/ 5152 w 1852043"/>
                <a:gd name="connsiteY3" fmla="*/ 51222 h 922163"/>
                <a:gd name="connsiteX4" fmla="*/ 37050 w 1852043"/>
                <a:gd name="connsiteY4" fmla="*/ 0 h 922163"/>
                <a:gd name="connsiteX5" fmla="*/ 1545823 w 1852043"/>
                <a:gd name="connsiteY5" fmla="*/ 0 h 922163"/>
                <a:gd name="connsiteX6" fmla="*/ 1596861 w 1852043"/>
                <a:gd name="connsiteY6" fmla="*/ 37388 h 922163"/>
                <a:gd name="connsiteX7" fmla="*/ 1852043 w 1852043"/>
                <a:gd name="connsiteY7" fmla="*/ 443788 h 922163"/>
                <a:gd name="connsiteX0" fmla="*/ 1663571 w 1852043"/>
                <a:gd name="connsiteY0" fmla="*/ 922163 h 922163"/>
                <a:gd name="connsiteX1" fmla="*/ 6221 w 1852043"/>
                <a:gd name="connsiteY1" fmla="*/ 922163 h 922163"/>
                <a:gd name="connsiteX2" fmla="*/ 260333 w 1852043"/>
                <a:gd name="connsiteY2" fmla="*/ 457622 h 922163"/>
                <a:gd name="connsiteX3" fmla="*/ 5152 w 1852043"/>
                <a:gd name="connsiteY3" fmla="*/ 51222 h 922163"/>
                <a:gd name="connsiteX4" fmla="*/ 37050 w 1852043"/>
                <a:gd name="connsiteY4" fmla="*/ 0 h 922163"/>
                <a:gd name="connsiteX5" fmla="*/ 1545825 w 1852043"/>
                <a:gd name="connsiteY5" fmla="*/ 0 h 922163"/>
                <a:gd name="connsiteX6" fmla="*/ 1596861 w 1852043"/>
                <a:gd name="connsiteY6" fmla="*/ 37388 h 922163"/>
                <a:gd name="connsiteX7" fmla="*/ 1852043 w 1852043"/>
                <a:gd name="connsiteY7" fmla="*/ 443788 h 922163"/>
                <a:gd name="connsiteX0" fmla="*/ 1663571 w 1852043"/>
                <a:gd name="connsiteY0" fmla="*/ 922163 h 922163"/>
                <a:gd name="connsiteX1" fmla="*/ 6221 w 1852043"/>
                <a:gd name="connsiteY1" fmla="*/ 922163 h 922163"/>
                <a:gd name="connsiteX2" fmla="*/ 481851 w 1852043"/>
                <a:gd name="connsiteY2" fmla="*/ 457622 h 922163"/>
                <a:gd name="connsiteX3" fmla="*/ 5152 w 1852043"/>
                <a:gd name="connsiteY3" fmla="*/ 51222 h 922163"/>
                <a:gd name="connsiteX4" fmla="*/ 37050 w 1852043"/>
                <a:gd name="connsiteY4" fmla="*/ 0 h 922163"/>
                <a:gd name="connsiteX5" fmla="*/ 1545825 w 1852043"/>
                <a:gd name="connsiteY5" fmla="*/ 0 h 922163"/>
                <a:gd name="connsiteX6" fmla="*/ 1596861 w 1852043"/>
                <a:gd name="connsiteY6" fmla="*/ 37388 h 922163"/>
                <a:gd name="connsiteX7" fmla="*/ 1852043 w 1852043"/>
                <a:gd name="connsiteY7" fmla="*/ 443788 h 922163"/>
                <a:gd name="connsiteX0" fmla="*/ 1663571 w 1852043"/>
                <a:gd name="connsiteY0" fmla="*/ 922163 h 922163"/>
                <a:gd name="connsiteX1" fmla="*/ 6221 w 1852043"/>
                <a:gd name="connsiteY1" fmla="*/ 922163 h 922163"/>
                <a:gd name="connsiteX2" fmla="*/ 481851 w 1852043"/>
                <a:gd name="connsiteY2" fmla="*/ 457622 h 922163"/>
                <a:gd name="connsiteX3" fmla="*/ 5152 w 1852043"/>
                <a:gd name="connsiteY3" fmla="*/ 51222 h 922163"/>
                <a:gd name="connsiteX4" fmla="*/ 37050 w 1852043"/>
                <a:gd name="connsiteY4" fmla="*/ 0 h 922163"/>
                <a:gd name="connsiteX5" fmla="*/ 1545825 w 1852043"/>
                <a:gd name="connsiteY5" fmla="*/ 0 h 922163"/>
                <a:gd name="connsiteX6" fmla="*/ 1596861 w 1852043"/>
                <a:gd name="connsiteY6" fmla="*/ 37388 h 922163"/>
                <a:gd name="connsiteX7" fmla="*/ 1852043 w 1852043"/>
                <a:gd name="connsiteY7" fmla="*/ 443788 h 922163"/>
                <a:gd name="connsiteX0" fmla="*/ 1663571 w 1852043"/>
                <a:gd name="connsiteY0" fmla="*/ 922163 h 922163"/>
                <a:gd name="connsiteX1" fmla="*/ 6221 w 1852043"/>
                <a:gd name="connsiteY1" fmla="*/ 922163 h 922163"/>
                <a:gd name="connsiteX2" fmla="*/ 481851 w 1852043"/>
                <a:gd name="connsiteY2" fmla="*/ 457622 h 922163"/>
                <a:gd name="connsiteX3" fmla="*/ 5152 w 1852043"/>
                <a:gd name="connsiteY3" fmla="*/ 51222 h 922163"/>
                <a:gd name="connsiteX4" fmla="*/ 37050 w 1852043"/>
                <a:gd name="connsiteY4" fmla="*/ 0 h 922163"/>
                <a:gd name="connsiteX5" fmla="*/ 1545825 w 1852043"/>
                <a:gd name="connsiteY5" fmla="*/ 0 h 922163"/>
                <a:gd name="connsiteX6" fmla="*/ 1596861 w 1852043"/>
                <a:gd name="connsiteY6" fmla="*/ 37388 h 922163"/>
                <a:gd name="connsiteX7" fmla="*/ 1852043 w 1852043"/>
                <a:gd name="connsiteY7" fmla="*/ 443788 h 922163"/>
                <a:gd name="connsiteX0" fmla="*/ 1668400 w 1856872"/>
                <a:gd name="connsiteY0" fmla="*/ 922163 h 922163"/>
                <a:gd name="connsiteX1" fmla="*/ 11050 w 1856872"/>
                <a:gd name="connsiteY1" fmla="*/ 922163 h 922163"/>
                <a:gd name="connsiteX2" fmla="*/ 486680 w 1856872"/>
                <a:gd name="connsiteY2" fmla="*/ 457622 h 922163"/>
                <a:gd name="connsiteX3" fmla="*/ 9981 w 1856872"/>
                <a:gd name="connsiteY3" fmla="*/ 51222 h 922163"/>
                <a:gd name="connsiteX4" fmla="*/ 41879 w 1856872"/>
                <a:gd name="connsiteY4" fmla="*/ 0 h 922163"/>
                <a:gd name="connsiteX5" fmla="*/ 1550654 w 1856872"/>
                <a:gd name="connsiteY5" fmla="*/ 0 h 922163"/>
                <a:gd name="connsiteX6" fmla="*/ 1601690 w 1856872"/>
                <a:gd name="connsiteY6" fmla="*/ 37388 h 922163"/>
                <a:gd name="connsiteX7" fmla="*/ 1856872 w 1856872"/>
                <a:gd name="connsiteY7" fmla="*/ 443788 h 922163"/>
                <a:gd name="connsiteX0" fmla="*/ 1667811 w 1856283"/>
                <a:gd name="connsiteY0" fmla="*/ 922163 h 922163"/>
                <a:gd name="connsiteX1" fmla="*/ 10461 w 1856283"/>
                <a:gd name="connsiteY1" fmla="*/ 922163 h 922163"/>
                <a:gd name="connsiteX2" fmla="*/ 486091 w 1856283"/>
                <a:gd name="connsiteY2" fmla="*/ 457622 h 922163"/>
                <a:gd name="connsiteX3" fmla="*/ 9392 w 1856283"/>
                <a:gd name="connsiteY3" fmla="*/ 51222 h 922163"/>
                <a:gd name="connsiteX4" fmla="*/ 68981 w 1856283"/>
                <a:gd name="connsiteY4" fmla="*/ 0 h 922163"/>
                <a:gd name="connsiteX5" fmla="*/ 1550065 w 1856283"/>
                <a:gd name="connsiteY5" fmla="*/ 0 h 922163"/>
                <a:gd name="connsiteX6" fmla="*/ 1601101 w 1856283"/>
                <a:gd name="connsiteY6" fmla="*/ 37388 h 922163"/>
                <a:gd name="connsiteX7" fmla="*/ 1856283 w 1856283"/>
                <a:gd name="connsiteY7" fmla="*/ 443788 h 922163"/>
                <a:gd name="connsiteX0" fmla="*/ 1667811 w 2077800"/>
                <a:gd name="connsiteY0" fmla="*/ 922163 h 922163"/>
                <a:gd name="connsiteX1" fmla="*/ 10461 w 2077800"/>
                <a:gd name="connsiteY1" fmla="*/ 922163 h 922163"/>
                <a:gd name="connsiteX2" fmla="*/ 486091 w 2077800"/>
                <a:gd name="connsiteY2" fmla="*/ 457622 h 922163"/>
                <a:gd name="connsiteX3" fmla="*/ 9392 w 2077800"/>
                <a:gd name="connsiteY3" fmla="*/ 51222 h 922163"/>
                <a:gd name="connsiteX4" fmla="*/ 68981 w 2077800"/>
                <a:gd name="connsiteY4" fmla="*/ 0 h 922163"/>
                <a:gd name="connsiteX5" fmla="*/ 1550065 w 2077800"/>
                <a:gd name="connsiteY5" fmla="*/ 0 h 922163"/>
                <a:gd name="connsiteX6" fmla="*/ 1601101 w 2077800"/>
                <a:gd name="connsiteY6" fmla="*/ 37388 h 922163"/>
                <a:gd name="connsiteX7" fmla="*/ 2077800 w 2077800"/>
                <a:gd name="connsiteY7" fmla="*/ 443788 h 922163"/>
                <a:gd name="connsiteX0" fmla="*/ 1667811 w 2077800"/>
                <a:gd name="connsiteY0" fmla="*/ 922163 h 922163"/>
                <a:gd name="connsiteX1" fmla="*/ 10461 w 2077800"/>
                <a:gd name="connsiteY1" fmla="*/ 922163 h 922163"/>
                <a:gd name="connsiteX2" fmla="*/ 486091 w 2077800"/>
                <a:gd name="connsiteY2" fmla="*/ 457622 h 922163"/>
                <a:gd name="connsiteX3" fmla="*/ 9392 w 2077800"/>
                <a:gd name="connsiteY3" fmla="*/ 51222 h 922163"/>
                <a:gd name="connsiteX4" fmla="*/ 68981 w 2077800"/>
                <a:gd name="connsiteY4" fmla="*/ 0 h 922163"/>
                <a:gd name="connsiteX5" fmla="*/ 1550065 w 2077800"/>
                <a:gd name="connsiteY5" fmla="*/ 0 h 922163"/>
                <a:gd name="connsiteX6" fmla="*/ 1601101 w 2077800"/>
                <a:gd name="connsiteY6" fmla="*/ 37388 h 922163"/>
                <a:gd name="connsiteX7" fmla="*/ 2077800 w 2077800"/>
                <a:gd name="connsiteY7" fmla="*/ 443788 h 922163"/>
                <a:gd name="connsiteX0" fmla="*/ 1667811 w 2077800"/>
                <a:gd name="connsiteY0" fmla="*/ 922163 h 922163"/>
                <a:gd name="connsiteX1" fmla="*/ 10461 w 2077800"/>
                <a:gd name="connsiteY1" fmla="*/ 922163 h 922163"/>
                <a:gd name="connsiteX2" fmla="*/ 486091 w 2077800"/>
                <a:gd name="connsiteY2" fmla="*/ 457622 h 922163"/>
                <a:gd name="connsiteX3" fmla="*/ 9392 w 2077800"/>
                <a:gd name="connsiteY3" fmla="*/ 51222 h 922163"/>
                <a:gd name="connsiteX4" fmla="*/ 68981 w 2077800"/>
                <a:gd name="connsiteY4" fmla="*/ 0 h 922163"/>
                <a:gd name="connsiteX5" fmla="*/ 1550065 w 2077800"/>
                <a:gd name="connsiteY5" fmla="*/ 0 h 922163"/>
                <a:gd name="connsiteX6" fmla="*/ 1601101 w 2077800"/>
                <a:gd name="connsiteY6" fmla="*/ 37388 h 922163"/>
                <a:gd name="connsiteX7" fmla="*/ 2077800 w 2077800"/>
                <a:gd name="connsiteY7" fmla="*/ 443788 h 922163"/>
                <a:gd name="connsiteX0" fmla="*/ 1667811 w 2077800"/>
                <a:gd name="connsiteY0" fmla="*/ 922163 h 922163"/>
                <a:gd name="connsiteX1" fmla="*/ 10461 w 2077800"/>
                <a:gd name="connsiteY1" fmla="*/ 922163 h 922163"/>
                <a:gd name="connsiteX2" fmla="*/ 486091 w 2077800"/>
                <a:gd name="connsiteY2" fmla="*/ 457622 h 922163"/>
                <a:gd name="connsiteX3" fmla="*/ 9392 w 2077800"/>
                <a:gd name="connsiteY3" fmla="*/ 51222 h 922163"/>
                <a:gd name="connsiteX4" fmla="*/ 68981 w 2077800"/>
                <a:gd name="connsiteY4" fmla="*/ 0 h 922163"/>
                <a:gd name="connsiteX5" fmla="*/ 1505759 w 2077800"/>
                <a:gd name="connsiteY5" fmla="*/ 0 h 922163"/>
                <a:gd name="connsiteX6" fmla="*/ 1601101 w 2077800"/>
                <a:gd name="connsiteY6" fmla="*/ 37388 h 922163"/>
                <a:gd name="connsiteX7" fmla="*/ 2077800 w 2077800"/>
                <a:gd name="connsiteY7" fmla="*/ 443788 h 922163"/>
                <a:gd name="connsiteX0" fmla="*/ 1667811 w 2077800"/>
                <a:gd name="connsiteY0" fmla="*/ 922163 h 922163"/>
                <a:gd name="connsiteX1" fmla="*/ 10461 w 2077800"/>
                <a:gd name="connsiteY1" fmla="*/ 922163 h 922163"/>
                <a:gd name="connsiteX2" fmla="*/ 486090 w 2077800"/>
                <a:gd name="connsiteY2" fmla="*/ 457622 h 922163"/>
                <a:gd name="connsiteX3" fmla="*/ 9392 w 2077800"/>
                <a:gd name="connsiteY3" fmla="*/ 51222 h 922163"/>
                <a:gd name="connsiteX4" fmla="*/ 68981 w 2077800"/>
                <a:gd name="connsiteY4" fmla="*/ 0 h 922163"/>
                <a:gd name="connsiteX5" fmla="*/ 1505759 w 2077800"/>
                <a:gd name="connsiteY5" fmla="*/ 0 h 922163"/>
                <a:gd name="connsiteX6" fmla="*/ 1601101 w 2077800"/>
                <a:gd name="connsiteY6" fmla="*/ 37388 h 922163"/>
                <a:gd name="connsiteX7" fmla="*/ 2077800 w 2077800"/>
                <a:gd name="connsiteY7" fmla="*/ 443788 h 922163"/>
                <a:gd name="connsiteX0" fmla="*/ 1667811 w 2077800"/>
                <a:gd name="connsiteY0" fmla="*/ 922163 h 922163"/>
                <a:gd name="connsiteX1" fmla="*/ 10461 w 2077800"/>
                <a:gd name="connsiteY1" fmla="*/ 922163 h 922163"/>
                <a:gd name="connsiteX2" fmla="*/ 486090 w 2077800"/>
                <a:gd name="connsiteY2" fmla="*/ 457622 h 922163"/>
                <a:gd name="connsiteX3" fmla="*/ 9392 w 2077800"/>
                <a:gd name="connsiteY3" fmla="*/ 51222 h 922163"/>
                <a:gd name="connsiteX4" fmla="*/ 68981 w 2077800"/>
                <a:gd name="connsiteY4" fmla="*/ 0 h 922163"/>
                <a:gd name="connsiteX5" fmla="*/ 1505759 w 2077800"/>
                <a:gd name="connsiteY5" fmla="*/ 0 h 922163"/>
                <a:gd name="connsiteX6" fmla="*/ 1601101 w 2077800"/>
                <a:gd name="connsiteY6" fmla="*/ 37388 h 922163"/>
                <a:gd name="connsiteX7" fmla="*/ 2077800 w 2077800"/>
                <a:gd name="connsiteY7" fmla="*/ 443788 h 922163"/>
                <a:gd name="connsiteX0" fmla="*/ 1667811 w 2077800"/>
                <a:gd name="connsiteY0" fmla="*/ 922163 h 922163"/>
                <a:gd name="connsiteX1" fmla="*/ 10461 w 2077800"/>
                <a:gd name="connsiteY1" fmla="*/ 922163 h 922163"/>
                <a:gd name="connsiteX2" fmla="*/ 486090 w 2077800"/>
                <a:gd name="connsiteY2" fmla="*/ 457622 h 922163"/>
                <a:gd name="connsiteX3" fmla="*/ 9392 w 2077800"/>
                <a:gd name="connsiteY3" fmla="*/ 51222 h 922163"/>
                <a:gd name="connsiteX4" fmla="*/ 68981 w 2077800"/>
                <a:gd name="connsiteY4" fmla="*/ 0 h 922163"/>
                <a:gd name="connsiteX5" fmla="*/ 1505759 w 2077800"/>
                <a:gd name="connsiteY5" fmla="*/ 0 h 922163"/>
                <a:gd name="connsiteX6" fmla="*/ 1601101 w 2077800"/>
                <a:gd name="connsiteY6" fmla="*/ 37388 h 922163"/>
                <a:gd name="connsiteX7" fmla="*/ 2077800 w 2077800"/>
                <a:gd name="connsiteY7" fmla="*/ 443788 h 922163"/>
                <a:gd name="connsiteX0" fmla="*/ 1667811 w 2077800"/>
                <a:gd name="connsiteY0" fmla="*/ 922163 h 922163"/>
                <a:gd name="connsiteX1" fmla="*/ 10461 w 2077800"/>
                <a:gd name="connsiteY1" fmla="*/ 922163 h 922163"/>
                <a:gd name="connsiteX2" fmla="*/ 486090 w 2077800"/>
                <a:gd name="connsiteY2" fmla="*/ 457622 h 922163"/>
                <a:gd name="connsiteX3" fmla="*/ 9392 w 2077800"/>
                <a:gd name="connsiteY3" fmla="*/ 51222 h 922163"/>
                <a:gd name="connsiteX4" fmla="*/ 68981 w 2077800"/>
                <a:gd name="connsiteY4" fmla="*/ 0 h 922163"/>
                <a:gd name="connsiteX5" fmla="*/ 1505759 w 2077800"/>
                <a:gd name="connsiteY5" fmla="*/ 0 h 922163"/>
                <a:gd name="connsiteX6" fmla="*/ 1601101 w 2077800"/>
                <a:gd name="connsiteY6" fmla="*/ 37388 h 922163"/>
                <a:gd name="connsiteX7" fmla="*/ 2077800 w 2077800"/>
                <a:gd name="connsiteY7" fmla="*/ 443788 h 922163"/>
                <a:gd name="connsiteX0" fmla="*/ 1667811 w 2077800"/>
                <a:gd name="connsiteY0" fmla="*/ 922163 h 922163"/>
                <a:gd name="connsiteX1" fmla="*/ 10461 w 2077800"/>
                <a:gd name="connsiteY1" fmla="*/ 922163 h 922163"/>
                <a:gd name="connsiteX2" fmla="*/ 486090 w 2077800"/>
                <a:gd name="connsiteY2" fmla="*/ 457622 h 922163"/>
                <a:gd name="connsiteX3" fmla="*/ 9392 w 2077800"/>
                <a:gd name="connsiteY3" fmla="*/ 51222 h 922163"/>
                <a:gd name="connsiteX4" fmla="*/ 68979 w 2077800"/>
                <a:gd name="connsiteY4" fmla="*/ 0 h 922163"/>
                <a:gd name="connsiteX5" fmla="*/ 1505759 w 2077800"/>
                <a:gd name="connsiteY5" fmla="*/ 0 h 922163"/>
                <a:gd name="connsiteX6" fmla="*/ 1601101 w 2077800"/>
                <a:gd name="connsiteY6" fmla="*/ 37388 h 922163"/>
                <a:gd name="connsiteX7" fmla="*/ 2077800 w 2077800"/>
                <a:gd name="connsiteY7" fmla="*/ 443788 h 922163"/>
                <a:gd name="connsiteX0" fmla="*/ 1667811 w 2077800"/>
                <a:gd name="connsiteY0" fmla="*/ 922163 h 922163"/>
                <a:gd name="connsiteX1" fmla="*/ 10461 w 2077800"/>
                <a:gd name="connsiteY1" fmla="*/ 922163 h 922163"/>
                <a:gd name="connsiteX2" fmla="*/ 486090 w 2077800"/>
                <a:gd name="connsiteY2" fmla="*/ 457622 h 922163"/>
                <a:gd name="connsiteX3" fmla="*/ 9392 w 2077800"/>
                <a:gd name="connsiteY3" fmla="*/ 51222 h 922163"/>
                <a:gd name="connsiteX4" fmla="*/ 68979 w 2077800"/>
                <a:gd name="connsiteY4" fmla="*/ 0 h 922163"/>
                <a:gd name="connsiteX5" fmla="*/ 1505759 w 2077800"/>
                <a:gd name="connsiteY5" fmla="*/ 0 h 922163"/>
                <a:gd name="connsiteX6" fmla="*/ 1601101 w 2077800"/>
                <a:gd name="connsiteY6" fmla="*/ 37388 h 922163"/>
                <a:gd name="connsiteX7" fmla="*/ 2077800 w 2077800"/>
                <a:gd name="connsiteY7" fmla="*/ 443788 h 922163"/>
                <a:gd name="connsiteX0" fmla="*/ 1667811 w 2077800"/>
                <a:gd name="connsiteY0" fmla="*/ 922163 h 922163"/>
                <a:gd name="connsiteX1" fmla="*/ 10461 w 2077800"/>
                <a:gd name="connsiteY1" fmla="*/ 922163 h 922163"/>
                <a:gd name="connsiteX2" fmla="*/ 486090 w 2077800"/>
                <a:gd name="connsiteY2" fmla="*/ 457622 h 922163"/>
                <a:gd name="connsiteX3" fmla="*/ 9392 w 2077800"/>
                <a:gd name="connsiteY3" fmla="*/ 51222 h 922163"/>
                <a:gd name="connsiteX4" fmla="*/ 68979 w 2077800"/>
                <a:gd name="connsiteY4" fmla="*/ 0 h 922163"/>
                <a:gd name="connsiteX5" fmla="*/ 1505759 w 2077800"/>
                <a:gd name="connsiteY5" fmla="*/ 0 h 922163"/>
                <a:gd name="connsiteX6" fmla="*/ 1601101 w 2077800"/>
                <a:gd name="connsiteY6" fmla="*/ 37388 h 922163"/>
                <a:gd name="connsiteX7" fmla="*/ 2077800 w 2077800"/>
                <a:gd name="connsiteY7" fmla="*/ 443788 h 922163"/>
                <a:gd name="connsiteX0" fmla="*/ 1667811 w 2077800"/>
                <a:gd name="connsiteY0" fmla="*/ 922163 h 922163"/>
                <a:gd name="connsiteX1" fmla="*/ 10461 w 2077800"/>
                <a:gd name="connsiteY1" fmla="*/ 922163 h 922163"/>
                <a:gd name="connsiteX2" fmla="*/ 486090 w 2077800"/>
                <a:gd name="connsiteY2" fmla="*/ 457622 h 922163"/>
                <a:gd name="connsiteX3" fmla="*/ 9392 w 2077800"/>
                <a:gd name="connsiteY3" fmla="*/ 51222 h 922163"/>
                <a:gd name="connsiteX4" fmla="*/ 68979 w 2077800"/>
                <a:gd name="connsiteY4" fmla="*/ 0 h 922163"/>
                <a:gd name="connsiteX5" fmla="*/ 1505759 w 2077800"/>
                <a:gd name="connsiteY5" fmla="*/ 0 h 922163"/>
                <a:gd name="connsiteX6" fmla="*/ 1601101 w 2077800"/>
                <a:gd name="connsiteY6" fmla="*/ 37388 h 922163"/>
                <a:gd name="connsiteX7" fmla="*/ 2077800 w 2077800"/>
                <a:gd name="connsiteY7" fmla="*/ 443788 h 922163"/>
                <a:gd name="connsiteX0" fmla="*/ 1667811 w 2077800"/>
                <a:gd name="connsiteY0" fmla="*/ 922163 h 922163"/>
                <a:gd name="connsiteX1" fmla="*/ 10461 w 2077800"/>
                <a:gd name="connsiteY1" fmla="*/ 922163 h 922163"/>
                <a:gd name="connsiteX2" fmla="*/ 486090 w 2077800"/>
                <a:gd name="connsiteY2" fmla="*/ 457622 h 922163"/>
                <a:gd name="connsiteX3" fmla="*/ 9392 w 2077800"/>
                <a:gd name="connsiteY3" fmla="*/ 51222 h 922163"/>
                <a:gd name="connsiteX4" fmla="*/ 68979 w 2077800"/>
                <a:gd name="connsiteY4" fmla="*/ 0 h 922163"/>
                <a:gd name="connsiteX5" fmla="*/ 1505761 w 2077800"/>
                <a:gd name="connsiteY5" fmla="*/ 0 h 922163"/>
                <a:gd name="connsiteX6" fmla="*/ 1601101 w 2077800"/>
                <a:gd name="connsiteY6" fmla="*/ 37388 h 922163"/>
                <a:gd name="connsiteX7" fmla="*/ 2077800 w 2077800"/>
                <a:gd name="connsiteY7" fmla="*/ 443788 h 922163"/>
                <a:gd name="connsiteX0" fmla="*/ 1667811 w 2077800"/>
                <a:gd name="connsiteY0" fmla="*/ 922163 h 922163"/>
                <a:gd name="connsiteX1" fmla="*/ 10461 w 2077800"/>
                <a:gd name="connsiteY1" fmla="*/ 922163 h 922163"/>
                <a:gd name="connsiteX2" fmla="*/ 266100 w 2077800"/>
                <a:gd name="connsiteY2" fmla="*/ 457622 h 922163"/>
                <a:gd name="connsiteX3" fmla="*/ 9392 w 2077800"/>
                <a:gd name="connsiteY3" fmla="*/ 51222 h 922163"/>
                <a:gd name="connsiteX4" fmla="*/ 68979 w 2077800"/>
                <a:gd name="connsiteY4" fmla="*/ 0 h 922163"/>
                <a:gd name="connsiteX5" fmla="*/ 1505761 w 2077800"/>
                <a:gd name="connsiteY5" fmla="*/ 0 h 922163"/>
                <a:gd name="connsiteX6" fmla="*/ 1601101 w 2077800"/>
                <a:gd name="connsiteY6" fmla="*/ 37388 h 922163"/>
                <a:gd name="connsiteX7" fmla="*/ 2077800 w 2077800"/>
                <a:gd name="connsiteY7" fmla="*/ 443788 h 922163"/>
                <a:gd name="connsiteX0" fmla="*/ 1667811 w 2077800"/>
                <a:gd name="connsiteY0" fmla="*/ 922163 h 922163"/>
                <a:gd name="connsiteX1" fmla="*/ 10461 w 2077800"/>
                <a:gd name="connsiteY1" fmla="*/ 922163 h 922163"/>
                <a:gd name="connsiteX2" fmla="*/ 266100 w 2077800"/>
                <a:gd name="connsiteY2" fmla="*/ 457622 h 922163"/>
                <a:gd name="connsiteX3" fmla="*/ 9392 w 2077800"/>
                <a:gd name="connsiteY3" fmla="*/ 51222 h 922163"/>
                <a:gd name="connsiteX4" fmla="*/ 68979 w 2077800"/>
                <a:gd name="connsiteY4" fmla="*/ 0 h 922163"/>
                <a:gd name="connsiteX5" fmla="*/ 1505761 w 2077800"/>
                <a:gd name="connsiteY5" fmla="*/ 0 h 922163"/>
                <a:gd name="connsiteX6" fmla="*/ 1601101 w 2077800"/>
                <a:gd name="connsiteY6" fmla="*/ 37388 h 922163"/>
                <a:gd name="connsiteX7" fmla="*/ 2077800 w 2077800"/>
                <a:gd name="connsiteY7" fmla="*/ 443788 h 922163"/>
                <a:gd name="connsiteX0" fmla="*/ 1667811 w 2077800"/>
                <a:gd name="connsiteY0" fmla="*/ 922163 h 922163"/>
                <a:gd name="connsiteX1" fmla="*/ 10461 w 2077800"/>
                <a:gd name="connsiteY1" fmla="*/ 922163 h 922163"/>
                <a:gd name="connsiteX2" fmla="*/ 266100 w 2077800"/>
                <a:gd name="connsiteY2" fmla="*/ 457622 h 922163"/>
                <a:gd name="connsiteX3" fmla="*/ 9392 w 2077800"/>
                <a:gd name="connsiteY3" fmla="*/ 51222 h 922163"/>
                <a:gd name="connsiteX4" fmla="*/ 68979 w 2077800"/>
                <a:gd name="connsiteY4" fmla="*/ 0 h 922163"/>
                <a:gd name="connsiteX5" fmla="*/ 1505761 w 2077800"/>
                <a:gd name="connsiteY5" fmla="*/ 0 h 922163"/>
                <a:gd name="connsiteX6" fmla="*/ 1601101 w 2077800"/>
                <a:gd name="connsiteY6" fmla="*/ 37388 h 922163"/>
                <a:gd name="connsiteX7" fmla="*/ 2077800 w 2077800"/>
                <a:gd name="connsiteY7" fmla="*/ 443788 h 922163"/>
                <a:gd name="connsiteX0" fmla="*/ 1663158 w 2073147"/>
                <a:gd name="connsiteY0" fmla="*/ 922163 h 922163"/>
                <a:gd name="connsiteX1" fmla="*/ 5808 w 2073147"/>
                <a:gd name="connsiteY1" fmla="*/ 922163 h 922163"/>
                <a:gd name="connsiteX2" fmla="*/ 261447 w 2073147"/>
                <a:gd name="connsiteY2" fmla="*/ 457622 h 922163"/>
                <a:gd name="connsiteX3" fmla="*/ 4739 w 2073147"/>
                <a:gd name="connsiteY3" fmla="*/ 51222 h 922163"/>
                <a:gd name="connsiteX4" fmla="*/ 64326 w 2073147"/>
                <a:gd name="connsiteY4" fmla="*/ 0 h 922163"/>
                <a:gd name="connsiteX5" fmla="*/ 1501108 w 2073147"/>
                <a:gd name="connsiteY5" fmla="*/ 0 h 922163"/>
                <a:gd name="connsiteX6" fmla="*/ 1596448 w 2073147"/>
                <a:gd name="connsiteY6" fmla="*/ 37388 h 922163"/>
                <a:gd name="connsiteX7" fmla="*/ 2073147 w 2073147"/>
                <a:gd name="connsiteY7" fmla="*/ 443788 h 922163"/>
                <a:gd name="connsiteX0" fmla="*/ 1663599 w 2073588"/>
                <a:gd name="connsiteY0" fmla="*/ 922163 h 922163"/>
                <a:gd name="connsiteX1" fmla="*/ 6249 w 2073588"/>
                <a:gd name="connsiteY1" fmla="*/ 922163 h 922163"/>
                <a:gd name="connsiteX2" fmla="*/ 261888 w 2073588"/>
                <a:gd name="connsiteY2" fmla="*/ 457622 h 922163"/>
                <a:gd name="connsiteX3" fmla="*/ 5180 w 2073588"/>
                <a:gd name="connsiteY3" fmla="*/ 51222 h 922163"/>
                <a:gd name="connsiteX4" fmla="*/ 37268 w 2073588"/>
                <a:gd name="connsiteY4" fmla="*/ 0 h 922163"/>
                <a:gd name="connsiteX5" fmla="*/ 1501549 w 2073588"/>
                <a:gd name="connsiteY5" fmla="*/ 0 h 922163"/>
                <a:gd name="connsiteX6" fmla="*/ 1596889 w 2073588"/>
                <a:gd name="connsiteY6" fmla="*/ 37388 h 922163"/>
                <a:gd name="connsiteX7" fmla="*/ 2073588 w 2073588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8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01549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8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01549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8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01549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8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9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9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9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9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9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9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9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9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9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5781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5781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5781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12 w 1853510"/>
                <a:gd name="connsiteY0" fmla="*/ 922163 h 922163"/>
                <a:gd name="connsiteX1" fmla="*/ 6162 w 1853510"/>
                <a:gd name="connsiteY1" fmla="*/ 922163 h 922163"/>
                <a:gd name="connsiteX2" fmla="*/ 257730 w 1853510"/>
                <a:gd name="connsiteY2" fmla="*/ 457622 h 922163"/>
                <a:gd name="connsiteX3" fmla="*/ 5093 w 1853510"/>
                <a:gd name="connsiteY3" fmla="*/ 51222 h 922163"/>
                <a:gd name="connsiteX4" fmla="*/ 37181 w 1853510"/>
                <a:gd name="connsiteY4" fmla="*/ 0 h 922163"/>
                <a:gd name="connsiteX5" fmla="*/ 1545461 w 1853510"/>
                <a:gd name="connsiteY5" fmla="*/ 0 h 922163"/>
                <a:gd name="connsiteX6" fmla="*/ 1596802 w 1853510"/>
                <a:gd name="connsiteY6" fmla="*/ 37388 h 922163"/>
                <a:gd name="connsiteX7" fmla="*/ 1853510 w 1853510"/>
                <a:gd name="connsiteY7" fmla="*/ 443788 h 922163"/>
                <a:gd name="connsiteX0" fmla="*/ 1663521 w 1853519"/>
                <a:gd name="connsiteY0" fmla="*/ 922163 h 922163"/>
                <a:gd name="connsiteX1" fmla="*/ 6171 w 1853519"/>
                <a:gd name="connsiteY1" fmla="*/ 922163 h 922163"/>
                <a:gd name="connsiteX2" fmla="*/ 257739 w 1853519"/>
                <a:gd name="connsiteY2" fmla="*/ 457622 h 922163"/>
                <a:gd name="connsiteX3" fmla="*/ 5102 w 1853519"/>
                <a:gd name="connsiteY3" fmla="*/ 51222 h 922163"/>
                <a:gd name="connsiteX4" fmla="*/ 36680 w 1853519"/>
                <a:gd name="connsiteY4" fmla="*/ 0 h 922163"/>
                <a:gd name="connsiteX5" fmla="*/ 1545470 w 1853519"/>
                <a:gd name="connsiteY5" fmla="*/ 0 h 922163"/>
                <a:gd name="connsiteX6" fmla="*/ 1596811 w 1853519"/>
                <a:gd name="connsiteY6" fmla="*/ 37388 h 922163"/>
                <a:gd name="connsiteX7" fmla="*/ 1853519 w 1853519"/>
                <a:gd name="connsiteY7" fmla="*/ 443788 h 922163"/>
                <a:gd name="connsiteX0" fmla="*/ 1663521 w 1849448"/>
                <a:gd name="connsiteY0" fmla="*/ 922163 h 922163"/>
                <a:gd name="connsiteX1" fmla="*/ 6171 w 1849448"/>
                <a:gd name="connsiteY1" fmla="*/ 922163 h 922163"/>
                <a:gd name="connsiteX2" fmla="*/ 257739 w 1849448"/>
                <a:gd name="connsiteY2" fmla="*/ 457622 h 922163"/>
                <a:gd name="connsiteX3" fmla="*/ 5102 w 1849448"/>
                <a:gd name="connsiteY3" fmla="*/ 51222 h 922163"/>
                <a:gd name="connsiteX4" fmla="*/ 36680 w 1849448"/>
                <a:gd name="connsiteY4" fmla="*/ 0 h 922163"/>
                <a:gd name="connsiteX5" fmla="*/ 1545470 w 1849448"/>
                <a:gd name="connsiteY5" fmla="*/ 0 h 922163"/>
                <a:gd name="connsiteX6" fmla="*/ 1596811 w 1849448"/>
                <a:gd name="connsiteY6" fmla="*/ 37388 h 922163"/>
                <a:gd name="connsiteX7" fmla="*/ 1849448 w 1849448"/>
                <a:gd name="connsiteY7" fmla="*/ 443788 h 922163"/>
                <a:gd name="connsiteX0" fmla="*/ 1663521 w 1849448"/>
                <a:gd name="connsiteY0" fmla="*/ 922163 h 922163"/>
                <a:gd name="connsiteX1" fmla="*/ 6171 w 1849448"/>
                <a:gd name="connsiteY1" fmla="*/ 922163 h 922163"/>
                <a:gd name="connsiteX2" fmla="*/ 257739 w 1849448"/>
                <a:gd name="connsiteY2" fmla="*/ 457622 h 922163"/>
                <a:gd name="connsiteX3" fmla="*/ 5102 w 1849448"/>
                <a:gd name="connsiteY3" fmla="*/ 51222 h 922163"/>
                <a:gd name="connsiteX4" fmla="*/ 36680 w 1849448"/>
                <a:gd name="connsiteY4" fmla="*/ 0 h 922163"/>
                <a:gd name="connsiteX5" fmla="*/ 1545470 w 1849448"/>
                <a:gd name="connsiteY5" fmla="*/ 0 h 922163"/>
                <a:gd name="connsiteX6" fmla="*/ 1596811 w 1849448"/>
                <a:gd name="connsiteY6" fmla="*/ 37388 h 922163"/>
                <a:gd name="connsiteX7" fmla="*/ 1849448 w 1849448"/>
                <a:gd name="connsiteY7" fmla="*/ 443788 h 922163"/>
                <a:gd name="connsiteX0" fmla="*/ 1663521 w 1849448"/>
                <a:gd name="connsiteY0" fmla="*/ 922163 h 922163"/>
                <a:gd name="connsiteX1" fmla="*/ 6171 w 1849448"/>
                <a:gd name="connsiteY1" fmla="*/ 922163 h 922163"/>
                <a:gd name="connsiteX2" fmla="*/ 257739 w 1849448"/>
                <a:gd name="connsiteY2" fmla="*/ 457622 h 922163"/>
                <a:gd name="connsiteX3" fmla="*/ 5102 w 1849448"/>
                <a:gd name="connsiteY3" fmla="*/ 51222 h 922163"/>
                <a:gd name="connsiteX4" fmla="*/ 36680 w 1849448"/>
                <a:gd name="connsiteY4" fmla="*/ 0 h 922163"/>
                <a:gd name="connsiteX5" fmla="*/ 1545470 w 1849448"/>
                <a:gd name="connsiteY5" fmla="*/ 0 h 922163"/>
                <a:gd name="connsiteX6" fmla="*/ 1596811 w 1849448"/>
                <a:gd name="connsiteY6" fmla="*/ 37388 h 922163"/>
                <a:gd name="connsiteX7" fmla="*/ 1849448 w 1849448"/>
                <a:gd name="connsiteY7" fmla="*/ 443788 h 922163"/>
                <a:gd name="connsiteX0" fmla="*/ 1663521 w 1849448"/>
                <a:gd name="connsiteY0" fmla="*/ 922163 h 922163"/>
                <a:gd name="connsiteX1" fmla="*/ 6171 w 1849448"/>
                <a:gd name="connsiteY1" fmla="*/ 922163 h 922163"/>
                <a:gd name="connsiteX2" fmla="*/ 257739 w 1849448"/>
                <a:gd name="connsiteY2" fmla="*/ 457622 h 922163"/>
                <a:gd name="connsiteX3" fmla="*/ 5102 w 1849448"/>
                <a:gd name="connsiteY3" fmla="*/ 51222 h 922163"/>
                <a:gd name="connsiteX4" fmla="*/ 36680 w 1849448"/>
                <a:gd name="connsiteY4" fmla="*/ 0 h 922163"/>
                <a:gd name="connsiteX5" fmla="*/ 1546284 w 1849448"/>
                <a:gd name="connsiteY5" fmla="*/ 0 h 922163"/>
                <a:gd name="connsiteX6" fmla="*/ 1596811 w 1849448"/>
                <a:gd name="connsiteY6" fmla="*/ 37388 h 922163"/>
                <a:gd name="connsiteX7" fmla="*/ 1849448 w 1849448"/>
                <a:gd name="connsiteY7" fmla="*/ 443788 h 922163"/>
                <a:gd name="connsiteX0" fmla="*/ 1663521 w 1849448"/>
                <a:gd name="connsiteY0" fmla="*/ 922163 h 922163"/>
                <a:gd name="connsiteX1" fmla="*/ 6171 w 1849448"/>
                <a:gd name="connsiteY1" fmla="*/ 922163 h 922163"/>
                <a:gd name="connsiteX2" fmla="*/ 257739 w 1849448"/>
                <a:gd name="connsiteY2" fmla="*/ 457622 h 922163"/>
                <a:gd name="connsiteX3" fmla="*/ 5102 w 1849448"/>
                <a:gd name="connsiteY3" fmla="*/ 51222 h 922163"/>
                <a:gd name="connsiteX4" fmla="*/ 36680 w 1849448"/>
                <a:gd name="connsiteY4" fmla="*/ 0 h 922163"/>
                <a:gd name="connsiteX5" fmla="*/ 1546284 w 1849448"/>
                <a:gd name="connsiteY5" fmla="*/ 0 h 922163"/>
                <a:gd name="connsiteX6" fmla="*/ 1596811 w 1849448"/>
                <a:gd name="connsiteY6" fmla="*/ 37388 h 922163"/>
                <a:gd name="connsiteX7" fmla="*/ 1849448 w 1849448"/>
                <a:gd name="connsiteY7" fmla="*/ 443788 h 922163"/>
                <a:gd name="connsiteX0" fmla="*/ 1663521 w 1849448"/>
                <a:gd name="connsiteY0" fmla="*/ 922163 h 922163"/>
                <a:gd name="connsiteX1" fmla="*/ 6171 w 1849448"/>
                <a:gd name="connsiteY1" fmla="*/ 922163 h 922163"/>
                <a:gd name="connsiteX2" fmla="*/ 257739 w 1849448"/>
                <a:gd name="connsiteY2" fmla="*/ 457622 h 922163"/>
                <a:gd name="connsiteX3" fmla="*/ 5102 w 1849448"/>
                <a:gd name="connsiteY3" fmla="*/ 51222 h 922163"/>
                <a:gd name="connsiteX4" fmla="*/ 36680 w 1849448"/>
                <a:gd name="connsiteY4" fmla="*/ 0 h 922163"/>
                <a:gd name="connsiteX5" fmla="*/ 1546284 w 1849448"/>
                <a:gd name="connsiteY5" fmla="*/ 0 h 922163"/>
                <a:gd name="connsiteX6" fmla="*/ 1596811 w 1849448"/>
                <a:gd name="connsiteY6" fmla="*/ 37388 h 922163"/>
                <a:gd name="connsiteX7" fmla="*/ 1849448 w 1849448"/>
                <a:gd name="connsiteY7" fmla="*/ 443788 h 922163"/>
                <a:gd name="connsiteX0" fmla="*/ 1663521 w 1849448"/>
                <a:gd name="connsiteY0" fmla="*/ 922163 h 922163"/>
                <a:gd name="connsiteX1" fmla="*/ 6171 w 1849448"/>
                <a:gd name="connsiteY1" fmla="*/ 922163 h 922163"/>
                <a:gd name="connsiteX2" fmla="*/ 257739 w 1849448"/>
                <a:gd name="connsiteY2" fmla="*/ 457622 h 922163"/>
                <a:gd name="connsiteX3" fmla="*/ 5102 w 1849448"/>
                <a:gd name="connsiteY3" fmla="*/ 51222 h 922163"/>
                <a:gd name="connsiteX4" fmla="*/ 36680 w 1849448"/>
                <a:gd name="connsiteY4" fmla="*/ 0 h 922163"/>
                <a:gd name="connsiteX5" fmla="*/ 1546284 w 1849448"/>
                <a:gd name="connsiteY5" fmla="*/ 0 h 922163"/>
                <a:gd name="connsiteX6" fmla="*/ 1596811 w 1849448"/>
                <a:gd name="connsiteY6" fmla="*/ 37388 h 922163"/>
                <a:gd name="connsiteX7" fmla="*/ 1849448 w 1849448"/>
                <a:gd name="connsiteY7" fmla="*/ 443788 h 922163"/>
                <a:gd name="connsiteX0" fmla="*/ 1663521 w 1849448"/>
                <a:gd name="connsiteY0" fmla="*/ 922163 h 922163"/>
                <a:gd name="connsiteX1" fmla="*/ 6171 w 1849448"/>
                <a:gd name="connsiteY1" fmla="*/ 922163 h 922163"/>
                <a:gd name="connsiteX2" fmla="*/ 257739 w 1849448"/>
                <a:gd name="connsiteY2" fmla="*/ 457622 h 922163"/>
                <a:gd name="connsiteX3" fmla="*/ 5102 w 1849448"/>
                <a:gd name="connsiteY3" fmla="*/ 51222 h 922163"/>
                <a:gd name="connsiteX4" fmla="*/ 36680 w 1849448"/>
                <a:gd name="connsiteY4" fmla="*/ 0 h 922163"/>
                <a:gd name="connsiteX5" fmla="*/ 1546284 w 1849448"/>
                <a:gd name="connsiteY5" fmla="*/ 0 h 922163"/>
                <a:gd name="connsiteX6" fmla="*/ 1596811 w 1849448"/>
                <a:gd name="connsiteY6" fmla="*/ 37388 h 922163"/>
                <a:gd name="connsiteX7" fmla="*/ 1849448 w 1849448"/>
                <a:gd name="connsiteY7" fmla="*/ 443788 h 922163"/>
                <a:gd name="connsiteX0" fmla="*/ 1663521 w 1849448"/>
                <a:gd name="connsiteY0" fmla="*/ 922163 h 922163"/>
                <a:gd name="connsiteX1" fmla="*/ 6171 w 1849448"/>
                <a:gd name="connsiteY1" fmla="*/ 922163 h 922163"/>
                <a:gd name="connsiteX2" fmla="*/ 257739 w 1849448"/>
                <a:gd name="connsiteY2" fmla="*/ 457622 h 922163"/>
                <a:gd name="connsiteX3" fmla="*/ 5102 w 1849448"/>
                <a:gd name="connsiteY3" fmla="*/ 51222 h 922163"/>
                <a:gd name="connsiteX4" fmla="*/ 36682 w 1849448"/>
                <a:gd name="connsiteY4" fmla="*/ 0 h 922163"/>
                <a:gd name="connsiteX5" fmla="*/ 1546284 w 1849448"/>
                <a:gd name="connsiteY5" fmla="*/ 0 h 922163"/>
                <a:gd name="connsiteX6" fmla="*/ 1596811 w 1849448"/>
                <a:gd name="connsiteY6" fmla="*/ 37388 h 922163"/>
                <a:gd name="connsiteX7" fmla="*/ 1849448 w 1849448"/>
                <a:gd name="connsiteY7" fmla="*/ 443788 h 922163"/>
                <a:gd name="connsiteX0" fmla="*/ 1663521 w 1849448"/>
                <a:gd name="connsiteY0" fmla="*/ 922163 h 922163"/>
                <a:gd name="connsiteX1" fmla="*/ 6171 w 1849448"/>
                <a:gd name="connsiteY1" fmla="*/ 922163 h 922163"/>
                <a:gd name="connsiteX2" fmla="*/ 257739 w 1849448"/>
                <a:gd name="connsiteY2" fmla="*/ 457622 h 922163"/>
                <a:gd name="connsiteX3" fmla="*/ 5102 w 1849448"/>
                <a:gd name="connsiteY3" fmla="*/ 51222 h 922163"/>
                <a:gd name="connsiteX4" fmla="*/ 36682 w 1849448"/>
                <a:gd name="connsiteY4" fmla="*/ 0 h 922163"/>
                <a:gd name="connsiteX5" fmla="*/ 1546284 w 1849448"/>
                <a:gd name="connsiteY5" fmla="*/ 0 h 922163"/>
                <a:gd name="connsiteX6" fmla="*/ 1596811 w 1849448"/>
                <a:gd name="connsiteY6" fmla="*/ 37388 h 922163"/>
                <a:gd name="connsiteX7" fmla="*/ 1849448 w 1849448"/>
                <a:gd name="connsiteY7" fmla="*/ 443788 h 922163"/>
                <a:gd name="connsiteX0" fmla="*/ 1663521 w 1849448"/>
                <a:gd name="connsiteY0" fmla="*/ 922163 h 922163"/>
                <a:gd name="connsiteX1" fmla="*/ 6171 w 1849448"/>
                <a:gd name="connsiteY1" fmla="*/ 922163 h 922163"/>
                <a:gd name="connsiteX2" fmla="*/ 257739 w 1849448"/>
                <a:gd name="connsiteY2" fmla="*/ 457622 h 922163"/>
                <a:gd name="connsiteX3" fmla="*/ 5102 w 1849448"/>
                <a:gd name="connsiteY3" fmla="*/ 51222 h 922163"/>
                <a:gd name="connsiteX4" fmla="*/ 36682 w 1849448"/>
                <a:gd name="connsiteY4" fmla="*/ 0 h 922163"/>
                <a:gd name="connsiteX5" fmla="*/ 1546284 w 1849448"/>
                <a:gd name="connsiteY5" fmla="*/ 0 h 922163"/>
                <a:gd name="connsiteX6" fmla="*/ 1596811 w 1849448"/>
                <a:gd name="connsiteY6" fmla="*/ 37388 h 922163"/>
                <a:gd name="connsiteX7" fmla="*/ 1849448 w 1849448"/>
                <a:gd name="connsiteY7" fmla="*/ 443788 h 922163"/>
                <a:gd name="connsiteX0" fmla="*/ 1663521 w 1849448"/>
                <a:gd name="connsiteY0" fmla="*/ 922163 h 922163"/>
                <a:gd name="connsiteX1" fmla="*/ 6171 w 1849448"/>
                <a:gd name="connsiteY1" fmla="*/ 922163 h 922163"/>
                <a:gd name="connsiteX2" fmla="*/ 257739 w 1849448"/>
                <a:gd name="connsiteY2" fmla="*/ 457622 h 922163"/>
                <a:gd name="connsiteX3" fmla="*/ 5102 w 1849448"/>
                <a:gd name="connsiteY3" fmla="*/ 51222 h 922163"/>
                <a:gd name="connsiteX4" fmla="*/ 36682 w 1849448"/>
                <a:gd name="connsiteY4" fmla="*/ 0 h 922163"/>
                <a:gd name="connsiteX5" fmla="*/ 1546284 w 1849448"/>
                <a:gd name="connsiteY5" fmla="*/ 0 h 922163"/>
                <a:gd name="connsiteX6" fmla="*/ 1596811 w 1849448"/>
                <a:gd name="connsiteY6" fmla="*/ 37388 h 922163"/>
                <a:gd name="connsiteX7" fmla="*/ 1849448 w 1849448"/>
                <a:gd name="connsiteY7" fmla="*/ 443788 h 922163"/>
                <a:gd name="connsiteX0" fmla="*/ 1663521 w 1849448"/>
                <a:gd name="connsiteY0" fmla="*/ 922163 h 922163"/>
                <a:gd name="connsiteX1" fmla="*/ 6171 w 1849448"/>
                <a:gd name="connsiteY1" fmla="*/ 922163 h 922163"/>
                <a:gd name="connsiteX2" fmla="*/ 257739 w 1849448"/>
                <a:gd name="connsiteY2" fmla="*/ 457622 h 922163"/>
                <a:gd name="connsiteX3" fmla="*/ 5102 w 1849448"/>
                <a:gd name="connsiteY3" fmla="*/ 51222 h 922163"/>
                <a:gd name="connsiteX4" fmla="*/ 36682 w 1849448"/>
                <a:gd name="connsiteY4" fmla="*/ 0 h 922163"/>
                <a:gd name="connsiteX5" fmla="*/ 1546284 w 1849448"/>
                <a:gd name="connsiteY5" fmla="*/ 0 h 922163"/>
                <a:gd name="connsiteX6" fmla="*/ 1596811 w 1849448"/>
                <a:gd name="connsiteY6" fmla="*/ 37388 h 922163"/>
                <a:gd name="connsiteX7" fmla="*/ 1849448 w 1849448"/>
                <a:gd name="connsiteY7" fmla="*/ 443788 h 922163"/>
                <a:gd name="connsiteX0" fmla="*/ 1663521 w 1849448"/>
                <a:gd name="connsiteY0" fmla="*/ 922163 h 922163"/>
                <a:gd name="connsiteX1" fmla="*/ 6171 w 1849448"/>
                <a:gd name="connsiteY1" fmla="*/ 922163 h 922163"/>
                <a:gd name="connsiteX2" fmla="*/ 255584 w 1849448"/>
                <a:gd name="connsiteY2" fmla="*/ 457622 h 922163"/>
                <a:gd name="connsiteX3" fmla="*/ 5102 w 1849448"/>
                <a:gd name="connsiteY3" fmla="*/ 51222 h 922163"/>
                <a:gd name="connsiteX4" fmla="*/ 36682 w 1849448"/>
                <a:gd name="connsiteY4" fmla="*/ 0 h 922163"/>
                <a:gd name="connsiteX5" fmla="*/ 1546284 w 1849448"/>
                <a:gd name="connsiteY5" fmla="*/ 0 h 922163"/>
                <a:gd name="connsiteX6" fmla="*/ 1596811 w 1849448"/>
                <a:gd name="connsiteY6" fmla="*/ 37388 h 922163"/>
                <a:gd name="connsiteX7" fmla="*/ 1849448 w 1849448"/>
                <a:gd name="connsiteY7" fmla="*/ 443788 h 922163"/>
                <a:gd name="connsiteX0" fmla="*/ 1663521 w 1849448"/>
                <a:gd name="connsiteY0" fmla="*/ 922163 h 922163"/>
                <a:gd name="connsiteX1" fmla="*/ 6171 w 1849448"/>
                <a:gd name="connsiteY1" fmla="*/ 922163 h 922163"/>
                <a:gd name="connsiteX2" fmla="*/ 255584 w 1849448"/>
                <a:gd name="connsiteY2" fmla="*/ 457622 h 922163"/>
                <a:gd name="connsiteX3" fmla="*/ 5102 w 1849448"/>
                <a:gd name="connsiteY3" fmla="*/ 51222 h 922163"/>
                <a:gd name="connsiteX4" fmla="*/ 36682 w 1849448"/>
                <a:gd name="connsiteY4" fmla="*/ 0 h 922163"/>
                <a:gd name="connsiteX5" fmla="*/ 1546284 w 1849448"/>
                <a:gd name="connsiteY5" fmla="*/ 0 h 922163"/>
                <a:gd name="connsiteX6" fmla="*/ 1596811 w 1849448"/>
                <a:gd name="connsiteY6" fmla="*/ 37388 h 922163"/>
                <a:gd name="connsiteX7" fmla="*/ 1849448 w 1849448"/>
                <a:gd name="connsiteY7" fmla="*/ 443788 h 922163"/>
                <a:gd name="connsiteX0" fmla="*/ 1663521 w 1849448"/>
                <a:gd name="connsiteY0" fmla="*/ 922163 h 922163"/>
                <a:gd name="connsiteX1" fmla="*/ 6171 w 1849448"/>
                <a:gd name="connsiteY1" fmla="*/ 922163 h 922163"/>
                <a:gd name="connsiteX2" fmla="*/ 255584 w 1849448"/>
                <a:gd name="connsiteY2" fmla="*/ 457622 h 922163"/>
                <a:gd name="connsiteX3" fmla="*/ 5102 w 1849448"/>
                <a:gd name="connsiteY3" fmla="*/ 51222 h 922163"/>
                <a:gd name="connsiteX4" fmla="*/ 36682 w 1849448"/>
                <a:gd name="connsiteY4" fmla="*/ 0 h 922163"/>
                <a:gd name="connsiteX5" fmla="*/ 1546284 w 1849448"/>
                <a:gd name="connsiteY5" fmla="*/ 0 h 922163"/>
                <a:gd name="connsiteX6" fmla="*/ 1596811 w 1849448"/>
                <a:gd name="connsiteY6" fmla="*/ 37388 h 922163"/>
                <a:gd name="connsiteX7" fmla="*/ 1849448 w 1849448"/>
                <a:gd name="connsiteY7" fmla="*/ 443788 h 922163"/>
                <a:gd name="connsiteX0" fmla="*/ 1663475 w 1849402"/>
                <a:gd name="connsiteY0" fmla="*/ 922163 h 922163"/>
                <a:gd name="connsiteX1" fmla="*/ 6125 w 1849402"/>
                <a:gd name="connsiteY1" fmla="*/ 922163 h 922163"/>
                <a:gd name="connsiteX2" fmla="*/ 255538 w 1849402"/>
                <a:gd name="connsiteY2" fmla="*/ 457622 h 922163"/>
                <a:gd name="connsiteX3" fmla="*/ 5056 w 1849402"/>
                <a:gd name="connsiteY3" fmla="*/ 51222 h 922163"/>
                <a:gd name="connsiteX4" fmla="*/ 36636 w 1849402"/>
                <a:gd name="connsiteY4" fmla="*/ 0 h 922163"/>
                <a:gd name="connsiteX5" fmla="*/ 1546238 w 1849402"/>
                <a:gd name="connsiteY5" fmla="*/ 0 h 922163"/>
                <a:gd name="connsiteX6" fmla="*/ 1596765 w 1849402"/>
                <a:gd name="connsiteY6" fmla="*/ 37388 h 922163"/>
                <a:gd name="connsiteX7" fmla="*/ 1849402 w 1849402"/>
                <a:gd name="connsiteY7" fmla="*/ 443788 h 922163"/>
                <a:gd name="connsiteX0" fmla="*/ 1663480 w 1849407"/>
                <a:gd name="connsiteY0" fmla="*/ 922163 h 922163"/>
                <a:gd name="connsiteX1" fmla="*/ 6130 w 1849407"/>
                <a:gd name="connsiteY1" fmla="*/ 922163 h 922163"/>
                <a:gd name="connsiteX2" fmla="*/ 255543 w 1849407"/>
                <a:gd name="connsiteY2" fmla="*/ 457622 h 922163"/>
                <a:gd name="connsiteX3" fmla="*/ 5061 w 1849407"/>
                <a:gd name="connsiteY3" fmla="*/ 51222 h 922163"/>
                <a:gd name="connsiteX4" fmla="*/ 36371 w 1849407"/>
                <a:gd name="connsiteY4" fmla="*/ 0 h 922163"/>
                <a:gd name="connsiteX5" fmla="*/ 1546243 w 1849407"/>
                <a:gd name="connsiteY5" fmla="*/ 0 h 922163"/>
                <a:gd name="connsiteX6" fmla="*/ 1596770 w 1849407"/>
                <a:gd name="connsiteY6" fmla="*/ 37388 h 922163"/>
                <a:gd name="connsiteX7" fmla="*/ 1849407 w 1849407"/>
                <a:gd name="connsiteY7" fmla="*/ 443788 h 922163"/>
                <a:gd name="connsiteX0" fmla="*/ 1663480 w 1847252"/>
                <a:gd name="connsiteY0" fmla="*/ 922163 h 922163"/>
                <a:gd name="connsiteX1" fmla="*/ 6130 w 1847252"/>
                <a:gd name="connsiteY1" fmla="*/ 922163 h 922163"/>
                <a:gd name="connsiteX2" fmla="*/ 255543 w 1847252"/>
                <a:gd name="connsiteY2" fmla="*/ 457622 h 922163"/>
                <a:gd name="connsiteX3" fmla="*/ 5061 w 1847252"/>
                <a:gd name="connsiteY3" fmla="*/ 51222 h 922163"/>
                <a:gd name="connsiteX4" fmla="*/ 36371 w 1847252"/>
                <a:gd name="connsiteY4" fmla="*/ 0 h 922163"/>
                <a:gd name="connsiteX5" fmla="*/ 1546243 w 1847252"/>
                <a:gd name="connsiteY5" fmla="*/ 0 h 922163"/>
                <a:gd name="connsiteX6" fmla="*/ 1596770 w 1847252"/>
                <a:gd name="connsiteY6" fmla="*/ 37388 h 922163"/>
                <a:gd name="connsiteX7" fmla="*/ 1847252 w 1847252"/>
                <a:gd name="connsiteY7" fmla="*/ 443788 h 922163"/>
                <a:gd name="connsiteX0" fmla="*/ 1663480 w 1847252"/>
                <a:gd name="connsiteY0" fmla="*/ 922163 h 922163"/>
                <a:gd name="connsiteX1" fmla="*/ 6130 w 1847252"/>
                <a:gd name="connsiteY1" fmla="*/ 922163 h 922163"/>
                <a:gd name="connsiteX2" fmla="*/ 255543 w 1847252"/>
                <a:gd name="connsiteY2" fmla="*/ 457622 h 922163"/>
                <a:gd name="connsiteX3" fmla="*/ 5061 w 1847252"/>
                <a:gd name="connsiteY3" fmla="*/ 51222 h 922163"/>
                <a:gd name="connsiteX4" fmla="*/ 36371 w 1847252"/>
                <a:gd name="connsiteY4" fmla="*/ 0 h 922163"/>
                <a:gd name="connsiteX5" fmla="*/ 1546243 w 1847252"/>
                <a:gd name="connsiteY5" fmla="*/ 0 h 922163"/>
                <a:gd name="connsiteX6" fmla="*/ 1596770 w 1847252"/>
                <a:gd name="connsiteY6" fmla="*/ 37388 h 922163"/>
                <a:gd name="connsiteX7" fmla="*/ 1847252 w 1847252"/>
                <a:gd name="connsiteY7" fmla="*/ 443788 h 922163"/>
                <a:gd name="connsiteX0" fmla="*/ 1663480 w 1847252"/>
                <a:gd name="connsiteY0" fmla="*/ 922163 h 922163"/>
                <a:gd name="connsiteX1" fmla="*/ 6130 w 1847252"/>
                <a:gd name="connsiteY1" fmla="*/ 922163 h 922163"/>
                <a:gd name="connsiteX2" fmla="*/ 255543 w 1847252"/>
                <a:gd name="connsiteY2" fmla="*/ 457622 h 922163"/>
                <a:gd name="connsiteX3" fmla="*/ 5061 w 1847252"/>
                <a:gd name="connsiteY3" fmla="*/ 51222 h 922163"/>
                <a:gd name="connsiteX4" fmla="*/ 36371 w 1847252"/>
                <a:gd name="connsiteY4" fmla="*/ 0 h 922163"/>
                <a:gd name="connsiteX5" fmla="*/ 1546243 w 1847252"/>
                <a:gd name="connsiteY5" fmla="*/ 0 h 922163"/>
                <a:gd name="connsiteX6" fmla="*/ 1596770 w 1847252"/>
                <a:gd name="connsiteY6" fmla="*/ 37388 h 922163"/>
                <a:gd name="connsiteX7" fmla="*/ 1847252 w 1847252"/>
                <a:gd name="connsiteY7" fmla="*/ 443788 h 922163"/>
                <a:gd name="connsiteX0" fmla="*/ 1663480 w 1847252"/>
                <a:gd name="connsiteY0" fmla="*/ 922163 h 922163"/>
                <a:gd name="connsiteX1" fmla="*/ 6130 w 1847252"/>
                <a:gd name="connsiteY1" fmla="*/ 922163 h 922163"/>
                <a:gd name="connsiteX2" fmla="*/ 255543 w 1847252"/>
                <a:gd name="connsiteY2" fmla="*/ 457622 h 922163"/>
                <a:gd name="connsiteX3" fmla="*/ 5061 w 1847252"/>
                <a:gd name="connsiteY3" fmla="*/ 51222 h 922163"/>
                <a:gd name="connsiteX4" fmla="*/ 36371 w 1847252"/>
                <a:gd name="connsiteY4" fmla="*/ 0 h 922163"/>
                <a:gd name="connsiteX5" fmla="*/ 1546675 w 1847252"/>
                <a:gd name="connsiteY5" fmla="*/ 0 h 922163"/>
                <a:gd name="connsiteX6" fmla="*/ 1596770 w 1847252"/>
                <a:gd name="connsiteY6" fmla="*/ 37388 h 922163"/>
                <a:gd name="connsiteX7" fmla="*/ 1847252 w 1847252"/>
                <a:gd name="connsiteY7" fmla="*/ 443788 h 922163"/>
                <a:gd name="connsiteX0" fmla="*/ 1663480 w 1847252"/>
                <a:gd name="connsiteY0" fmla="*/ 922163 h 922163"/>
                <a:gd name="connsiteX1" fmla="*/ 6130 w 1847252"/>
                <a:gd name="connsiteY1" fmla="*/ 922163 h 922163"/>
                <a:gd name="connsiteX2" fmla="*/ 252735 w 1847252"/>
                <a:gd name="connsiteY2" fmla="*/ 457622 h 922163"/>
                <a:gd name="connsiteX3" fmla="*/ 5061 w 1847252"/>
                <a:gd name="connsiteY3" fmla="*/ 51222 h 922163"/>
                <a:gd name="connsiteX4" fmla="*/ 36371 w 1847252"/>
                <a:gd name="connsiteY4" fmla="*/ 0 h 922163"/>
                <a:gd name="connsiteX5" fmla="*/ 1546675 w 1847252"/>
                <a:gd name="connsiteY5" fmla="*/ 0 h 922163"/>
                <a:gd name="connsiteX6" fmla="*/ 1596770 w 1847252"/>
                <a:gd name="connsiteY6" fmla="*/ 37388 h 922163"/>
                <a:gd name="connsiteX7" fmla="*/ 1847252 w 1847252"/>
                <a:gd name="connsiteY7" fmla="*/ 443788 h 922163"/>
                <a:gd name="connsiteX0" fmla="*/ 1663480 w 1847252"/>
                <a:gd name="connsiteY0" fmla="*/ 922163 h 922163"/>
                <a:gd name="connsiteX1" fmla="*/ 6130 w 1847252"/>
                <a:gd name="connsiteY1" fmla="*/ 922163 h 922163"/>
                <a:gd name="connsiteX2" fmla="*/ 252735 w 1847252"/>
                <a:gd name="connsiteY2" fmla="*/ 457622 h 922163"/>
                <a:gd name="connsiteX3" fmla="*/ 5061 w 1847252"/>
                <a:gd name="connsiteY3" fmla="*/ 51222 h 922163"/>
                <a:gd name="connsiteX4" fmla="*/ 36371 w 1847252"/>
                <a:gd name="connsiteY4" fmla="*/ 0 h 922163"/>
                <a:gd name="connsiteX5" fmla="*/ 1546675 w 1847252"/>
                <a:gd name="connsiteY5" fmla="*/ 0 h 922163"/>
                <a:gd name="connsiteX6" fmla="*/ 1596770 w 1847252"/>
                <a:gd name="connsiteY6" fmla="*/ 37388 h 922163"/>
                <a:gd name="connsiteX7" fmla="*/ 1847252 w 1847252"/>
                <a:gd name="connsiteY7" fmla="*/ 443788 h 922163"/>
                <a:gd name="connsiteX0" fmla="*/ 1663480 w 1847252"/>
                <a:gd name="connsiteY0" fmla="*/ 922163 h 922163"/>
                <a:gd name="connsiteX1" fmla="*/ 6130 w 1847252"/>
                <a:gd name="connsiteY1" fmla="*/ 922163 h 922163"/>
                <a:gd name="connsiteX2" fmla="*/ 252735 w 1847252"/>
                <a:gd name="connsiteY2" fmla="*/ 457622 h 922163"/>
                <a:gd name="connsiteX3" fmla="*/ 5061 w 1847252"/>
                <a:gd name="connsiteY3" fmla="*/ 51222 h 922163"/>
                <a:gd name="connsiteX4" fmla="*/ 36371 w 1847252"/>
                <a:gd name="connsiteY4" fmla="*/ 0 h 922163"/>
                <a:gd name="connsiteX5" fmla="*/ 1546675 w 1847252"/>
                <a:gd name="connsiteY5" fmla="*/ 0 h 922163"/>
                <a:gd name="connsiteX6" fmla="*/ 1596770 w 1847252"/>
                <a:gd name="connsiteY6" fmla="*/ 37388 h 922163"/>
                <a:gd name="connsiteX7" fmla="*/ 1847252 w 1847252"/>
                <a:gd name="connsiteY7" fmla="*/ 443788 h 922163"/>
                <a:gd name="connsiteX0" fmla="*/ 1663420 w 1847192"/>
                <a:gd name="connsiteY0" fmla="*/ 922163 h 922163"/>
                <a:gd name="connsiteX1" fmla="*/ 6070 w 1847192"/>
                <a:gd name="connsiteY1" fmla="*/ 922163 h 922163"/>
                <a:gd name="connsiteX2" fmla="*/ 252675 w 1847192"/>
                <a:gd name="connsiteY2" fmla="*/ 457622 h 922163"/>
                <a:gd name="connsiteX3" fmla="*/ 5001 w 1847192"/>
                <a:gd name="connsiteY3" fmla="*/ 51222 h 922163"/>
                <a:gd name="connsiteX4" fmla="*/ 36311 w 1847192"/>
                <a:gd name="connsiteY4" fmla="*/ 0 h 922163"/>
                <a:gd name="connsiteX5" fmla="*/ 1546615 w 1847192"/>
                <a:gd name="connsiteY5" fmla="*/ 0 h 922163"/>
                <a:gd name="connsiteX6" fmla="*/ 1596710 w 1847192"/>
                <a:gd name="connsiteY6" fmla="*/ 37388 h 922163"/>
                <a:gd name="connsiteX7" fmla="*/ 1847192 w 1847192"/>
                <a:gd name="connsiteY7" fmla="*/ 443788 h 922163"/>
                <a:gd name="connsiteX0" fmla="*/ 1663426 w 1847198"/>
                <a:gd name="connsiteY0" fmla="*/ 922163 h 922163"/>
                <a:gd name="connsiteX1" fmla="*/ 6076 w 1847198"/>
                <a:gd name="connsiteY1" fmla="*/ 922163 h 922163"/>
                <a:gd name="connsiteX2" fmla="*/ 252681 w 1847198"/>
                <a:gd name="connsiteY2" fmla="*/ 457622 h 922163"/>
                <a:gd name="connsiteX3" fmla="*/ 5007 w 1847198"/>
                <a:gd name="connsiteY3" fmla="*/ 51222 h 922163"/>
                <a:gd name="connsiteX4" fmla="*/ 35965 w 1847198"/>
                <a:gd name="connsiteY4" fmla="*/ 0 h 922163"/>
                <a:gd name="connsiteX5" fmla="*/ 1546621 w 1847198"/>
                <a:gd name="connsiteY5" fmla="*/ 0 h 922163"/>
                <a:gd name="connsiteX6" fmla="*/ 1596716 w 1847198"/>
                <a:gd name="connsiteY6" fmla="*/ 37388 h 922163"/>
                <a:gd name="connsiteX7" fmla="*/ 1847198 w 1847198"/>
                <a:gd name="connsiteY7" fmla="*/ 443788 h 922163"/>
                <a:gd name="connsiteX0" fmla="*/ 1663426 w 1844390"/>
                <a:gd name="connsiteY0" fmla="*/ 922163 h 922163"/>
                <a:gd name="connsiteX1" fmla="*/ 6076 w 1844390"/>
                <a:gd name="connsiteY1" fmla="*/ 922163 h 922163"/>
                <a:gd name="connsiteX2" fmla="*/ 252681 w 1844390"/>
                <a:gd name="connsiteY2" fmla="*/ 457622 h 922163"/>
                <a:gd name="connsiteX3" fmla="*/ 5007 w 1844390"/>
                <a:gd name="connsiteY3" fmla="*/ 51222 h 922163"/>
                <a:gd name="connsiteX4" fmla="*/ 35965 w 1844390"/>
                <a:gd name="connsiteY4" fmla="*/ 0 h 922163"/>
                <a:gd name="connsiteX5" fmla="*/ 1546621 w 1844390"/>
                <a:gd name="connsiteY5" fmla="*/ 0 h 922163"/>
                <a:gd name="connsiteX6" fmla="*/ 1596716 w 1844390"/>
                <a:gd name="connsiteY6" fmla="*/ 37388 h 922163"/>
                <a:gd name="connsiteX7" fmla="*/ 1844390 w 1844390"/>
                <a:gd name="connsiteY7" fmla="*/ 443788 h 922163"/>
                <a:gd name="connsiteX0" fmla="*/ 1663426 w 1844390"/>
                <a:gd name="connsiteY0" fmla="*/ 922163 h 922163"/>
                <a:gd name="connsiteX1" fmla="*/ 6076 w 1844390"/>
                <a:gd name="connsiteY1" fmla="*/ 922163 h 922163"/>
                <a:gd name="connsiteX2" fmla="*/ 252681 w 1844390"/>
                <a:gd name="connsiteY2" fmla="*/ 457622 h 922163"/>
                <a:gd name="connsiteX3" fmla="*/ 5007 w 1844390"/>
                <a:gd name="connsiteY3" fmla="*/ 51222 h 922163"/>
                <a:gd name="connsiteX4" fmla="*/ 35965 w 1844390"/>
                <a:gd name="connsiteY4" fmla="*/ 0 h 922163"/>
                <a:gd name="connsiteX5" fmla="*/ 1546621 w 1844390"/>
                <a:gd name="connsiteY5" fmla="*/ 0 h 922163"/>
                <a:gd name="connsiteX6" fmla="*/ 1596716 w 1844390"/>
                <a:gd name="connsiteY6" fmla="*/ 37388 h 922163"/>
                <a:gd name="connsiteX7" fmla="*/ 1844390 w 1844390"/>
                <a:gd name="connsiteY7" fmla="*/ 443788 h 922163"/>
                <a:gd name="connsiteX0" fmla="*/ 1663426 w 1844390"/>
                <a:gd name="connsiteY0" fmla="*/ 922163 h 922163"/>
                <a:gd name="connsiteX1" fmla="*/ 6076 w 1844390"/>
                <a:gd name="connsiteY1" fmla="*/ 922163 h 922163"/>
                <a:gd name="connsiteX2" fmla="*/ 252681 w 1844390"/>
                <a:gd name="connsiteY2" fmla="*/ 457622 h 922163"/>
                <a:gd name="connsiteX3" fmla="*/ 5007 w 1844390"/>
                <a:gd name="connsiteY3" fmla="*/ 51222 h 922163"/>
                <a:gd name="connsiteX4" fmla="*/ 35965 w 1844390"/>
                <a:gd name="connsiteY4" fmla="*/ 0 h 922163"/>
                <a:gd name="connsiteX5" fmla="*/ 1546621 w 1844390"/>
                <a:gd name="connsiteY5" fmla="*/ 0 h 922163"/>
                <a:gd name="connsiteX6" fmla="*/ 1596716 w 1844390"/>
                <a:gd name="connsiteY6" fmla="*/ 37388 h 922163"/>
                <a:gd name="connsiteX7" fmla="*/ 1844390 w 1844390"/>
                <a:gd name="connsiteY7" fmla="*/ 443788 h 922163"/>
                <a:gd name="connsiteX0" fmla="*/ 1663426 w 1844390"/>
                <a:gd name="connsiteY0" fmla="*/ 922163 h 922163"/>
                <a:gd name="connsiteX1" fmla="*/ 6076 w 1844390"/>
                <a:gd name="connsiteY1" fmla="*/ 922163 h 922163"/>
                <a:gd name="connsiteX2" fmla="*/ 252681 w 1844390"/>
                <a:gd name="connsiteY2" fmla="*/ 457622 h 922163"/>
                <a:gd name="connsiteX3" fmla="*/ 5007 w 1844390"/>
                <a:gd name="connsiteY3" fmla="*/ 51222 h 922163"/>
                <a:gd name="connsiteX4" fmla="*/ 35965 w 1844390"/>
                <a:gd name="connsiteY4" fmla="*/ 0 h 922163"/>
                <a:gd name="connsiteX5" fmla="*/ 1547180 w 1844390"/>
                <a:gd name="connsiteY5" fmla="*/ 0 h 922163"/>
                <a:gd name="connsiteX6" fmla="*/ 1596716 w 1844390"/>
                <a:gd name="connsiteY6" fmla="*/ 37388 h 922163"/>
                <a:gd name="connsiteX7" fmla="*/ 1844390 w 1844390"/>
                <a:gd name="connsiteY7" fmla="*/ 443788 h 922163"/>
                <a:gd name="connsiteX0" fmla="*/ 1663426 w 1844390"/>
                <a:gd name="connsiteY0" fmla="*/ 922163 h 922163"/>
                <a:gd name="connsiteX1" fmla="*/ 6076 w 1844390"/>
                <a:gd name="connsiteY1" fmla="*/ 922163 h 922163"/>
                <a:gd name="connsiteX2" fmla="*/ 225182 w 1844390"/>
                <a:gd name="connsiteY2" fmla="*/ 457622 h 922163"/>
                <a:gd name="connsiteX3" fmla="*/ 5007 w 1844390"/>
                <a:gd name="connsiteY3" fmla="*/ 51222 h 922163"/>
                <a:gd name="connsiteX4" fmla="*/ 35965 w 1844390"/>
                <a:gd name="connsiteY4" fmla="*/ 0 h 922163"/>
                <a:gd name="connsiteX5" fmla="*/ 1547180 w 1844390"/>
                <a:gd name="connsiteY5" fmla="*/ 0 h 922163"/>
                <a:gd name="connsiteX6" fmla="*/ 1596716 w 1844390"/>
                <a:gd name="connsiteY6" fmla="*/ 37388 h 922163"/>
                <a:gd name="connsiteX7" fmla="*/ 1844390 w 1844390"/>
                <a:gd name="connsiteY7" fmla="*/ 443788 h 922163"/>
                <a:gd name="connsiteX0" fmla="*/ 1663426 w 1844390"/>
                <a:gd name="connsiteY0" fmla="*/ 922163 h 922163"/>
                <a:gd name="connsiteX1" fmla="*/ 6076 w 1844390"/>
                <a:gd name="connsiteY1" fmla="*/ 922163 h 922163"/>
                <a:gd name="connsiteX2" fmla="*/ 225182 w 1844390"/>
                <a:gd name="connsiteY2" fmla="*/ 457622 h 922163"/>
                <a:gd name="connsiteX3" fmla="*/ 5007 w 1844390"/>
                <a:gd name="connsiteY3" fmla="*/ 51222 h 922163"/>
                <a:gd name="connsiteX4" fmla="*/ 35965 w 1844390"/>
                <a:gd name="connsiteY4" fmla="*/ 0 h 922163"/>
                <a:gd name="connsiteX5" fmla="*/ 1547180 w 1844390"/>
                <a:gd name="connsiteY5" fmla="*/ 0 h 922163"/>
                <a:gd name="connsiteX6" fmla="*/ 1596716 w 1844390"/>
                <a:gd name="connsiteY6" fmla="*/ 37388 h 922163"/>
                <a:gd name="connsiteX7" fmla="*/ 1844390 w 1844390"/>
                <a:gd name="connsiteY7" fmla="*/ 443788 h 922163"/>
                <a:gd name="connsiteX0" fmla="*/ 1663426 w 1844390"/>
                <a:gd name="connsiteY0" fmla="*/ 922163 h 922163"/>
                <a:gd name="connsiteX1" fmla="*/ 6076 w 1844390"/>
                <a:gd name="connsiteY1" fmla="*/ 922163 h 922163"/>
                <a:gd name="connsiteX2" fmla="*/ 225182 w 1844390"/>
                <a:gd name="connsiteY2" fmla="*/ 457622 h 922163"/>
                <a:gd name="connsiteX3" fmla="*/ 5007 w 1844390"/>
                <a:gd name="connsiteY3" fmla="*/ 51222 h 922163"/>
                <a:gd name="connsiteX4" fmla="*/ 35965 w 1844390"/>
                <a:gd name="connsiteY4" fmla="*/ 0 h 922163"/>
                <a:gd name="connsiteX5" fmla="*/ 1547180 w 1844390"/>
                <a:gd name="connsiteY5" fmla="*/ 0 h 922163"/>
                <a:gd name="connsiteX6" fmla="*/ 1596716 w 1844390"/>
                <a:gd name="connsiteY6" fmla="*/ 37388 h 922163"/>
                <a:gd name="connsiteX7" fmla="*/ 1844390 w 1844390"/>
                <a:gd name="connsiteY7" fmla="*/ 443788 h 922163"/>
                <a:gd name="connsiteX0" fmla="*/ 1662835 w 1843799"/>
                <a:gd name="connsiteY0" fmla="*/ 922163 h 922163"/>
                <a:gd name="connsiteX1" fmla="*/ 5485 w 1843799"/>
                <a:gd name="connsiteY1" fmla="*/ 922163 h 922163"/>
                <a:gd name="connsiteX2" fmla="*/ 224591 w 1843799"/>
                <a:gd name="connsiteY2" fmla="*/ 457622 h 922163"/>
                <a:gd name="connsiteX3" fmla="*/ 4416 w 1843799"/>
                <a:gd name="connsiteY3" fmla="*/ 51222 h 922163"/>
                <a:gd name="connsiteX4" fmla="*/ 35374 w 1843799"/>
                <a:gd name="connsiteY4" fmla="*/ 0 h 922163"/>
                <a:gd name="connsiteX5" fmla="*/ 1546589 w 1843799"/>
                <a:gd name="connsiteY5" fmla="*/ 0 h 922163"/>
                <a:gd name="connsiteX6" fmla="*/ 1596125 w 1843799"/>
                <a:gd name="connsiteY6" fmla="*/ 37388 h 922163"/>
                <a:gd name="connsiteX7" fmla="*/ 1843799 w 1843799"/>
                <a:gd name="connsiteY7" fmla="*/ 443788 h 922163"/>
                <a:gd name="connsiteX0" fmla="*/ 1662901 w 1843865"/>
                <a:gd name="connsiteY0" fmla="*/ 922163 h 922163"/>
                <a:gd name="connsiteX1" fmla="*/ 5551 w 1843865"/>
                <a:gd name="connsiteY1" fmla="*/ 922163 h 922163"/>
                <a:gd name="connsiteX2" fmla="*/ 224657 w 1843865"/>
                <a:gd name="connsiteY2" fmla="*/ 457622 h 922163"/>
                <a:gd name="connsiteX3" fmla="*/ 4482 w 1843865"/>
                <a:gd name="connsiteY3" fmla="*/ 51222 h 922163"/>
                <a:gd name="connsiteX4" fmla="*/ 32004 w 1843865"/>
                <a:gd name="connsiteY4" fmla="*/ 0 h 922163"/>
                <a:gd name="connsiteX5" fmla="*/ 1546655 w 1843865"/>
                <a:gd name="connsiteY5" fmla="*/ 0 h 922163"/>
                <a:gd name="connsiteX6" fmla="*/ 1596191 w 1843865"/>
                <a:gd name="connsiteY6" fmla="*/ 37388 h 922163"/>
                <a:gd name="connsiteX7" fmla="*/ 1843865 w 1843865"/>
                <a:gd name="connsiteY7" fmla="*/ 443788 h 922163"/>
                <a:gd name="connsiteX0" fmla="*/ 1662901 w 1816367"/>
                <a:gd name="connsiteY0" fmla="*/ 922163 h 922163"/>
                <a:gd name="connsiteX1" fmla="*/ 5551 w 1816367"/>
                <a:gd name="connsiteY1" fmla="*/ 922163 h 922163"/>
                <a:gd name="connsiteX2" fmla="*/ 224657 w 1816367"/>
                <a:gd name="connsiteY2" fmla="*/ 457622 h 922163"/>
                <a:gd name="connsiteX3" fmla="*/ 4482 w 1816367"/>
                <a:gd name="connsiteY3" fmla="*/ 51222 h 922163"/>
                <a:gd name="connsiteX4" fmla="*/ 32004 w 1816367"/>
                <a:gd name="connsiteY4" fmla="*/ 0 h 922163"/>
                <a:gd name="connsiteX5" fmla="*/ 1546655 w 1816367"/>
                <a:gd name="connsiteY5" fmla="*/ 0 h 922163"/>
                <a:gd name="connsiteX6" fmla="*/ 1596191 w 1816367"/>
                <a:gd name="connsiteY6" fmla="*/ 37388 h 922163"/>
                <a:gd name="connsiteX7" fmla="*/ 1816367 w 1816367"/>
                <a:gd name="connsiteY7" fmla="*/ 443788 h 922163"/>
                <a:gd name="connsiteX0" fmla="*/ 1662901 w 1816367"/>
                <a:gd name="connsiteY0" fmla="*/ 922163 h 922163"/>
                <a:gd name="connsiteX1" fmla="*/ 5551 w 1816367"/>
                <a:gd name="connsiteY1" fmla="*/ 922163 h 922163"/>
                <a:gd name="connsiteX2" fmla="*/ 224657 w 1816367"/>
                <a:gd name="connsiteY2" fmla="*/ 457622 h 922163"/>
                <a:gd name="connsiteX3" fmla="*/ 4482 w 1816367"/>
                <a:gd name="connsiteY3" fmla="*/ 51222 h 922163"/>
                <a:gd name="connsiteX4" fmla="*/ 32004 w 1816367"/>
                <a:gd name="connsiteY4" fmla="*/ 0 h 922163"/>
                <a:gd name="connsiteX5" fmla="*/ 1546655 w 1816367"/>
                <a:gd name="connsiteY5" fmla="*/ 0 h 922163"/>
                <a:gd name="connsiteX6" fmla="*/ 1596191 w 1816367"/>
                <a:gd name="connsiteY6" fmla="*/ 37388 h 922163"/>
                <a:gd name="connsiteX7" fmla="*/ 1816367 w 1816367"/>
                <a:gd name="connsiteY7" fmla="*/ 443788 h 922163"/>
                <a:gd name="connsiteX0" fmla="*/ 1662901 w 1816367"/>
                <a:gd name="connsiteY0" fmla="*/ 922163 h 922163"/>
                <a:gd name="connsiteX1" fmla="*/ 5551 w 1816367"/>
                <a:gd name="connsiteY1" fmla="*/ 922163 h 922163"/>
                <a:gd name="connsiteX2" fmla="*/ 224657 w 1816367"/>
                <a:gd name="connsiteY2" fmla="*/ 457622 h 922163"/>
                <a:gd name="connsiteX3" fmla="*/ 4482 w 1816367"/>
                <a:gd name="connsiteY3" fmla="*/ 51222 h 922163"/>
                <a:gd name="connsiteX4" fmla="*/ 32004 w 1816367"/>
                <a:gd name="connsiteY4" fmla="*/ 0 h 922163"/>
                <a:gd name="connsiteX5" fmla="*/ 1546655 w 1816367"/>
                <a:gd name="connsiteY5" fmla="*/ 0 h 922163"/>
                <a:gd name="connsiteX6" fmla="*/ 1596191 w 1816367"/>
                <a:gd name="connsiteY6" fmla="*/ 37388 h 922163"/>
                <a:gd name="connsiteX7" fmla="*/ 1816367 w 1816367"/>
                <a:gd name="connsiteY7" fmla="*/ 443788 h 922163"/>
                <a:gd name="connsiteX0" fmla="*/ 1662901 w 1816367"/>
                <a:gd name="connsiteY0" fmla="*/ 922163 h 922163"/>
                <a:gd name="connsiteX1" fmla="*/ 5551 w 1816367"/>
                <a:gd name="connsiteY1" fmla="*/ 922163 h 922163"/>
                <a:gd name="connsiteX2" fmla="*/ 224657 w 1816367"/>
                <a:gd name="connsiteY2" fmla="*/ 457622 h 922163"/>
                <a:gd name="connsiteX3" fmla="*/ 4482 w 1816367"/>
                <a:gd name="connsiteY3" fmla="*/ 51222 h 922163"/>
                <a:gd name="connsiteX4" fmla="*/ 32004 w 1816367"/>
                <a:gd name="connsiteY4" fmla="*/ 0 h 922163"/>
                <a:gd name="connsiteX5" fmla="*/ 1552158 w 1816367"/>
                <a:gd name="connsiteY5" fmla="*/ 0 h 922163"/>
                <a:gd name="connsiteX6" fmla="*/ 1596191 w 1816367"/>
                <a:gd name="connsiteY6" fmla="*/ 37388 h 922163"/>
                <a:gd name="connsiteX7" fmla="*/ 1816367 w 1816367"/>
                <a:gd name="connsiteY7" fmla="*/ 443788 h 922163"/>
                <a:gd name="connsiteX0" fmla="*/ 1662901 w 1816367"/>
                <a:gd name="connsiteY0" fmla="*/ 922163 h 922163"/>
                <a:gd name="connsiteX1" fmla="*/ 5551 w 1816367"/>
                <a:gd name="connsiteY1" fmla="*/ 922163 h 922163"/>
                <a:gd name="connsiteX2" fmla="*/ 152460 w 1816367"/>
                <a:gd name="connsiteY2" fmla="*/ 457622 h 922163"/>
                <a:gd name="connsiteX3" fmla="*/ 4482 w 1816367"/>
                <a:gd name="connsiteY3" fmla="*/ 51222 h 922163"/>
                <a:gd name="connsiteX4" fmla="*/ 32004 w 1816367"/>
                <a:gd name="connsiteY4" fmla="*/ 0 h 922163"/>
                <a:gd name="connsiteX5" fmla="*/ 1552158 w 1816367"/>
                <a:gd name="connsiteY5" fmla="*/ 0 h 922163"/>
                <a:gd name="connsiteX6" fmla="*/ 1596191 w 1816367"/>
                <a:gd name="connsiteY6" fmla="*/ 37388 h 922163"/>
                <a:gd name="connsiteX7" fmla="*/ 1816367 w 1816367"/>
                <a:gd name="connsiteY7" fmla="*/ 443788 h 922163"/>
                <a:gd name="connsiteX0" fmla="*/ 1662901 w 1816367"/>
                <a:gd name="connsiteY0" fmla="*/ 922163 h 922163"/>
                <a:gd name="connsiteX1" fmla="*/ 5551 w 1816367"/>
                <a:gd name="connsiteY1" fmla="*/ 922163 h 922163"/>
                <a:gd name="connsiteX2" fmla="*/ 152460 w 1816367"/>
                <a:gd name="connsiteY2" fmla="*/ 457622 h 922163"/>
                <a:gd name="connsiteX3" fmla="*/ 4482 w 1816367"/>
                <a:gd name="connsiteY3" fmla="*/ 51222 h 922163"/>
                <a:gd name="connsiteX4" fmla="*/ 32004 w 1816367"/>
                <a:gd name="connsiteY4" fmla="*/ 0 h 922163"/>
                <a:gd name="connsiteX5" fmla="*/ 1552158 w 1816367"/>
                <a:gd name="connsiteY5" fmla="*/ 0 h 922163"/>
                <a:gd name="connsiteX6" fmla="*/ 1596191 w 1816367"/>
                <a:gd name="connsiteY6" fmla="*/ 37388 h 922163"/>
                <a:gd name="connsiteX7" fmla="*/ 1816367 w 1816367"/>
                <a:gd name="connsiteY7" fmla="*/ 443788 h 922163"/>
                <a:gd name="connsiteX0" fmla="*/ 1662901 w 1816367"/>
                <a:gd name="connsiteY0" fmla="*/ 922163 h 922163"/>
                <a:gd name="connsiteX1" fmla="*/ 5551 w 1816367"/>
                <a:gd name="connsiteY1" fmla="*/ 922163 h 922163"/>
                <a:gd name="connsiteX2" fmla="*/ 152460 w 1816367"/>
                <a:gd name="connsiteY2" fmla="*/ 457622 h 922163"/>
                <a:gd name="connsiteX3" fmla="*/ 4482 w 1816367"/>
                <a:gd name="connsiteY3" fmla="*/ 51222 h 922163"/>
                <a:gd name="connsiteX4" fmla="*/ 32004 w 1816367"/>
                <a:gd name="connsiteY4" fmla="*/ 0 h 922163"/>
                <a:gd name="connsiteX5" fmla="*/ 1552158 w 1816367"/>
                <a:gd name="connsiteY5" fmla="*/ 0 h 922163"/>
                <a:gd name="connsiteX6" fmla="*/ 1596191 w 1816367"/>
                <a:gd name="connsiteY6" fmla="*/ 37388 h 922163"/>
                <a:gd name="connsiteX7" fmla="*/ 1816367 w 1816367"/>
                <a:gd name="connsiteY7" fmla="*/ 443788 h 922163"/>
                <a:gd name="connsiteX0" fmla="*/ 1661352 w 1814818"/>
                <a:gd name="connsiteY0" fmla="*/ 922163 h 922163"/>
                <a:gd name="connsiteX1" fmla="*/ 4002 w 1814818"/>
                <a:gd name="connsiteY1" fmla="*/ 922163 h 922163"/>
                <a:gd name="connsiteX2" fmla="*/ 150911 w 1814818"/>
                <a:gd name="connsiteY2" fmla="*/ 457622 h 922163"/>
                <a:gd name="connsiteX3" fmla="*/ 2933 w 1814818"/>
                <a:gd name="connsiteY3" fmla="*/ 51222 h 922163"/>
                <a:gd name="connsiteX4" fmla="*/ 30455 w 1814818"/>
                <a:gd name="connsiteY4" fmla="*/ 0 h 922163"/>
                <a:gd name="connsiteX5" fmla="*/ 1550609 w 1814818"/>
                <a:gd name="connsiteY5" fmla="*/ 0 h 922163"/>
                <a:gd name="connsiteX6" fmla="*/ 1594642 w 1814818"/>
                <a:gd name="connsiteY6" fmla="*/ 37388 h 922163"/>
                <a:gd name="connsiteX7" fmla="*/ 1814818 w 1814818"/>
                <a:gd name="connsiteY7" fmla="*/ 443788 h 922163"/>
                <a:gd name="connsiteX0" fmla="*/ 1661523 w 1814989"/>
                <a:gd name="connsiteY0" fmla="*/ 922163 h 922163"/>
                <a:gd name="connsiteX1" fmla="*/ 4173 w 1814989"/>
                <a:gd name="connsiteY1" fmla="*/ 922163 h 922163"/>
                <a:gd name="connsiteX2" fmla="*/ 151082 w 1814989"/>
                <a:gd name="connsiteY2" fmla="*/ 457622 h 922163"/>
                <a:gd name="connsiteX3" fmla="*/ 3104 w 1814989"/>
                <a:gd name="connsiteY3" fmla="*/ 51222 h 922163"/>
                <a:gd name="connsiteX4" fmla="*/ 21600 w 1814989"/>
                <a:gd name="connsiteY4" fmla="*/ 0 h 922163"/>
                <a:gd name="connsiteX5" fmla="*/ 1550780 w 1814989"/>
                <a:gd name="connsiteY5" fmla="*/ 0 h 922163"/>
                <a:gd name="connsiteX6" fmla="*/ 1594813 w 1814989"/>
                <a:gd name="connsiteY6" fmla="*/ 37388 h 922163"/>
                <a:gd name="connsiteX7" fmla="*/ 1814989 w 1814989"/>
                <a:gd name="connsiteY7" fmla="*/ 443788 h 922163"/>
                <a:gd name="connsiteX0" fmla="*/ 1661523 w 1742791"/>
                <a:gd name="connsiteY0" fmla="*/ 922163 h 922163"/>
                <a:gd name="connsiteX1" fmla="*/ 4173 w 1742791"/>
                <a:gd name="connsiteY1" fmla="*/ 922163 h 922163"/>
                <a:gd name="connsiteX2" fmla="*/ 151082 w 1742791"/>
                <a:gd name="connsiteY2" fmla="*/ 457622 h 922163"/>
                <a:gd name="connsiteX3" fmla="*/ 3104 w 1742791"/>
                <a:gd name="connsiteY3" fmla="*/ 51222 h 922163"/>
                <a:gd name="connsiteX4" fmla="*/ 21600 w 1742791"/>
                <a:gd name="connsiteY4" fmla="*/ 0 h 922163"/>
                <a:gd name="connsiteX5" fmla="*/ 1550780 w 1742791"/>
                <a:gd name="connsiteY5" fmla="*/ 0 h 922163"/>
                <a:gd name="connsiteX6" fmla="*/ 1594813 w 1742791"/>
                <a:gd name="connsiteY6" fmla="*/ 37388 h 922163"/>
                <a:gd name="connsiteX7" fmla="*/ 1742791 w 1742791"/>
                <a:gd name="connsiteY7" fmla="*/ 443788 h 922163"/>
                <a:gd name="connsiteX0" fmla="*/ 1661523 w 1742791"/>
                <a:gd name="connsiteY0" fmla="*/ 922163 h 922163"/>
                <a:gd name="connsiteX1" fmla="*/ 4173 w 1742791"/>
                <a:gd name="connsiteY1" fmla="*/ 922163 h 922163"/>
                <a:gd name="connsiteX2" fmla="*/ 151082 w 1742791"/>
                <a:gd name="connsiteY2" fmla="*/ 457622 h 922163"/>
                <a:gd name="connsiteX3" fmla="*/ 3104 w 1742791"/>
                <a:gd name="connsiteY3" fmla="*/ 51222 h 922163"/>
                <a:gd name="connsiteX4" fmla="*/ 21600 w 1742791"/>
                <a:gd name="connsiteY4" fmla="*/ 0 h 922163"/>
                <a:gd name="connsiteX5" fmla="*/ 1550780 w 1742791"/>
                <a:gd name="connsiteY5" fmla="*/ 0 h 922163"/>
                <a:gd name="connsiteX6" fmla="*/ 1594813 w 1742791"/>
                <a:gd name="connsiteY6" fmla="*/ 37388 h 922163"/>
                <a:gd name="connsiteX7" fmla="*/ 1742791 w 1742791"/>
                <a:gd name="connsiteY7" fmla="*/ 443788 h 922163"/>
                <a:gd name="connsiteX0" fmla="*/ 1661523 w 1742791"/>
                <a:gd name="connsiteY0" fmla="*/ 922163 h 922163"/>
                <a:gd name="connsiteX1" fmla="*/ 4173 w 1742791"/>
                <a:gd name="connsiteY1" fmla="*/ 922163 h 922163"/>
                <a:gd name="connsiteX2" fmla="*/ 151082 w 1742791"/>
                <a:gd name="connsiteY2" fmla="*/ 457622 h 922163"/>
                <a:gd name="connsiteX3" fmla="*/ 3104 w 1742791"/>
                <a:gd name="connsiteY3" fmla="*/ 51222 h 922163"/>
                <a:gd name="connsiteX4" fmla="*/ 21600 w 1742791"/>
                <a:gd name="connsiteY4" fmla="*/ 0 h 922163"/>
                <a:gd name="connsiteX5" fmla="*/ 1550780 w 1742791"/>
                <a:gd name="connsiteY5" fmla="*/ 0 h 922163"/>
                <a:gd name="connsiteX6" fmla="*/ 1594813 w 1742791"/>
                <a:gd name="connsiteY6" fmla="*/ 37388 h 922163"/>
                <a:gd name="connsiteX7" fmla="*/ 1742791 w 1742791"/>
                <a:gd name="connsiteY7" fmla="*/ 443788 h 922163"/>
                <a:gd name="connsiteX0" fmla="*/ 1661523 w 1742791"/>
                <a:gd name="connsiteY0" fmla="*/ 922163 h 922163"/>
                <a:gd name="connsiteX1" fmla="*/ 4173 w 1742791"/>
                <a:gd name="connsiteY1" fmla="*/ 922163 h 922163"/>
                <a:gd name="connsiteX2" fmla="*/ 151082 w 1742791"/>
                <a:gd name="connsiteY2" fmla="*/ 457622 h 922163"/>
                <a:gd name="connsiteX3" fmla="*/ 3104 w 1742791"/>
                <a:gd name="connsiteY3" fmla="*/ 51222 h 922163"/>
                <a:gd name="connsiteX4" fmla="*/ 21600 w 1742791"/>
                <a:gd name="connsiteY4" fmla="*/ 0 h 922163"/>
                <a:gd name="connsiteX5" fmla="*/ 1565218 w 1742791"/>
                <a:gd name="connsiteY5" fmla="*/ 0 h 922163"/>
                <a:gd name="connsiteX6" fmla="*/ 1594813 w 1742791"/>
                <a:gd name="connsiteY6" fmla="*/ 37388 h 922163"/>
                <a:gd name="connsiteX7" fmla="*/ 1742791 w 1742791"/>
                <a:gd name="connsiteY7" fmla="*/ 443788 h 922163"/>
                <a:gd name="connsiteX0" fmla="*/ 1661523 w 1742791"/>
                <a:gd name="connsiteY0" fmla="*/ 922163 h 922163"/>
                <a:gd name="connsiteX1" fmla="*/ 4173 w 1742791"/>
                <a:gd name="connsiteY1" fmla="*/ 922163 h 922163"/>
                <a:gd name="connsiteX2" fmla="*/ 145196 w 1742791"/>
                <a:gd name="connsiteY2" fmla="*/ 457622 h 922163"/>
                <a:gd name="connsiteX3" fmla="*/ 3104 w 1742791"/>
                <a:gd name="connsiteY3" fmla="*/ 51222 h 922163"/>
                <a:gd name="connsiteX4" fmla="*/ 21600 w 1742791"/>
                <a:gd name="connsiteY4" fmla="*/ 0 h 922163"/>
                <a:gd name="connsiteX5" fmla="*/ 1565218 w 1742791"/>
                <a:gd name="connsiteY5" fmla="*/ 0 h 922163"/>
                <a:gd name="connsiteX6" fmla="*/ 1594813 w 1742791"/>
                <a:gd name="connsiteY6" fmla="*/ 37388 h 922163"/>
                <a:gd name="connsiteX7" fmla="*/ 1742791 w 1742791"/>
                <a:gd name="connsiteY7" fmla="*/ 443788 h 922163"/>
                <a:gd name="connsiteX0" fmla="*/ 1661523 w 1742791"/>
                <a:gd name="connsiteY0" fmla="*/ 922163 h 922163"/>
                <a:gd name="connsiteX1" fmla="*/ 4173 w 1742791"/>
                <a:gd name="connsiteY1" fmla="*/ 922163 h 922163"/>
                <a:gd name="connsiteX2" fmla="*/ 145196 w 1742791"/>
                <a:gd name="connsiteY2" fmla="*/ 457622 h 922163"/>
                <a:gd name="connsiteX3" fmla="*/ 3104 w 1742791"/>
                <a:gd name="connsiteY3" fmla="*/ 51222 h 922163"/>
                <a:gd name="connsiteX4" fmla="*/ 21600 w 1742791"/>
                <a:gd name="connsiteY4" fmla="*/ 0 h 922163"/>
                <a:gd name="connsiteX5" fmla="*/ 1565218 w 1742791"/>
                <a:gd name="connsiteY5" fmla="*/ 0 h 922163"/>
                <a:gd name="connsiteX6" fmla="*/ 1594813 w 1742791"/>
                <a:gd name="connsiteY6" fmla="*/ 37388 h 922163"/>
                <a:gd name="connsiteX7" fmla="*/ 1742791 w 1742791"/>
                <a:gd name="connsiteY7" fmla="*/ 443788 h 922163"/>
                <a:gd name="connsiteX0" fmla="*/ 1661523 w 1742791"/>
                <a:gd name="connsiteY0" fmla="*/ 922163 h 922163"/>
                <a:gd name="connsiteX1" fmla="*/ 4173 w 1742791"/>
                <a:gd name="connsiteY1" fmla="*/ 922163 h 922163"/>
                <a:gd name="connsiteX2" fmla="*/ 145196 w 1742791"/>
                <a:gd name="connsiteY2" fmla="*/ 457622 h 922163"/>
                <a:gd name="connsiteX3" fmla="*/ 3104 w 1742791"/>
                <a:gd name="connsiteY3" fmla="*/ 51222 h 922163"/>
                <a:gd name="connsiteX4" fmla="*/ 21600 w 1742791"/>
                <a:gd name="connsiteY4" fmla="*/ 0 h 922163"/>
                <a:gd name="connsiteX5" fmla="*/ 1565218 w 1742791"/>
                <a:gd name="connsiteY5" fmla="*/ 0 h 922163"/>
                <a:gd name="connsiteX6" fmla="*/ 1594813 w 1742791"/>
                <a:gd name="connsiteY6" fmla="*/ 37388 h 922163"/>
                <a:gd name="connsiteX7" fmla="*/ 1742791 w 1742791"/>
                <a:gd name="connsiteY7" fmla="*/ 443788 h 922163"/>
                <a:gd name="connsiteX0" fmla="*/ 1661395 w 1742663"/>
                <a:gd name="connsiteY0" fmla="*/ 922163 h 922163"/>
                <a:gd name="connsiteX1" fmla="*/ 4045 w 1742663"/>
                <a:gd name="connsiteY1" fmla="*/ 922163 h 922163"/>
                <a:gd name="connsiteX2" fmla="*/ 145068 w 1742663"/>
                <a:gd name="connsiteY2" fmla="*/ 457622 h 922163"/>
                <a:gd name="connsiteX3" fmla="*/ 2976 w 1742663"/>
                <a:gd name="connsiteY3" fmla="*/ 51222 h 922163"/>
                <a:gd name="connsiteX4" fmla="*/ 21472 w 1742663"/>
                <a:gd name="connsiteY4" fmla="*/ 0 h 922163"/>
                <a:gd name="connsiteX5" fmla="*/ 1565090 w 1742663"/>
                <a:gd name="connsiteY5" fmla="*/ 0 h 922163"/>
                <a:gd name="connsiteX6" fmla="*/ 1594685 w 1742663"/>
                <a:gd name="connsiteY6" fmla="*/ 37388 h 922163"/>
                <a:gd name="connsiteX7" fmla="*/ 1742663 w 1742663"/>
                <a:gd name="connsiteY7" fmla="*/ 443788 h 922163"/>
                <a:gd name="connsiteX0" fmla="*/ 1661410 w 1742678"/>
                <a:gd name="connsiteY0" fmla="*/ 922163 h 922163"/>
                <a:gd name="connsiteX1" fmla="*/ 4060 w 1742678"/>
                <a:gd name="connsiteY1" fmla="*/ 922163 h 922163"/>
                <a:gd name="connsiteX2" fmla="*/ 145083 w 1742678"/>
                <a:gd name="connsiteY2" fmla="*/ 457622 h 922163"/>
                <a:gd name="connsiteX3" fmla="*/ 2991 w 1742678"/>
                <a:gd name="connsiteY3" fmla="*/ 51222 h 922163"/>
                <a:gd name="connsiteX4" fmla="*/ 20752 w 1742678"/>
                <a:gd name="connsiteY4" fmla="*/ 0 h 922163"/>
                <a:gd name="connsiteX5" fmla="*/ 1565105 w 1742678"/>
                <a:gd name="connsiteY5" fmla="*/ 0 h 922163"/>
                <a:gd name="connsiteX6" fmla="*/ 1594700 w 1742678"/>
                <a:gd name="connsiteY6" fmla="*/ 37388 h 922163"/>
                <a:gd name="connsiteX7" fmla="*/ 1742678 w 1742678"/>
                <a:gd name="connsiteY7" fmla="*/ 443788 h 922163"/>
                <a:gd name="connsiteX0" fmla="*/ 1661410 w 1736792"/>
                <a:gd name="connsiteY0" fmla="*/ 922163 h 922163"/>
                <a:gd name="connsiteX1" fmla="*/ 4060 w 1736792"/>
                <a:gd name="connsiteY1" fmla="*/ 922163 h 922163"/>
                <a:gd name="connsiteX2" fmla="*/ 145083 w 1736792"/>
                <a:gd name="connsiteY2" fmla="*/ 457622 h 922163"/>
                <a:gd name="connsiteX3" fmla="*/ 2991 w 1736792"/>
                <a:gd name="connsiteY3" fmla="*/ 51222 h 922163"/>
                <a:gd name="connsiteX4" fmla="*/ 20752 w 1736792"/>
                <a:gd name="connsiteY4" fmla="*/ 0 h 922163"/>
                <a:gd name="connsiteX5" fmla="*/ 1565105 w 1736792"/>
                <a:gd name="connsiteY5" fmla="*/ 0 h 922163"/>
                <a:gd name="connsiteX6" fmla="*/ 1594700 w 1736792"/>
                <a:gd name="connsiteY6" fmla="*/ 37388 h 922163"/>
                <a:gd name="connsiteX7" fmla="*/ 1736792 w 1736792"/>
                <a:gd name="connsiteY7" fmla="*/ 443788 h 922163"/>
                <a:gd name="connsiteX0" fmla="*/ 1661410 w 1736792"/>
                <a:gd name="connsiteY0" fmla="*/ 922163 h 922163"/>
                <a:gd name="connsiteX1" fmla="*/ 4060 w 1736792"/>
                <a:gd name="connsiteY1" fmla="*/ 922163 h 922163"/>
                <a:gd name="connsiteX2" fmla="*/ 145083 w 1736792"/>
                <a:gd name="connsiteY2" fmla="*/ 457622 h 922163"/>
                <a:gd name="connsiteX3" fmla="*/ 2991 w 1736792"/>
                <a:gd name="connsiteY3" fmla="*/ 51222 h 922163"/>
                <a:gd name="connsiteX4" fmla="*/ 20752 w 1736792"/>
                <a:gd name="connsiteY4" fmla="*/ 0 h 922163"/>
                <a:gd name="connsiteX5" fmla="*/ 1565105 w 1736792"/>
                <a:gd name="connsiteY5" fmla="*/ 0 h 922163"/>
                <a:gd name="connsiteX6" fmla="*/ 1594700 w 1736792"/>
                <a:gd name="connsiteY6" fmla="*/ 37388 h 922163"/>
                <a:gd name="connsiteX7" fmla="*/ 1736792 w 1736792"/>
                <a:gd name="connsiteY7" fmla="*/ 443788 h 922163"/>
                <a:gd name="connsiteX0" fmla="*/ 1661410 w 1736792"/>
                <a:gd name="connsiteY0" fmla="*/ 922163 h 922163"/>
                <a:gd name="connsiteX1" fmla="*/ 4060 w 1736792"/>
                <a:gd name="connsiteY1" fmla="*/ 922163 h 922163"/>
                <a:gd name="connsiteX2" fmla="*/ 145083 w 1736792"/>
                <a:gd name="connsiteY2" fmla="*/ 457622 h 922163"/>
                <a:gd name="connsiteX3" fmla="*/ 2991 w 1736792"/>
                <a:gd name="connsiteY3" fmla="*/ 51222 h 922163"/>
                <a:gd name="connsiteX4" fmla="*/ 20752 w 1736792"/>
                <a:gd name="connsiteY4" fmla="*/ 0 h 922163"/>
                <a:gd name="connsiteX5" fmla="*/ 1565105 w 1736792"/>
                <a:gd name="connsiteY5" fmla="*/ 0 h 922163"/>
                <a:gd name="connsiteX6" fmla="*/ 1594700 w 1736792"/>
                <a:gd name="connsiteY6" fmla="*/ 37388 h 922163"/>
                <a:gd name="connsiteX7" fmla="*/ 1736792 w 1736792"/>
                <a:gd name="connsiteY7" fmla="*/ 443788 h 922163"/>
                <a:gd name="connsiteX0" fmla="*/ 1661410 w 1736792"/>
                <a:gd name="connsiteY0" fmla="*/ 922163 h 922163"/>
                <a:gd name="connsiteX1" fmla="*/ 4060 w 1736792"/>
                <a:gd name="connsiteY1" fmla="*/ 922163 h 922163"/>
                <a:gd name="connsiteX2" fmla="*/ 145083 w 1736792"/>
                <a:gd name="connsiteY2" fmla="*/ 457622 h 922163"/>
                <a:gd name="connsiteX3" fmla="*/ 2991 w 1736792"/>
                <a:gd name="connsiteY3" fmla="*/ 51222 h 922163"/>
                <a:gd name="connsiteX4" fmla="*/ 20752 w 1736792"/>
                <a:gd name="connsiteY4" fmla="*/ 0 h 922163"/>
                <a:gd name="connsiteX5" fmla="*/ 1566282 w 1736792"/>
                <a:gd name="connsiteY5" fmla="*/ 0 h 922163"/>
                <a:gd name="connsiteX6" fmla="*/ 1594700 w 1736792"/>
                <a:gd name="connsiteY6" fmla="*/ 37388 h 922163"/>
                <a:gd name="connsiteX7" fmla="*/ 1736792 w 1736792"/>
                <a:gd name="connsiteY7" fmla="*/ 443788 h 922163"/>
                <a:gd name="connsiteX0" fmla="*/ 1661410 w 1736792"/>
                <a:gd name="connsiteY0" fmla="*/ 922163 h 922163"/>
                <a:gd name="connsiteX1" fmla="*/ 4060 w 1736792"/>
                <a:gd name="connsiteY1" fmla="*/ 922163 h 922163"/>
                <a:gd name="connsiteX2" fmla="*/ 196733 w 1736792"/>
                <a:gd name="connsiteY2" fmla="*/ 457622 h 922163"/>
                <a:gd name="connsiteX3" fmla="*/ 2991 w 1736792"/>
                <a:gd name="connsiteY3" fmla="*/ 51222 h 922163"/>
                <a:gd name="connsiteX4" fmla="*/ 20752 w 1736792"/>
                <a:gd name="connsiteY4" fmla="*/ 0 h 922163"/>
                <a:gd name="connsiteX5" fmla="*/ 1566282 w 1736792"/>
                <a:gd name="connsiteY5" fmla="*/ 0 h 922163"/>
                <a:gd name="connsiteX6" fmla="*/ 1594700 w 1736792"/>
                <a:gd name="connsiteY6" fmla="*/ 37388 h 922163"/>
                <a:gd name="connsiteX7" fmla="*/ 1736792 w 1736792"/>
                <a:gd name="connsiteY7" fmla="*/ 443788 h 922163"/>
                <a:gd name="connsiteX0" fmla="*/ 1661410 w 1736792"/>
                <a:gd name="connsiteY0" fmla="*/ 922163 h 922163"/>
                <a:gd name="connsiteX1" fmla="*/ 4060 w 1736792"/>
                <a:gd name="connsiteY1" fmla="*/ 922163 h 922163"/>
                <a:gd name="connsiteX2" fmla="*/ 196733 w 1736792"/>
                <a:gd name="connsiteY2" fmla="*/ 457622 h 922163"/>
                <a:gd name="connsiteX3" fmla="*/ 2991 w 1736792"/>
                <a:gd name="connsiteY3" fmla="*/ 51222 h 922163"/>
                <a:gd name="connsiteX4" fmla="*/ 20752 w 1736792"/>
                <a:gd name="connsiteY4" fmla="*/ 0 h 922163"/>
                <a:gd name="connsiteX5" fmla="*/ 1566282 w 1736792"/>
                <a:gd name="connsiteY5" fmla="*/ 0 h 922163"/>
                <a:gd name="connsiteX6" fmla="*/ 1594700 w 1736792"/>
                <a:gd name="connsiteY6" fmla="*/ 37388 h 922163"/>
                <a:gd name="connsiteX7" fmla="*/ 1736792 w 1736792"/>
                <a:gd name="connsiteY7" fmla="*/ 443788 h 922163"/>
                <a:gd name="connsiteX0" fmla="*/ 1661410 w 1736792"/>
                <a:gd name="connsiteY0" fmla="*/ 922163 h 922163"/>
                <a:gd name="connsiteX1" fmla="*/ 4060 w 1736792"/>
                <a:gd name="connsiteY1" fmla="*/ 922163 h 922163"/>
                <a:gd name="connsiteX2" fmla="*/ 196733 w 1736792"/>
                <a:gd name="connsiteY2" fmla="*/ 457622 h 922163"/>
                <a:gd name="connsiteX3" fmla="*/ 2991 w 1736792"/>
                <a:gd name="connsiteY3" fmla="*/ 51222 h 922163"/>
                <a:gd name="connsiteX4" fmla="*/ 20752 w 1736792"/>
                <a:gd name="connsiteY4" fmla="*/ 0 h 922163"/>
                <a:gd name="connsiteX5" fmla="*/ 1566282 w 1736792"/>
                <a:gd name="connsiteY5" fmla="*/ 0 h 922163"/>
                <a:gd name="connsiteX6" fmla="*/ 1594700 w 1736792"/>
                <a:gd name="connsiteY6" fmla="*/ 37388 h 922163"/>
                <a:gd name="connsiteX7" fmla="*/ 1736792 w 1736792"/>
                <a:gd name="connsiteY7" fmla="*/ 443788 h 922163"/>
                <a:gd name="connsiteX0" fmla="*/ 1662539 w 1737921"/>
                <a:gd name="connsiteY0" fmla="*/ 922163 h 922163"/>
                <a:gd name="connsiteX1" fmla="*/ 5189 w 1737921"/>
                <a:gd name="connsiteY1" fmla="*/ 922163 h 922163"/>
                <a:gd name="connsiteX2" fmla="*/ 197862 w 1737921"/>
                <a:gd name="connsiteY2" fmla="*/ 457622 h 922163"/>
                <a:gd name="connsiteX3" fmla="*/ 4120 w 1737921"/>
                <a:gd name="connsiteY3" fmla="*/ 51222 h 922163"/>
                <a:gd name="connsiteX4" fmla="*/ 21881 w 1737921"/>
                <a:gd name="connsiteY4" fmla="*/ 0 h 922163"/>
                <a:gd name="connsiteX5" fmla="*/ 1567411 w 1737921"/>
                <a:gd name="connsiteY5" fmla="*/ 0 h 922163"/>
                <a:gd name="connsiteX6" fmla="*/ 1595829 w 1737921"/>
                <a:gd name="connsiteY6" fmla="*/ 37388 h 922163"/>
                <a:gd name="connsiteX7" fmla="*/ 1737921 w 1737921"/>
                <a:gd name="connsiteY7" fmla="*/ 443788 h 922163"/>
                <a:gd name="connsiteX0" fmla="*/ 1662396 w 1737778"/>
                <a:gd name="connsiteY0" fmla="*/ 922163 h 922163"/>
                <a:gd name="connsiteX1" fmla="*/ 5046 w 1737778"/>
                <a:gd name="connsiteY1" fmla="*/ 922163 h 922163"/>
                <a:gd name="connsiteX2" fmla="*/ 197719 w 1737778"/>
                <a:gd name="connsiteY2" fmla="*/ 457622 h 922163"/>
                <a:gd name="connsiteX3" fmla="*/ 3977 w 1737778"/>
                <a:gd name="connsiteY3" fmla="*/ 51222 h 922163"/>
                <a:gd name="connsiteX4" fmla="*/ 28195 w 1737778"/>
                <a:gd name="connsiteY4" fmla="*/ 0 h 922163"/>
                <a:gd name="connsiteX5" fmla="*/ 1567268 w 1737778"/>
                <a:gd name="connsiteY5" fmla="*/ 0 h 922163"/>
                <a:gd name="connsiteX6" fmla="*/ 1595686 w 1737778"/>
                <a:gd name="connsiteY6" fmla="*/ 37388 h 922163"/>
                <a:gd name="connsiteX7" fmla="*/ 1737778 w 1737778"/>
                <a:gd name="connsiteY7" fmla="*/ 443788 h 922163"/>
                <a:gd name="connsiteX0" fmla="*/ 1662396 w 1789429"/>
                <a:gd name="connsiteY0" fmla="*/ 922163 h 922163"/>
                <a:gd name="connsiteX1" fmla="*/ 5046 w 1789429"/>
                <a:gd name="connsiteY1" fmla="*/ 922163 h 922163"/>
                <a:gd name="connsiteX2" fmla="*/ 197719 w 1789429"/>
                <a:gd name="connsiteY2" fmla="*/ 457622 h 922163"/>
                <a:gd name="connsiteX3" fmla="*/ 3977 w 1789429"/>
                <a:gd name="connsiteY3" fmla="*/ 51222 h 922163"/>
                <a:gd name="connsiteX4" fmla="*/ 28195 w 1789429"/>
                <a:gd name="connsiteY4" fmla="*/ 0 h 922163"/>
                <a:gd name="connsiteX5" fmla="*/ 1567268 w 1789429"/>
                <a:gd name="connsiteY5" fmla="*/ 0 h 922163"/>
                <a:gd name="connsiteX6" fmla="*/ 1595686 w 1789429"/>
                <a:gd name="connsiteY6" fmla="*/ 37388 h 922163"/>
                <a:gd name="connsiteX7" fmla="*/ 1789429 w 1789429"/>
                <a:gd name="connsiteY7" fmla="*/ 443788 h 922163"/>
                <a:gd name="connsiteX0" fmla="*/ 1662396 w 1789429"/>
                <a:gd name="connsiteY0" fmla="*/ 922163 h 922163"/>
                <a:gd name="connsiteX1" fmla="*/ 5046 w 1789429"/>
                <a:gd name="connsiteY1" fmla="*/ 922163 h 922163"/>
                <a:gd name="connsiteX2" fmla="*/ 197719 w 1789429"/>
                <a:gd name="connsiteY2" fmla="*/ 457622 h 922163"/>
                <a:gd name="connsiteX3" fmla="*/ 3977 w 1789429"/>
                <a:gd name="connsiteY3" fmla="*/ 51222 h 922163"/>
                <a:gd name="connsiteX4" fmla="*/ 28195 w 1789429"/>
                <a:gd name="connsiteY4" fmla="*/ 0 h 922163"/>
                <a:gd name="connsiteX5" fmla="*/ 1567268 w 1789429"/>
                <a:gd name="connsiteY5" fmla="*/ 0 h 922163"/>
                <a:gd name="connsiteX6" fmla="*/ 1595686 w 1789429"/>
                <a:gd name="connsiteY6" fmla="*/ 37388 h 922163"/>
                <a:gd name="connsiteX7" fmla="*/ 1789429 w 1789429"/>
                <a:gd name="connsiteY7" fmla="*/ 443788 h 922163"/>
                <a:gd name="connsiteX0" fmla="*/ 1662396 w 1789429"/>
                <a:gd name="connsiteY0" fmla="*/ 922163 h 922163"/>
                <a:gd name="connsiteX1" fmla="*/ 5046 w 1789429"/>
                <a:gd name="connsiteY1" fmla="*/ 922163 h 922163"/>
                <a:gd name="connsiteX2" fmla="*/ 197719 w 1789429"/>
                <a:gd name="connsiteY2" fmla="*/ 457622 h 922163"/>
                <a:gd name="connsiteX3" fmla="*/ 3977 w 1789429"/>
                <a:gd name="connsiteY3" fmla="*/ 51222 h 922163"/>
                <a:gd name="connsiteX4" fmla="*/ 28195 w 1789429"/>
                <a:gd name="connsiteY4" fmla="*/ 0 h 922163"/>
                <a:gd name="connsiteX5" fmla="*/ 1567268 w 1789429"/>
                <a:gd name="connsiteY5" fmla="*/ 0 h 922163"/>
                <a:gd name="connsiteX6" fmla="*/ 1595686 w 1789429"/>
                <a:gd name="connsiteY6" fmla="*/ 37388 h 922163"/>
                <a:gd name="connsiteX7" fmla="*/ 1789429 w 1789429"/>
                <a:gd name="connsiteY7" fmla="*/ 443788 h 922163"/>
                <a:gd name="connsiteX0" fmla="*/ 1662396 w 1789429"/>
                <a:gd name="connsiteY0" fmla="*/ 922163 h 922163"/>
                <a:gd name="connsiteX1" fmla="*/ 5046 w 1789429"/>
                <a:gd name="connsiteY1" fmla="*/ 922163 h 922163"/>
                <a:gd name="connsiteX2" fmla="*/ 197719 w 1789429"/>
                <a:gd name="connsiteY2" fmla="*/ 457622 h 922163"/>
                <a:gd name="connsiteX3" fmla="*/ 3977 w 1789429"/>
                <a:gd name="connsiteY3" fmla="*/ 51222 h 922163"/>
                <a:gd name="connsiteX4" fmla="*/ 28195 w 1789429"/>
                <a:gd name="connsiteY4" fmla="*/ 0 h 922163"/>
                <a:gd name="connsiteX5" fmla="*/ 1556938 w 1789429"/>
                <a:gd name="connsiteY5" fmla="*/ 0 h 922163"/>
                <a:gd name="connsiteX6" fmla="*/ 1595686 w 1789429"/>
                <a:gd name="connsiteY6" fmla="*/ 37388 h 922163"/>
                <a:gd name="connsiteX7" fmla="*/ 1789429 w 1789429"/>
                <a:gd name="connsiteY7" fmla="*/ 443788 h 922163"/>
                <a:gd name="connsiteX0" fmla="*/ 1662396 w 1789429"/>
                <a:gd name="connsiteY0" fmla="*/ 922163 h 922163"/>
                <a:gd name="connsiteX1" fmla="*/ 5046 w 1789429"/>
                <a:gd name="connsiteY1" fmla="*/ 922163 h 922163"/>
                <a:gd name="connsiteX2" fmla="*/ 133933 w 1789429"/>
                <a:gd name="connsiteY2" fmla="*/ 457622 h 922163"/>
                <a:gd name="connsiteX3" fmla="*/ 3977 w 1789429"/>
                <a:gd name="connsiteY3" fmla="*/ 51222 h 922163"/>
                <a:gd name="connsiteX4" fmla="*/ 28195 w 1789429"/>
                <a:gd name="connsiteY4" fmla="*/ 0 h 922163"/>
                <a:gd name="connsiteX5" fmla="*/ 1556938 w 1789429"/>
                <a:gd name="connsiteY5" fmla="*/ 0 h 922163"/>
                <a:gd name="connsiteX6" fmla="*/ 1595686 w 1789429"/>
                <a:gd name="connsiteY6" fmla="*/ 37388 h 922163"/>
                <a:gd name="connsiteX7" fmla="*/ 1789429 w 1789429"/>
                <a:gd name="connsiteY7" fmla="*/ 443788 h 922163"/>
                <a:gd name="connsiteX0" fmla="*/ 1662396 w 1789429"/>
                <a:gd name="connsiteY0" fmla="*/ 922163 h 922163"/>
                <a:gd name="connsiteX1" fmla="*/ 5046 w 1789429"/>
                <a:gd name="connsiteY1" fmla="*/ 922163 h 922163"/>
                <a:gd name="connsiteX2" fmla="*/ 133933 w 1789429"/>
                <a:gd name="connsiteY2" fmla="*/ 457622 h 922163"/>
                <a:gd name="connsiteX3" fmla="*/ 3977 w 1789429"/>
                <a:gd name="connsiteY3" fmla="*/ 51222 h 922163"/>
                <a:gd name="connsiteX4" fmla="*/ 28195 w 1789429"/>
                <a:gd name="connsiteY4" fmla="*/ 0 h 922163"/>
                <a:gd name="connsiteX5" fmla="*/ 1556938 w 1789429"/>
                <a:gd name="connsiteY5" fmla="*/ 0 h 922163"/>
                <a:gd name="connsiteX6" fmla="*/ 1595686 w 1789429"/>
                <a:gd name="connsiteY6" fmla="*/ 37388 h 922163"/>
                <a:gd name="connsiteX7" fmla="*/ 1789429 w 1789429"/>
                <a:gd name="connsiteY7" fmla="*/ 443788 h 922163"/>
                <a:gd name="connsiteX0" fmla="*/ 1662396 w 1789429"/>
                <a:gd name="connsiteY0" fmla="*/ 922163 h 922163"/>
                <a:gd name="connsiteX1" fmla="*/ 5046 w 1789429"/>
                <a:gd name="connsiteY1" fmla="*/ 922163 h 922163"/>
                <a:gd name="connsiteX2" fmla="*/ 133933 w 1789429"/>
                <a:gd name="connsiteY2" fmla="*/ 457622 h 922163"/>
                <a:gd name="connsiteX3" fmla="*/ 3977 w 1789429"/>
                <a:gd name="connsiteY3" fmla="*/ 51222 h 922163"/>
                <a:gd name="connsiteX4" fmla="*/ 28195 w 1789429"/>
                <a:gd name="connsiteY4" fmla="*/ 0 h 922163"/>
                <a:gd name="connsiteX5" fmla="*/ 1556938 w 1789429"/>
                <a:gd name="connsiteY5" fmla="*/ 0 h 922163"/>
                <a:gd name="connsiteX6" fmla="*/ 1595686 w 1789429"/>
                <a:gd name="connsiteY6" fmla="*/ 37388 h 922163"/>
                <a:gd name="connsiteX7" fmla="*/ 1789429 w 1789429"/>
                <a:gd name="connsiteY7" fmla="*/ 443788 h 922163"/>
                <a:gd name="connsiteX0" fmla="*/ 1661025 w 1788058"/>
                <a:gd name="connsiteY0" fmla="*/ 922163 h 922163"/>
                <a:gd name="connsiteX1" fmla="*/ 3675 w 1788058"/>
                <a:gd name="connsiteY1" fmla="*/ 922163 h 922163"/>
                <a:gd name="connsiteX2" fmla="*/ 132562 w 1788058"/>
                <a:gd name="connsiteY2" fmla="*/ 457622 h 922163"/>
                <a:gd name="connsiteX3" fmla="*/ 2606 w 1788058"/>
                <a:gd name="connsiteY3" fmla="*/ 51222 h 922163"/>
                <a:gd name="connsiteX4" fmla="*/ 26824 w 1788058"/>
                <a:gd name="connsiteY4" fmla="*/ 0 h 922163"/>
                <a:gd name="connsiteX5" fmla="*/ 1555567 w 1788058"/>
                <a:gd name="connsiteY5" fmla="*/ 0 h 922163"/>
                <a:gd name="connsiteX6" fmla="*/ 1594315 w 1788058"/>
                <a:gd name="connsiteY6" fmla="*/ 37388 h 922163"/>
                <a:gd name="connsiteX7" fmla="*/ 1788058 w 1788058"/>
                <a:gd name="connsiteY7" fmla="*/ 443788 h 922163"/>
                <a:gd name="connsiteX0" fmla="*/ 1661180 w 1788213"/>
                <a:gd name="connsiteY0" fmla="*/ 922163 h 922163"/>
                <a:gd name="connsiteX1" fmla="*/ 3830 w 1788213"/>
                <a:gd name="connsiteY1" fmla="*/ 922163 h 922163"/>
                <a:gd name="connsiteX2" fmla="*/ 132717 w 1788213"/>
                <a:gd name="connsiteY2" fmla="*/ 457622 h 922163"/>
                <a:gd name="connsiteX3" fmla="*/ 2761 w 1788213"/>
                <a:gd name="connsiteY3" fmla="*/ 51222 h 922163"/>
                <a:gd name="connsiteX4" fmla="*/ 19005 w 1788213"/>
                <a:gd name="connsiteY4" fmla="*/ 0 h 922163"/>
                <a:gd name="connsiteX5" fmla="*/ 1555722 w 1788213"/>
                <a:gd name="connsiteY5" fmla="*/ 0 h 922163"/>
                <a:gd name="connsiteX6" fmla="*/ 1594470 w 1788213"/>
                <a:gd name="connsiteY6" fmla="*/ 37388 h 922163"/>
                <a:gd name="connsiteX7" fmla="*/ 1788213 w 1788213"/>
                <a:gd name="connsiteY7" fmla="*/ 443788 h 922163"/>
                <a:gd name="connsiteX0" fmla="*/ 1661180 w 1724426"/>
                <a:gd name="connsiteY0" fmla="*/ 922163 h 922163"/>
                <a:gd name="connsiteX1" fmla="*/ 3830 w 1724426"/>
                <a:gd name="connsiteY1" fmla="*/ 922163 h 922163"/>
                <a:gd name="connsiteX2" fmla="*/ 132717 w 1724426"/>
                <a:gd name="connsiteY2" fmla="*/ 457622 h 922163"/>
                <a:gd name="connsiteX3" fmla="*/ 2761 w 1724426"/>
                <a:gd name="connsiteY3" fmla="*/ 51222 h 922163"/>
                <a:gd name="connsiteX4" fmla="*/ 19005 w 1724426"/>
                <a:gd name="connsiteY4" fmla="*/ 0 h 922163"/>
                <a:gd name="connsiteX5" fmla="*/ 1555722 w 1724426"/>
                <a:gd name="connsiteY5" fmla="*/ 0 h 922163"/>
                <a:gd name="connsiteX6" fmla="*/ 1594470 w 1724426"/>
                <a:gd name="connsiteY6" fmla="*/ 37388 h 922163"/>
                <a:gd name="connsiteX7" fmla="*/ 1724426 w 1724426"/>
                <a:gd name="connsiteY7" fmla="*/ 443788 h 922163"/>
                <a:gd name="connsiteX0" fmla="*/ 1661180 w 1724426"/>
                <a:gd name="connsiteY0" fmla="*/ 922163 h 922163"/>
                <a:gd name="connsiteX1" fmla="*/ 3830 w 1724426"/>
                <a:gd name="connsiteY1" fmla="*/ 922163 h 922163"/>
                <a:gd name="connsiteX2" fmla="*/ 132717 w 1724426"/>
                <a:gd name="connsiteY2" fmla="*/ 457622 h 922163"/>
                <a:gd name="connsiteX3" fmla="*/ 2761 w 1724426"/>
                <a:gd name="connsiteY3" fmla="*/ 51222 h 922163"/>
                <a:gd name="connsiteX4" fmla="*/ 19005 w 1724426"/>
                <a:gd name="connsiteY4" fmla="*/ 0 h 922163"/>
                <a:gd name="connsiteX5" fmla="*/ 1555722 w 1724426"/>
                <a:gd name="connsiteY5" fmla="*/ 0 h 922163"/>
                <a:gd name="connsiteX6" fmla="*/ 1594470 w 1724426"/>
                <a:gd name="connsiteY6" fmla="*/ 37388 h 922163"/>
                <a:gd name="connsiteX7" fmla="*/ 1724426 w 1724426"/>
                <a:gd name="connsiteY7" fmla="*/ 443788 h 922163"/>
                <a:gd name="connsiteX0" fmla="*/ 1661180 w 1724426"/>
                <a:gd name="connsiteY0" fmla="*/ 922163 h 922163"/>
                <a:gd name="connsiteX1" fmla="*/ 3830 w 1724426"/>
                <a:gd name="connsiteY1" fmla="*/ 922163 h 922163"/>
                <a:gd name="connsiteX2" fmla="*/ 132717 w 1724426"/>
                <a:gd name="connsiteY2" fmla="*/ 457622 h 922163"/>
                <a:gd name="connsiteX3" fmla="*/ 2761 w 1724426"/>
                <a:gd name="connsiteY3" fmla="*/ 51222 h 922163"/>
                <a:gd name="connsiteX4" fmla="*/ 19005 w 1724426"/>
                <a:gd name="connsiteY4" fmla="*/ 0 h 922163"/>
                <a:gd name="connsiteX5" fmla="*/ 1555722 w 1724426"/>
                <a:gd name="connsiteY5" fmla="*/ 0 h 922163"/>
                <a:gd name="connsiteX6" fmla="*/ 1594470 w 1724426"/>
                <a:gd name="connsiteY6" fmla="*/ 37388 h 922163"/>
                <a:gd name="connsiteX7" fmla="*/ 1724426 w 1724426"/>
                <a:gd name="connsiteY7" fmla="*/ 443788 h 922163"/>
                <a:gd name="connsiteX0" fmla="*/ 1661180 w 1724426"/>
                <a:gd name="connsiteY0" fmla="*/ 922163 h 922163"/>
                <a:gd name="connsiteX1" fmla="*/ 3830 w 1724426"/>
                <a:gd name="connsiteY1" fmla="*/ 922163 h 922163"/>
                <a:gd name="connsiteX2" fmla="*/ 132717 w 1724426"/>
                <a:gd name="connsiteY2" fmla="*/ 457622 h 922163"/>
                <a:gd name="connsiteX3" fmla="*/ 2761 w 1724426"/>
                <a:gd name="connsiteY3" fmla="*/ 51222 h 922163"/>
                <a:gd name="connsiteX4" fmla="*/ 19005 w 1724426"/>
                <a:gd name="connsiteY4" fmla="*/ 0 h 922163"/>
                <a:gd name="connsiteX5" fmla="*/ 1568479 w 1724426"/>
                <a:gd name="connsiteY5" fmla="*/ 0 h 922163"/>
                <a:gd name="connsiteX6" fmla="*/ 1594470 w 1724426"/>
                <a:gd name="connsiteY6" fmla="*/ 37388 h 922163"/>
                <a:gd name="connsiteX7" fmla="*/ 1724426 w 1724426"/>
                <a:gd name="connsiteY7" fmla="*/ 443788 h 922163"/>
                <a:gd name="connsiteX0" fmla="*/ 1661180 w 1724426"/>
                <a:gd name="connsiteY0" fmla="*/ 922163 h 922163"/>
                <a:gd name="connsiteX1" fmla="*/ 3830 w 1724426"/>
                <a:gd name="connsiteY1" fmla="*/ 922163 h 922163"/>
                <a:gd name="connsiteX2" fmla="*/ 146942 w 1724426"/>
                <a:gd name="connsiteY2" fmla="*/ 457622 h 922163"/>
                <a:gd name="connsiteX3" fmla="*/ 2761 w 1724426"/>
                <a:gd name="connsiteY3" fmla="*/ 51222 h 922163"/>
                <a:gd name="connsiteX4" fmla="*/ 19005 w 1724426"/>
                <a:gd name="connsiteY4" fmla="*/ 0 h 922163"/>
                <a:gd name="connsiteX5" fmla="*/ 1568479 w 1724426"/>
                <a:gd name="connsiteY5" fmla="*/ 0 h 922163"/>
                <a:gd name="connsiteX6" fmla="*/ 1594470 w 1724426"/>
                <a:gd name="connsiteY6" fmla="*/ 37388 h 922163"/>
                <a:gd name="connsiteX7" fmla="*/ 1724426 w 1724426"/>
                <a:gd name="connsiteY7" fmla="*/ 443788 h 922163"/>
                <a:gd name="connsiteX0" fmla="*/ 1661180 w 1724426"/>
                <a:gd name="connsiteY0" fmla="*/ 922163 h 922163"/>
                <a:gd name="connsiteX1" fmla="*/ 3830 w 1724426"/>
                <a:gd name="connsiteY1" fmla="*/ 922163 h 922163"/>
                <a:gd name="connsiteX2" fmla="*/ 146942 w 1724426"/>
                <a:gd name="connsiteY2" fmla="*/ 457622 h 922163"/>
                <a:gd name="connsiteX3" fmla="*/ 2761 w 1724426"/>
                <a:gd name="connsiteY3" fmla="*/ 51222 h 922163"/>
                <a:gd name="connsiteX4" fmla="*/ 19005 w 1724426"/>
                <a:gd name="connsiteY4" fmla="*/ 0 h 922163"/>
                <a:gd name="connsiteX5" fmla="*/ 1568479 w 1724426"/>
                <a:gd name="connsiteY5" fmla="*/ 0 h 922163"/>
                <a:gd name="connsiteX6" fmla="*/ 1594470 w 1724426"/>
                <a:gd name="connsiteY6" fmla="*/ 37388 h 922163"/>
                <a:gd name="connsiteX7" fmla="*/ 1724426 w 1724426"/>
                <a:gd name="connsiteY7" fmla="*/ 443788 h 922163"/>
                <a:gd name="connsiteX0" fmla="*/ 1661180 w 1724426"/>
                <a:gd name="connsiteY0" fmla="*/ 922163 h 922163"/>
                <a:gd name="connsiteX1" fmla="*/ 3830 w 1724426"/>
                <a:gd name="connsiteY1" fmla="*/ 922163 h 922163"/>
                <a:gd name="connsiteX2" fmla="*/ 146942 w 1724426"/>
                <a:gd name="connsiteY2" fmla="*/ 457622 h 922163"/>
                <a:gd name="connsiteX3" fmla="*/ 2761 w 1724426"/>
                <a:gd name="connsiteY3" fmla="*/ 51222 h 922163"/>
                <a:gd name="connsiteX4" fmla="*/ 19005 w 1724426"/>
                <a:gd name="connsiteY4" fmla="*/ 0 h 922163"/>
                <a:gd name="connsiteX5" fmla="*/ 1568479 w 1724426"/>
                <a:gd name="connsiteY5" fmla="*/ 0 h 922163"/>
                <a:gd name="connsiteX6" fmla="*/ 1594470 w 1724426"/>
                <a:gd name="connsiteY6" fmla="*/ 37388 h 922163"/>
                <a:gd name="connsiteX7" fmla="*/ 1724426 w 1724426"/>
                <a:gd name="connsiteY7" fmla="*/ 443788 h 922163"/>
                <a:gd name="connsiteX0" fmla="*/ 1661490 w 1724736"/>
                <a:gd name="connsiteY0" fmla="*/ 922163 h 922163"/>
                <a:gd name="connsiteX1" fmla="*/ 4140 w 1724736"/>
                <a:gd name="connsiteY1" fmla="*/ 922163 h 922163"/>
                <a:gd name="connsiteX2" fmla="*/ 147252 w 1724736"/>
                <a:gd name="connsiteY2" fmla="*/ 457622 h 922163"/>
                <a:gd name="connsiteX3" fmla="*/ 3071 w 1724736"/>
                <a:gd name="connsiteY3" fmla="*/ 51222 h 922163"/>
                <a:gd name="connsiteX4" fmla="*/ 19315 w 1724736"/>
                <a:gd name="connsiteY4" fmla="*/ 0 h 922163"/>
                <a:gd name="connsiteX5" fmla="*/ 1568789 w 1724736"/>
                <a:gd name="connsiteY5" fmla="*/ 0 h 922163"/>
                <a:gd name="connsiteX6" fmla="*/ 1594780 w 1724736"/>
                <a:gd name="connsiteY6" fmla="*/ 37388 h 922163"/>
                <a:gd name="connsiteX7" fmla="*/ 1724736 w 1724736"/>
                <a:gd name="connsiteY7" fmla="*/ 443788 h 922163"/>
                <a:gd name="connsiteX0" fmla="*/ 1661451 w 1724697"/>
                <a:gd name="connsiteY0" fmla="*/ 922163 h 922163"/>
                <a:gd name="connsiteX1" fmla="*/ 4101 w 1724697"/>
                <a:gd name="connsiteY1" fmla="*/ 922163 h 922163"/>
                <a:gd name="connsiteX2" fmla="*/ 147213 w 1724697"/>
                <a:gd name="connsiteY2" fmla="*/ 457622 h 922163"/>
                <a:gd name="connsiteX3" fmla="*/ 3032 w 1724697"/>
                <a:gd name="connsiteY3" fmla="*/ 51222 h 922163"/>
                <a:gd name="connsiteX4" fmla="*/ 21055 w 1724697"/>
                <a:gd name="connsiteY4" fmla="*/ 0 h 922163"/>
                <a:gd name="connsiteX5" fmla="*/ 1568750 w 1724697"/>
                <a:gd name="connsiteY5" fmla="*/ 0 h 922163"/>
                <a:gd name="connsiteX6" fmla="*/ 1594741 w 1724697"/>
                <a:gd name="connsiteY6" fmla="*/ 37388 h 922163"/>
                <a:gd name="connsiteX7" fmla="*/ 1724697 w 1724697"/>
                <a:gd name="connsiteY7" fmla="*/ 443788 h 922163"/>
                <a:gd name="connsiteX0" fmla="*/ 1661451 w 1738921"/>
                <a:gd name="connsiteY0" fmla="*/ 922163 h 922163"/>
                <a:gd name="connsiteX1" fmla="*/ 4101 w 1738921"/>
                <a:gd name="connsiteY1" fmla="*/ 922163 h 922163"/>
                <a:gd name="connsiteX2" fmla="*/ 147213 w 1738921"/>
                <a:gd name="connsiteY2" fmla="*/ 457622 h 922163"/>
                <a:gd name="connsiteX3" fmla="*/ 3032 w 1738921"/>
                <a:gd name="connsiteY3" fmla="*/ 51222 h 922163"/>
                <a:gd name="connsiteX4" fmla="*/ 21055 w 1738921"/>
                <a:gd name="connsiteY4" fmla="*/ 0 h 922163"/>
                <a:gd name="connsiteX5" fmla="*/ 1568750 w 1738921"/>
                <a:gd name="connsiteY5" fmla="*/ 0 h 922163"/>
                <a:gd name="connsiteX6" fmla="*/ 1594741 w 1738921"/>
                <a:gd name="connsiteY6" fmla="*/ 37388 h 922163"/>
                <a:gd name="connsiteX7" fmla="*/ 1738921 w 1738921"/>
                <a:gd name="connsiteY7" fmla="*/ 443788 h 922163"/>
                <a:gd name="connsiteX0" fmla="*/ 1661451 w 1738921"/>
                <a:gd name="connsiteY0" fmla="*/ 922163 h 922163"/>
                <a:gd name="connsiteX1" fmla="*/ 4101 w 1738921"/>
                <a:gd name="connsiteY1" fmla="*/ 922163 h 922163"/>
                <a:gd name="connsiteX2" fmla="*/ 147213 w 1738921"/>
                <a:gd name="connsiteY2" fmla="*/ 457622 h 922163"/>
                <a:gd name="connsiteX3" fmla="*/ 3032 w 1738921"/>
                <a:gd name="connsiteY3" fmla="*/ 51222 h 922163"/>
                <a:gd name="connsiteX4" fmla="*/ 21055 w 1738921"/>
                <a:gd name="connsiteY4" fmla="*/ 0 h 922163"/>
                <a:gd name="connsiteX5" fmla="*/ 1568750 w 1738921"/>
                <a:gd name="connsiteY5" fmla="*/ 0 h 922163"/>
                <a:gd name="connsiteX6" fmla="*/ 1594741 w 1738921"/>
                <a:gd name="connsiteY6" fmla="*/ 37388 h 922163"/>
                <a:gd name="connsiteX7" fmla="*/ 1738921 w 1738921"/>
                <a:gd name="connsiteY7" fmla="*/ 443788 h 922163"/>
                <a:gd name="connsiteX0" fmla="*/ 1661451 w 1738921"/>
                <a:gd name="connsiteY0" fmla="*/ 922163 h 922163"/>
                <a:gd name="connsiteX1" fmla="*/ 4101 w 1738921"/>
                <a:gd name="connsiteY1" fmla="*/ 922163 h 922163"/>
                <a:gd name="connsiteX2" fmla="*/ 147213 w 1738921"/>
                <a:gd name="connsiteY2" fmla="*/ 457622 h 922163"/>
                <a:gd name="connsiteX3" fmla="*/ 3032 w 1738921"/>
                <a:gd name="connsiteY3" fmla="*/ 51222 h 922163"/>
                <a:gd name="connsiteX4" fmla="*/ 21055 w 1738921"/>
                <a:gd name="connsiteY4" fmla="*/ 0 h 922163"/>
                <a:gd name="connsiteX5" fmla="*/ 1568750 w 1738921"/>
                <a:gd name="connsiteY5" fmla="*/ 0 h 922163"/>
                <a:gd name="connsiteX6" fmla="*/ 1594741 w 1738921"/>
                <a:gd name="connsiteY6" fmla="*/ 37388 h 922163"/>
                <a:gd name="connsiteX7" fmla="*/ 1738921 w 1738921"/>
                <a:gd name="connsiteY7" fmla="*/ 443788 h 922163"/>
                <a:gd name="connsiteX0" fmla="*/ 1661451 w 1738921"/>
                <a:gd name="connsiteY0" fmla="*/ 922163 h 922163"/>
                <a:gd name="connsiteX1" fmla="*/ 4101 w 1738921"/>
                <a:gd name="connsiteY1" fmla="*/ 922163 h 922163"/>
                <a:gd name="connsiteX2" fmla="*/ 147213 w 1738921"/>
                <a:gd name="connsiteY2" fmla="*/ 457622 h 922163"/>
                <a:gd name="connsiteX3" fmla="*/ 3032 w 1738921"/>
                <a:gd name="connsiteY3" fmla="*/ 51222 h 922163"/>
                <a:gd name="connsiteX4" fmla="*/ 21055 w 1738921"/>
                <a:gd name="connsiteY4" fmla="*/ 0 h 922163"/>
                <a:gd name="connsiteX5" fmla="*/ 1565905 w 1738921"/>
                <a:gd name="connsiteY5" fmla="*/ 0 h 922163"/>
                <a:gd name="connsiteX6" fmla="*/ 1594741 w 1738921"/>
                <a:gd name="connsiteY6" fmla="*/ 37388 h 922163"/>
                <a:gd name="connsiteX7" fmla="*/ 1738921 w 1738921"/>
                <a:gd name="connsiteY7" fmla="*/ 443788 h 922163"/>
                <a:gd name="connsiteX0" fmla="*/ 1661451 w 1738921"/>
                <a:gd name="connsiteY0" fmla="*/ 922163 h 922163"/>
                <a:gd name="connsiteX1" fmla="*/ 4101 w 1738921"/>
                <a:gd name="connsiteY1" fmla="*/ 922163 h 922163"/>
                <a:gd name="connsiteX2" fmla="*/ 146807 w 1738921"/>
                <a:gd name="connsiteY2" fmla="*/ 457622 h 922163"/>
                <a:gd name="connsiteX3" fmla="*/ 3032 w 1738921"/>
                <a:gd name="connsiteY3" fmla="*/ 51222 h 922163"/>
                <a:gd name="connsiteX4" fmla="*/ 21055 w 1738921"/>
                <a:gd name="connsiteY4" fmla="*/ 0 h 922163"/>
                <a:gd name="connsiteX5" fmla="*/ 1565905 w 1738921"/>
                <a:gd name="connsiteY5" fmla="*/ 0 h 922163"/>
                <a:gd name="connsiteX6" fmla="*/ 1594741 w 1738921"/>
                <a:gd name="connsiteY6" fmla="*/ 37388 h 922163"/>
                <a:gd name="connsiteX7" fmla="*/ 1738921 w 1738921"/>
                <a:gd name="connsiteY7" fmla="*/ 443788 h 922163"/>
                <a:gd name="connsiteX0" fmla="*/ 1661451 w 1738921"/>
                <a:gd name="connsiteY0" fmla="*/ 922163 h 922163"/>
                <a:gd name="connsiteX1" fmla="*/ 4101 w 1738921"/>
                <a:gd name="connsiteY1" fmla="*/ 922163 h 922163"/>
                <a:gd name="connsiteX2" fmla="*/ 146807 w 1738921"/>
                <a:gd name="connsiteY2" fmla="*/ 457622 h 922163"/>
                <a:gd name="connsiteX3" fmla="*/ 3032 w 1738921"/>
                <a:gd name="connsiteY3" fmla="*/ 51222 h 922163"/>
                <a:gd name="connsiteX4" fmla="*/ 21055 w 1738921"/>
                <a:gd name="connsiteY4" fmla="*/ 0 h 922163"/>
                <a:gd name="connsiteX5" fmla="*/ 1565905 w 1738921"/>
                <a:gd name="connsiteY5" fmla="*/ 0 h 922163"/>
                <a:gd name="connsiteX6" fmla="*/ 1594741 w 1738921"/>
                <a:gd name="connsiteY6" fmla="*/ 37388 h 922163"/>
                <a:gd name="connsiteX7" fmla="*/ 1738921 w 1738921"/>
                <a:gd name="connsiteY7" fmla="*/ 443788 h 922163"/>
                <a:gd name="connsiteX0" fmla="*/ 1661451 w 1738921"/>
                <a:gd name="connsiteY0" fmla="*/ 922163 h 922163"/>
                <a:gd name="connsiteX1" fmla="*/ 4101 w 1738921"/>
                <a:gd name="connsiteY1" fmla="*/ 922163 h 922163"/>
                <a:gd name="connsiteX2" fmla="*/ 146807 w 1738921"/>
                <a:gd name="connsiteY2" fmla="*/ 457622 h 922163"/>
                <a:gd name="connsiteX3" fmla="*/ 3032 w 1738921"/>
                <a:gd name="connsiteY3" fmla="*/ 51222 h 922163"/>
                <a:gd name="connsiteX4" fmla="*/ 21055 w 1738921"/>
                <a:gd name="connsiteY4" fmla="*/ 0 h 922163"/>
                <a:gd name="connsiteX5" fmla="*/ 1565905 w 1738921"/>
                <a:gd name="connsiteY5" fmla="*/ 0 h 922163"/>
                <a:gd name="connsiteX6" fmla="*/ 1594741 w 1738921"/>
                <a:gd name="connsiteY6" fmla="*/ 37388 h 922163"/>
                <a:gd name="connsiteX7" fmla="*/ 1738921 w 1738921"/>
                <a:gd name="connsiteY7" fmla="*/ 443788 h 922163"/>
                <a:gd name="connsiteX0" fmla="*/ 1661442 w 1738912"/>
                <a:gd name="connsiteY0" fmla="*/ 922163 h 922163"/>
                <a:gd name="connsiteX1" fmla="*/ 4092 w 1738912"/>
                <a:gd name="connsiteY1" fmla="*/ 922163 h 922163"/>
                <a:gd name="connsiteX2" fmla="*/ 146798 w 1738912"/>
                <a:gd name="connsiteY2" fmla="*/ 457622 h 922163"/>
                <a:gd name="connsiteX3" fmla="*/ 3023 w 1738912"/>
                <a:gd name="connsiteY3" fmla="*/ 51222 h 922163"/>
                <a:gd name="connsiteX4" fmla="*/ 21046 w 1738912"/>
                <a:gd name="connsiteY4" fmla="*/ 0 h 922163"/>
                <a:gd name="connsiteX5" fmla="*/ 1565896 w 1738912"/>
                <a:gd name="connsiteY5" fmla="*/ 0 h 922163"/>
                <a:gd name="connsiteX6" fmla="*/ 1594732 w 1738912"/>
                <a:gd name="connsiteY6" fmla="*/ 37388 h 922163"/>
                <a:gd name="connsiteX7" fmla="*/ 1738912 w 1738912"/>
                <a:gd name="connsiteY7" fmla="*/ 443788 h 922163"/>
                <a:gd name="connsiteX0" fmla="*/ 1661443 w 1738913"/>
                <a:gd name="connsiteY0" fmla="*/ 922163 h 922163"/>
                <a:gd name="connsiteX1" fmla="*/ 4093 w 1738913"/>
                <a:gd name="connsiteY1" fmla="*/ 922163 h 922163"/>
                <a:gd name="connsiteX2" fmla="*/ 146799 w 1738913"/>
                <a:gd name="connsiteY2" fmla="*/ 457622 h 922163"/>
                <a:gd name="connsiteX3" fmla="*/ 3024 w 1738913"/>
                <a:gd name="connsiteY3" fmla="*/ 51222 h 922163"/>
                <a:gd name="connsiteX4" fmla="*/ 20996 w 1738913"/>
                <a:gd name="connsiteY4" fmla="*/ 0 h 922163"/>
                <a:gd name="connsiteX5" fmla="*/ 1565897 w 1738913"/>
                <a:gd name="connsiteY5" fmla="*/ 0 h 922163"/>
                <a:gd name="connsiteX6" fmla="*/ 1594733 w 1738913"/>
                <a:gd name="connsiteY6" fmla="*/ 37388 h 922163"/>
                <a:gd name="connsiteX7" fmla="*/ 1738913 w 1738913"/>
                <a:gd name="connsiteY7" fmla="*/ 443788 h 922163"/>
                <a:gd name="connsiteX0" fmla="*/ 1661443 w 1738508"/>
                <a:gd name="connsiteY0" fmla="*/ 922163 h 922163"/>
                <a:gd name="connsiteX1" fmla="*/ 4093 w 1738508"/>
                <a:gd name="connsiteY1" fmla="*/ 922163 h 922163"/>
                <a:gd name="connsiteX2" fmla="*/ 146799 w 1738508"/>
                <a:gd name="connsiteY2" fmla="*/ 457622 h 922163"/>
                <a:gd name="connsiteX3" fmla="*/ 3024 w 1738508"/>
                <a:gd name="connsiteY3" fmla="*/ 51222 h 922163"/>
                <a:gd name="connsiteX4" fmla="*/ 20996 w 1738508"/>
                <a:gd name="connsiteY4" fmla="*/ 0 h 922163"/>
                <a:gd name="connsiteX5" fmla="*/ 1565897 w 1738508"/>
                <a:gd name="connsiteY5" fmla="*/ 0 h 922163"/>
                <a:gd name="connsiteX6" fmla="*/ 1594733 w 1738508"/>
                <a:gd name="connsiteY6" fmla="*/ 37388 h 922163"/>
                <a:gd name="connsiteX7" fmla="*/ 1738508 w 1738508"/>
                <a:gd name="connsiteY7" fmla="*/ 443788 h 922163"/>
                <a:gd name="connsiteX0" fmla="*/ 1661443 w 1738508"/>
                <a:gd name="connsiteY0" fmla="*/ 922163 h 922163"/>
                <a:gd name="connsiteX1" fmla="*/ 4093 w 1738508"/>
                <a:gd name="connsiteY1" fmla="*/ 922163 h 922163"/>
                <a:gd name="connsiteX2" fmla="*/ 146799 w 1738508"/>
                <a:gd name="connsiteY2" fmla="*/ 457622 h 922163"/>
                <a:gd name="connsiteX3" fmla="*/ 3024 w 1738508"/>
                <a:gd name="connsiteY3" fmla="*/ 51222 h 922163"/>
                <a:gd name="connsiteX4" fmla="*/ 20996 w 1738508"/>
                <a:gd name="connsiteY4" fmla="*/ 0 h 922163"/>
                <a:gd name="connsiteX5" fmla="*/ 1565897 w 1738508"/>
                <a:gd name="connsiteY5" fmla="*/ 0 h 922163"/>
                <a:gd name="connsiteX6" fmla="*/ 1594733 w 1738508"/>
                <a:gd name="connsiteY6" fmla="*/ 37388 h 922163"/>
                <a:gd name="connsiteX7" fmla="*/ 1738508 w 1738508"/>
                <a:gd name="connsiteY7" fmla="*/ 443788 h 922163"/>
                <a:gd name="connsiteX0" fmla="*/ 1661443 w 1738508"/>
                <a:gd name="connsiteY0" fmla="*/ 922163 h 922163"/>
                <a:gd name="connsiteX1" fmla="*/ 4093 w 1738508"/>
                <a:gd name="connsiteY1" fmla="*/ 922163 h 922163"/>
                <a:gd name="connsiteX2" fmla="*/ 146799 w 1738508"/>
                <a:gd name="connsiteY2" fmla="*/ 457622 h 922163"/>
                <a:gd name="connsiteX3" fmla="*/ 3024 w 1738508"/>
                <a:gd name="connsiteY3" fmla="*/ 51222 h 922163"/>
                <a:gd name="connsiteX4" fmla="*/ 20996 w 1738508"/>
                <a:gd name="connsiteY4" fmla="*/ 0 h 922163"/>
                <a:gd name="connsiteX5" fmla="*/ 1565897 w 1738508"/>
                <a:gd name="connsiteY5" fmla="*/ 0 h 922163"/>
                <a:gd name="connsiteX6" fmla="*/ 1594733 w 1738508"/>
                <a:gd name="connsiteY6" fmla="*/ 37388 h 922163"/>
                <a:gd name="connsiteX7" fmla="*/ 1738508 w 1738508"/>
                <a:gd name="connsiteY7" fmla="*/ 443788 h 922163"/>
                <a:gd name="connsiteX0" fmla="*/ 1661443 w 1738508"/>
                <a:gd name="connsiteY0" fmla="*/ 922163 h 922163"/>
                <a:gd name="connsiteX1" fmla="*/ 4093 w 1738508"/>
                <a:gd name="connsiteY1" fmla="*/ 922163 h 922163"/>
                <a:gd name="connsiteX2" fmla="*/ 146799 w 1738508"/>
                <a:gd name="connsiteY2" fmla="*/ 457622 h 922163"/>
                <a:gd name="connsiteX3" fmla="*/ 3024 w 1738508"/>
                <a:gd name="connsiteY3" fmla="*/ 51222 h 922163"/>
                <a:gd name="connsiteX4" fmla="*/ 20996 w 1738508"/>
                <a:gd name="connsiteY4" fmla="*/ 0 h 922163"/>
                <a:gd name="connsiteX5" fmla="*/ 1565978 w 1738508"/>
                <a:gd name="connsiteY5" fmla="*/ 0 h 922163"/>
                <a:gd name="connsiteX6" fmla="*/ 1594733 w 1738508"/>
                <a:gd name="connsiteY6" fmla="*/ 37388 h 922163"/>
                <a:gd name="connsiteX7" fmla="*/ 1738508 w 1738508"/>
                <a:gd name="connsiteY7" fmla="*/ 443788 h 922163"/>
                <a:gd name="connsiteX0" fmla="*/ 1661443 w 1738508"/>
                <a:gd name="connsiteY0" fmla="*/ 922163 h 922163"/>
                <a:gd name="connsiteX1" fmla="*/ 4093 w 1738508"/>
                <a:gd name="connsiteY1" fmla="*/ 922163 h 922163"/>
                <a:gd name="connsiteX2" fmla="*/ 167625 w 1738508"/>
                <a:gd name="connsiteY2" fmla="*/ 457622 h 922163"/>
                <a:gd name="connsiteX3" fmla="*/ 3024 w 1738508"/>
                <a:gd name="connsiteY3" fmla="*/ 51222 h 922163"/>
                <a:gd name="connsiteX4" fmla="*/ 20996 w 1738508"/>
                <a:gd name="connsiteY4" fmla="*/ 0 h 922163"/>
                <a:gd name="connsiteX5" fmla="*/ 1565978 w 1738508"/>
                <a:gd name="connsiteY5" fmla="*/ 0 h 922163"/>
                <a:gd name="connsiteX6" fmla="*/ 1594733 w 1738508"/>
                <a:gd name="connsiteY6" fmla="*/ 37388 h 922163"/>
                <a:gd name="connsiteX7" fmla="*/ 1738508 w 1738508"/>
                <a:gd name="connsiteY7" fmla="*/ 443788 h 922163"/>
                <a:gd name="connsiteX0" fmla="*/ 1661443 w 1738508"/>
                <a:gd name="connsiteY0" fmla="*/ 922163 h 922163"/>
                <a:gd name="connsiteX1" fmla="*/ 4093 w 1738508"/>
                <a:gd name="connsiteY1" fmla="*/ 922163 h 922163"/>
                <a:gd name="connsiteX2" fmla="*/ 167625 w 1738508"/>
                <a:gd name="connsiteY2" fmla="*/ 457622 h 922163"/>
                <a:gd name="connsiteX3" fmla="*/ 3024 w 1738508"/>
                <a:gd name="connsiteY3" fmla="*/ 51222 h 922163"/>
                <a:gd name="connsiteX4" fmla="*/ 20996 w 1738508"/>
                <a:gd name="connsiteY4" fmla="*/ 0 h 922163"/>
                <a:gd name="connsiteX5" fmla="*/ 1565978 w 1738508"/>
                <a:gd name="connsiteY5" fmla="*/ 0 h 922163"/>
                <a:gd name="connsiteX6" fmla="*/ 1594733 w 1738508"/>
                <a:gd name="connsiteY6" fmla="*/ 37388 h 922163"/>
                <a:gd name="connsiteX7" fmla="*/ 1738508 w 1738508"/>
                <a:gd name="connsiteY7" fmla="*/ 443788 h 922163"/>
                <a:gd name="connsiteX0" fmla="*/ 1661443 w 1738508"/>
                <a:gd name="connsiteY0" fmla="*/ 922163 h 922163"/>
                <a:gd name="connsiteX1" fmla="*/ 4093 w 1738508"/>
                <a:gd name="connsiteY1" fmla="*/ 922163 h 922163"/>
                <a:gd name="connsiteX2" fmla="*/ 167625 w 1738508"/>
                <a:gd name="connsiteY2" fmla="*/ 457622 h 922163"/>
                <a:gd name="connsiteX3" fmla="*/ 3024 w 1738508"/>
                <a:gd name="connsiteY3" fmla="*/ 51222 h 922163"/>
                <a:gd name="connsiteX4" fmla="*/ 20996 w 1738508"/>
                <a:gd name="connsiteY4" fmla="*/ 0 h 922163"/>
                <a:gd name="connsiteX5" fmla="*/ 1565978 w 1738508"/>
                <a:gd name="connsiteY5" fmla="*/ 0 h 922163"/>
                <a:gd name="connsiteX6" fmla="*/ 1594733 w 1738508"/>
                <a:gd name="connsiteY6" fmla="*/ 37388 h 922163"/>
                <a:gd name="connsiteX7" fmla="*/ 1738508 w 1738508"/>
                <a:gd name="connsiteY7" fmla="*/ 443788 h 922163"/>
                <a:gd name="connsiteX0" fmla="*/ 1661896 w 1738961"/>
                <a:gd name="connsiteY0" fmla="*/ 922163 h 922163"/>
                <a:gd name="connsiteX1" fmla="*/ 4546 w 1738961"/>
                <a:gd name="connsiteY1" fmla="*/ 922163 h 922163"/>
                <a:gd name="connsiteX2" fmla="*/ 168078 w 1738961"/>
                <a:gd name="connsiteY2" fmla="*/ 457622 h 922163"/>
                <a:gd name="connsiteX3" fmla="*/ 3477 w 1738961"/>
                <a:gd name="connsiteY3" fmla="*/ 51222 h 922163"/>
                <a:gd name="connsiteX4" fmla="*/ 21449 w 1738961"/>
                <a:gd name="connsiteY4" fmla="*/ 0 h 922163"/>
                <a:gd name="connsiteX5" fmla="*/ 1566431 w 1738961"/>
                <a:gd name="connsiteY5" fmla="*/ 0 h 922163"/>
                <a:gd name="connsiteX6" fmla="*/ 1595186 w 1738961"/>
                <a:gd name="connsiteY6" fmla="*/ 37388 h 922163"/>
                <a:gd name="connsiteX7" fmla="*/ 1738961 w 1738961"/>
                <a:gd name="connsiteY7" fmla="*/ 443788 h 922163"/>
                <a:gd name="connsiteX0" fmla="*/ 1661840 w 1738905"/>
                <a:gd name="connsiteY0" fmla="*/ 922163 h 922163"/>
                <a:gd name="connsiteX1" fmla="*/ 4490 w 1738905"/>
                <a:gd name="connsiteY1" fmla="*/ 922163 h 922163"/>
                <a:gd name="connsiteX2" fmla="*/ 168022 w 1738905"/>
                <a:gd name="connsiteY2" fmla="*/ 457622 h 922163"/>
                <a:gd name="connsiteX3" fmla="*/ 3421 w 1738905"/>
                <a:gd name="connsiteY3" fmla="*/ 51222 h 922163"/>
                <a:gd name="connsiteX4" fmla="*/ 23995 w 1738905"/>
                <a:gd name="connsiteY4" fmla="*/ 0 h 922163"/>
                <a:gd name="connsiteX5" fmla="*/ 1566375 w 1738905"/>
                <a:gd name="connsiteY5" fmla="*/ 0 h 922163"/>
                <a:gd name="connsiteX6" fmla="*/ 1595130 w 1738905"/>
                <a:gd name="connsiteY6" fmla="*/ 37388 h 922163"/>
                <a:gd name="connsiteX7" fmla="*/ 1738905 w 1738905"/>
                <a:gd name="connsiteY7" fmla="*/ 443788 h 922163"/>
                <a:gd name="connsiteX0" fmla="*/ 1661840 w 1759731"/>
                <a:gd name="connsiteY0" fmla="*/ 922163 h 922163"/>
                <a:gd name="connsiteX1" fmla="*/ 4490 w 1759731"/>
                <a:gd name="connsiteY1" fmla="*/ 922163 h 922163"/>
                <a:gd name="connsiteX2" fmla="*/ 168022 w 1759731"/>
                <a:gd name="connsiteY2" fmla="*/ 457622 h 922163"/>
                <a:gd name="connsiteX3" fmla="*/ 3421 w 1759731"/>
                <a:gd name="connsiteY3" fmla="*/ 51222 h 922163"/>
                <a:gd name="connsiteX4" fmla="*/ 23995 w 1759731"/>
                <a:gd name="connsiteY4" fmla="*/ 0 h 922163"/>
                <a:gd name="connsiteX5" fmla="*/ 1566375 w 1759731"/>
                <a:gd name="connsiteY5" fmla="*/ 0 h 922163"/>
                <a:gd name="connsiteX6" fmla="*/ 1595130 w 1759731"/>
                <a:gd name="connsiteY6" fmla="*/ 37388 h 922163"/>
                <a:gd name="connsiteX7" fmla="*/ 1759731 w 1759731"/>
                <a:gd name="connsiteY7" fmla="*/ 443788 h 922163"/>
                <a:gd name="connsiteX0" fmla="*/ 1661840 w 1759731"/>
                <a:gd name="connsiteY0" fmla="*/ 922163 h 922163"/>
                <a:gd name="connsiteX1" fmla="*/ 4490 w 1759731"/>
                <a:gd name="connsiteY1" fmla="*/ 922163 h 922163"/>
                <a:gd name="connsiteX2" fmla="*/ 168022 w 1759731"/>
                <a:gd name="connsiteY2" fmla="*/ 457622 h 922163"/>
                <a:gd name="connsiteX3" fmla="*/ 3421 w 1759731"/>
                <a:gd name="connsiteY3" fmla="*/ 51222 h 922163"/>
                <a:gd name="connsiteX4" fmla="*/ 23995 w 1759731"/>
                <a:gd name="connsiteY4" fmla="*/ 0 h 922163"/>
                <a:gd name="connsiteX5" fmla="*/ 1566375 w 1759731"/>
                <a:gd name="connsiteY5" fmla="*/ 0 h 922163"/>
                <a:gd name="connsiteX6" fmla="*/ 1595130 w 1759731"/>
                <a:gd name="connsiteY6" fmla="*/ 37388 h 922163"/>
                <a:gd name="connsiteX7" fmla="*/ 1759731 w 1759731"/>
                <a:gd name="connsiteY7" fmla="*/ 443788 h 922163"/>
                <a:gd name="connsiteX0" fmla="*/ 1661840 w 1759731"/>
                <a:gd name="connsiteY0" fmla="*/ 922163 h 922163"/>
                <a:gd name="connsiteX1" fmla="*/ 4490 w 1759731"/>
                <a:gd name="connsiteY1" fmla="*/ 922163 h 922163"/>
                <a:gd name="connsiteX2" fmla="*/ 168022 w 1759731"/>
                <a:gd name="connsiteY2" fmla="*/ 457622 h 922163"/>
                <a:gd name="connsiteX3" fmla="*/ 3421 w 1759731"/>
                <a:gd name="connsiteY3" fmla="*/ 51222 h 922163"/>
                <a:gd name="connsiteX4" fmla="*/ 23995 w 1759731"/>
                <a:gd name="connsiteY4" fmla="*/ 0 h 922163"/>
                <a:gd name="connsiteX5" fmla="*/ 1566375 w 1759731"/>
                <a:gd name="connsiteY5" fmla="*/ 0 h 922163"/>
                <a:gd name="connsiteX6" fmla="*/ 1595130 w 1759731"/>
                <a:gd name="connsiteY6" fmla="*/ 37388 h 922163"/>
                <a:gd name="connsiteX7" fmla="*/ 1759731 w 1759731"/>
                <a:gd name="connsiteY7" fmla="*/ 443788 h 922163"/>
                <a:gd name="connsiteX0" fmla="*/ 1661840 w 1759731"/>
                <a:gd name="connsiteY0" fmla="*/ 922163 h 922163"/>
                <a:gd name="connsiteX1" fmla="*/ 4490 w 1759731"/>
                <a:gd name="connsiteY1" fmla="*/ 922163 h 922163"/>
                <a:gd name="connsiteX2" fmla="*/ 168022 w 1759731"/>
                <a:gd name="connsiteY2" fmla="*/ 457622 h 922163"/>
                <a:gd name="connsiteX3" fmla="*/ 3421 w 1759731"/>
                <a:gd name="connsiteY3" fmla="*/ 51222 h 922163"/>
                <a:gd name="connsiteX4" fmla="*/ 23995 w 1759731"/>
                <a:gd name="connsiteY4" fmla="*/ 0 h 922163"/>
                <a:gd name="connsiteX5" fmla="*/ 1562211 w 1759731"/>
                <a:gd name="connsiteY5" fmla="*/ 0 h 922163"/>
                <a:gd name="connsiteX6" fmla="*/ 1595130 w 1759731"/>
                <a:gd name="connsiteY6" fmla="*/ 37388 h 922163"/>
                <a:gd name="connsiteX7" fmla="*/ 1759731 w 1759731"/>
                <a:gd name="connsiteY7" fmla="*/ 443788 h 922163"/>
                <a:gd name="connsiteX0" fmla="*/ 1661840 w 1759731"/>
                <a:gd name="connsiteY0" fmla="*/ 922163 h 922163"/>
                <a:gd name="connsiteX1" fmla="*/ 4490 w 1759731"/>
                <a:gd name="connsiteY1" fmla="*/ 922163 h 922163"/>
                <a:gd name="connsiteX2" fmla="*/ 161437 w 1759731"/>
                <a:gd name="connsiteY2" fmla="*/ 457622 h 922163"/>
                <a:gd name="connsiteX3" fmla="*/ 3421 w 1759731"/>
                <a:gd name="connsiteY3" fmla="*/ 51222 h 922163"/>
                <a:gd name="connsiteX4" fmla="*/ 23995 w 1759731"/>
                <a:gd name="connsiteY4" fmla="*/ 0 h 922163"/>
                <a:gd name="connsiteX5" fmla="*/ 1562211 w 1759731"/>
                <a:gd name="connsiteY5" fmla="*/ 0 h 922163"/>
                <a:gd name="connsiteX6" fmla="*/ 1595130 w 1759731"/>
                <a:gd name="connsiteY6" fmla="*/ 37388 h 922163"/>
                <a:gd name="connsiteX7" fmla="*/ 1759731 w 1759731"/>
                <a:gd name="connsiteY7" fmla="*/ 443788 h 922163"/>
                <a:gd name="connsiteX0" fmla="*/ 1661840 w 1759731"/>
                <a:gd name="connsiteY0" fmla="*/ 922163 h 922163"/>
                <a:gd name="connsiteX1" fmla="*/ 4490 w 1759731"/>
                <a:gd name="connsiteY1" fmla="*/ 922163 h 922163"/>
                <a:gd name="connsiteX2" fmla="*/ 161437 w 1759731"/>
                <a:gd name="connsiteY2" fmla="*/ 457622 h 922163"/>
                <a:gd name="connsiteX3" fmla="*/ 3421 w 1759731"/>
                <a:gd name="connsiteY3" fmla="*/ 51222 h 922163"/>
                <a:gd name="connsiteX4" fmla="*/ 23995 w 1759731"/>
                <a:gd name="connsiteY4" fmla="*/ 0 h 922163"/>
                <a:gd name="connsiteX5" fmla="*/ 1562211 w 1759731"/>
                <a:gd name="connsiteY5" fmla="*/ 0 h 922163"/>
                <a:gd name="connsiteX6" fmla="*/ 1595130 w 1759731"/>
                <a:gd name="connsiteY6" fmla="*/ 37388 h 922163"/>
                <a:gd name="connsiteX7" fmla="*/ 1759731 w 1759731"/>
                <a:gd name="connsiteY7" fmla="*/ 443788 h 922163"/>
                <a:gd name="connsiteX0" fmla="*/ 1661840 w 1759731"/>
                <a:gd name="connsiteY0" fmla="*/ 922163 h 922163"/>
                <a:gd name="connsiteX1" fmla="*/ 4490 w 1759731"/>
                <a:gd name="connsiteY1" fmla="*/ 922163 h 922163"/>
                <a:gd name="connsiteX2" fmla="*/ 161437 w 1759731"/>
                <a:gd name="connsiteY2" fmla="*/ 457622 h 922163"/>
                <a:gd name="connsiteX3" fmla="*/ 3421 w 1759731"/>
                <a:gd name="connsiteY3" fmla="*/ 51222 h 922163"/>
                <a:gd name="connsiteX4" fmla="*/ 23995 w 1759731"/>
                <a:gd name="connsiteY4" fmla="*/ 0 h 922163"/>
                <a:gd name="connsiteX5" fmla="*/ 1562211 w 1759731"/>
                <a:gd name="connsiteY5" fmla="*/ 0 h 922163"/>
                <a:gd name="connsiteX6" fmla="*/ 1595130 w 1759731"/>
                <a:gd name="connsiteY6" fmla="*/ 37388 h 922163"/>
                <a:gd name="connsiteX7" fmla="*/ 1759731 w 1759731"/>
                <a:gd name="connsiteY7" fmla="*/ 443788 h 922163"/>
                <a:gd name="connsiteX0" fmla="*/ 1661698 w 1759589"/>
                <a:gd name="connsiteY0" fmla="*/ 922163 h 922163"/>
                <a:gd name="connsiteX1" fmla="*/ 4348 w 1759589"/>
                <a:gd name="connsiteY1" fmla="*/ 922163 h 922163"/>
                <a:gd name="connsiteX2" fmla="*/ 161295 w 1759589"/>
                <a:gd name="connsiteY2" fmla="*/ 457622 h 922163"/>
                <a:gd name="connsiteX3" fmla="*/ 3279 w 1759589"/>
                <a:gd name="connsiteY3" fmla="*/ 51222 h 922163"/>
                <a:gd name="connsiteX4" fmla="*/ 23853 w 1759589"/>
                <a:gd name="connsiteY4" fmla="*/ 0 h 922163"/>
                <a:gd name="connsiteX5" fmla="*/ 1562069 w 1759589"/>
                <a:gd name="connsiteY5" fmla="*/ 0 h 922163"/>
                <a:gd name="connsiteX6" fmla="*/ 1594988 w 1759589"/>
                <a:gd name="connsiteY6" fmla="*/ 37388 h 922163"/>
                <a:gd name="connsiteX7" fmla="*/ 1759589 w 1759589"/>
                <a:gd name="connsiteY7" fmla="*/ 443788 h 922163"/>
                <a:gd name="connsiteX0" fmla="*/ 1661714 w 1759605"/>
                <a:gd name="connsiteY0" fmla="*/ 922163 h 922163"/>
                <a:gd name="connsiteX1" fmla="*/ 4364 w 1759605"/>
                <a:gd name="connsiteY1" fmla="*/ 922163 h 922163"/>
                <a:gd name="connsiteX2" fmla="*/ 161311 w 1759605"/>
                <a:gd name="connsiteY2" fmla="*/ 457622 h 922163"/>
                <a:gd name="connsiteX3" fmla="*/ 3295 w 1759605"/>
                <a:gd name="connsiteY3" fmla="*/ 51222 h 922163"/>
                <a:gd name="connsiteX4" fmla="*/ 23047 w 1759605"/>
                <a:gd name="connsiteY4" fmla="*/ 0 h 922163"/>
                <a:gd name="connsiteX5" fmla="*/ 1562085 w 1759605"/>
                <a:gd name="connsiteY5" fmla="*/ 0 h 922163"/>
                <a:gd name="connsiteX6" fmla="*/ 1595004 w 1759605"/>
                <a:gd name="connsiteY6" fmla="*/ 37388 h 922163"/>
                <a:gd name="connsiteX7" fmla="*/ 1759605 w 1759605"/>
                <a:gd name="connsiteY7" fmla="*/ 443788 h 922163"/>
                <a:gd name="connsiteX0" fmla="*/ 1661714 w 1753020"/>
                <a:gd name="connsiteY0" fmla="*/ 922163 h 922163"/>
                <a:gd name="connsiteX1" fmla="*/ 4364 w 1753020"/>
                <a:gd name="connsiteY1" fmla="*/ 922163 h 922163"/>
                <a:gd name="connsiteX2" fmla="*/ 161311 w 1753020"/>
                <a:gd name="connsiteY2" fmla="*/ 457622 h 922163"/>
                <a:gd name="connsiteX3" fmla="*/ 3295 w 1753020"/>
                <a:gd name="connsiteY3" fmla="*/ 51222 h 922163"/>
                <a:gd name="connsiteX4" fmla="*/ 23047 w 1753020"/>
                <a:gd name="connsiteY4" fmla="*/ 0 h 922163"/>
                <a:gd name="connsiteX5" fmla="*/ 1562085 w 1753020"/>
                <a:gd name="connsiteY5" fmla="*/ 0 h 922163"/>
                <a:gd name="connsiteX6" fmla="*/ 1595004 w 1753020"/>
                <a:gd name="connsiteY6" fmla="*/ 37388 h 922163"/>
                <a:gd name="connsiteX7" fmla="*/ 1753020 w 1753020"/>
                <a:gd name="connsiteY7" fmla="*/ 443788 h 922163"/>
                <a:gd name="connsiteX0" fmla="*/ 1661714 w 1753020"/>
                <a:gd name="connsiteY0" fmla="*/ 922163 h 922163"/>
                <a:gd name="connsiteX1" fmla="*/ 4364 w 1753020"/>
                <a:gd name="connsiteY1" fmla="*/ 922163 h 922163"/>
                <a:gd name="connsiteX2" fmla="*/ 161311 w 1753020"/>
                <a:gd name="connsiteY2" fmla="*/ 457622 h 922163"/>
                <a:gd name="connsiteX3" fmla="*/ 3295 w 1753020"/>
                <a:gd name="connsiteY3" fmla="*/ 51222 h 922163"/>
                <a:gd name="connsiteX4" fmla="*/ 23047 w 1753020"/>
                <a:gd name="connsiteY4" fmla="*/ 0 h 922163"/>
                <a:gd name="connsiteX5" fmla="*/ 1562085 w 1753020"/>
                <a:gd name="connsiteY5" fmla="*/ 0 h 922163"/>
                <a:gd name="connsiteX6" fmla="*/ 1595004 w 1753020"/>
                <a:gd name="connsiteY6" fmla="*/ 37388 h 922163"/>
                <a:gd name="connsiteX7" fmla="*/ 1753020 w 1753020"/>
                <a:gd name="connsiteY7" fmla="*/ 443788 h 922163"/>
                <a:gd name="connsiteX0" fmla="*/ 1661714 w 1753020"/>
                <a:gd name="connsiteY0" fmla="*/ 922163 h 922163"/>
                <a:gd name="connsiteX1" fmla="*/ 4364 w 1753020"/>
                <a:gd name="connsiteY1" fmla="*/ 922163 h 922163"/>
                <a:gd name="connsiteX2" fmla="*/ 161311 w 1753020"/>
                <a:gd name="connsiteY2" fmla="*/ 457622 h 922163"/>
                <a:gd name="connsiteX3" fmla="*/ 3295 w 1753020"/>
                <a:gd name="connsiteY3" fmla="*/ 51222 h 922163"/>
                <a:gd name="connsiteX4" fmla="*/ 23047 w 1753020"/>
                <a:gd name="connsiteY4" fmla="*/ 0 h 922163"/>
                <a:gd name="connsiteX5" fmla="*/ 1562085 w 1753020"/>
                <a:gd name="connsiteY5" fmla="*/ 0 h 922163"/>
                <a:gd name="connsiteX6" fmla="*/ 1595004 w 1753020"/>
                <a:gd name="connsiteY6" fmla="*/ 37388 h 922163"/>
                <a:gd name="connsiteX7" fmla="*/ 1753020 w 1753020"/>
                <a:gd name="connsiteY7" fmla="*/ 443788 h 922163"/>
                <a:gd name="connsiteX0" fmla="*/ 1661714 w 1753020"/>
                <a:gd name="connsiteY0" fmla="*/ 922163 h 922163"/>
                <a:gd name="connsiteX1" fmla="*/ 4364 w 1753020"/>
                <a:gd name="connsiteY1" fmla="*/ 922163 h 922163"/>
                <a:gd name="connsiteX2" fmla="*/ 161311 w 1753020"/>
                <a:gd name="connsiteY2" fmla="*/ 457622 h 922163"/>
                <a:gd name="connsiteX3" fmla="*/ 3295 w 1753020"/>
                <a:gd name="connsiteY3" fmla="*/ 51222 h 922163"/>
                <a:gd name="connsiteX4" fmla="*/ 23047 w 1753020"/>
                <a:gd name="connsiteY4" fmla="*/ 0 h 922163"/>
                <a:gd name="connsiteX5" fmla="*/ 1563402 w 1753020"/>
                <a:gd name="connsiteY5" fmla="*/ 0 h 922163"/>
                <a:gd name="connsiteX6" fmla="*/ 1595004 w 1753020"/>
                <a:gd name="connsiteY6" fmla="*/ 37388 h 922163"/>
                <a:gd name="connsiteX7" fmla="*/ 1753020 w 1753020"/>
                <a:gd name="connsiteY7" fmla="*/ 443788 h 922163"/>
                <a:gd name="connsiteX0" fmla="*/ 1661714 w 1753020"/>
                <a:gd name="connsiteY0" fmla="*/ 922163 h 922163"/>
                <a:gd name="connsiteX1" fmla="*/ 4364 w 1753020"/>
                <a:gd name="connsiteY1" fmla="*/ 922163 h 922163"/>
                <a:gd name="connsiteX2" fmla="*/ 392923 w 1753020"/>
                <a:gd name="connsiteY2" fmla="*/ 457622 h 922163"/>
                <a:gd name="connsiteX3" fmla="*/ 3295 w 1753020"/>
                <a:gd name="connsiteY3" fmla="*/ 51222 h 922163"/>
                <a:gd name="connsiteX4" fmla="*/ 23047 w 1753020"/>
                <a:gd name="connsiteY4" fmla="*/ 0 h 922163"/>
                <a:gd name="connsiteX5" fmla="*/ 1563402 w 1753020"/>
                <a:gd name="connsiteY5" fmla="*/ 0 h 922163"/>
                <a:gd name="connsiteX6" fmla="*/ 1595004 w 1753020"/>
                <a:gd name="connsiteY6" fmla="*/ 37388 h 922163"/>
                <a:gd name="connsiteX7" fmla="*/ 1753020 w 1753020"/>
                <a:gd name="connsiteY7" fmla="*/ 443788 h 922163"/>
                <a:gd name="connsiteX0" fmla="*/ 1661714 w 1753020"/>
                <a:gd name="connsiteY0" fmla="*/ 922163 h 922163"/>
                <a:gd name="connsiteX1" fmla="*/ 4364 w 1753020"/>
                <a:gd name="connsiteY1" fmla="*/ 922163 h 922163"/>
                <a:gd name="connsiteX2" fmla="*/ 392923 w 1753020"/>
                <a:gd name="connsiteY2" fmla="*/ 457622 h 922163"/>
                <a:gd name="connsiteX3" fmla="*/ 3295 w 1753020"/>
                <a:gd name="connsiteY3" fmla="*/ 51222 h 922163"/>
                <a:gd name="connsiteX4" fmla="*/ 23047 w 1753020"/>
                <a:gd name="connsiteY4" fmla="*/ 0 h 922163"/>
                <a:gd name="connsiteX5" fmla="*/ 1563402 w 1753020"/>
                <a:gd name="connsiteY5" fmla="*/ 0 h 922163"/>
                <a:gd name="connsiteX6" fmla="*/ 1595004 w 1753020"/>
                <a:gd name="connsiteY6" fmla="*/ 37388 h 922163"/>
                <a:gd name="connsiteX7" fmla="*/ 1753020 w 1753020"/>
                <a:gd name="connsiteY7" fmla="*/ 443788 h 922163"/>
                <a:gd name="connsiteX0" fmla="*/ 1661714 w 1753020"/>
                <a:gd name="connsiteY0" fmla="*/ 922163 h 922163"/>
                <a:gd name="connsiteX1" fmla="*/ 4364 w 1753020"/>
                <a:gd name="connsiteY1" fmla="*/ 922163 h 922163"/>
                <a:gd name="connsiteX2" fmla="*/ 392923 w 1753020"/>
                <a:gd name="connsiteY2" fmla="*/ 457622 h 922163"/>
                <a:gd name="connsiteX3" fmla="*/ 3295 w 1753020"/>
                <a:gd name="connsiteY3" fmla="*/ 51222 h 922163"/>
                <a:gd name="connsiteX4" fmla="*/ 23047 w 1753020"/>
                <a:gd name="connsiteY4" fmla="*/ 0 h 922163"/>
                <a:gd name="connsiteX5" fmla="*/ 1563402 w 1753020"/>
                <a:gd name="connsiteY5" fmla="*/ 0 h 922163"/>
                <a:gd name="connsiteX6" fmla="*/ 1595004 w 1753020"/>
                <a:gd name="connsiteY6" fmla="*/ 37388 h 922163"/>
                <a:gd name="connsiteX7" fmla="*/ 1753020 w 1753020"/>
                <a:gd name="connsiteY7" fmla="*/ 443788 h 922163"/>
                <a:gd name="connsiteX0" fmla="*/ 1666798 w 1758104"/>
                <a:gd name="connsiteY0" fmla="*/ 922163 h 922163"/>
                <a:gd name="connsiteX1" fmla="*/ 9448 w 1758104"/>
                <a:gd name="connsiteY1" fmla="*/ 922163 h 922163"/>
                <a:gd name="connsiteX2" fmla="*/ 398007 w 1758104"/>
                <a:gd name="connsiteY2" fmla="*/ 457622 h 922163"/>
                <a:gd name="connsiteX3" fmla="*/ 8379 w 1758104"/>
                <a:gd name="connsiteY3" fmla="*/ 51222 h 922163"/>
                <a:gd name="connsiteX4" fmla="*/ 28131 w 1758104"/>
                <a:gd name="connsiteY4" fmla="*/ 0 h 922163"/>
                <a:gd name="connsiteX5" fmla="*/ 1568486 w 1758104"/>
                <a:gd name="connsiteY5" fmla="*/ 0 h 922163"/>
                <a:gd name="connsiteX6" fmla="*/ 1600088 w 1758104"/>
                <a:gd name="connsiteY6" fmla="*/ 37388 h 922163"/>
                <a:gd name="connsiteX7" fmla="*/ 1758104 w 1758104"/>
                <a:gd name="connsiteY7" fmla="*/ 443788 h 922163"/>
                <a:gd name="connsiteX0" fmla="*/ 1666143 w 1757449"/>
                <a:gd name="connsiteY0" fmla="*/ 922163 h 922163"/>
                <a:gd name="connsiteX1" fmla="*/ 8793 w 1757449"/>
                <a:gd name="connsiteY1" fmla="*/ 922163 h 922163"/>
                <a:gd name="connsiteX2" fmla="*/ 397352 w 1757449"/>
                <a:gd name="connsiteY2" fmla="*/ 457622 h 922163"/>
                <a:gd name="connsiteX3" fmla="*/ 7724 w 1757449"/>
                <a:gd name="connsiteY3" fmla="*/ 51222 h 922163"/>
                <a:gd name="connsiteX4" fmla="*/ 56427 w 1757449"/>
                <a:gd name="connsiteY4" fmla="*/ 0 h 922163"/>
                <a:gd name="connsiteX5" fmla="*/ 1567831 w 1757449"/>
                <a:gd name="connsiteY5" fmla="*/ 0 h 922163"/>
                <a:gd name="connsiteX6" fmla="*/ 1599433 w 1757449"/>
                <a:gd name="connsiteY6" fmla="*/ 37388 h 922163"/>
                <a:gd name="connsiteX7" fmla="*/ 1757449 w 1757449"/>
                <a:gd name="connsiteY7" fmla="*/ 443788 h 922163"/>
                <a:gd name="connsiteX0" fmla="*/ 1666143 w 1989062"/>
                <a:gd name="connsiteY0" fmla="*/ 922163 h 922163"/>
                <a:gd name="connsiteX1" fmla="*/ 8793 w 1989062"/>
                <a:gd name="connsiteY1" fmla="*/ 922163 h 922163"/>
                <a:gd name="connsiteX2" fmla="*/ 397352 w 1989062"/>
                <a:gd name="connsiteY2" fmla="*/ 457622 h 922163"/>
                <a:gd name="connsiteX3" fmla="*/ 7724 w 1989062"/>
                <a:gd name="connsiteY3" fmla="*/ 51222 h 922163"/>
                <a:gd name="connsiteX4" fmla="*/ 56427 w 1989062"/>
                <a:gd name="connsiteY4" fmla="*/ 0 h 922163"/>
                <a:gd name="connsiteX5" fmla="*/ 1567831 w 1989062"/>
                <a:gd name="connsiteY5" fmla="*/ 0 h 922163"/>
                <a:gd name="connsiteX6" fmla="*/ 1599433 w 1989062"/>
                <a:gd name="connsiteY6" fmla="*/ 37388 h 922163"/>
                <a:gd name="connsiteX7" fmla="*/ 1989062 w 1989062"/>
                <a:gd name="connsiteY7" fmla="*/ 443788 h 922163"/>
                <a:gd name="connsiteX0" fmla="*/ 1666143 w 1989062"/>
                <a:gd name="connsiteY0" fmla="*/ 922163 h 922163"/>
                <a:gd name="connsiteX1" fmla="*/ 8793 w 1989062"/>
                <a:gd name="connsiteY1" fmla="*/ 922163 h 922163"/>
                <a:gd name="connsiteX2" fmla="*/ 397352 w 1989062"/>
                <a:gd name="connsiteY2" fmla="*/ 457622 h 922163"/>
                <a:gd name="connsiteX3" fmla="*/ 7724 w 1989062"/>
                <a:gd name="connsiteY3" fmla="*/ 51222 h 922163"/>
                <a:gd name="connsiteX4" fmla="*/ 56427 w 1989062"/>
                <a:gd name="connsiteY4" fmla="*/ 0 h 922163"/>
                <a:gd name="connsiteX5" fmla="*/ 1567831 w 1989062"/>
                <a:gd name="connsiteY5" fmla="*/ 0 h 922163"/>
                <a:gd name="connsiteX6" fmla="*/ 1599433 w 1989062"/>
                <a:gd name="connsiteY6" fmla="*/ 37388 h 922163"/>
                <a:gd name="connsiteX7" fmla="*/ 1989062 w 1989062"/>
                <a:gd name="connsiteY7" fmla="*/ 443788 h 922163"/>
                <a:gd name="connsiteX0" fmla="*/ 1666143 w 1989062"/>
                <a:gd name="connsiteY0" fmla="*/ 922163 h 922163"/>
                <a:gd name="connsiteX1" fmla="*/ 8793 w 1989062"/>
                <a:gd name="connsiteY1" fmla="*/ 922163 h 922163"/>
                <a:gd name="connsiteX2" fmla="*/ 397352 w 1989062"/>
                <a:gd name="connsiteY2" fmla="*/ 457622 h 922163"/>
                <a:gd name="connsiteX3" fmla="*/ 7724 w 1989062"/>
                <a:gd name="connsiteY3" fmla="*/ 51222 h 922163"/>
                <a:gd name="connsiteX4" fmla="*/ 56427 w 1989062"/>
                <a:gd name="connsiteY4" fmla="*/ 0 h 922163"/>
                <a:gd name="connsiteX5" fmla="*/ 1567831 w 1989062"/>
                <a:gd name="connsiteY5" fmla="*/ 0 h 922163"/>
                <a:gd name="connsiteX6" fmla="*/ 1599433 w 1989062"/>
                <a:gd name="connsiteY6" fmla="*/ 37388 h 922163"/>
                <a:gd name="connsiteX7" fmla="*/ 1989062 w 1989062"/>
                <a:gd name="connsiteY7" fmla="*/ 443788 h 922163"/>
                <a:gd name="connsiteX0" fmla="*/ 1666143 w 1989062"/>
                <a:gd name="connsiteY0" fmla="*/ 922163 h 922163"/>
                <a:gd name="connsiteX1" fmla="*/ 8793 w 1989062"/>
                <a:gd name="connsiteY1" fmla="*/ 922163 h 922163"/>
                <a:gd name="connsiteX2" fmla="*/ 397352 w 1989062"/>
                <a:gd name="connsiteY2" fmla="*/ 457622 h 922163"/>
                <a:gd name="connsiteX3" fmla="*/ 7724 w 1989062"/>
                <a:gd name="connsiteY3" fmla="*/ 51222 h 922163"/>
                <a:gd name="connsiteX4" fmla="*/ 56427 w 1989062"/>
                <a:gd name="connsiteY4" fmla="*/ 0 h 922163"/>
                <a:gd name="connsiteX5" fmla="*/ 1521508 w 1989062"/>
                <a:gd name="connsiteY5" fmla="*/ 0 h 922163"/>
                <a:gd name="connsiteX6" fmla="*/ 1599433 w 1989062"/>
                <a:gd name="connsiteY6" fmla="*/ 37388 h 922163"/>
                <a:gd name="connsiteX7" fmla="*/ 1989062 w 1989062"/>
                <a:gd name="connsiteY7" fmla="*/ 443788 h 922163"/>
                <a:gd name="connsiteX0" fmla="*/ 1666143 w 1989062"/>
                <a:gd name="connsiteY0" fmla="*/ 922163 h 922163"/>
                <a:gd name="connsiteX1" fmla="*/ 8793 w 1989062"/>
                <a:gd name="connsiteY1" fmla="*/ 922163 h 922163"/>
                <a:gd name="connsiteX2" fmla="*/ 1115129 w 1989062"/>
                <a:gd name="connsiteY2" fmla="*/ 457622 h 922163"/>
                <a:gd name="connsiteX3" fmla="*/ 7724 w 1989062"/>
                <a:gd name="connsiteY3" fmla="*/ 51222 h 922163"/>
                <a:gd name="connsiteX4" fmla="*/ 56427 w 1989062"/>
                <a:gd name="connsiteY4" fmla="*/ 0 h 922163"/>
                <a:gd name="connsiteX5" fmla="*/ 1521508 w 1989062"/>
                <a:gd name="connsiteY5" fmla="*/ 0 h 922163"/>
                <a:gd name="connsiteX6" fmla="*/ 1599433 w 1989062"/>
                <a:gd name="connsiteY6" fmla="*/ 37388 h 922163"/>
                <a:gd name="connsiteX7" fmla="*/ 1989062 w 1989062"/>
                <a:gd name="connsiteY7" fmla="*/ 443788 h 922163"/>
                <a:gd name="connsiteX0" fmla="*/ 1666143 w 1989062"/>
                <a:gd name="connsiteY0" fmla="*/ 922163 h 922163"/>
                <a:gd name="connsiteX1" fmla="*/ 8793 w 1989062"/>
                <a:gd name="connsiteY1" fmla="*/ 922163 h 922163"/>
                <a:gd name="connsiteX2" fmla="*/ 1115129 w 1989062"/>
                <a:gd name="connsiteY2" fmla="*/ 457622 h 922163"/>
                <a:gd name="connsiteX3" fmla="*/ 7724 w 1989062"/>
                <a:gd name="connsiteY3" fmla="*/ 51222 h 922163"/>
                <a:gd name="connsiteX4" fmla="*/ 56427 w 1989062"/>
                <a:gd name="connsiteY4" fmla="*/ 0 h 922163"/>
                <a:gd name="connsiteX5" fmla="*/ 1521508 w 1989062"/>
                <a:gd name="connsiteY5" fmla="*/ 0 h 922163"/>
                <a:gd name="connsiteX6" fmla="*/ 1599433 w 1989062"/>
                <a:gd name="connsiteY6" fmla="*/ 37388 h 922163"/>
                <a:gd name="connsiteX7" fmla="*/ 1989062 w 1989062"/>
                <a:gd name="connsiteY7" fmla="*/ 443788 h 922163"/>
                <a:gd name="connsiteX0" fmla="*/ 1666143 w 1989062"/>
                <a:gd name="connsiteY0" fmla="*/ 922163 h 922163"/>
                <a:gd name="connsiteX1" fmla="*/ 8793 w 1989062"/>
                <a:gd name="connsiteY1" fmla="*/ 922163 h 922163"/>
                <a:gd name="connsiteX2" fmla="*/ 1115129 w 1989062"/>
                <a:gd name="connsiteY2" fmla="*/ 457622 h 922163"/>
                <a:gd name="connsiteX3" fmla="*/ 7724 w 1989062"/>
                <a:gd name="connsiteY3" fmla="*/ 51222 h 922163"/>
                <a:gd name="connsiteX4" fmla="*/ 56427 w 1989062"/>
                <a:gd name="connsiteY4" fmla="*/ 0 h 922163"/>
                <a:gd name="connsiteX5" fmla="*/ 1521508 w 1989062"/>
                <a:gd name="connsiteY5" fmla="*/ 0 h 922163"/>
                <a:gd name="connsiteX6" fmla="*/ 1599433 w 1989062"/>
                <a:gd name="connsiteY6" fmla="*/ 37388 h 922163"/>
                <a:gd name="connsiteX7" fmla="*/ 1989062 w 1989062"/>
                <a:gd name="connsiteY7" fmla="*/ 443788 h 922163"/>
                <a:gd name="connsiteX0" fmla="*/ 1681843 w 2004762"/>
                <a:gd name="connsiteY0" fmla="*/ 922163 h 922163"/>
                <a:gd name="connsiteX1" fmla="*/ 24493 w 2004762"/>
                <a:gd name="connsiteY1" fmla="*/ 922163 h 922163"/>
                <a:gd name="connsiteX2" fmla="*/ 1130829 w 2004762"/>
                <a:gd name="connsiteY2" fmla="*/ 457622 h 922163"/>
                <a:gd name="connsiteX3" fmla="*/ 23424 w 2004762"/>
                <a:gd name="connsiteY3" fmla="*/ 51222 h 922163"/>
                <a:gd name="connsiteX4" fmla="*/ 72127 w 2004762"/>
                <a:gd name="connsiteY4" fmla="*/ 0 h 922163"/>
                <a:gd name="connsiteX5" fmla="*/ 1537208 w 2004762"/>
                <a:gd name="connsiteY5" fmla="*/ 0 h 922163"/>
                <a:gd name="connsiteX6" fmla="*/ 1615133 w 2004762"/>
                <a:gd name="connsiteY6" fmla="*/ 37388 h 922163"/>
                <a:gd name="connsiteX7" fmla="*/ 2004762 w 2004762"/>
                <a:gd name="connsiteY7" fmla="*/ 443788 h 922163"/>
                <a:gd name="connsiteX0" fmla="*/ 1679894 w 2002813"/>
                <a:gd name="connsiteY0" fmla="*/ 922163 h 922163"/>
                <a:gd name="connsiteX1" fmla="*/ 22544 w 2002813"/>
                <a:gd name="connsiteY1" fmla="*/ 922163 h 922163"/>
                <a:gd name="connsiteX2" fmla="*/ 1128880 w 2002813"/>
                <a:gd name="connsiteY2" fmla="*/ 457622 h 922163"/>
                <a:gd name="connsiteX3" fmla="*/ 21475 w 2002813"/>
                <a:gd name="connsiteY3" fmla="*/ 51222 h 922163"/>
                <a:gd name="connsiteX4" fmla="*/ 159906 w 2002813"/>
                <a:gd name="connsiteY4" fmla="*/ 0 h 922163"/>
                <a:gd name="connsiteX5" fmla="*/ 1535259 w 2002813"/>
                <a:gd name="connsiteY5" fmla="*/ 0 h 922163"/>
                <a:gd name="connsiteX6" fmla="*/ 1613184 w 2002813"/>
                <a:gd name="connsiteY6" fmla="*/ 37388 h 922163"/>
                <a:gd name="connsiteX7" fmla="*/ 2002813 w 2002813"/>
                <a:gd name="connsiteY7" fmla="*/ 443788 h 922163"/>
                <a:gd name="connsiteX0" fmla="*/ 1679894 w 2720589"/>
                <a:gd name="connsiteY0" fmla="*/ 922163 h 922163"/>
                <a:gd name="connsiteX1" fmla="*/ 22544 w 2720589"/>
                <a:gd name="connsiteY1" fmla="*/ 922163 h 922163"/>
                <a:gd name="connsiteX2" fmla="*/ 1128880 w 2720589"/>
                <a:gd name="connsiteY2" fmla="*/ 457622 h 922163"/>
                <a:gd name="connsiteX3" fmla="*/ 21475 w 2720589"/>
                <a:gd name="connsiteY3" fmla="*/ 51222 h 922163"/>
                <a:gd name="connsiteX4" fmla="*/ 159906 w 2720589"/>
                <a:gd name="connsiteY4" fmla="*/ 0 h 922163"/>
                <a:gd name="connsiteX5" fmla="*/ 1535259 w 2720589"/>
                <a:gd name="connsiteY5" fmla="*/ 0 h 922163"/>
                <a:gd name="connsiteX6" fmla="*/ 1613184 w 2720589"/>
                <a:gd name="connsiteY6" fmla="*/ 37388 h 922163"/>
                <a:gd name="connsiteX7" fmla="*/ 2720589 w 2720589"/>
                <a:gd name="connsiteY7" fmla="*/ 443788 h 922163"/>
                <a:gd name="connsiteX0" fmla="*/ 1679894 w 2720589"/>
                <a:gd name="connsiteY0" fmla="*/ 922163 h 922163"/>
                <a:gd name="connsiteX1" fmla="*/ 22544 w 2720589"/>
                <a:gd name="connsiteY1" fmla="*/ 922163 h 922163"/>
                <a:gd name="connsiteX2" fmla="*/ 1128880 w 2720589"/>
                <a:gd name="connsiteY2" fmla="*/ 457622 h 922163"/>
                <a:gd name="connsiteX3" fmla="*/ 21475 w 2720589"/>
                <a:gd name="connsiteY3" fmla="*/ 51222 h 922163"/>
                <a:gd name="connsiteX4" fmla="*/ 159906 w 2720589"/>
                <a:gd name="connsiteY4" fmla="*/ 0 h 922163"/>
                <a:gd name="connsiteX5" fmla="*/ 1535259 w 2720589"/>
                <a:gd name="connsiteY5" fmla="*/ 0 h 922163"/>
                <a:gd name="connsiteX6" fmla="*/ 1613184 w 2720589"/>
                <a:gd name="connsiteY6" fmla="*/ 37388 h 922163"/>
                <a:gd name="connsiteX7" fmla="*/ 2720589 w 2720589"/>
                <a:gd name="connsiteY7" fmla="*/ 443788 h 922163"/>
                <a:gd name="connsiteX0" fmla="*/ 1679894 w 2720589"/>
                <a:gd name="connsiteY0" fmla="*/ 922163 h 922163"/>
                <a:gd name="connsiteX1" fmla="*/ 22544 w 2720589"/>
                <a:gd name="connsiteY1" fmla="*/ 922163 h 922163"/>
                <a:gd name="connsiteX2" fmla="*/ 1128880 w 2720589"/>
                <a:gd name="connsiteY2" fmla="*/ 457622 h 922163"/>
                <a:gd name="connsiteX3" fmla="*/ 21475 w 2720589"/>
                <a:gd name="connsiteY3" fmla="*/ 51222 h 922163"/>
                <a:gd name="connsiteX4" fmla="*/ 159906 w 2720589"/>
                <a:gd name="connsiteY4" fmla="*/ 0 h 922163"/>
                <a:gd name="connsiteX5" fmla="*/ 1535259 w 2720589"/>
                <a:gd name="connsiteY5" fmla="*/ 0 h 922163"/>
                <a:gd name="connsiteX6" fmla="*/ 1613184 w 2720589"/>
                <a:gd name="connsiteY6" fmla="*/ 37388 h 922163"/>
                <a:gd name="connsiteX7" fmla="*/ 2720589 w 2720589"/>
                <a:gd name="connsiteY7" fmla="*/ 443788 h 922163"/>
                <a:gd name="connsiteX0" fmla="*/ 1679894 w 2720589"/>
                <a:gd name="connsiteY0" fmla="*/ 922163 h 922163"/>
                <a:gd name="connsiteX1" fmla="*/ 22544 w 2720589"/>
                <a:gd name="connsiteY1" fmla="*/ 922163 h 922163"/>
                <a:gd name="connsiteX2" fmla="*/ 1128880 w 2720589"/>
                <a:gd name="connsiteY2" fmla="*/ 457622 h 922163"/>
                <a:gd name="connsiteX3" fmla="*/ 21475 w 2720589"/>
                <a:gd name="connsiteY3" fmla="*/ 51222 h 922163"/>
                <a:gd name="connsiteX4" fmla="*/ 159906 w 2720589"/>
                <a:gd name="connsiteY4" fmla="*/ 0 h 922163"/>
                <a:gd name="connsiteX5" fmla="*/ 1391705 w 2720589"/>
                <a:gd name="connsiteY5" fmla="*/ 0 h 922163"/>
                <a:gd name="connsiteX6" fmla="*/ 1613184 w 2720589"/>
                <a:gd name="connsiteY6" fmla="*/ 37388 h 922163"/>
                <a:gd name="connsiteX7" fmla="*/ 2720589 w 2720589"/>
                <a:gd name="connsiteY7" fmla="*/ 443788 h 922163"/>
                <a:gd name="connsiteX0" fmla="*/ 1679894 w 2969081"/>
                <a:gd name="connsiteY0" fmla="*/ 922163 h 922163"/>
                <a:gd name="connsiteX1" fmla="*/ 22544 w 2969081"/>
                <a:gd name="connsiteY1" fmla="*/ 922163 h 922163"/>
                <a:gd name="connsiteX2" fmla="*/ 2969081 w 2969081"/>
                <a:gd name="connsiteY2" fmla="*/ 457622 h 922163"/>
                <a:gd name="connsiteX3" fmla="*/ 21475 w 2969081"/>
                <a:gd name="connsiteY3" fmla="*/ 51222 h 922163"/>
                <a:gd name="connsiteX4" fmla="*/ 159906 w 2969081"/>
                <a:gd name="connsiteY4" fmla="*/ 0 h 922163"/>
                <a:gd name="connsiteX5" fmla="*/ 1391705 w 2969081"/>
                <a:gd name="connsiteY5" fmla="*/ 0 h 922163"/>
                <a:gd name="connsiteX6" fmla="*/ 1613184 w 2969081"/>
                <a:gd name="connsiteY6" fmla="*/ 37388 h 922163"/>
                <a:gd name="connsiteX7" fmla="*/ 2720589 w 2969081"/>
                <a:gd name="connsiteY7" fmla="*/ 443788 h 922163"/>
                <a:gd name="connsiteX0" fmla="*/ 1679894 w 2969081"/>
                <a:gd name="connsiteY0" fmla="*/ 922163 h 922163"/>
                <a:gd name="connsiteX1" fmla="*/ 22544 w 2969081"/>
                <a:gd name="connsiteY1" fmla="*/ 922163 h 922163"/>
                <a:gd name="connsiteX2" fmla="*/ 2969081 w 2969081"/>
                <a:gd name="connsiteY2" fmla="*/ 457622 h 922163"/>
                <a:gd name="connsiteX3" fmla="*/ 21475 w 2969081"/>
                <a:gd name="connsiteY3" fmla="*/ 51222 h 922163"/>
                <a:gd name="connsiteX4" fmla="*/ 159906 w 2969081"/>
                <a:gd name="connsiteY4" fmla="*/ 0 h 922163"/>
                <a:gd name="connsiteX5" fmla="*/ 1391705 w 2969081"/>
                <a:gd name="connsiteY5" fmla="*/ 0 h 922163"/>
                <a:gd name="connsiteX6" fmla="*/ 1613184 w 2969081"/>
                <a:gd name="connsiteY6" fmla="*/ 37388 h 922163"/>
                <a:gd name="connsiteX7" fmla="*/ 2720589 w 2969081"/>
                <a:gd name="connsiteY7" fmla="*/ 443788 h 922163"/>
                <a:gd name="connsiteX0" fmla="*/ 1679894 w 2969081"/>
                <a:gd name="connsiteY0" fmla="*/ 922163 h 922163"/>
                <a:gd name="connsiteX1" fmla="*/ 22544 w 2969081"/>
                <a:gd name="connsiteY1" fmla="*/ 922163 h 922163"/>
                <a:gd name="connsiteX2" fmla="*/ 2969081 w 2969081"/>
                <a:gd name="connsiteY2" fmla="*/ 457622 h 922163"/>
                <a:gd name="connsiteX3" fmla="*/ 21475 w 2969081"/>
                <a:gd name="connsiteY3" fmla="*/ 51222 h 922163"/>
                <a:gd name="connsiteX4" fmla="*/ 159906 w 2969081"/>
                <a:gd name="connsiteY4" fmla="*/ 0 h 922163"/>
                <a:gd name="connsiteX5" fmla="*/ 1391705 w 2969081"/>
                <a:gd name="connsiteY5" fmla="*/ 0 h 922163"/>
                <a:gd name="connsiteX6" fmla="*/ 1613184 w 2969081"/>
                <a:gd name="connsiteY6" fmla="*/ 37388 h 922163"/>
                <a:gd name="connsiteX7" fmla="*/ 2720589 w 2969081"/>
                <a:gd name="connsiteY7" fmla="*/ 443788 h 922163"/>
                <a:gd name="connsiteX0" fmla="*/ 1720000 w 3009187"/>
                <a:gd name="connsiteY0" fmla="*/ 922163 h 922163"/>
                <a:gd name="connsiteX1" fmla="*/ 62650 w 3009187"/>
                <a:gd name="connsiteY1" fmla="*/ 922163 h 922163"/>
                <a:gd name="connsiteX2" fmla="*/ 3009187 w 3009187"/>
                <a:gd name="connsiteY2" fmla="*/ 457622 h 922163"/>
                <a:gd name="connsiteX3" fmla="*/ 61581 w 3009187"/>
                <a:gd name="connsiteY3" fmla="*/ 51222 h 922163"/>
                <a:gd name="connsiteX4" fmla="*/ 200012 w 3009187"/>
                <a:gd name="connsiteY4" fmla="*/ 0 h 922163"/>
                <a:gd name="connsiteX5" fmla="*/ 1431811 w 3009187"/>
                <a:gd name="connsiteY5" fmla="*/ 0 h 922163"/>
                <a:gd name="connsiteX6" fmla="*/ 1653290 w 3009187"/>
                <a:gd name="connsiteY6" fmla="*/ 37388 h 922163"/>
                <a:gd name="connsiteX7" fmla="*/ 2760695 w 3009187"/>
                <a:gd name="connsiteY7" fmla="*/ 443788 h 922163"/>
                <a:gd name="connsiteX0" fmla="*/ 1715149 w 3004336"/>
                <a:gd name="connsiteY0" fmla="*/ 922163 h 922163"/>
                <a:gd name="connsiteX1" fmla="*/ 57799 w 3004336"/>
                <a:gd name="connsiteY1" fmla="*/ 922163 h 922163"/>
                <a:gd name="connsiteX2" fmla="*/ 3004336 w 3004336"/>
                <a:gd name="connsiteY2" fmla="*/ 457622 h 922163"/>
                <a:gd name="connsiteX3" fmla="*/ 56730 w 3004336"/>
                <a:gd name="connsiteY3" fmla="*/ 51222 h 922163"/>
                <a:gd name="connsiteX4" fmla="*/ 425185 w 3004336"/>
                <a:gd name="connsiteY4" fmla="*/ 0 h 922163"/>
                <a:gd name="connsiteX5" fmla="*/ 1426960 w 3004336"/>
                <a:gd name="connsiteY5" fmla="*/ 0 h 922163"/>
                <a:gd name="connsiteX6" fmla="*/ 1648439 w 3004336"/>
                <a:gd name="connsiteY6" fmla="*/ 37388 h 922163"/>
                <a:gd name="connsiteX7" fmla="*/ 2755844 w 3004336"/>
                <a:gd name="connsiteY7" fmla="*/ 443788 h 922163"/>
                <a:gd name="connsiteX0" fmla="*/ 1715149 w 4596040"/>
                <a:gd name="connsiteY0" fmla="*/ 922163 h 922163"/>
                <a:gd name="connsiteX1" fmla="*/ 57799 w 4596040"/>
                <a:gd name="connsiteY1" fmla="*/ 922163 h 922163"/>
                <a:gd name="connsiteX2" fmla="*/ 3004336 w 4596040"/>
                <a:gd name="connsiteY2" fmla="*/ 457622 h 922163"/>
                <a:gd name="connsiteX3" fmla="*/ 56730 w 4596040"/>
                <a:gd name="connsiteY3" fmla="*/ 51222 h 922163"/>
                <a:gd name="connsiteX4" fmla="*/ 425185 w 4596040"/>
                <a:gd name="connsiteY4" fmla="*/ 0 h 922163"/>
                <a:gd name="connsiteX5" fmla="*/ 1426960 w 4596040"/>
                <a:gd name="connsiteY5" fmla="*/ 0 h 922163"/>
                <a:gd name="connsiteX6" fmla="*/ 1648439 w 4596040"/>
                <a:gd name="connsiteY6" fmla="*/ 37388 h 922163"/>
                <a:gd name="connsiteX7" fmla="*/ 4596040 w 4596040"/>
                <a:gd name="connsiteY7" fmla="*/ 443788 h 922163"/>
                <a:gd name="connsiteX0" fmla="*/ 1715149 w 4596040"/>
                <a:gd name="connsiteY0" fmla="*/ 922163 h 922163"/>
                <a:gd name="connsiteX1" fmla="*/ 57799 w 4596040"/>
                <a:gd name="connsiteY1" fmla="*/ 922163 h 922163"/>
                <a:gd name="connsiteX2" fmla="*/ 3004336 w 4596040"/>
                <a:gd name="connsiteY2" fmla="*/ 457622 h 922163"/>
                <a:gd name="connsiteX3" fmla="*/ 56730 w 4596040"/>
                <a:gd name="connsiteY3" fmla="*/ 51222 h 922163"/>
                <a:gd name="connsiteX4" fmla="*/ 425185 w 4596040"/>
                <a:gd name="connsiteY4" fmla="*/ 0 h 922163"/>
                <a:gd name="connsiteX5" fmla="*/ 1426960 w 4596040"/>
                <a:gd name="connsiteY5" fmla="*/ 0 h 922163"/>
                <a:gd name="connsiteX6" fmla="*/ 1648439 w 4596040"/>
                <a:gd name="connsiteY6" fmla="*/ 37388 h 922163"/>
                <a:gd name="connsiteX7" fmla="*/ 4596040 w 4596040"/>
                <a:gd name="connsiteY7" fmla="*/ 443788 h 922163"/>
                <a:gd name="connsiteX0" fmla="*/ 1715149 w 4596040"/>
                <a:gd name="connsiteY0" fmla="*/ 922163 h 922163"/>
                <a:gd name="connsiteX1" fmla="*/ 57799 w 4596040"/>
                <a:gd name="connsiteY1" fmla="*/ 922163 h 922163"/>
                <a:gd name="connsiteX2" fmla="*/ 3004336 w 4596040"/>
                <a:gd name="connsiteY2" fmla="*/ 457622 h 922163"/>
                <a:gd name="connsiteX3" fmla="*/ 56730 w 4596040"/>
                <a:gd name="connsiteY3" fmla="*/ 51222 h 922163"/>
                <a:gd name="connsiteX4" fmla="*/ 425185 w 4596040"/>
                <a:gd name="connsiteY4" fmla="*/ 0 h 922163"/>
                <a:gd name="connsiteX5" fmla="*/ 1426960 w 4596040"/>
                <a:gd name="connsiteY5" fmla="*/ 0 h 922163"/>
                <a:gd name="connsiteX6" fmla="*/ 1648439 w 4596040"/>
                <a:gd name="connsiteY6" fmla="*/ 37388 h 922163"/>
                <a:gd name="connsiteX7" fmla="*/ 4596040 w 4596040"/>
                <a:gd name="connsiteY7" fmla="*/ 443788 h 922163"/>
                <a:gd name="connsiteX0" fmla="*/ 1715149 w 4596040"/>
                <a:gd name="connsiteY0" fmla="*/ 922163 h 922163"/>
                <a:gd name="connsiteX1" fmla="*/ 57799 w 4596040"/>
                <a:gd name="connsiteY1" fmla="*/ 922163 h 922163"/>
                <a:gd name="connsiteX2" fmla="*/ 3004336 w 4596040"/>
                <a:gd name="connsiteY2" fmla="*/ 457622 h 922163"/>
                <a:gd name="connsiteX3" fmla="*/ 56730 w 4596040"/>
                <a:gd name="connsiteY3" fmla="*/ 51222 h 922163"/>
                <a:gd name="connsiteX4" fmla="*/ 425185 w 4596040"/>
                <a:gd name="connsiteY4" fmla="*/ 0 h 922163"/>
                <a:gd name="connsiteX5" fmla="*/ 1058920 w 4596040"/>
                <a:gd name="connsiteY5" fmla="*/ 0 h 922163"/>
                <a:gd name="connsiteX6" fmla="*/ 1648439 w 4596040"/>
                <a:gd name="connsiteY6" fmla="*/ 37388 h 922163"/>
                <a:gd name="connsiteX7" fmla="*/ 4596040 w 4596040"/>
                <a:gd name="connsiteY7" fmla="*/ 443788 h 922163"/>
                <a:gd name="connsiteX0" fmla="*/ 1715146 w 4596037"/>
                <a:gd name="connsiteY0" fmla="*/ 922163 h 922163"/>
                <a:gd name="connsiteX1" fmla="*/ 57796 w 4596037"/>
                <a:gd name="connsiteY1" fmla="*/ 922163 h 922163"/>
                <a:gd name="connsiteX2" fmla="*/ 388932 w 4596037"/>
                <a:gd name="connsiteY2" fmla="*/ 457622 h 922163"/>
                <a:gd name="connsiteX3" fmla="*/ 56727 w 4596037"/>
                <a:gd name="connsiteY3" fmla="*/ 51222 h 922163"/>
                <a:gd name="connsiteX4" fmla="*/ 425182 w 4596037"/>
                <a:gd name="connsiteY4" fmla="*/ 0 h 922163"/>
                <a:gd name="connsiteX5" fmla="*/ 1058917 w 4596037"/>
                <a:gd name="connsiteY5" fmla="*/ 0 h 922163"/>
                <a:gd name="connsiteX6" fmla="*/ 1648436 w 4596037"/>
                <a:gd name="connsiteY6" fmla="*/ 37388 h 922163"/>
                <a:gd name="connsiteX7" fmla="*/ 4596037 w 4596037"/>
                <a:gd name="connsiteY7" fmla="*/ 443788 h 922163"/>
                <a:gd name="connsiteX0" fmla="*/ 1715146 w 4596037"/>
                <a:gd name="connsiteY0" fmla="*/ 922163 h 922163"/>
                <a:gd name="connsiteX1" fmla="*/ 57796 w 4596037"/>
                <a:gd name="connsiteY1" fmla="*/ 922163 h 922163"/>
                <a:gd name="connsiteX2" fmla="*/ 388932 w 4596037"/>
                <a:gd name="connsiteY2" fmla="*/ 457622 h 922163"/>
                <a:gd name="connsiteX3" fmla="*/ 56727 w 4596037"/>
                <a:gd name="connsiteY3" fmla="*/ 51222 h 922163"/>
                <a:gd name="connsiteX4" fmla="*/ 425182 w 4596037"/>
                <a:gd name="connsiteY4" fmla="*/ 0 h 922163"/>
                <a:gd name="connsiteX5" fmla="*/ 1058917 w 4596037"/>
                <a:gd name="connsiteY5" fmla="*/ 0 h 922163"/>
                <a:gd name="connsiteX6" fmla="*/ 1648436 w 4596037"/>
                <a:gd name="connsiteY6" fmla="*/ 37388 h 922163"/>
                <a:gd name="connsiteX7" fmla="*/ 4596037 w 4596037"/>
                <a:gd name="connsiteY7" fmla="*/ 443788 h 922163"/>
                <a:gd name="connsiteX0" fmla="*/ 1715146 w 4596037"/>
                <a:gd name="connsiteY0" fmla="*/ 922163 h 922163"/>
                <a:gd name="connsiteX1" fmla="*/ 57796 w 4596037"/>
                <a:gd name="connsiteY1" fmla="*/ 922163 h 922163"/>
                <a:gd name="connsiteX2" fmla="*/ 388932 w 4596037"/>
                <a:gd name="connsiteY2" fmla="*/ 457622 h 922163"/>
                <a:gd name="connsiteX3" fmla="*/ 56727 w 4596037"/>
                <a:gd name="connsiteY3" fmla="*/ 51222 h 922163"/>
                <a:gd name="connsiteX4" fmla="*/ 425182 w 4596037"/>
                <a:gd name="connsiteY4" fmla="*/ 0 h 922163"/>
                <a:gd name="connsiteX5" fmla="*/ 1058917 w 4596037"/>
                <a:gd name="connsiteY5" fmla="*/ 0 h 922163"/>
                <a:gd name="connsiteX6" fmla="*/ 1648436 w 4596037"/>
                <a:gd name="connsiteY6" fmla="*/ 37388 h 922163"/>
                <a:gd name="connsiteX7" fmla="*/ 4596037 w 4596037"/>
                <a:gd name="connsiteY7" fmla="*/ 443788 h 922163"/>
                <a:gd name="connsiteX0" fmla="*/ 1662675 w 4543566"/>
                <a:gd name="connsiteY0" fmla="*/ 922163 h 922163"/>
                <a:gd name="connsiteX1" fmla="*/ 5325 w 4543566"/>
                <a:gd name="connsiteY1" fmla="*/ 922163 h 922163"/>
                <a:gd name="connsiteX2" fmla="*/ 336461 w 4543566"/>
                <a:gd name="connsiteY2" fmla="*/ 457622 h 922163"/>
                <a:gd name="connsiteX3" fmla="*/ 4256 w 4543566"/>
                <a:gd name="connsiteY3" fmla="*/ 51222 h 922163"/>
                <a:gd name="connsiteX4" fmla="*/ 372711 w 4543566"/>
                <a:gd name="connsiteY4" fmla="*/ 0 h 922163"/>
                <a:gd name="connsiteX5" fmla="*/ 1006446 w 4543566"/>
                <a:gd name="connsiteY5" fmla="*/ 0 h 922163"/>
                <a:gd name="connsiteX6" fmla="*/ 1595965 w 4543566"/>
                <a:gd name="connsiteY6" fmla="*/ 37388 h 922163"/>
                <a:gd name="connsiteX7" fmla="*/ 4543566 w 4543566"/>
                <a:gd name="connsiteY7" fmla="*/ 443788 h 922163"/>
                <a:gd name="connsiteX0" fmla="*/ 1665044 w 4545935"/>
                <a:gd name="connsiteY0" fmla="*/ 922163 h 922163"/>
                <a:gd name="connsiteX1" fmla="*/ 7694 w 4545935"/>
                <a:gd name="connsiteY1" fmla="*/ 922163 h 922163"/>
                <a:gd name="connsiteX2" fmla="*/ 338830 w 4545935"/>
                <a:gd name="connsiteY2" fmla="*/ 457622 h 922163"/>
                <a:gd name="connsiteX3" fmla="*/ 6625 w 4545935"/>
                <a:gd name="connsiteY3" fmla="*/ 51222 h 922163"/>
                <a:gd name="connsiteX4" fmla="*/ 48148 w 4545935"/>
                <a:gd name="connsiteY4" fmla="*/ 0 h 922163"/>
                <a:gd name="connsiteX5" fmla="*/ 1008815 w 4545935"/>
                <a:gd name="connsiteY5" fmla="*/ 0 h 922163"/>
                <a:gd name="connsiteX6" fmla="*/ 1598334 w 4545935"/>
                <a:gd name="connsiteY6" fmla="*/ 37388 h 922163"/>
                <a:gd name="connsiteX7" fmla="*/ 4545935 w 4545935"/>
                <a:gd name="connsiteY7" fmla="*/ 443788 h 922163"/>
                <a:gd name="connsiteX0" fmla="*/ 1665044 w 1930539"/>
                <a:gd name="connsiteY0" fmla="*/ 922163 h 922163"/>
                <a:gd name="connsiteX1" fmla="*/ 7694 w 1930539"/>
                <a:gd name="connsiteY1" fmla="*/ 922163 h 922163"/>
                <a:gd name="connsiteX2" fmla="*/ 338830 w 1930539"/>
                <a:gd name="connsiteY2" fmla="*/ 457622 h 922163"/>
                <a:gd name="connsiteX3" fmla="*/ 6625 w 1930539"/>
                <a:gd name="connsiteY3" fmla="*/ 51222 h 922163"/>
                <a:gd name="connsiteX4" fmla="*/ 48148 w 1930539"/>
                <a:gd name="connsiteY4" fmla="*/ 0 h 922163"/>
                <a:gd name="connsiteX5" fmla="*/ 1008815 w 1930539"/>
                <a:gd name="connsiteY5" fmla="*/ 0 h 922163"/>
                <a:gd name="connsiteX6" fmla="*/ 1598334 w 1930539"/>
                <a:gd name="connsiteY6" fmla="*/ 37388 h 922163"/>
                <a:gd name="connsiteX7" fmla="*/ 1930539 w 1930539"/>
                <a:gd name="connsiteY7" fmla="*/ 443788 h 922163"/>
                <a:gd name="connsiteX0" fmla="*/ 1665044 w 1930539"/>
                <a:gd name="connsiteY0" fmla="*/ 922163 h 922163"/>
                <a:gd name="connsiteX1" fmla="*/ 7694 w 1930539"/>
                <a:gd name="connsiteY1" fmla="*/ 922163 h 922163"/>
                <a:gd name="connsiteX2" fmla="*/ 338830 w 1930539"/>
                <a:gd name="connsiteY2" fmla="*/ 457622 h 922163"/>
                <a:gd name="connsiteX3" fmla="*/ 6625 w 1930539"/>
                <a:gd name="connsiteY3" fmla="*/ 51222 h 922163"/>
                <a:gd name="connsiteX4" fmla="*/ 48148 w 1930539"/>
                <a:gd name="connsiteY4" fmla="*/ 0 h 922163"/>
                <a:gd name="connsiteX5" fmla="*/ 1008815 w 1930539"/>
                <a:gd name="connsiteY5" fmla="*/ 0 h 922163"/>
                <a:gd name="connsiteX6" fmla="*/ 1598334 w 1930539"/>
                <a:gd name="connsiteY6" fmla="*/ 37388 h 922163"/>
                <a:gd name="connsiteX7" fmla="*/ 1930539 w 1930539"/>
                <a:gd name="connsiteY7" fmla="*/ 443788 h 922163"/>
                <a:gd name="connsiteX0" fmla="*/ 1665044 w 1930539"/>
                <a:gd name="connsiteY0" fmla="*/ 922163 h 922163"/>
                <a:gd name="connsiteX1" fmla="*/ 7694 w 1930539"/>
                <a:gd name="connsiteY1" fmla="*/ 922163 h 922163"/>
                <a:gd name="connsiteX2" fmla="*/ 338830 w 1930539"/>
                <a:gd name="connsiteY2" fmla="*/ 457622 h 922163"/>
                <a:gd name="connsiteX3" fmla="*/ 6625 w 1930539"/>
                <a:gd name="connsiteY3" fmla="*/ 51222 h 922163"/>
                <a:gd name="connsiteX4" fmla="*/ 48148 w 1930539"/>
                <a:gd name="connsiteY4" fmla="*/ 0 h 922163"/>
                <a:gd name="connsiteX5" fmla="*/ 1008815 w 1930539"/>
                <a:gd name="connsiteY5" fmla="*/ 0 h 922163"/>
                <a:gd name="connsiteX6" fmla="*/ 1598334 w 1930539"/>
                <a:gd name="connsiteY6" fmla="*/ 37388 h 922163"/>
                <a:gd name="connsiteX7" fmla="*/ 1930539 w 1930539"/>
                <a:gd name="connsiteY7" fmla="*/ 443788 h 922163"/>
                <a:gd name="connsiteX0" fmla="*/ 1665044 w 1930539"/>
                <a:gd name="connsiteY0" fmla="*/ 922163 h 922163"/>
                <a:gd name="connsiteX1" fmla="*/ 7694 w 1930539"/>
                <a:gd name="connsiteY1" fmla="*/ 922163 h 922163"/>
                <a:gd name="connsiteX2" fmla="*/ 338830 w 1930539"/>
                <a:gd name="connsiteY2" fmla="*/ 457622 h 922163"/>
                <a:gd name="connsiteX3" fmla="*/ 6625 w 1930539"/>
                <a:gd name="connsiteY3" fmla="*/ 51222 h 922163"/>
                <a:gd name="connsiteX4" fmla="*/ 48148 w 1930539"/>
                <a:gd name="connsiteY4" fmla="*/ 0 h 922163"/>
                <a:gd name="connsiteX5" fmla="*/ 1531891 w 1930539"/>
                <a:gd name="connsiteY5" fmla="*/ 0 h 922163"/>
                <a:gd name="connsiteX6" fmla="*/ 1598334 w 1930539"/>
                <a:gd name="connsiteY6" fmla="*/ 37388 h 922163"/>
                <a:gd name="connsiteX7" fmla="*/ 1930539 w 1930539"/>
                <a:gd name="connsiteY7" fmla="*/ 443788 h 922163"/>
                <a:gd name="connsiteX0" fmla="*/ 1665044 w 1930539"/>
                <a:gd name="connsiteY0" fmla="*/ 922163 h 922163"/>
                <a:gd name="connsiteX1" fmla="*/ 7694 w 1930539"/>
                <a:gd name="connsiteY1" fmla="*/ 922163 h 922163"/>
                <a:gd name="connsiteX2" fmla="*/ 336295 w 1930539"/>
                <a:gd name="connsiteY2" fmla="*/ 457622 h 922163"/>
                <a:gd name="connsiteX3" fmla="*/ 6625 w 1930539"/>
                <a:gd name="connsiteY3" fmla="*/ 51222 h 922163"/>
                <a:gd name="connsiteX4" fmla="*/ 48148 w 1930539"/>
                <a:gd name="connsiteY4" fmla="*/ 0 h 922163"/>
                <a:gd name="connsiteX5" fmla="*/ 1531891 w 1930539"/>
                <a:gd name="connsiteY5" fmla="*/ 0 h 922163"/>
                <a:gd name="connsiteX6" fmla="*/ 1598334 w 1930539"/>
                <a:gd name="connsiteY6" fmla="*/ 37388 h 922163"/>
                <a:gd name="connsiteX7" fmla="*/ 1930539 w 1930539"/>
                <a:gd name="connsiteY7" fmla="*/ 443788 h 922163"/>
                <a:gd name="connsiteX0" fmla="*/ 1665044 w 1930539"/>
                <a:gd name="connsiteY0" fmla="*/ 922163 h 922163"/>
                <a:gd name="connsiteX1" fmla="*/ 7694 w 1930539"/>
                <a:gd name="connsiteY1" fmla="*/ 922163 h 922163"/>
                <a:gd name="connsiteX2" fmla="*/ 336295 w 1930539"/>
                <a:gd name="connsiteY2" fmla="*/ 457622 h 922163"/>
                <a:gd name="connsiteX3" fmla="*/ 6625 w 1930539"/>
                <a:gd name="connsiteY3" fmla="*/ 51222 h 922163"/>
                <a:gd name="connsiteX4" fmla="*/ 48148 w 1930539"/>
                <a:gd name="connsiteY4" fmla="*/ 0 h 922163"/>
                <a:gd name="connsiteX5" fmla="*/ 1531891 w 1930539"/>
                <a:gd name="connsiteY5" fmla="*/ 0 h 922163"/>
                <a:gd name="connsiteX6" fmla="*/ 1598334 w 1930539"/>
                <a:gd name="connsiteY6" fmla="*/ 37388 h 922163"/>
                <a:gd name="connsiteX7" fmla="*/ 1930539 w 1930539"/>
                <a:gd name="connsiteY7" fmla="*/ 443788 h 922163"/>
                <a:gd name="connsiteX0" fmla="*/ 1665044 w 1930539"/>
                <a:gd name="connsiteY0" fmla="*/ 922163 h 922163"/>
                <a:gd name="connsiteX1" fmla="*/ 7694 w 1930539"/>
                <a:gd name="connsiteY1" fmla="*/ 922163 h 922163"/>
                <a:gd name="connsiteX2" fmla="*/ 336295 w 1930539"/>
                <a:gd name="connsiteY2" fmla="*/ 457622 h 922163"/>
                <a:gd name="connsiteX3" fmla="*/ 6625 w 1930539"/>
                <a:gd name="connsiteY3" fmla="*/ 51222 h 922163"/>
                <a:gd name="connsiteX4" fmla="*/ 48148 w 1930539"/>
                <a:gd name="connsiteY4" fmla="*/ 0 h 922163"/>
                <a:gd name="connsiteX5" fmla="*/ 1531891 w 1930539"/>
                <a:gd name="connsiteY5" fmla="*/ 0 h 922163"/>
                <a:gd name="connsiteX6" fmla="*/ 1598334 w 1930539"/>
                <a:gd name="connsiteY6" fmla="*/ 37388 h 922163"/>
                <a:gd name="connsiteX7" fmla="*/ 1930539 w 1930539"/>
                <a:gd name="connsiteY7" fmla="*/ 443788 h 922163"/>
                <a:gd name="connsiteX0" fmla="*/ 1664989 w 1930484"/>
                <a:gd name="connsiteY0" fmla="*/ 922163 h 922163"/>
                <a:gd name="connsiteX1" fmla="*/ 7639 w 1930484"/>
                <a:gd name="connsiteY1" fmla="*/ 922163 h 922163"/>
                <a:gd name="connsiteX2" fmla="*/ 336240 w 1930484"/>
                <a:gd name="connsiteY2" fmla="*/ 457622 h 922163"/>
                <a:gd name="connsiteX3" fmla="*/ 6570 w 1930484"/>
                <a:gd name="connsiteY3" fmla="*/ 51222 h 922163"/>
                <a:gd name="connsiteX4" fmla="*/ 48093 w 1930484"/>
                <a:gd name="connsiteY4" fmla="*/ 0 h 922163"/>
                <a:gd name="connsiteX5" fmla="*/ 1531836 w 1930484"/>
                <a:gd name="connsiteY5" fmla="*/ 0 h 922163"/>
                <a:gd name="connsiteX6" fmla="*/ 1598279 w 1930484"/>
                <a:gd name="connsiteY6" fmla="*/ 37388 h 922163"/>
                <a:gd name="connsiteX7" fmla="*/ 1930484 w 1930484"/>
                <a:gd name="connsiteY7" fmla="*/ 443788 h 922163"/>
                <a:gd name="connsiteX0" fmla="*/ 1664995 w 1930490"/>
                <a:gd name="connsiteY0" fmla="*/ 922163 h 922163"/>
                <a:gd name="connsiteX1" fmla="*/ 7645 w 1930490"/>
                <a:gd name="connsiteY1" fmla="*/ 922163 h 922163"/>
                <a:gd name="connsiteX2" fmla="*/ 336246 w 1930490"/>
                <a:gd name="connsiteY2" fmla="*/ 457622 h 922163"/>
                <a:gd name="connsiteX3" fmla="*/ 6576 w 1930490"/>
                <a:gd name="connsiteY3" fmla="*/ 51222 h 922163"/>
                <a:gd name="connsiteX4" fmla="*/ 47785 w 1930490"/>
                <a:gd name="connsiteY4" fmla="*/ 0 h 922163"/>
                <a:gd name="connsiteX5" fmla="*/ 1531842 w 1930490"/>
                <a:gd name="connsiteY5" fmla="*/ 0 h 922163"/>
                <a:gd name="connsiteX6" fmla="*/ 1598285 w 1930490"/>
                <a:gd name="connsiteY6" fmla="*/ 37388 h 922163"/>
                <a:gd name="connsiteX7" fmla="*/ 1930490 w 1930490"/>
                <a:gd name="connsiteY7" fmla="*/ 443788 h 922163"/>
                <a:gd name="connsiteX0" fmla="*/ 1664995 w 1927955"/>
                <a:gd name="connsiteY0" fmla="*/ 922163 h 922163"/>
                <a:gd name="connsiteX1" fmla="*/ 7645 w 1927955"/>
                <a:gd name="connsiteY1" fmla="*/ 922163 h 922163"/>
                <a:gd name="connsiteX2" fmla="*/ 336246 w 1927955"/>
                <a:gd name="connsiteY2" fmla="*/ 457622 h 922163"/>
                <a:gd name="connsiteX3" fmla="*/ 6576 w 1927955"/>
                <a:gd name="connsiteY3" fmla="*/ 51222 h 922163"/>
                <a:gd name="connsiteX4" fmla="*/ 47785 w 1927955"/>
                <a:gd name="connsiteY4" fmla="*/ 0 h 922163"/>
                <a:gd name="connsiteX5" fmla="*/ 1531842 w 1927955"/>
                <a:gd name="connsiteY5" fmla="*/ 0 h 922163"/>
                <a:gd name="connsiteX6" fmla="*/ 1598285 w 1927955"/>
                <a:gd name="connsiteY6" fmla="*/ 37388 h 922163"/>
                <a:gd name="connsiteX7" fmla="*/ 1927955 w 1927955"/>
                <a:gd name="connsiteY7" fmla="*/ 443788 h 922163"/>
                <a:gd name="connsiteX0" fmla="*/ 1664995 w 1927955"/>
                <a:gd name="connsiteY0" fmla="*/ 922163 h 922163"/>
                <a:gd name="connsiteX1" fmla="*/ 7645 w 1927955"/>
                <a:gd name="connsiteY1" fmla="*/ 922163 h 922163"/>
                <a:gd name="connsiteX2" fmla="*/ 336246 w 1927955"/>
                <a:gd name="connsiteY2" fmla="*/ 457622 h 922163"/>
                <a:gd name="connsiteX3" fmla="*/ 6576 w 1927955"/>
                <a:gd name="connsiteY3" fmla="*/ 51222 h 922163"/>
                <a:gd name="connsiteX4" fmla="*/ 47785 w 1927955"/>
                <a:gd name="connsiteY4" fmla="*/ 0 h 922163"/>
                <a:gd name="connsiteX5" fmla="*/ 1531842 w 1927955"/>
                <a:gd name="connsiteY5" fmla="*/ 0 h 922163"/>
                <a:gd name="connsiteX6" fmla="*/ 1598285 w 1927955"/>
                <a:gd name="connsiteY6" fmla="*/ 37388 h 922163"/>
                <a:gd name="connsiteX7" fmla="*/ 1927955 w 1927955"/>
                <a:gd name="connsiteY7" fmla="*/ 443788 h 922163"/>
                <a:gd name="connsiteX0" fmla="*/ 1664995 w 1927955"/>
                <a:gd name="connsiteY0" fmla="*/ 922163 h 922163"/>
                <a:gd name="connsiteX1" fmla="*/ 7645 w 1927955"/>
                <a:gd name="connsiteY1" fmla="*/ 922163 h 922163"/>
                <a:gd name="connsiteX2" fmla="*/ 336246 w 1927955"/>
                <a:gd name="connsiteY2" fmla="*/ 457622 h 922163"/>
                <a:gd name="connsiteX3" fmla="*/ 6576 w 1927955"/>
                <a:gd name="connsiteY3" fmla="*/ 51222 h 922163"/>
                <a:gd name="connsiteX4" fmla="*/ 47785 w 1927955"/>
                <a:gd name="connsiteY4" fmla="*/ 0 h 922163"/>
                <a:gd name="connsiteX5" fmla="*/ 1531842 w 1927955"/>
                <a:gd name="connsiteY5" fmla="*/ 0 h 922163"/>
                <a:gd name="connsiteX6" fmla="*/ 1598285 w 1927955"/>
                <a:gd name="connsiteY6" fmla="*/ 37388 h 922163"/>
                <a:gd name="connsiteX7" fmla="*/ 1927955 w 1927955"/>
                <a:gd name="connsiteY7" fmla="*/ 443788 h 922163"/>
                <a:gd name="connsiteX0" fmla="*/ 1664995 w 1927955"/>
                <a:gd name="connsiteY0" fmla="*/ 922163 h 922163"/>
                <a:gd name="connsiteX1" fmla="*/ 7645 w 1927955"/>
                <a:gd name="connsiteY1" fmla="*/ 922163 h 922163"/>
                <a:gd name="connsiteX2" fmla="*/ 336246 w 1927955"/>
                <a:gd name="connsiteY2" fmla="*/ 457622 h 922163"/>
                <a:gd name="connsiteX3" fmla="*/ 6576 w 1927955"/>
                <a:gd name="connsiteY3" fmla="*/ 51222 h 922163"/>
                <a:gd name="connsiteX4" fmla="*/ 47785 w 1927955"/>
                <a:gd name="connsiteY4" fmla="*/ 0 h 922163"/>
                <a:gd name="connsiteX5" fmla="*/ 1532354 w 1927955"/>
                <a:gd name="connsiteY5" fmla="*/ 0 h 922163"/>
                <a:gd name="connsiteX6" fmla="*/ 1598285 w 1927955"/>
                <a:gd name="connsiteY6" fmla="*/ 37388 h 922163"/>
                <a:gd name="connsiteX7" fmla="*/ 1927955 w 1927955"/>
                <a:gd name="connsiteY7" fmla="*/ 443788 h 922163"/>
                <a:gd name="connsiteX0" fmla="*/ 1664995 w 1927955"/>
                <a:gd name="connsiteY0" fmla="*/ 922163 h 922163"/>
                <a:gd name="connsiteX1" fmla="*/ 7645 w 1927955"/>
                <a:gd name="connsiteY1" fmla="*/ 922163 h 922163"/>
                <a:gd name="connsiteX2" fmla="*/ 164813 w 1927955"/>
                <a:gd name="connsiteY2" fmla="*/ 457622 h 922163"/>
                <a:gd name="connsiteX3" fmla="*/ 6576 w 1927955"/>
                <a:gd name="connsiteY3" fmla="*/ 51222 h 922163"/>
                <a:gd name="connsiteX4" fmla="*/ 47785 w 1927955"/>
                <a:gd name="connsiteY4" fmla="*/ 0 h 922163"/>
                <a:gd name="connsiteX5" fmla="*/ 1532354 w 1927955"/>
                <a:gd name="connsiteY5" fmla="*/ 0 h 922163"/>
                <a:gd name="connsiteX6" fmla="*/ 1598285 w 1927955"/>
                <a:gd name="connsiteY6" fmla="*/ 37388 h 922163"/>
                <a:gd name="connsiteX7" fmla="*/ 1927955 w 1927955"/>
                <a:gd name="connsiteY7" fmla="*/ 443788 h 922163"/>
                <a:gd name="connsiteX0" fmla="*/ 1664995 w 1927955"/>
                <a:gd name="connsiteY0" fmla="*/ 922163 h 922163"/>
                <a:gd name="connsiteX1" fmla="*/ 7645 w 1927955"/>
                <a:gd name="connsiteY1" fmla="*/ 922163 h 922163"/>
                <a:gd name="connsiteX2" fmla="*/ 164813 w 1927955"/>
                <a:gd name="connsiteY2" fmla="*/ 457622 h 922163"/>
                <a:gd name="connsiteX3" fmla="*/ 6576 w 1927955"/>
                <a:gd name="connsiteY3" fmla="*/ 51222 h 922163"/>
                <a:gd name="connsiteX4" fmla="*/ 47785 w 1927955"/>
                <a:gd name="connsiteY4" fmla="*/ 0 h 922163"/>
                <a:gd name="connsiteX5" fmla="*/ 1532354 w 1927955"/>
                <a:gd name="connsiteY5" fmla="*/ 0 h 922163"/>
                <a:gd name="connsiteX6" fmla="*/ 1598285 w 1927955"/>
                <a:gd name="connsiteY6" fmla="*/ 37388 h 922163"/>
                <a:gd name="connsiteX7" fmla="*/ 1927955 w 1927955"/>
                <a:gd name="connsiteY7" fmla="*/ 443788 h 922163"/>
                <a:gd name="connsiteX0" fmla="*/ 1664995 w 1927955"/>
                <a:gd name="connsiteY0" fmla="*/ 922163 h 922163"/>
                <a:gd name="connsiteX1" fmla="*/ 7645 w 1927955"/>
                <a:gd name="connsiteY1" fmla="*/ 922163 h 922163"/>
                <a:gd name="connsiteX2" fmla="*/ 164813 w 1927955"/>
                <a:gd name="connsiteY2" fmla="*/ 457622 h 922163"/>
                <a:gd name="connsiteX3" fmla="*/ 6576 w 1927955"/>
                <a:gd name="connsiteY3" fmla="*/ 51222 h 922163"/>
                <a:gd name="connsiteX4" fmla="*/ 47785 w 1927955"/>
                <a:gd name="connsiteY4" fmla="*/ 0 h 922163"/>
                <a:gd name="connsiteX5" fmla="*/ 1532354 w 1927955"/>
                <a:gd name="connsiteY5" fmla="*/ 0 h 922163"/>
                <a:gd name="connsiteX6" fmla="*/ 1598285 w 1927955"/>
                <a:gd name="connsiteY6" fmla="*/ 37388 h 922163"/>
                <a:gd name="connsiteX7" fmla="*/ 1927955 w 1927955"/>
                <a:gd name="connsiteY7" fmla="*/ 443788 h 922163"/>
                <a:gd name="connsiteX0" fmla="*/ 1661365 w 1924325"/>
                <a:gd name="connsiteY0" fmla="*/ 922163 h 922163"/>
                <a:gd name="connsiteX1" fmla="*/ 4015 w 1924325"/>
                <a:gd name="connsiteY1" fmla="*/ 922163 h 922163"/>
                <a:gd name="connsiteX2" fmla="*/ 161183 w 1924325"/>
                <a:gd name="connsiteY2" fmla="*/ 457622 h 922163"/>
                <a:gd name="connsiteX3" fmla="*/ 2946 w 1924325"/>
                <a:gd name="connsiteY3" fmla="*/ 51222 h 922163"/>
                <a:gd name="connsiteX4" fmla="*/ 44155 w 1924325"/>
                <a:gd name="connsiteY4" fmla="*/ 0 h 922163"/>
                <a:gd name="connsiteX5" fmla="*/ 1528724 w 1924325"/>
                <a:gd name="connsiteY5" fmla="*/ 0 h 922163"/>
                <a:gd name="connsiteX6" fmla="*/ 1594655 w 1924325"/>
                <a:gd name="connsiteY6" fmla="*/ 37388 h 922163"/>
                <a:gd name="connsiteX7" fmla="*/ 1924325 w 1924325"/>
                <a:gd name="connsiteY7" fmla="*/ 443788 h 922163"/>
                <a:gd name="connsiteX0" fmla="*/ 1661718 w 1924678"/>
                <a:gd name="connsiteY0" fmla="*/ 922163 h 922163"/>
                <a:gd name="connsiteX1" fmla="*/ 4368 w 1924678"/>
                <a:gd name="connsiteY1" fmla="*/ 922163 h 922163"/>
                <a:gd name="connsiteX2" fmla="*/ 161536 w 1924678"/>
                <a:gd name="connsiteY2" fmla="*/ 457622 h 922163"/>
                <a:gd name="connsiteX3" fmla="*/ 3299 w 1924678"/>
                <a:gd name="connsiteY3" fmla="*/ 51222 h 922163"/>
                <a:gd name="connsiteX4" fmla="*/ 23078 w 1924678"/>
                <a:gd name="connsiteY4" fmla="*/ 0 h 922163"/>
                <a:gd name="connsiteX5" fmla="*/ 1529077 w 1924678"/>
                <a:gd name="connsiteY5" fmla="*/ 0 h 922163"/>
                <a:gd name="connsiteX6" fmla="*/ 1595008 w 1924678"/>
                <a:gd name="connsiteY6" fmla="*/ 37388 h 922163"/>
                <a:gd name="connsiteX7" fmla="*/ 1924678 w 1924678"/>
                <a:gd name="connsiteY7" fmla="*/ 443788 h 922163"/>
                <a:gd name="connsiteX0" fmla="*/ 1661718 w 1753245"/>
                <a:gd name="connsiteY0" fmla="*/ 922163 h 922163"/>
                <a:gd name="connsiteX1" fmla="*/ 4368 w 1753245"/>
                <a:gd name="connsiteY1" fmla="*/ 922163 h 922163"/>
                <a:gd name="connsiteX2" fmla="*/ 161536 w 1753245"/>
                <a:gd name="connsiteY2" fmla="*/ 457622 h 922163"/>
                <a:gd name="connsiteX3" fmla="*/ 3299 w 1753245"/>
                <a:gd name="connsiteY3" fmla="*/ 51222 h 922163"/>
                <a:gd name="connsiteX4" fmla="*/ 23078 w 1753245"/>
                <a:gd name="connsiteY4" fmla="*/ 0 h 922163"/>
                <a:gd name="connsiteX5" fmla="*/ 1529077 w 1753245"/>
                <a:gd name="connsiteY5" fmla="*/ 0 h 922163"/>
                <a:gd name="connsiteX6" fmla="*/ 1595008 w 1753245"/>
                <a:gd name="connsiteY6" fmla="*/ 37388 h 922163"/>
                <a:gd name="connsiteX7" fmla="*/ 1753245 w 1753245"/>
                <a:gd name="connsiteY7" fmla="*/ 443788 h 922163"/>
                <a:gd name="connsiteX0" fmla="*/ 1661718 w 1753245"/>
                <a:gd name="connsiteY0" fmla="*/ 922163 h 922163"/>
                <a:gd name="connsiteX1" fmla="*/ 4368 w 1753245"/>
                <a:gd name="connsiteY1" fmla="*/ 922163 h 922163"/>
                <a:gd name="connsiteX2" fmla="*/ 161536 w 1753245"/>
                <a:gd name="connsiteY2" fmla="*/ 457622 h 922163"/>
                <a:gd name="connsiteX3" fmla="*/ 3299 w 1753245"/>
                <a:gd name="connsiteY3" fmla="*/ 51222 h 922163"/>
                <a:gd name="connsiteX4" fmla="*/ 23078 w 1753245"/>
                <a:gd name="connsiteY4" fmla="*/ 0 h 922163"/>
                <a:gd name="connsiteX5" fmla="*/ 1529077 w 1753245"/>
                <a:gd name="connsiteY5" fmla="*/ 0 h 922163"/>
                <a:gd name="connsiteX6" fmla="*/ 1595008 w 1753245"/>
                <a:gd name="connsiteY6" fmla="*/ 37388 h 922163"/>
                <a:gd name="connsiteX7" fmla="*/ 1753245 w 1753245"/>
                <a:gd name="connsiteY7" fmla="*/ 443788 h 922163"/>
                <a:gd name="connsiteX0" fmla="*/ 1661718 w 1753245"/>
                <a:gd name="connsiteY0" fmla="*/ 922163 h 922163"/>
                <a:gd name="connsiteX1" fmla="*/ 4368 w 1753245"/>
                <a:gd name="connsiteY1" fmla="*/ 922163 h 922163"/>
                <a:gd name="connsiteX2" fmla="*/ 161536 w 1753245"/>
                <a:gd name="connsiteY2" fmla="*/ 457622 h 922163"/>
                <a:gd name="connsiteX3" fmla="*/ 3299 w 1753245"/>
                <a:gd name="connsiteY3" fmla="*/ 51222 h 922163"/>
                <a:gd name="connsiteX4" fmla="*/ 23078 w 1753245"/>
                <a:gd name="connsiteY4" fmla="*/ 0 h 922163"/>
                <a:gd name="connsiteX5" fmla="*/ 1529077 w 1753245"/>
                <a:gd name="connsiteY5" fmla="*/ 0 h 922163"/>
                <a:gd name="connsiteX6" fmla="*/ 1595008 w 1753245"/>
                <a:gd name="connsiteY6" fmla="*/ 37388 h 922163"/>
                <a:gd name="connsiteX7" fmla="*/ 1753245 w 1753245"/>
                <a:gd name="connsiteY7" fmla="*/ 443788 h 922163"/>
                <a:gd name="connsiteX0" fmla="*/ 1661718 w 1753245"/>
                <a:gd name="connsiteY0" fmla="*/ 922163 h 922163"/>
                <a:gd name="connsiteX1" fmla="*/ 4368 w 1753245"/>
                <a:gd name="connsiteY1" fmla="*/ 922163 h 922163"/>
                <a:gd name="connsiteX2" fmla="*/ 161536 w 1753245"/>
                <a:gd name="connsiteY2" fmla="*/ 457622 h 922163"/>
                <a:gd name="connsiteX3" fmla="*/ 3299 w 1753245"/>
                <a:gd name="connsiteY3" fmla="*/ 51222 h 922163"/>
                <a:gd name="connsiteX4" fmla="*/ 23078 w 1753245"/>
                <a:gd name="connsiteY4" fmla="*/ 0 h 922163"/>
                <a:gd name="connsiteX5" fmla="*/ 1563360 w 1753245"/>
                <a:gd name="connsiteY5" fmla="*/ 0 h 922163"/>
                <a:gd name="connsiteX6" fmla="*/ 1595008 w 1753245"/>
                <a:gd name="connsiteY6" fmla="*/ 37388 h 922163"/>
                <a:gd name="connsiteX7" fmla="*/ 1753245 w 1753245"/>
                <a:gd name="connsiteY7" fmla="*/ 443788 h 922163"/>
                <a:gd name="connsiteX0" fmla="*/ 1661718 w 1753245"/>
                <a:gd name="connsiteY0" fmla="*/ 922163 h 922163"/>
                <a:gd name="connsiteX1" fmla="*/ 4368 w 1753245"/>
                <a:gd name="connsiteY1" fmla="*/ 922163 h 922163"/>
                <a:gd name="connsiteX2" fmla="*/ 1283107 w 1753245"/>
                <a:gd name="connsiteY2" fmla="*/ 457622 h 922163"/>
                <a:gd name="connsiteX3" fmla="*/ 3299 w 1753245"/>
                <a:gd name="connsiteY3" fmla="*/ 51222 h 922163"/>
                <a:gd name="connsiteX4" fmla="*/ 23078 w 1753245"/>
                <a:gd name="connsiteY4" fmla="*/ 0 h 922163"/>
                <a:gd name="connsiteX5" fmla="*/ 1563360 w 1753245"/>
                <a:gd name="connsiteY5" fmla="*/ 0 h 922163"/>
                <a:gd name="connsiteX6" fmla="*/ 1595008 w 1753245"/>
                <a:gd name="connsiteY6" fmla="*/ 37388 h 922163"/>
                <a:gd name="connsiteX7" fmla="*/ 1753245 w 1753245"/>
                <a:gd name="connsiteY7" fmla="*/ 443788 h 922163"/>
                <a:gd name="connsiteX0" fmla="*/ 1661718 w 1753245"/>
                <a:gd name="connsiteY0" fmla="*/ 922163 h 922163"/>
                <a:gd name="connsiteX1" fmla="*/ 4368 w 1753245"/>
                <a:gd name="connsiteY1" fmla="*/ 922163 h 922163"/>
                <a:gd name="connsiteX2" fmla="*/ 1283107 w 1753245"/>
                <a:gd name="connsiteY2" fmla="*/ 457622 h 922163"/>
                <a:gd name="connsiteX3" fmla="*/ 3299 w 1753245"/>
                <a:gd name="connsiteY3" fmla="*/ 51222 h 922163"/>
                <a:gd name="connsiteX4" fmla="*/ 23078 w 1753245"/>
                <a:gd name="connsiteY4" fmla="*/ 0 h 922163"/>
                <a:gd name="connsiteX5" fmla="*/ 1563360 w 1753245"/>
                <a:gd name="connsiteY5" fmla="*/ 0 h 922163"/>
                <a:gd name="connsiteX6" fmla="*/ 1595008 w 1753245"/>
                <a:gd name="connsiteY6" fmla="*/ 37388 h 922163"/>
                <a:gd name="connsiteX7" fmla="*/ 1753245 w 1753245"/>
                <a:gd name="connsiteY7" fmla="*/ 443788 h 922163"/>
                <a:gd name="connsiteX0" fmla="*/ 1661718 w 1753245"/>
                <a:gd name="connsiteY0" fmla="*/ 922163 h 922163"/>
                <a:gd name="connsiteX1" fmla="*/ 4368 w 1753245"/>
                <a:gd name="connsiteY1" fmla="*/ 922163 h 922163"/>
                <a:gd name="connsiteX2" fmla="*/ 1283107 w 1753245"/>
                <a:gd name="connsiteY2" fmla="*/ 457622 h 922163"/>
                <a:gd name="connsiteX3" fmla="*/ 3299 w 1753245"/>
                <a:gd name="connsiteY3" fmla="*/ 51222 h 922163"/>
                <a:gd name="connsiteX4" fmla="*/ 23078 w 1753245"/>
                <a:gd name="connsiteY4" fmla="*/ 0 h 922163"/>
                <a:gd name="connsiteX5" fmla="*/ 1563360 w 1753245"/>
                <a:gd name="connsiteY5" fmla="*/ 0 h 922163"/>
                <a:gd name="connsiteX6" fmla="*/ 1595008 w 1753245"/>
                <a:gd name="connsiteY6" fmla="*/ 37388 h 922163"/>
                <a:gd name="connsiteX7" fmla="*/ 1753245 w 1753245"/>
                <a:gd name="connsiteY7" fmla="*/ 443788 h 922163"/>
                <a:gd name="connsiteX0" fmla="*/ 1686533 w 1778060"/>
                <a:gd name="connsiteY0" fmla="*/ 922163 h 922163"/>
                <a:gd name="connsiteX1" fmla="*/ 29183 w 1778060"/>
                <a:gd name="connsiteY1" fmla="*/ 922163 h 922163"/>
                <a:gd name="connsiteX2" fmla="*/ 1307922 w 1778060"/>
                <a:gd name="connsiteY2" fmla="*/ 457622 h 922163"/>
                <a:gd name="connsiteX3" fmla="*/ 28114 w 1778060"/>
                <a:gd name="connsiteY3" fmla="*/ 51222 h 922163"/>
                <a:gd name="connsiteX4" fmla="*/ 47893 w 1778060"/>
                <a:gd name="connsiteY4" fmla="*/ 0 h 922163"/>
                <a:gd name="connsiteX5" fmla="*/ 1588175 w 1778060"/>
                <a:gd name="connsiteY5" fmla="*/ 0 h 922163"/>
                <a:gd name="connsiteX6" fmla="*/ 1619823 w 1778060"/>
                <a:gd name="connsiteY6" fmla="*/ 37388 h 922163"/>
                <a:gd name="connsiteX7" fmla="*/ 1778060 w 1778060"/>
                <a:gd name="connsiteY7" fmla="*/ 443788 h 922163"/>
                <a:gd name="connsiteX0" fmla="*/ 1683197 w 1774724"/>
                <a:gd name="connsiteY0" fmla="*/ 922163 h 922163"/>
                <a:gd name="connsiteX1" fmla="*/ 25847 w 1774724"/>
                <a:gd name="connsiteY1" fmla="*/ 922163 h 922163"/>
                <a:gd name="connsiteX2" fmla="*/ 1304586 w 1774724"/>
                <a:gd name="connsiteY2" fmla="*/ 457622 h 922163"/>
                <a:gd name="connsiteX3" fmla="*/ 24778 w 1774724"/>
                <a:gd name="connsiteY3" fmla="*/ 51222 h 922163"/>
                <a:gd name="connsiteX4" fmla="*/ 184760 w 1774724"/>
                <a:gd name="connsiteY4" fmla="*/ 0 h 922163"/>
                <a:gd name="connsiteX5" fmla="*/ 1584839 w 1774724"/>
                <a:gd name="connsiteY5" fmla="*/ 0 h 922163"/>
                <a:gd name="connsiteX6" fmla="*/ 1616487 w 1774724"/>
                <a:gd name="connsiteY6" fmla="*/ 37388 h 922163"/>
                <a:gd name="connsiteX7" fmla="*/ 1774724 w 1774724"/>
                <a:gd name="connsiteY7" fmla="*/ 443788 h 922163"/>
                <a:gd name="connsiteX0" fmla="*/ 1683197 w 2896293"/>
                <a:gd name="connsiteY0" fmla="*/ 922163 h 922163"/>
                <a:gd name="connsiteX1" fmla="*/ 25847 w 2896293"/>
                <a:gd name="connsiteY1" fmla="*/ 922163 h 922163"/>
                <a:gd name="connsiteX2" fmla="*/ 1304586 w 2896293"/>
                <a:gd name="connsiteY2" fmla="*/ 457622 h 922163"/>
                <a:gd name="connsiteX3" fmla="*/ 24778 w 2896293"/>
                <a:gd name="connsiteY3" fmla="*/ 51222 h 922163"/>
                <a:gd name="connsiteX4" fmla="*/ 184760 w 2896293"/>
                <a:gd name="connsiteY4" fmla="*/ 0 h 922163"/>
                <a:gd name="connsiteX5" fmla="*/ 1584839 w 2896293"/>
                <a:gd name="connsiteY5" fmla="*/ 0 h 922163"/>
                <a:gd name="connsiteX6" fmla="*/ 1616487 w 2896293"/>
                <a:gd name="connsiteY6" fmla="*/ 37388 h 922163"/>
                <a:gd name="connsiteX7" fmla="*/ 2896293 w 2896293"/>
                <a:gd name="connsiteY7" fmla="*/ 443788 h 922163"/>
                <a:gd name="connsiteX0" fmla="*/ 1683197 w 2896293"/>
                <a:gd name="connsiteY0" fmla="*/ 922163 h 922163"/>
                <a:gd name="connsiteX1" fmla="*/ 25847 w 2896293"/>
                <a:gd name="connsiteY1" fmla="*/ 922163 h 922163"/>
                <a:gd name="connsiteX2" fmla="*/ 1304586 w 2896293"/>
                <a:gd name="connsiteY2" fmla="*/ 457622 h 922163"/>
                <a:gd name="connsiteX3" fmla="*/ 24778 w 2896293"/>
                <a:gd name="connsiteY3" fmla="*/ 51222 h 922163"/>
                <a:gd name="connsiteX4" fmla="*/ 184760 w 2896293"/>
                <a:gd name="connsiteY4" fmla="*/ 0 h 922163"/>
                <a:gd name="connsiteX5" fmla="*/ 1584839 w 2896293"/>
                <a:gd name="connsiteY5" fmla="*/ 0 h 922163"/>
                <a:gd name="connsiteX6" fmla="*/ 1616487 w 2896293"/>
                <a:gd name="connsiteY6" fmla="*/ 37388 h 922163"/>
                <a:gd name="connsiteX7" fmla="*/ 2896293 w 2896293"/>
                <a:gd name="connsiteY7" fmla="*/ 443788 h 922163"/>
                <a:gd name="connsiteX0" fmla="*/ 1683197 w 2896293"/>
                <a:gd name="connsiteY0" fmla="*/ 922163 h 922163"/>
                <a:gd name="connsiteX1" fmla="*/ 25847 w 2896293"/>
                <a:gd name="connsiteY1" fmla="*/ 922163 h 922163"/>
                <a:gd name="connsiteX2" fmla="*/ 1304586 w 2896293"/>
                <a:gd name="connsiteY2" fmla="*/ 457622 h 922163"/>
                <a:gd name="connsiteX3" fmla="*/ 24778 w 2896293"/>
                <a:gd name="connsiteY3" fmla="*/ 51222 h 922163"/>
                <a:gd name="connsiteX4" fmla="*/ 184760 w 2896293"/>
                <a:gd name="connsiteY4" fmla="*/ 0 h 922163"/>
                <a:gd name="connsiteX5" fmla="*/ 1584839 w 2896293"/>
                <a:gd name="connsiteY5" fmla="*/ 0 h 922163"/>
                <a:gd name="connsiteX6" fmla="*/ 1616487 w 2896293"/>
                <a:gd name="connsiteY6" fmla="*/ 37388 h 922163"/>
                <a:gd name="connsiteX7" fmla="*/ 2896293 w 2896293"/>
                <a:gd name="connsiteY7" fmla="*/ 443788 h 922163"/>
                <a:gd name="connsiteX0" fmla="*/ 1683197 w 2896293"/>
                <a:gd name="connsiteY0" fmla="*/ 922163 h 922163"/>
                <a:gd name="connsiteX1" fmla="*/ 25847 w 2896293"/>
                <a:gd name="connsiteY1" fmla="*/ 922163 h 922163"/>
                <a:gd name="connsiteX2" fmla="*/ 1304586 w 2896293"/>
                <a:gd name="connsiteY2" fmla="*/ 457622 h 922163"/>
                <a:gd name="connsiteX3" fmla="*/ 24778 w 2896293"/>
                <a:gd name="connsiteY3" fmla="*/ 51222 h 922163"/>
                <a:gd name="connsiteX4" fmla="*/ 184760 w 2896293"/>
                <a:gd name="connsiteY4" fmla="*/ 0 h 922163"/>
                <a:gd name="connsiteX5" fmla="*/ 1360520 w 2896293"/>
                <a:gd name="connsiteY5" fmla="*/ 0 h 922163"/>
                <a:gd name="connsiteX6" fmla="*/ 1616487 w 2896293"/>
                <a:gd name="connsiteY6" fmla="*/ 37388 h 922163"/>
                <a:gd name="connsiteX7" fmla="*/ 2896293 w 2896293"/>
                <a:gd name="connsiteY7" fmla="*/ 443788 h 922163"/>
                <a:gd name="connsiteX0" fmla="*/ 1683195 w 2896291"/>
                <a:gd name="connsiteY0" fmla="*/ 922163 h 922163"/>
                <a:gd name="connsiteX1" fmla="*/ 25845 w 2896291"/>
                <a:gd name="connsiteY1" fmla="*/ 922163 h 922163"/>
                <a:gd name="connsiteX2" fmla="*/ 268571 w 2896291"/>
                <a:gd name="connsiteY2" fmla="*/ 457622 h 922163"/>
                <a:gd name="connsiteX3" fmla="*/ 24776 w 2896291"/>
                <a:gd name="connsiteY3" fmla="*/ 51222 h 922163"/>
                <a:gd name="connsiteX4" fmla="*/ 184758 w 2896291"/>
                <a:gd name="connsiteY4" fmla="*/ 0 h 922163"/>
                <a:gd name="connsiteX5" fmla="*/ 1360518 w 2896291"/>
                <a:gd name="connsiteY5" fmla="*/ 0 h 922163"/>
                <a:gd name="connsiteX6" fmla="*/ 1616485 w 2896291"/>
                <a:gd name="connsiteY6" fmla="*/ 37388 h 922163"/>
                <a:gd name="connsiteX7" fmla="*/ 2896291 w 2896291"/>
                <a:gd name="connsiteY7" fmla="*/ 443788 h 922163"/>
                <a:gd name="connsiteX0" fmla="*/ 1683195 w 2896291"/>
                <a:gd name="connsiteY0" fmla="*/ 922163 h 922163"/>
                <a:gd name="connsiteX1" fmla="*/ 25845 w 2896291"/>
                <a:gd name="connsiteY1" fmla="*/ 922163 h 922163"/>
                <a:gd name="connsiteX2" fmla="*/ 268571 w 2896291"/>
                <a:gd name="connsiteY2" fmla="*/ 457622 h 922163"/>
                <a:gd name="connsiteX3" fmla="*/ 24776 w 2896291"/>
                <a:gd name="connsiteY3" fmla="*/ 51222 h 922163"/>
                <a:gd name="connsiteX4" fmla="*/ 184758 w 2896291"/>
                <a:gd name="connsiteY4" fmla="*/ 0 h 922163"/>
                <a:gd name="connsiteX5" fmla="*/ 1360518 w 2896291"/>
                <a:gd name="connsiteY5" fmla="*/ 0 h 922163"/>
                <a:gd name="connsiteX6" fmla="*/ 1616485 w 2896291"/>
                <a:gd name="connsiteY6" fmla="*/ 37388 h 922163"/>
                <a:gd name="connsiteX7" fmla="*/ 2896291 w 2896291"/>
                <a:gd name="connsiteY7" fmla="*/ 443788 h 922163"/>
                <a:gd name="connsiteX0" fmla="*/ 1683195 w 2896291"/>
                <a:gd name="connsiteY0" fmla="*/ 922163 h 922163"/>
                <a:gd name="connsiteX1" fmla="*/ 25845 w 2896291"/>
                <a:gd name="connsiteY1" fmla="*/ 922163 h 922163"/>
                <a:gd name="connsiteX2" fmla="*/ 268571 w 2896291"/>
                <a:gd name="connsiteY2" fmla="*/ 457622 h 922163"/>
                <a:gd name="connsiteX3" fmla="*/ 24776 w 2896291"/>
                <a:gd name="connsiteY3" fmla="*/ 51222 h 922163"/>
                <a:gd name="connsiteX4" fmla="*/ 184758 w 2896291"/>
                <a:gd name="connsiteY4" fmla="*/ 0 h 922163"/>
                <a:gd name="connsiteX5" fmla="*/ 1360518 w 2896291"/>
                <a:gd name="connsiteY5" fmla="*/ 0 h 922163"/>
                <a:gd name="connsiteX6" fmla="*/ 1616485 w 2896291"/>
                <a:gd name="connsiteY6" fmla="*/ 37388 h 922163"/>
                <a:gd name="connsiteX7" fmla="*/ 2896291 w 2896291"/>
                <a:gd name="connsiteY7" fmla="*/ 443788 h 922163"/>
                <a:gd name="connsiteX0" fmla="*/ 1662049 w 2875145"/>
                <a:gd name="connsiteY0" fmla="*/ 922163 h 922163"/>
                <a:gd name="connsiteX1" fmla="*/ 4699 w 2875145"/>
                <a:gd name="connsiteY1" fmla="*/ 922163 h 922163"/>
                <a:gd name="connsiteX2" fmla="*/ 247425 w 2875145"/>
                <a:gd name="connsiteY2" fmla="*/ 457622 h 922163"/>
                <a:gd name="connsiteX3" fmla="*/ 3630 w 2875145"/>
                <a:gd name="connsiteY3" fmla="*/ 51222 h 922163"/>
                <a:gd name="connsiteX4" fmla="*/ 163612 w 2875145"/>
                <a:gd name="connsiteY4" fmla="*/ 0 h 922163"/>
                <a:gd name="connsiteX5" fmla="*/ 1339372 w 2875145"/>
                <a:gd name="connsiteY5" fmla="*/ 0 h 922163"/>
                <a:gd name="connsiteX6" fmla="*/ 1595339 w 2875145"/>
                <a:gd name="connsiteY6" fmla="*/ 37388 h 922163"/>
                <a:gd name="connsiteX7" fmla="*/ 2875145 w 2875145"/>
                <a:gd name="connsiteY7" fmla="*/ 443788 h 922163"/>
                <a:gd name="connsiteX0" fmla="*/ 1663352 w 2876448"/>
                <a:gd name="connsiteY0" fmla="*/ 922163 h 922163"/>
                <a:gd name="connsiteX1" fmla="*/ 6002 w 2876448"/>
                <a:gd name="connsiteY1" fmla="*/ 922163 h 922163"/>
                <a:gd name="connsiteX2" fmla="*/ 248728 w 2876448"/>
                <a:gd name="connsiteY2" fmla="*/ 457622 h 922163"/>
                <a:gd name="connsiteX3" fmla="*/ 4933 w 2876448"/>
                <a:gd name="connsiteY3" fmla="*/ 51222 h 922163"/>
                <a:gd name="connsiteX4" fmla="*/ 35407 w 2876448"/>
                <a:gd name="connsiteY4" fmla="*/ 0 h 922163"/>
                <a:gd name="connsiteX5" fmla="*/ 1340675 w 2876448"/>
                <a:gd name="connsiteY5" fmla="*/ 0 h 922163"/>
                <a:gd name="connsiteX6" fmla="*/ 1596642 w 2876448"/>
                <a:gd name="connsiteY6" fmla="*/ 37388 h 922163"/>
                <a:gd name="connsiteX7" fmla="*/ 2876448 w 2876448"/>
                <a:gd name="connsiteY7" fmla="*/ 443788 h 922163"/>
                <a:gd name="connsiteX0" fmla="*/ 1663352 w 1840438"/>
                <a:gd name="connsiteY0" fmla="*/ 922163 h 922163"/>
                <a:gd name="connsiteX1" fmla="*/ 6002 w 1840438"/>
                <a:gd name="connsiteY1" fmla="*/ 922163 h 922163"/>
                <a:gd name="connsiteX2" fmla="*/ 248728 w 1840438"/>
                <a:gd name="connsiteY2" fmla="*/ 457622 h 922163"/>
                <a:gd name="connsiteX3" fmla="*/ 4933 w 1840438"/>
                <a:gd name="connsiteY3" fmla="*/ 51222 h 922163"/>
                <a:gd name="connsiteX4" fmla="*/ 35407 w 1840438"/>
                <a:gd name="connsiteY4" fmla="*/ 0 h 922163"/>
                <a:gd name="connsiteX5" fmla="*/ 1340675 w 1840438"/>
                <a:gd name="connsiteY5" fmla="*/ 0 h 922163"/>
                <a:gd name="connsiteX6" fmla="*/ 1596642 w 1840438"/>
                <a:gd name="connsiteY6" fmla="*/ 37388 h 922163"/>
                <a:gd name="connsiteX7" fmla="*/ 1840438 w 1840438"/>
                <a:gd name="connsiteY7" fmla="*/ 443788 h 922163"/>
                <a:gd name="connsiteX0" fmla="*/ 1663352 w 1840438"/>
                <a:gd name="connsiteY0" fmla="*/ 922163 h 922163"/>
                <a:gd name="connsiteX1" fmla="*/ 6002 w 1840438"/>
                <a:gd name="connsiteY1" fmla="*/ 922163 h 922163"/>
                <a:gd name="connsiteX2" fmla="*/ 248728 w 1840438"/>
                <a:gd name="connsiteY2" fmla="*/ 457622 h 922163"/>
                <a:gd name="connsiteX3" fmla="*/ 4933 w 1840438"/>
                <a:gd name="connsiteY3" fmla="*/ 51222 h 922163"/>
                <a:gd name="connsiteX4" fmla="*/ 35407 w 1840438"/>
                <a:gd name="connsiteY4" fmla="*/ 0 h 922163"/>
                <a:gd name="connsiteX5" fmla="*/ 1340675 w 1840438"/>
                <a:gd name="connsiteY5" fmla="*/ 0 h 922163"/>
                <a:gd name="connsiteX6" fmla="*/ 1596642 w 1840438"/>
                <a:gd name="connsiteY6" fmla="*/ 37388 h 922163"/>
                <a:gd name="connsiteX7" fmla="*/ 1840438 w 1840438"/>
                <a:gd name="connsiteY7" fmla="*/ 443788 h 922163"/>
                <a:gd name="connsiteX0" fmla="*/ 1663352 w 1840438"/>
                <a:gd name="connsiteY0" fmla="*/ 922163 h 922163"/>
                <a:gd name="connsiteX1" fmla="*/ 6002 w 1840438"/>
                <a:gd name="connsiteY1" fmla="*/ 922163 h 922163"/>
                <a:gd name="connsiteX2" fmla="*/ 248728 w 1840438"/>
                <a:gd name="connsiteY2" fmla="*/ 457622 h 922163"/>
                <a:gd name="connsiteX3" fmla="*/ 4933 w 1840438"/>
                <a:gd name="connsiteY3" fmla="*/ 51222 h 922163"/>
                <a:gd name="connsiteX4" fmla="*/ 35407 w 1840438"/>
                <a:gd name="connsiteY4" fmla="*/ 0 h 922163"/>
                <a:gd name="connsiteX5" fmla="*/ 1340675 w 1840438"/>
                <a:gd name="connsiteY5" fmla="*/ 0 h 922163"/>
                <a:gd name="connsiteX6" fmla="*/ 1596642 w 1840438"/>
                <a:gd name="connsiteY6" fmla="*/ 37388 h 922163"/>
                <a:gd name="connsiteX7" fmla="*/ 1840438 w 1840438"/>
                <a:gd name="connsiteY7" fmla="*/ 443788 h 922163"/>
                <a:gd name="connsiteX0" fmla="*/ 1663352 w 1840438"/>
                <a:gd name="connsiteY0" fmla="*/ 922163 h 922163"/>
                <a:gd name="connsiteX1" fmla="*/ 6002 w 1840438"/>
                <a:gd name="connsiteY1" fmla="*/ 922163 h 922163"/>
                <a:gd name="connsiteX2" fmla="*/ 248728 w 1840438"/>
                <a:gd name="connsiteY2" fmla="*/ 457622 h 922163"/>
                <a:gd name="connsiteX3" fmla="*/ 4933 w 1840438"/>
                <a:gd name="connsiteY3" fmla="*/ 51222 h 922163"/>
                <a:gd name="connsiteX4" fmla="*/ 35407 w 1840438"/>
                <a:gd name="connsiteY4" fmla="*/ 0 h 922163"/>
                <a:gd name="connsiteX5" fmla="*/ 1547884 w 1840438"/>
                <a:gd name="connsiteY5" fmla="*/ 0 h 922163"/>
                <a:gd name="connsiteX6" fmla="*/ 1596642 w 1840438"/>
                <a:gd name="connsiteY6" fmla="*/ 37388 h 922163"/>
                <a:gd name="connsiteX7" fmla="*/ 1840438 w 1840438"/>
                <a:gd name="connsiteY7" fmla="*/ 443788 h 922163"/>
                <a:gd name="connsiteX0" fmla="*/ 1663352 w 1840438"/>
                <a:gd name="connsiteY0" fmla="*/ 922163 h 922163"/>
                <a:gd name="connsiteX1" fmla="*/ 6002 w 1840438"/>
                <a:gd name="connsiteY1" fmla="*/ 922163 h 922163"/>
                <a:gd name="connsiteX2" fmla="*/ 124452 w 1840438"/>
                <a:gd name="connsiteY2" fmla="*/ 457622 h 922163"/>
                <a:gd name="connsiteX3" fmla="*/ 4933 w 1840438"/>
                <a:gd name="connsiteY3" fmla="*/ 51222 h 922163"/>
                <a:gd name="connsiteX4" fmla="*/ 35407 w 1840438"/>
                <a:gd name="connsiteY4" fmla="*/ 0 h 922163"/>
                <a:gd name="connsiteX5" fmla="*/ 1547884 w 1840438"/>
                <a:gd name="connsiteY5" fmla="*/ 0 h 922163"/>
                <a:gd name="connsiteX6" fmla="*/ 1596642 w 1840438"/>
                <a:gd name="connsiteY6" fmla="*/ 37388 h 922163"/>
                <a:gd name="connsiteX7" fmla="*/ 1840438 w 1840438"/>
                <a:gd name="connsiteY7" fmla="*/ 443788 h 922163"/>
                <a:gd name="connsiteX0" fmla="*/ 1663352 w 1840438"/>
                <a:gd name="connsiteY0" fmla="*/ 922163 h 922163"/>
                <a:gd name="connsiteX1" fmla="*/ 6002 w 1840438"/>
                <a:gd name="connsiteY1" fmla="*/ 922163 h 922163"/>
                <a:gd name="connsiteX2" fmla="*/ 124452 w 1840438"/>
                <a:gd name="connsiteY2" fmla="*/ 457622 h 922163"/>
                <a:gd name="connsiteX3" fmla="*/ 4933 w 1840438"/>
                <a:gd name="connsiteY3" fmla="*/ 51222 h 922163"/>
                <a:gd name="connsiteX4" fmla="*/ 35407 w 1840438"/>
                <a:gd name="connsiteY4" fmla="*/ 0 h 922163"/>
                <a:gd name="connsiteX5" fmla="*/ 1547884 w 1840438"/>
                <a:gd name="connsiteY5" fmla="*/ 0 h 922163"/>
                <a:gd name="connsiteX6" fmla="*/ 1596642 w 1840438"/>
                <a:gd name="connsiteY6" fmla="*/ 37388 h 922163"/>
                <a:gd name="connsiteX7" fmla="*/ 1840438 w 1840438"/>
                <a:gd name="connsiteY7" fmla="*/ 443788 h 922163"/>
                <a:gd name="connsiteX0" fmla="*/ 1663352 w 1840438"/>
                <a:gd name="connsiteY0" fmla="*/ 922163 h 922163"/>
                <a:gd name="connsiteX1" fmla="*/ 6002 w 1840438"/>
                <a:gd name="connsiteY1" fmla="*/ 922163 h 922163"/>
                <a:gd name="connsiteX2" fmla="*/ 124452 w 1840438"/>
                <a:gd name="connsiteY2" fmla="*/ 457622 h 922163"/>
                <a:gd name="connsiteX3" fmla="*/ 4933 w 1840438"/>
                <a:gd name="connsiteY3" fmla="*/ 51222 h 922163"/>
                <a:gd name="connsiteX4" fmla="*/ 35407 w 1840438"/>
                <a:gd name="connsiteY4" fmla="*/ 0 h 922163"/>
                <a:gd name="connsiteX5" fmla="*/ 1547884 w 1840438"/>
                <a:gd name="connsiteY5" fmla="*/ 0 h 922163"/>
                <a:gd name="connsiteX6" fmla="*/ 1596642 w 1840438"/>
                <a:gd name="connsiteY6" fmla="*/ 37388 h 922163"/>
                <a:gd name="connsiteX7" fmla="*/ 1840438 w 1840438"/>
                <a:gd name="connsiteY7" fmla="*/ 443788 h 922163"/>
                <a:gd name="connsiteX0" fmla="*/ 1660707 w 1837793"/>
                <a:gd name="connsiteY0" fmla="*/ 922163 h 922163"/>
                <a:gd name="connsiteX1" fmla="*/ 3357 w 1837793"/>
                <a:gd name="connsiteY1" fmla="*/ 922163 h 922163"/>
                <a:gd name="connsiteX2" fmla="*/ 121807 w 1837793"/>
                <a:gd name="connsiteY2" fmla="*/ 457622 h 922163"/>
                <a:gd name="connsiteX3" fmla="*/ 2288 w 1837793"/>
                <a:gd name="connsiteY3" fmla="*/ 51222 h 922163"/>
                <a:gd name="connsiteX4" fmla="*/ 32762 w 1837793"/>
                <a:gd name="connsiteY4" fmla="*/ 0 h 922163"/>
                <a:gd name="connsiteX5" fmla="*/ 1545239 w 1837793"/>
                <a:gd name="connsiteY5" fmla="*/ 0 h 922163"/>
                <a:gd name="connsiteX6" fmla="*/ 1593997 w 1837793"/>
                <a:gd name="connsiteY6" fmla="*/ 37388 h 922163"/>
                <a:gd name="connsiteX7" fmla="*/ 1837793 w 1837793"/>
                <a:gd name="connsiteY7" fmla="*/ 443788 h 922163"/>
                <a:gd name="connsiteX0" fmla="*/ 1660981 w 1838067"/>
                <a:gd name="connsiteY0" fmla="*/ 922163 h 922163"/>
                <a:gd name="connsiteX1" fmla="*/ 3631 w 1838067"/>
                <a:gd name="connsiteY1" fmla="*/ 922163 h 922163"/>
                <a:gd name="connsiteX2" fmla="*/ 122081 w 1838067"/>
                <a:gd name="connsiteY2" fmla="*/ 457622 h 922163"/>
                <a:gd name="connsiteX3" fmla="*/ 2562 w 1838067"/>
                <a:gd name="connsiteY3" fmla="*/ 51222 h 922163"/>
                <a:gd name="connsiteX4" fmla="*/ 17502 w 1838067"/>
                <a:gd name="connsiteY4" fmla="*/ 0 h 922163"/>
                <a:gd name="connsiteX5" fmla="*/ 1545513 w 1838067"/>
                <a:gd name="connsiteY5" fmla="*/ 0 h 922163"/>
                <a:gd name="connsiteX6" fmla="*/ 1594271 w 1838067"/>
                <a:gd name="connsiteY6" fmla="*/ 37388 h 922163"/>
                <a:gd name="connsiteX7" fmla="*/ 1838067 w 1838067"/>
                <a:gd name="connsiteY7" fmla="*/ 443788 h 922163"/>
                <a:gd name="connsiteX0" fmla="*/ 1660981 w 1713791"/>
                <a:gd name="connsiteY0" fmla="*/ 922163 h 922163"/>
                <a:gd name="connsiteX1" fmla="*/ 3631 w 1713791"/>
                <a:gd name="connsiteY1" fmla="*/ 922163 h 922163"/>
                <a:gd name="connsiteX2" fmla="*/ 122081 w 1713791"/>
                <a:gd name="connsiteY2" fmla="*/ 457622 h 922163"/>
                <a:gd name="connsiteX3" fmla="*/ 2562 w 1713791"/>
                <a:gd name="connsiteY3" fmla="*/ 51222 h 922163"/>
                <a:gd name="connsiteX4" fmla="*/ 17502 w 1713791"/>
                <a:gd name="connsiteY4" fmla="*/ 0 h 922163"/>
                <a:gd name="connsiteX5" fmla="*/ 1545513 w 1713791"/>
                <a:gd name="connsiteY5" fmla="*/ 0 h 922163"/>
                <a:gd name="connsiteX6" fmla="*/ 1594271 w 1713791"/>
                <a:gd name="connsiteY6" fmla="*/ 37388 h 922163"/>
                <a:gd name="connsiteX7" fmla="*/ 1713791 w 1713791"/>
                <a:gd name="connsiteY7" fmla="*/ 443788 h 922163"/>
                <a:gd name="connsiteX0" fmla="*/ 1660981 w 1713791"/>
                <a:gd name="connsiteY0" fmla="*/ 922163 h 922163"/>
                <a:gd name="connsiteX1" fmla="*/ 3631 w 1713791"/>
                <a:gd name="connsiteY1" fmla="*/ 922163 h 922163"/>
                <a:gd name="connsiteX2" fmla="*/ 122081 w 1713791"/>
                <a:gd name="connsiteY2" fmla="*/ 457622 h 922163"/>
                <a:gd name="connsiteX3" fmla="*/ 2562 w 1713791"/>
                <a:gd name="connsiteY3" fmla="*/ 51222 h 922163"/>
                <a:gd name="connsiteX4" fmla="*/ 17502 w 1713791"/>
                <a:gd name="connsiteY4" fmla="*/ 0 h 922163"/>
                <a:gd name="connsiteX5" fmla="*/ 1545513 w 1713791"/>
                <a:gd name="connsiteY5" fmla="*/ 0 h 922163"/>
                <a:gd name="connsiteX6" fmla="*/ 1594271 w 1713791"/>
                <a:gd name="connsiteY6" fmla="*/ 37388 h 922163"/>
                <a:gd name="connsiteX7" fmla="*/ 1713791 w 1713791"/>
                <a:gd name="connsiteY7" fmla="*/ 443788 h 922163"/>
                <a:gd name="connsiteX0" fmla="*/ 1660981 w 1713791"/>
                <a:gd name="connsiteY0" fmla="*/ 922163 h 922163"/>
                <a:gd name="connsiteX1" fmla="*/ 3631 w 1713791"/>
                <a:gd name="connsiteY1" fmla="*/ 922163 h 922163"/>
                <a:gd name="connsiteX2" fmla="*/ 122081 w 1713791"/>
                <a:gd name="connsiteY2" fmla="*/ 457622 h 922163"/>
                <a:gd name="connsiteX3" fmla="*/ 2562 w 1713791"/>
                <a:gd name="connsiteY3" fmla="*/ 51222 h 922163"/>
                <a:gd name="connsiteX4" fmla="*/ 17502 w 1713791"/>
                <a:gd name="connsiteY4" fmla="*/ 0 h 922163"/>
                <a:gd name="connsiteX5" fmla="*/ 1545513 w 1713791"/>
                <a:gd name="connsiteY5" fmla="*/ 0 h 922163"/>
                <a:gd name="connsiteX6" fmla="*/ 1594271 w 1713791"/>
                <a:gd name="connsiteY6" fmla="*/ 37388 h 922163"/>
                <a:gd name="connsiteX7" fmla="*/ 1713791 w 1713791"/>
                <a:gd name="connsiteY7" fmla="*/ 443788 h 922163"/>
                <a:gd name="connsiteX0" fmla="*/ 1660981 w 1713791"/>
                <a:gd name="connsiteY0" fmla="*/ 922163 h 922163"/>
                <a:gd name="connsiteX1" fmla="*/ 3631 w 1713791"/>
                <a:gd name="connsiteY1" fmla="*/ 922163 h 922163"/>
                <a:gd name="connsiteX2" fmla="*/ 122081 w 1713791"/>
                <a:gd name="connsiteY2" fmla="*/ 457622 h 922163"/>
                <a:gd name="connsiteX3" fmla="*/ 2562 w 1713791"/>
                <a:gd name="connsiteY3" fmla="*/ 51222 h 922163"/>
                <a:gd name="connsiteX4" fmla="*/ 17502 w 1713791"/>
                <a:gd name="connsiteY4" fmla="*/ 0 h 922163"/>
                <a:gd name="connsiteX5" fmla="*/ 1570367 w 1713791"/>
                <a:gd name="connsiteY5" fmla="*/ 0 h 922163"/>
                <a:gd name="connsiteX6" fmla="*/ 1594271 w 1713791"/>
                <a:gd name="connsiteY6" fmla="*/ 37388 h 922163"/>
                <a:gd name="connsiteX7" fmla="*/ 1713791 w 1713791"/>
                <a:gd name="connsiteY7" fmla="*/ 443788 h 922163"/>
                <a:gd name="connsiteX0" fmla="*/ 1660981 w 1713791"/>
                <a:gd name="connsiteY0" fmla="*/ 922163 h 922163"/>
                <a:gd name="connsiteX1" fmla="*/ 3631 w 1713791"/>
                <a:gd name="connsiteY1" fmla="*/ 922163 h 922163"/>
                <a:gd name="connsiteX2" fmla="*/ 619301 w 1713791"/>
                <a:gd name="connsiteY2" fmla="*/ 457622 h 922163"/>
                <a:gd name="connsiteX3" fmla="*/ 2562 w 1713791"/>
                <a:gd name="connsiteY3" fmla="*/ 51222 h 922163"/>
                <a:gd name="connsiteX4" fmla="*/ 17502 w 1713791"/>
                <a:gd name="connsiteY4" fmla="*/ 0 h 922163"/>
                <a:gd name="connsiteX5" fmla="*/ 1570367 w 1713791"/>
                <a:gd name="connsiteY5" fmla="*/ 0 h 922163"/>
                <a:gd name="connsiteX6" fmla="*/ 1594271 w 1713791"/>
                <a:gd name="connsiteY6" fmla="*/ 37388 h 922163"/>
                <a:gd name="connsiteX7" fmla="*/ 1713791 w 1713791"/>
                <a:gd name="connsiteY7" fmla="*/ 443788 h 922163"/>
                <a:gd name="connsiteX0" fmla="*/ 1660981 w 1713791"/>
                <a:gd name="connsiteY0" fmla="*/ 922163 h 922163"/>
                <a:gd name="connsiteX1" fmla="*/ 3631 w 1713791"/>
                <a:gd name="connsiteY1" fmla="*/ 922163 h 922163"/>
                <a:gd name="connsiteX2" fmla="*/ 619301 w 1713791"/>
                <a:gd name="connsiteY2" fmla="*/ 457622 h 922163"/>
                <a:gd name="connsiteX3" fmla="*/ 2562 w 1713791"/>
                <a:gd name="connsiteY3" fmla="*/ 51222 h 922163"/>
                <a:gd name="connsiteX4" fmla="*/ 17502 w 1713791"/>
                <a:gd name="connsiteY4" fmla="*/ 0 h 922163"/>
                <a:gd name="connsiteX5" fmla="*/ 1570367 w 1713791"/>
                <a:gd name="connsiteY5" fmla="*/ 0 h 922163"/>
                <a:gd name="connsiteX6" fmla="*/ 1594271 w 1713791"/>
                <a:gd name="connsiteY6" fmla="*/ 37388 h 922163"/>
                <a:gd name="connsiteX7" fmla="*/ 1713791 w 1713791"/>
                <a:gd name="connsiteY7" fmla="*/ 443788 h 922163"/>
                <a:gd name="connsiteX0" fmla="*/ 1660981 w 1713791"/>
                <a:gd name="connsiteY0" fmla="*/ 922163 h 922163"/>
                <a:gd name="connsiteX1" fmla="*/ 3631 w 1713791"/>
                <a:gd name="connsiteY1" fmla="*/ 922163 h 922163"/>
                <a:gd name="connsiteX2" fmla="*/ 619301 w 1713791"/>
                <a:gd name="connsiteY2" fmla="*/ 457622 h 922163"/>
                <a:gd name="connsiteX3" fmla="*/ 2562 w 1713791"/>
                <a:gd name="connsiteY3" fmla="*/ 51222 h 922163"/>
                <a:gd name="connsiteX4" fmla="*/ 17502 w 1713791"/>
                <a:gd name="connsiteY4" fmla="*/ 0 h 922163"/>
                <a:gd name="connsiteX5" fmla="*/ 1570367 w 1713791"/>
                <a:gd name="connsiteY5" fmla="*/ 0 h 922163"/>
                <a:gd name="connsiteX6" fmla="*/ 1594271 w 1713791"/>
                <a:gd name="connsiteY6" fmla="*/ 37388 h 922163"/>
                <a:gd name="connsiteX7" fmla="*/ 1713791 w 1713791"/>
                <a:gd name="connsiteY7" fmla="*/ 443788 h 922163"/>
                <a:gd name="connsiteX0" fmla="*/ 1671973 w 1724783"/>
                <a:gd name="connsiteY0" fmla="*/ 922163 h 922163"/>
                <a:gd name="connsiteX1" fmla="*/ 14623 w 1724783"/>
                <a:gd name="connsiteY1" fmla="*/ 922163 h 922163"/>
                <a:gd name="connsiteX2" fmla="*/ 630293 w 1724783"/>
                <a:gd name="connsiteY2" fmla="*/ 457622 h 922163"/>
                <a:gd name="connsiteX3" fmla="*/ 13554 w 1724783"/>
                <a:gd name="connsiteY3" fmla="*/ 51222 h 922163"/>
                <a:gd name="connsiteX4" fmla="*/ 28494 w 1724783"/>
                <a:gd name="connsiteY4" fmla="*/ 0 h 922163"/>
                <a:gd name="connsiteX5" fmla="*/ 1581359 w 1724783"/>
                <a:gd name="connsiteY5" fmla="*/ 0 h 922163"/>
                <a:gd name="connsiteX6" fmla="*/ 1605263 w 1724783"/>
                <a:gd name="connsiteY6" fmla="*/ 37388 h 922163"/>
                <a:gd name="connsiteX7" fmla="*/ 1724783 w 1724783"/>
                <a:gd name="connsiteY7" fmla="*/ 443788 h 922163"/>
                <a:gd name="connsiteX0" fmla="*/ 1670492 w 1723302"/>
                <a:gd name="connsiteY0" fmla="*/ 922163 h 922163"/>
                <a:gd name="connsiteX1" fmla="*/ 13142 w 1723302"/>
                <a:gd name="connsiteY1" fmla="*/ 922163 h 922163"/>
                <a:gd name="connsiteX2" fmla="*/ 628812 w 1723302"/>
                <a:gd name="connsiteY2" fmla="*/ 457622 h 922163"/>
                <a:gd name="connsiteX3" fmla="*/ 12073 w 1723302"/>
                <a:gd name="connsiteY3" fmla="*/ 51222 h 922163"/>
                <a:gd name="connsiteX4" fmla="*/ 89165 w 1723302"/>
                <a:gd name="connsiteY4" fmla="*/ 0 h 922163"/>
                <a:gd name="connsiteX5" fmla="*/ 1579878 w 1723302"/>
                <a:gd name="connsiteY5" fmla="*/ 0 h 922163"/>
                <a:gd name="connsiteX6" fmla="*/ 1603782 w 1723302"/>
                <a:gd name="connsiteY6" fmla="*/ 37388 h 922163"/>
                <a:gd name="connsiteX7" fmla="*/ 1723302 w 1723302"/>
                <a:gd name="connsiteY7" fmla="*/ 443788 h 922163"/>
                <a:gd name="connsiteX0" fmla="*/ 1670492 w 2220523"/>
                <a:gd name="connsiteY0" fmla="*/ 922163 h 922163"/>
                <a:gd name="connsiteX1" fmla="*/ 13142 w 2220523"/>
                <a:gd name="connsiteY1" fmla="*/ 922163 h 922163"/>
                <a:gd name="connsiteX2" fmla="*/ 628812 w 2220523"/>
                <a:gd name="connsiteY2" fmla="*/ 457622 h 922163"/>
                <a:gd name="connsiteX3" fmla="*/ 12073 w 2220523"/>
                <a:gd name="connsiteY3" fmla="*/ 51222 h 922163"/>
                <a:gd name="connsiteX4" fmla="*/ 89165 w 2220523"/>
                <a:gd name="connsiteY4" fmla="*/ 0 h 922163"/>
                <a:gd name="connsiteX5" fmla="*/ 1579878 w 2220523"/>
                <a:gd name="connsiteY5" fmla="*/ 0 h 922163"/>
                <a:gd name="connsiteX6" fmla="*/ 1603782 w 2220523"/>
                <a:gd name="connsiteY6" fmla="*/ 37388 h 922163"/>
                <a:gd name="connsiteX7" fmla="*/ 2220523 w 2220523"/>
                <a:gd name="connsiteY7" fmla="*/ 443788 h 922163"/>
                <a:gd name="connsiteX0" fmla="*/ 1670492 w 2220523"/>
                <a:gd name="connsiteY0" fmla="*/ 922163 h 922163"/>
                <a:gd name="connsiteX1" fmla="*/ 13142 w 2220523"/>
                <a:gd name="connsiteY1" fmla="*/ 922163 h 922163"/>
                <a:gd name="connsiteX2" fmla="*/ 628812 w 2220523"/>
                <a:gd name="connsiteY2" fmla="*/ 457622 h 922163"/>
                <a:gd name="connsiteX3" fmla="*/ 12073 w 2220523"/>
                <a:gd name="connsiteY3" fmla="*/ 51222 h 922163"/>
                <a:gd name="connsiteX4" fmla="*/ 89165 w 2220523"/>
                <a:gd name="connsiteY4" fmla="*/ 0 h 922163"/>
                <a:gd name="connsiteX5" fmla="*/ 1579878 w 2220523"/>
                <a:gd name="connsiteY5" fmla="*/ 0 h 922163"/>
                <a:gd name="connsiteX6" fmla="*/ 1603782 w 2220523"/>
                <a:gd name="connsiteY6" fmla="*/ 37388 h 922163"/>
                <a:gd name="connsiteX7" fmla="*/ 2220523 w 2220523"/>
                <a:gd name="connsiteY7" fmla="*/ 443788 h 922163"/>
                <a:gd name="connsiteX0" fmla="*/ 1670492 w 2220523"/>
                <a:gd name="connsiteY0" fmla="*/ 922163 h 922163"/>
                <a:gd name="connsiteX1" fmla="*/ 13142 w 2220523"/>
                <a:gd name="connsiteY1" fmla="*/ 922163 h 922163"/>
                <a:gd name="connsiteX2" fmla="*/ 628812 w 2220523"/>
                <a:gd name="connsiteY2" fmla="*/ 457622 h 922163"/>
                <a:gd name="connsiteX3" fmla="*/ 12073 w 2220523"/>
                <a:gd name="connsiteY3" fmla="*/ 51222 h 922163"/>
                <a:gd name="connsiteX4" fmla="*/ 89165 w 2220523"/>
                <a:gd name="connsiteY4" fmla="*/ 0 h 922163"/>
                <a:gd name="connsiteX5" fmla="*/ 1579878 w 2220523"/>
                <a:gd name="connsiteY5" fmla="*/ 0 h 922163"/>
                <a:gd name="connsiteX6" fmla="*/ 1603782 w 2220523"/>
                <a:gd name="connsiteY6" fmla="*/ 37388 h 922163"/>
                <a:gd name="connsiteX7" fmla="*/ 2220523 w 2220523"/>
                <a:gd name="connsiteY7" fmla="*/ 443788 h 922163"/>
                <a:gd name="connsiteX0" fmla="*/ 1670492 w 2220523"/>
                <a:gd name="connsiteY0" fmla="*/ 922163 h 922163"/>
                <a:gd name="connsiteX1" fmla="*/ 13142 w 2220523"/>
                <a:gd name="connsiteY1" fmla="*/ 922163 h 922163"/>
                <a:gd name="connsiteX2" fmla="*/ 628812 w 2220523"/>
                <a:gd name="connsiteY2" fmla="*/ 457622 h 922163"/>
                <a:gd name="connsiteX3" fmla="*/ 12073 w 2220523"/>
                <a:gd name="connsiteY3" fmla="*/ 51222 h 922163"/>
                <a:gd name="connsiteX4" fmla="*/ 89165 w 2220523"/>
                <a:gd name="connsiteY4" fmla="*/ 0 h 922163"/>
                <a:gd name="connsiteX5" fmla="*/ 1480435 w 2220523"/>
                <a:gd name="connsiteY5" fmla="*/ 0 h 922163"/>
                <a:gd name="connsiteX6" fmla="*/ 1603782 w 2220523"/>
                <a:gd name="connsiteY6" fmla="*/ 37388 h 922163"/>
                <a:gd name="connsiteX7" fmla="*/ 2220523 w 2220523"/>
                <a:gd name="connsiteY7" fmla="*/ 443788 h 922163"/>
                <a:gd name="connsiteX0" fmla="*/ 1670492 w 2220523"/>
                <a:gd name="connsiteY0" fmla="*/ 922163 h 922163"/>
                <a:gd name="connsiteX1" fmla="*/ 13142 w 2220523"/>
                <a:gd name="connsiteY1" fmla="*/ 922163 h 922163"/>
                <a:gd name="connsiteX2" fmla="*/ 200345 w 2220523"/>
                <a:gd name="connsiteY2" fmla="*/ 457622 h 922163"/>
                <a:gd name="connsiteX3" fmla="*/ 12073 w 2220523"/>
                <a:gd name="connsiteY3" fmla="*/ 51222 h 922163"/>
                <a:gd name="connsiteX4" fmla="*/ 89165 w 2220523"/>
                <a:gd name="connsiteY4" fmla="*/ 0 h 922163"/>
                <a:gd name="connsiteX5" fmla="*/ 1480435 w 2220523"/>
                <a:gd name="connsiteY5" fmla="*/ 0 h 922163"/>
                <a:gd name="connsiteX6" fmla="*/ 1603782 w 2220523"/>
                <a:gd name="connsiteY6" fmla="*/ 37388 h 922163"/>
                <a:gd name="connsiteX7" fmla="*/ 2220523 w 2220523"/>
                <a:gd name="connsiteY7" fmla="*/ 443788 h 922163"/>
                <a:gd name="connsiteX0" fmla="*/ 1670492 w 2220523"/>
                <a:gd name="connsiteY0" fmla="*/ 922163 h 922163"/>
                <a:gd name="connsiteX1" fmla="*/ 13142 w 2220523"/>
                <a:gd name="connsiteY1" fmla="*/ 922163 h 922163"/>
                <a:gd name="connsiteX2" fmla="*/ 200345 w 2220523"/>
                <a:gd name="connsiteY2" fmla="*/ 457622 h 922163"/>
                <a:gd name="connsiteX3" fmla="*/ 12073 w 2220523"/>
                <a:gd name="connsiteY3" fmla="*/ 51222 h 922163"/>
                <a:gd name="connsiteX4" fmla="*/ 89165 w 2220523"/>
                <a:gd name="connsiteY4" fmla="*/ 0 h 922163"/>
                <a:gd name="connsiteX5" fmla="*/ 1480435 w 2220523"/>
                <a:gd name="connsiteY5" fmla="*/ 0 h 922163"/>
                <a:gd name="connsiteX6" fmla="*/ 1603782 w 2220523"/>
                <a:gd name="connsiteY6" fmla="*/ 37388 h 922163"/>
                <a:gd name="connsiteX7" fmla="*/ 2220523 w 2220523"/>
                <a:gd name="connsiteY7" fmla="*/ 443788 h 922163"/>
                <a:gd name="connsiteX0" fmla="*/ 1670492 w 2220523"/>
                <a:gd name="connsiteY0" fmla="*/ 922163 h 922163"/>
                <a:gd name="connsiteX1" fmla="*/ 13142 w 2220523"/>
                <a:gd name="connsiteY1" fmla="*/ 922163 h 922163"/>
                <a:gd name="connsiteX2" fmla="*/ 200345 w 2220523"/>
                <a:gd name="connsiteY2" fmla="*/ 457622 h 922163"/>
                <a:gd name="connsiteX3" fmla="*/ 12073 w 2220523"/>
                <a:gd name="connsiteY3" fmla="*/ 51222 h 922163"/>
                <a:gd name="connsiteX4" fmla="*/ 89165 w 2220523"/>
                <a:gd name="connsiteY4" fmla="*/ 0 h 922163"/>
                <a:gd name="connsiteX5" fmla="*/ 1480435 w 2220523"/>
                <a:gd name="connsiteY5" fmla="*/ 0 h 922163"/>
                <a:gd name="connsiteX6" fmla="*/ 1603782 w 2220523"/>
                <a:gd name="connsiteY6" fmla="*/ 37388 h 922163"/>
                <a:gd name="connsiteX7" fmla="*/ 2220523 w 2220523"/>
                <a:gd name="connsiteY7" fmla="*/ 443788 h 922163"/>
                <a:gd name="connsiteX0" fmla="*/ 1661585 w 2211616"/>
                <a:gd name="connsiteY0" fmla="*/ 922163 h 922163"/>
                <a:gd name="connsiteX1" fmla="*/ 4235 w 2211616"/>
                <a:gd name="connsiteY1" fmla="*/ 922163 h 922163"/>
                <a:gd name="connsiteX2" fmla="*/ 191438 w 2211616"/>
                <a:gd name="connsiteY2" fmla="*/ 457622 h 922163"/>
                <a:gd name="connsiteX3" fmla="*/ 3166 w 2211616"/>
                <a:gd name="connsiteY3" fmla="*/ 51222 h 922163"/>
                <a:gd name="connsiteX4" fmla="*/ 80258 w 2211616"/>
                <a:gd name="connsiteY4" fmla="*/ 0 h 922163"/>
                <a:gd name="connsiteX5" fmla="*/ 1471528 w 2211616"/>
                <a:gd name="connsiteY5" fmla="*/ 0 h 922163"/>
                <a:gd name="connsiteX6" fmla="*/ 1594875 w 2211616"/>
                <a:gd name="connsiteY6" fmla="*/ 37388 h 922163"/>
                <a:gd name="connsiteX7" fmla="*/ 2211616 w 2211616"/>
                <a:gd name="connsiteY7" fmla="*/ 443788 h 922163"/>
                <a:gd name="connsiteX0" fmla="*/ 1662291 w 2212322"/>
                <a:gd name="connsiteY0" fmla="*/ 922163 h 922163"/>
                <a:gd name="connsiteX1" fmla="*/ 4941 w 2212322"/>
                <a:gd name="connsiteY1" fmla="*/ 922163 h 922163"/>
                <a:gd name="connsiteX2" fmla="*/ 192144 w 2212322"/>
                <a:gd name="connsiteY2" fmla="*/ 457622 h 922163"/>
                <a:gd name="connsiteX3" fmla="*/ 3872 w 2212322"/>
                <a:gd name="connsiteY3" fmla="*/ 51222 h 922163"/>
                <a:gd name="connsiteX4" fmla="*/ 27404 w 2212322"/>
                <a:gd name="connsiteY4" fmla="*/ 0 h 922163"/>
                <a:gd name="connsiteX5" fmla="*/ 1472234 w 2212322"/>
                <a:gd name="connsiteY5" fmla="*/ 0 h 922163"/>
                <a:gd name="connsiteX6" fmla="*/ 1595581 w 2212322"/>
                <a:gd name="connsiteY6" fmla="*/ 37388 h 922163"/>
                <a:gd name="connsiteX7" fmla="*/ 2212322 w 2212322"/>
                <a:gd name="connsiteY7" fmla="*/ 443788 h 922163"/>
                <a:gd name="connsiteX0" fmla="*/ 1662291 w 1783853"/>
                <a:gd name="connsiteY0" fmla="*/ 922163 h 922163"/>
                <a:gd name="connsiteX1" fmla="*/ 4941 w 1783853"/>
                <a:gd name="connsiteY1" fmla="*/ 922163 h 922163"/>
                <a:gd name="connsiteX2" fmla="*/ 192144 w 1783853"/>
                <a:gd name="connsiteY2" fmla="*/ 457622 h 922163"/>
                <a:gd name="connsiteX3" fmla="*/ 3872 w 1783853"/>
                <a:gd name="connsiteY3" fmla="*/ 51222 h 922163"/>
                <a:gd name="connsiteX4" fmla="*/ 27404 w 1783853"/>
                <a:gd name="connsiteY4" fmla="*/ 0 h 922163"/>
                <a:gd name="connsiteX5" fmla="*/ 1472234 w 1783853"/>
                <a:gd name="connsiteY5" fmla="*/ 0 h 922163"/>
                <a:gd name="connsiteX6" fmla="*/ 1595581 w 1783853"/>
                <a:gd name="connsiteY6" fmla="*/ 37388 h 922163"/>
                <a:gd name="connsiteX7" fmla="*/ 1783853 w 1783853"/>
                <a:gd name="connsiteY7" fmla="*/ 443788 h 922163"/>
                <a:gd name="connsiteX0" fmla="*/ 1662291 w 1783853"/>
                <a:gd name="connsiteY0" fmla="*/ 922163 h 922163"/>
                <a:gd name="connsiteX1" fmla="*/ 4941 w 1783853"/>
                <a:gd name="connsiteY1" fmla="*/ 922163 h 922163"/>
                <a:gd name="connsiteX2" fmla="*/ 192144 w 1783853"/>
                <a:gd name="connsiteY2" fmla="*/ 457622 h 922163"/>
                <a:gd name="connsiteX3" fmla="*/ 3872 w 1783853"/>
                <a:gd name="connsiteY3" fmla="*/ 51222 h 922163"/>
                <a:gd name="connsiteX4" fmla="*/ 27404 w 1783853"/>
                <a:gd name="connsiteY4" fmla="*/ 0 h 922163"/>
                <a:gd name="connsiteX5" fmla="*/ 1472234 w 1783853"/>
                <a:gd name="connsiteY5" fmla="*/ 0 h 922163"/>
                <a:gd name="connsiteX6" fmla="*/ 1595581 w 1783853"/>
                <a:gd name="connsiteY6" fmla="*/ 37388 h 922163"/>
                <a:gd name="connsiteX7" fmla="*/ 1783853 w 1783853"/>
                <a:gd name="connsiteY7" fmla="*/ 443788 h 922163"/>
                <a:gd name="connsiteX0" fmla="*/ 1662291 w 1783853"/>
                <a:gd name="connsiteY0" fmla="*/ 922163 h 922163"/>
                <a:gd name="connsiteX1" fmla="*/ 4941 w 1783853"/>
                <a:gd name="connsiteY1" fmla="*/ 922163 h 922163"/>
                <a:gd name="connsiteX2" fmla="*/ 192144 w 1783853"/>
                <a:gd name="connsiteY2" fmla="*/ 457622 h 922163"/>
                <a:gd name="connsiteX3" fmla="*/ 3872 w 1783853"/>
                <a:gd name="connsiteY3" fmla="*/ 51222 h 922163"/>
                <a:gd name="connsiteX4" fmla="*/ 27404 w 1783853"/>
                <a:gd name="connsiteY4" fmla="*/ 0 h 922163"/>
                <a:gd name="connsiteX5" fmla="*/ 1472234 w 1783853"/>
                <a:gd name="connsiteY5" fmla="*/ 0 h 922163"/>
                <a:gd name="connsiteX6" fmla="*/ 1595581 w 1783853"/>
                <a:gd name="connsiteY6" fmla="*/ 37388 h 922163"/>
                <a:gd name="connsiteX7" fmla="*/ 1783853 w 1783853"/>
                <a:gd name="connsiteY7" fmla="*/ 443788 h 922163"/>
                <a:gd name="connsiteX0" fmla="*/ 1662291 w 1783853"/>
                <a:gd name="connsiteY0" fmla="*/ 922163 h 922163"/>
                <a:gd name="connsiteX1" fmla="*/ 4941 w 1783853"/>
                <a:gd name="connsiteY1" fmla="*/ 922163 h 922163"/>
                <a:gd name="connsiteX2" fmla="*/ 192144 w 1783853"/>
                <a:gd name="connsiteY2" fmla="*/ 457622 h 922163"/>
                <a:gd name="connsiteX3" fmla="*/ 3872 w 1783853"/>
                <a:gd name="connsiteY3" fmla="*/ 51222 h 922163"/>
                <a:gd name="connsiteX4" fmla="*/ 27404 w 1783853"/>
                <a:gd name="connsiteY4" fmla="*/ 0 h 922163"/>
                <a:gd name="connsiteX5" fmla="*/ 1557926 w 1783853"/>
                <a:gd name="connsiteY5" fmla="*/ 0 h 922163"/>
                <a:gd name="connsiteX6" fmla="*/ 1595581 w 1783853"/>
                <a:gd name="connsiteY6" fmla="*/ 37388 h 922163"/>
                <a:gd name="connsiteX7" fmla="*/ 1783853 w 1783853"/>
                <a:gd name="connsiteY7" fmla="*/ 443788 h 922163"/>
                <a:gd name="connsiteX0" fmla="*/ 1662291 w 1783853"/>
                <a:gd name="connsiteY0" fmla="*/ 922163 h 922163"/>
                <a:gd name="connsiteX1" fmla="*/ 4941 w 1783853"/>
                <a:gd name="connsiteY1" fmla="*/ 922163 h 922163"/>
                <a:gd name="connsiteX2" fmla="*/ 298693 w 1783853"/>
                <a:gd name="connsiteY2" fmla="*/ 457622 h 922163"/>
                <a:gd name="connsiteX3" fmla="*/ 3872 w 1783853"/>
                <a:gd name="connsiteY3" fmla="*/ 51222 h 922163"/>
                <a:gd name="connsiteX4" fmla="*/ 27404 w 1783853"/>
                <a:gd name="connsiteY4" fmla="*/ 0 h 922163"/>
                <a:gd name="connsiteX5" fmla="*/ 1557926 w 1783853"/>
                <a:gd name="connsiteY5" fmla="*/ 0 h 922163"/>
                <a:gd name="connsiteX6" fmla="*/ 1595581 w 1783853"/>
                <a:gd name="connsiteY6" fmla="*/ 37388 h 922163"/>
                <a:gd name="connsiteX7" fmla="*/ 1783853 w 1783853"/>
                <a:gd name="connsiteY7" fmla="*/ 443788 h 922163"/>
                <a:gd name="connsiteX0" fmla="*/ 1662291 w 1783853"/>
                <a:gd name="connsiteY0" fmla="*/ 922163 h 922163"/>
                <a:gd name="connsiteX1" fmla="*/ 4941 w 1783853"/>
                <a:gd name="connsiteY1" fmla="*/ 922163 h 922163"/>
                <a:gd name="connsiteX2" fmla="*/ 298693 w 1783853"/>
                <a:gd name="connsiteY2" fmla="*/ 457622 h 922163"/>
                <a:gd name="connsiteX3" fmla="*/ 3872 w 1783853"/>
                <a:gd name="connsiteY3" fmla="*/ 51222 h 922163"/>
                <a:gd name="connsiteX4" fmla="*/ 27404 w 1783853"/>
                <a:gd name="connsiteY4" fmla="*/ 0 h 922163"/>
                <a:gd name="connsiteX5" fmla="*/ 1557926 w 1783853"/>
                <a:gd name="connsiteY5" fmla="*/ 0 h 922163"/>
                <a:gd name="connsiteX6" fmla="*/ 1595581 w 1783853"/>
                <a:gd name="connsiteY6" fmla="*/ 37388 h 922163"/>
                <a:gd name="connsiteX7" fmla="*/ 1783853 w 1783853"/>
                <a:gd name="connsiteY7" fmla="*/ 443788 h 922163"/>
                <a:gd name="connsiteX0" fmla="*/ 1662291 w 1783853"/>
                <a:gd name="connsiteY0" fmla="*/ 922163 h 922163"/>
                <a:gd name="connsiteX1" fmla="*/ 4941 w 1783853"/>
                <a:gd name="connsiteY1" fmla="*/ 922163 h 922163"/>
                <a:gd name="connsiteX2" fmla="*/ 298693 w 1783853"/>
                <a:gd name="connsiteY2" fmla="*/ 457622 h 922163"/>
                <a:gd name="connsiteX3" fmla="*/ 3872 w 1783853"/>
                <a:gd name="connsiteY3" fmla="*/ 51222 h 922163"/>
                <a:gd name="connsiteX4" fmla="*/ 27404 w 1783853"/>
                <a:gd name="connsiteY4" fmla="*/ 0 h 922163"/>
                <a:gd name="connsiteX5" fmla="*/ 1557926 w 1783853"/>
                <a:gd name="connsiteY5" fmla="*/ 0 h 922163"/>
                <a:gd name="connsiteX6" fmla="*/ 1595581 w 1783853"/>
                <a:gd name="connsiteY6" fmla="*/ 37388 h 922163"/>
                <a:gd name="connsiteX7" fmla="*/ 1783853 w 1783853"/>
                <a:gd name="connsiteY7" fmla="*/ 443788 h 922163"/>
                <a:gd name="connsiteX0" fmla="*/ 1664614 w 1786176"/>
                <a:gd name="connsiteY0" fmla="*/ 922163 h 922163"/>
                <a:gd name="connsiteX1" fmla="*/ 7264 w 1786176"/>
                <a:gd name="connsiteY1" fmla="*/ 922163 h 922163"/>
                <a:gd name="connsiteX2" fmla="*/ 301016 w 1786176"/>
                <a:gd name="connsiteY2" fmla="*/ 457622 h 922163"/>
                <a:gd name="connsiteX3" fmla="*/ 6195 w 1786176"/>
                <a:gd name="connsiteY3" fmla="*/ 51222 h 922163"/>
                <a:gd name="connsiteX4" fmla="*/ 29727 w 1786176"/>
                <a:gd name="connsiteY4" fmla="*/ 0 h 922163"/>
                <a:gd name="connsiteX5" fmla="*/ 1560249 w 1786176"/>
                <a:gd name="connsiteY5" fmla="*/ 0 h 922163"/>
                <a:gd name="connsiteX6" fmla="*/ 1597904 w 1786176"/>
                <a:gd name="connsiteY6" fmla="*/ 37388 h 922163"/>
                <a:gd name="connsiteX7" fmla="*/ 1786176 w 1786176"/>
                <a:gd name="connsiteY7" fmla="*/ 443788 h 922163"/>
                <a:gd name="connsiteX0" fmla="*/ 1664328 w 1785890"/>
                <a:gd name="connsiteY0" fmla="*/ 922163 h 922163"/>
                <a:gd name="connsiteX1" fmla="*/ 6978 w 1785890"/>
                <a:gd name="connsiteY1" fmla="*/ 922163 h 922163"/>
                <a:gd name="connsiteX2" fmla="*/ 300730 w 1785890"/>
                <a:gd name="connsiteY2" fmla="*/ 457622 h 922163"/>
                <a:gd name="connsiteX3" fmla="*/ 5909 w 1785890"/>
                <a:gd name="connsiteY3" fmla="*/ 51222 h 922163"/>
                <a:gd name="connsiteX4" fmla="*/ 42763 w 1785890"/>
                <a:gd name="connsiteY4" fmla="*/ 0 h 922163"/>
                <a:gd name="connsiteX5" fmla="*/ 1559963 w 1785890"/>
                <a:gd name="connsiteY5" fmla="*/ 0 h 922163"/>
                <a:gd name="connsiteX6" fmla="*/ 1597618 w 1785890"/>
                <a:gd name="connsiteY6" fmla="*/ 37388 h 922163"/>
                <a:gd name="connsiteX7" fmla="*/ 1785890 w 1785890"/>
                <a:gd name="connsiteY7" fmla="*/ 443788 h 922163"/>
                <a:gd name="connsiteX0" fmla="*/ 1664328 w 1892439"/>
                <a:gd name="connsiteY0" fmla="*/ 922163 h 922163"/>
                <a:gd name="connsiteX1" fmla="*/ 6978 w 1892439"/>
                <a:gd name="connsiteY1" fmla="*/ 922163 h 922163"/>
                <a:gd name="connsiteX2" fmla="*/ 300730 w 1892439"/>
                <a:gd name="connsiteY2" fmla="*/ 457622 h 922163"/>
                <a:gd name="connsiteX3" fmla="*/ 5909 w 1892439"/>
                <a:gd name="connsiteY3" fmla="*/ 51222 h 922163"/>
                <a:gd name="connsiteX4" fmla="*/ 42763 w 1892439"/>
                <a:gd name="connsiteY4" fmla="*/ 0 h 922163"/>
                <a:gd name="connsiteX5" fmla="*/ 1559963 w 1892439"/>
                <a:gd name="connsiteY5" fmla="*/ 0 h 922163"/>
                <a:gd name="connsiteX6" fmla="*/ 1597618 w 1892439"/>
                <a:gd name="connsiteY6" fmla="*/ 37388 h 922163"/>
                <a:gd name="connsiteX7" fmla="*/ 1892439 w 1892439"/>
                <a:gd name="connsiteY7" fmla="*/ 443788 h 922163"/>
                <a:gd name="connsiteX0" fmla="*/ 1664328 w 1892439"/>
                <a:gd name="connsiteY0" fmla="*/ 922163 h 922163"/>
                <a:gd name="connsiteX1" fmla="*/ 6978 w 1892439"/>
                <a:gd name="connsiteY1" fmla="*/ 922163 h 922163"/>
                <a:gd name="connsiteX2" fmla="*/ 300730 w 1892439"/>
                <a:gd name="connsiteY2" fmla="*/ 457622 h 922163"/>
                <a:gd name="connsiteX3" fmla="*/ 5909 w 1892439"/>
                <a:gd name="connsiteY3" fmla="*/ 51222 h 922163"/>
                <a:gd name="connsiteX4" fmla="*/ 42763 w 1892439"/>
                <a:gd name="connsiteY4" fmla="*/ 0 h 922163"/>
                <a:gd name="connsiteX5" fmla="*/ 1559963 w 1892439"/>
                <a:gd name="connsiteY5" fmla="*/ 0 h 922163"/>
                <a:gd name="connsiteX6" fmla="*/ 1597618 w 1892439"/>
                <a:gd name="connsiteY6" fmla="*/ 37388 h 922163"/>
                <a:gd name="connsiteX7" fmla="*/ 1892439 w 1892439"/>
                <a:gd name="connsiteY7" fmla="*/ 443788 h 922163"/>
                <a:gd name="connsiteX0" fmla="*/ 1664328 w 1892439"/>
                <a:gd name="connsiteY0" fmla="*/ 922163 h 922163"/>
                <a:gd name="connsiteX1" fmla="*/ 6978 w 1892439"/>
                <a:gd name="connsiteY1" fmla="*/ 922163 h 922163"/>
                <a:gd name="connsiteX2" fmla="*/ 300730 w 1892439"/>
                <a:gd name="connsiteY2" fmla="*/ 457622 h 922163"/>
                <a:gd name="connsiteX3" fmla="*/ 5909 w 1892439"/>
                <a:gd name="connsiteY3" fmla="*/ 51222 h 922163"/>
                <a:gd name="connsiteX4" fmla="*/ 42763 w 1892439"/>
                <a:gd name="connsiteY4" fmla="*/ 0 h 922163"/>
                <a:gd name="connsiteX5" fmla="*/ 1559963 w 1892439"/>
                <a:gd name="connsiteY5" fmla="*/ 0 h 922163"/>
                <a:gd name="connsiteX6" fmla="*/ 1597618 w 1892439"/>
                <a:gd name="connsiteY6" fmla="*/ 37388 h 922163"/>
                <a:gd name="connsiteX7" fmla="*/ 1892439 w 1892439"/>
                <a:gd name="connsiteY7" fmla="*/ 443788 h 922163"/>
                <a:gd name="connsiteX0" fmla="*/ 1664328 w 1892439"/>
                <a:gd name="connsiteY0" fmla="*/ 922163 h 922163"/>
                <a:gd name="connsiteX1" fmla="*/ 6978 w 1892439"/>
                <a:gd name="connsiteY1" fmla="*/ 922163 h 922163"/>
                <a:gd name="connsiteX2" fmla="*/ 300730 w 1892439"/>
                <a:gd name="connsiteY2" fmla="*/ 457622 h 922163"/>
                <a:gd name="connsiteX3" fmla="*/ 5909 w 1892439"/>
                <a:gd name="connsiteY3" fmla="*/ 51222 h 922163"/>
                <a:gd name="connsiteX4" fmla="*/ 42763 w 1892439"/>
                <a:gd name="connsiteY4" fmla="*/ 0 h 922163"/>
                <a:gd name="connsiteX5" fmla="*/ 1538654 w 1892439"/>
                <a:gd name="connsiteY5" fmla="*/ 0 h 922163"/>
                <a:gd name="connsiteX6" fmla="*/ 1597618 w 1892439"/>
                <a:gd name="connsiteY6" fmla="*/ 37388 h 922163"/>
                <a:gd name="connsiteX7" fmla="*/ 1892439 w 1892439"/>
                <a:gd name="connsiteY7" fmla="*/ 443788 h 922163"/>
                <a:gd name="connsiteX0" fmla="*/ 1664328 w 1892439"/>
                <a:gd name="connsiteY0" fmla="*/ 922163 h 922163"/>
                <a:gd name="connsiteX1" fmla="*/ 6978 w 1892439"/>
                <a:gd name="connsiteY1" fmla="*/ 922163 h 922163"/>
                <a:gd name="connsiteX2" fmla="*/ 229667 w 1892439"/>
                <a:gd name="connsiteY2" fmla="*/ 457622 h 922163"/>
                <a:gd name="connsiteX3" fmla="*/ 5909 w 1892439"/>
                <a:gd name="connsiteY3" fmla="*/ 51222 h 922163"/>
                <a:gd name="connsiteX4" fmla="*/ 42763 w 1892439"/>
                <a:gd name="connsiteY4" fmla="*/ 0 h 922163"/>
                <a:gd name="connsiteX5" fmla="*/ 1538654 w 1892439"/>
                <a:gd name="connsiteY5" fmla="*/ 0 h 922163"/>
                <a:gd name="connsiteX6" fmla="*/ 1597618 w 1892439"/>
                <a:gd name="connsiteY6" fmla="*/ 37388 h 922163"/>
                <a:gd name="connsiteX7" fmla="*/ 1892439 w 1892439"/>
                <a:gd name="connsiteY7" fmla="*/ 443788 h 922163"/>
                <a:gd name="connsiteX0" fmla="*/ 1664328 w 1892439"/>
                <a:gd name="connsiteY0" fmla="*/ 922163 h 922163"/>
                <a:gd name="connsiteX1" fmla="*/ 6978 w 1892439"/>
                <a:gd name="connsiteY1" fmla="*/ 922163 h 922163"/>
                <a:gd name="connsiteX2" fmla="*/ 229667 w 1892439"/>
                <a:gd name="connsiteY2" fmla="*/ 457622 h 922163"/>
                <a:gd name="connsiteX3" fmla="*/ 5909 w 1892439"/>
                <a:gd name="connsiteY3" fmla="*/ 51222 h 922163"/>
                <a:gd name="connsiteX4" fmla="*/ 42763 w 1892439"/>
                <a:gd name="connsiteY4" fmla="*/ 0 h 922163"/>
                <a:gd name="connsiteX5" fmla="*/ 1538654 w 1892439"/>
                <a:gd name="connsiteY5" fmla="*/ 0 h 922163"/>
                <a:gd name="connsiteX6" fmla="*/ 1597618 w 1892439"/>
                <a:gd name="connsiteY6" fmla="*/ 37388 h 922163"/>
                <a:gd name="connsiteX7" fmla="*/ 1892439 w 1892439"/>
                <a:gd name="connsiteY7" fmla="*/ 443788 h 922163"/>
                <a:gd name="connsiteX0" fmla="*/ 1664328 w 1892439"/>
                <a:gd name="connsiteY0" fmla="*/ 922163 h 922163"/>
                <a:gd name="connsiteX1" fmla="*/ 6978 w 1892439"/>
                <a:gd name="connsiteY1" fmla="*/ 922163 h 922163"/>
                <a:gd name="connsiteX2" fmla="*/ 229667 w 1892439"/>
                <a:gd name="connsiteY2" fmla="*/ 457622 h 922163"/>
                <a:gd name="connsiteX3" fmla="*/ 5909 w 1892439"/>
                <a:gd name="connsiteY3" fmla="*/ 51222 h 922163"/>
                <a:gd name="connsiteX4" fmla="*/ 42763 w 1892439"/>
                <a:gd name="connsiteY4" fmla="*/ 0 h 922163"/>
                <a:gd name="connsiteX5" fmla="*/ 1538654 w 1892439"/>
                <a:gd name="connsiteY5" fmla="*/ 0 h 922163"/>
                <a:gd name="connsiteX6" fmla="*/ 1597618 w 1892439"/>
                <a:gd name="connsiteY6" fmla="*/ 37388 h 922163"/>
                <a:gd name="connsiteX7" fmla="*/ 1892439 w 1892439"/>
                <a:gd name="connsiteY7" fmla="*/ 443788 h 922163"/>
                <a:gd name="connsiteX0" fmla="*/ 1662806 w 1890917"/>
                <a:gd name="connsiteY0" fmla="*/ 922163 h 922163"/>
                <a:gd name="connsiteX1" fmla="*/ 5456 w 1890917"/>
                <a:gd name="connsiteY1" fmla="*/ 922163 h 922163"/>
                <a:gd name="connsiteX2" fmla="*/ 228145 w 1890917"/>
                <a:gd name="connsiteY2" fmla="*/ 457622 h 922163"/>
                <a:gd name="connsiteX3" fmla="*/ 4387 w 1890917"/>
                <a:gd name="connsiteY3" fmla="*/ 51222 h 922163"/>
                <a:gd name="connsiteX4" fmla="*/ 41241 w 1890917"/>
                <a:gd name="connsiteY4" fmla="*/ 0 h 922163"/>
                <a:gd name="connsiteX5" fmla="*/ 1537132 w 1890917"/>
                <a:gd name="connsiteY5" fmla="*/ 0 h 922163"/>
                <a:gd name="connsiteX6" fmla="*/ 1596096 w 1890917"/>
                <a:gd name="connsiteY6" fmla="*/ 37388 h 922163"/>
                <a:gd name="connsiteX7" fmla="*/ 1890917 w 1890917"/>
                <a:gd name="connsiteY7" fmla="*/ 443788 h 922163"/>
                <a:gd name="connsiteX0" fmla="*/ 1662969 w 1891080"/>
                <a:gd name="connsiteY0" fmla="*/ 922163 h 922163"/>
                <a:gd name="connsiteX1" fmla="*/ 5619 w 1891080"/>
                <a:gd name="connsiteY1" fmla="*/ 922163 h 922163"/>
                <a:gd name="connsiteX2" fmla="*/ 228308 w 1891080"/>
                <a:gd name="connsiteY2" fmla="*/ 457622 h 922163"/>
                <a:gd name="connsiteX3" fmla="*/ 4550 w 1891080"/>
                <a:gd name="connsiteY3" fmla="*/ 51222 h 922163"/>
                <a:gd name="connsiteX4" fmla="*/ 32521 w 1891080"/>
                <a:gd name="connsiteY4" fmla="*/ 0 h 922163"/>
                <a:gd name="connsiteX5" fmla="*/ 1537295 w 1891080"/>
                <a:gd name="connsiteY5" fmla="*/ 0 h 922163"/>
                <a:gd name="connsiteX6" fmla="*/ 1596259 w 1891080"/>
                <a:gd name="connsiteY6" fmla="*/ 37388 h 922163"/>
                <a:gd name="connsiteX7" fmla="*/ 1891080 w 1891080"/>
                <a:gd name="connsiteY7" fmla="*/ 443788 h 922163"/>
                <a:gd name="connsiteX0" fmla="*/ 1662969 w 1820017"/>
                <a:gd name="connsiteY0" fmla="*/ 922163 h 922163"/>
                <a:gd name="connsiteX1" fmla="*/ 5619 w 1820017"/>
                <a:gd name="connsiteY1" fmla="*/ 922163 h 922163"/>
                <a:gd name="connsiteX2" fmla="*/ 228308 w 1820017"/>
                <a:gd name="connsiteY2" fmla="*/ 457622 h 922163"/>
                <a:gd name="connsiteX3" fmla="*/ 4550 w 1820017"/>
                <a:gd name="connsiteY3" fmla="*/ 51222 h 922163"/>
                <a:gd name="connsiteX4" fmla="*/ 32521 w 1820017"/>
                <a:gd name="connsiteY4" fmla="*/ 0 h 922163"/>
                <a:gd name="connsiteX5" fmla="*/ 1537295 w 1820017"/>
                <a:gd name="connsiteY5" fmla="*/ 0 h 922163"/>
                <a:gd name="connsiteX6" fmla="*/ 1596259 w 1820017"/>
                <a:gd name="connsiteY6" fmla="*/ 37388 h 922163"/>
                <a:gd name="connsiteX7" fmla="*/ 1820017 w 1820017"/>
                <a:gd name="connsiteY7" fmla="*/ 443788 h 922163"/>
                <a:gd name="connsiteX0" fmla="*/ 1662969 w 1820017"/>
                <a:gd name="connsiteY0" fmla="*/ 922163 h 922163"/>
                <a:gd name="connsiteX1" fmla="*/ 5619 w 1820017"/>
                <a:gd name="connsiteY1" fmla="*/ 922163 h 922163"/>
                <a:gd name="connsiteX2" fmla="*/ 228308 w 1820017"/>
                <a:gd name="connsiteY2" fmla="*/ 457622 h 922163"/>
                <a:gd name="connsiteX3" fmla="*/ 4550 w 1820017"/>
                <a:gd name="connsiteY3" fmla="*/ 51222 h 922163"/>
                <a:gd name="connsiteX4" fmla="*/ 32521 w 1820017"/>
                <a:gd name="connsiteY4" fmla="*/ 0 h 922163"/>
                <a:gd name="connsiteX5" fmla="*/ 1537295 w 1820017"/>
                <a:gd name="connsiteY5" fmla="*/ 0 h 922163"/>
                <a:gd name="connsiteX6" fmla="*/ 1596259 w 1820017"/>
                <a:gd name="connsiteY6" fmla="*/ 37388 h 922163"/>
                <a:gd name="connsiteX7" fmla="*/ 1820017 w 1820017"/>
                <a:gd name="connsiteY7" fmla="*/ 443788 h 922163"/>
                <a:gd name="connsiteX0" fmla="*/ 1662969 w 1820017"/>
                <a:gd name="connsiteY0" fmla="*/ 922163 h 922163"/>
                <a:gd name="connsiteX1" fmla="*/ 5619 w 1820017"/>
                <a:gd name="connsiteY1" fmla="*/ 922163 h 922163"/>
                <a:gd name="connsiteX2" fmla="*/ 228308 w 1820017"/>
                <a:gd name="connsiteY2" fmla="*/ 457622 h 922163"/>
                <a:gd name="connsiteX3" fmla="*/ 4550 w 1820017"/>
                <a:gd name="connsiteY3" fmla="*/ 51222 h 922163"/>
                <a:gd name="connsiteX4" fmla="*/ 32521 w 1820017"/>
                <a:gd name="connsiteY4" fmla="*/ 0 h 922163"/>
                <a:gd name="connsiteX5" fmla="*/ 1537295 w 1820017"/>
                <a:gd name="connsiteY5" fmla="*/ 0 h 922163"/>
                <a:gd name="connsiteX6" fmla="*/ 1596259 w 1820017"/>
                <a:gd name="connsiteY6" fmla="*/ 37388 h 922163"/>
                <a:gd name="connsiteX7" fmla="*/ 1820017 w 1820017"/>
                <a:gd name="connsiteY7" fmla="*/ 443788 h 922163"/>
                <a:gd name="connsiteX0" fmla="*/ 1662969 w 1820017"/>
                <a:gd name="connsiteY0" fmla="*/ 922163 h 922163"/>
                <a:gd name="connsiteX1" fmla="*/ 5619 w 1820017"/>
                <a:gd name="connsiteY1" fmla="*/ 922163 h 922163"/>
                <a:gd name="connsiteX2" fmla="*/ 228308 w 1820017"/>
                <a:gd name="connsiteY2" fmla="*/ 457622 h 922163"/>
                <a:gd name="connsiteX3" fmla="*/ 4550 w 1820017"/>
                <a:gd name="connsiteY3" fmla="*/ 51222 h 922163"/>
                <a:gd name="connsiteX4" fmla="*/ 32521 w 1820017"/>
                <a:gd name="connsiteY4" fmla="*/ 0 h 922163"/>
                <a:gd name="connsiteX5" fmla="*/ 1551507 w 1820017"/>
                <a:gd name="connsiteY5" fmla="*/ 0 h 922163"/>
                <a:gd name="connsiteX6" fmla="*/ 1596259 w 1820017"/>
                <a:gd name="connsiteY6" fmla="*/ 37388 h 922163"/>
                <a:gd name="connsiteX7" fmla="*/ 1820017 w 1820017"/>
                <a:gd name="connsiteY7" fmla="*/ 443788 h 922163"/>
                <a:gd name="connsiteX0" fmla="*/ 1662969 w 1820017"/>
                <a:gd name="connsiteY0" fmla="*/ 922163 h 922163"/>
                <a:gd name="connsiteX1" fmla="*/ 5619 w 1820017"/>
                <a:gd name="connsiteY1" fmla="*/ 922163 h 922163"/>
                <a:gd name="connsiteX2" fmla="*/ 167759 w 1820017"/>
                <a:gd name="connsiteY2" fmla="*/ 457622 h 922163"/>
                <a:gd name="connsiteX3" fmla="*/ 4550 w 1820017"/>
                <a:gd name="connsiteY3" fmla="*/ 51222 h 922163"/>
                <a:gd name="connsiteX4" fmla="*/ 32521 w 1820017"/>
                <a:gd name="connsiteY4" fmla="*/ 0 h 922163"/>
                <a:gd name="connsiteX5" fmla="*/ 1551507 w 1820017"/>
                <a:gd name="connsiteY5" fmla="*/ 0 h 922163"/>
                <a:gd name="connsiteX6" fmla="*/ 1596259 w 1820017"/>
                <a:gd name="connsiteY6" fmla="*/ 37388 h 922163"/>
                <a:gd name="connsiteX7" fmla="*/ 1820017 w 1820017"/>
                <a:gd name="connsiteY7" fmla="*/ 443788 h 922163"/>
                <a:gd name="connsiteX0" fmla="*/ 1662969 w 1820017"/>
                <a:gd name="connsiteY0" fmla="*/ 922163 h 922163"/>
                <a:gd name="connsiteX1" fmla="*/ 5619 w 1820017"/>
                <a:gd name="connsiteY1" fmla="*/ 922163 h 922163"/>
                <a:gd name="connsiteX2" fmla="*/ 167759 w 1820017"/>
                <a:gd name="connsiteY2" fmla="*/ 457622 h 922163"/>
                <a:gd name="connsiteX3" fmla="*/ 4550 w 1820017"/>
                <a:gd name="connsiteY3" fmla="*/ 51222 h 922163"/>
                <a:gd name="connsiteX4" fmla="*/ 32521 w 1820017"/>
                <a:gd name="connsiteY4" fmla="*/ 0 h 922163"/>
                <a:gd name="connsiteX5" fmla="*/ 1551507 w 1820017"/>
                <a:gd name="connsiteY5" fmla="*/ 0 h 922163"/>
                <a:gd name="connsiteX6" fmla="*/ 1596259 w 1820017"/>
                <a:gd name="connsiteY6" fmla="*/ 37388 h 922163"/>
                <a:gd name="connsiteX7" fmla="*/ 1820017 w 1820017"/>
                <a:gd name="connsiteY7" fmla="*/ 443788 h 922163"/>
                <a:gd name="connsiteX0" fmla="*/ 1662969 w 1820017"/>
                <a:gd name="connsiteY0" fmla="*/ 922163 h 922163"/>
                <a:gd name="connsiteX1" fmla="*/ 5619 w 1820017"/>
                <a:gd name="connsiteY1" fmla="*/ 922163 h 922163"/>
                <a:gd name="connsiteX2" fmla="*/ 167759 w 1820017"/>
                <a:gd name="connsiteY2" fmla="*/ 457622 h 922163"/>
                <a:gd name="connsiteX3" fmla="*/ 4550 w 1820017"/>
                <a:gd name="connsiteY3" fmla="*/ 51222 h 922163"/>
                <a:gd name="connsiteX4" fmla="*/ 32521 w 1820017"/>
                <a:gd name="connsiteY4" fmla="*/ 0 h 922163"/>
                <a:gd name="connsiteX5" fmla="*/ 1551507 w 1820017"/>
                <a:gd name="connsiteY5" fmla="*/ 0 h 922163"/>
                <a:gd name="connsiteX6" fmla="*/ 1596259 w 1820017"/>
                <a:gd name="connsiteY6" fmla="*/ 37388 h 922163"/>
                <a:gd name="connsiteX7" fmla="*/ 1820017 w 1820017"/>
                <a:gd name="connsiteY7" fmla="*/ 443788 h 922163"/>
                <a:gd name="connsiteX0" fmla="*/ 1661669 w 1818717"/>
                <a:gd name="connsiteY0" fmla="*/ 922163 h 922163"/>
                <a:gd name="connsiteX1" fmla="*/ 4319 w 1818717"/>
                <a:gd name="connsiteY1" fmla="*/ 922163 h 922163"/>
                <a:gd name="connsiteX2" fmla="*/ 166459 w 1818717"/>
                <a:gd name="connsiteY2" fmla="*/ 457622 h 922163"/>
                <a:gd name="connsiteX3" fmla="*/ 3250 w 1818717"/>
                <a:gd name="connsiteY3" fmla="*/ 51222 h 922163"/>
                <a:gd name="connsiteX4" fmla="*/ 31221 w 1818717"/>
                <a:gd name="connsiteY4" fmla="*/ 0 h 922163"/>
                <a:gd name="connsiteX5" fmla="*/ 1550207 w 1818717"/>
                <a:gd name="connsiteY5" fmla="*/ 0 h 922163"/>
                <a:gd name="connsiteX6" fmla="*/ 1594959 w 1818717"/>
                <a:gd name="connsiteY6" fmla="*/ 37388 h 922163"/>
                <a:gd name="connsiteX7" fmla="*/ 1818717 w 1818717"/>
                <a:gd name="connsiteY7" fmla="*/ 443788 h 922163"/>
                <a:gd name="connsiteX0" fmla="*/ 1661813 w 1818861"/>
                <a:gd name="connsiteY0" fmla="*/ 922163 h 922163"/>
                <a:gd name="connsiteX1" fmla="*/ 4463 w 1818861"/>
                <a:gd name="connsiteY1" fmla="*/ 922163 h 922163"/>
                <a:gd name="connsiteX2" fmla="*/ 166603 w 1818861"/>
                <a:gd name="connsiteY2" fmla="*/ 457622 h 922163"/>
                <a:gd name="connsiteX3" fmla="*/ 3394 w 1818861"/>
                <a:gd name="connsiteY3" fmla="*/ 51222 h 922163"/>
                <a:gd name="connsiteX4" fmla="*/ 23795 w 1818861"/>
                <a:gd name="connsiteY4" fmla="*/ 0 h 922163"/>
                <a:gd name="connsiteX5" fmla="*/ 1550351 w 1818861"/>
                <a:gd name="connsiteY5" fmla="*/ 0 h 922163"/>
                <a:gd name="connsiteX6" fmla="*/ 1595103 w 1818861"/>
                <a:gd name="connsiteY6" fmla="*/ 37388 h 922163"/>
                <a:gd name="connsiteX7" fmla="*/ 1818861 w 1818861"/>
                <a:gd name="connsiteY7" fmla="*/ 443788 h 922163"/>
                <a:gd name="connsiteX0" fmla="*/ 1661813 w 1758312"/>
                <a:gd name="connsiteY0" fmla="*/ 922163 h 922163"/>
                <a:gd name="connsiteX1" fmla="*/ 4463 w 1758312"/>
                <a:gd name="connsiteY1" fmla="*/ 922163 h 922163"/>
                <a:gd name="connsiteX2" fmla="*/ 166603 w 1758312"/>
                <a:gd name="connsiteY2" fmla="*/ 457622 h 922163"/>
                <a:gd name="connsiteX3" fmla="*/ 3394 w 1758312"/>
                <a:gd name="connsiteY3" fmla="*/ 51222 h 922163"/>
                <a:gd name="connsiteX4" fmla="*/ 23795 w 1758312"/>
                <a:gd name="connsiteY4" fmla="*/ 0 h 922163"/>
                <a:gd name="connsiteX5" fmla="*/ 1550351 w 1758312"/>
                <a:gd name="connsiteY5" fmla="*/ 0 h 922163"/>
                <a:gd name="connsiteX6" fmla="*/ 1595103 w 1758312"/>
                <a:gd name="connsiteY6" fmla="*/ 37388 h 922163"/>
                <a:gd name="connsiteX7" fmla="*/ 1758312 w 1758312"/>
                <a:gd name="connsiteY7" fmla="*/ 443788 h 922163"/>
                <a:gd name="connsiteX0" fmla="*/ 1661813 w 1758312"/>
                <a:gd name="connsiteY0" fmla="*/ 922163 h 922163"/>
                <a:gd name="connsiteX1" fmla="*/ 4463 w 1758312"/>
                <a:gd name="connsiteY1" fmla="*/ 922163 h 922163"/>
                <a:gd name="connsiteX2" fmla="*/ 166603 w 1758312"/>
                <a:gd name="connsiteY2" fmla="*/ 457622 h 922163"/>
                <a:gd name="connsiteX3" fmla="*/ 3394 w 1758312"/>
                <a:gd name="connsiteY3" fmla="*/ 51222 h 922163"/>
                <a:gd name="connsiteX4" fmla="*/ 23795 w 1758312"/>
                <a:gd name="connsiteY4" fmla="*/ 0 h 922163"/>
                <a:gd name="connsiteX5" fmla="*/ 1550351 w 1758312"/>
                <a:gd name="connsiteY5" fmla="*/ 0 h 922163"/>
                <a:gd name="connsiteX6" fmla="*/ 1595103 w 1758312"/>
                <a:gd name="connsiteY6" fmla="*/ 37388 h 922163"/>
                <a:gd name="connsiteX7" fmla="*/ 1758312 w 1758312"/>
                <a:gd name="connsiteY7" fmla="*/ 443788 h 922163"/>
                <a:gd name="connsiteX0" fmla="*/ 1661813 w 1758312"/>
                <a:gd name="connsiteY0" fmla="*/ 922163 h 922163"/>
                <a:gd name="connsiteX1" fmla="*/ 4463 w 1758312"/>
                <a:gd name="connsiteY1" fmla="*/ 922163 h 922163"/>
                <a:gd name="connsiteX2" fmla="*/ 166603 w 1758312"/>
                <a:gd name="connsiteY2" fmla="*/ 457622 h 922163"/>
                <a:gd name="connsiteX3" fmla="*/ 3394 w 1758312"/>
                <a:gd name="connsiteY3" fmla="*/ 51222 h 922163"/>
                <a:gd name="connsiteX4" fmla="*/ 23795 w 1758312"/>
                <a:gd name="connsiteY4" fmla="*/ 0 h 922163"/>
                <a:gd name="connsiteX5" fmla="*/ 1550351 w 1758312"/>
                <a:gd name="connsiteY5" fmla="*/ 0 h 922163"/>
                <a:gd name="connsiteX6" fmla="*/ 1595103 w 1758312"/>
                <a:gd name="connsiteY6" fmla="*/ 37388 h 922163"/>
                <a:gd name="connsiteX7" fmla="*/ 1758312 w 1758312"/>
                <a:gd name="connsiteY7" fmla="*/ 443788 h 922163"/>
                <a:gd name="connsiteX0" fmla="*/ 1661813 w 1758312"/>
                <a:gd name="connsiteY0" fmla="*/ 922163 h 922163"/>
                <a:gd name="connsiteX1" fmla="*/ 4463 w 1758312"/>
                <a:gd name="connsiteY1" fmla="*/ 922163 h 922163"/>
                <a:gd name="connsiteX2" fmla="*/ 166603 w 1758312"/>
                <a:gd name="connsiteY2" fmla="*/ 457622 h 922163"/>
                <a:gd name="connsiteX3" fmla="*/ 3394 w 1758312"/>
                <a:gd name="connsiteY3" fmla="*/ 51222 h 922163"/>
                <a:gd name="connsiteX4" fmla="*/ 23795 w 1758312"/>
                <a:gd name="connsiteY4" fmla="*/ 0 h 922163"/>
                <a:gd name="connsiteX5" fmla="*/ 1562460 w 1758312"/>
                <a:gd name="connsiteY5" fmla="*/ 0 h 922163"/>
                <a:gd name="connsiteX6" fmla="*/ 1595103 w 1758312"/>
                <a:gd name="connsiteY6" fmla="*/ 37388 h 922163"/>
                <a:gd name="connsiteX7" fmla="*/ 1758312 w 1758312"/>
                <a:gd name="connsiteY7" fmla="*/ 443788 h 922163"/>
                <a:gd name="connsiteX0" fmla="*/ 1661813 w 1758312"/>
                <a:gd name="connsiteY0" fmla="*/ 922163 h 922163"/>
                <a:gd name="connsiteX1" fmla="*/ 4463 w 1758312"/>
                <a:gd name="connsiteY1" fmla="*/ 922163 h 922163"/>
                <a:gd name="connsiteX2" fmla="*/ 94761 w 1758312"/>
                <a:gd name="connsiteY2" fmla="*/ 457622 h 922163"/>
                <a:gd name="connsiteX3" fmla="*/ 3394 w 1758312"/>
                <a:gd name="connsiteY3" fmla="*/ 51222 h 922163"/>
                <a:gd name="connsiteX4" fmla="*/ 23795 w 1758312"/>
                <a:gd name="connsiteY4" fmla="*/ 0 h 922163"/>
                <a:gd name="connsiteX5" fmla="*/ 1562460 w 1758312"/>
                <a:gd name="connsiteY5" fmla="*/ 0 h 922163"/>
                <a:gd name="connsiteX6" fmla="*/ 1595103 w 1758312"/>
                <a:gd name="connsiteY6" fmla="*/ 37388 h 922163"/>
                <a:gd name="connsiteX7" fmla="*/ 1758312 w 1758312"/>
                <a:gd name="connsiteY7" fmla="*/ 443788 h 922163"/>
                <a:gd name="connsiteX0" fmla="*/ 1661813 w 1758312"/>
                <a:gd name="connsiteY0" fmla="*/ 922163 h 922163"/>
                <a:gd name="connsiteX1" fmla="*/ 4463 w 1758312"/>
                <a:gd name="connsiteY1" fmla="*/ 922163 h 922163"/>
                <a:gd name="connsiteX2" fmla="*/ 94761 w 1758312"/>
                <a:gd name="connsiteY2" fmla="*/ 457622 h 922163"/>
                <a:gd name="connsiteX3" fmla="*/ 3394 w 1758312"/>
                <a:gd name="connsiteY3" fmla="*/ 51222 h 922163"/>
                <a:gd name="connsiteX4" fmla="*/ 23795 w 1758312"/>
                <a:gd name="connsiteY4" fmla="*/ 0 h 922163"/>
                <a:gd name="connsiteX5" fmla="*/ 1562460 w 1758312"/>
                <a:gd name="connsiteY5" fmla="*/ 0 h 922163"/>
                <a:gd name="connsiteX6" fmla="*/ 1595103 w 1758312"/>
                <a:gd name="connsiteY6" fmla="*/ 37388 h 922163"/>
                <a:gd name="connsiteX7" fmla="*/ 1758312 w 1758312"/>
                <a:gd name="connsiteY7" fmla="*/ 443788 h 922163"/>
                <a:gd name="connsiteX0" fmla="*/ 1661813 w 1758312"/>
                <a:gd name="connsiteY0" fmla="*/ 922163 h 922163"/>
                <a:gd name="connsiteX1" fmla="*/ 4463 w 1758312"/>
                <a:gd name="connsiteY1" fmla="*/ 922163 h 922163"/>
                <a:gd name="connsiteX2" fmla="*/ 94761 w 1758312"/>
                <a:gd name="connsiteY2" fmla="*/ 457622 h 922163"/>
                <a:gd name="connsiteX3" fmla="*/ 3394 w 1758312"/>
                <a:gd name="connsiteY3" fmla="*/ 51222 h 922163"/>
                <a:gd name="connsiteX4" fmla="*/ 23795 w 1758312"/>
                <a:gd name="connsiteY4" fmla="*/ 0 h 922163"/>
                <a:gd name="connsiteX5" fmla="*/ 1562460 w 1758312"/>
                <a:gd name="connsiteY5" fmla="*/ 0 h 922163"/>
                <a:gd name="connsiteX6" fmla="*/ 1595103 w 1758312"/>
                <a:gd name="connsiteY6" fmla="*/ 37388 h 922163"/>
                <a:gd name="connsiteX7" fmla="*/ 1758312 w 1758312"/>
                <a:gd name="connsiteY7" fmla="*/ 443788 h 922163"/>
                <a:gd name="connsiteX0" fmla="*/ 1660268 w 1756767"/>
                <a:gd name="connsiteY0" fmla="*/ 922163 h 922163"/>
                <a:gd name="connsiteX1" fmla="*/ 2918 w 1756767"/>
                <a:gd name="connsiteY1" fmla="*/ 922163 h 922163"/>
                <a:gd name="connsiteX2" fmla="*/ 93216 w 1756767"/>
                <a:gd name="connsiteY2" fmla="*/ 457622 h 922163"/>
                <a:gd name="connsiteX3" fmla="*/ 1849 w 1756767"/>
                <a:gd name="connsiteY3" fmla="*/ 51222 h 922163"/>
                <a:gd name="connsiteX4" fmla="*/ 22250 w 1756767"/>
                <a:gd name="connsiteY4" fmla="*/ 0 h 922163"/>
                <a:gd name="connsiteX5" fmla="*/ 1560915 w 1756767"/>
                <a:gd name="connsiteY5" fmla="*/ 0 h 922163"/>
                <a:gd name="connsiteX6" fmla="*/ 1593558 w 1756767"/>
                <a:gd name="connsiteY6" fmla="*/ 37388 h 922163"/>
                <a:gd name="connsiteX7" fmla="*/ 1756767 w 1756767"/>
                <a:gd name="connsiteY7" fmla="*/ 443788 h 922163"/>
                <a:gd name="connsiteX0" fmla="*/ 1660448 w 1756947"/>
                <a:gd name="connsiteY0" fmla="*/ 922163 h 922163"/>
                <a:gd name="connsiteX1" fmla="*/ 3098 w 1756947"/>
                <a:gd name="connsiteY1" fmla="*/ 922163 h 922163"/>
                <a:gd name="connsiteX2" fmla="*/ 93396 w 1756947"/>
                <a:gd name="connsiteY2" fmla="*/ 457622 h 922163"/>
                <a:gd name="connsiteX3" fmla="*/ 2029 w 1756947"/>
                <a:gd name="connsiteY3" fmla="*/ 51222 h 922163"/>
                <a:gd name="connsiteX4" fmla="*/ 13450 w 1756947"/>
                <a:gd name="connsiteY4" fmla="*/ 0 h 922163"/>
                <a:gd name="connsiteX5" fmla="*/ 1561095 w 1756947"/>
                <a:gd name="connsiteY5" fmla="*/ 0 h 922163"/>
                <a:gd name="connsiteX6" fmla="*/ 1593738 w 1756947"/>
                <a:gd name="connsiteY6" fmla="*/ 37388 h 922163"/>
                <a:gd name="connsiteX7" fmla="*/ 1756947 w 1756947"/>
                <a:gd name="connsiteY7" fmla="*/ 443788 h 922163"/>
                <a:gd name="connsiteX0" fmla="*/ 1660448 w 1685105"/>
                <a:gd name="connsiteY0" fmla="*/ 922163 h 922163"/>
                <a:gd name="connsiteX1" fmla="*/ 3098 w 1685105"/>
                <a:gd name="connsiteY1" fmla="*/ 922163 h 922163"/>
                <a:gd name="connsiteX2" fmla="*/ 93396 w 1685105"/>
                <a:gd name="connsiteY2" fmla="*/ 457622 h 922163"/>
                <a:gd name="connsiteX3" fmla="*/ 2029 w 1685105"/>
                <a:gd name="connsiteY3" fmla="*/ 51222 h 922163"/>
                <a:gd name="connsiteX4" fmla="*/ 13450 w 1685105"/>
                <a:gd name="connsiteY4" fmla="*/ 0 h 922163"/>
                <a:gd name="connsiteX5" fmla="*/ 1561095 w 1685105"/>
                <a:gd name="connsiteY5" fmla="*/ 0 h 922163"/>
                <a:gd name="connsiteX6" fmla="*/ 1593738 w 1685105"/>
                <a:gd name="connsiteY6" fmla="*/ 37388 h 922163"/>
                <a:gd name="connsiteX7" fmla="*/ 1685105 w 1685105"/>
                <a:gd name="connsiteY7" fmla="*/ 443788 h 922163"/>
                <a:gd name="connsiteX0" fmla="*/ 1660448 w 1685105"/>
                <a:gd name="connsiteY0" fmla="*/ 922163 h 922163"/>
                <a:gd name="connsiteX1" fmla="*/ 3098 w 1685105"/>
                <a:gd name="connsiteY1" fmla="*/ 922163 h 922163"/>
                <a:gd name="connsiteX2" fmla="*/ 93396 w 1685105"/>
                <a:gd name="connsiteY2" fmla="*/ 457622 h 922163"/>
                <a:gd name="connsiteX3" fmla="*/ 2029 w 1685105"/>
                <a:gd name="connsiteY3" fmla="*/ 51222 h 922163"/>
                <a:gd name="connsiteX4" fmla="*/ 13450 w 1685105"/>
                <a:gd name="connsiteY4" fmla="*/ 0 h 922163"/>
                <a:gd name="connsiteX5" fmla="*/ 1561095 w 1685105"/>
                <a:gd name="connsiteY5" fmla="*/ 0 h 922163"/>
                <a:gd name="connsiteX6" fmla="*/ 1593738 w 1685105"/>
                <a:gd name="connsiteY6" fmla="*/ 37388 h 922163"/>
                <a:gd name="connsiteX7" fmla="*/ 1685105 w 1685105"/>
                <a:gd name="connsiteY7" fmla="*/ 443788 h 922163"/>
                <a:gd name="connsiteX0" fmla="*/ 1660448 w 1685105"/>
                <a:gd name="connsiteY0" fmla="*/ 922163 h 922163"/>
                <a:gd name="connsiteX1" fmla="*/ 3098 w 1685105"/>
                <a:gd name="connsiteY1" fmla="*/ 922163 h 922163"/>
                <a:gd name="connsiteX2" fmla="*/ 93396 w 1685105"/>
                <a:gd name="connsiteY2" fmla="*/ 457622 h 922163"/>
                <a:gd name="connsiteX3" fmla="*/ 2029 w 1685105"/>
                <a:gd name="connsiteY3" fmla="*/ 51222 h 922163"/>
                <a:gd name="connsiteX4" fmla="*/ 13450 w 1685105"/>
                <a:gd name="connsiteY4" fmla="*/ 0 h 922163"/>
                <a:gd name="connsiteX5" fmla="*/ 1561095 w 1685105"/>
                <a:gd name="connsiteY5" fmla="*/ 0 h 922163"/>
                <a:gd name="connsiteX6" fmla="*/ 1593738 w 1685105"/>
                <a:gd name="connsiteY6" fmla="*/ 37388 h 922163"/>
                <a:gd name="connsiteX7" fmla="*/ 1685105 w 1685105"/>
                <a:gd name="connsiteY7" fmla="*/ 443788 h 922163"/>
                <a:gd name="connsiteX0" fmla="*/ 1660448 w 1685105"/>
                <a:gd name="connsiteY0" fmla="*/ 922163 h 922163"/>
                <a:gd name="connsiteX1" fmla="*/ 3098 w 1685105"/>
                <a:gd name="connsiteY1" fmla="*/ 922163 h 922163"/>
                <a:gd name="connsiteX2" fmla="*/ 93396 w 1685105"/>
                <a:gd name="connsiteY2" fmla="*/ 457622 h 922163"/>
                <a:gd name="connsiteX3" fmla="*/ 2029 w 1685105"/>
                <a:gd name="connsiteY3" fmla="*/ 51222 h 922163"/>
                <a:gd name="connsiteX4" fmla="*/ 13450 w 1685105"/>
                <a:gd name="connsiteY4" fmla="*/ 0 h 922163"/>
                <a:gd name="connsiteX5" fmla="*/ 1575464 w 1685105"/>
                <a:gd name="connsiteY5" fmla="*/ 0 h 922163"/>
                <a:gd name="connsiteX6" fmla="*/ 1593738 w 1685105"/>
                <a:gd name="connsiteY6" fmla="*/ 37388 h 922163"/>
                <a:gd name="connsiteX7" fmla="*/ 1685105 w 1685105"/>
                <a:gd name="connsiteY7" fmla="*/ 443788 h 922163"/>
                <a:gd name="connsiteX0" fmla="*/ 1660448 w 1685105"/>
                <a:gd name="connsiteY0" fmla="*/ 922163 h 922163"/>
                <a:gd name="connsiteX1" fmla="*/ 3098 w 1685105"/>
                <a:gd name="connsiteY1" fmla="*/ 922163 h 922163"/>
                <a:gd name="connsiteX2" fmla="*/ 376628 w 1685105"/>
                <a:gd name="connsiteY2" fmla="*/ 457622 h 922163"/>
                <a:gd name="connsiteX3" fmla="*/ 2029 w 1685105"/>
                <a:gd name="connsiteY3" fmla="*/ 51222 h 922163"/>
                <a:gd name="connsiteX4" fmla="*/ 13450 w 1685105"/>
                <a:gd name="connsiteY4" fmla="*/ 0 h 922163"/>
                <a:gd name="connsiteX5" fmla="*/ 1575464 w 1685105"/>
                <a:gd name="connsiteY5" fmla="*/ 0 h 922163"/>
                <a:gd name="connsiteX6" fmla="*/ 1593738 w 1685105"/>
                <a:gd name="connsiteY6" fmla="*/ 37388 h 922163"/>
                <a:gd name="connsiteX7" fmla="*/ 1685105 w 1685105"/>
                <a:gd name="connsiteY7" fmla="*/ 443788 h 922163"/>
                <a:gd name="connsiteX0" fmla="*/ 1660448 w 1685105"/>
                <a:gd name="connsiteY0" fmla="*/ 922163 h 922163"/>
                <a:gd name="connsiteX1" fmla="*/ 3098 w 1685105"/>
                <a:gd name="connsiteY1" fmla="*/ 922163 h 922163"/>
                <a:gd name="connsiteX2" fmla="*/ 376628 w 1685105"/>
                <a:gd name="connsiteY2" fmla="*/ 457622 h 922163"/>
                <a:gd name="connsiteX3" fmla="*/ 2029 w 1685105"/>
                <a:gd name="connsiteY3" fmla="*/ 51222 h 922163"/>
                <a:gd name="connsiteX4" fmla="*/ 13450 w 1685105"/>
                <a:gd name="connsiteY4" fmla="*/ 0 h 922163"/>
                <a:gd name="connsiteX5" fmla="*/ 1575464 w 1685105"/>
                <a:gd name="connsiteY5" fmla="*/ 0 h 922163"/>
                <a:gd name="connsiteX6" fmla="*/ 1593738 w 1685105"/>
                <a:gd name="connsiteY6" fmla="*/ 37388 h 922163"/>
                <a:gd name="connsiteX7" fmla="*/ 1685105 w 1685105"/>
                <a:gd name="connsiteY7" fmla="*/ 443788 h 922163"/>
                <a:gd name="connsiteX0" fmla="*/ 1660448 w 1685105"/>
                <a:gd name="connsiteY0" fmla="*/ 922163 h 922163"/>
                <a:gd name="connsiteX1" fmla="*/ 3098 w 1685105"/>
                <a:gd name="connsiteY1" fmla="*/ 922163 h 922163"/>
                <a:gd name="connsiteX2" fmla="*/ 376628 w 1685105"/>
                <a:gd name="connsiteY2" fmla="*/ 457622 h 922163"/>
                <a:gd name="connsiteX3" fmla="*/ 2029 w 1685105"/>
                <a:gd name="connsiteY3" fmla="*/ 51222 h 922163"/>
                <a:gd name="connsiteX4" fmla="*/ 13450 w 1685105"/>
                <a:gd name="connsiteY4" fmla="*/ 0 h 922163"/>
                <a:gd name="connsiteX5" fmla="*/ 1575464 w 1685105"/>
                <a:gd name="connsiteY5" fmla="*/ 0 h 922163"/>
                <a:gd name="connsiteX6" fmla="*/ 1593738 w 1685105"/>
                <a:gd name="connsiteY6" fmla="*/ 37388 h 922163"/>
                <a:gd name="connsiteX7" fmla="*/ 1685105 w 1685105"/>
                <a:gd name="connsiteY7" fmla="*/ 443788 h 922163"/>
                <a:gd name="connsiteX0" fmla="*/ 1666714 w 1691371"/>
                <a:gd name="connsiteY0" fmla="*/ 922163 h 922163"/>
                <a:gd name="connsiteX1" fmla="*/ 9364 w 1691371"/>
                <a:gd name="connsiteY1" fmla="*/ 922163 h 922163"/>
                <a:gd name="connsiteX2" fmla="*/ 382894 w 1691371"/>
                <a:gd name="connsiteY2" fmla="*/ 457622 h 922163"/>
                <a:gd name="connsiteX3" fmla="*/ 8295 w 1691371"/>
                <a:gd name="connsiteY3" fmla="*/ 51222 h 922163"/>
                <a:gd name="connsiteX4" fmla="*/ 19716 w 1691371"/>
                <a:gd name="connsiteY4" fmla="*/ 0 h 922163"/>
                <a:gd name="connsiteX5" fmla="*/ 1581730 w 1691371"/>
                <a:gd name="connsiteY5" fmla="*/ 0 h 922163"/>
                <a:gd name="connsiteX6" fmla="*/ 1600004 w 1691371"/>
                <a:gd name="connsiteY6" fmla="*/ 37388 h 922163"/>
                <a:gd name="connsiteX7" fmla="*/ 1691371 w 1691371"/>
                <a:gd name="connsiteY7" fmla="*/ 443788 h 922163"/>
                <a:gd name="connsiteX0" fmla="*/ 1665856 w 1690513"/>
                <a:gd name="connsiteY0" fmla="*/ 922163 h 922163"/>
                <a:gd name="connsiteX1" fmla="*/ 8506 w 1690513"/>
                <a:gd name="connsiteY1" fmla="*/ 922163 h 922163"/>
                <a:gd name="connsiteX2" fmla="*/ 382036 w 1690513"/>
                <a:gd name="connsiteY2" fmla="*/ 457622 h 922163"/>
                <a:gd name="connsiteX3" fmla="*/ 7437 w 1690513"/>
                <a:gd name="connsiteY3" fmla="*/ 51222 h 922163"/>
                <a:gd name="connsiteX4" fmla="*/ 54264 w 1690513"/>
                <a:gd name="connsiteY4" fmla="*/ 0 h 922163"/>
                <a:gd name="connsiteX5" fmla="*/ 1580872 w 1690513"/>
                <a:gd name="connsiteY5" fmla="*/ 0 h 922163"/>
                <a:gd name="connsiteX6" fmla="*/ 1599146 w 1690513"/>
                <a:gd name="connsiteY6" fmla="*/ 37388 h 922163"/>
                <a:gd name="connsiteX7" fmla="*/ 1690513 w 1690513"/>
                <a:gd name="connsiteY7" fmla="*/ 443788 h 922163"/>
                <a:gd name="connsiteX0" fmla="*/ 1665856 w 1973745"/>
                <a:gd name="connsiteY0" fmla="*/ 922163 h 922163"/>
                <a:gd name="connsiteX1" fmla="*/ 8506 w 1973745"/>
                <a:gd name="connsiteY1" fmla="*/ 922163 h 922163"/>
                <a:gd name="connsiteX2" fmla="*/ 382036 w 1973745"/>
                <a:gd name="connsiteY2" fmla="*/ 457622 h 922163"/>
                <a:gd name="connsiteX3" fmla="*/ 7437 w 1973745"/>
                <a:gd name="connsiteY3" fmla="*/ 51222 h 922163"/>
                <a:gd name="connsiteX4" fmla="*/ 54264 w 1973745"/>
                <a:gd name="connsiteY4" fmla="*/ 0 h 922163"/>
                <a:gd name="connsiteX5" fmla="*/ 1580872 w 1973745"/>
                <a:gd name="connsiteY5" fmla="*/ 0 h 922163"/>
                <a:gd name="connsiteX6" fmla="*/ 1599146 w 1973745"/>
                <a:gd name="connsiteY6" fmla="*/ 37388 h 922163"/>
                <a:gd name="connsiteX7" fmla="*/ 1973745 w 1973745"/>
                <a:gd name="connsiteY7" fmla="*/ 443788 h 922163"/>
                <a:gd name="connsiteX0" fmla="*/ 1665856 w 1973745"/>
                <a:gd name="connsiteY0" fmla="*/ 922163 h 922163"/>
                <a:gd name="connsiteX1" fmla="*/ 8506 w 1973745"/>
                <a:gd name="connsiteY1" fmla="*/ 922163 h 922163"/>
                <a:gd name="connsiteX2" fmla="*/ 382036 w 1973745"/>
                <a:gd name="connsiteY2" fmla="*/ 457622 h 922163"/>
                <a:gd name="connsiteX3" fmla="*/ 7437 w 1973745"/>
                <a:gd name="connsiteY3" fmla="*/ 51222 h 922163"/>
                <a:gd name="connsiteX4" fmla="*/ 54264 w 1973745"/>
                <a:gd name="connsiteY4" fmla="*/ 0 h 922163"/>
                <a:gd name="connsiteX5" fmla="*/ 1580872 w 1973745"/>
                <a:gd name="connsiteY5" fmla="*/ 0 h 922163"/>
                <a:gd name="connsiteX6" fmla="*/ 1599146 w 1973745"/>
                <a:gd name="connsiteY6" fmla="*/ 37388 h 922163"/>
                <a:gd name="connsiteX7" fmla="*/ 1973745 w 1973745"/>
                <a:gd name="connsiteY7" fmla="*/ 443788 h 922163"/>
                <a:gd name="connsiteX0" fmla="*/ 1665856 w 1973745"/>
                <a:gd name="connsiteY0" fmla="*/ 922163 h 922163"/>
                <a:gd name="connsiteX1" fmla="*/ 8506 w 1973745"/>
                <a:gd name="connsiteY1" fmla="*/ 922163 h 922163"/>
                <a:gd name="connsiteX2" fmla="*/ 382036 w 1973745"/>
                <a:gd name="connsiteY2" fmla="*/ 457622 h 922163"/>
                <a:gd name="connsiteX3" fmla="*/ 7437 w 1973745"/>
                <a:gd name="connsiteY3" fmla="*/ 51222 h 922163"/>
                <a:gd name="connsiteX4" fmla="*/ 54264 w 1973745"/>
                <a:gd name="connsiteY4" fmla="*/ 0 h 922163"/>
                <a:gd name="connsiteX5" fmla="*/ 1580872 w 1973745"/>
                <a:gd name="connsiteY5" fmla="*/ 0 h 922163"/>
                <a:gd name="connsiteX6" fmla="*/ 1599146 w 1973745"/>
                <a:gd name="connsiteY6" fmla="*/ 37388 h 922163"/>
                <a:gd name="connsiteX7" fmla="*/ 1973745 w 1973745"/>
                <a:gd name="connsiteY7" fmla="*/ 443788 h 922163"/>
                <a:gd name="connsiteX0" fmla="*/ 1665856 w 1973745"/>
                <a:gd name="connsiteY0" fmla="*/ 922163 h 922163"/>
                <a:gd name="connsiteX1" fmla="*/ 8506 w 1973745"/>
                <a:gd name="connsiteY1" fmla="*/ 922163 h 922163"/>
                <a:gd name="connsiteX2" fmla="*/ 382036 w 1973745"/>
                <a:gd name="connsiteY2" fmla="*/ 457622 h 922163"/>
                <a:gd name="connsiteX3" fmla="*/ 7437 w 1973745"/>
                <a:gd name="connsiteY3" fmla="*/ 51222 h 922163"/>
                <a:gd name="connsiteX4" fmla="*/ 54264 w 1973745"/>
                <a:gd name="connsiteY4" fmla="*/ 0 h 922163"/>
                <a:gd name="connsiteX5" fmla="*/ 1524227 w 1973745"/>
                <a:gd name="connsiteY5" fmla="*/ 0 h 922163"/>
                <a:gd name="connsiteX6" fmla="*/ 1599146 w 1973745"/>
                <a:gd name="connsiteY6" fmla="*/ 37388 h 922163"/>
                <a:gd name="connsiteX7" fmla="*/ 1973745 w 1973745"/>
                <a:gd name="connsiteY7" fmla="*/ 443788 h 922163"/>
                <a:gd name="connsiteX0" fmla="*/ 1665856 w 1973745"/>
                <a:gd name="connsiteY0" fmla="*/ 922163 h 922163"/>
                <a:gd name="connsiteX1" fmla="*/ 8506 w 1973745"/>
                <a:gd name="connsiteY1" fmla="*/ 922163 h 922163"/>
                <a:gd name="connsiteX2" fmla="*/ 726764 w 1973745"/>
                <a:gd name="connsiteY2" fmla="*/ 457622 h 922163"/>
                <a:gd name="connsiteX3" fmla="*/ 7437 w 1973745"/>
                <a:gd name="connsiteY3" fmla="*/ 51222 h 922163"/>
                <a:gd name="connsiteX4" fmla="*/ 54264 w 1973745"/>
                <a:gd name="connsiteY4" fmla="*/ 0 h 922163"/>
                <a:gd name="connsiteX5" fmla="*/ 1524227 w 1973745"/>
                <a:gd name="connsiteY5" fmla="*/ 0 h 922163"/>
                <a:gd name="connsiteX6" fmla="*/ 1599146 w 1973745"/>
                <a:gd name="connsiteY6" fmla="*/ 37388 h 922163"/>
                <a:gd name="connsiteX7" fmla="*/ 1973745 w 1973745"/>
                <a:gd name="connsiteY7" fmla="*/ 443788 h 922163"/>
                <a:gd name="connsiteX0" fmla="*/ 1665856 w 1973745"/>
                <a:gd name="connsiteY0" fmla="*/ 922163 h 922163"/>
                <a:gd name="connsiteX1" fmla="*/ 8506 w 1973745"/>
                <a:gd name="connsiteY1" fmla="*/ 922163 h 922163"/>
                <a:gd name="connsiteX2" fmla="*/ 726764 w 1973745"/>
                <a:gd name="connsiteY2" fmla="*/ 457622 h 922163"/>
                <a:gd name="connsiteX3" fmla="*/ 7437 w 1973745"/>
                <a:gd name="connsiteY3" fmla="*/ 51222 h 922163"/>
                <a:gd name="connsiteX4" fmla="*/ 54264 w 1973745"/>
                <a:gd name="connsiteY4" fmla="*/ 0 h 922163"/>
                <a:gd name="connsiteX5" fmla="*/ 1524227 w 1973745"/>
                <a:gd name="connsiteY5" fmla="*/ 0 h 922163"/>
                <a:gd name="connsiteX6" fmla="*/ 1599146 w 1973745"/>
                <a:gd name="connsiteY6" fmla="*/ 37388 h 922163"/>
                <a:gd name="connsiteX7" fmla="*/ 1973745 w 1973745"/>
                <a:gd name="connsiteY7" fmla="*/ 443788 h 922163"/>
                <a:gd name="connsiteX0" fmla="*/ 1665856 w 1973745"/>
                <a:gd name="connsiteY0" fmla="*/ 922163 h 922163"/>
                <a:gd name="connsiteX1" fmla="*/ 8506 w 1973745"/>
                <a:gd name="connsiteY1" fmla="*/ 922163 h 922163"/>
                <a:gd name="connsiteX2" fmla="*/ 726764 w 1973745"/>
                <a:gd name="connsiteY2" fmla="*/ 457622 h 922163"/>
                <a:gd name="connsiteX3" fmla="*/ 7437 w 1973745"/>
                <a:gd name="connsiteY3" fmla="*/ 51222 h 922163"/>
                <a:gd name="connsiteX4" fmla="*/ 54264 w 1973745"/>
                <a:gd name="connsiteY4" fmla="*/ 0 h 922163"/>
                <a:gd name="connsiteX5" fmla="*/ 1524227 w 1973745"/>
                <a:gd name="connsiteY5" fmla="*/ 0 h 922163"/>
                <a:gd name="connsiteX6" fmla="*/ 1599146 w 1973745"/>
                <a:gd name="connsiteY6" fmla="*/ 37388 h 922163"/>
                <a:gd name="connsiteX7" fmla="*/ 1973745 w 1973745"/>
                <a:gd name="connsiteY7" fmla="*/ 443788 h 922163"/>
                <a:gd name="connsiteX0" fmla="*/ 1673355 w 1981244"/>
                <a:gd name="connsiteY0" fmla="*/ 922163 h 922163"/>
                <a:gd name="connsiteX1" fmla="*/ 16005 w 1981244"/>
                <a:gd name="connsiteY1" fmla="*/ 922163 h 922163"/>
                <a:gd name="connsiteX2" fmla="*/ 734263 w 1981244"/>
                <a:gd name="connsiteY2" fmla="*/ 457622 h 922163"/>
                <a:gd name="connsiteX3" fmla="*/ 14936 w 1981244"/>
                <a:gd name="connsiteY3" fmla="*/ 51222 h 922163"/>
                <a:gd name="connsiteX4" fmla="*/ 61763 w 1981244"/>
                <a:gd name="connsiteY4" fmla="*/ 0 h 922163"/>
                <a:gd name="connsiteX5" fmla="*/ 1531726 w 1981244"/>
                <a:gd name="connsiteY5" fmla="*/ 0 h 922163"/>
                <a:gd name="connsiteX6" fmla="*/ 1606645 w 1981244"/>
                <a:gd name="connsiteY6" fmla="*/ 37388 h 922163"/>
                <a:gd name="connsiteX7" fmla="*/ 1981244 w 1981244"/>
                <a:gd name="connsiteY7" fmla="*/ 443788 h 922163"/>
                <a:gd name="connsiteX0" fmla="*/ 1672457 w 1980346"/>
                <a:gd name="connsiteY0" fmla="*/ 922163 h 922163"/>
                <a:gd name="connsiteX1" fmla="*/ 15107 w 1980346"/>
                <a:gd name="connsiteY1" fmla="*/ 922163 h 922163"/>
                <a:gd name="connsiteX2" fmla="*/ 733365 w 1980346"/>
                <a:gd name="connsiteY2" fmla="*/ 457622 h 922163"/>
                <a:gd name="connsiteX3" fmla="*/ 14038 w 1980346"/>
                <a:gd name="connsiteY3" fmla="*/ 51222 h 922163"/>
                <a:gd name="connsiteX4" fmla="*/ 103954 w 1980346"/>
                <a:gd name="connsiteY4" fmla="*/ 0 h 922163"/>
                <a:gd name="connsiteX5" fmla="*/ 1530828 w 1980346"/>
                <a:gd name="connsiteY5" fmla="*/ 0 h 922163"/>
                <a:gd name="connsiteX6" fmla="*/ 1605747 w 1980346"/>
                <a:gd name="connsiteY6" fmla="*/ 37388 h 922163"/>
                <a:gd name="connsiteX7" fmla="*/ 1980346 w 1980346"/>
                <a:gd name="connsiteY7" fmla="*/ 443788 h 922163"/>
                <a:gd name="connsiteX0" fmla="*/ 1672457 w 2325073"/>
                <a:gd name="connsiteY0" fmla="*/ 922163 h 922163"/>
                <a:gd name="connsiteX1" fmla="*/ 15107 w 2325073"/>
                <a:gd name="connsiteY1" fmla="*/ 922163 h 922163"/>
                <a:gd name="connsiteX2" fmla="*/ 733365 w 2325073"/>
                <a:gd name="connsiteY2" fmla="*/ 457622 h 922163"/>
                <a:gd name="connsiteX3" fmla="*/ 14038 w 2325073"/>
                <a:gd name="connsiteY3" fmla="*/ 51222 h 922163"/>
                <a:gd name="connsiteX4" fmla="*/ 103954 w 2325073"/>
                <a:gd name="connsiteY4" fmla="*/ 0 h 922163"/>
                <a:gd name="connsiteX5" fmla="*/ 1530828 w 2325073"/>
                <a:gd name="connsiteY5" fmla="*/ 0 h 922163"/>
                <a:gd name="connsiteX6" fmla="*/ 1605747 w 2325073"/>
                <a:gd name="connsiteY6" fmla="*/ 37388 h 922163"/>
                <a:gd name="connsiteX7" fmla="*/ 2325073 w 2325073"/>
                <a:gd name="connsiteY7" fmla="*/ 443788 h 922163"/>
                <a:gd name="connsiteX0" fmla="*/ 1672457 w 2325073"/>
                <a:gd name="connsiteY0" fmla="*/ 922163 h 922163"/>
                <a:gd name="connsiteX1" fmla="*/ 15107 w 2325073"/>
                <a:gd name="connsiteY1" fmla="*/ 922163 h 922163"/>
                <a:gd name="connsiteX2" fmla="*/ 733365 w 2325073"/>
                <a:gd name="connsiteY2" fmla="*/ 457622 h 922163"/>
                <a:gd name="connsiteX3" fmla="*/ 14038 w 2325073"/>
                <a:gd name="connsiteY3" fmla="*/ 51222 h 922163"/>
                <a:gd name="connsiteX4" fmla="*/ 103954 w 2325073"/>
                <a:gd name="connsiteY4" fmla="*/ 0 h 922163"/>
                <a:gd name="connsiteX5" fmla="*/ 1530828 w 2325073"/>
                <a:gd name="connsiteY5" fmla="*/ 0 h 922163"/>
                <a:gd name="connsiteX6" fmla="*/ 1605747 w 2325073"/>
                <a:gd name="connsiteY6" fmla="*/ 37388 h 922163"/>
                <a:gd name="connsiteX7" fmla="*/ 2325073 w 2325073"/>
                <a:gd name="connsiteY7" fmla="*/ 443788 h 922163"/>
                <a:gd name="connsiteX0" fmla="*/ 1672457 w 2325073"/>
                <a:gd name="connsiteY0" fmla="*/ 922163 h 922163"/>
                <a:gd name="connsiteX1" fmla="*/ 15107 w 2325073"/>
                <a:gd name="connsiteY1" fmla="*/ 922163 h 922163"/>
                <a:gd name="connsiteX2" fmla="*/ 733365 w 2325073"/>
                <a:gd name="connsiteY2" fmla="*/ 457622 h 922163"/>
                <a:gd name="connsiteX3" fmla="*/ 14038 w 2325073"/>
                <a:gd name="connsiteY3" fmla="*/ 51222 h 922163"/>
                <a:gd name="connsiteX4" fmla="*/ 103954 w 2325073"/>
                <a:gd name="connsiteY4" fmla="*/ 0 h 922163"/>
                <a:gd name="connsiteX5" fmla="*/ 1530828 w 2325073"/>
                <a:gd name="connsiteY5" fmla="*/ 0 h 922163"/>
                <a:gd name="connsiteX6" fmla="*/ 1605747 w 2325073"/>
                <a:gd name="connsiteY6" fmla="*/ 37388 h 922163"/>
                <a:gd name="connsiteX7" fmla="*/ 2325073 w 2325073"/>
                <a:gd name="connsiteY7" fmla="*/ 443788 h 922163"/>
                <a:gd name="connsiteX0" fmla="*/ 1672457 w 2325073"/>
                <a:gd name="connsiteY0" fmla="*/ 922163 h 922163"/>
                <a:gd name="connsiteX1" fmla="*/ 15107 w 2325073"/>
                <a:gd name="connsiteY1" fmla="*/ 922163 h 922163"/>
                <a:gd name="connsiteX2" fmla="*/ 733365 w 2325073"/>
                <a:gd name="connsiteY2" fmla="*/ 457622 h 922163"/>
                <a:gd name="connsiteX3" fmla="*/ 14038 w 2325073"/>
                <a:gd name="connsiteY3" fmla="*/ 51222 h 922163"/>
                <a:gd name="connsiteX4" fmla="*/ 103954 w 2325073"/>
                <a:gd name="connsiteY4" fmla="*/ 0 h 922163"/>
                <a:gd name="connsiteX5" fmla="*/ 1461881 w 2325073"/>
                <a:gd name="connsiteY5" fmla="*/ 0 h 922163"/>
                <a:gd name="connsiteX6" fmla="*/ 1605747 w 2325073"/>
                <a:gd name="connsiteY6" fmla="*/ 37388 h 922163"/>
                <a:gd name="connsiteX7" fmla="*/ 2325073 w 2325073"/>
                <a:gd name="connsiteY7" fmla="*/ 443788 h 922163"/>
                <a:gd name="connsiteX0" fmla="*/ 1672457 w 2325073"/>
                <a:gd name="connsiteY0" fmla="*/ 922163 h 922163"/>
                <a:gd name="connsiteX1" fmla="*/ 15107 w 2325073"/>
                <a:gd name="connsiteY1" fmla="*/ 922163 h 922163"/>
                <a:gd name="connsiteX2" fmla="*/ 560721 w 2325073"/>
                <a:gd name="connsiteY2" fmla="*/ 457622 h 922163"/>
                <a:gd name="connsiteX3" fmla="*/ 14038 w 2325073"/>
                <a:gd name="connsiteY3" fmla="*/ 51222 h 922163"/>
                <a:gd name="connsiteX4" fmla="*/ 103954 w 2325073"/>
                <a:gd name="connsiteY4" fmla="*/ 0 h 922163"/>
                <a:gd name="connsiteX5" fmla="*/ 1461881 w 2325073"/>
                <a:gd name="connsiteY5" fmla="*/ 0 h 922163"/>
                <a:gd name="connsiteX6" fmla="*/ 1605747 w 2325073"/>
                <a:gd name="connsiteY6" fmla="*/ 37388 h 922163"/>
                <a:gd name="connsiteX7" fmla="*/ 2325073 w 2325073"/>
                <a:gd name="connsiteY7" fmla="*/ 443788 h 922163"/>
                <a:gd name="connsiteX0" fmla="*/ 1672457 w 2325073"/>
                <a:gd name="connsiteY0" fmla="*/ 922163 h 922163"/>
                <a:gd name="connsiteX1" fmla="*/ 15107 w 2325073"/>
                <a:gd name="connsiteY1" fmla="*/ 922163 h 922163"/>
                <a:gd name="connsiteX2" fmla="*/ 560721 w 2325073"/>
                <a:gd name="connsiteY2" fmla="*/ 457622 h 922163"/>
                <a:gd name="connsiteX3" fmla="*/ 14038 w 2325073"/>
                <a:gd name="connsiteY3" fmla="*/ 51222 h 922163"/>
                <a:gd name="connsiteX4" fmla="*/ 103954 w 2325073"/>
                <a:gd name="connsiteY4" fmla="*/ 0 h 922163"/>
                <a:gd name="connsiteX5" fmla="*/ 1461881 w 2325073"/>
                <a:gd name="connsiteY5" fmla="*/ 0 h 922163"/>
                <a:gd name="connsiteX6" fmla="*/ 1605747 w 2325073"/>
                <a:gd name="connsiteY6" fmla="*/ 37388 h 922163"/>
                <a:gd name="connsiteX7" fmla="*/ 2325073 w 2325073"/>
                <a:gd name="connsiteY7" fmla="*/ 443788 h 922163"/>
                <a:gd name="connsiteX0" fmla="*/ 1672457 w 2325073"/>
                <a:gd name="connsiteY0" fmla="*/ 922163 h 922163"/>
                <a:gd name="connsiteX1" fmla="*/ 15107 w 2325073"/>
                <a:gd name="connsiteY1" fmla="*/ 922163 h 922163"/>
                <a:gd name="connsiteX2" fmla="*/ 560721 w 2325073"/>
                <a:gd name="connsiteY2" fmla="*/ 457622 h 922163"/>
                <a:gd name="connsiteX3" fmla="*/ 14038 w 2325073"/>
                <a:gd name="connsiteY3" fmla="*/ 51222 h 922163"/>
                <a:gd name="connsiteX4" fmla="*/ 103954 w 2325073"/>
                <a:gd name="connsiteY4" fmla="*/ 0 h 922163"/>
                <a:gd name="connsiteX5" fmla="*/ 1461881 w 2325073"/>
                <a:gd name="connsiteY5" fmla="*/ 0 h 922163"/>
                <a:gd name="connsiteX6" fmla="*/ 1605747 w 2325073"/>
                <a:gd name="connsiteY6" fmla="*/ 37388 h 922163"/>
                <a:gd name="connsiteX7" fmla="*/ 2325073 w 2325073"/>
                <a:gd name="connsiteY7" fmla="*/ 443788 h 922163"/>
                <a:gd name="connsiteX0" fmla="*/ 1668785 w 2321401"/>
                <a:gd name="connsiteY0" fmla="*/ 922163 h 922163"/>
                <a:gd name="connsiteX1" fmla="*/ 11435 w 2321401"/>
                <a:gd name="connsiteY1" fmla="*/ 922163 h 922163"/>
                <a:gd name="connsiteX2" fmla="*/ 557049 w 2321401"/>
                <a:gd name="connsiteY2" fmla="*/ 457622 h 922163"/>
                <a:gd name="connsiteX3" fmla="*/ 10366 w 2321401"/>
                <a:gd name="connsiteY3" fmla="*/ 51222 h 922163"/>
                <a:gd name="connsiteX4" fmla="*/ 100282 w 2321401"/>
                <a:gd name="connsiteY4" fmla="*/ 0 h 922163"/>
                <a:gd name="connsiteX5" fmla="*/ 1458209 w 2321401"/>
                <a:gd name="connsiteY5" fmla="*/ 0 h 922163"/>
                <a:gd name="connsiteX6" fmla="*/ 1602075 w 2321401"/>
                <a:gd name="connsiteY6" fmla="*/ 37388 h 922163"/>
                <a:gd name="connsiteX7" fmla="*/ 2321401 w 2321401"/>
                <a:gd name="connsiteY7" fmla="*/ 443788 h 922163"/>
                <a:gd name="connsiteX0" fmla="*/ 1669151 w 2321767"/>
                <a:gd name="connsiteY0" fmla="*/ 922163 h 922163"/>
                <a:gd name="connsiteX1" fmla="*/ 11801 w 2321767"/>
                <a:gd name="connsiteY1" fmla="*/ 922163 h 922163"/>
                <a:gd name="connsiteX2" fmla="*/ 557415 w 2321767"/>
                <a:gd name="connsiteY2" fmla="*/ 457622 h 922163"/>
                <a:gd name="connsiteX3" fmla="*/ 10732 w 2321767"/>
                <a:gd name="connsiteY3" fmla="*/ 51222 h 922163"/>
                <a:gd name="connsiteX4" fmla="*/ 79067 w 2321767"/>
                <a:gd name="connsiteY4" fmla="*/ 0 h 922163"/>
                <a:gd name="connsiteX5" fmla="*/ 1458575 w 2321767"/>
                <a:gd name="connsiteY5" fmla="*/ 0 h 922163"/>
                <a:gd name="connsiteX6" fmla="*/ 1602441 w 2321767"/>
                <a:gd name="connsiteY6" fmla="*/ 37388 h 922163"/>
                <a:gd name="connsiteX7" fmla="*/ 2321767 w 2321767"/>
                <a:gd name="connsiteY7" fmla="*/ 443788 h 922163"/>
                <a:gd name="connsiteX0" fmla="*/ 1669151 w 2149125"/>
                <a:gd name="connsiteY0" fmla="*/ 922163 h 922163"/>
                <a:gd name="connsiteX1" fmla="*/ 11801 w 2149125"/>
                <a:gd name="connsiteY1" fmla="*/ 922163 h 922163"/>
                <a:gd name="connsiteX2" fmla="*/ 557415 w 2149125"/>
                <a:gd name="connsiteY2" fmla="*/ 457622 h 922163"/>
                <a:gd name="connsiteX3" fmla="*/ 10732 w 2149125"/>
                <a:gd name="connsiteY3" fmla="*/ 51222 h 922163"/>
                <a:gd name="connsiteX4" fmla="*/ 79067 w 2149125"/>
                <a:gd name="connsiteY4" fmla="*/ 0 h 922163"/>
                <a:gd name="connsiteX5" fmla="*/ 1458575 w 2149125"/>
                <a:gd name="connsiteY5" fmla="*/ 0 h 922163"/>
                <a:gd name="connsiteX6" fmla="*/ 1602441 w 2149125"/>
                <a:gd name="connsiteY6" fmla="*/ 37388 h 922163"/>
                <a:gd name="connsiteX7" fmla="*/ 2149125 w 2149125"/>
                <a:gd name="connsiteY7" fmla="*/ 443788 h 922163"/>
                <a:gd name="connsiteX0" fmla="*/ 1669151 w 2149125"/>
                <a:gd name="connsiteY0" fmla="*/ 922163 h 922163"/>
                <a:gd name="connsiteX1" fmla="*/ 11801 w 2149125"/>
                <a:gd name="connsiteY1" fmla="*/ 922163 h 922163"/>
                <a:gd name="connsiteX2" fmla="*/ 557415 w 2149125"/>
                <a:gd name="connsiteY2" fmla="*/ 457622 h 922163"/>
                <a:gd name="connsiteX3" fmla="*/ 10732 w 2149125"/>
                <a:gd name="connsiteY3" fmla="*/ 51222 h 922163"/>
                <a:gd name="connsiteX4" fmla="*/ 79067 w 2149125"/>
                <a:gd name="connsiteY4" fmla="*/ 0 h 922163"/>
                <a:gd name="connsiteX5" fmla="*/ 1458575 w 2149125"/>
                <a:gd name="connsiteY5" fmla="*/ 0 h 922163"/>
                <a:gd name="connsiteX6" fmla="*/ 1602441 w 2149125"/>
                <a:gd name="connsiteY6" fmla="*/ 37388 h 922163"/>
                <a:gd name="connsiteX7" fmla="*/ 2149125 w 2149125"/>
                <a:gd name="connsiteY7" fmla="*/ 443788 h 922163"/>
                <a:gd name="connsiteX0" fmla="*/ 1669151 w 2149125"/>
                <a:gd name="connsiteY0" fmla="*/ 922163 h 922163"/>
                <a:gd name="connsiteX1" fmla="*/ 11801 w 2149125"/>
                <a:gd name="connsiteY1" fmla="*/ 922163 h 922163"/>
                <a:gd name="connsiteX2" fmla="*/ 557415 w 2149125"/>
                <a:gd name="connsiteY2" fmla="*/ 457622 h 922163"/>
                <a:gd name="connsiteX3" fmla="*/ 10732 w 2149125"/>
                <a:gd name="connsiteY3" fmla="*/ 51222 h 922163"/>
                <a:gd name="connsiteX4" fmla="*/ 79067 w 2149125"/>
                <a:gd name="connsiteY4" fmla="*/ 0 h 922163"/>
                <a:gd name="connsiteX5" fmla="*/ 1458575 w 2149125"/>
                <a:gd name="connsiteY5" fmla="*/ 0 h 922163"/>
                <a:gd name="connsiteX6" fmla="*/ 1602441 w 2149125"/>
                <a:gd name="connsiteY6" fmla="*/ 37388 h 922163"/>
                <a:gd name="connsiteX7" fmla="*/ 2149125 w 2149125"/>
                <a:gd name="connsiteY7" fmla="*/ 443788 h 922163"/>
                <a:gd name="connsiteX0" fmla="*/ 1669151 w 2149125"/>
                <a:gd name="connsiteY0" fmla="*/ 922163 h 922163"/>
                <a:gd name="connsiteX1" fmla="*/ 11801 w 2149125"/>
                <a:gd name="connsiteY1" fmla="*/ 922163 h 922163"/>
                <a:gd name="connsiteX2" fmla="*/ 557415 w 2149125"/>
                <a:gd name="connsiteY2" fmla="*/ 457622 h 922163"/>
                <a:gd name="connsiteX3" fmla="*/ 10732 w 2149125"/>
                <a:gd name="connsiteY3" fmla="*/ 51222 h 922163"/>
                <a:gd name="connsiteX4" fmla="*/ 79067 w 2149125"/>
                <a:gd name="connsiteY4" fmla="*/ 0 h 922163"/>
                <a:gd name="connsiteX5" fmla="*/ 1493105 w 2149125"/>
                <a:gd name="connsiteY5" fmla="*/ 0 h 922163"/>
                <a:gd name="connsiteX6" fmla="*/ 1602441 w 2149125"/>
                <a:gd name="connsiteY6" fmla="*/ 37388 h 922163"/>
                <a:gd name="connsiteX7" fmla="*/ 2149125 w 2149125"/>
                <a:gd name="connsiteY7" fmla="*/ 443788 h 922163"/>
                <a:gd name="connsiteX0" fmla="*/ 1669151 w 2149125"/>
                <a:gd name="connsiteY0" fmla="*/ 922163 h 922163"/>
                <a:gd name="connsiteX1" fmla="*/ 11801 w 2149125"/>
                <a:gd name="connsiteY1" fmla="*/ 922163 h 922163"/>
                <a:gd name="connsiteX2" fmla="*/ 405284 w 2149125"/>
                <a:gd name="connsiteY2" fmla="*/ 457622 h 922163"/>
                <a:gd name="connsiteX3" fmla="*/ 10732 w 2149125"/>
                <a:gd name="connsiteY3" fmla="*/ 51222 h 922163"/>
                <a:gd name="connsiteX4" fmla="*/ 79067 w 2149125"/>
                <a:gd name="connsiteY4" fmla="*/ 0 h 922163"/>
                <a:gd name="connsiteX5" fmla="*/ 1493105 w 2149125"/>
                <a:gd name="connsiteY5" fmla="*/ 0 h 922163"/>
                <a:gd name="connsiteX6" fmla="*/ 1602441 w 2149125"/>
                <a:gd name="connsiteY6" fmla="*/ 37388 h 922163"/>
                <a:gd name="connsiteX7" fmla="*/ 2149125 w 2149125"/>
                <a:gd name="connsiteY7" fmla="*/ 443788 h 922163"/>
                <a:gd name="connsiteX0" fmla="*/ 1669151 w 2149125"/>
                <a:gd name="connsiteY0" fmla="*/ 922163 h 922163"/>
                <a:gd name="connsiteX1" fmla="*/ 11801 w 2149125"/>
                <a:gd name="connsiteY1" fmla="*/ 922163 h 922163"/>
                <a:gd name="connsiteX2" fmla="*/ 405284 w 2149125"/>
                <a:gd name="connsiteY2" fmla="*/ 457622 h 922163"/>
                <a:gd name="connsiteX3" fmla="*/ 10732 w 2149125"/>
                <a:gd name="connsiteY3" fmla="*/ 51222 h 922163"/>
                <a:gd name="connsiteX4" fmla="*/ 79067 w 2149125"/>
                <a:gd name="connsiteY4" fmla="*/ 0 h 922163"/>
                <a:gd name="connsiteX5" fmla="*/ 1493105 w 2149125"/>
                <a:gd name="connsiteY5" fmla="*/ 0 h 922163"/>
                <a:gd name="connsiteX6" fmla="*/ 1602441 w 2149125"/>
                <a:gd name="connsiteY6" fmla="*/ 37388 h 922163"/>
                <a:gd name="connsiteX7" fmla="*/ 2149125 w 2149125"/>
                <a:gd name="connsiteY7" fmla="*/ 443788 h 922163"/>
                <a:gd name="connsiteX0" fmla="*/ 1669151 w 2149125"/>
                <a:gd name="connsiteY0" fmla="*/ 922163 h 922163"/>
                <a:gd name="connsiteX1" fmla="*/ 11801 w 2149125"/>
                <a:gd name="connsiteY1" fmla="*/ 922163 h 922163"/>
                <a:gd name="connsiteX2" fmla="*/ 405284 w 2149125"/>
                <a:gd name="connsiteY2" fmla="*/ 457622 h 922163"/>
                <a:gd name="connsiteX3" fmla="*/ 10732 w 2149125"/>
                <a:gd name="connsiteY3" fmla="*/ 51222 h 922163"/>
                <a:gd name="connsiteX4" fmla="*/ 79067 w 2149125"/>
                <a:gd name="connsiteY4" fmla="*/ 0 h 922163"/>
                <a:gd name="connsiteX5" fmla="*/ 1493105 w 2149125"/>
                <a:gd name="connsiteY5" fmla="*/ 0 h 922163"/>
                <a:gd name="connsiteX6" fmla="*/ 1602441 w 2149125"/>
                <a:gd name="connsiteY6" fmla="*/ 37388 h 922163"/>
                <a:gd name="connsiteX7" fmla="*/ 2149125 w 2149125"/>
                <a:gd name="connsiteY7" fmla="*/ 443788 h 922163"/>
                <a:gd name="connsiteX0" fmla="*/ 1665912 w 2145886"/>
                <a:gd name="connsiteY0" fmla="*/ 922163 h 922163"/>
                <a:gd name="connsiteX1" fmla="*/ 8562 w 2145886"/>
                <a:gd name="connsiteY1" fmla="*/ 922163 h 922163"/>
                <a:gd name="connsiteX2" fmla="*/ 402045 w 2145886"/>
                <a:gd name="connsiteY2" fmla="*/ 457622 h 922163"/>
                <a:gd name="connsiteX3" fmla="*/ 7493 w 2145886"/>
                <a:gd name="connsiteY3" fmla="*/ 51222 h 922163"/>
                <a:gd name="connsiteX4" fmla="*/ 75828 w 2145886"/>
                <a:gd name="connsiteY4" fmla="*/ 0 h 922163"/>
                <a:gd name="connsiteX5" fmla="*/ 1489866 w 2145886"/>
                <a:gd name="connsiteY5" fmla="*/ 0 h 922163"/>
                <a:gd name="connsiteX6" fmla="*/ 1599202 w 2145886"/>
                <a:gd name="connsiteY6" fmla="*/ 37388 h 922163"/>
                <a:gd name="connsiteX7" fmla="*/ 2145886 w 2145886"/>
                <a:gd name="connsiteY7" fmla="*/ 443788 h 922163"/>
                <a:gd name="connsiteX0" fmla="*/ 1666237 w 2146211"/>
                <a:gd name="connsiteY0" fmla="*/ 922163 h 922163"/>
                <a:gd name="connsiteX1" fmla="*/ 8887 w 2146211"/>
                <a:gd name="connsiteY1" fmla="*/ 922163 h 922163"/>
                <a:gd name="connsiteX2" fmla="*/ 402370 w 2146211"/>
                <a:gd name="connsiteY2" fmla="*/ 457622 h 922163"/>
                <a:gd name="connsiteX3" fmla="*/ 7818 w 2146211"/>
                <a:gd name="connsiteY3" fmla="*/ 51222 h 922163"/>
                <a:gd name="connsiteX4" fmla="*/ 57136 w 2146211"/>
                <a:gd name="connsiteY4" fmla="*/ 0 h 922163"/>
                <a:gd name="connsiteX5" fmla="*/ 1490191 w 2146211"/>
                <a:gd name="connsiteY5" fmla="*/ 0 h 922163"/>
                <a:gd name="connsiteX6" fmla="*/ 1599527 w 2146211"/>
                <a:gd name="connsiteY6" fmla="*/ 37388 h 922163"/>
                <a:gd name="connsiteX7" fmla="*/ 2146211 w 2146211"/>
                <a:gd name="connsiteY7" fmla="*/ 443788 h 922163"/>
                <a:gd name="connsiteX0" fmla="*/ 1666237 w 1994079"/>
                <a:gd name="connsiteY0" fmla="*/ 922163 h 922163"/>
                <a:gd name="connsiteX1" fmla="*/ 8887 w 1994079"/>
                <a:gd name="connsiteY1" fmla="*/ 922163 h 922163"/>
                <a:gd name="connsiteX2" fmla="*/ 402370 w 1994079"/>
                <a:gd name="connsiteY2" fmla="*/ 457622 h 922163"/>
                <a:gd name="connsiteX3" fmla="*/ 7818 w 1994079"/>
                <a:gd name="connsiteY3" fmla="*/ 51222 h 922163"/>
                <a:gd name="connsiteX4" fmla="*/ 57136 w 1994079"/>
                <a:gd name="connsiteY4" fmla="*/ 0 h 922163"/>
                <a:gd name="connsiteX5" fmla="*/ 1490191 w 1994079"/>
                <a:gd name="connsiteY5" fmla="*/ 0 h 922163"/>
                <a:gd name="connsiteX6" fmla="*/ 1599527 w 1994079"/>
                <a:gd name="connsiteY6" fmla="*/ 37388 h 922163"/>
                <a:gd name="connsiteX7" fmla="*/ 1994079 w 1994079"/>
                <a:gd name="connsiteY7" fmla="*/ 443788 h 922163"/>
                <a:gd name="connsiteX0" fmla="*/ 1666237 w 1994079"/>
                <a:gd name="connsiteY0" fmla="*/ 922163 h 922163"/>
                <a:gd name="connsiteX1" fmla="*/ 8887 w 1994079"/>
                <a:gd name="connsiteY1" fmla="*/ 922163 h 922163"/>
                <a:gd name="connsiteX2" fmla="*/ 402370 w 1994079"/>
                <a:gd name="connsiteY2" fmla="*/ 457622 h 922163"/>
                <a:gd name="connsiteX3" fmla="*/ 7818 w 1994079"/>
                <a:gd name="connsiteY3" fmla="*/ 51222 h 922163"/>
                <a:gd name="connsiteX4" fmla="*/ 57136 w 1994079"/>
                <a:gd name="connsiteY4" fmla="*/ 0 h 922163"/>
                <a:gd name="connsiteX5" fmla="*/ 1490191 w 1994079"/>
                <a:gd name="connsiteY5" fmla="*/ 0 h 922163"/>
                <a:gd name="connsiteX6" fmla="*/ 1599527 w 1994079"/>
                <a:gd name="connsiteY6" fmla="*/ 37388 h 922163"/>
                <a:gd name="connsiteX7" fmla="*/ 1994079 w 1994079"/>
                <a:gd name="connsiteY7" fmla="*/ 443788 h 922163"/>
                <a:gd name="connsiteX0" fmla="*/ 1666237 w 1994079"/>
                <a:gd name="connsiteY0" fmla="*/ 922163 h 922163"/>
                <a:gd name="connsiteX1" fmla="*/ 8887 w 1994079"/>
                <a:gd name="connsiteY1" fmla="*/ 922163 h 922163"/>
                <a:gd name="connsiteX2" fmla="*/ 402370 w 1994079"/>
                <a:gd name="connsiteY2" fmla="*/ 457622 h 922163"/>
                <a:gd name="connsiteX3" fmla="*/ 7818 w 1994079"/>
                <a:gd name="connsiteY3" fmla="*/ 51222 h 922163"/>
                <a:gd name="connsiteX4" fmla="*/ 57136 w 1994079"/>
                <a:gd name="connsiteY4" fmla="*/ 0 h 922163"/>
                <a:gd name="connsiteX5" fmla="*/ 1490191 w 1994079"/>
                <a:gd name="connsiteY5" fmla="*/ 0 h 922163"/>
                <a:gd name="connsiteX6" fmla="*/ 1599527 w 1994079"/>
                <a:gd name="connsiteY6" fmla="*/ 37388 h 922163"/>
                <a:gd name="connsiteX7" fmla="*/ 1994079 w 1994079"/>
                <a:gd name="connsiteY7" fmla="*/ 443788 h 922163"/>
                <a:gd name="connsiteX0" fmla="*/ 1666237 w 1994079"/>
                <a:gd name="connsiteY0" fmla="*/ 922163 h 922163"/>
                <a:gd name="connsiteX1" fmla="*/ 8887 w 1994079"/>
                <a:gd name="connsiteY1" fmla="*/ 922163 h 922163"/>
                <a:gd name="connsiteX2" fmla="*/ 402370 w 1994079"/>
                <a:gd name="connsiteY2" fmla="*/ 457622 h 922163"/>
                <a:gd name="connsiteX3" fmla="*/ 7818 w 1994079"/>
                <a:gd name="connsiteY3" fmla="*/ 51222 h 922163"/>
                <a:gd name="connsiteX4" fmla="*/ 57136 w 1994079"/>
                <a:gd name="connsiteY4" fmla="*/ 0 h 922163"/>
                <a:gd name="connsiteX5" fmla="*/ 1520617 w 1994079"/>
                <a:gd name="connsiteY5" fmla="*/ 0 h 922163"/>
                <a:gd name="connsiteX6" fmla="*/ 1599527 w 1994079"/>
                <a:gd name="connsiteY6" fmla="*/ 37388 h 922163"/>
                <a:gd name="connsiteX7" fmla="*/ 1994079 w 1994079"/>
                <a:gd name="connsiteY7" fmla="*/ 443788 h 922163"/>
                <a:gd name="connsiteX0" fmla="*/ 1666237 w 1994079"/>
                <a:gd name="connsiteY0" fmla="*/ 922163 h 922163"/>
                <a:gd name="connsiteX1" fmla="*/ 8887 w 1994079"/>
                <a:gd name="connsiteY1" fmla="*/ 922163 h 922163"/>
                <a:gd name="connsiteX2" fmla="*/ 161925 w 1994079"/>
                <a:gd name="connsiteY2" fmla="*/ 457622 h 922163"/>
                <a:gd name="connsiteX3" fmla="*/ 7818 w 1994079"/>
                <a:gd name="connsiteY3" fmla="*/ 51222 h 922163"/>
                <a:gd name="connsiteX4" fmla="*/ 57136 w 1994079"/>
                <a:gd name="connsiteY4" fmla="*/ 0 h 922163"/>
                <a:gd name="connsiteX5" fmla="*/ 1520617 w 1994079"/>
                <a:gd name="connsiteY5" fmla="*/ 0 h 922163"/>
                <a:gd name="connsiteX6" fmla="*/ 1599527 w 1994079"/>
                <a:gd name="connsiteY6" fmla="*/ 37388 h 922163"/>
                <a:gd name="connsiteX7" fmla="*/ 1994079 w 1994079"/>
                <a:gd name="connsiteY7" fmla="*/ 443788 h 922163"/>
                <a:gd name="connsiteX0" fmla="*/ 1666237 w 1994079"/>
                <a:gd name="connsiteY0" fmla="*/ 922163 h 922163"/>
                <a:gd name="connsiteX1" fmla="*/ 8887 w 1994079"/>
                <a:gd name="connsiteY1" fmla="*/ 922163 h 922163"/>
                <a:gd name="connsiteX2" fmla="*/ 161925 w 1994079"/>
                <a:gd name="connsiteY2" fmla="*/ 457622 h 922163"/>
                <a:gd name="connsiteX3" fmla="*/ 7818 w 1994079"/>
                <a:gd name="connsiteY3" fmla="*/ 51222 h 922163"/>
                <a:gd name="connsiteX4" fmla="*/ 57136 w 1994079"/>
                <a:gd name="connsiteY4" fmla="*/ 0 h 922163"/>
                <a:gd name="connsiteX5" fmla="*/ 1520617 w 1994079"/>
                <a:gd name="connsiteY5" fmla="*/ 0 h 922163"/>
                <a:gd name="connsiteX6" fmla="*/ 1599527 w 1994079"/>
                <a:gd name="connsiteY6" fmla="*/ 37388 h 922163"/>
                <a:gd name="connsiteX7" fmla="*/ 1994079 w 1994079"/>
                <a:gd name="connsiteY7" fmla="*/ 443788 h 922163"/>
                <a:gd name="connsiteX0" fmla="*/ 1666237 w 1994079"/>
                <a:gd name="connsiteY0" fmla="*/ 922163 h 922163"/>
                <a:gd name="connsiteX1" fmla="*/ 8887 w 1994079"/>
                <a:gd name="connsiteY1" fmla="*/ 922163 h 922163"/>
                <a:gd name="connsiteX2" fmla="*/ 161925 w 1994079"/>
                <a:gd name="connsiteY2" fmla="*/ 457622 h 922163"/>
                <a:gd name="connsiteX3" fmla="*/ 7818 w 1994079"/>
                <a:gd name="connsiteY3" fmla="*/ 51222 h 922163"/>
                <a:gd name="connsiteX4" fmla="*/ 57136 w 1994079"/>
                <a:gd name="connsiteY4" fmla="*/ 0 h 922163"/>
                <a:gd name="connsiteX5" fmla="*/ 1520617 w 1994079"/>
                <a:gd name="connsiteY5" fmla="*/ 0 h 922163"/>
                <a:gd name="connsiteX6" fmla="*/ 1599527 w 1994079"/>
                <a:gd name="connsiteY6" fmla="*/ 37388 h 922163"/>
                <a:gd name="connsiteX7" fmla="*/ 1994079 w 1994079"/>
                <a:gd name="connsiteY7" fmla="*/ 443788 h 922163"/>
                <a:gd name="connsiteX0" fmla="*/ 1661182 w 1989024"/>
                <a:gd name="connsiteY0" fmla="*/ 922163 h 922163"/>
                <a:gd name="connsiteX1" fmla="*/ 3832 w 1989024"/>
                <a:gd name="connsiteY1" fmla="*/ 922163 h 922163"/>
                <a:gd name="connsiteX2" fmla="*/ 156870 w 1989024"/>
                <a:gd name="connsiteY2" fmla="*/ 457622 h 922163"/>
                <a:gd name="connsiteX3" fmla="*/ 2763 w 1989024"/>
                <a:gd name="connsiteY3" fmla="*/ 51222 h 922163"/>
                <a:gd name="connsiteX4" fmla="*/ 52081 w 1989024"/>
                <a:gd name="connsiteY4" fmla="*/ 0 h 922163"/>
                <a:gd name="connsiteX5" fmla="*/ 1515562 w 1989024"/>
                <a:gd name="connsiteY5" fmla="*/ 0 h 922163"/>
                <a:gd name="connsiteX6" fmla="*/ 1594472 w 1989024"/>
                <a:gd name="connsiteY6" fmla="*/ 37388 h 922163"/>
                <a:gd name="connsiteX7" fmla="*/ 1989024 w 1989024"/>
                <a:gd name="connsiteY7" fmla="*/ 443788 h 922163"/>
                <a:gd name="connsiteX0" fmla="*/ 1661639 w 1989481"/>
                <a:gd name="connsiteY0" fmla="*/ 922163 h 922163"/>
                <a:gd name="connsiteX1" fmla="*/ 4289 w 1989481"/>
                <a:gd name="connsiteY1" fmla="*/ 922163 h 922163"/>
                <a:gd name="connsiteX2" fmla="*/ 157327 w 1989481"/>
                <a:gd name="connsiteY2" fmla="*/ 457622 h 922163"/>
                <a:gd name="connsiteX3" fmla="*/ 3220 w 1989481"/>
                <a:gd name="connsiteY3" fmla="*/ 51222 h 922163"/>
                <a:gd name="connsiteX4" fmla="*/ 22483 w 1989481"/>
                <a:gd name="connsiteY4" fmla="*/ 0 h 922163"/>
                <a:gd name="connsiteX5" fmla="*/ 1516019 w 1989481"/>
                <a:gd name="connsiteY5" fmla="*/ 0 h 922163"/>
                <a:gd name="connsiteX6" fmla="*/ 1594929 w 1989481"/>
                <a:gd name="connsiteY6" fmla="*/ 37388 h 922163"/>
                <a:gd name="connsiteX7" fmla="*/ 1989481 w 1989481"/>
                <a:gd name="connsiteY7" fmla="*/ 443788 h 922163"/>
                <a:gd name="connsiteX0" fmla="*/ 1661639 w 1749035"/>
                <a:gd name="connsiteY0" fmla="*/ 922163 h 922163"/>
                <a:gd name="connsiteX1" fmla="*/ 4289 w 1749035"/>
                <a:gd name="connsiteY1" fmla="*/ 922163 h 922163"/>
                <a:gd name="connsiteX2" fmla="*/ 157327 w 1749035"/>
                <a:gd name="connsiteY2" fmla="*/ 457622 h 922163"/>
                <a:gd name="connsiteX3" fmla="*/ 3220 w 1749035"/>
                <a:gd name="connsiteY3" fmla="*/ 51222 h 922163"/>
                <a:gd name="connsiteX4" fmla="*/ 22483 w 1749035"/>
                <a:gd name="connsiteY4" fmla="*/ 0 h 922163"/>
                <a:gd name="connsiteX5" fmla="*/ 1516019 w 1749035"/>
                <a:gd name="connsiteY5" fmla="*/ 0 h 922163"/>
                <a:gd name="connsiteX6" fmla="*/ 1594929 w 1749035"/>
                <a:gd name="connsiteY6" fmla="*/ 37388 h 922163"/>
                <a:gd name="connsiteX7" fmla="*/ 1749035 w 1749035"/>
                <a:gd name="connsiteY7" fmla="*/ 443788 h 922163"/>
                <a:gd name="connsiteX0" fmla="*/ 1661639 w 1749035"/>
                <a:gd name="connsiteY0" fmla="*/ 922163 h 922163"/>
                <a:gd name="connsiteX1" fmla="*/ 4289 w 1749035"/>
                <a:gd name="connsiteY1" fmla="*/ 922163 h 922163"/>
                <a:gd name="connsiteX2" fmla="*/ 157327 w 1749035"/>
                <a:gd name="connsiteY2" fmla="*/ 457622 h 922163"/>
                <a:gd name="connsiteX3" fmla="*/ 3220 w 1749035"/>
                <a:gd name="connsiteY3" fmla="*/ 51222 h 922163"/>
                <a:gd name="connsiteX4" fmla="*/ 22483 w 1749035"/>
                <a:gd name="connsiteY4" fmla="*/ 0 h 922163"/>
                <a:gd name="connsiteX5" fmla="*/ 1516019 w 1749035"/>
                <a:gd name="connsiteY5" fmla="*/ 0 h 922163"/>
                <a:gd name="connsiteX6" fmla="*/ 1594929 w 1749035"/>
                <a:gd name="connsiteY6" fmla="*/ 37388 h 922163"/>
                <a:gd name="connsiteX7" fmla="*/ 1749035 w 1749035"/>
                <a:gd name="connsiteY7" fmla="*/ 443788 h 922163"/>
                <a:gd name="connsiteX0" fmla="*/ 1661639 w 1749035"/>
                <a:gd name="connsiteY0" fmla="*/ 922163 h 922163"/>
                <a:gd name="connsiteX1" fmla="*/ 4289 w 1749035"/>
                <a:gd name="connsiteY1" fmla="*/ 922163 h 922163"/>
                <a:gd name="connsiteX2" fmla="*/ 157327 w 1749035"/>
                <a:gd name="connsiteY2" fmla="*/ 457622 h 922163"/>
                <a:gd name="connsiteX3" fmla="*/ 3220 w 1749035"/>
                <a:gd name="connsiteY3" fmla="*/ 51222 h 922163"/>
                <a:gd name="connsiteX4" fmla="*/ 22483 w 1749035"/>
                <a:gd name="connsiteY4" fmla="*/ 0 h 922163"/>
                <a:gd name="connsiteX5" fmla="*/ 1516019 w 1749035"/>
                <a:gd name="connsiteY5" fmla="*/ 0 h 922163"/>
                <a:gd name="connsiteX6" fmla="*/ 1594929 w 1749035"/>
                <a:gd name="connsiteY6" fmla="*/ 37388 h 922163"/>
                <a:gd name="connsiteX7" fmla="*/ 1749035 w 1749035"/>
                <a:gd name="connsiteY7" fmla="*/ 443788 h 922163"/>
                <a:gd name="connsiteX0" fmla="*/ 1661639 w 1749035"/>
                <a:gd name="connsiteY0" fmla="*/ 922163 h 922163"/>
                <a:gd name="connsiteX1" fmla="*/ 4289 w 1749035"/>
                <a:gd name="connsiteY1" fmla="*/ 922163 h 922163"/>
                <a:gd name="connsiteX2" fmla="*/ 157327 w 1749035"/>
                <a:gd name="connsiteY2" fmla="*/ 457622 h 922163"/>
                <a:gd name="connsiteX3" fmla="*/ 3220 w 1749035"/>
                <a:gd name="connsiteY3" fmla="*/ 51222 h 922163"/>
                <a:gd name="connsiteX4" fmla="*/ 22483 w 1749035"/>
                <a:gd name="connsiteY4" fmla="*/ 0 h 922163"/>
                <a:gd name="connsiteX5" fmla="*/ 1564109 w 1749035"/>
                <a:gd name="connsiteY5" fmla="*/ 0 h 922163"/>
                <a:gd name="connsiteX6" fmla="*/ 1594929 w 1749035"/>
                <a:gd name="connsiteY6" fmla="*/ 37388 h 922163"/>
                <a:gd name="connsiteX7" fmla="*/ 1749035 w 1749035"/>
                <a:gd name="connsiteY7" fmla="*/ 443788 h 922163"/>
                <a:gd name="connsiteX0" fmla="*/ 1661639 w 1749035"/>
                <a:gd name="connsiteY0" fmla="*/ 922163 h 922163"/>
                <a:gd name="connsiteX1" fmla="*/ 4289 w 1749035"/>
                <a:gd name="connsiteY1" fmla="*/ 922163 h 922163"/>
                <a:gd name="connsiteX2" fmla="*/ 95714 w 1749035"/>
                <a:gd name="connsiteY2" fmla="*/ 457622 h 922163"/>
                <a:gd name="connsiteX3" fmla="*/ 3220 w 1749035"/>
                <a:gd name="connsiteY3" fmla="*/ 51222 h 922163"/>
                <a:gd name="connsiteX4" fmla="*/ 22483 w 1749035"/>
                <a:gd name="connsiteY4" fmla="*/ 0 h 922163"/>
                <a:gd name="connsiteX5" fmla="*/ 1564109 w 1749035"/>
                <a:gd name="connsiteY5" fmla="*/ 0 h 922163"/>
                <a:gd name="connsiteX6" fmla="*/ 1594929 w 1749035"/>
                <a:gd name="connsiteY6" fmla="*/ 37388 h 922163"/>
                <a:gd name="connsiteX7" fmla="*/ 1749035 w 1749035"/>
                <a:gd name="connsiteY7" fmla="*/ 443788 h 922163"/>
                <a:gd name="connsiteX0" fmla="*/ 1661639 w 1749035"/>
                <a:gd name="connsiteY0" fmla="*/ 922163 h 922163"/>
                <a:gd name="connsiteX1" fmla="*/ 4289 w 1749035"/>
                <a:gd name="connsiteY1" fmla="*/ 922163 h 922163"/>
                <a:gd name="connsiteX2" fmla="*/ 95714 w 1749035"/>
                <a:gd name="connsiteY2" fmla="*/ 457622 h 922163"/>
                <a:gd name="connsiteX3" fmla="*/ 3220 w 1749035"/>
                <a:gd name="connsiteY3" fmla="*/ 51222 h 922163"/>
                <a:gd name="connsiteX4" fmla="*/ 22483 w 1749035"/>
                <a:gd name="connsiteY4" fmla="*/ 0 h 922163"/>
                <a:gd name="connsiteX5" fmla="*/ 1564109 w 1749035"/>
                <a:gd name="connsiteY5" fmla="*/ 0 h 922163"/>
                <a:gd name="connsiteX6" fmla="*/ 1594929 w 1749035"/>
                <a:gd name="connsiteY6" fmla="*/ 37388 h 922163"/>
                <a:gd name="connsiteX7" fmla="*/ 1749035 w 1749035"/>
                <a:gd name="connsiteY7" fmla="*/ 443788 h 922163"/>
                <a:gd name="connsiteX0" fmla="*/ 1661639 w 1749035"/>
                <a:gd name="connsiteY0" fmla="*/ 922163 h 922163"/>
                <a:gd name="connsiteX1" fmla="*/ 4289 w 1749035"/>
                <a:gd name="connsiteY1" fmla="*/ 922163 h 922163"/>
                <a:gd name="connsiteX2" fmla="*/ 95714 w 1749035"/>
                <a:gd name="connsiteY2" fmla="*/ 457622 h 922163"/>
                <a:gd name="connsiteX3" fmla="*/ 3220 w 1749035"/>
                <a:gd name="connsiteY3" fmla="*/ 51222 h 922163"/>
                <a:gd name="connsiteX4" fmla="*/ 22483 w 1749035"/>
                <a:gd name="connsiteY4" fmla="*/ 0 h 922163"/>
                <a:gd name="connsiteX5" fmla="*/ 1564109 w 1749035"/>
                <a:gd name="connsiteY5" fmla="*/ 0 h 922163"/>
                <a:gd name="connsiteX6" fmla="*/ 1594929 w 1749035"/>
                <a:gd name="connsiteY6" fmla="*/ 37388 h 922163"/>
                <a:gd name="connsiteX7" fmla="*/ 1749035 w 1749035"/>
                <a:gd name="connsiteY7" fmla="*/ 443788 h 922163"/>
                <a:gd name="connsiteX0" fmla="*/ 1660312 w 1747708"/>
                <a:gd name="connsiteY0" fmla="*/ 922163 h 922163"/>
                <a:gd name="connsiteX1" fmla="*/ 2962 w 1747708"/>
                <a:gd name="connsiteY1" fmla="*/ 922163 h 922163"/>
                <a:gd name="connsiteX2" fmla="*/ 94387 w 1747708"/>
                <a:gd name="connsiteY2" fmla="*/ 457622 h 922163"/>
                <a:gd name="connsiteX3" fmla="*/ 1893 w 1747708"/>
                <a:gd name="connsiteY3" fmla="*/ 51222 h 922163"/>
                <a:gd name="connsiteX4" fmla="*/ 21156 w 1747708"/>
                <a:gd name="connsiteY4" fmla="*/ 0 h 922163"/>
                <a:gd name="connsiteX5" fmla="*/ 1562782 w 1747708"/>
                <a:gd name="connsiteY5" fmla="*/ 0 h 922163"/>
                <a:gd name="connsiteX6" fmla="*/ 1593602 w 1747708"/>
                <a:gd name="connsiteY6" fmla="*/ 37388 h 922163"/>
                <a:gd name="connsiteX7" fmla="*/ 1747708 w 1747708"/>
                <a:gd name="connsiteY7" fmla="*/ 443788 h 922163"/>
                <a:gd name="connsiteX0" fmla="*/ 1660470 w 1747866"/>
                <a:gd name="connsiteY0" fmla="*/ 922163 h 922163"/>
                <a:gd name="connsiteX1" fmla="*/ 3120 w 1747866"/>
                <a:gd name="connsiteY1" fmla="*/ 922163 h 922163"/>
                <a:gd name="connsiteX2" fmla="*/ 94545 w 1747866"/>
                <a:gd name="connsiteY2" fmla="*/ 457622 h 922163"/>
                <a:gd name="connsiteX3" fmla="*/ 2051 w 1747866"/>
                <a:gd name="connsiteY3" fmla="*/ 51222 h 922163"/>
                <a:gd name="connsiteX4" fmla="*/ 13613 w 1747866"/>
                <a:gd name="connsiteY4" fmla="*/ 0 h 922163"/>
                <a:gd name="connsiteX5" fmla="*/ 1562940 w 1747866"/>
                <a:gd name="connsiteY5" fmla="*/ 0 h 922163"/>
                <a:gd name="connsiteX6" fmla="*/ 1593760 w 1747866"/>
                <a:gd name="connsiteY6" fmla="*/ 37388 h 922163"/>
                <a:gd name="connsiteX7" fmla="*/ 1747866 w 1747866"/>
                <a:gd name="connsiteY7" fmla="*/ 443788 h 922163"/>
                <a:gd name="connsiteX0" fmla="*/ 1660470 w 1686254"/>
                <a:gd name="connsiteY0" fmla="*/ 922163 h 922163"/>
                <a:gd name="connsiteX1" fmla="*/ 3120 w 1686254"/>
                <a:gd name="connsiteY1" fmla="*/ 922163 h 922163"/>
                <a:gd name="connsiteX2" fmla="*/ 94545 w 1686254"/>
                <a:gd name="connsiteY2" fmla="*/ 457622 h 922163"/>
                <a:gd name="connsiteX3" fmla="*/ 2051 w 1686254"/>
                <a:gd name="connsiteY3" fmla="*/ 51222 h 922163"/>
                <a:gd name="connsiteX4" fmla="*/ 13613 w 1686254"/>
                <a:gd name="connsiteY4" fmla="*/ 0 h 922163"/>
                <a:gd name="connsiteX5" fmla="*/ 1562940 w 1686254"/>
                <a:gd name="connsiteY5" fmla="*/ 0 h 922163"/>
                <a:gd name="connsiteX6" fmla="*/ 1593760 w 1686254"/>
                <a:gd name="connsiteY6" fmla="*/ 37388 h 922163"/>
                <a:gd name="connsiteX7" fmla="*/ 1686254 w 1686254"/>
                <a:gd name="connsiteY7" fmla="*/ 443788 h 922163"/>
                <a:gd name="connsiteX0" fmla="*/ 1660470 w 1686254"/>
                <a:gd name="connsiteY0" fmla="*/ 922163 h 922163"/>
                <a:gd name="connsiteX1" fmla="*/ 3120 w 1686254"/>
                <a:gd name="connsiteY1" fmla="*/ 922163 h 922163"/>
                <a:gd name="connsiteX2" fmla="*/ 94545 w 1686254"/>
                <a:gd name="connsiteY2" fmla="*/ 457622 h 922163"/>
                <a:gd name="connsiteX3" fmla="*/ 2051 w 1686254"/>
                <a:gd name="connsiteY3" fmla="*/ 51222 h 922163"/>
                <a:gd name="connsiteX4" fmla="*/ 13613 w 1686254"/>
                <a:gd name="connsiteY4" fmla="*/ 0 h 922163"/>
                <a:gd name="connsiteX5" fmla="*/ 1562940 w 1686254"/>
                <a:gd name="connsiteY5" fmla="*/ 0 h 922163"/>
                <a:gd name="connsiteX6" fmla="*/ 1593760 w 1686254"/>
                <a:gd name="connsiteY6" fmla="*/ 37388 h 922163"/>
                <a:gd name="connsiteX7" fmla="*/ 1686254 w 1686254"/>
                <a:gd name="connsiteY7" fmla="*/ 443788 h 922163"/>
                <a:gd name="connsiteX0" fmla="*/ 1660470 w 1686254"/>
                <a:gd name="connsiteY0" fmla="*/ 922163 h 922163"/>
                <a:gd name="connsiteX1" fmla="*/ 3120 w 1686254"/>
                <a:gd name="connsiteY1" fmla="*/ 922163 h 922163"/>
                <a:gd name="connsiteX2" fmla="*/ 94545 w 1686254"/>
                <a:gd name="connsiteY2" fmla="*/ 457622 h 922163"/>
                <a:gd name="connsiteX3" fmla="*/ 2051 w 1686254"/>
                <a:gd name="connsiteY3" fmla="*/ 51222 h 922163"/>
                <a:gd name="connsiteX4" fmla="*/ 13613 w 1686254"/>
                <a:gd name="connsiteY4" fmla="*/ 0 h 922163"/>
                <a:gd name="connsiteX5" fmla="*/ 1562940 w 1686254"/>
                <a:gd name="connsiteY5" fmla="*/ 0 h 922163"/>
                <a:gd name="connsiteX6" fmla="*/ 1593760 w 1686254"/>
                <a:gd name="connsiteY6" fmla="*/ 37388 h 922163"/>
                <a:gd name="connsiteX7" fmla="*/ 1686254 w 1686254"/>
                <a:gd name="connsiteY7" fmla="*/ 443788 h 922163"/>
                <a:gd name="connsiteX0" fmla="*/ 1660470 w 1686254"/>
                <a:gd name="connsiteY0" fmla="*/ 922163 h 922163"/>
                <a:gd name="connsiteX1" fmla="*/ 3120 w 1686254"/>
                <a:gd name="connsiteY1" fmla="*/ 922163 h 922163"/>
                <a:gd name="connsiteX2" fmla="*/ 94545 w 1686254"/>
                <a:gd name="connsiteY2" fmla="*/ 457622 h 922163"/>
                <a:gd name="connsiteX3" fmla="*/ 2051 w 1686254"/>
                <a:gd name="connsiteY3" fmla="*/ 51222 h 922163"/>
                <a:gd name="connsiteX4" fmla="*/ 13613 w 1686254"/>
                <a:gd name="connsiteY4" fmla="*/ 0 h 922163"/>
                <a:gd name="connsiteX5" fmla="*/ 1575261 w 1686254"/>
                <a:gd name="connsiteY5" fmla="*/ 0 h 922163"/>
                <a:gd name="connsiteX6" fmla="*/ 1593760 w 1686254"/>
                <a:gd name="connsiteY6" fmla="*/ 37388 h 922163"/>
                <a:gd name="connsiteX7" fmla="*/ 1686254 w 1686254"/>
                <a:gd name="connsiteY7" fmla="*/ 443788 h 922163"/>
                <a:gd name="connsiteX0" fmla="*/ 1660470 w 1686254"/>
                <a:gd name="connsiteY0" fmla="*/ 922163 h 922163"/>
                <a:gd name="connsiteX1" fmla="*/ 3120 w 1686254"/>
                <a:gd name="connsiteY1" fmla="*/ 922163 h 922163"/>
                <a:gd name="connsiteX2" fmla="*/ 921167 w 1686254"/>
                <a:gd name="connsiteY2" fmla="*/ 457622 h 922163"/>
                <a:gd name="connsiteX3" fmla="*/ 2051 w 1686254"/>
                <a:gd name="connsiteY3" fmla="*/ 51222 h 922163"/>
                <a:gd name="connsiteX4" fmla="*/ 13613 w 1686254"/>
                <a:gd name="connsiteY4" fmla="*/ 0 h 922163"/>
                <a:gd name="connsiteX5" fmla="*/ 1575261 w 1686254"/>
                <a:gd name="connsiteY5" fmla="*/ 0 h 922163"/>
                <a:gd name="connsiteX6" fmla="*/ 1593760 w 1686254"/>
                <a:gd name="connsiteY6" fmla="*/ 37388 h 922163"/>
                <a:gd name="connsiteX7" fmla="*/ 1686254 w 1686254"/>
                <a:gd name="connsiteY7" fmla="*/ 443788 h 922163"/>
                <a:gd name="connsiteX0" fmla="*/ 1660470 w 1686254"/>
                <a:gd name="connsiteY0" fmla="*/ 922163 h 922163"/>
                <a:gd name="connsiteX1" fmla="*/ 3120 w 1686254"/>
                <a:gd name="connsiteY1" fmla="*/ 922163 h 922163"/>
                <a:gd name="connsiteX2" fmla="*/ 921167 w 1686254"/>
                <a:gd name="connsiteY2" fmla="*/ 457622 h 922163"/>
                <a:gd name="connsiteX3" fmla="*/ 2051 w 1686254"/>
                <a:gd name="connsiteY3" fmla="*/ 51222 h 922163"/>
                <a:gd name="connsiteX4" fmla="*/ 13613 w 1686254"/>
                <a:gd name="connsiteY4" fmla="*/ 0 h 922163"/>
                <a:gd name="connsiteX5" fmla="*/ 1575261 w 1686254"/>
                <a:gd name="connsiteY5" fmla="*/ 0 h 922163"/>
                <a:gd name="connsiteX6" fmla="*/ 1593760 w 1686254"/>
                <a:gd name="connsiteY6" fmla="*/ 37388 h 922163"/>
                <a:gd name="connsiteX7" fmla="*/ 1686254 w 1686254"/>
                <a:gd name="connsiteY7" fmla="*/ 443788 h 922163"/>
                <a:gd name="connsiteX0" fmla="*/ 1660470 w 1686254"/>
                <a:gd name="connsiteY0" fmla="*/ 922163 h 922163"/>
                <a:gd name="connsiteX1" fmla="*/ 3120 w 1686254"/>
                <a:gd name="connsiteY1" fmla="*/ 922163 h 922163"/>
                <a:gd name="connsiteX2" fmla="*/ 921167 w 1686254"/>
                <a:gd name="connsiteY2" fmla="*/ 457622 h 922163"/>
                <a:gd name="connsiteX3" fmla="*/ 2051 w 1686254"/>
                <a:gd name="connsiteY3" fmla="*/ 51222 h 922163"/>
                <a:gd name="connsiteX4" fmla="*/ 13613 w 1686254"/>
                <a:gd name="connsiteY4" fmla="*/ 0 h 922163"/>
                <a:gd name="connsiteX5" fmla="*/ 1575261 w 1686254"/>
                <a:gd name="connsiteY5" fmla="*/ 0 h 922163"/>
                <a:gd name="connsiteX6" fmla="*/ 1593760 w 1686254"/>
                <a:gd name="connsiteY6" fmla="*/ 37388 h 922163"/>
                <a:gd name="connsiteX7" fmla="*/ 1686254 w 1686254"/>
                <a:gd name="connsiteY7" fmla="*/ 443788 h 922163"/>
                <a:gd name="connsiteX0" fmla="*/ 1678802 w 1704586"/>
                <a:gd name="connsiteY0" fmla="*/ 922163 h 922163"/>
                <a:gd name="connsiteX1" fmla="*/ 21452 w 1704586"/>
                <a:gd name="connsiteY1" fmla="*/ 922163 h 922163"/>
                <a:gd name="connsiteX2" fmla="*/ 939499 w 1704586"/>
                <a:gd name="connsiteY2" fmla="*/ 457622 h 922163"/>
                <a:gd name="connsiteX3" fmla="*/ 20383 w 1704586"/>
                <a:gd name="connsiteY3" fmla="*/ 51222 h 922163"/>
                <a:gd name="connsiteX4" fmla="*/ 31945 w 1704586"/>
                <a:gd name="connsiteY4" fmla="*/ 0 h 922163"/>
                <a:gd name="connsiteX5" fmla="*/ 1593593 w 1704586"/>
                <a:gd name="connsiteY5" fmla="*/ 0 h 922163"/>
                <a:gd name="connsiteX6" fmla="*/ 1612092 w 1704586"/>
                <a:gd name="connsiteY6" fmla="*/ 37388 h 922163"/>
                <a:gd name="connsiteX7" fmla="*/ 1704586 w 1704586"/>
                <a:gd name="connsiteY7" fmla="*/ 443788 h 922163"/>
                <a:gd name="connsiteX0" fmla="*/ 1676283 w 1702067"/>
                <a:gd name="connsiteY0" fmla="*/ 922163 h 922163"/>
                <a:gd name="connsiteX1" fmla="*/ 18933 w 1702067"/>
                <a:gd name="connsiteY1" fmla="*/ 922163 h 922163"/>
                <a:gd name="connsiteX2" fmla="*/ 936980 w 1702067"/>
                <a:gd name="connsiteY2" fmla="*/ 457622 h 922163"/>
                <a:gd name="connsiteX3" fmla="*/ 17864 w 1702067"/>
                <a:gd name="connsiteY3" fmla="*/ 51222 h 922163"/>
                <a:gd name="connsiteX4" fmla="*/ 132754 w 1702067"/>
                <a:gd name="connsiteY4" fmla="*/ 0 h 922163"/>
                <a:gd name="connsiteX5" fmla="*/ 1591074 w 1702067"/>
                <a:gd name="connsiteY5" fmla="*/ 0 h 922163"/>
                <a:gd name="connsiteX6" fmla="*/ 1609573 w 1702067"/>
                <a:gd name="connsiteY6" fmla="*/ 37388 h 922163"/>
                <a:gd name="connsiteX7" fmla="*/ 1702067 w 1702067"/>
                <a:gd name="connsiteY7" fmla="*/ 443788 h 922163"/>
                <a:gd name="connsiteX0" fmla="*/ 1676283 w 2528688"/>
                <a:gd name="connsiteY0" fmla="*/ 922163 h 922163"/>
                <a:gd name="connsiteX1" fmla="*/ 18933 w 2528688"/>
                <a:gd name="connsiteY1" fmla="*/ 922163 h 922163"/>
                <a:gd name="connsiteX2" fmla="*/ 936980 w 2528688"/>
                <a:gd name="connsiteY2" fmla="*/ 457622 h 922163"/>
                <a:gd name="connsiteX3" fmla="*/ 17864 w 2528688"/>
                <a:gd name="connsiteY3" fmla="*/ 51222 h 922163"/>
                <a:gd name="connsiteX4" fmla="*/ 132754 w 2528688"/>
                <a:gd name="connsiteY4" fmla="*/ 0 h 922163"/>
                <a:gd name="connsiteX5" fmla="*/ 1591074 w 2528688"/>
                <a:gd name="connsiteY5" fmla="*/ 0 h 922163"/>
                <a:gd name="connsiteX6" fmla="*/ 1609573 w 2528688"/>
                <a:gd name="connsiteY6" fmla="*/ 37388 h 922163"/>
                <a:gd name="connsiteX7" fmla="*/ 2528688 w 2528688"/>
                <a:gd name="connsiteY7" fmla="*/ 443788 h 922163"/>
                <a:gd name="connsiteX0" fmla="*/ 1676283 w 2528688"/>
                <a:gd name="connsiteY0" fmla="*/ 922163 h 922163"/>
                <a:gd name="connsiteX1" fmla="*/ 18933 w 2528688"/>
                <a:gd name="connsiteY1" fmla="*/ 922163 h 922163"/>
                <a:gd name="connsiteX2" fmla="*/ 936980 w 2528688"/>
                <a:gd name="connsiteY2" fmla="*/ 457622 h 922163"/>
                <a:gd name="connsiteX3" fmla="*/ 17864 w 2528688"/>
                <a:gd name="connsiteY3" fmla="*/ 51222 h 922163"/>
                <a:gd name="connsiteX4" fmla="*/ 132754 w 2528688"/>
                <a:gd name="connsiteY4" fmla="*/ 0 h 922163"/>
                <a:gd name="connsiteX5" fmla="*/ 1591074 w 2528688"/>
                <a:gd name="connsiteY5" fmla="*/ 0 h 922163"/>
                <a:gd name="connsiteX6" fmla="*/ 1609573 w 2528688"/>
                <a:gd name="connsiteY6" fmla="*/ 37388 h 922163"/>
                <a:gd name="connsiteX7" fmla="*/ 2528688 w 2528688"/>
                <a:gd name="connsiteY7" fmla="*/ 443788 h 922163"/>
                <a:gd name="connsiteX0" fmla="*/ 1676283 w 2528688"/>
                <a:gd name="connsiteY0" fmla="*/ 922163 h 922163"/>
                <a:gd name="connsiteX1" fmla="*/ 18933 w 2528688"/>
                <a:gd name="connsiteY1" fmla="*/ 922163 h 922163"/>
                <a:gd name="connsiteX2" fmla="*/ 936980 w 2528688"/>
                <a:gd name="connsiteY2" fmla="*/ 457622 h 922163"/>
                <a:gd name="connsiteX3" fmla="*/ 17864 w 2528688"/>
                <a:gd name="connsiteY3" fmla="*/ 51222 h 922163"/>
                <a:gd name="connsiteX4" fmla="*/ 132754 w 2528688"/>
                <a:gd name="connsiteY4" fmla="*/ 0 h 922163"/>
                <a:gd name="connsiteX5" fmla="*/ 1591074 w 2528688"/>
                <a:gd name="connsiteY5" fmla="*/ 0 h 922163"/>
                <a:gd name="connsiteX6" fmla="*/ 1609573 w 2528688"/>
                <a:gd name="connsiteY6" fmla="*/ 37388 h 922163"/>
                <a:gd name="connsiteX7" fmla="*/ 2528688 w 2528688"/>
                <a:gd name="connsiteY7" fmla="*/ 443788 h 922163"/>
                <a:gd name="connsiteX0" fmla="*/ 1676283 w 2528688"/>
                <a:gd name="connsiteY0" fmla="*/ 922163 h 922163"/>
                <a:gd name="connsiteX1" fmla="*/ 18933 w 2528688"/>
                <a:gd name="connsiteY1" fmla="*/ 922163 h 922163"/>
                <a:gd name="connsiteX2" fmla="*/ 936980 w 2528688"/>
                <a:gd name="connsiteY2" fmla="*/ 457622 h 922163"/>
                <a:gd name="connsiteX3" fmla="*/ 17864 w 2528688"/>
                <a:gd name="connsiteY3" fmla="*/ 51222 h 922163"/>
                <a:gd name="connsiteX4" fmla="*/ 132754 w 2528688"/>
                <a:gd name="connsiteY4" fmla="*/ 0 h 922163"/>
                <a:gd name="connsiteX5" fmla="*/ 1425746 w 2528688"/>
                <a:gd name="connsiteY5" fmla="*/ 0 h 922163"/>
                <a:gd name="connsiteX6" fmla="*/ 1609573 w 2528688"/>
                <a:gd name="connsiteY6" fmla="*/ 37388 h 922163"/>
                <a:gd name="connsiteX7" fmla="*/ 2528688 w 2528688"/>
                <a:gd name="connsiteY7" fmla="*/ 443788 h 922163"/>
                <a:gd name="connsiteX0" fmla="*/ 1676284 w 2528689"/>
                <a:gd name="connsiteY0" fmla="*/ 922163 h 922163"/>
                <a:gd name="connsiteX1" fmla="*/ 18934 w 2528689"/>
                <a:gd name="connsiteY1" fmla="*/ 922163 h 922163"/>
                <a:gd name="connsiteX2" fmla="*/ 163072 w 2528689"/>
                <a:gd name="connsiteY2" fmla="*/ 457622 h 922163"/>
                <a:gd name="connsiteX3" fmla="*/ 17865 w 2528689"/>
                <a:gd name="connsiteY3" fmla="*/ 51222 h 922163"/>
                <a:gd name="connsiteX4" fmla="*/ 132755 w 2528689"/>
                <a:gd name="connsiteY4" fmla="*/ 0 h 922163"/>
                <a:gd name="connsiteX5" fmla="*/ 1425747 w 2528689"/>
                <a:gd name="connsiteY5" fmla="*/ 0 h 922163"/>
                <a:gd name="connsiteX6" fmla="*/ 1609574 w 2528689"/>
                <a:gd name="connsiteY6" fmla="*/ 37388 h 922163"/>
                <a:gd name="connsiteX7" fmla="*/ 2528689 w 2528689"/>
                <a:gd name="connsiteY7" fmla="*/ 443788 h 922163"/>
                <a:gd name="connsiteX0" fmla="*/ 1676284 w 2528689"/>
                <a:gd name="connsiteY0" fmla="*/ 922163 h 922163"/>
                <a:gd name="connsiteX1" fmla="*/ 18934 w 2528689"/>
                <a:gd name="connsiteY1" fmla="*/ 922163 h 922163"/>
                <a:gd name="connsiteX2" fmla="*/ 163072 w 2528689"/>
                <a:gd name="connsiteY2" fmla="*/ 457622 h 922163"/>
                <a:gd name="connsiteX3" fmla="*/ 17865 w 2528689"/>
                <a:gd name="connsiteY3" fmla="*/ 51222 h 922163"/>
                <a:gd name="connsiteX4" fmla="*/ 132755 w 2528689"/>
                <a:gd name="connsiteY4" fmla="*/ 0 h 922163"/>
                <a:gd name="connsiteX5" fmla="*/ 1425747 w 2528689"/>
                <a:gd name="connsiteY5" fmla="*/ 0 h 922163"/>
                <a:gd name="connsiteX6" fmla="*/ 1609574 w 2528689"/>
                <a:gd name="connsiteY6" fmla="*/ 37388 h 922163"/>
                <a:gd name="connsiteX7" fmla="*/ 2528689 w 2528689"/>
                <a:gd name="connsiteY7" fmla="*/ 443788 h 922163"/>
                <a:gd name="connsiteX0" fmla="*/ 1676284 w 2528689"/>
                <a:gd name="connsiteY0" fmla="*/ 922163 h 922163"/>
                <a:gd name="connsiteX1" fmla="*/ 18934 w 2528689"/>
                <a:gd name="connsiteY1" fmla="*/ 922163 h 922163"/>
                <a:gd name="connsiteX2" fmla="*/ 163072 w 2528689"/>
                <a:gd name="connsiteY2" fmla="*/ 457622 h 922163"/>
                <a:gd name="connsiteX3" fmla="*/ 17865 w 2528689"/>
                <a:gd name="connsiteY3" fmla="*/ 51222 h 922163"/>
                <a:gd name="connsiteX4" fmla="*/ 132755 w 2528689"/>
                <a:gd name="connsiteY4" fmla="*/ 0 h 922163"/>
                <a:gd name="connsiteX5" fmla="*/ 1425747 w 2528689"/>
                <a:gd name="connsiteY5" fmla="*/ 0 h 922163"/>
                <a:gd name="connsiteX6" fmla="*/ 1609574 w 2528689"/>
                <a:gd name="connsiteY6" fmla="*/ 37388 h 922163"/>
                <a:gd name="connsiteX7" fmla="*/ 2528689 w 2528689"/>
                <a:gd name="connsiteY7" fmla="*/ 443788 h 922163"/>
                <a:gd name="connsiteX0" fmla="*/ 1660529 w 2512934"/>
                <a:gd name="connsiteY0" fmla="*/ 922163 h 922163"/>
                <a:gd name="connsiteX1" fmla="*/ 3179 w 2512934"/>
                <a:gd name="connsiteY1" fmla="*/ 922163 h 922163"/>
                <a:gd name="connsiteX2" fmla="*/ 147317 w 2512934"/>
                <a:gd name="connsiteY2" fmla="*/ 457622 h 922163"/>
                <a:gd name="connsiteX3" fmla="*/ 2110 w 2512934"/>
                <a:gd name="connsiteY3" fmla="*/ 51222 h 922163"/>
                <a:gd name="connsiteX4" fmla="*/ 117000 w 2512934"/>
                <a:gd name="connsiteY4" fmla="*/ 0 h 922163"/>
                <a:gd name="connsiteX5" fmla="*/ 1409992 w 2512934"/>
                <a:gd name="connsiteY5" fmla="*/ 0 h 922163"/>
                <a:gd name="connsiteX6" fmla="*/ 1593819 w 2512934"/>
                <a:gd name="connsiteY6" fmla="*/ 37388 h 922163"/>
                <a:gd name="connsiteX7" fmla="*/ 2512934 w 2512934"/>
                <a:gd name="connsiteY7" fmla="*/ 443788 h 922163"/>
                <a:gd name="connsiteX0" fmla="*/ 1661470 w 2513875"/>
                <a:gd name="connsiteY0" fmla="*/ 922163 h 922163"/>
                <a:gd name="connsiteX1" fmla="*/ 4120 w 2513875"/>
                <a:gd name="connsiteY1" fmla="*/ 922163 h 922163"/>
                <a:gd name="connsiteX2" fmla="*/ 148258 w 2513875"/>
                <a:gd name="connsiteY2" fmla="*/ 457622 h 922163"/>
                <a:gd name="connsiteX3" fmla="*/ 3051 w 2513875"/>
                <a:gd name="connsiteY3" fmla="*/ 51222 h 922163"/>
                <a:gd name="connsiteX4" fmla="*/ 21201 w 2513875"/>
                <a:gd name="connsiteY4" fmla="*/ 0 h 922163"/>
                <a:gd name="connsiteX5" fmla="*/ 1410933 w 2513875"/>
                <a:gd name="connsiteY5" fmla="*/ 0 h 922163"/>
                <a:gd name="connsiteX6" fmla="*/ 1594760 w 2513875"/>
                <a:gd name="connsiteY6" fmla="*/ 37388 h 922163"/>
                <a:gd name="connsiteX7" fmla="*/ 2513875 w 2513875"/>
                <a:gd name="connsiteY7" fmla="*/ 443788 h 922163"/>
                <a:gd name="connsiteX0" fmla="*/ 1661470 w 1739967"/>
                <a:gd name="connsiteY0" fmla="*/ 922163 h 922163"/>
                <a:gd name="connsiteX1" fmla="*/ 4120 w 1739967"/>
                <a:gd name="connsiteY1" fmla="*/ 922163 h 922163"/>
                <a:gd name="connsiteX2" fmla="*/ 148258 w 1739967"/>
                <a:gd name="connsiteY2" fmla="*/ 457622 h 922163"/>
                <a:gd name="connsiteX3" fmla="*/ 3051 w 1739967"/>
                <a:gd name="connsiteY3" fmla="*/ 51222 h 922163"/>
                <a:gd name="connsiteX4" fmla="*/ 21201 w 1739967"/>
                <a:gd name="connsiteY4" fmla="*/ 0 h 922163"/>
                <a:gd name="connsiteX5" fmla="*/ 1410933 w 1739967"/>
                <a:gd name="connsiteY5" fmla="*/ 0 h 922163"/>
                <a:gd name="connsiteX6" fmla="*/ 1594760 w 1739967"/>
                <a:gd name="connsiteY6" fmla="*/ 37388 h 922163"/>
                <a:gd name="connsiteX7" fmla="*/ 1739967 w 1739967"/>
                <a:gd name="connsiteY7" fmla="*/ 443788 h 922163"/>
                <a:gd name="connsiteX0" fmla="*/ 1661470 w 1739967"/>
                <a:gd name="connsiteY0" fmla="*/ 922163 h 922163"/>
                <a:gd name="connsiteX1" fmla="*/ 4120 w 1739967"/>
                <a:gd name="connsiteY1" fmla="*/ 922163 h 922163"/>
                <a:gd name="connsiteX2" fmla="*/ 148258 w 1739967"/>
                <a:gd name="connsiteY2" fmla="*/ 457622 h 922163"/>
                <a:gd name="connsiteX3" fmla="*/ 3051 w 1739967"/>
                <a:gd name="connsiteY3" fmla="*/ 51222 h 922163"/>
                <a:gd name="connsiteX4" fmla="*/ 21201 w 1739967"/>
                <a:gd name="connsiteY4" fmla="*/ 0 h 922163"/>
                <a:gd name="connsiteX5" fmla="*/ 1410933 w 1739967"/>
                <a:gd name="connsiteY5" fmla="*/ 0 h 922163"/>
                <a:gd name="connsiteX6" fmla="*/ 1594760 w 1739967"/>
                <a:gd name="connsiteY6" fmla="*/ 37388 h 922163"/>
                <a:gd name="connsiteX7" fmla="*/ 1739967 w 1739967"/>
                <a:gd name="connsiteY7" fmla="*/ 443788 h 922163"/>
                <a:gd name="connsiteX0" fmla="*/ 1661470 w 1739967"/>
                <a:gd name="connsiteY0" fmla="*/ 922163 h 922163"/>
                <a:gd name="connsiteX1" fmla="*/ 4120 w 1739967"/>
                <a:gd name="connsiteY1" fmla="*/ 922163 h 922163"/>
                <a:gd name="connsiteX2" fmla="*/ 148258 w 1739967"/>
                <a:gd name="connsiteY2" fmla="*/ 457622 h 922163"/>
                <a:gd name="connsiteX3" fmla="*/ 3051 w 1739967"/>
                <a:gd name="connsiteY3" fmla="*/ 51222 h 922163"/>
                <a:gd name="connsiteX4" fmla="*/ 21201 w 1739967"/>
                <a:gd name="connsiteY4" fmla="*/ 0 h 922163"/>
                <a:gd name="connsiteX5" fmla="*/ 1410933 w 1739967"/>
                <a:gd name="connsiteY5" fmla="*/ 0 h 922163"/>
                <a:gd name="connsiteX6" fmla="*/ 1594760 w 1739967"/>
                <a:gd name="connsiteY6" fmla="*/ 37388 h 922163"/>
                <a:gd name="connsiteX7" fmla="*/ 1739967 w 1739967"/>
                <a:gd name="connsiteY7" fmla="*/ 443788 h 922163"/>
                <a:gd name="connsiteX0" fmla="*/ 1661470 w 1739967"/>
                <a:gd name="connsiteY0" fmla="*/ 922163 h 922163"/>
                <a:gd name="connsiteX1" fmla="*/ 4120 w 1739967"/>
                <a:gd name="connsiteY1" fmla="*/ 922163 h 922163"/>
                <a:gd name="connsiteX2" fmla="*/ 148258 w 1739967"/>
                <a:gd name="connsiteY2" fmla="*/ 457622 h 922163"/>
                <a:gd name="connsiteX3" fmla="*/ 3051 w 1739967"/>
                <a:gd name="connsiteY3" fmla="*/ 51222 h 922163"/>
                <a:gd name="connsiteX4" fmla="*/ 21201 w 1739967"/>
                <a:gd name="connsiteY4" fmla="*/ 0 h 922163"/>
                <a:gd name="connsiteX5" fmla="*/ 1565719 w 1739967"/>
                <a:gd name="connsiteY5" fmla="*/ 0 h 922163"/>
                <a:gd name="connsiteX6" fmla="*/ 1594760 w 1739967"/>
                <a:gd name="connsiteY6" fmla="*/ 37388 h 922163"/>
                <a:gd name="connsiteX7" fmla="*/ 1739967 w 1739967"/>
                <a:gd name="connsiteY7" fmla="*/ 443788 h 922163"/>
                <a:gd name="connsiteX0" fmla="*/ 1661470 w 1739967"/>
                <a:gd name="connsiteY0" fmla="*/ 922163 h 922163"/>
                <a:gd name="connsiteX1" fmla="*/ 4120 w 1739967"/>
                <a:gd name="connsiteY1" fmla="*/ 922163 h 922163"/>
                <a:gd name="connsiteX2" fmla="*/ 270231 w 1739967"/>
                <a:gd name="connsiteY2" fmla="*/ 457622 h 922163"/>
                <a:gd name="connsiteX3" fmla="*/ 3051 w 1739967"/>
                <a:gd name="connsiteY3" fmla="*/ 51222 h 922163"/>
                <a:gd name="connsiteX4" fmla="*/ 21201 w 1739967"/>
                <a:gd name="connsiteY4" fmla="*/ 0 h 922163"/>
                <a:gd name="connsiteX5" fmla="*/ 1565719 w 1739967"/>
                <a:gd name="connsiteY5" fmla="*/ 0 h 922163"/>
                <a:gd name="connsiteX6" fmla="*/ 1594760 w 1739967"/>
                <a:gd name="connsiteY6" fmla="*/ 37388 h 922163"/>
                <a:gd name="connsiteX7" fmla="*/ 1739967 w 1739967"/>
                <a:gd name="connsiteY7" fmla="*/ 443788 h 922163"/>
                <a:gd name="connsiteX0" fmla="*/ 1661470 w 1739967"/>
                <a:gd name="connsiteY0" fmla="*/ 922163 h 922163"/>
                <a:gd name="connsiteX1" fmla="*/ 4120 w 1739967"/>
                <a:gd name="connsiteY1" fmla="*/ 922163 h 922163"/>
                <a:gd name="connsiteX2" fmla="*/ 270231 w 1739967"/>
                <a:gd name="connsiteY2" fmla="*/ 457622 h 922163"/>
                <a:gd name="connsiteX3" fmla="*/ 3051 w 1739967"/>
                <a:gd name="connsiteY3" fmla="*/ 51222 h 922163"/>
                <a:gd name="connsiteX4" fmla="*/ 21201 w 1739967"/>
                <a:gd name="connsiteY4" fmla="*/ 0 h 922163"/>
                <a:gd name="connsiteX5" fmla="*/ 1565719 w 1739967"/>
                <a:gd name="connsiteY5" fmla="*/ 0 h 922163"/>
                <a:gd name="connsiteX6" fmla="*/ 1594760 w 1739967"/>
                <a:gd name="connsiteY6" fmla="*/ 37388 h 922163"/>
                <a:gd name="connsiteX7" fmla="*/ 1739967 w 1739967"/>
                <a:gd name="connsiteY7" fmla="*/ 443788 h 922163"/>
                <a:gd name="connsiteX0" fmla="*/ 1661470 w 1739967"/>
                <a:gd name="connsiteY0" fmla="*/ 922163 h 922163"/>
                <a:gd name="connsiteX1" fmla="*/ 4120 w 1739967"/>
                <a:gd name="connsiteY1" fmla="*/ 922163 h 922163"/>
                <a:gd name="connsiteX2" fmla="*/ 270231 w 1739967"/>
                <a:gd name="connsiteY2" fmla="*/ 457622 h 922163"/>
                <a:gd name="connsiteX3" fmla="*/ 3051 w 1739967"/>
                <a:gd name="connsiteY3" fmla="*/ 51222 h 922163"/>
                <a:gd name="connsiteX4" fmla="*/ 21201 w 1739967"/>
                <a:gd name="connsiteY4" fmla="*/ 0 h 922163"/>
                <a:gd name="connsiteX5" fmla="*/ 1565719 w 1739967"/>
                <a:gd name="connsiteY5" fmla="*/ 0 h 922163"/>
                <a:gd name="connsiteX6" fmla="*/ 1594760 w 1739967"/>
                <a:gd name="connsiteY6" fmla="*/ 37388 h 922163"/>
                <a:gd name="connsiteX7" fmla="*/ 1739967 w 1739967"/>
                <a:gd name="connsiteY7" fmla="*/ 443788 h 922163"/>
                <a:gd name="connsiteX0" fmla="*/ 1664142 w 1742639"/>
                <a:gd name="connsiteY0" fmla="*/ 922163 h 922163"/>
                <a:gd name="connsiteX1" fmla="*/ 6792 w 1742639"/>
                <a:gd name="connsiteY1" fmla="*/ 922163 h 922163"/>
                <a:gd name="connsiteX2" fmla="*/ 272903 w 1742639"/>
                <a:gd name="connsiteY2" fmla="*/ 457622 h 922163"/>
                <a:gd name="connsiteX3" fmla="*/ 5723 w 1742639"/>
                <a:gd name="connsiteY3" fmla="*/ 51222 h 922163"/>
                <a:gd name="connsiteX4" fmla="*/ 23873 w 1742639"/>
                <a:gd name="connsiteY4" fmla="*/ 0 h 922163"/>
                <a:gd name="connsiteX5" fmla="*/ 1568391 w 1742639"/>
                <a:gd name="connsiteY5" fmla="*/ 0 h 922163"/>
                <a:gd name="connsiteX6" fmla="*/ 1597432 w 1742639"/>
                <a:gd name="connsiteY6" fmla="*/ 37388 h 922163"/>
                <a:gd name="connsiteX7" fmla="*/ 1742639 w 1742639"/>
                <a:gd name="connsiteY7" fmla="*/ 443788 h 922163"/>
                <a:gd name="connsiteX0" fmla="*/ 1663801 w 1742298"/>
                <a:gd name="connsiteY0" fmla="*/ 922163 h 922163"/>
                <a:gd name="connsiteX1" fmla="*/ 6451 w 1742298"/>
                <a:gd name="connsiteY1" fmla="*/ 922163 h 922163"/>
                <a:gd name="connsiteX2" fmla="*/ 272562 w 1742298"/>
                <a:gd name="connsiteY2" fmla="*/ 457622 h 922163"/>
                <a:gd name="connsiteX3" fmla="*/ 5382 w 1742298"/>
                <a:gd name="connsiteY3" fmla="*/ 51222 h 922163"/>
                <a:gd name="connsiteX4" fmla="*/ 38780 w 1742298"/>
                <a:gd name="connsiteY4" fmla="*/ 0 h 922163"/>
                <a:gd name="connsiteX5" fmla="*/ 1568050 w 1742298"/>
                <a:gd name="connsiteY5" fmla="*/ 0 h 922163"/>
                <a:gd name="connsiteX6" fmla="*/ 1597091 w 1742298"/>
                <a:gd name="connsiteY6" fmla="*/ 37388 h 922163"/>
                <a:gd name="connsiteX7" fmla="*/ 1742298 w 1742298"/>
                <a:gd name="connsiteY7" fmla="*/ 443788 h 922163"/>
                <a:gd name="connsiteX0" fmla="*/ 1663801 w 1864271"/>
                <a:gd name="connsiteY0" fmla="*/ 922163 h 922163"/>
                <a:gd name="connsiteX1" fmla="*/ 6451 w 1864271"/>
                <a:gd name="connsiteY1" fmla="*/ 922163 h 922163"/>
                <a:gd name="connsiteX2" fmla="*/ 272562 w 1864271"/>
                <a:gd name="connsiteY2" fmla="*/ 457622 h 922163"/>
                <a:gd name="connsiteX3" fmla="*/ 5382 w 1864271"/>
                <a:gd name="connsiteY3" fmla="*/ 51222 h 922163"/>
                <a:gd name="connsiteX4" fmla="*/ 38780 w 1864271"/>
                <a:gd name="connsiteY4" fmla="*/ 0 h 922163"/>
                <a:gd name="connsiteX5" fmla="*/ 1568050 w 1864271"/>
                <a:gd name="connsiteY5" fmla="*/ 0 h 922163"/>
                <a:gd name="connsiteX6" fmla="*/ 1597091 w 1864271"/>
                <a:gd name="connsiteY6" fmla="*/ 37388 h 922163"/>
                <a:gd name="connsiteX7" fmla="*/ 1864271 w 1864271"/>
                <a:gd name="connsiteY7" fmla="*/ 443788 h 922163"/>
                <a:gd name="connsiteX0" fmla="*/ 1663801 w 1864271"/>
                <a:gd name="connsiteY0" fmla="*/ 922163 h 922163"/>
                <a:gd name="connsiteX1" fmla="*/ 6451 w 1864271"/>
                <a:gd name="connsiteY1" fmla="*/ 922163 h 922163"/>
                <a:gd name="connsiteX2" fmla="*/ 272562 w 1864271"/>
                <a:gd name="connsiteY2" fmla="*/ 457622 h 922163"/>
                <a:gd name="connsiteX3" fmla="*/ 5382 w 1864271"/>
                <a:gd name="connsiteY3" fmla="*/ 51222 h 922163"/>
                <a:gd name="connsiteX4" fmla="*/ 38780 w 1864271"/>
                <a:gd name="connsiteY4" fmla="*/ 0 h 922163"/>
                <a:gd name="connsiteX5" fmla="*/ 1568050 w 1864271"/>
                <a:gd name="connsiteY5" fmla="*/ 0 h 922163"/>
                <a:gd name="connsiteX6" fmla="*/ 1597091 w 1864271"/>
                <a:gd name="connsiteY6" fmla="*/ 37388 h 922163"/>
                <a:gd name="connsiteX7" fmla="*/ 1864271 w 1864271"/>
                <a:gd name="connsiteY7" fmla="*/ 443788 h 922163"/>
                <a:gd name="connsiteX0" fmla="*/ 1663801 w 1864271"/>
                <a:gd name="connsiteY0" fmla="*/ 922163 h 922163"/>
                <a:gd name="connsiteX1" fmla="*/ 6451 w 1864271"/>
                <a:gd name="connsiteY1" fmla="*/ 922163 h 922163"/>
                <a:gd name="connsiteX2" fmla="*/ 272562 w 1864271"/>
                <a:gd name="connsiteY2" fmla="*/ 457622 h 922163"/>
                <a:gd name="connsiteX3" fmla="*/ 5382 w 1864271"/>
                <a:gd name="connsiteY3" fmla="*/ 51222 h 922163"/>
                <a:gd name="connsiteX4" fmla="*/ 38780 w 1864271"/>
                <a:gd name="connsiteY4" fmla="*/ 0 h 922163"/>
                <a:gd name="connsiteX5" fmla="*/ 1568050 w 1864271"/>
                <a:gd name="connsiteY5" fmla="*/ 0 h 922163"/>
                <a:gd name="connsiteX6" fmla="*/ 1597091 w 1864271"/>
                <a:gd name="connsiteY6" fmla="*/ 37388 h 922163"/>
                <a:gd name="connsiteX7" fmla="*/ 1864271 w 1864271"/>
                <a:gd name="connsiteY7" fmla="*/ 443788 h 922163"/>
                <a:gd name="connsiteX0" fmla="*/ 1663801 w 1864271"/>
                <a:gd name="connsiteY0" fmla="*/ 922163 h 922163"/>
                <a:gd name="connsiteX1" fmla="*/ 6451 w 1864271"/>
                <a:gd name="connsiteY1" fmla="*/ 922163 h 922163"/>
                <a:gd name="connsiteX2" fmla="*/ 272562 w 1864271"/>
                <a:gd name="connsiteY2" fmla="*/ 457622 h 922163"/>
                <a:gd name="connsiteX3" fmla="*/ 5382 w 1864271"/>
                <a:gd name="connsiteY3" fmla="*/ 51222 h 922163"/>
                <a:gd name="connsiteX4" fmla="*/ 38780 w 1864271"/>
                <a:gd name="connsiteY4" fmla="*/ 0 h 922163"/>
                <a:gd name="connsiteX5" fmla="*/ 1543655 w 1864271"/>
                <a:gd name="connsiteY5" fmla="*/ 0 h 922163"/>
                <a:gd name="connsiteX6" fmla="*/ 1597091 w 1864271"/>
                <a:gd name="connsiteY6" fmla="*/ 37388 h 922163"/>
                <a:gd name="connsiteX7" fmla="*/ 1864271 w 1864271"/>
                <a:gd name="connsiteY7" fmla="*/ 443788 h 922163"/>
                <a:gd name="connsiteX0" fmla="*/ 1663801 w 1864271"/>
                <a:gd name="connsiteY0" fmla="*/ 922163 h 922163"/>
                <a:gd name="connsiteX1" fmla="*/ 6451 w 1864271"/>
                <a:gd name="connsiteY1" fmla="*/ 922163 h 922163"/>
                <a:gd name="connsiteX2" fmla="*/ 116874 w 1864271"/>
                <a:gd name="connsiteY2" fmla="*/ 457622 h 922163"/>
                <a:gd name="connsiteX3" fmla="*/ 5382 w 1864271"/>
                <a:gd name="connsiteY3" fmla="*/ 51222 h 922163"/>
                <a:gd name="connsiteX4" fmla="*/ 38780 w 1864271"/>
                <a:gd name="connsiteY4" fmla="*/ 0 h 922163"/>
                <a:gd name="connsiteX5" fmla="*/ 1543655 w 1864271"/>
                <a:gd name="connsiteY5" fmla="*/ 0 h 922163"/>
                <a:gd name="connsiteX6" fmla="*/ 1597091 w 1864271"/>
                <a:gd name="connsiteY6" fmla="*/ 37388 h 922163"/>
                <a:gd name="connsiteX7" fmla="*/ 1864271 w 1864271"/>
                <a:gd name="connsiteY7" fmla="*/ 443788 h 922163"/>
                <a:gd name="connsiteX0" fmla="*/ 1663801 w 1864271"/>
                <a:gd name="connsiteY0" fmla="*/ 922163 h 922163"/>
                <a:gd name="connsiteX1" fmla="*/ 6451 w 1864271"/>
                <a:gd name="connsiteY1" fmla="*/ 922163 h 922163"/>
                <a:gd name="connsiteX2" fmla="*/ 116874 w 1864271"/>
                <a:gd name="connsiteY2" fmla="*/ 457622 h 922163"/>
                <a:gd name="connsiteX3" fmla="*/ 5382 w 1864271"/>
                <a:gd name="connsiteY3" fmla="*/ 51222 h 922163"/>
                <a:gd name="connsiteX4" fmla="*/ 38780 w 1864271"/>
                <a:gd name="connsiteY4" fmla="*/ 0 h 922163"/>
                <a:gd name="connsiteX5" fmla="*/ 1543655 w 1864271"/>
                <a:gd name="connsiteY5" fmla="*/ 0 h 922163"/>
                <a:gd name="connsiteX6" fmla="*/ 1597091 w 1864271"/>
                <a:gd name="connsiteY6" fmla="*/ 37388 h 922163"/>
                <a:gd name="connsiteX7" fmla="*/ 1864271 w 1864271"/>
                <a:gd name="connsiteY7" fmla="*/ 443788 h 922163"/>
                <a:gd name="connsiteX0" fmla="*/ 1663801 w 1864271"/>
                <a:gd name="connsiteY0" fmla="*/ 922163 h 922163"/>
                <a:gd name="connsiteX1" fmla="*/ 6451 w 1864271"/>
                <a:gd name="connsiteY1" fmla="*/ 922163 h 922163"/>
                <a:gd name="connsiteX2" fmla="*/ 116874 w 1864271"/>
                <a:gd name="connsiteY2" fmla="*/ 457622 h 922163"/>
                <a:gd name="connsiteX3" fmla="*/ 5382 w 1864271"/>
                <a:gd name="connsiteY3" fmla="*/ 51222 h 922163"/>
                <a:gd name="connsiteX4" fmla="*/ 38780 w 1864271"/>
                <a:gd name="connsiteY4" fmla="*/ 0 h 922163"/>
                <a:gd name="connsiteX5" fmla="*/ 1543655 w 1864271"/>
                <a:gd name="connsiteY5" fmla="*/ 0 h 922163"/>
                <a:gd name="connsiteX6" fmla="*/ 1597091 w 1864271"/>
                <a:gd name="connsiteY6" fmla="*/ 37388 h 922163"/>
                <a:gd name="connsiteX7" fmla="*/ 1864271 w 1864271"/>
                <a:gd name="connsiteY7" fmla="*/ 443788 h 922163"/>
                <a:gd name="connsiteX0" fmla="*/ 1660502 w 1860972"/>
                <a:gd name="connsiteY0" fmla="*/ 922163 h 922163"/>
                <a:gd name="connsiteX1" fmla="*/ 3152 w 1860972"/>
                <a:gd name="connsiteY1" fmla="*/ 922163 h 922163"/>
                <a:gd name="connsiteX2" fmla="*/ 113575 w 1860972"/>
                <a:gd name="connsiteY2" fmla="*/ 457622 h 922163"/>
                <a:gd name="connsiteX3" fmla="*/ 2083 w 1860972"/>
                <a:gd name="connsiteY3" fmla="*/ 51222 h 922163"/>
                <a:gd name="connsiteX4" fmla="*/ 35481 w 1860972"/>
                <a:gd name="connsiteY4" fmla="*/ 0 h 922163"/>
                <a:gd name="connsiteX5" fmla="*/ 1540356 w 1860972"/>
                <a:gd name="connsiteY5" fmla="*/ 0 h 922163"/>
                <a:gd name="connsiteX6" fmla="*/ 1593792 w 1860972"/>
                <a:gd name="connsiteY6" fmla="*/ 37388 h 922163"/>
                <a:gd name="connsiteX7" fmla="*/ 1860972 w 1860972"/>
                <a:gd name="connsiteY7" fmla="*/ 443788 h 922163"/>
                <a:gd name="connsiteX0" fmla="*/ 1660829 w 1861299"/>
                <a:gd name="connsiteY0" fmla="*/ 922163 h 922163"/>
                <a:gd name="connsiteX1" fmla="*/ 3479 w 1861299"/>
                <a:gd name="connsiteY1" fmla="*/ 922163 h 922163"/>
                <a:gd name="connsiteX2" fmla="*/ 113902 w 1861299"/>
                <a:gd name="connsiteY2" fmla="*/ 457622 h 922163"/>
                <a:gd name="connsiteX3" fmla="*/ 2410 w 1861299"/>
                <a:gd name="connsiteY3" fmla="*/ 51222 h 922163"/>
                <a:gd name="connsiteX4" fmla="*/ 16346 w 1861299"/>
                <a:gd name="connsiteY4" fmla="*/ 0 h 922163"/>
                <a:gd name="connsiteX5" fmla="*/ 1540683 w 1861299"/>
                <a:gd name="connsiteY5" fmla="*/ 0 h 922163"/>
                <a:gd name="connsiteX6" fmla="*/ 1594119 w 1861299"/>
                <a:gd name="connsiteY6" fmla="*/ 37388 h 922163"/>
                <a:gd name="connsiteX7" fmla="*/ 1861299 w 1861299"/>
                <a:gd name="connsiteY7" fmla="*/ 443788 h 922163"/>
                <a:gd name="connsiteX0" fmla="*/ 1660829 w 1705611"/>
                <a:gd name="connsiteY0" fmla="*/ 922163 h 922163"/>
                <a:gd name="connsiteX1" fmla="*/ 3479 w 1705611"/>
                <a:gd name="connsiteY1" fmla="*/ 922163 h 922163"/>
                <a:gd name="connsiteX2" fmla="*/ 113902 w 1705611"/>
                <a:gd name="connsiteY2" fmla="*/ 457622 h 922163"/>
                <a:gd name="connsiteX3" fmla="*/ 2410 w 1705611"/>
                <a:gd name="connsiteY3" fmla="*/ 51222 h 922163"/>
                <a:gd name="connsiteX4" fmla="*/ 16346 w 1705611"/>
                <a:gd name="connsiteY4" fmla="*/ 0 h 922163"/>
                <a:gd name="connsiteX5" fmla="*/ 1540683 w 1705611"/>
                <a:gd name="connsiteY5" fmla="*/ 0 h 922163"/>
                <a:gd name="connsiteX6" fmla="*/ 1594119 w 1705611"/>
                <a:gd name="connsiteY6" fmla="*/ 37388 h 922163"/>
                <a:gd name="connsiteX7" fmla="*/ 1705611 w 1705611"/>
                <a:gd name="connsiteY7" fmla="*/ 443788 h 922163"/>
                <a:gd name="connsiteX0" fmla="*/ 1660829 w 1705611"/>
                <a:gd name="connsiteY0" fmla="*/ 922163 h 922163"/>
                <a:gd name="connsiteX1" fmla="*/ 3479 w 1705611"/>
                <a:gd name="connsiteY1" fmla="*/ 922163 h 922163"/>
                <a:gd name="connsiteX2" fmla="*/ 113902 w 1705611"/>
                <a:gd name="connsiteY2" fmla="*/ 457622 h 922163"/>
                <a:gd name="connsiteX3" fmla="*/ 2410 w 1705611"/>
                <a:gd name="connsiteY3" fmla="*/ 51222 h 922163"/>
                <a:gd name="connsiteX4" fmla="*/ 16346 w 1705611"/>
                <a:gd name="connsiteY4" fmla="*/ 0 h 922163"/>
                <a:gd name="connsiteX5" fmla="*/ 1540683 w 1705611"/>
                <a:gd name="connsiteY5" fmla="*/ 0 h 922163"/>
                <a:gd name="connsiteX6" fmla="*/ 1594119 w 1705611"/>
                <a:gd name="connsiteY6" fmla="*/ 37388 h 922163"/>
                <a:gd name="connsiteX7" fmla="*/ 1705611 w 1705611"/>
                <a:gd name="connsiteY7" fmla="*/ 443788 h 922163"/>
                <a:gd name="connsiteX0" fmla="*/ 1660829 w 1705611"/>
                <a:gd name="connsiteY0" fmla="*/ 922163 h 922163"/>
                <a:gd name="connsiteX1" fmla="*/ 3479 w 1705611"/>
                <a:gd name="connsiteY1" fmla="*/ 922163 h 922163"/>
                <a:gd name="connsiteX2" fmla="*/ 113902 w 1705611"/>
                <a:gd name="connsiteY2" fmla="*/ 457622 h 922163"/>
                <a:gd name="connsiteX3" fmla="*/ 2410 w 1705611"/>
                <a:gd name="connsiteY3" fmla="*/ 51222 h 922163"/>
                <a:gd name="connsiteX4" fmla="*/ 16346 w 1705611"/>
                <a:gd name="connsiteY4" fmla="*/ 0 h 922163"/>
                <a:gd name="connsiteX5" fmla="*/ 1540683 w 1705611"/>
                <a:gd name="connsiteY5" fmla="*/ 0 h 922163"/>
                <a:gd name="connsiteX6" fmla="*/ 1594119 w 1705611"/>
                <a:gd name="connsiteY6" fmla="*/ 37388 h 922163"/>
                <a:gd name="connsiteX7" fmla="*/ 1705611 w 1705611"/>
                <a:gd name="connsiteY7" fmla="*/ 443788 h 922163"/>
                <a:gd name="connsiteX0" fmla="*/ 1660829 w 1705611"/>
                <a:gd name="connsiteY0" fmla="*/ 922163 h 922163"/>
                <a:gd name="connsiteX1" fmla="*/ 3479 w 1705611"/>
                <a:gd name="connsiteY1" fmla="*/ 922163 h 922163"/>
                <a:gd name="connsiteX2" fmla="*/ 113902 w 1705611"/>
                <a:gd name="connsiteY2" fmla="*/ 457622 h 922163"/>
                <a:gd name="connsiteX3" fmla="*/ 2410 w 1705611"/>
                <a:gd name="connsiteY3" fmla="*/ 51222 h 922163"/>
                <a:gd name="connsiteX4" fmla="*/ 16346 w 1705611"/>
                <a:gd name="connsiteY4" fmla="*/ 0 h 922163"/>
                <a:gd name="connsiteX5" fmla="*/ 1571821 w 1705611"/>
                <a:gd name="connsiteY5" fmla="*/ 0 h 922163"/>
                <a:gd name="connsiteX6" fmla="*/ 1594119 w 1705611"/>
                <a:gd name="connsiteY6" fmla="*/ 37388 h 922163"/>
                <a:gd name="connsiteX7" fmla="*/ 1705611 w 1705611"/>
                <a:gd name="connsiteY7" fmla="*/ 443788 h 922163"/>
                <a:gd name="connsiteX0" fmla="*/ 1660829 w 1705611"/>
                <a:gd name="connsiteY0" fmla="*/ 922163 h 922163"/>
                <a:gd name="connsiteX1" fmla="*/ 3479 w 1705611"/>
                <a:gd name="connsiteY1" fmla="*/ 922163 h 922163"/>
                <a:gd name="connsiteX2" fmla="*/ 490506 w 1705611"/>
                <a:gd name="connsiteY2" fmla="*/ 457622 h 922163"/>
                <a:gd name="connsiteX3" fmla="*/ 2410 w 1705611"/>
                <a:gd name="connsiteY3" fmla="*/ 51222 h 922163"/>
                <a:gd name="connsiteX4" fmla="*/ 16346 w 1705611"/>
                <a:gd name="connsiteY4" fmla="*/ 0 h 922163"/>
                <a:gd name="connsiteX5" fmla="*/ 1571821 w 1705611"/>
                <a:gd name="connsiteY5" fmla="*/ 0 h 922163"/>
                <a:gd name="connsiteX6" fmla="*/ 1594119 w 1705611"/>
                <a:gd name="connsiteY6" fmla="*/ 37388 h 922163"/>
                <a:gd name="connsiteX7" fmla="*/ 1705611 w 1705611"/>
                <a:gd name="connsiteY7" fmla="*/ 443788 h 922163"/>
                <a:gd name="connsiteX0" fmla="*/ 1660829 w 1705611"/>
                <a:gd name="connsiteY0" fmla="*/ 922163 h 922163"/>
                <a:gd name="connsiteX1" fmla="*/ 3479 w 1705611"/>
                <a:gd name="connsiteY1" fmla="*/ 922163 h 922163"/>
                <a:gd name="connsiteX2" fmla="*/ 490506 w 1705611"/>
                <a:gd name="connsiteY2" fmla="*/ 457622 h 922163"/>
                <a:gd name="connsiteX3" fmla="*/ 2410 w 1705611"/>
                <a:gd name="connsiteY3" fmla="*/ 51222 h 922163"/>
                <a:gd name="connsiteX4" fmla="*/ 16346 w 1705611"/>
                <a:gd name="connsiteY4" fmla="*/ 0 h 922163"/>
                <a:gd name="connsiteX5" fmla="*/ 1571821 w 1705611"/>
                <a:gd name="connsiteY5" fmla="*/ 0 h 922163"/>
                <a:gd name="connsiteX6" fmla="*/ 1594119 w 1705611"/>
                <a:gd name="connsiteY6" fmla="*/ 37388 h 922163"/>
                <a:gd name="connsiteX7" fmla="*/ 1705611 w 1705611"/>
                <a:gd name="connsiteY7" fmla="*/ 443788 h 922163"/>
                <a:gd name="connsiteX0" fmla="*/ 1660829 w 1705611"/>
                <a:gd name="connsiteY0" fmla="*/ 922163 h 922163"/>
                <a:gd name="connsiteX1" fmla="*/ 3479 w 1705611"/>
                <a:gd name="connsiteY1" fmla="*/ 922163 h 922163"/>
                <a:gd name="connsiteX2" fmla="*/ 490506 w 1705611"/>
                <a:gd name="connsiteY2" fmla="*/ 457622 h 922163"/>
                <a:gd name="connsiteX3" fmla="*/ 2410 w 1705611"/>
                <a:gd name="connsiteY3" fmla="*/ 51222 h 922163"/>
                <a:gd name="connsiteX4" fmla="*/ 16346 w 1705611"/>
                <a:gd name="connsiteY4" fmla="*/ 0 h 922163"/>
                <a:gd name="connsiteX5" fmla="*/ 1571821 w 1705611"/>
                <a:gd name="connsiteY5" fmla="*/ 0 h 922163"/>
                <a:gd name="connsiteX6" fmla="*/ 1594119 w 1705611"/>
                <a:gd name="connsiteY6" fmla="*/ 37388 h 922163"/>
                <a:gd name="connsiteX7" fmla="*/ 1705611 w 1705611"/>
                <a:gd name="connsiteY7" fmla="*/ 443788 h 922163"/>
                <a:gd name="connsiteX0" fmla="*/ 1669152 w 1713934"/>
                <a:gd name="connsiteY0" fmla="*/ 922163 h 922163"/>
                <a:gd name="connsiteX1" fmla="*/ 11802 w 1713934"/>
                <a:gd name="connsiteY1" fmla="*/ 922163 h 922163"/>
                <a:gd name="connsiteX2" fmla="*/ 498829 w 1713934"/>
                <a:gd name="connsiteY2" fmla="*/ 457622 h 922163"/>
                <a:gd name="connsiteX3" fmla="*/ 10733 w 1713934"/>
                <a:gd name="connsiteY3" fmla="*/ 51222 h 922163"/>
                <a:gd name="connsiteX4" fmla="*/ 24669 w 1713934"/>
                <a:gd name="connsiteY4" fmla="*/ 0 h 922163"/>
                <a:gd name="connsiteX5" fmla="*/ 1580144 w 1713934"/>
                <a:gd name="connsiteY5" fmla="*/ 0 h 922163"/>
                <a:gd name="connsiteX6" fmla="*/ 1602442 w 1713934"/>
                <a:gd name="connsiteY6" fmla="*/ 37388 h 922163"/>
                <a:gd name="connsiteX7" fmla="*/ 1713934 w 1713934"/>
                <a:gd name="connsiteY7" fmla="*/ 443788 h 922163"/>
                <a:gd name="connsiteX0" fmla="*/ 1668030 w 1712812"/>
                <a:gd name="connsiteY0" fmla="*/ 922163 h 922163"/>
                <a:gd name="connsiteX1" fmla="*/ 10680 w 1712812"/>
                <a:gd name="connsiteY1" fmla="*/ 922163 h 922163"/>
                <a:gd name="connsiteX2" fmla="*/ 497707 w 1712812"/>
                <a:gd name="connsiteY2" fmla="*/ 457622 h 922163"/>
                <a:gd name="connsiteX3" fmla="*/ 9611 w 1712812"/>
                <a:gd name="connsiteY3" fmla="*/ 51222 h 922163"/>
                <a:gd name="connsiteX4" fmla="*/ 70622 w 1712812"/>
                <a:gd name="connsiteY4" fmla="*/ 0 h 922163"/>
                <a:gd name="connsiteX5" fmla="*/ 1579022 w 1712812"/>
                <a:gd name="connsiteY5" fmla="*/ 0 h 922163"/>
                <a:gd name="connsiteX6" fmla="*/ 1601320 w 1712812"/>
                <a:gd name="connsiteY6" fmla="*/ 37388 h 922163"/>
                <a:gd name="connsiteX7" fmla="*/ 1712812 w 1712812"/>
                <a:gd name="connsiteY7" fmla="*/ 443788 h 922163"/>
                <a:gd name="connsiteX0" fmla="*/ 1668028 w 2089415"/>
                <a:gd name="connsiteY0" fmla="*/ 922163 h 922163"/>
                <a:gd name="connsiteX1" fmla="*/ 10678 w 2089415"/>
                <a:gd name="connsiteY1" fmla="*/ 922163 h 922163"/>
                <a:gd name="connsiteX2" fmla="*/ 497705 w 2089415"/>
                <a:gd name="connsiteY2" fmla="*/ 457622 h 922163"/>
                <a:gd name="connsiteX3" fmla="*/ 9609 w 2089415"/>
                <a:gd name="connsiteY3" fmla="*/ 51222 h 922163"/>
                <a:gd name="connsiteX4" fmla="*/ 70620 w 2089415"/>
                <a:gd name="connsiteY4" fmla="*/ 0 h 922163"/>
                <a:gd name="connsiteX5" fmla="*/ 1579020 w 2089415"/>
                <a:gd name="connsiteY5" fmla="*/ 0 h 922163"/>
                <a:gd name="connsiteX6" fmla="*/ 1601318 w 2089415"/>
                <a:gd name="connsiteY6" fmla="*/ 37388 h 922163"/>
                <a:gd name="connsiteX7" fmla="*/ 2089415 w 2089415"/>
                <a:gd name="connsiteY7" fmla="*/ 443788 h 922163"/>
                <a:gd name="connsiteX0" fmla="*/ 1668028 w 2089415"/>
                <a:gd name="connsiteY0" fmla="*/ 922163 h 922163"/>
                <a:gd name="connsiteX1" fmla="*/ 10678 w 2089415"/>
                <a:gd name="connsiteY1" fmla="*/ 922163 h 922163"/>
                <a:gd name="connsiteX2" fmla="*/ 497705 w 2089415"/>
                <a:gd name="connsiteY2" fmla="*/ 457622 h 922163"/>
                <a:gd name="connsiteX3" fmla="*/ 9609 w 2089415"/>
                <a:gd name="connsiteY3" fmla="*/ 51222 h 922163"/>
                <a:gd name="connsiteX4" fmla="*/ 70620 w 2089415"/>
                <a:gd name="connsiteY4" fmla="*/ 0 h 922163"/>
                <a:gd name="connsiteX5" fmla="*/ 1579020 w 2089415"/>
                <a:gd name="connsiteY5" fmla="*/ 0 h 922163"/>
                <a:gd name="connsiteX6" fmla="*/ 1601318 w 2089415"/>
                <a:gd name="connsiteY6" fmla="*/ 37388 h 922163"/>
                <a:gd name="connsiteX7" fmla="*/ 2089415 w 2089415"/>
                <a:gd name="connsiteY7" fmla="*/ 443788 h 922163"/>
                <a:gd name="connsiteX0" fmla="*/ 1668028 w 2089415"/>
                <a:gd name="connsiteY0" fmla="*/ 922163 h 922163"/>
                <a:gd name="connsiteX1" fmla="*/ 10678 w 2089415"/>
                <a:gd name="connsiteY1" fmla="*/ 922163 h 922163"/>
                <a:gd name="connsiteX2" fmla="*/ 497705 w 2089415"/>
                <a:gd name="connsiteY2" fmla="*/ 457622 h 922163"/>
                <a:gd name="connsiteX3" fmla="*/ 9609 w 2089415"/>
                <a:gd name="connsiteY3" fmla="*/ 51222 h 922163"/>
                <a:gd name="connsiteX4" fmla="*/ 70620 w 2089415"/>
                <a:gd name="connsiteY4" fmla="*/ 0 h 922163"/>
                <a:gd name="connsiteX5" fmla="*/ 1579020 w 2089415"/>
                <a:gd name="connsiteY5" fmla="*/ 0 h 922163"/>
                <a:gd name="connsiteX6" fmla="*/ 1601318 w 2089415"/>
                <a:gd name="connsiteY6" fmla="*/ 37388 h 922163"/>
                <a:gd name="connsiteX7" fmla="*/ 2089415 w 2089415"/>
                <a:gd name="connsiteY7" fmla="*/ 443788 h 922163"/>
                <a:gd name="connsiteX0" fmla="*/ 1668028 w 2089415"/>
                <a:gd name="connsiteY0" fmla="*/ 922163 h 922163"/>
                <a:gd name="connsiteX1" fmla="*/ 10678 w 2089415"/>
                <a:gd name="connsiteY1" fmla="*/ 922163 h 922163"/>
                <a:gd name="connsiteX2" fmla="*/ 497705 w 2089415"/>
                <a:gd name="connsiteY2" fmla="*/ 457622 h 922163"/>
                <a:gd name="connsiteX3" fmla="*/ 9609 w 2089415"/>
                <a:gd name="connsiteY3" fmla="*/ 51222 h 922163"/>
                <a:gd name="connsiteX4" fmla="*/ 70620 w 2089415"/>
                <a:gd name="connsiteY4" fmla="*/ 0 h 922163"/>
                <a:gd name="connsiteX5" fmla="*/ 1503697 w 2089415"/>
                <a:gd name="connsiteY5" fmla="*/ 0 h 922163"/>
                <a:gd name="connsiteX6" fmla="*/ 1601318 w 2089415"/>
                <a:gd name="connsiteY6" fmla="*/ 37388 h 922163"/>
                <a:gd name="connsiteX7" fmla="*/ 2089415 w 2089415"/>
                <a:gd name="connsiteY7" fmla="*/ 443788 h 922163"/>
                <a:gd name="connsiteX0" fmla="*/ 1668028 w 2089415"/>
                <a:gd name="connsiteY0" fmla="*/ 922163 h 922163"/>
                <a:gd name="connsiteX1" fmla="*/ 10678 w 2089415"/>
                <a:gd name="connsiteY1" fmla="*/ 922163 h 922163"/>
                <a:gd name="connsiteX2" fmla="*/ 346114 w 2089415"/>
                <a:gd name="connsiteY2" fmla="*/ 457622 h 922163"/>
                <a:gd name="connsiteX3" fmla="*/ 9609 w 2089415"/>
                <a:gd name="connsiteY3" fmla="*/ 51222 h 922163"/>
                <a:gd name="connsiteX4" fmla="*/ 70620 w 2089415"/>
                <a:gd name="connsiteY4" fmla="*/ 0 h 922163"/>
                <a:gd name="connsiteX5" fmla="*/ 1503697 w 2089415"/>
                <a:gd name="connsiteY5" fmla="*/ 0 h 922163"/>
                <a:gd name="connsiteX6" fmla="*/ 1601318 w 2089415"/>
                <a:gd name="connsiteY6" fmla="*/ 37388 h 922163"/>
                <a:gd name="connsiteX7" fmla="*/ 2089415 w 2089415"/>
                <a:gd name="connsiteY7" fmla="*/ 443788 h 922163"/>
                <a:gd name="connsiteX0" fmla="*/ 1668028 w 2089415"/>
                <a:gd name="connsiteY0" fmla="*/ 922163 h 922163"/>
                <a:gd name="connsiteX1" fmla="*/ 10678 w 2089415"/>
                <a:gd name="connsiteY1" fmla="*/ 922163 h 922163"/>
                <a:gd name="connsiteX2" fmla="*/ 346114 w 2089415"/>
                <a:gd name="connsiteY2" fmla="*/ 457622 h 922163"/>
                <a:gd name="connsiteX3" fmla="*/ 9609 w 2089415"/>
                <a:gd name="connsiteY3" fmla="*/ 51222 h 922163"/>
                <a:gd name="connsiteX4" fmla="*/ 70620 w 2089415"/>
                <a:gd name="connsiteY4" fmla="*/ 0 h 922163"/>
                <a:gd name="connsiteX5" fmla="*/ 1503697 w 2089415"/>
                <a:gd name="connsiteY5" fmla="*/ 0 h 922163"/>
                <a:gd name="connsiteX6" fmla="*/ 1601318 w 2089415"/>
                <a:gd name="connsiteY6" fmla="*/ 37388 h 922163"/>
                <a:gd name="connsiteX7" fmla="*/ 2089415 w 2089415"/>
                <a:gd name="connsiteY7" fmla="*/ 443788 h 922163"/>
                <a:gd name="connsiteX0" fmla="*/ 1668028 w 2089415"/>
                <a:gd name="connsiteY0" fmla="*/ 922163 h 922163"/>
                <a:gd name="connsiteX1" fmla="*/ 10678 w 2089415"/>
                <a:gd name="connsiteY1" fmla="*/ 922163 h 922163"/>
                <a:gd name="connsiteX2" fmla="*/ 346114 w 2089415"/>
                <a:gd name="connsiteY2" fmla="*/ 457622 h 922163"/>
                <a:gd name="connsiteX3" fmla="*/ 9609 w 2089415"/>
                <a:gd name="connsiteY3" fmla="*/ 51222 h 922163"/>
                <a:gd name="connsiteX4" fmla="*/ 70620 w 2089415"/>
                <a:gd name="connsiteY4" fmla="*/ 0 h 922163"/>
                <a:gd name="connsiteX5" fmla="*/ 1503697 w 2089415"/>
                <a:gd name="connsiteY5" fmla="*/ 0 h 922163"/>
                <a:gd name="connsiteX6" fmla="*/ 1601318 w 2089415"/>
                <a:gd name="connsiteY6" fmla="*/ 37388 h 922163"/>
                <a:gd name="connsiteX7" fmla="*/ 2089415 w 2089415"/>
                <a:gd name="connsiteY7" fmla="*/ 443788 h 922163"/>
                <a:gd name="connsiteX0" fmla="*/ 1664803 w 2086190"/>
                <a:gd name="connsiteY0" fmla="*/ 922163 h 922163"/>
                <a:gd name="connsiteX1" fmla="*/ 7453 w 2086190"/>
                <a:gd name="connsiteY1" fmla="*/ 922163 h 922163"/>
                <a:gd name="connsiteX2" fmla="*/ 342889 w 2086190"/>
                <a:gd name="connsiteY2" fmla="*/ 457622 h 922163"/>
                <a:gd name="connsiteX3" fmla="*/ 6384 w 2086190"/>
                <a:gd name="connsiteY3" fmla="*/ 51222 h 922163"/>
                <a:gd name="connsiteX4" fmla="*/ 67395 w 2086190"/>
                <a:gd name="connsiteY4" fmla="*/ 0 h 922163"/>
                <a:gd name="connsiteX5" fmla="*/ 1500472 w 2086190"/>
                <a:gd name="connsiteY5" fmla="*/ 0 h 922163"/>
                <a:gd name="connsiteX6" fmla="*/ 1598093 w 2086190"/>
                <a:gd name="connsiteY6" fmla="*/ 37388 h 922163"/>
                <a:gd name="connsiteX7" fmla="*/ 2086190 w 2086190"/>
                <a:gd name="connsiteY7" fmla="*/ 443788 h 922163"/>
                <a:gd name="connsiteX0" fmla="*/ 1665125 w 2086512"/>
                <a:gd name="connsiteY0" fmla="*/ 922163 h 922163"/>
                <a:gd name="connsiteX1" fmla="*/ 7775 w 2086512"/>
                <a:gd name="connsiteY1" fmla="*/ 922163 h 922163"/>
                <a:gd name="connsiteX2" fmla="*/ 343211 w 2086512"/>
                <a:gd name="connsiteY2" fmla="*/ 457622 h 922163"/>
                <a:gd name="connsiteX3" fmla="*/ 6706 w 2086512"/>
                <a:gd name="connsiteY3" fmla="*/ 51222 h 922163"/>
                <a:gd name="connsiteX4" fmla="*/ 48768 w 2086512"/>
                <a:gd name="connsiteY4" fmla="*/ 0 h 922163"/>
                <a:gd name="connsiteX5" fmla="*/ 1500794 w 2086512"/>
                <a:gd name="connsiteY5" fmla="*/ 0 h 922163"/>
                <a:gd name="connsiteX6" fmla="*/ 1598415 w 2086512"/>
                <a:gd name="connsiteY6" fmla="*/ 37388 h 922163"/>
                <a:gd name="connsiteX7" fmla="*/ 2086512 w 2086512"/>
                <a:gd name="connsiteY7" fmla="*/ 443788 h 922163"/>
                <a:gd name="connsiteX0" fmla="*/ 1665125 w 1934920"/>
                <a:gd name="connsiteY0" fmla="*/ 922163 h 922163"/>
                <a:gd name="connsiteX1" fmla="*/ 7775 w 1934920"/>
                <a:gd name="connsiteY1" fmla="*/ 922163 h 922163"/>
                <a:gd name="connsiteX2" fmla="*/ 343211 w 1934920"/>
                <a:gd name="connsiteY2" fmla="*/ 457622 h 922163"/>
                <a:gd name="connsiteX3" fmla="*/ 6706 w 1934920"/>
                <a:gd name="connsiteY3" fmla="*/ 51222 h 922163"/>
                <a:gd name="connsiteX4" fmla="*/ 48768 w 1934920"/>
                <a:gd name="connsiteY4" fmla="*/ 0 h 922163"/>
                <a:gd name="connsiteX5" fmla="*/ 1500794 w 1934920"/>
                <a:gd name="connsiteY5" fmla="*/ 0 h 922163"/>
                <a:gd name="connsiteX6" fmla="*/ 1598415 w 1934920"/>
                <a:gd name="connsiteY6" fmla="*/ 37388 h 922163"/>
                <a:gd name="connsiteX7" fmla="*/ 1934920 w 1934920"/>
                <a:gd name="connsiteY7" fmla="*/ 443788 h 922163"/>
                <a:gd name="connsiteX0" fmla="*/ 1665125 w 1934920"/>
                <a:gd name="connsiteY0" fmla="*/ 922163 h 922163"/>
                <a:gd name="connsiteX1" fmla="*/ 7775 w 1934920"/>
                <a:gd name="connsiteY1" fmla="*/ 922163 h 922163"/>
                <a:gd name="connsiteX2" fmla="*/ 343211 w 1934920"/>
                <a:gd name="connsiteY2" fmla="*/ 457622 h 922163"/>
                <a:gd name="connsiteX3" fmla="*/ 6706 w 1934920"/>
                <a:gd name="connsiteY3" fmla="*/ 51222 h 922163"/>
                <a:gd name="connsiteX4" fmla="*/ 48768 w 1934920"/>
                <a:gd name="connsiteY4" fmla="*/ 0 h 922163"/>
                <a:gd name="connsiteX5" fmla="*/ 1500794 w 1934920"/>
                <a:gd name="connsiteY5" fmla="*/ 0 h 922163"/>
                <a:gd name="connsiteX6" fmla="*/ 1598415 w 1934920"/>
                <a:gd name="connsiteY6" fmla="*/ 37388 h 922163"/>
                <a:gd name="connsiteX7" fmla="*/ 1934920 w 1934920"/>
                <a:gd name="connsiteY7" fmla="*/ 443788 h 922163"/>
                <a:gd name="connsiteX0" fmla="*/ 1665125 w 1934920"/>
                <a:gd name="connsiteY0" fmla="*/ 922163 h 922163"/>
                <a:gd name="connsiteX1" fmla="*/ 7775 w 1934920"/>
                <a:gd name="connsiteY1" fmla="*/ 922163 h 922163"/>
                <a:gd name="connsiteX2" fmla="*/ 343211 w 1934920"/>
                <a:gd name="connsiteY2" fmla="*/ 457622 h 922163"/>
                <a:gd name="connsiteX3" fmla="*/ 6706 w 1934920"/>
                <a:gd name="connsiteY3" fmla="*/ 51222 h 922163"/>
                <a:gd name="connsiteX4" fmla="*/ 48768 w 1934920"/>
                <a:gd name="connsiteY4" fmla="*/ 0 h 922163"/>
                <a:gd name="connsiteX5" fmla="*/ 1500794 w 1934920"/>
                <a:gd name="connsiteY5" fmla="*/ 0 h 922163"/>
                <a:gd name="connsiteX6" fmla="*/ 1598415 w 1934920"/>
                <a:gd name="connsiteY6" fmla="*/ 37388 h 922163"/>
                <a:gd name="connsiteX7" fmla="*/ 1934920 w 1934920"/>
                <a:gd name="connsiteY7" fmla="*/ 443788 h 922163"/>
                <a:gd name="connsiteX0" fmla="*/ 1665125 w 1934920"/>
                <a:gd name="connsiteY0" fmla="*/ 922163 h 922163"/>
                <a:gd name="connsiteX1" fmla="*/ 7775 w 1934920"/>
                <a:gd name="connsiteY1" fmla="*/ 922163 h 922163"/>
                <a:gd name="connsiteX2" fmla="*/ 343211 w 1934920"/>
                <a:gd name="connsiteY2" fmla="*/ 457622 h 922163"/>
                <a:gd name="connsiteX3" fmla="*/ 6706 w 1934920"/>
                <a:gd name="connsiteY3" fmla="*/ 51222 h 922163"/>
                <a:gd name="connsiteX4" fmla="*/ 48768 w 1934920"/>
                <a:gd name="connsiteY4" fmla="*/ 0 h 922163"/>
                <a:gd name="connsiteX5" fmla="*/ 1531115 w 1934920"/>
                <a:gd name="connsiteY5" fmla="*/ 0 h 922163"/>
                <a:gd name="connsiteX6" fmla="*/ 1598415 w 1934920"/>
                <a:gd name="connsiteY6" fmla="*/ 37388 h 922163"/>
                <a:gd name="connsiteX7" fmla="*/ 1934920 w 1934920"/>
                <a:gd name="connsiteY7" fmla="*/ 443788 h 922163"/>
                <a:gd name="connsiteX0" fmla="*/ 1665125 w 1934920"/>
                <a:gd name="connsiteY0" fmla="*/ 922163 h 922163"/>
                <a:gd name="connsiteX1" fmla="*/ 7775 w 1934920"/>
                <a:gd name="connsiteY1" fmla="*/ 922163 h 922163"/>
                <a:gd name="connsiteX2" fmla="*/ 291231 w 1934920"/>
                <a:gd name="connsiteY2" fmla="*/ 457622 h 922163"/>
                <a:gd name="connsiteX3" fmla="*/ 6706 w 1934920"/>
                <a:gd name="connsiteY3" fmla="*/ 51222 h 922163"/>
                <a:gd name="connsiteX4" fmla="*/ 48768 w 1934920"/>
                <a:gd name="connsiteY4" fmla="*/ 0 h 922163"/>
                <a:gd name="connsiteX5" fmla="*/ 1531115 w 1934920"/>
                <a:gd name="connsiteY5" fmla="*/ 0 h 922163"/>
                <a:gd name="connsiteX6" fmla="*/ 1598415 w 1934920"/>
                <a:gd name="connsiteY6" fmla="*/ 37388 h 922163"/>
                <a:gd name="connsiteX7" fmla="*/ 1934920 w 1934920"/>
                <a:gd name="connsiteY7" fmla="*/ 443788 h 922163"/>
                <a:gd name="connsiteX0" fmla="*/ 1665125 w 1934920"/>
                <a:gd name="connsiteY0" fmla="*/ 922163 h 922163"/>
                <a:gd name="connsiteX1" fmla="*/ 7775 w 1934920"/>
                <a:gd name="connsiteY1" fmla="*/ 922163 h 922163"/>
                <a:gd name="connsiteX2" fmla="*/ 291231 w 1934920"/>
                <a:gd name="connsiteY2" fmla="*/ 457622 h 922163"/>
                <a:gd name="connsiteX3" fmla="*/ 6706 w 1934920"/>
                <a:gd name="connsiteY3" fmla="*/ 51222 h 922163"/>
                <a:gd name="connsiteX4" fmla="*/ 48768 w 1934920"/>
                <a:gd name="connsiteY4" fmla="*/ 0 h 922163"/>
                <a:gd name="connsiteX5" fmla="*/ 1531115 w 1934920"/>
                <a:gd name="connsiteY5" fmla="*/ 0 h 922163"/>
                <a:gd name="connsiteX6" fmla="*/ 1598415 w 1934920"/>
                <a:gd name="connsiteY6" fmla="*/ 37388 h 922163"/>
                <a:gd name="connsiteX7" fmla="*/ 1934920 w 1934920"/>
                <a:gd name="connsiteY7" fmla="*/ 443788 h 922163"/>
                <a:gd name="connsiteX0" fmla="*/ 1665125 w 1934920"/>
                <a:gd name="connsiteY0" fmla="*/ 922163 h 922163"/>
                <a:gd name="connsiteX1" fmla="*/ 7775 w 1934920"/>
                <a:gd name="connsiteY1" fmla="*/ 922163 h 922163"/>
                <a:gd name="connsiteX2" fmla="*/ 291231 w 1934920"/>
                <a:gd name="connsiteY2" fmla="*/ 457622 h 922163"/>
                <a:gd name="connsiteX3" fmla="*/ 6706 w 1934920"/>
                <a:gd name="connsiteY3" fmla="*/ 51222 h 922163"/>
                <a:gd name="connsiteX4" fmla="*/ 48768 w 1934920"/>
                <a:gd name="connsiteY4" fmla="*/ 0 h 922163"/>
                <a:gd name="connsiteX5" fmla="*/ 1531115 w 1934920"/>
                <a:gd name="connsiteY5" fmla="*/ 0 h 922163"/>
                <a:gd name="connsiteX6" fmla="*/ 1598415 w 1934920"/>
                <a:gd name="connsiteY6" fmla="*/ 37388 h 922163"/>
                <a:gd name="connsiteX7" fmla="*/ 1934920 w 1934920"/>
                <a:gd name="connsiteY7" fmla="*/ 443788 h 922163"/>
                <a:gd name="connsiteX0" fmla="*/ 1664012 w 1933807"/>
                <a:gd name="connsiteY0" fmla="*/ 922163 h 922163"/>
                <a:gd name="connsiteX1" fmla="*/ 6662 w 1933807"/>
                <a:gd name="connsiteY1" fmla="*/ 922163 h 922163"/>
                <a:gd name="connsiteX2" fmla="*/ 290118 w 1933807"/>
                <a:gd name="connsiteY2" fmla="*/ 457622 h 922163"/>
                <a:gd name="connsiteX3" fmla="*/ 5593 w 1933807"/>
                <a:gd name="connsiteY3" fmla="*/ 51222 h 922163"/>
                <a:gd name="connsiteX4" fmla="*/ 47655 w 1933807"/>
                <a:gd name="connsiteY4" fmla="*/ 0 h 922163"/>
                <a:gd name="connsiteX5" fmla="*/ 1530002 w 1933807"/>
                <a:gd name="connsiteY5" fmla="*/ 0 h 922163"/>
                <a:gd name="connsiteX6" fmla="*/ 1597302 w 1933807"/>
                <a:gd name="connsiteY6" fmla="*/ 37388 h 922163"/>
                <a:gd name="connsiteX7" fmla="*/ 1933807 w 1933807"/>
                <a:gd name="connsiteY7" fmla="*/ 443788 h 922163"/>
                <a:gd name="connsiteX0" fmla="*/ 1664131 w 1933926"/>
                <a:gd name="connsiteY0" fmla="*/ 922163 h 922163"/>
                <a:gd name="connsiteX1" fmla="*/ 6781 w 1933926"/>
                <a:gd name="connsiteY1" fmla="*/ 922163 h 922163"/>
                <a:gd name="connsiteX2" fmla="*/ 290237 w 1933926"/>
                <a:gd name="connsiteY2" fmla="*/ 457622 h 922163"/>
                <a:gd name="connsiteX3" fmla="*/ 5712 w 1933926"/>
                <a:gd name="connsiteY3" fmla="*/ 51222 h 922163"/>
                <a:gd name="connsiteX4" fmla="*/ 41276 w 1933926"/>
                <a:gd name="connsiteY4" fmla="*/ 0 h 922163"/>
                <a:gd name="connsiteX5" fmla="*/ 1530121 w 1933926"/>
                <a:gd name="connsiteY5" fmla="*/ 0 h 922163"/>
                <a:gd name="connsiteX6" fmla="*/ 1597421 w 1933926"/>
                <a:gd name="connsiteY6" fmla="*/ 37388 h 922163"/>
                <a:gd name="connsiteX7" fmla="*/ 1933926 w 1933926"/>
                <a:gd name="connsiteY7" fmla="*/ 443788 h 922163"/>
                <a:gd name="connsiteX0" fmla="*/ 1664131 w 1881945"/>
                <a:gd name="connsiteY0" fmla="*/ 922163 h 922163"/>
                <a:gd name="connsiteX1" fmla="*/ 6781 w 1881945"/>
                <a:gd name="connsiteY1" fmla="*/ 922163 h 922163"/>
                <a:gd name="connsiteX2" fmla="*/ 290237 w 1881945"/>
                <a:gd name="connsiteY2" fmla="*/ 457622 h 922163"/>
                <a:gd name="connsiteX3" fmla="*/ 5712 w 1881945"/>
                <a:gd name="connsiteY3" fmla="*/ 51222 h 922163"/>
                <a:gd name="connsiteX4" fmla="*/ 41276 w 1881945"/>
                <a:gd name="connsiteY4" fmla="*/ 0 h 922163"/>
                <a:gd name="connsiteX5" fmla="*/ 1530121 w 1881945"/>
                <a:gd name="connsiteY5" fmla="*/ 0 h 922163"/>
                <a:gd name="connsiteX6" fmla="*/ 1597421 w 1881945"/>
                <a:gd name="connsiteY6" fmla="*/ 37388 h 922163"/>
                <a:gd name="connsiteX7" fmla="*/ 1881945 w 1881945"/>
                <a:gd name="connsiteY7" fmla="*/ 443788 h 922163"/>
                <a:gd name="connsiteX0" fmla="*/ 1664131 w 1881945"/>
                <a:gd name="connsiteY0" fmla="*/ 922163 h 922163"/>
                <a:gd name="connsiteX1" fmla="*/ 6781 w 1881945"/>
                <a:gd name="connsiteY1" fmla="*/ 922163 h 922163"/>
                <a:gd name="connsiteX2" fmla="*/ 290237 w 1881945"/>
                <a:gd name="connsiteY2" fmla="*/ 457622 h 922163"/>
                <a:gd name="connsiteX3" fmla="*/ 5712 w 1881945"/>
                <a:gd name="connsiteY3" fmla="*/ 51222 h 922163"/>
                <a:gd name="connsiteX4" fmla="*/ 41276 w 1881945"/>
                <a:gd name="connsiteY4" fmla="*/ 0 h 922163"/>
                <a:gd name="connsiteX5" fmla="*/ 1530121 w 1881945"/>
                <a:gd name="connsiteY5" fmla="*/ 0 h 922163"/>
                <a:gd name="connsiteX6" fmla="*/ 1597421 w 1881945"/>
                <a:gd name="connsiteY6" fmla="*/ 37388 h 922163"/>
                <a:gd name="connsiteX7" fmla="*/ 1881945 w 1881945"/>
                <a:gd name="connsiteY7" fmla="*/ 443788 h 922163"/>
                <a:gd name="connsiteX0" fmla="*/ 1664131 w 1881945"/>
                <a:gd name="connsiteY0" fmla="*/ 922163 h 922163"/>
                <a:gd name="connsiteX1" fmla="*/ 6781 w 1881945"/>
                <a:gd name="connsiteY1" fmla="*/ 922163 h 922163"/>
                <a:gd name="connsiteX2" fmla="*/ 290237 w 1881945"/>
                <a:gd name="connsiteY2" fmla="*/ 457622 h 922163"/>
                <a:gd name="connsiteX3" fmla="*/ 5712 w 1881945"/>
                <a:gd name="connsiteY3" fmla="*/ 51222 h 922163"/>
                <a:gd name="connsiteX4" fmla="*/ 41276 w 1881945"/>
                <a:gd name="connsiteY4" fmla="*/ 0 h 922163"/>
                <a:gd name="connsiteX5" fmla="*/ 1530121 w 1881945"/>
                <a:gd name="connsiteY5" fmla="*/ 0 h 922163"/>
                <a:gd name="connsiteX6" fmla="*/ 1597421 w 1881945"/>
                <a:gd name="connsiteY6" fmla="*/ 37388 h 922163"/>
                <a:gd name="connsiteX7" fmla="*/ 1881945 w 1881945"/>
                <a:gd name="connsiteY7" fmla="*/ 443788 h 922163"/>
                <a:gd name="connsiteX0" fmla="*/ 1664131 w 1881945"/>
                <a:gd name="connsiteY0" fmla="*/ 922163 h 922163"/>
                <a:gd name="connsiteX1" fmla="*/ 6781 w 1881945"/>
                <a:gd name="connsiteY1" fmla="*/ 922163 h 922163"/>
                <a:gd name="connsiteX2" fmla="*/ 290237 w 1881945"/>
                <a:gd name="connsiteY2" fmla="*/ 457622 h 922163"/>
                <a:gd name="connsiteX3" fmla="*/ 5712 w 1881945"/>
                <a:gd name="connsiteY3" fmla="*/ 51222 h 922163"/>
                <a:gd name="connsiteX4" fmla="*/ 41276 w 1881945"/>
                <a:gd name="connsiteY4" fmla="*/ 0 h 922163"/>
                <a:gd name="connsiteX5" fmla="*/ 1540516 w 1881945"/>
                <a:gd name="connsiteY5" fmla="*/ 0 h 922163"/>
                <a:gd name="connsiteX6" fmla="*/ 1597421 w 1881945"/>
                <a:gd name="connsiteY6" fmla="*/ 37388 h 922163"/>
                <a:gd name="connsiteX7" fmla="*/ 1881945 w 1881945"/>
                <a:gd name="connsiteY7" fmla="*/ 443788 h 922163"/>
                <a:gd name="connsiteX0" fmla="*/ 1664131 w 1881945"/>
                <a:gd name="connsiteY0" fmla="*/ 922163 h 922163"/>
                <a:gd name="connsiteX1" fmla="*/ 6781 w 1881945"/>
                <a:gd name="connsiteY1" fmla="*/ 922163 h 922163"/>
                <a:gd name="connsiteX2" fmla="*/ 203874 w 1881945"/>
                <a:gd name="connsiteY2" fmla="*/ 457622 h 922163"/>
                <a:gd name="connsiteX3" fmla="*/ 5712 w 1881945"/>
                <a:gd name="connsiteY3" fmla="*/ 51222 h 922163"/>
                <a:gd name="connsiteX4" fmla="*/ 41276 w 1881945"/>
                <a:gd name="connsiteY4" fmla="*/ 0 h 922163"/>
                <a:gd name="connsiteX5" fmla="*/ 1540516 w 1881945"/>
                <a:gd name="connsiteY5" fmla="*/ 0 h 922163"/>
                <a:gd name="connsiteX6" fmla="*/ 1597421 w 1881945"/>
                <a:gd name="connsiteY6" fmla="*/ 37388 h 922163"/>
                <a:gd name="connsiteX7" fmla="*/ 1881945 w 1881945"/>
                <a:gd name="connsiteY7" fmla="*/ 443788 h 922163"/>
                <a:gd name="connsiteX0" fmla="*/ 1664131 w 1881945"/>
                <a:gd name="connsiteY0" fmla="*/ 922163 h 922163"/>
                <a:gd name="connsiteX1" fmla="*/ 6781 w 1881945"/>
                <a:gd name="connsiteY1" fmla="*/ 922163 h 922163"/>
                <a:gd name="connsiteX2" fmla="*/ 203874 w 1881945"/>
                <a:gd name="connsiteY2" fmla="*/ 457622 h 922163"/>
                <a:gd name="connsiteX3" fmla="*/ 5712 w 1881945"/>
                <a:gd name="connsiteY3" fmla="*/ 51222 h 922163"/>
                <a:gd name="connsiteX4" fmla="*/ 41276 w 1881945"/>
                <a:gd name="connsiteY4" fmla="*/ 0 h 922163"/>
                <a:gd name="connsiteX5" fmla="*/ 1540516 w 1881945"/>
                <a:gd name="connsiteY5" fmla="*/ 0 h 922163"/>
                <a:gd name="connsiteX6" fmla="*/ 1597421 w 1881945"/>
                <a:gd name="connsiteY6" fmla="*/ 37388 h 922163"/>
                <a:gd name="connsiteX7" fmla="*/ 1881945 w 1881945"/>
                <a:gd name="connsiteY7" fmla="*/ 443788 h 922163"/>
                <a:gd name="connsiteX0" fmla="*/ 1664131 w 1881945"/>
                <a:gd name="connsiteY0" fmla="*/ 922163 h 922163"/>
                <a:gd name="connsiteX1" fmla="*/ 6781 w 1881945"/>
                <a:gd name="connsiteY1" fmla="*/ 922163 h 922163"/>
                <a:gd name="connsiteX2" fmla="*/ 203874 w 1881945"/>
                <a:gd name="connsiteY2" fmla="*/ 457622 h 922163"/>
                <a:gd name="connsiteX3" fmla="*/ 5712 w 1881945"/>
                <a:gd name="connsiteY3" fmla="*/ 51222 h 922163"/>
                <a:gd name="connsiteX4" fmla="*/ 41276 w 1881945"/>
                <a:gd name="connsiteY4" fmla="*/ 0 h 922163"/>
                <a:gd name="connsiteX5" fmla="*/ 1540516 w 1881945"/>
                <a:gd name="connsiteY5" fmla="*/ 0 h 922163"/>
                <a:gd name="connsiteX6" fmla="*/ 1597421 w 1881945"/>
                <a:gd name="connsiteY6" fmla="*/ 37388 h 922163"/>
                <a:gd name="connsiteX7" fmla="*/ 1881945 w 1881945"/>
                <a:gd name="connsiteY7" fmla="*/ 443788 h 922163"/>
                <a:gd name="connsiteX0" fmla="*/ 1662284 w 1880098"/>
                <a:gd name="connsiteY0" fmla="*/ 922163 h 922163"/>
                <a:gd name="connsiteX1" fmla="*/ 4934 w 1880098"/>
                <a:gd name="connsiteY1" fmla="*/ 922163 h 922163"/>
                <a:gd name="connsiteX2" fmla="*/ 202027 w 1880098"/>
                <a:gd name="connsiteY2" fmla="*/ 457622 h 922163"/>
                <a:gd name="connsiteX3" fmla="*/ 3865 w 1880098"/>
                <a:gd name="connsiteY3" fmla="*/ 51222 h 922163"/>
                <a:gd name="connsiteX4" fmla="*/ 39429 w 1880098"/>
                <a:gd name="connsiteY4" fmla="*/ 0 h 922163"/>
                <a:gd name="connsiteX5" fmla="*/ 1538669 w 1880098"/>
                <a:gd name="connsiteY5" fmla="*/ 0 h 922163"/>
                <a:gd name="connsiteX6" fmla="*/ 1595574 w 1880098"/>
                <a:gd name="connsiteY6" fmla="*/ 37388 h 922163"/>
                <a:gd name="connsiteX7" fmla="*/ 1880098 w 1880098"/>
                <a:gd name="connsiteY7" fmla="*/ 443788 h 922163"/>
                <a:gd name="connsiteX0" fmla="*/ 1662480 w 1880294"/>
                <a:gd name="connsiteY0" fmla="*/ 922163 h 922163"/>
                <a:gd name="connsiteX1" fmla="*/ 5130 w 1880294"/>
                <a:gd name="connsiteY1" fmla="*/ 922163 h 922163"/>
                <a:gd name="connsiteX2" fmla="*/ 202223 w 1880294"/>
                <a:gd name="connsiteY2" fmla="*/ 457622 h 922163"/>
                <a:gd name="connsiteX3" fmla="*/ 4061 w 1880294"/>
                <a:gd name="connsiteY3" fmla="*/ 51222 h 922163"/>
                <a:gd name="connsiteX4" fmla="*/ 28833 w 1880294"/>
                <a:gd name="connsiteY4" fmla="*/ 0 h 922163"/>
                <a:gd name="connsiteX5" fmla="*/ 1538865 w 1880294"/>
                <a:gd name="connsiteY5" fmla="*/ 0 h 922163"/>
                <a:gd name="connsiteX6" fmla="*/ 1595770 w 1880294"/>
                <a:gd name="connsiteY6" fmla="*/ 37388 h 922163"/>
                <a:gd name="connsiteX7" fmla="*/ 1880294 w 1880294"/>
                <a:gd name="connsiteY7" fmla="*/ 443788 h 922163"/>
                <a:gd name="connsiteX0" fmla="*/ 1662480 w 1793932"/>
                <a:gd name="connsiteY0" fmla="*/ 922163 h 922163"/>
                <a:gd name="connsiteX1" fmla="*/ 5130 w 1793932"/>
                <a:gd name="connsiteY1" fmla="*/ 922163 h 922163"/>
                <a:gd name="connsiteX2" fmla="*/ 202223 w 1793932"/>
                <a:gd name="connsiteY2" fmla="*/ 457622 h 922163"/>
                <a:gd name="connsiteX3" fmla="*/ 4061 w 1793932"/>
                <a:gd name="connsiteY3" fmla="*/ 51222 h 922163"/>
                <a:gd name="connsiteX4" fmla="*/ 28833 w 1793932"/>
                <a:gd name="connsiteY4" fmla="*/ 0 h 922163"/>
                <a:gd name="connsiteX5" fmla="*/ 1538865 w 1793932"/>
                <a:gd name="connsiteY5" fmla="*/ 0 h 922163"/>
                <a:gd name="connsiteX6" fmla="*/ 1595770 w 1793932"/>
                <a:gd name="connsiteY6" fmla="*/ 37388 h 922163"/>
                <a:gd name="connsiteX7" fmla="*/ 1793932 w 1793932"/>
                <a:gd name="connsiteY7" fmla="*/ 443788 h 922163"/>
                <a:gd name="connsiteX0" fmla="*/ 1662480 w 1793932"/>
                <a:gd name="connsiteY0" fmla="*/ 922163 h 922163"/>
                <a:gd name="connsiteX1" fmla="*/ 5130 w 1793932"/>
                <a:gd name="connsiteY1" fmla="*/ 922163 h 922163"/>
                <a:gd name="connsiteX2" fmla="*/ 202223 w 1793932"/>
                <a:gd name="connsiteY2" fmla="*/ 457622 h 922163"/>
                <a:gd name="connsiteX3" fmla="*/ 4061 w 1793932"/>
                <a:gd name="connsiteY3" fmla="*/ 51222 h 922163"/>
                <a:gd name="connsiteX4" fmla="*/ 28833 w 1793932"/>
                <a:gd name="connsiteY4" fmla="*/ 0 h 922163"/>
                <a:gd name="connsiteX5" fmla="*/ 1538865 w 1793932"/>
                <a:gd name="connsiteY5" fmla="*/ 0 h 922163"/>
                <a:gd name="connsiteX6" fmla="*/ 1595770 w 1793932"/>
                <a:gd name="connsiteY6" fmla="*/ 37388 h 922163"/>
                <a:gd name="connsiteX7" fmla="*/ 1793932 w 1793932"/>
                <a:gd name="connsiteY7" fmla="*/ 443788 h 922163"/>
                <a:gd name="connsiteX0" fmla="*/ 1662480 w 1793932"/>
                <a:gd name="connsiteY0" fmla="*/ 922163 h 922163"/>
                <a:gd name="connsiteX1" fmla="*/ 5130 w 1793932"/>
                <a:gd name="connsiteY1" fmla="*/ 922163 h 922163"/>
                <a:gd name="connsiteX2" fmla="*/ 202223 w 1793932"/>
                <a:gd name="connsiteY2" fmla="*/ 457622 h 922163"/>
                <a:gd name="connsiteX3" fmla="*/ 4061 w 1793932"/>
                <a:gd name="connsiteY3" fmla="*/ 51222 h 922163"/>
                <a:gd name="connsiteX4" fmla="*/ 28833 w 1793932"/>
                <a:gd name="connsiteY4" fmla="*/ 0 h 922163"/>
                <a:gd name="connsiteX5" fmla="*/ 1538865 w 1793932"/>
                <a:gd name="connsiteY5" fmla="*/ 0 h 922163"/>
                <a:gd name="connsiteX6" fmla="*/ 1595770 w 1793932"/>
                <a:gd name="connsiteY6" fmla="*/ 37388 h 922163"/>
                <a:gd name="connsiteX7" fmla="*/ 1793932 w 1793932"/>
                <a:gd name="connsiteY7" fmla="*/ 443788 h 922163"/>
                <a:gd name="connsiteX0" fmla="*/ 1662480 w 1793932"/>
                <a:gd name="connsiteY0" fmla="*/ 922163 h 922163"/>
                <a:gd name="connsiteX1" fmla="*/ 5130 w 1793932"/>
                <a:gd name="connsiteY1" fmla="*/ 922163 h 922163"/>
                <a:gd name="connsiteX2" fmla="*/ 202223 w 1793932"/>
                <a:gd name="connsiteY2" fmla="*/ 457622 h 922163"/>
                <a:gd name="connsiteX3" fmla="*/ 4061 w 1793932"/>
                <a:gd name="connsiteY3" fmla="*/ 51222 h 922163"/>
                <a:gd name="connsiteX4" fmla="*/ 28833 w 1793932"/>
                <a:gd name="connsiteY4" fmla="*/ 0 h 922163"/>
                <a:gd name="connsiteX5" fmla="*/ 1556140 w 1793932"/>
                <a:gd name="connsiteY5" fmla="*/ 0 h 922163"/>
                <a:gd name="connsiteX6" fmla="*/ 1595770 w 1793932"/>
                <a:gd name="connsiteY6" fmla="*/ 37388 h 922163"/>
                <a:gd name="connsiteX7" fmla="*/ 1793932 w 1793932"/>
                <a:gd name="connsiteY7" fmla="*/ 443788 h 922163"/>
                <a:gd name="connsiteX0" fmla="*/ 1695919 w 1793932"/>
                <a:gd name="connsiteY0" fmla="*/ 922163 h 922163"/>
                <a:gd name="connsiteX1" fmla="*/ 5130 w 1793932"/>
                <a:gd name="connsiteY1" fmla="*/ 922163 h 922163"/>
                <a:gd name="connsiteX2" fmla="*/ 202223 w 1793932"/>
                <a:gd name="connsiteY2" fmla="*/ 457622 h 922163"/>
                <a:gd name="connsiteX3" fmla="*/ 4061 w 1793932"/>
                <a:gd name="connsiteY3" fmla="*/ 51222 h 922163"/>
                <a:gd name="connsiteX4" fmla="*/ 28833 w 1793932"/>
                <a:gd name="connsiteY4" fmla="*/ 0 h 922163"/>
                <a:gd name="connsiteX5" fmla="*/ 1556140 w 1793932"/>
                <a:gd name="connsiteY5" fmla="*/ 0 h 922163"/>
                <a:gd name="connsiteX6" fmla="*/ 1595770 w 1793932"/>
                <a:gd name="connsiteY6" fmla="*/ 37388 h 922163"/>
                <a:gd name="connsiteX7" fmla="*/ 1793932 w 1793932"/>
                <a:gd name="connsiteY7" fmla="*/ 443788 h 922163"/>
                <a:gd name="connsiteX0" fmla="*/ 1695919 w 1793932"/>
                <a:gd name="connsiteY0" fmla="*/ 922163 h 922163"/>
                <a:gd name="connsiteX1" fmla="*/ 5130 w 1793932"/>
                <a:gd name="connsiteY1" fmla="*/ 922163 h 922163"/>
                <a:gd name="connsiteX2" fmla="*/ 127028 w 1793932"/>
                <a:gd name="connsiteY2" fmla="*/ 457622 h 922163"/>
                <a:gd name="connsiteX3" fmla="*/ 4061 w 1793932"/>
                <a:gd name="connsiteY3" fmla="*/ 51222 h 922163"/>
                <a:gd name="connsiteX4" fmla="*/ 28833 w 1793932"/>
                <a:gd name="connsiteY4" fmla="*/ 0 h 922163"/>
                <a:gd name="connsiteX5" fmla="*/ 1556140 w 1793932"/>
                <a:gd name="connsiteY5" fmla="*/ 0 h 922163"/>
                <a:gd name="connsiteX6" fmla="*/ 1595770 w 1793932"/>
                <a:gd name="connsiteY6" fmla="*/ 37388 h 922163"/>
                <a:gd name="connsiteX7" fmla="*/ 1793932 w 1793932"/>
                <a:gd name="connsiteY7" fmla="*/ 443788 h 922163"/>
                <a:gd name="connsiteX0" fmla="*/ 1695919 w 1793932"/>
                <a:gd name="connsiteY0" fmla="*/ 922163 h 922163"/>
                <a:gd name="connsiteX1" fmla="*/ 5130 w 1793932"/>
                <a:gd name="connsiteY1" fmla="*/ 922163 h 922163"/>
                <a:gd name="connsiteX2" fmla="*/ 127028 w 1793932"/>
                <a:gd name="connsiteY2" fmla="*/ 457622 h 922163"/>
                <a:gd name="connsiteX3" fmla="*/ 4061 w 1793932"/>
                <a:gd name="connsiteY3" fmla="*/ 51222 h 922163"/>
                <a:gd name="connsiteX4" fmla="*/ 28833 w 1793932"/>
                <a:gd name="connsiteY4" fmla="*/ 0 h 922163"/>
                <a:gd name="connsiteX5" fmla="*/ 1556140 w 1793932"/>
                <a:gd name="connsiteY5" fmla="*/ 0 h 922163"/>
                <a:gd name="connsiteX6" fmla="*/ 1595770 w 1793932"/>
                <a:gd name="connsiteY6" fmla="*/ 37388 h 922163"/>
                <a:gd name="connsiteX7" fmla="*/ 1793932 w 1793932"/>
                <a:gd name="connsiteY7" fmla="*/ 443788 h 922163"/>
                <a:gd name="connsiteX0" fmla="*/ 1695919 w 1793932"/>
                <a:gd name="connsiteY0" fmla="*/ 922163 h 922163"/>
                <a:gd name="connsiteX1" fmla="*/ 5130 w 1793932"/>
                <a:gd name="connsiteY1" fmla="*/ 922163 h 922163"/>
                <a:gd name="connsiteX2" fmla="*/ 127028 w 1793932"/>
                <a:gd name="connsiteY2" fmla="*/ 457622 h 922163"/>
                <a:gd name="connsiteX3" fmla="*/ 4061 w 1793932"/>
                <a:gd name="connsiteY3" fmla="*/ 51222 h 922163"/>
                <a:gd name="connsiteX4" fmla="*/ 28833 w 1793932"/>
                <a:gd name="connsiteY4" fmla="*/ 0 h 922163"/>
                <a:gd name="connsiteX5" fmla="*/ 1556140 w 1793932"/>
                <a:gd name="connsiteY5" fmla="*/ 0 h 922163"/>
                <a:gd name="connsiteX6" fmla="*/ 1595770 w 1793932"/>
                <a:gd name="connsiteY6" fmla="*/ 37388 h 922163"/>
                <a:gd name="connsiteX7" fmla="*/ 1793932 w 1793932"/>
                <a:gd name="connsiteY7" fmla="*/ 443788 h 922163"/>
                <a:gd name="connsiteX0" fmla="*/ 1694306 w 1792319"/>
                <a:gd name="connsiteY0" fmla="*/ 922163 h 922163"/>
                <a:gd name="connsiteX1" fmla="*/ 3517 w 1792319"/>
                <a:gd name="connsiteY1" fmla="*/ 922163 h 922163"/>
                <a:gd name="connsiteX2" fmla="*/ 125415 w 1792319"/>
                <a:gd name="connsiteY2" fmla="*/ 457622 h 922163"/>
                <a:gd name="connsiteX3" fmla="*/ 2448 w 1792319"/>
                <a:gd name="connsiteY3" fmla="*/ 51222 h 922163"/>
                <a:gd name="connsiteX4" fmla="*/ 27220 w 1792319"/>
                <a:gd name="connsiteY4" fmla="*/ 0 h 922163"/>
                <a:gd name="connsiteX5" fmla="*/ 1554527 w 1792319"/>
                <a:gd name="connsiteY5" fmla="*/ 0 h 922163"/>
                <a:gd name="connsiteX6" fmla="*/ 1594157 w 1792319"/>
                <a:gd name="connsiteY6" fmla="*/ 37388 h 922163"/>
                <a:gd name="connsiteX7" fmla="*/ 1792319 w 1792319"/>
                <a:gd name="connsiteY7" fmla="*/ 443788 h 922163"/>
                <a:gd name="connsiteX0" fmla="*/ 1694486 w 1792499"/>
                <a:gd name="connsiteY0" fmla="*/ 922163 h 922163"/>
                <a:gd name="connsiteX1" fmla="*/ 3697 w 1792499"/>
                <a:gd name="connsiteY1" fmla="*/ 922163 h 922163"/>
                <a:gd name="connsiteX2" fmla="*/ 125595 w 1792499"/>
                <a:gd name="connsiteY2" fmla="*/ 457622 h 922163"/>
                <a:gd name="connsiteX3" fmla="*/ 2628 w 1792499"/>
                <a:gd name="connsiteY3" fmla="*/ 51222 h 922163"/>
                <a:gd name="connsiteX4" fmla="*/ 17999 w 1792499"/>
                <a:gd name="connsiteY4" fmla="*/ 0 h 922163"/>
                <a:gd name="connsiteX5" fmla="*/ 1554707 w 1792499"/>
                <a:gd name="connsiteY5" fmla="*/ 0 h 922163"/>
                <a:gd name="connsiteX6" fmla="*/ 1594337 w 1792499"/>
                <a:gd name="connsiteY6" fmla="*/ 37388 h 922163"/>
                <a:gd name="connsiteX7" fmla="*/ 1792499 w 1792499"/>
                <a:gd name="connsiteY7" fmla="*/ 443788 h 922163"/>
                <a:gd name="connsiteX0" fmla="*/ 1694486 w 1717304"/>
                <a:gd name="connsiteY0" fmla="*/ 922163 h 922163"/>
                <a:gd name="connsiteX1" fmla="*/ 3697 w 1717304"/>
                <a:gd name="connsiteY1" fmla="*/ 922163 h 922163"/>
                <a:gd name="connsiteX2" fmla="*/ 125595 w 1717304"/>
                <a:gd name="connsiteY2" fmla="*/ 457622 h 922163"/>
                <a:gd name="connsiteX3" fmla="*/ 2628 w 1717304"/>
                <a:gd name="connsiteY3" fmla="*/ 51222 h 922163"/>
                <a:gd name="connsiteX4" fmla="*/ 17999 w 1717304"/>
                <a:gd name="connsiteY4" fmla="*/ 0 h 922163"/>
                <a:gd name="connsiteX5" fmla="*/ 1554707 w 1717304"/>
                <a:gd name="connsiteY5" fmla="*/ 0 h 922163"/>
                <a:gd name="connsiteX6" fmla="*/ 1594337 w 1717304"/>
                <a:gd name="connsiteY6" fmla="*/ 37388 h 922163"/>
                <a:gd name="connsiteX7" fmla="*/ 1717304 w 1717304"/>
                <a:gd name="connsiteY7" fmla="*/ 443788 h 922163"/>
                <a:gd name="connsiteX0" fmla="*/ 1694486 w 1717304"/>
                <a:gd name="connsiteY0" fmla="*/ 922163 h 922163"/>
                <a:gd name="connsiteX1" fmla="*/ 3697 w 1717304"/>
                <a:gd name="connsiteY1" fmla="*/ 922163 h 922163"/>
                <a:gd name="connsiteX2" fmla="*/ 125595 w 1717304"/>
                <a:gd name="connsiteY2" fmla="*/ 457622 h 922163"/>
                <a:gd name="connsiteX3" fmla="*/ 2628 w 1717304"/>
                <a:gd name="connsiteY3" fmla="*/ 51222 h 922163"/>
                <a:gd name="connsiteX4" fmla="*/ 17999 w 1717304"/>
                <a:gd name="connsiteY4" fmla="*/ 0 h 922163"/>
                <a:gd name="connsiteX5" fmla="*/ 1554707 w 1717304"/>
                <a:gd name="connsiteY5" fmla="*/ 0 h 922163"/>
                <a:gd name="connsiteX6" fmla="*/ 1594337 w 1717304"/>
                <a:gd name="connsiteY6" fmla="*/ 37388 h 922163"/>
                <a:gd name="connsiteX7" fmla="*/ 1717304 w 1717304"/>
                <a:gd name="connsiteY7" fmla="*/ 443788 h 922163"/>
                <a:gd name="connsiteX0" fmla="*/ 1694486 w 1717304"/>
                <a:gd name="connsiteY0" fmla="*/ 922163 h 922163"/>
                <a:gd name="connsiteX1" fmla="*/ 3697 w 1717304"/>
                <a:gd name="connsiteY1" fmla="*/ 922163 h 922163"/>
                <a:gd name="connsiteX2" fmla="*/ 125595 w 1717304"/>
                <a:gd name="connsiteY2" fmla="*/ 457622 h 922163"/>
                <a:gd name="connsiteX3" fmla="*/ 2628 w 1717304"/>
                <a:gd name="connsiteY3" fmla="*/ 51222 h 922163"/>
                <a:gd name="connsiteX4" fmla="*/ 17999 w 1717304"/>
                <a:gd name="connsiteY4" fmla="*/ 0 h 922163"/>
                <a:gd name="connsiteX5" fmla="*/ 1554707 w 1717304"/>
                <a:gd name="connsiteY5" fmla="*/ 0 h 922163"/>
                <a:gd name="connsiteX6" fmla="*/ 1594337 w 1717304"/>
                <a:gd name="connsiteY6" fmla="*/ 37388 h 922163"/>
                <a:gd name="connsiteX7" fmla="*/ 1717304 w 1717304"/>
                <a:gd name="connsiteY7" fmla="*/ 443788 h 922163"/>
                <a:gd name="connsiteX0" fmla="*/ 1694486 w 1717304"/>
                <a:gd name="connsiteY0" fmla="*/ 922163 h 922163"/>
                <a:gd name="connsiteX1" fmla="*/ 3697 w 1717304"/>
                <a:gd name="connsiteY1" fmla="*/ 922163 h 922163"/>
                <a:gd name="connsiteX2" fmla="*/ 125595 w 1717304"/>
                <a:gd name="connsiteY2" fmla="*/ 457622 h 922163"/>
                <a:gd name="connsiteX3" fmla="*/ 2628 w 1717304"/>
                <a:gd name="connsiteY3" fmla="*/ 51222 h 922163"/>
                <a:gd name="connsiteX4" fmla="*/ 17999 w 1717304"/>
                <a:gd name="connsiteY4" fmla="*/ 0 h 922163"/>
                <a:gd name="connsiteX5" fmla="*/ 1569744 w 1717304"/>
                <a:gd name="connsiteY5" fmla="*/ 0 h 922163"/>
                <a:gd name="connsiteX6" fmla="*/ 1594337 w 1717304"/>
                <a:gd name="connsiteY6" fmla="*/ 37388 h 922163"/>
                <a:gd name="connsiteX7" fmla="*/ 1717304 w 1717304"/>
                <a:gd name="connsiteY7" fmla="*/ 443788 h 922163"/>
                <a:gd name="connsiteX0" fmla="*/ 1656891 w 1717304"/>
                <a:gd name="connsiteY0" fmla="*/ 922163 h 922163"/>
                <a:gd name="connsiteX1" fmla="*/ 3697 w 1717304"/>
                <a:gd name="connsiteY1" fmla="*/ 922163 h 922163"/>
                <a:gd name="connsiteX2" fmla="*/ 125595 w 1717304"/>
                <a:gd name="connsiteY2" fmla="*/ 457622 h 922163"/>
                <a:gd name="connsiteX3" fmla="*/ 2628 w 1717304"/>
                <a:gd name="connsiteY3" fmla="*/ 51222 h 922163"/>
                <a:gd name="connsiteX4" fmla="*/ 17999 w 1717304"/>
                <a:gd name="connsiteY4" fmla="*/ 0 h 922163"/>
                <a:gd name="connsiteX5" fmla="*/ 1569744 w 1717304"/>
                <a:gd name="connsiteY5" fmla="*/ 0 h 922163"/>
                <a:gd name="connsiteX6" fmla="*/ 1594337 w 1717304"/>
                <a:gd name="connsiteY6" fmla="*/ 37388 h 922163"/>
                <a:gd name="connsiteX7" fmla="*/ 1717304 w 1717304"/>
                <a:gd name="connsiteY7" fmla="*/ 443788 h 922163"/>
                <a:gd name="connsiteX0" fmla="*/ 1656891 w 1717304"/>
                <a:gd name="connsiteY0" fmla="*/ 922163 h 922163"/>
                <a:gd name="connsiteX1" fmla="*/ 3697 w 1717304"/>
                <a:gd name="connsiteY1" fmla="*/ 922163 h 922163"/>
                <a:gd name="connsiteX2" fmla="*/ 599521 w 1717304"/>
                <a:gd name="connsiteY2" fmla="*/ 457622 h 922163"/>
                <a:gd name="connsiteX3" fmla="*/ 2628 w 1717304"/>
                <a:gd name="connsiteY3" fmla="*/ 51222 h 922163"/>
                <a:gd name="connsiteX4" fmla="*/ 17999 w 1717304"/>
                <a:gd name="connsiteY4" fmla="*/ 0 h 922163"/>
                <a:gd name="connsiteX5" fmla="*/ 1569744 w 1717304"/>
                <a:gd name="connsiteY5" fmla="*/ 0 h 922163"/>
                <a:gd name="connsiteX6" fmla="*/ 1594337 w 1717304"/>
                <a:gd name="connsiteY6" fmla="*/ 37388 h 922163"/>
                <a:gd name="connsiteX7" fmla="*/ 1717304 w 1717304"/>
                <a:gd name="connsiteY7" fmla="*/ 443788 h 922163"/>
                <a:gd name="connsiteX0" fmla="*/ 1656891 w 1717304"/>
                <a:gd name="connsiteY0" fmla="*/ 922163 h 922163"/>
                <a:gd name="connsiteX1" fmla="*/ 3697 w 1717304"/>
                <a:gd name="connsiteY1" fmla="*/ 922163 h 922163"/>
                <a:gd name="connsiteX2" fmla="*/ 599521 w 1717304"/>
                <a:gd name="connsiteY2" fmla="*/ 457622 h 922163"/>
                <a:gd name="connsiteX3" fmla="*/ 2628 w 1717304"/>
                <a:gd name="connsiteY3" fmla="*/ 51222 h 922163"/>
                <a:gd name="connsiteX4" fmla="*/ 17999 w 1717304"/>
                <a:gd name="connsiteY4" fmla="*/ 0 h 922163"/>
                <a:gd name="connsiteX5" fmla="*/ 1569744 w 1717304"/>
                <a:gd name="connsiteY5" fmla="*/ 0 h 922163"/>
                <a:gd name="connsiteX6" fmla="*/ 1594337 w 1717304"/>
                <a:gd name="connsiteY6" fmla="*/ 37388 h 922163"/>
                <a:gd name="connsiteX7" fmla="*/ 1717304 w 1717304"/>
                <a:gd name="connsiteY7" fmla="*/ 443788 h 922163"/>
                <a:gd name="connsiteX0" fmla="*/ 1656891 w 1717304"/>
                <a:gd name="connsiteY0" fmla="*/ 922163 h 922163"/>
                <a:gd name="connsiteX1" fmla="*/ 3697 w 1717304"/>
                <a:gd name="connsiteY1" fmla="*/ 922163 h 922163"/>
                <a:gd name="connsiteX2" fmla="*/ 599521 w 1717304"/>
                <a:gd name="connsiteY2" fmla="*/ 457622 h 922163"/>
                <a:gd name="connsiteX3" fmla="*/ 2628 w 1717304"/>
                <a:gd name="connsiteY3" fmla="*/ 51222 h 922163"/>
                <a:gd name="connsiteX4" fmla="*/ 17999 w 1717304"/>
                <a:gd name="connsiteY4" fmla="*/ 0 h 922163"/>
                <a:gd name="connsiteX5" fmla="*/ 1569744 w 1717304"/>
                <a:gd name="connsiteY5" fmla="*/ 0 h 922163"/>
                <a:gd name="connsiteX6" fmla="*/ 1594337 w 1717304"/>
                <a:gd name="connsiteY6" fmla="*/ 37388 h 922163"/>
                <a:gd name="connsiteX7" fmla="*/ 1717304 w 1717304"/>
                <a:gd name="connsiteY7" fmla="*/ 443788 h 922163"/>
                <a:gd name="connsiteX0" fmla="*/ 1667362 w 1727775"/>
                <a:gd name="connsiteY0" fmla="*/ 922163 h 922163"/>
                <a:gd name="connsiteX1" fmla="*/ 14168 w 1727775"/>
                <a:gd name="connsiteY1" fmla="*/ 922163 h 922163"/>
                <a:gd name="connsiteX2" fmla="*/ 609992 w 1727775"/>
                <a:gd name="connsiteY2" fmla="*/ 457622 h 922163"/>
                <a:gd name="connsiteX3" fmla="*/ 13099 w 1727775"/>
                <a:gd name="connsiteY3" fmla="*/ 51222 h 922163"/>
                <a:gd name="connsiteX4" fmla="*/ 28470 w 1727775"/>
                <a:gd name="connsiteY4" fmla="*/ 0 h 922163"/>
                <a:gd name="connsiteX5" fmla="*/ 1580215 w 1727775"/>
                <a:gd name="connsiteY5" fmla="*/ 0 h 922163"/>
                <a:gd name="connsiteX6" fmla="*/ 1604808 w 1727775"/>
                <a:gd name="connsiteY6" fmla="*/ 37388 h 922163"/>
                <a:gd name="connsiteX7" fmla="*/ 1727775 w 1727775"/>
                <a:gd name="connsiteY7" fmla="*/ 443788 h 922163"/>
                <a:gd name="connsiteX0" fmla="*/ 1665957 w 1726370"/>
                <a:gd name="connsiteY0" fmla="*/ 922163 h 922163"/>
                <a:gd name="connsiteX1" fmla="*/ 12763 w 1726370"/>
                <a:gd name="connsiteY1" fmla="*/ 922163 h 922163"/>
                <a:gd name="connsiteX2" fmla="*/ 608587 w 1726370"/>
                <a:gd name="connsiteY2" fmla="*/ 457622 h 922163"/>
                <a:gd name="connsiteX3" fmla="*/ 11694 w 1726370"/>
                <a:gd name="connsiteY3" fmla="*/ 51222 h 922163"/>
                <a:gd name="connsiteX4" fmla="*/ 86305 w 1726370"/>
                <a:gd name="connsiteY4" fmla="*/ 0 h 922163"/>
                <a:gd name="connsiteX5" fmla="*/ 1578810 w 1726370"/>
                <a:gd name="connsiteY5" fmla="*/ 0 h 922163"/>
                <a:gd name="connsiteX6" fmla="*/ 1603403 w 1726370"/>
                <a:gd name="connsiteY6" fmla="*/ 37388 h 922163"/>
                <a:gd name="connsiteX7" fmla="*/ 1726370 w 1726370"/>
                <a:gd name="connsiteY7" fmla="*/ 443788 h 922163"/>
                <a:gd name="connsiteX0" fmla="*/ 1665957 w 2200297"/>
                <a:gd name="connsiteY0" fmla="*/ 922163 h 922163"/>
                <a:gd name="connsiteX1" fmla="*/ 12763 w 2200297"/>
                <a:gd name="connsiteY1" fmla="*/ 922163 h 922163"/>
                <a:gd name="connsiteX2" fmla="*/ 608587 w 2200297"/>
                <a:gd name="connsiteY2" fmla="*/ 457622 h 922163"/>
                <a:gd name="connsiteX3" fmla="*/ 11694 w 2200297"/>
                <a:gd name="connsiteY3" fmla="*/ 51222 h 922163"/>
                <a:gd name="connsiteX4" fmla="*/ 86305 w 2200297"/>
                <a:gd name="connsiteY4" fmla="*/ 0 h 922163"/>
                <a:gd name="connsiteX5" fmla="*/ 1578810 w 2200297"/>
                <a:gd name="connsiteY5" fmla="*/ 0 h 922163"/>
                <a:gd name="connsiteX6" fmla="*/ 1603403 w 2200297"/>
                <a:gd name="connsiteY6" fmla="*/ 37388 h 922163"/>
                <a:gd name="connsiteX7" fmla="*/ 2200297 w 2200297"/>
                <a:gd name="connsiteY7" fmla="*/ 443788 h 922163"/>
                <a:gd name="connsiteX0" fmla="*/ 1665957 w 2200297"/>
                <a:gd name="connsiteY0" fmla="*/ 922163 h 922163"/>
                <a:gd name="connsiteX1" fmla="*/ 12763 w 2200297"/>
                <a:gd name="connsiteY1" fmla="*/ 922163 h 922163"/>
                <a:gd name="connsiteX2" fmla="*/ 608587 w 2200297"/>
                <a:gd name="connsiteY2" fmla="*/ 457622 h 922163"/>
                <a:gd name="connsiteX3" fmla="*/ 11694 w 2200297"/>
                <a:gd name="connsiteY3" fmla="*/ 51222 h 922163"/>
                <a:gd name="connsiteX4" fmla="*/ 86305 w 2200297"/>
                <a:gd name="connsiteY4" fmla="*/ 0 h 922163"/>
                <a:gd name="connsiteX5" fmla="*/ 1578810 w 2200297"/>
                <a:gd name="connsiteY5" fmla="*/ 0 h 922163"/>
                <a:gd name="connsiteX6" fmla="*/ 1603403 w 2200297"/>
                <a:gd name="connsiteY6" fmla="*/ 37388 h 922163"/>
                <a:gd name="connsiteX7" fmla="*/ 2200297 w 2200297"/>
                <a:gd name="connsiteY7" fmla="*/ 443788 h 922163"/>
                <a:gd name="connsiteX0" fmla="*/ 1665957 w 2200297"/>
                <a:gd name="connsiteY0" fmla="*/ 922163 h 922163"/>
                <a:gd name="connsiteX1" fmla="*/ 12763 w 2200297"/>
                <a:gd name="connsiteY1" fmla="*/ 922163 h 922163"/>
                <a:gd name="connsiteX2" fmla="*/ 608587 w 2200297"/>
                <a:gd name="connsiteY2" fmla="*/ 457622 h 922163"/>
                <a:gd name="connsiteX3" fmla="*/ 11694 w 2200297"/>
                <a:gd name="connsiteY3" fmla="*/ 51222 h 922163"/>
                <a:gd name="connsiteX4" fmla="*/ 86305 w 2200297"/>
                <a:gd name="connsiteY4" fmla="*/ 0 h 922163"/>
                <a:gd name="connsiteX5" fmla="*/ 1578810 w 2200297"/>
                <a:gd name="connsiteY5" fmla="*/ 0 h 922163"/>
                <a:gd name="connsiteX6" fmla="*/ 1603403 w 2200297"/>
                <a:gd name="connsiteY6" fmla="*/ 37388 h 922163"/>
                <a:gd name="connsiteX7" fmla="*/ 2200297 w 2200297"/>
                <a:gd name="connsiteY7" fmla="*/ 443788 h 922163"/>
                <a:gd name="connsiteX0" fmla="*/ 1665957 w 2200297"/>
                <a:gd name="connsiteY0" fmla="*/ 922163 h 922163"/>
                <a:gd name="connsiteX1" fmla="*/ 12763 w 2200297"/>
                <a:gd name="connsiteY1" fmla="*/ 922163 h 922163"/>
                <a:gd name="connsiteX2" fmla="*/ 608587 w 2200297"/>
                <a:gd name="connsiteY2" fmla="*/ 457622 h 922163"/>
                <a:gd name="connsiteX3" fmla="*/ 11694 w 2200297"/>
                <a:gd name="connsiteY3" fmla="*/ 51222 h 922163"/>
                <a:gd name="connsiteX4" fmla="*/ 86305 w 2200297"/>
                <a:gd name="connsiteY4" fmla="*/ 0 h 922163"/>
                <a:gd name="connsiteX5" fmla="*/ 1484022 w 2200297"/>
                <a:gd name="connsiteY5" fmla="*/ 0 h 922163"/>
                <a:gd name="connsiteX6" fmla="*/ 1603403 w 2200297"/>
                <a:gd name="connsiteY6" fmla="*/ 37388 h 922163"/>
                <a:gd name="connsiteX7" fmla="*/ 2200297 w 2200297"/>
                <a:gd name="connsiteY7" fmla="*/ 443788 h 922163"/>
                <a:gd name="connsiteX0" fmla="*/ 1902917 w 2200297"/>
                <a:gd name="connsiteY0" fmla="*/ 922163 h 922163"/>
                <a:gd name="connsiteX1" fmla="*/ 12763 w 2200297"/>
                <a:gd name="connsiteY1" fmla="*/ 922163 h 922163"/>
                <a:gd name="connsiteX2" fmla="*/ 608587 w 2200297"/>
                <a:gd name="connsiteY2" fmla="*/ 457622 h 922163"/>
                <a:gd name="connsiteX3" fmla="*/ 11694 w 2200297"/>
                <a:gd name="connsiteY3" fmla="*/ 51222 h 922163"/>
                <a:gd name="connsiteX4" fmla="*/ 86305 w 2200297"/>
                <a:gd name="connsiteY4" fmla="*/ 0 h 922163"/>
                <a:gd name="connsiteX5" fmla="*/ 1484022 w 2200297"/>
                <a:gd name="connsiteY5" fmla="*/ 0 h 922163"/>
                <a:gd name="connsiteX6" fmla="*/ 1603403 w 2200297"/>
                <a:gd name="connsiteY6" fmla="*/ 37388 h 922163"/>
                <a:gd name="connsiteX7" fmla="*/ 2200297 w 2200297"/>
                <a:gd name="connsiteY7" fmla="*/ 443788 h 922163"/>
                <a:gd name="connsiteX0" fmla="*/ 1902917 w 2200297"/>
                <a:gd name="connsiteY0" fmla="*/ 922163 h 922163"/>
                <a:gd name="connsiteX1" fmla="*/ 12763 w 2200297"/>
                <a:gd name="connsiteY1" fmla="*/ 922163 h 922163"/>
                <a:gd name="connsiteX2" fmla="*/ 108656 w 2200297"/>
                <a:gd name="connsiteY2" fmla="*/ 457622 h 922163"/>
                <a:gd name="connsiteX3" fmla="*/ 11694 w 2200297"/>
                <a:gd name="connsiteY3" fmla="*/ 51222 h 922163"/>
                <a:gd name="connsiteX4" fmla="*/ 86305 w 2200297"/>
                <a:gd name="connsiteY4" fmla="*/ 0 h 922163"/>
                <a:gd name="connsiteX5" fmla="*/ 1484022 w 2200297"/>
                <a:gd name="connsiteY5" fmla="*/ 0 h 922163"/>
                <a:gd name="connsiteX6" fmla="*/ 1603403 w 2200297"/>
                <a:gd name="connsiteY6" fmla="*/ 37388 h 922163"/>
                <a:gd name="connsiteX7" fmla="*/ 2200297 w 2200297"/>
                <a:gd name="connsiteY7" fmla="*/ 443788 h 922163"/>
                <a:gd name="connsiteX0" fmla="*/ 1902917 w 2200297"/>
                <a:gd name="connsiteY0" fmla="*/ 922163 h 922163"/>
                <a:gd name="connsiteX1" fmla="*/ 12763 w 2200297"/>
                <a:gd name="connsiteY1" fmla="*/ 922163 h 922163"/>
                <a:gd name="connsiteX2" fmla="*/ 108656 w 2200297"/>
                <a:gd name="connsiteY2" fmla="*/ 457622 h 922163"/>
                <a:gd name="connsiteX3" fmla="*/ 11694 w 2200297"/>
                <a:gd name="connsiteY3" fmla="*/ 51222 h 922163"/>
                <a:gd name="connsiteX4" fmla="*/ 86305 w 2200297"/>
                <a:gd name="connsiteY4" fmla="*/ 0 h 922163"/>
                <a:gd name="connsiteX5" fmla="*/ 1484022 w 2200297"/>
                <a:gd name="connsiteY5" fmla="*/ 0 h 922163"/>
                <a:gd name="connsiteX6" fmla="*/ 1603403 w 2200297"/>
                <a:gd name="connsiteY6" fmla="*/ 37388 h 922163"/>
                <a:gd name="connsiteX7" fmla="*/ 2200297 w 2200297"/>
                <a:gd name="connsiteY7" fmla="*/ 443788 h 922163"/>
                <a:gd name="connsiteX0" fmla="*/ 1902917 w 2200297"/>
                <a:gd name="connsiteY0" fmla="*/ 922163 h 922163"/>
                <a:gd name="connsiteX1" fmla="*/ 12763 w 2200297"/>
                <a:gd name="connsiteY1" fmla="*/ 922163 h 922163"/>
                <a:gd name="connsiteX2" fmla="*/ 108656 w 2200297"/>
                <a:gd name="connsiteY2" fmla="*/ 457622 h 922163"/>
                <a:gd name="connsiteX3" fmla="*/ 11694 w 2200297"/>
                <a:gd name="connsiteY3" fmla="*/ 51222 h 922163"/>
                <a:gd name="connsiteX4" fmla="*/ 86305 w 2200297"/>
                <a:gd name="connsiteY4" fmla="*/ 0 h 922163"/>
                <a:gd name="connsiteX5" fmla="*/ 1484022 w 2200297"/>
                <a:gd name="connsiteY5" fmla="*/ 0 h 922163"/>
                <a:gd name="connsiteX6" fmla="*/ 1603403 w 2200297"/>
                <a:gd name="connsiteY6" fmla="*/ 37388 h 922163"/>
                <a:gd name="connsiteX7" fmla="*/ 2200297 w 2200297"/>
                <a:gd name="connsiteY7" fmla="*/ 443788 h 922163"/>
                <a:gd name="connsiteX0" fmla="*/ 1892685 w 2190065"/>
                <a:gd name="connsiteY0" fmla="*/ 922163 h 922163"/>
                <a:gd name="connsiteX1" fmla="*/ 2531 w 2190065"/>
                <a:gd name="connsiteY1" fmla="*/ 922163 h 922163"/>
                <a:gd name="connsiteX2" fmla="*/ 98424 w 2190065"/>
                <a:gd name="connsiteY2" fmla="*/ 457622 h 922163"/>
                <a:gd name="connsiteX3" fmla="*/ 1462 w 2190065"/>
                <a:gd name="connsiteY3" fmla="*/ 51222 h 922163"/>
                <a:gd name="connsiteX4" fmla="*/ 76073 w 2190065"/>
                <a:gd name="connsiteY4" fmla="*/ 0 h 922163"/>
                <a:gd name="connsiteX5" fmla="*/ 1473790 w 2190065"/>
                <a:gd name="connsiteY5" fmla="*/ 0 h 922163"/>
                <a:gd name="connsiteX6" fmla="*/ 1593171 w 2190065"/>
                <a:gd name="connsiteY6" fmla="*/ 37388 h 922163"/>
                <a:gd name="connsiteX7" fmla="*/ 2190065 w 2190065"/>
                <a:gd name="connsiteY7" fmla="*/ 443788 h 922163"/>
                <a:gd name="connsiteX0" fmla="*/ 1893358 w 2190738"/>
                <a:gd name="connsiteY0" fmla="*/ 922163 h 922163"/>
                <a:gd name="connsiteX1" fmla="*/ 3204 w 2190738"/>
                <a:gd name="connsiteY1" fmla="*/ 922163 h 922163"/>
                <a:gd name="connsiteX2" fmla="*/ 99097 w 2190738"/>
                <a:gd name="connsiteY2" fmla="*/ 457622 h 922163"/>
                <a:gd name="connsiteX3" fmla="*/ 2135 w 2190738"/>
                <a:gd name="connsiteY3" fmla="*/ 51222 h 922163"/>
                <a:gd name="connsiteX4" fmla="*/ 14255 w 2190738"/>
                <a:gd name="connsiteY4" fmla="*/ 0 h 922163"/>
                <a:gd name="connsiteX5" fmla="*/ 1474463 w 2190738"/>
                <a:gd name="connsiteY5" fmla="*/ 0 h 922163"/>
                <a:gd name="connsiteX6" fmla="*/ 1593844 w 2190738"/>
                <a:gd name="connsiteY6" fmla="*/ 37388 h 922163"/>
                <a:gd name="connsiteX7" fmla="*/ 2190738 w 2190738"/>
                <a:gd name="connsiteY7" fmla="*/ 443788 h 922163"/>
                <a:gd name="connsiteX0" fmla="*/ 1893358 w 1893358"/>
                <a:gd name="connsiteY0" fmla="*/ 922163 h 922163"/>
                <a:gd name="connsiteX1" fmla="*/ 3204 w 1893358"/>
                <a:gd name="connsiteY1" fmla="*/ 922163 h 922163"/>
                <a:gd name="connsiteX2" fmla="*/ 99097 w 1893358"/>
                <a:gd name="connsiteY2" fmla="*/ 457622 h 922163"/>
                <a:gd name="connsiteX3" fmla="*/ 2135 w 1893358"/>
                <a:gd name="connsiteY3" fmla="*/ 51222 h 922163"/>
                <a:gd name="connsiteX4" fmla="*/ 14255 w 1893358"/>
                <a:gd name="connsiteY4" fmla="*/ 0 h 922163"/>
                <a:gd name="connsiteX5" fmla="*/ 1474463 w 1893358"/>
                <a:gd name="connsiteY5" fmla="*/ 0 h 922163"/>
                <a:gd name="connsiteX6" fmla="*/ 1593844 w 1893358"/>
                <a:gd name="connsiteY6" fmla="*/ 37388 h 922163"/>
                <a:gd name="connsiteX7" fmla="*/ 1690806 w 1893358"/>
                <a:gd name="connsiteY7" fmla="*/ 443788 h 922163"/>
                <a:gd name="connsiteX0" fmla="*/ 1893358 w 1893358"/>
                <a:gd name="connsiteY0" fmla="*/ 922163 h 922163"/>
                <a:gd name="connsiteX1" fmla="*/ 3204 w 1893358"/>
                <a:gd name="connsiteY1" fmla="*/ 922163 h 922163"/>
                <a:gd name="connsiteX2" fmla="*/ 99097 w 1893358"/>
                <a:gd name="connsiteY2" fmla="*/ 457622 h 922163"/>
                <a:gd name="connsiteX3" fmla="*/ 2135 w 1893358"/>
                <a:gd name="connsiteY3" fmla="*/ 51222 h 922163"/>
                <a:gd name="connsiteX4" fmla="*/ 14255 w 1893358"/>
                <a:gd name="connsiteY4" fmla="*/ 0 h 922163"/>
                <a:gd name="connsiteX5" fmla="*/ 1474463 w 1893358"/>
                <a:gd name="connsiteY5" fmla="*/ 0 h 922163"/>
                <a:gd name="connsiteX6" fmla="*/ 1593844 w 1893358"/>
                <a:gd name="connsiteY6" fmla="*/ 37388 h 922163"/>
                <a:gd name="connsiteX7" fmla="*/ 1690806 w 1893358"/>
                <a:gd name="connsiteY7" fmla="*/ 443788 h 922163"/>
                <a:gd name="connsiteX0" fmla="*/ 1893358 w 1893358"/>
                <a:gd name="connsiteY0" fmla="*/ 922163 h 922163"/>
                <a:gd name="connsiteX1" fmla="*/ 3204 w 1893358"/>
                <a:gd name="connsiteY1" fmla="*/ 922163 h 922163"/>
                <a:gd name="connsiteX2" fmla="*/ 99097 w 1893358"/>
                <a:gd name="connsiteY2" fmla="*/ 457622 h 922163"/>
                <a:gd name="connsiteX3" fmla="*/ 2135 w 1893358"/>
                <a:gd name="connsiteY3" fmla="*/ 51222 h 922163"/>
                <a:gd name="connsiteX4" fmla="*/ 14255 w 1893358"/>
                <a:gd name="connsiteY4" fmla="*/ 0 h 922163"/>
                <a:gd name="connsiteX5" fmla="*/ 1474463 w 1893358"/>
                <a:gd name="connsiteY5" fmla="*/ 0 h 922163"/>
                <a:gd name="connsiteX6" fmla="*/ 1593844 w 1893358"/>
                <a:gd name="connsiteY6" fmla="*/ 37388 h 922163"/>
                <a:gd name="connsiteX7" fmla="*/ 1690806 w 1893358"/>
                <a:gd name="connsiteY7" fmla="*/ 443788 h 922163"/>
                <a:gd name="connsiteX0" fmla="*/ 1893358 w 1893358"/>
                <a:gd name="connsiteY0" fmla="*/ 922163 h 922163"/>
                <a:gd name="connsiteX1" fmla="*/ 3204 w 1893358"/>
                <a:gd name="connsiteY1" fmla="*/ 922163 h 922163"/>
                <a:gd name="connsiteX2" fmla="*/ 99097 w 1893358"/>
                <a:gd name="connsiteY2" fmla="*/ 457622 h 922163"/>
                <a:gd name="connsiteX3" fmla="*/ 2135 w 1893358"/>
                <a:gd name="connsiteY3" fmla="*/ 51222 h 922163"/>
                <a:gd name="connsiteX4" fmla="*/ 14255 w 1893358"/>
                <a:gd name="connsiteY4" fmla="*/ 0 h 922163"/>
                <a:gd name="connsiteX5" fmla="*/ 1574451 w 1893358"/>
                <a:gd name="connsiteY5" fmla="*/ 0 h 922163"/>
                <a:gd name="connsiteX6" fmla="*/ 1593844 w 1893358"/>
                <a:gd name="connsiteY6" fmla="*/ 37388 h 922163"/>
                <a:gd name="connsiteX7" fmla="*/ 1690806 w 1893358"/>
                <a:gd name="connsiteY7" fmla="*/ 443788 h 922163"/>
                <a:gd name="connsiteX0" fmla="*/ 1643394 w 1690806"/>
                <a:gd name="connsiteY0" fmla="*/ 922163 h 922163"/>
                <a:gd name="connsiteX1" fmla="*/ 3204 w 1690806"/>
                <a:gd name="connsiteY1" fmla="*/ 922163 h 922163"/>
                <a:gd name="connsiteX2" fmla="*/ 99097 w 1690806"/>
                <a:gd name="connsiteY2" fmla="*/ 457622 h 922163"/>
                <a:gd name="connsiteX3" fmla="*/ 2135 w 1690806"/>
                <a:gd name="connsiteY3" fmla="*/ 51222 h 922163"/>
                <a:gd name="connsiteX4" fmla="*/ 14255 w 1690806"/>
                <a:gd name="connsiteY4" fmla="*/ 0 h 922163"/>
                <a:gd name="connsiteX5" fmla="*/ 1574451 w 1690806"/>
                <a:gd name="connsiteY5" fmla="*/ 0 h 922163"/>
                <a:gd name="connsiteX6" fmla="*/ 1593844 w 1690806"/>
                <a:gd name="connsiteY6" fmla="*/ 37388 h 922163"/>
                <a:gd name="connsiteX7" fmla="*/ 1690806 w 1690806"/>
                <a:gd name="connsiteY7" fmla="*/ 443788 h 922163"/>
                <a:gd name="connsiteX0" fmla="*/ 1643394 w 1690806"/>
                <a:gd name="connsiteY0" fmla="*/ 922163 h 922163"/>
                <a:gd name="connsiteX1" fmla="*/ 3204 w 1690806"/>
                <a:gd name="connsiteY1" fmla="*/ 922163 h 922163"/>
                <a:gd name="connsiteX2" fmla="*/ 370207 w 1690806"/>
                <a:gd name="connsiteY2" fmla="*/ 457622 h 922163"/>
                <a:gd name="connsiteX3" fmla="*/ 2135 w 1690806"/>
                <a:gd name="connsiteY3" fmla="*/ 51222 h 922163"/>
                <a:gd name="connsiteX4" fmla="*/ 14255 w 1690806"/>
                <a:gd name="connsiteY4" fmla="*/ 0 h 922163"/>
                <a:gd name="connsiteX5" fmla="*/ 1574451 w 1690806"/>
                <a:gd name="connsiteY5" fmla="*/ 0 h 922163"/>
                <a:gd name="connsiteX6" fmla="*/ 1593844 w 1690806"/>
                <a:gd name="connsiteY6" fmla="*/ 37388 h 922163"/>
                <a:gd name="connsiteX7" fmla="*/ 1690806 w 1690806"/>
                <a:gd name="connsiteY7" fmla="*/ 443788 h 922163"/>
                <a:gd name="connsiteX0" fmla="*/ 1643394 w 1690806"/>
                <a:gd name="connsiteY0" fmla="*/ 922163 h 922163"/>
                <a:gd name="connsiteX1" fmla="*/ 3204 w 1690806"/>
                <a:gd name="connsiteY1" fmla="*/ 922163 h 922163"/>
                <a:gd name="connsiteX2" fmla="*/ 370207 w 1690806"/>
                <a:gd name="connsiteY2" fmla="*/ 457622 h 922163"/>
                <a:gd name="connsiteX3" fmla="*/ 2135 w 1690806"/>
                <a:gd name="connsiteY3" fmla="*/ 51222 h 922163"/>
                <a:gd name="connsiteX4" fmla="*/ 14255 w 1690806"/>
                <a:gd name="connsiteY4" fmla="*/ 0 h 922163"/>
                <a:gd name="connsiteX5" fmla="*/ 1574451 w 1690806"/>
                <a:gd name="connsiteY5" fmla="*/ 0 h 922163"/>
                <a:gd name="connsiteX6" fmla="*/ 1593844 w 1690806"/>
                <a:gd name="connsiteY6" fmla="*/ 37388 h 922163"/>
                <a:gd name="connsiteX7" fmla="*/ 1690806 w 1690806"/>
                <a:gd name="connsiteY7" fmla="*/ 443788 h 922163"/>
                <a:gd name="connsiteX0" fmla="*/ 1643394 w 1690806"/>
                <a:gd name="connsiteY0" fmla="*/ 922163 h 922163"/>
                <a:gd name="connsiteX1" fmla="*/ 3204 w 1690806"/>
                <a:gd name="connsiteY1" fmla="*/ 922163 h 922163"/>
                <a:gd name="connsiteX2" fmla="*/ 370207 w 1690806"/>
                <a:gd name="connsiteY2" fmla="*/ 457622 h 922163"/>
                <a:gd name="connsiteX3" fmla="*/ 2135 w 1690806"/>
                <a:gd name="connsiteY3" fmla="*/ 51222 h 922163"/>
                <a:gd name="connsiteX4" fmla="*/ 14255 w 1690806"/>
                <a:gd name="connsiteY4" fmla="*/ 0 h 922163"/>
                <a:gd name="connsiteX5" fmla="*/ 1574451 w 1690806"/>
                <a:gd name="connsiteY5" fmla="*/ 0 h 922163"/>
                <a:gd name="connsiteX6" fmla="*/ 1593844 w 1690806"/>
                <a:gd name="connsiteY6" fmla="*/ 37388 h 922163"/>
                <a:gd name="connsiteX7" fmla="*/ 1690806 w 1690806"/>
                <a:gd name="connsiteY7" fmla="*/ 443788 h 922163"/>
                <a:gd name="connsiteX0" fmla="*/ 1649387 w 1696799"/>
                <a:gd name="connsiteY0" fmla="*/ 922163 h 922163"/>
                <a:gd name="connsiteX1" fmla="*/ 9197 w 1696799"/>
                <a:gd name="connsiteY1" fmla="*/ 922163 h 922163"/>
                <a:gd name="connsiteX2" fmla="*/ 376200 w 1696799"/>
                <a:gd name="connsiteY2" fmla="*/ 457622 h 922163"/>
                <a:gd name="connsiteX3" fmla="*/ 8128 w 1696799"/>
                <a:gd name="connsiteY3" fmla="*/ 51222 h 922163"/>
                <a:gd name="connsiteX4" fmla="*/ 20248 w 1696799"/>
                <a:gd name="connsiteY4" fmla="*/ 0 h 922163"/>
                <a:gd name="connsiteX5" fmla="*/ 1580444 w 1696799"/>
                <a:gd name="connsiteY5" fmla="*/ 0 h 922163"/>
                <a:gd name="connsiteX6" fmla="*/ 1599837 w 1696799"/>
                <a:gd name="connsiteY6" fmla="*/ 37388 h 922163"/>
                <a:gd name="connsiteX7" fmla="*/ 1696799 w 1696799"/>
                <a:gd name="connsiteY7" fmla="*/ 443788 h 922163"/>
                <a:gd name="connsiteX0" fmla="*/ 1648571 w 1695983"/>
                <a:gd name="connsiteY0" fmla="*/ 922163 h 922163"/>
                <a:gd name="connsiteX1" fmla="*/ 8381 w 1695983"/>
                <a:gd name="connsiteY1" fmla="*/ 922163 h 922163"/>
                <a:gd name="connsiteX2" fmla="*/ 375384 w 1695983"/>
                <a:gd name="connsiteY2" fmla="*/ 457622 h 922163"/>
                <a:gd name="connsiteX3" fmla="*/ 7312 w 1695983"/>
                <a:gd name="connsiteY3" fmla="*/ 51222 h 922163"/>
                <a:gd name="connsiteX4" fmla="*/ 53320 w 1695983"/>
                <a:gd name="connsiteY4" fmla="*/ 0 h 922163"/>
                <a:gd name="connsiteX5" fmla="*/ 1579628 w 1695983"/>
                <a:gd name="connsiteY5" fmla="*/ 0 h 922163"/>
                <a:gd name="connsiteX6" fmla="*/ 1599021 w 1695983"/>
                <a:gd name="connsiteY6" fmla="*/ 37388 h 922163"/>
                <a:gd name="connsiteX7" fmla="*/ 1695983 w 1695983"/>
                <a:gd name="connsiteY7" fmla="*/ 443788 h 922163"/>
                <a:gd name="connsiteX0" fmla="*/ 1648571 w 1967093"/>
                <a:gd name="connsiteY0" fmla="*/ 922163 h 922163"/>
                <a:gd name="connsiteX1" fmla="*/ 8381 w 1967093"/>
                <a:gd name="connsiteY1" fmla="*/ 922163 h 922163"/>
                <a:gd name="connsiteX2" fmla="*/ 375384 w 1967093"/>
                <a:gd name="connsiteY2" fmla="*/ 457622 h 922163"/>
                <a:gd name="connsiteX3" fmla="*/ 7312 w 1967093"/>
                <a:gd name="connsiteY3" fmla="*/ 51222 h 922163"/>
                <a:gd name="connsiteX4" fmla="*/ 53320 w 1967093"/>
                <a:gd name="connsiteY4" fmla="*/ 0 h 922163"/>
                <a:gd name="connsiteX5" fmla="*/ 1579628 w 1967093"/>
                <a:gd name="connsiteY5" fmla="*/ 0 h 922163"/>
                <a:gd name="connsiteX6" fmla="*/ 1599021 w 1967093"/>
                <a:gd name="connsiteY6" fmla="*/ 37388 h 922163"/>
                <a:gd name="connsiteX7" fmla="*/ 1967093 w 1967093"/>
                <a:gd name="connsiteY7" fmla="*/ 443788 h 922163"/>
                <a:gd name="connsiteX0" fmla="*/ 1648571 w 1967093"/>
                <a:gd name="connsiteY0" fmla="*/ 922163 h 922163"/>
                <a:gd name="connsiteX1" fmla="*/ 8381 w 1967093"/>
                <a:gd name="connsiteY1" fmla="*/ 922163 h 922163"/>
                <a:gd name="connsiteX2" fmla="*/ 375384 w 1967093"/>
                <a:gd name="connsiteY2" fmla="*/ 457622 h 922163"/>
                <a:gd name="connsiteX3" fmla="*/ 7312 w 1967093"/>
                <a:gd name="connsiteY3" fmla="*/ 51222 h 922163"/>
                <a:gd name="connsiteX4" fmla="*/ 53320 w 1967093"/>
                <a:gd name="connsiteY4" fmla="*/ 0 h 922163"/>
                <a:gd name="connsiteX5" fmla="*/ 1579628 w 1967093"/>
                <a:gd name="connsiteY5" fmla="*/ 0 h 922163"/>
                <a:gd name="connsiteX6" fmla="*/ 1599021 w 1967093"/>
                <a:gd name="connsiteY6" fmla="*/ 37388 h 922163"/>
                <a:gd name="connsiteX7" fmla="*/ 1967093 w 1967093"/>
                <a:gd name="connsiteY7" fmla="*/ 443788 h 922163"/>
                <a:gd name="connsiteX0" fmla="*/ 1648571 w 1967093"/>
                <a:gd name="connsiteY0" fmla="*/ 922163 h 922163"/>
                <a:gd name="connsiteX1" fmla="*/ 8381 w 1967093"/>
                <a:gd name="connsiteY1" fmla="*/ 922163 h 922163"/>
                <a:gd name="connsiteX2" fmla="*/ 375384 w 1967093"/>
                <a:gd name="connsiteY2" fmla="*/ 457622 h 922163"/>
                <a:gd name="connsiteX3" fmla="*/ 7312 w 1967093"/>
                <a:gd name="connsiteY3" fmla="*/ 51222 h 922163"/>
                <a:gd name="connsiteX4" fmla="*/ 53320 w 1967093"/>
                <a:gd name="connsiteY4" fmla="*/ 0 h 922163"/>
                <a:gd name="connsiteX5" fmla="*/ 1579628 w 1967093"/>
                <a:gd name="connsiteY5" fmla="*/ 0 h 922163"/>
                <a:gd name="connsiteX6" fmla="*/ 1599021 w 1967093"/>
                <a:gd name="connsiteY6" fmla="*/ 37388 h 922163"/>
                <a:gd name="connsiteX7" fmla="*/ 1967093 w 1967093"/>
                <a:gd name="connsiteY7" fmla="*/ 443788 h 922163"/>
                <a:gd name="connsiteX0" fmla="*/ 1648571 w 1967093"/>
                <a:gd name="connsiteY0" fmla="*/ 922163 h 922163"/>
                <a:gd name="connsiteX1" fmla="*/ 8381 w 1967093"/>
                <a:gd name="connsiteY1" fmla="*/ 922163 h 922163"/>
                <a:gd name="connsiteX2" fmla="*/ 375384 w 1967093"/>
                <a:gd name="connsiteY2" fmla="*/ 457622 h 922163"/>
                <a:gd name="connsiteX3" fmla="*/ 7312 w 1967093"/>
                <a:gd name="connsiteY3" fmla="*/ 51222 h 922163"/>
                <a:gd name="connsiteX4" fmla="*/ 53320 w 1967093"/>
                <a:gd name="connsiteY4" fmla="*/ 0 h 922163"/>
                <a:gd name="connsiteX5" fmla="*/ 1525406 w 1967093"/>
                <a:gd name="connsiteY5" fmla="*/ 0 h 922163"/>
                <a:gd name="connsiteX6" fmla="*/ 1599021 w 1967093"/>
                <a:gd name="connsiteY6" fmla="*/ 37388 h 922163"/>
                <a:gd name="connsiteX7" fmla="*/ 1967093 w 1967093"/>
                <a:gd name="connsiteY7" fmla="*/ 443788 h 922163"/>
                <a:gd name="connsiteX0" fmla="*/ 1784126 w 1967093"/>
                <a:gd name="connsiteY0" fmla="*/ 922163 h 922163"/>
                <a:gd name="connsiteX1" fmla="*/ 8381 w 1967093"/>
                <a:gd name="connsiteY1" fmla="*/ 922163 h 922163"/>
                <a:gd name="connsiteX2" fmla="*/ 375384 w 1967093"/>
                <a:gd name="connsiteY2" fmla="*/ 457622 h 922163"/>
                <a:gd name="connsiteX3" fmla="*/ 7312 w 1967093"/>
                <a:gd name="connsiteY3" fmla="*/ 51222 h 922163"/>
                <a:gd name="connsiteX4" fmla="*/ 53320 w 1967093"/>
                <a:gd name="connsiteY4" fmla="*/ 0 h 922163"/>
                <a:gd name="connsiteX5" fmla="*/ 1525406 w 1967093"/>
                <a:gd name="connsiteY5" fmla="*/ 0 h 922163"/>
                <a:gd name="connsiteX6" fmla="*/ 1599021 w 1967093"/>
                <a:gd name="connsiteY6" fmla="*/ 37388 h 922163"/>
                <a:gd name="connsiteX7" fmla="*/ 1967093 w 1967093"/>
                <a:gd name="connsiteY7" fmla="*/ 443788 h 922163"/>
                <a:gd name="connsiteX0" fmla="*/ 1784126 w 1967093"/>
                <a:gd name="connsiteY0" fmla="*/ 922163 h 922163"/>
                <a:gd name="connsiteX1" fmla="*/ 8381 w 1967093"/>
                <a:gd name="connsiteY1" fmla="*/ 922163 h 922163"/>
                <a:gd name="connsiteX2" fmla="*/ 1528272 w 1967093"/>
                <a:gd name="connsiteY2" fmla="*/ 457622 h 922163"/>
                <a:gd name="connsiteX3" fmla="*/ 7312 w 1967093"/>
                <a:gd name="connsiteY3" fmla="*/ 51222 h 922163"/>
                <a:gd name="connsiteX4" fmla="*/ 53320 w 1967093"/>
                <a:gd name="connsiteY4" fmla="*/ 0 h 922163"/>
                <a:gd name="connsiteX5" fmla="*/ 1525406 w 1967093"/>
                <a:gd name="connsiteY5" fmla="*/ 0 h 922163"/>
                <a:gd name="connsiteX6" fmla="*/ 1599021 w 1967093"/>
                <a:gd name="connsiteY6" fmla="*/ 37388 h 922163"/>
                <a:gd name="connsiteX7" fmla="*/ 1967093 w 1967093"/>
                <a:gd name="connsiteY7" fmla="*/ 443788 h 922163"/>
                <a:gd name="connsiteX0" fmla="*/ 1784126 w 1967093"/>
                <a:gd name="connsiteY0" fmla="*/ 922163 h 922163"/>
                <a:gd name="connsiteX1" fmla="*/ 8381 w 1967093"/>
                <a:gd name="connsiteY1" fmla="*/ 922163 h 922163"/>
                <a:gd name="connsiteX2" fmla="*/ 1528272 w 1967093"/>
                <a:gd name="connsiteY2" fmla="*/ 457622 h 922163"/>
                <a:gd name="connsiteX3" fmla="*/ 7312 w 1967093"/>
                <a:gd name="connsiteY3" fmla="*/ 51222 h 922163"/>
                <a:gd name="connsiteX4" fmla="*/ 53320 w 1967093"/>
                <a:gd name="connsiteY4" fmla="*/ 0 h 922163"/>
                <a:gd name="connsiteX5" fmla="*/ 1525406 w 1967093"/>
                <a:gd name="connsiteY5" fmla="*/ 0 h 922163"/>
                <a:gd name="connsiteX6" fmla="*/ 1599021 w 1967093"/>
                <a:gd name="connsiteY6" fmla="*/ 37388 h 922163"/>
                <a:gd name="connsiteX7" fmla="*/ 1967093 w 1967093"/>
                <a:gd name="connsiteY7" fmla="*/ 443788 h 922163"/>
                <a:gd name="connsiteX0" fmla="*/ 1784126 w 1967093"/>
                <a:gd name="connsiteY0" fmla="*/ 922163 h 922163"/>
                <a:gd name="connsiteX1" fmla="*/ 8381 w 1967093"/>
                <a:gd name="connsiteY1" fmla="*/ 922163 h 922163"/>
                <a:gd name="connsiteX2" fmla="*/ 1528272 w 1967093"/>
                <a:gd name="connsiteY2" fmla="*/ 457622 h 922163"/>
                <a:gd name="connsiteX3" fmla="*/ 7312 w 1967093"/>
                <a:gd name="connsiteY3" fmla="*/ 51222 h 922163"/>
                <a:gd name="connsiteX4" fmla="*/ 53320 w 1967093"/>
                <a:gd name="connsiteY4" fmla="*/ 0 h 922163"/>
                <a:gd name="connsiteX5" fmla="*/ 1525406 w 1967093"/>
                <a:gd name="connsiteY5" fmla="*/ 0 h 922163"/>
                <a:gd name="connsiteX6" fmla="*/ 1599021 w 1967093"/>
                <a:gd name="connsiteY6" fmla="*/ 37388 h 922163"/>
                <a:gd name="connsiteX7" fmla="*/ 1967093 w 1967093"/>
                <a:gd name="connsiteY7" fmla="*/ 443788 h 922163"/>
                <a:gd name="connsiteX0" fmla="*/ 1809455 w 1992422"/>
                <a:gd name="connsiteY0" fmla="*/ 922163 h 922163"/>
                <a:gd name="connsiteX1" fmla="*/ 33710 w 1992422"/>
                <a:gd name="connsiteY1" fmla="*/ 922163 h 922163"/>
                <a:gd name="connsiteX2" fmla="*/ 1553601 w 1992422"/>
                <a:gd name="connsiteY2" fmla="*/ 457622 h 922163"/>
                <a:gd name="connsiteX3" fmla="*/ 32641 w 1992422"/>
                <a:gd name="connsiteY3" fmla="*/ 51222 h 922163"/>
                <a:gd name="connsiteX4" fmla="*/ 78649 w 1992422"/>
                <a:gd name="connsiteY4" fmla="*/ 0 h 922163"/>
                <a:gd name="connsiteX5" fmla="*/ 1550735 w 1992422"/>
                <a:gd name="connsiteY5" fmla="*/ 0 h 922163"/>
                <a:gd name="connsiteX6" fmla="*/ 1624350 w 1992422"/>
                <a:gd name="connsiteY6" fmla="*/ 37388 h 922163"/>
                <a:gd name="connsiteX7" fmla="*/ 1992422 w 1992422"/>
                <a:gd name="connsiteY7" fmla="*/ 443788 h 922163"/>
                <a:gd name="connsiteX0" fmla="*/ 1806209 w 1989176"/>
                <a:gd name="connsiteY0" fmla="*/ 922163 h 922163"/>
                <a:gd name="connsiteX1" fmla="*/ 30464 w 1989176"/>
                <a:gd name="connsiteY1" fmla="*/ 922163 h 922163"/>
                <a:gd name="connsiteX2" fmla="*/ 1550355 w 1989176"/>
                <a:gd name="connsiteY2" fmla="*/ 457622 h 922163"/>
                <a:gd name="connsiteX3" fmla="*/ 29395 w 1989176"/>
                <a:gd name="connsiteY3" fmla="*/ 51222 h 922163"/>
                <a:gd name="connsiteX4" fmla="*/ 219515 w 1989176"/>
                <a:gd name="connsiteY4" fmla="*/ 0 h 922163"/>
                <a:gd name="connsiteX5" fmla="*/ 1547489 w 1989176"/>
                <a:gd name="connsiteY5" fmla="*/ 0 h 922163"/>
                <a:gd name="connsiteX6" fmla="*/ 1621104 w 1989176"/>
                <a:gd name="connsiteY6" fmla="*/ 37388 h 922163"/>
                <a:gd name="connsiteX7" fmla="*/ 1989176 w 1989176"/>
                <a:gd name="connsiteY7" fmla="*/ 443788 h 922163"/>
                <a:gd name="connsiteX0" fmla="*/ 1806209 w 3142064"/>
                <a:gd name="connsiteY0" fmla="*/ 922163 h 922163"/>
                <a:gd name="connsiteX1" fmla="*/ 30464 w 3142064"/>
                <a:gd name="connsiteY1" fmla="*/ 922163 h 922163"/>
                <a:gd name="connsiteX2" fmla="*/ 1550355 w 3142064"/>
                <a:gd name="connsiteY2" fmla="*/ 457622 h 922163"/>
                <a:gd name="connsiteX3" fmla="*/ 29395 w 3142064"/>
                <a:gd name="connsiteY3" fmla="*/ 51222 h 922163"/>
                <a:gd name="connsiteX4" fmla="*/ 219515 w 3142064"/>
                <a:gd name="connsiteY4" fmla="*/ 0 h 922163"/>
                <a:gd name="connsiteX5" fmla="*/ 1547489 w 3142064"/>
                <a:gd name="connsiteY5" fmla="*/ 0 h 922163"/>
                <a:gd name="connsiteX6" fmla="*/ 1621104 w 3142064"/>
                <a:gd name="connsiteY6" fmla="*/ 37388 h 922163"/>
                <a:gd name="connsiteX7" fmla="*/ 3142064 w 3142064"/>
                <a:gd name="connsiteY7" fmla="*/ 443788 h 922163"/>
                <a:gd name="connsiteX0" fmla="*/ 1806209 w 3142064"/>
                <a:gd name="connsiteY0" fmla="*/ 922163 h 922163"/>
                <a:gd name="connsiteX1" fmla="*/ 30464 w 3142064"/>
                <a:gd name="connsiteY1" fmla="*/ 922163 h 922163"/>
                <a:gd name="connsiteX2" fmla="*/ 1550355 w 3142064"/>
                <a:gd name="connsiteY2" fmla="*/ 457622 h 922163"/>
                <a:gd name="connsiteX3" fmla="*/ 29395 w 3142064"/>
                <a:gd name="connsiteY3" fmla="*/ 51222 h 922163"/>
                <a:gd name="connsiteX4" fmla="*/ 219515 w 3142064"/>
                <a:gd name="connsiteY4" fmla="*/ 0 h 922163"/>
                <a:gd name="connsiteX5" fmla="*/ 1547489 w 3142064"/>
                <a:gd name="connsiteY5" fmla="*/ 0 h 922163"/>
                <a:gd name="connsiteX6" fmla="*/ 1621104 w 3142064"/>
                <a:gd name="connsiteY6" fmla="*/ 37388 h 922163"/>
                <a:gd name="connsiteX7" fmla="*/ 3142064 w 3142064"/>
                <a:gd name="connsiteY7" fmla="*/ 443788 h 922163"/>
                <a:gd name="connsiteX0" fmla="*/ 1806209 w 3142064"/>
                <a:gd name="connsiteY0" fmla="*/ 922163 h 922163"/>
                <a:gd name="connsiteX1" fmla="*/ 30464 w 3142064"/>
                <a:gd name="connsiteY1" fmla="*/ 922163 h 922163"/>
                <a:gd name="connsiteX2" fmla="*/ 1550355 w 3142064"/>
                <a:gd name="connsiteY2" fmla="*/ 457622 h 922163"/>
                <a:gd name="connsiteX3" fmla="*/ 29395 w 3142064"/>
                <a:gd name="connsiteY3" fmla="*/ 51222 h 922163"/>
                <a:gd name="connsiteX4" fmla="*/ 219515 w 3142064"/>
                <a:gd name="connsiteY4" fmla="*/ 0 h 922163"/>
                <a:gd name="connsiteX5" fmla="*/ 1547489 w 3142064"/>
                <a:gd name="connsiteY5" fmla="*/ 0 h 922163"/>
                <a:gd name="connsiteX6" fmla="*/ 1621104 w 3142064"/>
                <a:gd name="connsiteY6" fmla="*/ 37388 h 922163"/>
                <a:gd name="connsiteX7" fmla="*/ 3142064 w 3142064"/>
                <a:gd name="connsiteY7" fmla="*/ 443788 h 922163"/>
                <a:gd name="connsiteX0" fmla="*/ 1806209 w 3142064"/>
                <a:gd name="connsiteY0" fmla="*/ 922163 h 922163"/>
                <a:gd name="connsiteX1" fmla="*/ 30464 w 3142064"/>
                <a:gd name="connsiteY1" fmla="*/ 922163 h 922163"/>
                <a:gd name="connsiteX2" fmla="*/ 1550355 w 3142064"/>
                <a:gd name="connsiteY2" fmla="*/ 457622 h 922163"/>
                <a:gd name="connsiteX3" fmla="*/ 29395 w 3142064"/>
                <a:gd name="connsiteY3" fmla="*/ 51222 h 922163"/>
                <a:gd name="connsiteX4" fmla="*/ 219515 w 3142064"/>
                <a:gd name="connsiteY4" fmla="*/ 0 h 922163"/>
                <a:gd name="connsiteX5" fmla="*/ 1316912 w 3142064"/>
                <a:gd name="connsiteY5" fmla="*/ 0 h 922163"/>
                <a:gd name="connsiteX6" fmla="*/ 1621104 w 3142064"/>
                <a:gd name="connsiteY6" fmla="*/ 37388 h 922163"/>
                <a:gd name="connsiteX7" fmla="*/ 3142064 w 3142064"/>
                <a:gd name="connsiteY7" fmla="*/ 443788 h 922163"/>
                <a:gd name="connsiteX0" fmla="*/ 2382650 w 3142064"/>
                <a:gd name="connsiteY0" fmla="*/ 922163 h 922163"/>
                <a:gd name="connsiteX1" fmla="*/ 30464 w 3142064"/>
                <a:gd name="connsiteY1" fmla="*/ 922163 h 922163"/>
                <a:gd name="connsiteX2" fmla="*/ 1550355 w 3142064"/>
                <a:gd name="connsiteY2" fmla="*/ 457622 h 922163"/>
                <a:gd name="connsiteX3" fmla="*/ 29395 w 3142064"/>
                <a:gd name="connsiteY3" fmla="*/ 51222 h 922163"/>
                <a:gd name="connsiteX4" fmla="*/ 219515 w 3142064"/>
                <a:gd name="connsiteY4" fmla="*/ 0 h 922163"/>
                <a:gd name="connsiteX5" fmla="*/ 1316912 w 3142064"/>
                <a:gd name="connsiteY5" fmla="*/ 0 h 922163"/>
                <a:gd name="connsiteX6" fmla="*/ 1621104 w 3142064"/>
                <a:gd name="connsiteY6" fmla="*/ 37388 h 922163"/>
                <a:gd name="connsiteX7" fmla="*/ 3142064 w 3142064"/>
                <a:gd name="connsiteY7" fmla="*/ 443788 h 922163"/>
                <a:gd name="connsiteX0" fmla="*/ 2382650 w 4379714"/>
                <a:gd name="connsiteY0" fmla="*/ 922163 h 922163"/>
                <a:gd name="connsiteX1" fmla="*/ 30464 w 4379714"/>
                <a:gd name="connsiteY1" fmla="*/ 922163 h 922163"/>
                <a:gd name="connsiteX2" fmla="*/ 4379714 w 4379714"/>
                <a:gd name="connsiteY2" fmla="*/ 457622 h 922163"/>
                <a:gd name="connsiteX3" fmla="*/ 29395 w 4379714"/>
                <a:gd name="connsiteY3" fmla="*/ 51222 h 922163"/>
                <a:gd name="connsiteX4" fmla="*/ 219515 w 4379714"/>
                <a:gd name="connsiteY4" fmla="*/ 0 h 922163"/>
                <a:gd name="connsiteX5" fmla="*/ 1316912 w 4379714"/>
                <a:gd name="connsiteY5" fmla="*/ 0 h 922163"/>
                <a:gd name="connsiteX6" fmla="*/ 1621104 w 4379714"/>
                <a:gd name="connsiteY6" fmla="*/ 37388 h 922163"/>
                <a:gd name="connsiteX7" fmla="*/ 3142064 w 4379714"/>
                <a:gd name="connsiteY7" fmla="*/ 443788 h 922163"/>
                <a:gd name="connsiteX0" fmla="*/ 2382650 w 4379714"/>
                <a:gd name="connsiteY0" fmla="*/ 922163 h 922163"/>
                <a:gd name="connsiteX1" fmla="*/ 30464 w 4379714"/>
                <a:gd name="connsiteY1" fmla="*/ 922163 h 922163"/>
                <a:gd name="connsiteX2" fmla="*/ 4379714 w 4379714"/>
                <a:gd name="connsiteY2" fmla="*/ 457622 h 922163"/>
                <a:gd name="connsiteX3" fmla="*/ 29395 w 4379714"/>
                <a:gd name="connsiteY3" fmla="*/ 51222 h 922163"/>
                <a:gd name="connsiteX4" fmla="*/ 219515 w 4379714"/>
                <a:gd name="connsiteY4" fmla="*/ 0 h 922163"/>
                <a:gd name="connsiteX5" fmla="*/ 1316912 w 4379714"/>
                <a:gd name="connsiteY5" fmla="*/ 0 h 922163"/>
                <a:gd name="connsiteX6" fmla="*/ 1621104 w 4379714"/>
                <a:gd name="connsiteY6" fmla="*/ 37388 h 922163"/>
                <a:gd name="connsiteX7" fmla="*/ 3142064 w 4379714"/>
                <a:gd name="connsiteY7" fmla="*/ 443788 h 922163"/>
                <a:gd name="connsiteX0" fmla="*/ 2382650 w 4379714"/>
                <a:gd name="connsiteY0" fmla="*/ 922163 h 922163"/>
                <a:gd name="connsiteX1" fmla="*/ 30464 w 4379714"/>
                <a:gd name="connsiteY1" fmla="*/ 922163 h 922163"/>
                <a:gd name="connsiteX2" fmla="*/ 4379714 w 4379714"/>
                <a:gd name="connsiteY2" fmla="*/ 457622 h 922163"/>
                <a:gd name="connsiteX3" fmla="*/ 29395 w 4379714"/>
                <a:gd name="connsiteY3" fmla="*/ 51222 h 922163"/>
                <a:gd name="connsiteX4" fmla="*/ 219515 w 4379714"/>
                <a:gd name="connsiteY4" fmla="*/ 0 h 922163"/>
                <a:gd name="connsiteX5" fmla="*/ 1316912 w 4379714"/>
                <a:gd name="connsiteY5" fmla="*/ 0 h 922163"/>
                <a:gd name="connsiteX6" fmla="*/ 1621104 w 4379714"/>
                <a:gd name="connsiteY6" fmla="*/ 37388 h 922163"/>
                <a:gd name="connsiteX7" fmla="*/ 3142064 w 4379714"/>
                <a:gd name="connsiteY7" fmla="*/ 443788 h 922163"/>
                <a:gd name="connsiteX0" fmla="*/ 2444377 w 4441441"/>
                <a:gd name="connsiteY0" fmla="*/ 922163 h 922163"/>
                <a:gd name="connsiteX1" fmla="*/ 92191 w 4441441"/>
                <a:gd name="connsiteY1" fmla="*/ 922163 h 922163"/>
                <a:gd name="connsiteX2" fmla="*/ 4441441 w 4441441"/>
                <a:gd name="connsiteY2" fmla="*/ 457622 h 922163"/>
                <a:gd name="connsiteX3" fmla="*/ 91122 w 4441441"/>
                <a:gd name="connsiteY3" fmla="*/ 51222 h 922163"/>
                <a:gd name="connsiteX4" fmla="*/ 281242 w 4441441"/>
                <a:gd name="connsiteY4" fmla="*/ 0 h 922163"/>
                <a:gd name="connsiteX5" fmla="*/ 1378639 w 4441441"/>
                <a:gd name="connsiteY5" fmla="*/ 0 h 922163"/>
                <a:gd name="connsiteX6" fmla="*/ 1682831 w 4441441"/>
                <a:gd name="connsiteY6" fmla="*/ 37388 h 922163"/>
                <a:gd name="connsiteX7" fmla="*/ 3203791 w 4441441"/>
                <a:gd name="connsiteY7" fmla="*/ 443788 h 922163"/>
                <a:gd name="connsiteX0" fmla="*/ 2436858 w 4433922"/>
                <a:gd name="connsiteY0" fmla="*/ 922163 h 922163"/>
                <a:gd name="connsiteX1" fmla="*/ 84672 w 4433922"/>
                <a:gd name="connsiteY1" fmla="*/ 922163 h 922163"/>
                <a:gd name="connsiteX2" fmla="*/ 4433922 w 4433922"/>
                <a:gd name="connsiteY2" fmla="*/ 457622 h 922163"/>
                <a:gd name="connsiteX3" fmla="*/ 83603 w 4433922"/>
                <a:gd name="connsiteY3" fmla="*/ 51222 h 922163"/>
                <a:gd name="connsiteX4" fmla="*/ 627389 w 4433922"/>
                <a:gd name="connsiteY4" fmla="*/ 0 h 922163"/>
                <a:gd name="connsiteX5" fmla="*/ 1371120 w 4433922"/>
                <a:gd name="connsiteY5" fmla="*/ 0 h 922163"/>
                <a:gd name="connsiteX6" fmla="*/ 1675312 w 4433922"/>
                <a:gd name="connsiteY6" fmla="*/ 37388 h 922163"/>
                <a:gd name="connsiteX7" fmla="*/ 3196272 w 4433922"/>
                <a:gd name="connsiteY7" fmla="*/ 443788 h 922163"/>
                <a:gd name="connsiteX0" fmla="*/ 2436858 w 6025644"/>
                <a:gd name="connsiteY0" fmla="*/ 922163 h 922163"/>
                <a:gd name="connsiteX1" fmla="*/ 84672 w 6025644"/>
                <a:gd name="connsiteY1" fmla="*/ 922163 h 922163"/>
                <a:gd name="connsiteX2" fmla="*/ 4433922 w 6025644"/>
                <a:gd name="connsiteY2" fmla="*/ 457622 h 922163"/>
                <a:gd name="connsiteX3" fmla="*/ 83603 w 6025644"/>
                <a:gd name="connsiteY3" fmla="*/ 51222 h 922163"/>
                <a:gd name="connsiteX4" fmla="*/ 627389 w 6025644"/>
                <a:gd name="connsiteY4" fmla="*/ 0 h 922163"/>
                <a:gd name="connsiteX5" fmla="*/ 1371120 w 6025644"/>
                <a:gd name="connsiteY5" fmla="*/ 0 h 922163"/>
                <a:gd name="connsiteX6" fmla="*/ 1675312 w 6025644"/>
                <a:gd name="connsiteY6" fmla="*/ 37388 h 922163"/>
                <a:gd name="connsiteX7" fmla="*/ 6025644 w 6025644"/>
                <a:gd name="connsiteY7" fmla="*/ 443788 h 922163"/>
                <a:gd name="connsiteX0" fmla="*/ 2436858 w 6025644"/>
                <a:gd name="connsiteY0" fmla="*/ 922163 h 922163"/>
                <a:gd name="connsiteX1" fmla="*/ 84672 w 6025644"/>
                <a:gd name="connsiteY1" fmla="*/ 922163 h 922163"/>
                <a:gd name="connsiteX2" fmla="*/ 4433922 w 6025644"/>
                <a:gd name="connsiteY2" fmla="*/ 457622 h 922163"/>
                <a:gd name="connsiteX3" fmla="*/ 83603 w 6025644"/>
                <a:gd name="connsiteY3" fmla="*/ 51222 h 922163"/>
                <a:gd name="connsiteX4" fmla="*/ 627389 w 6025644"/>
                <a:gd name="connsiteY4" fmla="*/ 0 h 922163"/>
                <a:gd name="connsiteX5" fmla="*/ 1371120 w 6025644"/>
                <a:gd name="connsiteY5" fmla="*/ 0 h 922163"/>
                <a:gd name="connsiteX6" fmla="*/ 1675312 w 6025644"/>
                <a:gd name="connsiteY6" fmla="*/ 37388 h 922163"/>
                <a:gd name="connsiteX7" fmla="*/ 6025644 w 6025644"/>
                <a:gd name="connsiteY7" fmla="*/ 443788 h 922163"/>
                <a:gd name="connsiteX0" fmla="*/ 2436858 w 6025644"/>
                <a:gd name="connsiteY0" fmla="*/ 922163 h 922163"/>
                <a:gd name="connsiteX1" fmla="*/ 84672 w 6025644"/>
                <a:gd name="connsiteY1" fmla="*/ 922163 h 922163"/>
                <a:gd name="connsiteX2" fmla="*/ 4433922 w 6025644"/>
                <a:gd name="connsiteY2" fmla="*/ 457622 h 922163"/>
                <a:gd name="connsiteX3" fmla="*/ 83603 w 6025644"/>
                <a:gd name="connsiteY3" fmla="*/ 51222 h 922163"/>
                <a:gd name="connsiteX4" fmla="*/ 627389 w 6025644"/>
                <a:gd name="connsiteY4" fmla="*/ 0 h 922163"/>
                <a:gd name="connsiteX5" fmla="*/ 1371120 w 6025644"/>
                <a:gd name="connsiteY5" fmla="*/ 0 h 922163"/>
                <a:gd name="connsiteX6" fmla="*/ 1675312 w 6025644"/>
                <a:gd name="connsiteY6" fmla="*/ 37388 h 922163"/>
                <a:gd name="connsiteX7" fmla="*/ 6025644 w 6025644"/>
                <a:gd name="connsiteY7" fmla="*/ 443788 h 922163"/>
                <a:gd name="connsiteX0" fmla="*/ 2436858 w 6025644"/>
                <a:gd name="connsiteY0" fmla="*/ 922163 h 922163"/>
                <a:gd name="connsiteX1" fmla="*/ 84672 w 6025644"/>
                <a:gd name="connsiteY1" fmla="*/ 922163 h 922163"/>
                <a:gd name="connsiteX2" fmla="*/ 4433922 w 6025644"/>
                <a:gd name="connsiteY2" fmla="*/ 457622 h 922163"/>
                <a:gd name="connsiteX3" fmla="*/ 83603 w 6025644"/>
                <a:gd name="connsiteY3" fmla="*/ 51222 h 922163"/>
                <a:gd name="connsiteX4" fmla="*/ 627389 w 6025644"/>
                <a:gd name="connsiteY4" fmla="*/ 0 h 922163"/>
                <a:gd name="connsiteX5" fmla="*/ 805238 w 6025644"/>
                <a:gd name="connsiteY5" fmla="*/ 0 h 922163"/>
                <a:gd name="connsiteX6" fmla="*/ 1675312 w 6025644"/>
                <a:gd name="connsiteY6" fmla="*/ 37388 h 922163"/>
                <a:gd name="connsiteX7" fmla="*/ 6025644 w 6025644"/>
                <a:gd name="connsiteY7" fmla="*/ 443788 h 922163"/>
                <a:gd name="connsiteX0" fmla="*/ 3851561 w 6025644"/>
                <a:gd name="connsiteY0" fmla="*/ 922163 h 922163"/>
                <a:gd name="connsiteX1" fmla="*/ 84672 w 6025644"/>
                <a:gd name="connsiteY1" fmla="*/ 922163 h 922163"/>
                <a:gd name="connsiteX2" fmla="*/ 4433922 w 6025644"/>
                <a:gd name="connsiteY2" fmla="*/ 457622 h 922163"/>
                <a:gd name="connsiteX3" fmla="*/ 83603 w 6025644"/>
                <a:gd name="connsiteY3" fmla="*/ 51222 h 922163"/>
                <a:gd name="connsiteX4" fmla="*/ 627389 w 6025644"/>
                <a:gd name="connsiteY4" fmla="*/ 0 h 922163"/>
                <a:gd name="connsiteX5" fmla="*/ 805238 w 6025644"/>
                <a:gd name="connsiteY5" fmla="*/ 0 h 922163"/>
                <a:gd name="connsiteX6" fmla="*/ 1675312 w 6025644"/>
                <a:gd name="connsiteY6" fmla="*/ 37388 h 922163"/>
                <a:gd name="connsiteX7" fmla="*/ 6025644 w 6025644"/>
                <a:gd name="connsiteY7" fmla="*/ 443788 h 922163"/>
                <a:gd name="connsiteX0" fmla="*/ 3851561 w 6025644"/>
                <a:gd name="connsiteY0" fmla="*/ 922163 h 922163"/>
                <a:gd name="connsiteX1" fmla="*/ 84672 w 6025644"/>
                <a:gd name="connsiteY1" fmla="*/ 922163 h 922163"/>
                <a:gd name="connsiteX2" fmla="*/ 2779978 w 6025644"/>
                <a:gd name="connsiteY2" fmla="*/ 457622 h 922163"/>
                <a:gd name="connsiteX3" fmla="*/ 83603 w 6025644"/>
                <a:gd name="connsiteY3" fmla="*/ 51222 h 922163"/>
                <a:gd name="connsiteX4" fmla="*/ 627389 w 6025644"/>
                <a:gd name="connsiteY4" fmla="*/ 0 h 922163"/>
                <a:gd name="connsiteX5" fmla="*/ 805238 w 6025644"/>
                <a:gd name="connsiteY5" fmla="*/ 0 h 922163"/>
                <a:gd name="connsiteX6" fmla="*/ 1675312 w 6025644"/>
                <a:gd name="connsiteY6" fmla="*/ 37388 h 922163"/>
                <a:gd name="connsiteX7" fmla="*/ 6025644 w 6025644"/>
                <a:gd name="connsiteY7" fmla="*/ 443788 h 922163"/>
                <a:gd name="connsiteX0" fmla="*/ 3851561 w 6025644"/>
                <a:gd name="connsiteY0" fmla="*/ 922163 h 922163"/>
                <a:gd name="connsiteX1" fmla="*/ 84672 w 6025644"/>
                <a:gd name="connsiteY1" fmla="*/ 922163 h 922163"/>
                <a:gd name="connsiteX2" fmla="*/ 2779978 w 6025644"/>
                <a:gd name="connsiteY2" fmla="*/ 457622 h 922163"/>
                <a:gd name="connsiteX3" fmla="*/ 83603 w 6025644"/>
                <a:gd name="connsiteY3" fmla="*/ 51222 h 922163"/>
                <a:gd name="connsiteX4" fmla="*/ 627389 w 6025644"/>
                <a:gd name="connsiteY4" fmla="*/ 0 h 922163"/>
                <a:gd name="connsiteX5" fmla="*/ 805238 w 6025644"/>
                <a:gd name="connsiteY5" fmla="*/ 0 h 922163"/>
                <a:gd name="connsiteX6" fmla="*/ 1675312 w 6025644"/>
                <a:gd name="connsiteY6" fmla="*/ 37388 h 922163"/>
                <a:gd name="connsiteX7" fmla="*/ 6025644 w 6025644"/>
                <a:gd name="connsiteY7" fmla="*/ 443788 h 922163"/>
                <a:gd name="connsiteX0" fmla="*/ 3851561 w 6025644"/>
                <a:gd name="connsiteY0" fmla="*/ 922163 h 922163"/>
                <a:gd name="connsiteX1" fmla="*/ 84672 w 6025644"/>
                <a:gd name="connsiteY1" fmla="*/ 922163 h 922163"/>
                <a:gd name="connsiteX2" fmla="*/ 2779978 w 6025644"/>
                <a:gd name="connsiteY2" fmla="*/ 457622 h 922163"/>
                <a:gd name="connsiteX3" fmla="*/ 83603 w 6025644"/>
                <a:gd name="connsiteY3" fmla="*/ 51222 h 922163"/>
                <a:gd name="connsiteX4" fmla="*/ 627389 w 6025644"/>
                <a:gd name="connsiteY4" fmla="*/ 0 h 922163"/>
                <a:gd name="connsiteX5" fmla="*/ 805238 w 6025644"/>
                <a:gd name="connsiteY5" fmla="*/ 0 h 922163"/>
                <a:gd name="connsiteX6" fmla="*/ 1675312 w 6025644"/>
                <a:gd name="connsiteY6" fmla="*/ 37388 h 922163"/>
                <a:gd name="connsiteX7" fmla="*/ 6025644 w 6025644"/>
                <a:gd name="connsiteY7" fmla="*/ 443788 h 922163"/>
                <a:gd name="connsiteX0" fmla="*/ 3816742 w 5990825"/>
                <a:gd name="connsiteY0" fmla="*/ 922163 h 922163"/>
                <a:gd name="connsiteX1" fmla="*/ 49853 w 5990825"/>
                <a:gd name="connsiteY1" fmla="*/ 922163 h 922163"/>
                <a:gd name="connsiteX2" fmla="*/ 2745159 w 5990825"/>
                <a:gd name="connsiteY2" fmla="*/ 457622 h 922163"/>
                <a:gd name="connsiteX3" fmla="*/ 48784 w 5990825"/>
                <a:gd name="connsiteY3" fmla="*/ 51222 h 922163"/>
                <a:gd name="connsiteX4" fmla="*/ 592570 w 5990825"/>
                <a:gd name="connsiteY4" fmla="*/ 0 h 922163"/>
                <a:gd name="connsiteX5" fmla="*/ 770419 w 5990825"/>
                <a:gd name="connsiteY5" fmla="*/ 0 h 922163"/>
                <a:gd name="connsiteX6" fmla="*/ 1640493 w 5990825"/>
                <a:gd name="connsiteY6" fmla="*/ 37388 h 922163"/>
                <a:gd name="connsiteX7" fmla="*/ 5990825 w 5990825"/>
                <a:gd name="connsiteY7" fmla="*/ 443788 h 922163"/>
                <a:gd name="connsiteX0" fmla="*/ 3819874 w 5993957"/>
                <a:gd name="connsiteY0" fmla="*/ 922163 h 922163"/>
                <a:gd name="connsiteX1" fmla="*/ 52985 w 5993957"/>
                <a:gd name="connsiteY1" fmla="*/ 922163 h 922163"/>
                <a:gd name="connsiteX2" fmla="*/ 2748291 w 5993957"/>
                <a:gd name="connsiteY2" fmla="*/ 457622 h 922163"/>
                <a:gd name="connsiteX3" fmla="*/ 51916 w 5993957"/>
                <a:gd name="connsiteY3" fmla="*/ 51222 h 922163"/>
                <a:gd name="connsiteX4" fmla="*/ 388958 w 5993957"/>
                <a:gd name="connsiteY4" fmla="*/ 0 h 922163"/>
                <a:gd name="connsiteX5" fmla="*/ 773551 w 5993957"/>
                <a:gd name="connsiteY5" fmla="*/ 0 h 922163"/>
                <a:gd name="connsiteX6" fmla="*/ 1643625 w 5993957"/>
                <a:gd name="connsiteY6" fmla="*/ 37388 h 922163"/>
                <a:gd name="connsiteX7" fmla="*/ 5993957 w 5993957"/>
                <a:gd name="connsiteY7" fmla="*/ 443788 h 922163"/>
                <a:gd name="connsiteX0" fmla="*/ 3819874 w 4340004"/>
                <a:gd name="connsiteY0" fmla="*/ 922163 h 922163"/>
                <a:gd name="connsiteX1" fmla="*/ 52985 w 4340004"/>
                <a:gd name="connsiteY1" fmla="*/ 922163 h 922163"/>
                <a:gd name="connsiteX2" fmla="*/ 2748291 w 4340004"/>
                <a:gd name="connsiteY2" fmla="*/ 457622 h 922163"/>
                <a:gd name="connsiteX3" fmla="*/ 51916 w 4340004"/>
                <a:gd name="connsiteY3" fmla="*/ 51222 h 922163"/>
                <a:gd name="connsiteX4" fmla="*/ 388958 w 4340004"/>
                <a:gd name="connsiteY4" fmla="*/ 0 h 922163"/>
                <a:gd name="connsiteX5" fmla="*/ 773551 w 4340004"/>
                <a:gd name="connsiteY5" fmla="*/ 0 h 922163"/>
                <a:gd name="connsiteX6" fmla="*/ 1643625 w 4340004"/>
                <a:gd name="connsiteY6" fmla="*/ 37388 h 922163"/>
                <a:gd name="connsiteX7" fmla="*/ 4340004 w 4340004"/>
                <a:gd name="connsiteY7" fmla="*/ 443788 h 922163"/>
                <a:gd name="connsiteX0" fmla="*/ 3819874 w 4340004"/>
                <a:gd name="connsiteY0" fmla="*/ 922163 h 922163"/>
                <a:gd name="connsiteX1" fmla="*/ 52985 w 4340004"/>
                <a:gd name="connsiteY1" fmla="*/ 922163 h 922163"/>
                <a:gd name="connsiteX2" fmla="*/ 2748291 w 4340004"/>
                <a:gd name="connsiteY2" fmla="*/ 457622 h 922163"/>
                <a:gd name="connsiteX3" fmla="*/ 51916 w 4340004"/>
                <a:gd name="connsiteY3" fmla="*/ 51222 h 922163"/>
                <a:gd name="connsiteX4" fmla="*/ 388958 w 4340004"/>
                <a:gd name="connsiteY4" fmla="*/ 0 h 922163"/>
                <a:gd name="connsiteX5" fmla="*/ 773551 w 4340004"/>
                <a:gd name="connsiteY5" fmla="*/ 0 h 922163"/>
                <a:gd name="connsiteX6" fmla="*/ 1643625 w 4340004"/>
                <a:gd name="connsiteY6" fmla="*/ 37388 h 922163"/>
                <a:gd name="connsiteX7" fmla="*/ 4340004 w 4340004"/>
                <a:gd name="connsiteY7" fmla="*/ 443788 h 922163"/>
                <a:gd name="connsiteX0" fmla="*/ 3819874 w 4340004"/>
                <a:gd name="connsiteY0" fmla="*/ 922163 h 922163"/>
                <a:gd name="connsiteX1" fmla="*/ 52985 w 4340004"/>
                <a:gd name="connsiteY1" fmla="*/ 922163 h 922163"/>
                <a:gd name="connsiteX2" fmla="*/ 2748291 w 4340004"/>
                <a:gd name="connsiteY2" fmla="*/ 457622 h 922163"/>
                <a:gd name="connsiteX3" fmla="*/ 51916 w 4340004"/>
                <a:gd name="connsiteY3" fmla="*/ 51222 h 922163"/>
                <a:gd name="connsiteX4" fmla="*/ 388958 w 4340004"/>
                <a:gd name="connsiteY4" fmla="*/ 0 h 922163"/>
                <a:gd name="connsiteX5" fmla="*/ 773551 w 4340004"/>
                <a:gd name="connsiteY5" fmla="*/ 0 h 922163"/>
                <a:gd name="connsiteX6" fmla="*/ 1643625 w 4340004"/>
                <a:gd name="connsiteY6" fmla="*/ 37388 h 922163"/>
                <a:gd name="connsiteX7" fmla="*/ 4340004 w 4340004"/>
                <a:gd name="connsiteY7" fmla="*/ 443788 h 922163"/>
                <a:gd name="connsiteX0" fmla="*/ 3819874 w 4340004"/>
                <a:gd name="connsiteY0" fmla="*/ 922163 h 922163"/>
                <a:gd name="connsiteX1" fmla="*/ 52985 w 4340004"/>
                <a:gd name="connsiteY1" fmla="*/ 922163 h 922163"/>
                <a:gd name="connsiteX2" fmla="*/ 2748291 w 4340004"/>
                <a:gd name="connsiteY2" fmla="*/ 457622 h 922163"/>
                <a:gd name="connsiteX3" fmla="*/ 51916 w 4340004"/>
                <a:gd name="connsiteY3" fmla="*/ 51222 h 922163"/>
                <a:gd name="connsiteX4" fmla="*/ 388958 w 4340004"/>
                <a:gd name="connsiteY4" fmla="*/ 0 h 922163"/>
                <a:gd name="connsiteX5" fmla="*/ 1104348 w 4340004"/>
                <a:gd name="connsiteY5" fmla="*/ 0 h 922163"/>
                <a:gd name="connsiteX6" fmla="*/ 1643625 w 4340004"/>
                <a:gd name="connsiteY6" fmla="*/ 37388 h 922163"/>
                <a:gd name="connsiteX7" fmla="*/ 4340004 w 4340004"/>
                <a:gd name="connsiteY7" fmla="*/ 443788 h 922163"/>
                <a:gd name="connsiteX0" fmla="*/ 2992876 w 4340004"/>
                <a:gd name="connsiteY0" fmla="*/ 922163 h 922163"/>
                <a:gd name="connsiteX1" fmla="*/ 52985 w 4340004"/>
                <a:gd name="connsiteY1" fmla="*/ 922163 h 922163"/>
                <a:gd name="connsiteX2" fmla="*/ 2748291 w 4340004"/>
                <a:gd name="connsiteY2" fmla="*/ 457622 h 922163"/>
                <a:gd name="connsiteX3" fmla="*/ 51916 w 4340004"/>
                <a:gd name="connsiteY3" fmla="*/ 51222 h 922163"/>
                <a:gd name="connsiteX4" fmla="*/ 388958 w 4340004"/>
                <a:gd name="connsiteY4" fmla="*/ 0 h 922163"/>
                <a:gd name="connsiteX5" fmla="*/ 1104348 w 4340004"/>
                <a:gd name="connsiteY5" fmla="*/ 0 h 922163"/>
                <a:gd name="connsiteX6" fmla="*/ 1643625 w 4340004"/>
                <a:gd name="connsiteY6" fmla="*/ 37388 h 922163"/>
                <a:gd name="connsiteX7" fmla="*/ 4340004 w 4340004"/>
                <a:gd name="connsiteY7" fmla="*/ 443788 h 922163"/>
                <a:gd name="connsiteX0" fmla="*/ 2992878 w 4340006"/>
                <a:gd name="connsiteY0" fmla="*/ 922163 h 922163"/>
                <a:gd name="connsiteX1" fmla="*/ 52987 w 4340006"/>
                <a:gd name="connsiteY1" fmla="*/ 922163 h 922163"/>
                <a:gd name="connsiteX2" fmla="*/ 280063 w 4340006"/>
                <a:gd name="connsiteY2" fmla="*/ 457622 h 922163"/>
                <a:gd name="connsiteX3" fmla="*/ 51918 w 4340006"/>
                <a:gd name="connsiteY3" fmla="*/ 51222 h 922163"/>
                <a:gd name="connsiteX4" fmla="*/ 388960 w 4340006"/>
                <a:gd name="connsiteY4" fmla="*/ 0 h 922163"/>
                <a:gd name="connsiteX5" fmla="*/ 1104350 w 4340006"/>
                <a:gd name="connsiteY5" fmla="*/ 0 h 922163"/>
                <a:gd name="connsiteX6" fmla="*/ 1643627 w 4340006"/>
                <a:gd name="connsiteY6" fmla="*/ 37388 h 922163"/>
                <a:gd name="connsiteX7" fmla="*/ 4340006 w 4340006"/>
                <a:gd name="connsiteY7" fmla="*/ 443788 h 922163"/>
                <a:gd name="connsiteX0" fmla="*/ 2992878 w 4340006"/>
                <a:gd name="connsiteY0" fmla="*/ 922163 h 922163"/>
                <a:gd name="connsiteX1" fmla="*/ 52987 w 4340006"/>
                <a:gd name="connsiteY1" fmla="*/ 922163 h 922163"/>
                <a:gd name="connsiteX2" fmla="*/ 280063 w 4340006"/>
                <a:gd name="connsiteY2" fmla="*/ 457622 h 922163"/>
                <a:gd name="connsiteX3" fmla="*/ 51918 w 4340006"/>
                <a:gd name="connsiteY3" fmla="*/ 51222 h 922163"/>
                <a:gd name="connsiteX4" fmla="*/ 388960 w 4340006"/>
                <a:gd name="connsiteY4" fmla="*/ 0 h 922163"/>
                <a:gd name="connsiteX5" fmla="*/ 1104350 w 4340006"/>
                <a:gd name="connsiteY5" fmla="*/ 0 h 922163"/>
                <a:gd name="connsiteX6" fmla="*/ 1643627 w 4340006"/>
                <a:gd name="connsiteY6" fmla="*/ 37388 h 922163"/>
                <a:gd name="connsiteX7" fmla="*/ 4340006 w 4340006"/>
                <a:gd name="connsiteY7" fmla="*/ 443788 h 922163"/>
                <a:gd name="connsiteX0" fmla="*/ 2992878 w 4340006"/>
                <a:gd name="connsiteY0" fmla="*/ 922163 h 922163"/>
                <a:gd name="connsiteX1" fmla="*/ 52987 w 4340006"/>
                <a:gd name="connsiteY1" fmla="*/ 922163 h 922163"/>
                <a:gd name="connsiteX2" fmla="*/ 280063 w 4340006"/>
                <a:gd name="connsiteY2" fmla="*/ 457622 h 922163"/>
                <a:gd name="connsiteX3" fmla="*/ 51918 w 4340006"/>
                <a:gd name="connsiteY3" fmla="*/ 51222 h 922163"/>
                <a:gd name="connsiteX4" fmla="*/ 388960 w 4340006"/>
                <a:gd name="connsiteY4" fmla="*/ 0 h 922163"/>
                <a:gd name="connsiteX5" fmla="*/ 1104350 w 4340006"/>
                <a:gd name="connsiteY5" fmla="*/ 0 h 922163"/>
                <a:gd name="connsiteX6" fmla="*/ 1643627 w 4340006"/>
                <a:gd name="connsiteY6" fmla="*/ 37388 h 922163"/>
                <a:gd name="connsiteX7" fmla="*/ 4340006 w 4340006"/>
                <a:gd name="connsiteY7" fmla="*/ 443788 h 922163"/>
                <a:gd name="connsiteX0" fmla="*/ 2943669 w 4290797"/>
                <a:gd name="connsiteY0" fmla="*/ 922163 h 922163"/>
                <a:gd name="connsiteX1" fmla="*/ 3778 w 4290797"/>
                <a:gd name="connsiteY1" fmla="*/ 922163 h 922163"/>
                <a:gd name="connsiteX2" fmla="*/ 230854 w 4290797"/>
                <a:gd name="connsiteY2" fmla="*/ 457622 h 922163"/>
                <a:gd name="connsiteX3" fmla="*/ 2709 w 4290797"/>
                <a:gd name="connsiteY3" fmla="*/ 51222 h 922163"/>
                <a:gd name="connsiteX4" fmla="*/ 339751 w 4290797"/>
                <a:gd name="connsiteY4" fmla="*/ 0 h 922163"/>
                <a:gd name="connsiteX5" fmla="*/ 1055141 w 4290797"/>
                <a:gd name="connsiteY5" fmla="*/ 0 h 922163"/>
                <a:gd name="connsiteX6" fmla="*/ 1594418 w 4290797"/>
                <a:gd name="connsiteY6" fmla="*/ 37388 h 922163"/>
                <a:gd name="connsiteX7" fmla="*/ 4290797 w 4290797"/>
                <a:gd name="connsiteY7" fmla="*/ 443788 h 922163"/>
                <a:gd name="connsiteX0" fmla="*/ 2945594 w 4292722"/>
                <a:gd name="connsiteY0" fmla="*/ 922163 h 922163"/>
                <a:gd name="connsiteX1" fmla="*/ 5703 w 4292722"/>
                <a:gd name="connsiteY1" fmla="*/ 922163 h 922163"/>
                <a:gd name="connsiteX2" fmla="*/ 232779 w 4292722"/>
                <a:gd name="connsiteY2" fmla="*/ 457622 h 922163"/>
                <a:gd name="connsiteX3" fmla="*/ 4634 w 4292722"/>
                <a:gd name="connsiteY3" fmla="*/ 51222 h 922163"/>
                <a:gd name="connsiteX4" fmla="*/ 33152 w 4292722"/>
                <a:gd name="connsiteY4" fmla="*/ 0 h 922163"/>
                <a:gd name="connsiteX5" fmla="*/ 1057066 w 4292722"/>
                <a:gd name="connsiteY5" fmla="*/ 0 h 922163"/>
                <a:gd name="connsiteX6" fmla="*/ 1596343 w 4292722"/>
                <a:gd name="connsiteY6" fmla="*/ 37388 h 922163"/>
                <a:gd name="connsiteX7" fmla="*/ 4292722 w 4292722"/>
                <a:gd name="connsiteY7" fmla="*/ 443788 h 922163"/>
                <a:gd name="connsiteX0" fmla="*/ 2945594 w 2945594"/>
                <a:gd name="connsiteY0" fmla="*/ 922163 h 922163"/>
                <a:gd name="connsiteX1" fmla="*/ 5703 w 2945594"/>
                <a:gd name="connsiteY1" fmla="*/ 922163 h 922163"/>
                <a:gd name="connsiteX2" fmla="*/ 232779 w 2945594"/>
                <a:gd name="connsiteY2" fmla="*/ 457622 h 922163"/>
                <a:gd name="connsiteX3" fmla="*/ 4634 w 2945594"/>
                <a:gd name="connsiteY3" fmla="*/ 51222 h 922163"/>
                <a:gd name="connsiteX4" fmla="*/ 33152 w 2945594"/>
                <a:gd name="connsiteY4" fmla="*/ 0 h 922163"/>
                <a:gd name="connsiteX5" fmla="*/ 1057066 w 2945594"/>
                <a:gd name="connsiteY5" fmla="*/ 0 h 922163"/>
                <a:gd name="connsiteX6" fmla="*/ 1596343 w 2945594"/>
                <a:gd name="connsiteY6" fmla="*/ 37388 h 922163"/>
                <a:gd name="connsiteX7" fmla="*/ 1824489 w 2945594"/>
                <a:gd name="connsiteY7" fmla="*/ 443788 h 922163"/>
                <a:gd name="connsiteX0" fmla="*/ 2945594 w 2945594"/>
                <a:gd name="connsiteY0" fmla="*/ 922163 h 922163"/>
                <a:gd name="connsiteX1" fmla="*/ 5703 w 2945594"/>
                <a:gd name="connsiteY1" fmla="*/ 922163 h 922163"/>
                <a:gd name="connsiteX2" fmla="*/ 232779 w 2945594"/>
                <a:gd name="connsiteY2" fmla="*/ 457622 h 922163"/>
                <a:gd name="connsiteX3" fmla="*/ 4634 w 2945594"/>
                <a:gd name="connsiteY3" fmla="*/ 51222 h 922163"/>
                <a:gd name="connsiteX4" fmla="*/ 33152 w 2945594"/>
                <a:gd name="connsiteY4" fmla="*/ 0 h 922163"/>
                <a:gd name="connsiteX5" fmla="*/ 1057066 w 2945594"/>
                <a:gd name="connsiteY5" fmla="*/ 0 h 922163"/>
                <a:gd name="connsiteX6" fmla="*/ 1596343 w 2945594"/>
                <a:gd name="connsiteY6" fmla="*/ 37388 h 922163"/>
                <a:gd name="connsiteX7" fmla="*/ 1824489 w 2945594"/>
                <a:gd name="connsiteY7" fmla="*/ 443788 h 922163"/>
                <a:gd name="connsiteX0" fmla="*/ 2945594 w 2945594"/>
                <a:gd name="connsiteY0" fmla="*/ 922163 h 922163"/>
                <a:gd name="connsiteX1" fmla="*/ 5703 w 2945594"/>
                <a:gd name="connsiteY1" fmla="*/ 922163 h 922163"/>
                <a:gd name="connsiteX2" fmla="*/ 232779 w 2945594"/>
                <a:gd name="connsiteY2" fmla="*/ 457622 h 922163"/>
                <a:gd name="connsiteX3" fmla="*/ 4634 w 2945594"/>
                <a:gd name="connsiteY3" fmla="*/ 51222 h 922163"/>
                <a:gd name="connsiteX4" fmla="*/ 33152 w 2945594"/>
                <a:gd name="connsiteY4" fmla="*/ 0 h 922163"/>
                <a:gd name="connsiteX5" fmla="*/ 1057066 w 2945594"/>
                <a:gd name="connsiteY5" fmla="*/ 0 h 922163"/>
                <a:gd name="connsiteX6" fmla="*/ 1596343 w 2945594"/>
                <a:gd name="connsiteY6" fmla="*/ 37388 h 922163"/>
                <a:gd name="connsiteX7" fmla="*/ 1824489 w 2945594"/>
                <a:gd name="connsiteY7" fmla="*/ 443788 h 922163"/>
                <a:gd name="connsiteX0" fmla="*/ 2945594 w 2945594"/>
                <a:gd name="connsiteY0" fmla="*/ 922163 h 922163"/>
                <a:gd name="connsiteX1" fmla="*/ 5703 w 2945594"/>
                <a:gd name="connsiteY1" fmla="*/ 922163 h 922163"/>
                <a:gd name="connsiteX2" fmla="*/ 232779 w 2945594"/>
                <a:gd name="connsiteY2" fmla="*/ 457622 h 922163"/>
                <a:gd name="connsiteX3" fmla="*/ 4634 w 2945594"/>
                <a:gd name="connsiteY3" fmla="*/ 51222 h 922163"/>
                <a:gd name="connsiteX4" fmla="*/ 33152 w 2945594"/>
                <a:gd name="connsiteY4" fmla="*/ 0 h 922163"/>
                <a:gd name="connsiteX5" fmla="*/ 1550715 w 2945594"/>
                <a:gd name="connsiteY5" fmla="*/ 0 h 922163"/>
                <a:gd name="connsiteX6" fmla="*/ 1596343 w 2945594"/>
                <a:gd name="connsiteY6" fmla="*/ 37388 h 922163"/>
                <a:gd name="connsiteX7" fmla="*/ 1824489 w 2945594"/>
                <a:gd name="connsiteY7" fmla="*/ 443788 h 922163"/>
                <a:gd name="connsiteX0" fmla="*/ 1711484 w 1824489"/>
                <a:gd name="connsiteY0" fmla="*/ 922163 h 922163"/>
                <a:gd name="connsiteX1" fmla="*/ 5703 w 1824489"/>
                <a:gd name="connsiteY1" fmla="*/ 922163 h 922163"/>
                <a:gd name="connsiteX2" fmla="*/ 232779 w 1824489"/>
                <a:gd name="connsiteY2" fmla="*/ 457622 h 922163"/>
                <a:gd name="connsiteX3" fmla="*/ 4634 w 1824489"/>
                <a:gd name="connsiteY3" fmla="*/ 51222 h 922163"/>
                <a:gd name="connsiteX4" fmla="*/ 33152 w 1824489"/>
                <a:gd name="connsiteY4" fmla="*/ 0 h 922163"/>
                <a:gd name="connsiteX5" fmla="*/ 1550715 w 1824489"/>
                <a:gd name="connsiteY5" fmla="*/ 0 h 922163"/>
                <a:gd name="connsiteX6" fmla="*/ 1596343 w 1824489"/>
                <a:gd name="connsiteY6" fmla="*/ 37388 h 922163"/>
                <a:gd name="connsiteX7" fmla="*/ 1824489 w 1824489"/>
                <a:gd name="connsiteY7" fmla="*/ 443788 h 922163"/>
                <a:gd name="connsiteX0" fmla="*/ 1711484 w 1824489"/>
                <a:gd name="connsiteY0" fmla="*/ 922163 h 922163"/>
                <a:gd name="connsiteX1" fmla="*/ 5703 w 1824489"/>
                <a:gd name="connsiteY1" fmla="*/ 922163 h 922163"/>
                <a:gd name="connsiteX2" fmla="*/ 103171 w 1824489"/>
                <a:gd name="connsiteY2" fmla="*/ 457622 h 922163"/>
                <a:gd name="connsiteX3" fmla="*/ 4634 w 1824489"/>
                <a:gd name="connsiteY3" fmla="*/ 51222 h 922163"/>
                <a:gd name="connsiteX4" fmla="*/ 33152 w 1824489"/>
                <a:gd name="connsiteY4" fmla="*/ 0 h 922163"/>
                <a:gd name="connsiteX5" fmla="*/ 1550715 w 1824489"/>
                <a:gd name="connsiteY5" fmla="*/ 0 h 922163"/>
                <a:gd name="connsiteX6" fmla="*/ 1596343 w 1824489"/>
                <a:gd name="connsiteY6" fmla="*/ 37388 h 922163"/>
                <a:gd name="connsiteX7" fmla="*/ 1824489 w 1824489"/>
                <a:gd name="connsiteY7" fmla="*/ 443788 h 922163"/>
                <a:gd name="connsiteX0" fmla="*/ 1711484 w 1824489"/>
                <a:gd name="connsiteY0" fmla="*/ 922163 h 922163"/>
                <a:gd name="connsiteX1" fmla="*/ 5703 w 1824489"/>
                <a:gd name="connsiteY1" fmla="*/ 922163 h 922163"/>
                <a:gd name="connsiteX2" fmla="*/ 103171 w 1824489"/>
                <a:gd name="connsiteY2" fmla="*/ 457622 h 922163"/>
                <a:gd name="connsiteX3" fmla="*/ 4634 w 1824489"/>
                <a:gd name="connsiteY3" fmla="*/ 51222 h 922163"/>
                <a:gd name="connsiteX4" fmla="*/ 33152 w 1824489"/>
                <a:gd name="connsiteY4" fmla="*/ 0 h 922163"/>
                <a:gd name="connsiteX5" fmla="*/ 1550715 w 1824489"/>
                <a:gd name="connsiteY5" fmla="*/ 0 h 922163"/>
                <a:gd name="connsiteX6" fmla="*/ 1596343 w 1824489"/>
                <a:gd name="connsiteY6" fmla="*/ 37388 h 922163"/>
                <a:gd name="connsiteX7" fmla="*/ 1824489 w 1824489"/>
                <a:gd name="connsiteY7" fmla="*/ 443788 h 922163"/>
                <a:gd name="connsiteX0" fmla="*/ 1711484 w 1824489"/>
                <a:gd name="connsiteY0" fmla="*/ 922163 h 922163"/>
                <a:gd name="connsiteX1" fmla="*/ 5703 w 1824489"/>
                <a:gd name="connsiteY1" fmla="*/ 922163 h 922163"/>
                <a:gd name="connsiteX2" fmla="*/ 103171 w 1824489"/>
                <a:gd name="connsiteY2" fmla="*/ 457622 h 922163"/>
                <a:gd name="connsiteX3" fmla="*/ 4634 w 1824489"/>
                <a:gd name="connsiteY3" fmla="*/ 51222 h 922163"/>
                <a:gd name="connsiteX4" fmla="*/ 33152 w 1824489"/>
                <a:gd name="connsiteY4" fmla="*/ 0 h 922163"/>
                <a:gd name="connsiteX5" fmla="*/ 1550715 w 1824489"/>
                <a:gd name="connsiteY5" fmla="*/ 0 h 922163"/>
                <a:gd name="connsiteX6" fmla="*/ 1596343 w 1824489"/>
                <a:gd name="connsiteY6" fmla="*/ 37388 h 922163"/>
                <a:gd name="connsiteX7" fmla="*/ 1824489 w 1824489"/>
                <a:gd name="connsiteY7" fmla="*/ 443788 h 922163"/>
                <a:gd name="connsiteX0" fmla="*/ 1708729 w 1821734"/>
                <a:gd name="connsiteY0" fmla="*/ 922163 h 922163"/>
                <a:gd name="connsiteX1" fmla="*/ 2948 w 1821734"/>
                <a:gd name="connsiteY1" fmla="*/ 922163 h 922163"/>
                <a:gd name="connsiteX2" fmla="*/ 100416 w 1821734"/>
                <a:gd name="connsiteY2" fmla="*/ 457622 h 922163"/>
                <a:gd name="connsiteX3" fmla="*/ 1879 w 1821734"/>
                <a:gd name="connsiteY3" fmla="*/ 51222 h 922163"/>
                <a:gd name="connsiteX4" fmla="*/ 30397 w 1821734"/>
                <a:gd name="connsiteY4" fmla="*/ 0 h 922163"/>
                <a:gd name="connsiteX5" fmla="*/ 1547960 w 1821734"/>
                <a:gd name="connsiteY5" fmla="*/ 0 h 922163"/>
                <a:gd name="connsiteX6" fmla="*/ 1593588 w 1821734"/>
                <a:gd name="connsiteY6" fmla="*/ 37388 h 922163"/>
                <a:gd name="connsiteX7" fmla="*/ 1821734 w 1821734"/>
                <a:gd name="connsiteY7" fmla="*/ 443788 h 922163"/>
                <a:gd name="connsiteX0" fmla="*/ 1709015 w 1822020"/>
                <a:gd name="connsiteY0" fmla="*/ 922163 h 922163"/>
                <a:gd name="connsiteX1" fmla="*/ 3234 w 1822020"/>
                <a:gd name="connsiteY1" fmla="*/ 922163 h 922163"/>
                <a:gd name="connsiteX2" fmla="*/ 100702 w 1822020"/>
                <a:gd name="connsiteY2" fmla="*/ 457622 h 922163"/>
                <a:gd name="connsiteX3" fmla="*/ 2165 w 1822020"/>
                <a:gd name="connsiteY3" fmla="*/ 51222 h 922163"/>
                <a:gd name="connsiteX4" fmla="*/ 14482 w 1822020"/>
                <a:gd name="connsiteY4" fmla="*/ 0 h 922163"/>
                <a:gd name="connsiteX5" fmla="*/ 1548246 w 1822020"/>
                <a:gd name="connsiteY5" fmla="*/ 0 h 922163"/>
                <a:gd name="connsiteX6" fmla="*/ 1593874 w 1822020"/>
                <a:gd name="connsiteY6" fmla="*/ 37388 h 922163"/>
                <a:gd name="connsiteX7" fmla="*/ 1822020 w 1822020"/>
                <a:gd name="connsiteY7" fmla="*/ 443788 h 922163"/>
                <a:gd name="connsiteX0" fmla="*/ 1709015 w 1709015"/>
                <a:gd name="connsiteY0" fmla="*/ 922163 h 922163"/>
                <a:gd name="connsiteX1" fmla="*/ 3234 w 1709015"/>
                <a:gd name="connsiteY1" fmla="*/ 922163 h 922163"/>
                <a:gd name="connsiteX2" fmla="*/ 100702 w 1709015"/>
                <a:gd name="connsiteY2" fmla="*/ 457622 h 922163"/>
                <a:gd name="connsiteX3" fmla="*/ 2165 w 1709015"/>
                <a:gd name="connsiteY3" fmla="*/ 51222 h 922163"/>
                <a:gd name="connsiteX4" fmla="*/ 14482 w 1709015"/>
                <a:gd name="connsiteY4" fmla="*/ 0 h 922163"/>
                <a:gd name="connsiteX5" fmla="*/ 1548246 w 1709015"/>
                <a:gd name="connsiteY5" fmla="*/ 0 h 922163"/>
                <a:gd name="connsiteX6" fmla="*/ 1593874 w 1709015"/>
                <a:gd name="connsiteY6" fmla="*/ 37388 h 922163"/>
                <a:gd name="connsiteX7" fmla="*/ 1692411 w 1709015"/>
                <a:gd name="connsiteY7" fmla="*/ 443788 h 922163"/>
                <a:gd name="connsiteX0" fmla="*/ 1709015 w 1709015"/>
                <a:gd name="connsiteY0" fmla="*/ 922163 h 922163"/>
                <a:gd name="connsiteX1" fmla="*/ 3234 w 1709015"/>
                <a:gd name="connsiteY1" fmla="*/ 922163 h 922163"/>
                <a:gd name="connsiteX2" fmla="*/ 100702 w 1709015"/>
                <a:gd name="connsiteY2" fmla="*/ 457622 h 922163"/>
                <a:gd name="connsiteX3" fmla="*/ 2165 w 1709015"/>
                <a:gd name="connsiteY3" fmla="*/ 51222 h 922163"/>
                <a:gd name="connsiteX4" fmla="*/ 14482 w 1709015"/>
                <a:gd name="connsiteY4" fmla="*/ 0 h 922163"/>
                <a:gd name="connsiteX5" fmla="*/ 1548246 w 1709015"/>
                <a:gd name="connsiteY5" fmla="*/ 0 h 922163"/>
                <a:gd name="connsiteX6" fmla="*/ 1593874 w 1709015"/>
                <a:gd name="connsiteY6" fmla="*/ 37388 h 922163"/>
                <a:gd name="connsiteX7" fmla="*/ 1692411 w 1709015"/>
                <a:gd name="connsiteY7" fmla="*/ 443788 h 922163"/>
                <a:gd name="connsiteX0" fmla="*/ 1709015 w 1709015"/>
                <a:gd name="connsiteY0" fmla="*/ 922163 h 922163"/>
                <a:gd name="connsiteX1" fmla="*/ 3234 w 1709015"/>
                <a:gd name="connsiteY1" fmla="*/ 922163 h 922163"/>
                <a:gd name="connsiteX2" fmla="*/ 100702 w 1709015"/>
                <a:gd name="connsiteY2" fmla="*/ 457622 h 922163"/>
                <a:gd name="connsiteX3" fmla="*/ 2165 w 1709015"/>
                <a:gd name="connsiteY3" fmla="*/ 51222 h 922163"/>
                <a:gd name="connsiteX4" fmla="*/ 14482 w 1709015"/>
                <a:gd name="connsiteY4" fmla="*/ 0 h 922163"/>
                <a:gd name="connsiteX5" fmla="*/ 1548246 w 1709015"/>
                <a:gd name="connsiteY5" fmla="*/ 0 h 922163"/>
                <a:gd name="connsiteX6" fmla="*/ 1593874 w 1709015"/>
                <a:gd name="connsiteY6" fmla="*/ 37388 h 922163"/>
                <a:gd name="connsiteX7" fmla="*/ 1692411 w 1709015"/>
                <a:gd name="connsiteY7" fmla="*/ 443788 h 922163"/>
                <a:gd name="connsiteX0" fmla="*/ 1709015 w 1709015"/>
                <a:gd name="connsiteY0" fmla="*/ 922163 h 922163"/>
                <a:gd name="connsiteX1" fmla="*/ 3234 w 1709015"/>
                <a:gd name="connsiteY1" fmla="*/ 922163 h 922163"/>
                <a:gd name="connsiteX2" fmla="*/ 100702 w 1709015"/>
                <a:gd name="connsiteY2" fmla="*/ 457622 h 922163"/>
                <a:gd name="connsiteX3" fmla="*/ 2165 w 1709015"/>
                <a:gd name="connsiteY3" fmla="*/ 51222 h 922163"/>
                <a:gd name="connsiteX4" fmla="*/ 14482 w 1709015"/>
                <a:gd name="connsiteY4" fmla="*/ 0 h 922163"/>
                <a:gd name="connsiteX5" fmla="*/ 1574167 w 1709015"/>
                <a:gd name="connsiteY5" fmla="*/ 0 h 922163"/>
                <a:gd name="connsiteX6" fmla="*/ 1593874 w 1709015"/>
                <a:gd name="connsiteY6" fmla="*/ 37388 h 922163"/>
                <a:gd name="connsiteX7" fmla="*/ 1692411 w 1709015"/>
                <a:gd name="connsiteY7" fmla="*/ 443788 h 922163"/>
                <a:gd name="connsiteX0" fmla="*/ 1644211 w 1692411"/>
                <a:gd name="connsiteY0" fmla="*/ 922163 h 922163"/>
                <a:gd name="connsiteX1" fmla="*/ 3234 w 1692411"/>
                <a:gd name="connsiteY1" fmla="*/ 922163 h 922163"/>
                <a:gd name="connsiteX2" fmla="*/ 100702 w 1692411"/>
                <a:gd name="connsiteY2" fmla="*/ 457622 h 922163"/>
                <a:gd name="connsiteX3" fmla="*/ 2165 w 1692411"/>
                <a:gd name="connsiteY3" fmla="*/ 51222 h 922163"/>
                <a:gd name="connsiteX4" fmla="*/ 14482 w 1692411"/>
                <a:gd name="connsiteY4" fmla="*/ 0 h 922163"/>
                <a:gd name="connsiteX5" fmla="*/ 1574167 w 1692411"/>
                <a:gd name="connsiteY5" fmla="*/ 0 h 922163"/>
                <a:gd name="connsiteX6" fmla="*/ 1593874 w 1692411"/>
                <a:gd name="connsiteY6" fmla="*/ 37388 h 922163"/>
                <a:gd name="connsiteX7" fmla="*/ 1692411 w 1692411"/>
                <a:gd name="connsiteY7" fmla="*/ 443788 h 922163"/>
                <a:gd name="connsiteX0" fmla="*/ 1644211 w 1692411"/>
                <a:gd name="connsiteY0" fmla="*/ 922163 h 922163"/>
                <a:gd name="connsiteX1" fmla="*/ 3234 w 1692411"/>
                <a:gd name="connsiteY1" fmla="*/ 922163 h 922163"/>
                <a:gd name="connsiteX2" fmla="*/ 233309 w 1692411"/>
                <a:gd name="connsiteY2" fmla="*/ 457622 h 922163"/>
                <a:gd name="connsiteX3" fmla="*/ 2165 w 1692411"/>
                <a:gd name="connsiteY3" fmla="*/ 51222 h 922163"/>
                <a:gd name="connsiteX4" fmla="*/ 14482 w 1692411"/>
                <a:gd name="connsiteY4" fmla="*/ 0 h 922163"/>
                <a:gd name="connsiteX5" fmla="*/ 1574167 w 1692411"/>
                <a:gd name="connsiteY5" fmla="*/ 0 h 922163"/>
                <a:gd name="connsiteX6" fmla="*/ 1593874 w 1692411"/>
                <a:gd name="connsiteY6" fmla="*/ 37388 h 922163"/>
                <a:gd name="connsiteX7" fmla="*/ 1692411 w 1692411"/>
                <a:gd name="connsiteY7" fmla="*/ 443788 h 922163"/>
                <a:gd name="connsiteX0" fmla="*/ 1644211 w 1692411"/>
                <a:gd name="connsiteY0" fmla="*/ 922163 h 922163"/>
                <a:gd name="connsiteX1" fmla="*/ 3234 w 1692411"/>
                <a:gd name="connsiteY1" fmla="*/ 922163 h 922163"/>
                <a:gd name="connsiteX2" fmla="*/ 233309 w 1692411"/>
                <a:gd name="connsiteY2" fmla="*/ 457622 h 922163"/>
                <a:gd name="connsiteX3" fmla="*/ 2165 w 1692411"/>
                <a:gd name="connsiteY3" fmla="*/ 51222 h 922163"/>
                <a:gd name="connsiteX4" fmla="*/ 14482 w 1692411"/>
                <a:gd name="connsiteY4" fmla="*/ 0 h 922163"/>
                <a:gd name="connsiteX5" fmla="*/ 1574167 w 1692411"/>
                <a:gd name="connsiteY5" fmla="*/ 0 h 922163"/>
                <a:gd name="connsiteX6" fmla="*/ 1593874 w 1692411"/>
                <a:gd name="connsiteY6" fmla="*/ 37388 h 922163"/>
                <a:gd name="connsiteX7" fmla="*/ 1692411 w 1692411"/>
                <a:gd name="connsiteY7" fmla="*/ 443788 h 922163"/>
                <a:gd name="connsiteX0" fmla="*/ 1644211 w 1692411"/>
                <a:gd name="connsiteY0" fmla="*/ 922163 h 922163"/>
                <a:gd name="connsiteX1" fmla="*/ 3234 w 1692411"/>
                <a:gd name="connsiteY1" fmla="*/ 922163 h 922163"/>
                <a:gd name="connsiteX2" fmla="*/ 233309 w 1692411"/>
                <a:gd name="connsiteY2" fmla="*/ 457622 h 922163"/>
                <a:gd name="connsiteX3" fmla="*/ 2165 w 1692411"/>
                <a:gd name="connsiteY3" fmla="*/ 51222 h 922163"/>
                <a:gd name="connsiteX4" fmla="*/ 14482 w 1692411"/>
                <a:gd name="connsiteY4" fmla="*/ 0 h 922163"/>
                <a:gd name="connsiteX5" fmla="*/ 1574167 w 1692411"/>
                <a:gd name="connsiteY5" fmla="*/ 0 h 922163"/>
                <a:gd name="connsiteX6" fmla="*/ 1593874 w 1692411"/>
                <a:gd name="connsiteY6" fmla="*/ 37388 h 922163"/>
                <a:gd name="connsiteX7" fmla="*/ 1692411 w 1692411"/>
                <a:gd name="connsiteY7" fmla="*/ 443788 h 922163"/>
                <a:gd name="connsiteX0" fmla="*/ 1647134 w 1695334"/>
                <a:gd name="connsiteY0" fmla="*/ 922163 h 922163"/>
                <a:gd name="connsiteX1" fmla="*/ 6157 w 1695334"/>
                <a:gd name="connsiteY1" fmla="*/ 922163 h 922163"/>
                <a:gd name="connsiteX2" fmla="*/ 236232 w 1695334"/>
                <a:gd name="connsiteY2" fmla="*/ 457622 h 922163"/>
                <a:gd name="connsiteX3" fmla="*/ 5088 w 1695334"/>
                <a:gd name="connsiteY3" fmla="*/ 51222 h 922163"/>
                <a:gd name="connsiteX4" fmla="*/ 17405 w 1695334"/>
                <a:gd name="connsiteY4" fmla="*/ 0 h 922163"/>
                <a:gd name="connsiteX5" fmla="*/ 1577090 w 1695334"/>
                <a:gd name="connsiteY5" fmla="*/ 0 h 922163"/>
                <a:gd name="connsiteX6" fmla="*/ 1596797 w 1695334"/>
                <a:gd name="connsiteY6" fmla="*/ 37388 h 922163"/>
                <a:gd name="connsiteX7" fmla="*/ 1695334 w 1695334"/>
                <a:gd name="connsiteY7" fmla="*/ 443788 h 922163"/>
                <a:gd name="connsiteX0" fmla="*/ 1646738 w 1694938"/>
                <a:gd name="connsiteY0" fmla="*/ 922163 h 922163"/>
                <a:gd name="connsiteX1" fmla="*/ 5761 w 1694938"/>
                <a:gd name="connsiteY1" fmla="*/ 922163 h 922163"/>
                <a:gd name="connsiteX2" fmla="*/ 235836 w 1694938"/>
                <a:gd name="connsiteY2" fmla="*/ 457622 h 922163"/>
                <a:gd name="connsiteX3" fmla="*/ 4692 w 1694938"/>
                <a:gd name="connsiteY3" fmla="*/ 51222 h 922163"/>
                <a:gd name="connsiteX4" fmla="*/ 33585 w 1694938"/>
                <a:gd name="connsiteY4" fmla="*/ 0 h 922163"/>
                <a:gd name="connsiteX5" fmla="*/ 1576694 w 1694938"/>
                <a:gd name="connsiteY5" fmla="*/ 0 h 922163"/>
                <a:gd name="connsiteX6" fmla="*/ 1596401 w 1694938"/>
                <a:gd name="connsiteY6" fmla="*/ 37388 h 922163"/>
                <a:gd name="connsiteX7" fmla="*/ 1694938 w 1694938"/>
                <a:gd name="connsiteY7" fmla="*/ 443788 h 922163"/>
                <a:gd name="connsiteX0" fmla="*/ 1646738 w 1827546"/>
                <a:gd name="connsiteY0" fmla="*/ 922163 h 922163"/>
                <a:gd name="connsiteX1" fmla="*/ 5761 w 1827546"/>
                <a:gd name="connsiteY1" fmla="*/ 922163 h 922163"/>
                <a:gd name="connsiteX2" fmla="*/ 235836 w 1827546"/>
                <a:gd name="connsiteY2" fmla="*/ 457622 h 922163"/>
                <a:gd name="connsiteX3" fmla="*/ 4692 w 1827546"/>
                <a:gd name="connsiteY3" fmla="*/ 51222 h 922163"/>
                <a:gd name="connsiteX4" fmla="*/ 33585 w 1827546"/>
                <a:gd name="connsiteY4" fmla="*/ 0 h 922163"/>
                <a:gd name="connsiteX5" fmla="*/ 1576694 w 1827546"/>
                <a:gd name="connsiteY5" fmla="*/ 0 h 922163"/>
                <a:gd name="connsiteX6" fmla="*/ 1596401 w 1827546"/>
                <a:gd name="connsiteY6" fmla="*/ 37388 h 922163"/>
                <a:gd name="connsiteX7" fmla="*/ 1827546 w 1827546"/>
                <a:gd name="connsiteY7" fmla="*/ 443788 h 922163"/>
                <a:gd name="connsiteX0" fmla="*/ 1646738 w 1827546"/>
                <a:gd name="connsiteY0" fmla="*/ 922163 h 922163"/>
                <a:gd name="connsiteX1" fmla="*/ 5761 w 1827546"/>
                <a:gd name="connsiteY1" fmla="*/ 922163 h 922163"/>
                <a:gd name="connsiteX2" fmla="*/ 235836 w 1827546"/>
                <a:gd name="connsiteY2" fmla="*/ 457622 h 922163"/>
                <a:gd name="connsiteX3" fmla="*/ 4692 w 1827546"/>
                <a:gd name="connsiteY3" fmla="*/ 51222 h 922163"/>
                <a:gd name="connsiteX4" fmla="*/ 33585 w 1827546"/>
                <a:gd name="connsiteY4" fmla="*/ 0 h 922163"/>
                <a:gd name="connsiteX5" fmla="*/ 1576694 w 1827546"/>
                <a:gd name="connsiteY5" fmla="*/ 0 h 922163"/>
                <a:gd name="connsiteX6" fmla="*/ 1596401 w 1827546"/>
                <a:gd name="connsiteY6" fmla="*/ 37388 h 922163"/>
                <a:gd name="connsiteX7" fmla="*/ 1827546 w 1827546"/>
                <a:gd name="connsiteY7" fmla="*/ 443788 h 922163"/>
                <a:gd name="connsiteX0" fmla="*/ 1646738 w 1827546"/>
                <a:gd name="connsiteY0" fmla="*/ 922163 h 922163"/>
                <a:gd name="connsiteX1" fmla="*/ 5761 w 1827546"/>
                <a:gd name="connsiteY1" fmla="*/ 922163 h 922163"/>
                <a:gd name="connsiteX2" fmla="*/ 235836 w 1827546"/>
                <a:gd name="connsiteY2" fmla="*/ 457622 h 922163"/>
                <a:gd name="connsiteX3" fmla="*/ 4692 w 1827546"/>
                <a:gd name="connsiteY3" fmla="*/ 51222 h 922163"/>
                <a:gd name="connsiteX4" fmla="*/ 33585 w 1827546"/>
                <a:gd name="connsiteY4" fmla="*/ 0 h 922163"/>
                <a:gd name="connsiteX5" fmla="*/ 1576694 w 1827546"/>
                <a:gd name="connsiteY5" fmla="*/ 0 h 922163"/>
                <a:gd name="connsiteX6" fmla="*/ 1596401 w 1827546"/>
                <a:gd name="connsiteY6" fmla="*/ 37388 h 922163"/>
                <a:gd name="connsiteX7" fmla="*/ 1827546 w 1827546"/>
                <a:gd name="connsiteY7" fmla="*/ 443788 h 922163"/>
                <a:gd name="connsiteX0" fmla="*/ 1646738 w 1827546"/>
                <a:gd name="connsiteY0" fmla="*/ 922163 h 922163"/>
                <a:gd name="connsiteX1" fmla="*/ 5761 w 1827546"/>
                <a:gd name="connsiteY1" fmla="*/ 922163 h 922163"/>
                <a:gd name="connsiteX2" fmla="*/ 235836 w 1827546"/>
                <a:gd name="connsiteY2" fmla="*/ 457622 h 922163"/>
                <a:gd name="connsiteX3" fmla="*/ 4692 w 1827546"/>
                <a:gd name="connsiteY3" fmla="*/ 51222 h 922163"/>
                <a:gd name="connsiteX4" fmla="*/ 33585 w 1827546"/>
                <a:gd name="connsiteY4" fmla="*/ 0 h 922163"/>
                <a:gd name="connsiteX5" fmla="*/ 1550173 w 1827546"/>
                <a:gd name="connsiteY5" fmla="*/ 0 h 922163"/>
                <a:gd name="connsiteX6" fmla="*/ 1596401 w 1827546"/>
                <a:gd name="connsiteY6" fmla="*/ 37388 h 922163"/>
                <a:gd name="connsiteX7" fmla="*/ 1827546 w 1827546"/>
                <a:gd name="connsiteY7" fmla="*/ 443788 h 922163"/>
                <a:gd name="connsiteX0" fmla="*/ 1713044 w 1827546"/>
                <a:gd name="connsiteY0" fmla="*/ 922163 h 922163"/>
                <a:gd name="connsiteX1" fmla="*/ 5761 w 1827546"/>
                <a:gd name="connsiteY1" fmla="*/ 922163 h 922163"/>
                <a:gd name="connsiteX2" fmla="*/ 235836 w 1827546"/>
                <a:gd name="connsiteY2" fmla="*/ 457622 h 922163"/>
                <a:gd name="connsiteX3" fmla="*/ 4692 w 1827546"/>
                <a:gd name="connsiteY3" fmla="*/ 51222 h 922163"/>
                <a:gd name="connsiteX4" fmla="*/ 33585 w 1827546"/>
                <a:gd name="connsiteY4" fmla="*/ 0 h 922163"/>
                <a:gd name="connsiteX5" fmla="*/ 1550173 w 1827546"/>
                <a:gd name="connsiteY5" fmla="*/ 0 h 922163"/>
                <a:gd name="connsiteX6" fmla="*/ 1596401 w 1827546"/>
                <a:gd name="connsiteY6" fmla="*/ 37388 h 922163"/>
                <a:gd name="connsiteX7" fmla="*/ 1827546 w 1827546"/>
                <a:gd name="connsiteY7" fmla="*/ 443788 h 922163"/>
                <a:gd name="connsiteX0" fmla="*/ 1713044 w 1827546"/>
                <a:gd name="connsiteY0" fmla="*/ 922163 h 922163"/>
                <a:gd name="connsiteX1" fmla="*/ 5761 w 1827546"/>
                <a:gd name="connsiteY1" fmla="*/ 922163 h 922163"/>
                <a:gd name="connsiteX2" fmla="*/ 261616 w 1827546"/>
                <a:gd name="connsiteY2" fmla="*/ 457622 h 922163"/>
                <a:gd name="connsiteX3" fmla="*/ 4692 w 1827546"/>
                <a:gd name="connsiteY3" fmla="*/ 51222 h 922163"/>
                <a:gd name="connsiteX4" fmla="*/ 33585 w 1827546"/>
                <a:gd name="connsiteY4" fmla="*/ 0 h 922163"/>
                <a:gd name="connsiteX5" fmla="*/ 1550173 w 1827546"/>
                <a:gd name="connsiteY5" fmla="*/ 0 h 922163"/>
                <a:gd name="connsiteX6" fmla="*/ 1596401 w 1827546"/>
                <a:gd name="connsiteY6" fmla="*/ 37388 h 922163"/>
                <a:gd name="connsiteX7" fmla="*/ 1827546 w 1827546"/>
                <a:gd name="connsiteY7" fmla="*/ 443788 h 922163"/>
                <a:gd name="connsiteX0" fmla="*/ 1713044 w 1827546"/>
                <a:gd name="connsiteY0" fmla="*/ 922163 h 922163"/>
                <a:gd name="connsiteX1" fmla="*/ 5761 w 1827546"/>
                <a:gd name="connsiteY1" fmla="*/ 922163 h 922163"/>
                <a:gd name="connsiteX2" fmla="*/ 261616 w 1827546"/>
                <a:gd name="connsiteY2" fmla="*/ 457622 h 922163"/>
                <a:gd name="connsiteX3" fmla="*/ 4692 w 1827546"/>
                <a:gd name="connsiteY3" fmla="*/ 51222 h 922163"/>
                <a:gd name="connsiteX4" fmla="*/ 33585 w 1827546"/>
                <a:gd name="connsiteY4" fmla="*/ 0 h 922163"/>
                <a:gd name="connsiteX5" fmla="*/ 1550173 w 1827546"/>
                <a:gd name="connsiteY5" fmla="*/ 0 h 922163"/>
                <a:gd name="connsiteX6" fmla="*/ 1596401 w 1827546"/>
                <a:gd name="connsiteY6" fmla="*/ 37388 h 922163"/>
                <a:gd name="connsiteX7" fmla="*/ 1827546 w 1827546"/>
                <a:gd name="connsiteY7" fmla="*/ 443788 h 922163"/>
                <a:gd name="connsiteX0" fmla="*/ 1713044 w 1827546"/>
                <a:gd name="connsiteY0" fmla="*/ 922163 h 922163"/>
                <a:gd name="connsiteX1" fmla="*/ 5761 w 1827546"/>
                <a:gd name="connsiteY1" fmla="*/ 922163 h 922163"/>
                <a:gd name="connsiteX2" fmla="*/ 261616 w 1827546"/>
                <a:gd name="connsiteY2" fmla="*/ 457622 h 922163"/>
                <a:gd name="connsiteX3" fmla="*/ 4692 w 1827546"/>
                <a:gd name="connsiteY3" fmla="*/ 51222 h 922163"/>
                <a:gd name="connsiteX4" fmla="*/ 33585 w 1827546"/>
                <a:gd name="connsiteY4" fmla="*/ 0 h 922163"/>
                <a:gd name="connsiteX5" fmla="*/ 1550173 w 1827546"/>
                <a:gd name="connsiteY5" fmla="*/ 0 h 922163"/>
                <a:gd name="connsiteX6" fmla="*/ 1596401 w 1827546"/>
                <a:gd name="connsiteY6" fmla="*/ 37388 h 922163"/>
                <a:gd name="connsiteX7" fmla="*/ 1827546 w 1827546"/>
                <a:gd name="connsiteY7" fmla="*/ 443788 h 922163"/>
                <a:gd name="connsiteX0" fmla="*/ 1713601 w 1828103"/>
                <a:gd name="connsiteY0" fmla="*/ 922163 h 922163"/>
                <a:gd name="connsiteX1" fmla="*/ 6318 w 1828103"/>
                <a:gd name="connsiteY1" fmla="*/ 922163 h 922163"/>
                <a:gd name="connsiteX2" fmla="*/ 262173 w 1828103"/>
                <a:gd name="connsiteY2" fmla="*/ 457622 h 922163"/>
                <a:gd name="connsiteX3" fmla="*/ 5249 w 1828103"/>
                <a:gd name="connsiteY3" fmla="*/ 51222 h 922163"/>
                <a:gd name="connsiteX4" fmla="*/ 34142 w 1828103"/>
                <a:gd name="connsiteY4" fmla="*/ 0 h 922163"/>
                <a:gd name="connsiteX5" fmla="*/ 1550730 w 1828103"/>
                <a:gd name="connsiteY5" fmla="*/ 0 h 922163"/>
                <a:gd name="connsiteX6" fmla="*/ 1596958 w 1828103"/>
                <a:gd name="connsiteY6" fmla="*/ 37388 h 922163"/>
                <a:gd name="connsiteX7" fmla="*/ 1828103 w 1828103"/>
                <a:gd name="connsiteY7" fmla="*/ 443788 h 922163"/>
                <a:gd name="connsiteX0" fmla="*/ 1713537 w 1828039"/>
                <a:gd name="connsiteY0" fmla="*/ 922163 h 922163"/>
                <a:gd name="connsiteX1" fmla="*/ 6254 w 1828039"/>
                <a:gd name="connsiteY1" fmla="*/ 922163 h 922163"/>
                <a:gd name="connsiteX2" fmla="*/ 262109 w 1828039"/>
                <a:gd name="connsiteY2" fmla="*/ 457622 h 922163"/>
                <a:gd name="connsiteX3" fmla="*/ 5185 w 1828039"/>
                <a:gd name="connsiteY3" fmla="*/ 51222 h 922163"/>
                <a:gd name="connsiteX4" fmla="*/ 37301 w 1828039"/>
                <a:gd name="connsiteY4" fmla="*/ 0 h 922163"/>
                <a:gd name="connsiteX5" fmla="*/ 1550666 w 1828039"/>
                <a:gd name="connsiteY5" fmla="*/ 0 h 922163"/>
                <a:gd name="connsiteX6" fmla="*/ 1596894 w 1828039"/>
                <a:gd name="connsiteY6" fmla="*/ 37388 h 922163"/>
                <a:gd name="connsiteX7" fmla="*/ 1828039 w 1828039"/>
                <a:gd name="connsiteY7" fmla="*/ 443788 h 922163"/>
                <a:gd name="connsiteX0" fmla="*/ 1713537 w 1853817"/>
                <a:gd name="connsiteY0" fmla="*/ 922163 h 922163"/>
                <a:gd name="connsiteX1" fmla="*/ 6254 w 1853817"/>
                <a:gd name="connsiteY1" fmla="*/ 922163 h 922163"/>
                <a:gd name="connsiteX2" fmla="*/ 262109 w 1853817"/>
                <a:gd name="connsiteY2" fmla="*/ 457622 h 922163"/>
                <a:gd name="connsiteX3" fmla="*/ 5185 w 1853817"/>
                <a:gd name="connsiteY3" fmla="*/ 51222 h 922163"/>
                <a:gd name="connsiteX4" fmla="*/ 37301 w 1853817"/>
                <a:gd name="connsiteY4" fmla="*/ 0 h 922163"/>
                <a:gd name="connsiteX5" fmla="*/ 1550666 w 1853817"/>
                <a:gd name="connsiteY5" fmla="*/ 0 h 922163"/>
                <a:gd name="connsiteX6" fmla="*/ 1596894 w 1853817"/>
                <a:gd name="connsiteY6" fmla="*/ 37388 h 922163"/>
                <a:gd name="connsiteX7" fmla="*/ 1853817 w 1853817"/>
                <a:gd name="connsiteY7" fmla="*/ 443788 h 922163"/>
                <a:gd name="connsiteX0" fmla="*/ 1713537 w 1853817"/>
                <a:gd name="connsiteY0" fmla="*/ 922163 h 922163"/>
                <a:gd name="connsiteX1" fmla="*/ 6254 w 1853817"/>
                <a:gd name="connsiteY1" fmla="*/ 922163 h 922163"/>
                <a:gd name="connsiteX2" fmla="*/ 262109 w 1853817"/>
                <a:gd name="connsiteY2" fmla="*/ 457622 h 922163"/>
                <a:gd name="connsiteX3" fmla="*/ 5185 w 1853817"/>
                <a:gd name="connsiteY3" fmla="*/ 51222 h 922163"/>
                <a:gd name="connsiteX4" fmla="*/ 37301 w 1853817"/>
                <a:gd name="connsiteY4" fmla="*/ 0 h 922163"/>
                <a:gd name="connsiteX5" fmla="*/ 1550666 w 1853817"/>
                <a:gd name="connsiteY5" fmla="*/ 0 h 922163"/>
                <a:gd name="connsiteX6" fmla="*/ 1596894 w 1853817"/>
                <a:gd name="connsiteY6" fmla="*/ 37388 h 922163"/>
                <a:gd name="connsiteX7" fmla="*/ 1853817 w 1853817"/>
                <a:gd name="connsiteY7" fmla="*/ 443788 h 922163"/>
                <a:gd name="connsiteX0" fmla="*/ 1713537 w 1853817"/>
                <a:gd name="connsiteY0" fmla="*/ 922163 h 922163"/>
                <a:gd name="connsiteX1" fmla="*/ 6254 w 1853817"/>
                <a:gd name="connsiteY1" fmla="*/ 922163 h 922163"/>
                <a:gd name="connsiteX2" fmla="*/ 262109 w 1853817"/>
                <a:gd name="connsiteY2" fmla="*/ 457622 h 922163"/>
                <a:gd name="connsiteX3" fmla="*/ 5185 w 1853817"/>
                <a:gd name="connsiteY3" fmla="*/ 51222 h 922163"/>
                <a:gd name="connsiteX4" fmla="*/ 37301 w 1853817"/>
                <a:gd name="connsiteY4" fmla="*/ 0 h 922163"/>
                <a:gd name="connsiteX5" fmla="*/ 1550666 w 1853817"/>
                <a:gd name="connsiteY5" fmla="*/ 0 h 922163"/>
                <a:gd name="connsiteX6" fmla="*/ 1596894 w 1853817"/>
                <a:gd name="connsiteY6" fmla="*/ 37388 h 922163"/>
                <a:gd name="connsiteX7" fmla="*/ 1853817 w 1853817"/>
                <a:gd name="connsiteY7" fmla="*/ 443788 h 922163"/>
                <a:gd name="connsiteX0" fmla="*/ 1713537 w 1853817"/>
                <a:gd name="connsiteY0" fmla="*/ 922163 h 922163"/>
                <a:gd name="connsiteX1" fmla="*/ 6254 w 1853817"/>
                <a:gd name="connsiteY1" fmla="*/ 922163 h 922163"/>
                <a:gd name="connsiteX2" fmla="*/ 262109 w 1853817"/>
                <a:gd name="connsiteY2" fmla="*/ 457622 h 922163"/>
                <a:gd name="connsiteX3" fmla="*/ 5185 w 1853817"/>
                <a:gd name="connsiteY3" fmla="*/ 51222 h 922163"/>
                <a:gd name="connsiteX4" fmla="*/ 37301 w 1853817"/>
                <a:gd name="connsiteY4" fmla="*/ 0 h 922163"/>
                <a:gd name="connsiteX5" fmla="*/ 1545508 w 1853817"/>
                <a:gd name="connsiteY5" fmla="*/ 0 h 922163"/>
                <a:gd name="connsiteX6" fmla="*/ 1596894 w 1853817"/>
                <a:gd name="connsiteY6" fmla="*/ 37388 h 922163"/>
                <a:gd name="connsiteX7" fmla="*/ 1853817 w 1853817"/>
                <a:gd name="connsiteY7" fmla="*/ 443788 h 922163"/>
                <a:gd name="connsiteX0" fmla="*/ 1726425 w 1853817"/>
                <a:gd name="connsiteY0" fmla="*/ 922163 h 922163"/>
                <a:gd name="connsiteX1" fmla="*/ 6254 w 1853817"/>
                <a:gd name="connsiteY1" fmla="*/ 922163 h 922163"/>
                <a:gd name="connsiteX2" fmla="*/ 262109 w 1853817"/>
                <a:gd name="connsiteY2" fmla="*/ 457622 h 922163"/>
                <a:gd name="connsiteX3" fmla="*/ 5185 w 1853817"/>
                <a:gd name="connsiteY3" fmla="*/ 51222 h 922163"/>
                <a:gd name="connsiteX4" fmla="*/ 37301 w 1853817"/>
                <a:gd name="connsiteY4" fmla="*/ 0 h 922163"/>
                <a:gd name="connsiteX5" fmla="*/ 1545508 w 1853817"/>
                <a:gd name="connsiteY5" fmla="*/ 0 h 922163"/>
                <a:gd name="connsiteX6" fmla="*/ 1596894 w 1853817"/>
                <a:gd name="connsiteY6" fmla="*/ 37388 h 922163"/>
                <a:gd name="connsiteX7" fmla="*/ 1853817 w 1853817"/>
                <a:gd name="connsiteY7" fmla="*/ 443788 h 922163"/>
                <a:gd name="connsiteX0" fmla="*/ 1726425 w 1853817"/>
                <a:gd name="connsiteY0" fmla="*/ 922163 h 922163"/>
                <a:gd name="connsiteX1" fmla="*/ 6254 w 1853817"/>
                <a:gd name="connsiteY1" fmla="*/ 922163 h 922163"/>
                <a:gd name="connsiteX2" fmla="*/ 260893 w 1853817"/>
                <a:gd name="connsiteY2" fmla="*/ 457622 h 922163"/>
                <a:gd name="connsiteX3" fmla="*/ 5185 w 1853817"/>
                <a:gd name="connsiteY3" fmla="*/ 51222 h 922163"/>
                <a:gd name="connsiteX4" fmla="*/ 37301 w 1853817"/>
                <a:gd name="connsiteY4" fmla="*/ 0 h 922163"/>
                <a:gd name="connsiteX5" fmla="*/ 1545508 w 1853817"/>
                <a:gd name="connsiteY5" fmla="*/ 0 h 922163"/>
                <a:gd name="connsiteX6" fmla="*/ 1596894 w 1853817"/>
                <a:gd name="connsiteY6" fmla="*/ 37388 h 922163"/>
                <a:gd name="connsiteX7" fmla="*/ 1853817 w 1853817"/>
                <a:gd name="connsiteY7" fmla="*/ 443788 h 922163"/>
                <a:gd name="connsiteX0" fmla="*/ 1726425 w 1853817"/>
                <a:gd name="connsiteY0" fmla="*/ 922163 h 922163"/>
                <a:gd name="connsiteX1" fmla="*/ 6254 w 1853817"/>
                <a:gd name="connsiteY1" fmla="*/ 922163 h 922163"/>
                <a:gd name="connsiteX2" fmla="*/ 260893 w 1853817"/>
                <a:gd name="connsiteY2" fmla="*/ 457622 h 922163"/>
                <a:gd name="connsiteX3" fmla="*/ 5185 w 1853817"/>
                <a:gd name="connsiteY3" fmla="*/ 51222 h 922163"/>
                <a:gd name="connsiteX4" fmla="*/ 37301 w 1853817"/>
                <a:gd name="connsiteY4" fmla="*/ 0 h 922163"/>
                <a:gd name="connsiteX5" fmla="*/ 1545508 w 1853817"/>
                <a:gd name="connsiteY5" fmla="*/ 0 h 922163"/>
                <a:gd name="connsiteX6" fmla="*/ 1596894 w 1853817"/>
                <a:gd name="connsiteY6" fmla="*/ 37388 h 922163"/>
                <a:gd name="connsiteX7" fmla="*/ 1853817 w 1853817"/>
                <a:gd name="connsiteY7" fmla="*/ 443788 h 922163"/>
                <a:gd name="connsiteX0" fmla="*/ 1726425 w 1853817"/>
                <a:gd name="connsiteY0" fmla="*/ 922163 h 922163"/>
                <a:gd name="connsiteX1" fmla="*/ 6254 w 1853817"/>
                <a:gd name="connsiteY1" fmla="*/ 922163 h 922163"/>
                <a:gd name="connsiteX2" fmla="*/ 260893 w 1853817"/>
                <a:gd name="connsiteY2" fmla="*/ 457622 h 922163"/>
                <a:gd name="connsiteX3" fmla="*/ 5185 w 1853817"/>
                <a:gd name="connsiteY3" fmla="*/ 51222 h 922163"/>
                <a:gd name="connsiteX4" fmla="*/ 37301 w 1853817"/>
                <a:gd name="connsiteY4" fmla="*/ 0 h 922163"/>
                <a:gd name="connsiteX5" fmla="*/ 1545508 w 1853817"/>
                <a:gd name="connsiteY5" fmla="*/ 0 h 922163"/>
                <a:gd name="connsiteX6" fmla="*/ 1596894 w 1853817"/>
                <a:gd name="connsiteY6" fmla="*/ 37388 h 922163"/>
                <a:gd name="connsiteX7" fmla="*/ 1853817 w 1853817"/>
                <a:gd name="connsiteY7" fmla="*/ 443788 h 922163"/>
                <a:gd name="connsiteX0" fmla="*/ 1726399 w 1853791"/>
                <a:gd name="connsiteY0" fmla="*/ 922163 h 922163"/>
                <a:gd name="connsiteX1" fmla="*/ 6228 w 1853791"/>
                <a:gd name="connsiteY1" fmla="*/ 922163 h 922163"/>
                <a:gd name="connsiteX2" fmla="*/ 260867 w 1853791"/>
                <a:gd name="connsiteY2" fmla="*/ 457622 h 922163"/>
                <a:gd name="connsiteX3" fmla="*/ 5159 w 1853791"/>
                <a:gd name="connsiteY3" fmla="*/ 51222 h 922163"/>
                <a:gd name="connsiteX4" fmla="*/ 37275 w 1853791"/>
                <a:gd name="connsiteY4" fmla="*/ 0 h 922163"/>
                <a:gd name="connsiteX5" fmla="*/ 1545482 w 1853791"/>
                <a:gd name="connsiteY5" fmla="*/ 0 h 922163"/>
                <a:gd name="connsiteX6" fmla="*/ 1596868 w 1853791"/>
                <a:gd name="connsiteY6" fmla="*/ 37388 h 922163"/>
                <a:gd name="connsiteX7" fmla="*/ 1853791 w 1853791"/>
                <a:gd name="connsiteY7" fmla="*/ 443788 h 922163"/>
                <a:gd name="connsiteX0" fmla="*/ 1726401 w 1853793"/>
                <a:gd name="connsiteY0" fmla="*/ 922163 h 922163"/>
                <a:gd name="connsiteX1" fmla="*/ 6230 w 1853793"/>
                <a:gd name="connsiteY1" fmla="*/ 922163 h 922163"/>
                <a:gd name="connsiteX2" fmla="*/ 260869 w 1853793"/>
                <a:gd name="connsiteY2" fmla="*/ 457622 h 922163"/>
                <a:gd name="connsiteX3" fmla="*/ 5161 w 1853793"/>
                <a:gd name="connsiteY3" fmla="*/ 51222 h 922163"/>
                <a:gd name="connsiteX4" fmla="*/ 37124 w 1853793"/>
                <a:gd name="connsiteY4" fmla="*/ 0 h 922163"/>
                <a:gd name="connsiteX5" fmla="*/ 1545484 w 1853793"/>
                <a:gd name="connsiteY5" fmla="*/ 0 h 922163"/>
                <a:gd name="connsiteX6" fmla="*/ 1596870 w 1853793"/>
                <a:gd name="connsiteY6" fmla="*/ 37388 h 922163"/>
                <a:gd name="connsiteX7" fmla="*/ 1853793 w 1853793"/>
                <a:gd name="connsiteY7" fmla="*/ 443788 h 922163"/>
                <a:gd name="connsiteX0" fmla="*/ 1726401 w 1852579"/>
                <a:gd name="connsiteY0" fmla="*/ 922163 h 922163"/>
                <a:gd name="connsiteX1" fmla="*/ 6230 w 1852579"/>
                <a:gd name="connsiteY1" fmla="*/ 922163 h 922163"/>
                <a:gd name="connsiteX2" fmla="*/ 260869 w 1852579"/>
                <a:gd name="connsiteY2" fmla="*/ 457622 h 922163"/>
                <a:gd name="connsiteX3" fmla="*/ 5161 w 1852579"/>
                <a:gd name="connsiteY3" fmla="*/ 51222 h 922163"/>
                <a:gd name="connsiteX4" fmla="*/ 37124 w 1852579"/>
                <a:gd name="connsiteY4" fmla="*/ 0 h 922163"/>
                <a:gd name="connsiteX5" fmla="*/ 1545484 w 1852579"/>
                <a:gd name="connsiteY5" fmla="*/ 0 h 922163"/>
                <a:gd name="connsiteX6" fmla="*/ 1596870 w 1852579"/>
                <a:gd name="connsiteY6" fmla="*/ 37388 h 922163"/>
                <a:gd name="connsiteX7" fmla="*/ 1852579 w 1852579"/>
                <a:gd name="connsiteY7" fmla="*/ 443788 h 922163"/>
                <a:gd name="connsiteX0" fmla="*/ 1726401 w 1852579"/>
                <a:gd name="connsiteY0" fmla="*/ 922163 h 922163"/>
                <a:gd name="connsiteX1" fmla="*/ 6230 w 1852579"/>
                <a:gd name="connsiteY1" fmla="*/ 922163 h 922163"/>
                <a:gd name="connsiteX2" fmla="*/ 260869 w 1852579"/>
                <a:gd name="connsiteY2" fmla="*/ 457622 h 922163"/>
                <a:gd name="connsiteX3" fmla="*/ 5161 w 1852579"/>
                <a:gd name="connsiteY3" fmla="*/ 51222 h 922163"/>
                <a:gd name="connsiteX4" fmla="*/ 37124 w 1852579"/>
                <a:gd name="connsiteY4" fmla="*/ 0 h 922163"/>
                <a:gd name="connsiteX5" fmla="*/ 1545484 w 1852579"/>
                <a:gd name="connsiteY5" fmla="*/ 0 h 922163"/>
                <a:gd name="connsiteX6" fmla="*/ 1596870 w 1852579"/>
                <a:gd name="connsiteY6" fmla="*/ 37388 h 922163"/>
                <a:gd name="connsiteX7" fmla="*/ 1852579 w 1852579"/>
                <a:gd name="connsiteY7" fmla="*/ 443788 h 922163"/>
                <a:gd name="connsiteX0" fmla="*/ 1726401 w 1852579"/>
                <a:gd name="connsiteY0" fmla="*/ 922163 h 922163"/>
                <a:gd name="connsiteX1" fmla="*/ 6230 w 1852579"/>
                <a:gd name="connsiteY1" fmla="*/ 922163 h 922163"/>
                <a:gd name="connsiteX2" fmla="*/ 260869 w 1852579"/>
                <a:gd name="connsiteY2" fmla="*/ 457622 h 922163"/>
                <a:gd name="connsiteX3" fmla="*/ 5161 w 1852579"/>
                <a:gd name="connsiteY3" fmla="*/ 51222 h 922163"/>
                <a:gd name="connsiteX4" fmla="*/ 37124 w 1852579"/>
                <a:gd name="connsiteY4" fmla="*/ 0 h 922163"/>
                <a:gd name="connsiteX5" fmla="*/ 1545484 w 1852579"/>
                <a:gd name="connsiteY5" fmla="*/ 0 h 922163"/>
                <a:gd name="connsiteX6" fmla="*/ 1596870 w 1852579"/>
                <a:gd name="connsiteY6" fmla="*/ 37388 h 922163"/>
                <a:gd name="connsiteX7" fmla="*/ 1852579 w 1852579"/>
                <a:gd name="connsiteY7" fmla="*/ 443788 h 922163"/>
                <a:gd name="connsiteX0" fmla="*/ 1726401 w 1852579"/>
                <a:gd name="connsiteY0" fmla="*/ 922163 h 922163"/>
                <a:gd name="connsiteX1" fmla="*/ 6230 w 1852579"/>
                <a:gd name="connsiteY1" fmla="*/ 922163 h 922163"/>
                <a:gd name="connsiteX2" fmla="*/ 260869 w 1852579"/>
                <a:gd name="connsiteY2" fmla="*/ 457622 h 922163"/>
                <a:gd name="connsiteX3" fmla="*/ 5161 w 1852579"/>
                <a:gd name="connsiteY3" fmla="*/ 51222 h 922163"/>
                <a:gd name="connsiteX4" fmla="*/ 37124 w 1852579"/>
                <a:gd name="connsiteY4" fmla="*/ 0 h 922163"/>
                <a:gd name="connsiteX5" fmla="*/ 1545729 w 1852579"/>
                <a:gd name="connsiteY5" fmla="*/ 0 h 922163"/>
                <a:gd name="connsiteX6" fmla="*/ 1596870 w 1852579"/>
                <a:gd name="connsiteY6" fmla="*/ 37388 h 922163"/>
                <a:gd name="connsiteX7" fmla="*/ 1852579 w 1852579"/>
                <a:gd name="connsiteY7" fmla="*/ 443788 h 922163"/>
                <a:gd name="connsiteX0" fmla="*/ 1700222 w 1852579"/>
                <a:gd name="connsiteY0" fmla="*/ 922163 h 922163"/>
                <a:gd name="connsiteX1" fmla="*/ 6230 w 1852579"/>
                <a:gd name="connsiteY1" fmla="*/ 922163 h 922163"/>
                <a:gd name="connsiteX2" fmla="*/ 260869 w 1852579"/>
                <a:gd name="connsiteY2" fmla="*/ 457622 h 922163"/>
                <a:gd name="connsiteX3" fmla="*/ 5161 w 1852579"/>
                <a:gd name="connsiteY3" fmla="*/ 51222 h 922163"/>
                <a:gd name="connsiteX4" fmla="*/ 37124 w 1852579"/>
                <a:gd name="connsiteY4" fmla="*/ 0 h 922163"/>
                <a:gd name="connsiteX5" fmla="*/ 1545729 w 1852579"/>
                <a:gd name="connsiteY5" fmla="*/ 0 h 922163"/>
                <a:gd name="connsiteX6" fmla="*/ 1596870 w 1852579"/>
                <a:gd name="connsiteY6" fmla="*/ 37388 h 922163"/>
                <a:gd name="connsiteX7" fmla="*/ 1852579 w 1852579"/>
                <a:gd name="connsiteY7" fmla="*/ 443788 h 922163"/>
                <a:gd name="connsiteX0" fmla="*/ 1700222 w 1852579"/>
                <a:gd name="connsiteY0" fmla="*/ 922163 h 922163"/>
                <a:gd name="connsiteX1" fmla="*/ 6230 w 1852579"/>
                <a:gd name="connsiteY1" fmla="*/ 922163 h 922163"/>
                <a:gd name="connsiteX2" fmla="*/ 260870 w 1852579"/>
                <a:gd name="connsiteY2" fmla="*/ 457622 h 922163"/>
                <a:gd name="connsiteX3" fmla="*/ 5161 w 1852579"/>
                <a:gd name="connsiteY3" fmla="*/ 51222 h 922163"/>
                <a:gd name="connsiteX4" fmla="*/ 37124 w 1852579"/>
                <a:gd name="connsiteY4" fmla="*/ 0 h 922163"/>
                <a:gd name="connsiteX5" fmla="*/ 1545729 w 1852579"/>
                <a:gd name="connsiteY5" fmla="*/ 0 h 922163"/>
                <a:gd name="connsiteX6" fmla="*/ 1596870 w 1852579"/>
                <a:gd name="connsiteY6" fmla="*/ 37388 h 922163"/>
                <a:gd name="connsiteX7" fmla="*/ 1852579 w 1852579"/>
                <a:gd name="connsiteY7" fmla="*/ 443788 h 922163"/>
                <a:gd name="connsiteX0" fmla="*/ 1700222 w 1852579"/>
                <a:gd name="connsiteY0" fmla="*/ 922163 h 922163"/>
                <a:gd name="connsiteX1" fmla="*/ 6230 w 1852579"/>
                <a:gd name="connsiteY1" fmla="*/ 922163 h 922163"/>
                <a:gd name="connsiteX2" fmla="*/ 260870 w 1852579"/>
                <a:gd name="connsiteY2" fmla="*/ 457622 h 922163"/>
                <a:gd name="connsiteX3" fmla="*/ 5161 w 1852579"/>
                <a:gd name="connsiteY3" fmla="*/ 51222 h 922163"/>
                <a:gd name="connsiteX4" fmla="*/ 37124 w 1852579"/>
                <a:gd name="connsiteY4" fmla="*/ 0 h 922163"/>
                <a:gd name="connsiteX5" fmla="*/ 1545729 w 1852579"/>
                <a:gd name="connsiteY5" fmla="*/ 0 h 922163"/>
                <a:gd name="connsiteX6" fmla="*/ 1596870 w 1852579"/>
                <a:gd name="connsiteY6" fmla="*/ 37388 h 922163"/>
                <a:gd name="connsiteX7" fmla="*/ 1852579 w 1852579"/>
                <a:gd name="connsiteY7" fmla="*/ 443788 h 922163"/>
                <a:gd name="connsiteX0" fmla="*/ 1700222 w 1852579"/>
                <a:gd name="connsiteY0" fmla="*/ 922163 h 922163"/>
                <a:gd name="connsiteX1" fmla="*/ 6230 w 1852579"/>
                <a:gd name="connsiteY1" fmla="*/ 922163 h 922163"/>
                <a:gd name="connsiteX2" fmla="*/ 260870 w 1852579"/>
                <a:gd name="connsiteY2" fmla="*/ 457622 h 922163"/>
                <a:gd name="connsiteX3" fmla="*/ 5161 w 1852579"/>
                <a:gd name="connsiteY3" fmla="*/ 51222 h 922163"/>
                <a:gd name="connsiteX4" fmla="*/ 37124 w 1852579"/>
                <a:gd name="connsiteY4" fmla="*/ 0 h 922163"/>
                <a:gd name="connsiteX5" fmla="*/ 1545729 w 1852579"/>
                <a:gd name="connsiteY5" fmla="*/ 0 h 922163"/>
                <a:gd name="connsiteX6" fmla="*/ 1596870 w 1852579"/>
                <a:gd name="connsiteY6" fmla="*/ 37388 h 922163"/>
                <a:gd name="connsiteX7" fmla="*/ 1852579 w 1852579"/>
                <a:gd name="connsiteY7" fmla="*/ 443788 h 922163"/>
                <a:gd name="connsiteX0" fmla="*/ 1700222 w 1852579"/>
                <a:gd name="connsiteY0" fmla="*/ 922163 h 922163"/>
                <a:gd name="connsiteX1" fmla="*/ 6230 w 1852579"/>
                <a:gd name="connsiteY1" fmla="*/ 922163 h 922163"/>
                <a:gd name="connsiteX2" fmla="*/ 260870 w 1852579"/>
                <a:gd name="connsiteY2" fmla="*/ 457622 h 922163"/>
                <a:gd name="connsiteX3" fmla="*/ 5161 w 1852579"/>
                <a:gd name="connsiteY3" fmla="*/ 51222 h 922163"/>
                <a:gd name="connsiteX4" fmla="*/ 37124 w 1852579"/>
                <a:gd name="connsiteY4" fmla="*/ 0 h 922163"/>
                <a:gd name="connsiteX5" fmla="*/ 1545729 w 1852579"/>
                <a:gd name="connsiteY5" fmla="*/ 0 h 922163"/>
                <a:gd name="connsiteX6" fmla="*/ 1596870 w 1852579"/>
                <a:gd name="connsiteY6" fmla="*/ 37388 h 922163"/>
                <a:gd name="connsiteX7" fmla="*/ 1852579 w 1852579"/>
                <a:gd name="connsiteY7" fmla="*/ 443788 h 922163"/>
                <a:gd name="connsiteX0" fmla="*/ 1700222 w 1852579"/>
                <a:gd name="connsiteY0" fmla="*/ 922163 h 922163"/>
                <a:gd name="connsiteX1" fmla="*/ 6230 w 1852579"/>
                <a:gd name="connsiteY1" fmla="*/ 922163 h 922163"/>
                <a:gd name="connsiteX2" fmla="*/ 260870 w 1852579"/>
                <a:gd name="connsiteY2" fmla="*/ 457622 h 922163"/>
                <a:gd name="connsiteX3" fmla="*/ 5161 w 1852579"/>
                <a:gd name="connsiteY3" fmla="*/ 51222 h 922163"/>
                <a:gd name="connsiteX4" fmla="*/ 37125 w 1852579"/>
                <a:gd name="connsiteY4" fmla="*/ 0 h 922163"/>
                <a:gd name="connsiteX5" fmla="*/ 1545729 w 1852579"/>
                <a:gd name="connsiteY5" fmla="*/ 0 h 922163"/>
                <a:gd name="connsiteX6" fmla="*/ 1596870 w 1852579"/>
                <a:gd name="connsiteY6" fmla="*/ 37388 h 922163"/>
                <a:gd name="connsiteX7" fmla="*/ 1852579 w 1852579"/>
                <a:gd name="connsiteY7" fmla="*/ 443788 h 922163"/>
                <a:gd name="connsiteX0" fmla="*/ 1700222 w 1852579"/>
                <a:gd name="connsiteY0" fmla="*/ 922163 h 922163"/>
                <a:gd name="connsiteX1" fmla="*/ 6230 w 1852579"/>
                <a:gd name="connsiteY1" fmla="*/ 922163 h 922163"/>
                <a:gd name="connsiteX2" fmla="*/ 260870 w 1852579"/>
                <a:gd name="connsiteY2" fmla="*/ 457622 h 922163"/>
                <a:gd name="connsiteX3" fmla="*/ 5161 w 1852579"/>
                <a:gd name="connsiteY3" fmla="*/ 51222 h 922163"/>
                <a:gd name="connsiteX4" fmla="*/ 37125 w 1852579"/>
                <a:gd name="connsiteY4" fmla="*/ 0 h 922163"/>
                <a:gd name="connsiteX5" fmla="*/ 1545729 w 1852579"/>
                <a:gd name="connsiteY5" fmla="*/ 0 h 922163"/>
                <a:gd name="connsiteX6" fmla="*/ 1596870 w 1852579"/>
                <a:gd name="connsiteY6" fmla="*/ 37388 h 922163"/>
                <a:gd name="connsiteX7" fmla="*/ 1852579 w 1852579"/>
                <a:gd name="connsiteY7" fmla="*/ 443788 h 922163"/>
                <a:gd name="connsiteX0" fmla="*/ 1700222 w 1852579"/>
                <a:gd name="connsiteY0" fmla="*/ 922163 h 922163"/>
                <a:gd name="connsiteX1" fmla="*/ 6230 w 1852579"/>
                <a:gd name="connsiteY1" fmla="*/ 922163 h 922163"/>
                <a:gd name="connsiteX2" fmla="*/ 260870 w 1852579"/>
                <a:gd name="connsiteY2" fmla="*/ 457622 h 922163"/>
                <a:gd name="connsiteX3" fmla="*/ 5161 w 1852579"/>
                <a:gd name="connsiteY3" fmla="*/ 51222 h 922163"/>
                <a:gd name="connsiteX4" fmla="*/ 37125 w 1852579"/>
                <a:gd name="connsiteY4" fmla="*/ 0 h 922163"/>
                <a:gd name="connsiteX5" fmla="*/ 1545729 w 1852579"/>
                <a:gd name="connsiteY5" fmla="*/ 0 h 922163"/>
                <a:gd name="connsiteX6" fmla="*/ 1596870 w 1852579"/>
                <a:gd name="connsiteY6" fmla="*/ 37388 h 922163"/>
                <a:gd name="connsiteX7" fmla="*/ 1852579 w 1852579"/>
                <a:gd name="connsiteY7" fmla="*/ 443788 h 922163"/>
                <a:gd name="connsiteX0" fmla="*/ 1700222 w 1852579"/>
                <a:gd name="connsiteY0" fmla="*/ 922163 h 922163"/>
                <a:gd name="connsiteX1" fmla="*/ 6230 w 1852579"/>
                <a:gd name="connsiteY1" fmla="*/ 922163 h 922163"/>
                <a:gd name="connsiteX2" fmla="*/ 260870 w 1852579"/>
                <a:gd name="connsiteY2" fmla="*/ 457622 h 922163"/>
                <a:gd name="connsiteX3" fmla="*/ 5161 w 1852579"/>
                <a:gd name="connsiteY3" fmla="*/ 51222 h 922163"/>
                <a:gd name="connsiteX4" fmla="*/ 37125 w 1852579"/>
                <a:gd name="connsiteY4" fmla="*/ 0 h 922163"/>
                <a:gd name="connsiteX5" fmla="*/ 1545729 w 1852579"/>
                <a:gd name="connsiteY5" fmla="*/ 0 h 922163"/>
                <a:gd name="connsiteX6" fmla="*/ 1596870 w 1852579"/>
                <a:gd name="connsiteY6" fmla="*/ 37388 h 922163"/>
                <a:gd name="connsiteX7" fmla="*/ 1852579 w 1852579"/>
                <a:gd name="connsiteY7" fmla="*/ 443788 h 922163"/>
                <a:gd name="connsiteX0" fmla="*/ 1700222 w 1852579"/>
                <a:gd name="connsiteY0" fmla="*/ 922163 h 922163"/>
                <a:gd name="connsiteX1" fmla="*/ 6230 w 1852579"/>
                <a:gd name="connsiteY1" fmla="*/ 922163 h 922163"/>
                <a:gd name="connsiteX2" fmla="*/ 260870 w 1852579"/>
                <a:gd name="connsiteY2" fmla="*/ 457622 h 922163"/>
                <a:gd name="connsiteX3" fmla="*/ 5161 w 1852579"/>
                <a:gd name="connsiteY3" fmla="*/ 51222 h 922163"/>
                <a:gd name="connsiteX4" fmla="*/ 37125 w 1852579"/>
                <a:gd name="connsiteY4" fmla="*/ 0 h 922163"/>
                <a:gd name="connsiteX5" fmla="*/ 1545728 w 1852579"/>
                <a:gd name="connsiteY5" fmla="*/ 0 h 922163"/>
                <a:gd name="connsiteX6" fmla="*/ 1596870 w 1852579"/>
                <a:gd name="connsiteY6" fmla="*/ 37388 h 922163"/>
                <a:gd name="connsiteX7" fmla="*/ 1852579 w 1852579"/>
                <a:gd name="connsiteY7" fmla="*/ 443788 h 922163"/>
                <a:gd name="connsiteX0" fmla="*/ 1700221 w 1852579"/>
                <a:gd name="connsiteY0" fmla="*/ 922163 h 922163"/>
                <a:gd name="connsiteX1" fmla="*/ 6230 w 1852579"/>
                <a:gd name="connsiteY1" fmla="*/ 922163 h 922163"/>
                <a:gd name="connsiteX2" fmla="*/ 260870 w 1852579"/>
                <a:gd name="connsiteY2" fmla="*/ 457622 h 922163"/>
                <a:gd name="connsiteX3" fmla="*/ 5161 w 1852579"/>
                <a:gd name="connsiteY3" fmla="*/ 51222 h 922163"/>
                <a:gd name="connsiteX4" fmla="*/ 37125 w 1852579"/>
                <a:gd name="connsiteY4" fmla="*/ 0 h 922163"/>
                <a:gd name="connsiteX5" fmla="*/ 1545728 w 1852579"/>
                <a:gd name="connsiteY5" fmla="*/ 0 h 922163"/>
                <a:gd name="connsiteX6" fmla="*/ 1596870 w 1852579"/>
                <a:gd name="connsiteY6" fmla="*/ 37388 h 922163"/>
                <a:gd name="connsiteX7" fmla="*/ 1852579 w 1852579"/>
                <a:gd name="connsiteY7" fmla="*/ 443788 h 922163"/>
                <a:gd name="connsiteX0" fmla="*/ 1700221 w 1852579"/>
                <a:gd name="connsiteY0" fmla="*/ 922163 h 922163"/>
                <a:gd name="connsiteX1" fmla="*/ 6230 w 1852579"/>
                <a:gd name="connsiteY1" fmla="*/ 922163 h 922163"/>
                <a:gd name="connsiteX2" fmla="*/ 258952 w 1852579"/>
                <a:gd name="connsiteY2" fmla="*/ 457622 h 922163"/>
                <a:gd name="connsiteX3" fmla="*/ 5161 w 1852579"/>
                <a:gd name="connsiteY3" fmla="*/ 51222 h 922163"/>
                <a:gd name="connsiteX4" fmla="*/ 37125 w 1852579"/>
                <a:gd name="connsiteY4" fmla="*/ 0 h 922163"/>
                <a:gd name="connsiteX5" fmla="*/ 1545728 w 1852579"/>
                <a:gd name="connsiteY5" fmla="*/ 0 h 922163"/>
                <a:gd name="connsiteX6" fmla="*/ 1596870 w 1852579"/>
                <a:gd name="connsiteY6" fmla="*/ 37388 h 922163"/>
                <a:gd name="connsiteX7" fmla="*/ 1852579 w 1852579"/>
                <a:gd name="connsiteY7" fmla="*/ 443788 h 922163"/>
                <a:gd name="connsiteX0" fmla="*/ 1700221 w 1852579"/>
                <a:gd name="connsiteY0" fmla="*/ 922163 h 922163"/>
                <a:gd name="connsiteX1" fmla="*/ 6230 w 1852579"/>
                <a:gd name="connsiteY1" fmla="*/ 922163 h 922163"/>
                <a:gd name="connsiteX2" fmla="*/ 258952 w 1852579"/>
                <a:gd name="connsiteY2" fmla="*/ 457622 h 922163"/>
                <a:gd name="connsiteX3" fmla="*/ 5161 w 1852579"/>
                <a:gd name="connsiteY3" fmla="*/ 51222 h 922163"/>
                <a:gd name="connsiteX4" fmla="*/ 37125 w 1852579"/>
                <a:gd name="connsiteY4" fmla="*/ 0 h 922163"/>
                <a:gd name="connsiteX5" fmla="*/ 1545728 w 1852579"/>
                <a:gd name="connsiteY5" fmla="*/ 0 h 922163"/>
                <a:gd name="connsiteX6" fmla="*/ 1596870 w 1852579"/>
                <a:gd name="connsiteY6" fmla="*/ 37388 h 922163"/>
                <a:gd name="connsiteX7" fmla="*/ 1852579 w 1852579"/>
                <a:gd name="connsiteY7" fmla="*/ 443788 h 922163"/>
                <a:gd name="connsiteX0" fmla="*/ 1700221 w 1852579"/>
                <a:gd name="connsiteY0" fmla="*/ 922163 h 922163"/>
                <a:gd name="connsiteX1" fmla="*/ 6230 w 1852579"/>
                <a:gd name="connsiteY1" fmla="*/ 922163 h 922163"/>
                <a:gd name="connsiteX2" fmla="*/ 258952 w 1852579"/>
                <a:gd name="connsiteY2" fmla="*/ 457622 h 922163"/>
                <a:gd name="connsiteX3" fmla="*/ 5161 w 1852579"/>
                <a:gd name="connsiteY3" fmla="*/ 51222 h 922163"/>
                <a:gd name="connsiteX4" fmla="*/ 37125 w 1852579"/>
                <a:gd name="connsiteY4" fmla="*/ 0 h 922163"/>
                <a:gd name="connsiteX5" fmla="*/ 1545728 w 1852579"/>
                <a:gd name="connsiteY5" fmla="*/ 0 h 922163"/>
                <a:gd name="connsiteX6" fmla="*/ 1596870 w 1852579"/>
                <a:gd name="connsiteY6" fmla="*/ 37388 h 922163"/>
                <a:gd name="connsiteX7" fmla="*/ 1852579 w 1852579"/>
                <a:gd name="connsiteY7" fmla="*/ 443788 h 922163"/>
                <a:gd name="connsiteX0" fmla="*/ 1700181 w 1852539"/>
                <a:gd name="connsiteY0" fmla="*/ 922163 h 922163"/>
                <a:gd name="connsiteX1" fmla="*/ 6190 w 1852539"/>
                <a:gd name="connsiteY1" fmla="*/ 922163 h 922163"/>
                <a:gd name="connsiteX2" fmla="*/ 258912 w 1852539"/>
                <a:gd name="connsiteY2" fmla="*/ 457622 h 922163"/>
                <a:gd name="connsiteX3" fmla="*/ 5121 w 1852539"/>
                <a:gd name="connsiteY3" fmla="*/ 51222 h 922163"/>
                <a:gd name="connsiteX4" fmla="*/ 37085 w 1852539"/>
                <a:gd name="connsiteY4" fmla="*/ 0 h 922163"/>
                <a:gd name="connsiteX5" fmla="*/ 1545688 w 1852539"/>
                <a:gd name="connsiteY5" fmla="*/ 0 h 922163"/>
                <a:gd name="connsiteX6" fmla="*/ 1596830 w 1852539"/>
                <a:gd name="connsiteY6" fmla="*/ 37388 h 922163"/>
                <a:gd name="connsiteX7" fmla="*/ 1852539 w 1852539"/>
                <a:gd name="connsiteY7" fmla="*/ 443788 h 922163"/>
                <a:gd name="connsiteX0" fmla="*/ 1700184 w 1852542"/>
                <a:gd name="connsiteY0" fmla="*/ 922163 h 922163"/>
                <a:gd name="connsiteX1" fmla="*/ 6193 w 1852542"/>
                <a:gd name="connsiteY1" fmla="*/ 922163 h 922163"/>
                <a:gd name="connsiteX2" fmla="*/ 258915 w 1852542"/>
                <a:gd name="connsiteY2" fmla="*/ 457622 h 922163"/>
                <a:gd name="connsiteX3" fmla="*/ 5124 w 1852542"/>
                <a:gd name="connsiteY3" fmla="*/ 51222 h 922163"/>
                <a:gd name="connsiteX4" fmla="*/ 36847 w 1852542"/>
                <a:gd name="connsiteY4" fmla="*/ 0 h 922163"/>
                <a:gd name="connsiteX5" fmla="*/ 1545691 w 1852542"/>
                <a:gd name="connsiteY5" fmla="*/ 0 h 922163"/>
                <a:gd name="connsiteX6" fmla="*/ 1596833 w 1852542"/>
                <a:gd name="connsiteY6" fmla="*/ 37388 h 922163"/>
                <a:gd name="connsiteX7" fmla="*/ 1852542 w 1852542"/>
                <a:gd name="connsiteY7" fmla="*/ 443788 h 922163"/>
                <a:gd name="connsiteX0" fmla="*/ 1700184 w 1850624"/>
                <a:gd name="connsiteY0" fmla="*/ 922163 h 922163"/>
                <a:gd name="connsiteX1" fmla="*/ 6193 w 1850624"/>
                <a:gd name="connsiteY1" fmla="*/ 922163 h 922163"/>
                <a:gd name="connsiteX2" fmla="*/ 258915 w 1850624"/>
                <a:gd name="connsiteY2" fmla="*/ 457622 h 922163"/>
                <a:gd name="connsiteX3" fmla="*/ 5124 w 1850624"/>
                <a:gd name="connsiteY3" fmla="*/ 51222 h 922163"/>
                <a:gd name="connsiteX4" fmla="*/ 36847 w 1850624"/>
                <a:gd name="connsiteY4" fmla="*/ 0 h 922163"/>
                <a:gd name="connsiteX5" fmla="*/ 1545691 w 1850624"/>
                <a:gd name="connsiteY5" fmla="*/ 0 h 922163"/>
                <a:gd name="connsiteX6" fmla="*/ 1596833 w 1850624"/>
                <a:gd name="connsiteY6" fmla="*/ 37388 h 922163"/>
                <a:gd name="connsiteX7" fmla="*/ 1850624 w 1850624"/>
                <a:gd name="connsiteY7" fmla="*/ 443788 h 922163"/>
                <a:gd name="connsiteX0" fmla="*/ 1700184 w 1850624"/>
                <a:gd name="connsiteY0" fmla="*/ 922163 h 922163"/>
                <a:gd name="connsiteX1" fmla="*/ 6193 w 1850624"/>
                <a:gd name="connsiteY1" fmla="*/ 922163 h 922163"/>
                <a:gd name="connsiteX2" fmla="*/ 258915 w 1850624"/>
                <a:gd name="connsiteY2" fmla="*/ 457622 h 922163"/>
                <a:gd name="connsiteX3" fmla="*/ 5124 w 1850624"/>
                <a:gd name="connsiteY3" fmla="*/ 51222 h 922163"/>
                <a:gd name="connsiteX4" fmla="*/ 36847 w 1850624"/>
                <a:gd name="connsiteY4" fmla="*/ 0 h 922163"/>
                <a:gd name="connsiteX5" fmla="*/ 1545691 w 1850624"/>
                <a:gd name="connsiteY5" fmla="*/ 0 h 922163"/>
                <a:gd name="connsiteX6" fmla="*/ 1596833 w 1850624"/>
                <a:gd name="connsiteY6" fmla="*/ 37388 h 922163"/>
                <a:gd name="connsiteX7" fmla="*/ 1850624 w 1850624"/>
                <a:gd name="connsiteY7" fmla="*/ 443788 h 922163"/>
                <a:gd name="connsiteX0" fmla="*/ 1700184 w 1850624"/>
                <a:gd name="connsiteY0" fmla="*/ 922163 h 922163"/>
                <a:gd name="connsiteX1" fmla="*/ 6193 w 1850624"/>
                <a:gd name="connsiteY1" fmla="*/ 922163 h 922163"/>
                <a:gd name="connsiteX2" fmla="*/ 258915 w 1850624"/>
                <a:gd name="connsiteY2" fmla="*/ 457622 h 922163"/>
                <a:gd name="connsiteX3" fmla="*/ 5124 w 1850624"/>
                <a:gd name="connsiteY3" fmla="*/ 51222 h 922163"/>
                <a:gd name="connsiteX4" fmla="*/ 36847 w 1850624"/>
                <a:gd name="connsiteY4" fmla="*/ 0 h 922163"/>
                <a:gd name="connsiteX5" fmla="*/ 1545691 w 1850624"/>
                <a:gd name="connsiteY5" fmla="*/ 0 h 922163"/>
                <a:gd name="connsiteX6" fmla="*/ 1596833 w 1850624"/>
                <a:gd name="connsiteY6" fmla="*/ 37388 h 922163"/>
                <a:gd name="connsiteX7" fmla="*/ 1850624 w 1850624"/>
                <a:gd name="connsiteY7" fmla="*/ 443788 h 922163"/>
                <a:gd name="connsiteX0" fmla="*/ 1700184 w 1850624"/>
                <a:gd name="connsiteY0" fmla="*/ 922163 h 922163"/>
                <a:gd name="connsiteX1" fmla="*/ 6193 w 1850624"/>
                <a:gd name="connsiteY1" fmla="*/ 922163 h 922163"/>
                <a:gd name="connsiteX2" fmla="*/ 258915 w 1850624"/>
                <a:gd name="connsiteY2" fmla="*/ 457622 h 922163"/>
                <a:gd name="connsiteX3" fmla="*/ 5124 w 1850624"/>
                <a:gd name="connsiteY3" fmla="*/ 51222 h 922163"/>
                <a:gd name="connsiteX4" fmla="*/ 36847 w 1850624"/>
                <a:gd name="connsiteY4" fmla="*/ 0 h 922163"/>
                <a:gd name="connsiteX5" fmla="*/ 1546075 w 1850624"/>
                <a:gd name="connsiteY5" fmla="*/ 0 h 922163"/>
                <a:gd name="connsiteX6" fmla="*/ 1596833 w 1850624"/>
                <a:gd name="connsiteY6" fmla="*/ 37388 h 922163"/>
                <a:gd name="connsiteX7" fmla="*/ 1850624 w 1850624"/>
                <a:gd name="connsiteY7" fmla="*/ 443788 h 922163"/>
                <a:gd name="connsiteX0" fmla="*/ 1686729 w 1850624"/>
                <a:gd name="connsiteY0" fmla="*/ 922163 h 922163"/>
                <a:gd name="connsiteX1" fmla="*/ 6193 w 1850624"/>
                <a:gd name="connsiteY1" fmla="*/ 922163 h 922163"/>
                <a:gd name="connsiteX2" fmla="*/ 258915 w 1850624"/>
                <a:gd name="connsiteY2" fmla="*/ 457622 h 922163"/>
                <a:gd name="connsiteX3" fmla="*/ 5124 w 1850624"/>
                <a:gd name="connsiteY3" fmla="*/ 51222 h 922163"/>
                <a:gd name="connsiteX4" fmla="*/ 36847 w 1850624"/>
                <a:gd name="connsiteY4" fmla="*/ 0 h 922163"/>
                <a:gd name="connsiteX5" fmla="*/ 1546075 w 1850624"/>
                <a:gd name="connsiteY5" fmla="*/ 0 h 922163"/>
                <a:gd name="connsiteX6" fmla="*/ 1596833 w 1850624"/>
                <a:gd name="connsiteY6" fmla="*/ 37388 h 922163"/>
                <a:gd name="connsiteX7" fmla="*/ 1850624 w 1850624"/>
                <a:gd name="connsiteY7" fmla="*/ 443788 h 922163"/>
                <a:gd name="connsiteX0" fmla="*/ 1686729 w 1850624"/>
                <a:gd name="connsiteY0" fmla="*/ 922163 h 922163"/>
                <a:gd name="connsiteX1" fmla="*/ 6193 w 1850624"/>
                <a:gd name="connsiteY1" fmla="*/ 922163 h 922163"/>
                <a:gd name="connsiteX2" fmla="*/ 260400 w 1850624"/>
                <a:gd name="connsiteY2" fmla="*/ 457622 h 922163"/>
                <a:gd name="connsiteX3" fmla="*/ 5124 w 1850624"/>
                <a:gd name="connsiteY3" fmla="*/ 51222 h 922163"/>
                <a:gd name="connsiteX4" fmla="*/ 36847 w 1850624"/>
                <a:gd name="connsiteY4" fmla="*/ 0 h 922163"/>
                <a:gd name="connsiteX5" fmla="*/ 1546075 w 1850624"/>
                <a:gd name="connsiteY5" fmla="*/ 0 h 922163"/>
                <a:gd name="connsiteX6" fmla="*/ 1596833 w 1850624"/>
                <a:gd name="connsiteY6" fmla="*/ 37388 h 922163"/>
                <a:gd name="connsiteX7" fmla="*/ 1850624 w 1850624"/>
                <a:gd name="connsiteY7" fmla="*/ 443788 h 922163"/>
                <a:gd name="connsiteX0" fmla="*/ 1686729 w 1850624"/>
                <a:gd name="connsiteY0" fmla="*/ 922163 h 922163"/>
                <a:gd name="connsiteX1" fmla="*/ 6193 w 1850624"/>
                <a:gd name="connsiteY1" fmla="*/ 922163 h 922163"/>
                <a:gd name="connsiteX2" fmla="*/ 260400 w 1850624"/>
                <a:gd name="connsiteY2" fmla="*/ 457622 h 922163"/>
                <a:gd name="connsiteX3" fmla="*/ 5124 w 1850624"/>
                <a:gd name="connsiteY3" fmla="*/ 51222 h 922163"/>
                <a:gd name="connsiteX4" fmla="*/ 36847 w 1850624"/>
                <a:gd name="connsiteY4" fmla="*/ 0 h 922163"/>
                <a:gd name="connsiteX5" fmla="*/ 1546075 w 1850624"/>
                <a:gd name="connsiteY5" fmla="*/ 0 h 922163"/>
                <a:gd name="connsiteX6" fmla="*/ 1596833 w 1850624"/>
                <a:gd name="connsiteY6" fmla="*/ 37388 h 922163"/>
                <a:gd name="connsiteX7" fmla="*/ 1850624 w 1850624"/>
                <a:gd name="connsiteY7" fmla="*/ 443788 h 922163"/>
                <a:gd name="connsiteX0" fmla="*/ 1686729 w 1850624"/>
                <a:gd name="connsiteY0" fmla="*/ 922163 h 922163"/>
                <a:gd name="connsiteX1" fmla="*/ 6193 w 1850624"/>
                <a:gd name="connsiteY1" fmla="*/ 922163 h 922163"/>
                <a:gd name="connsiteX2" fmla="*/ 260400 w 1850624"/>
                <a:gd name="connsiteY2" fmla="*/ 457622 h 922163"/>
                <a:gd name="connsiteX3" fmla="*/ 5124 w 1850624"/>
                <a:gd name="connsiteY3" fmla="*/ 51222 h 922163"/>
                <a:gd name="connsiteX4" fmla="*/ 36847 w 1850624"/>
                <a:gd name="connsiteY4" fmla="*/ 0 h 922163"/>
                <a:gd name="connsiteX5" fmla="*/ 1546075 w 1850624"/>
                <a:gd name="connsiteY5" fmla="*/ 0 h 922163"/>
                <a:gd name="connsiteX6" fmla="*/ 1596833 w 1850624"/>
                <a:gd name="connsiteY6" fmla="*/ 37388 h 922163"/>
                <a:gd name="connsiteX7" fmla="*/ 1850624 w 1850624"/>
                <a:gd name="connsiteY7" fmla="*/ 443788 h 922163"/>
                <a:gd name="connsiteX0" fmla="*/ 1686761 w 1850656"/>
                <a:gd name="connsiteY0" fmla="*/ 922163 h 922163"/>
                <a:gd name="connsiteX1" fmla="*/ 6225 w 1850656"/>
                <a:gd name="connsiteY1" fmla="*/ 922163 h 922163"/>
                <a:gd name="connsiteX2" fmla="*/ 260432 w 1850656"/>
                <a:gd name="connsiteY2" fmla="*/ 457622 h 922163"/>
                <a:gd name="connsiteX3" fmla="*/ 5156 w 1850656"/>
                <a:gd name="connsiteY3" fmla="*/ 51222 h 922163"/>
                <a:gd name="connsiteX4" fmla="*/ 36879 w 1850656"/>
                <a:gd name="connsiteY4" fmla="*/ 0 h 922163"/>
                <a:gd name="connsiteX5" fmla="*/ 1546107 w 1850656"/>
                <a:gd name="connsiteY5" fmla="*/ 0 h 922163"/>
                <a:gd name="connsiteX6" fmla="*/ 1596865 w 1850656"/>
                <a:gd name="connsiteY6" fmla="*/ 37388 h 922163"/>
                <a:gd name="connsiteX7" fmla="*/ 1850656 w 1850656"/>
                <a:gd name="connsiteY7" fmla="*/ 443788 h 922163"/>
                <a:gd name="connsiteX0" fmla="*/ 1686759 w 1850654"/>
                <a:gd name="connsiteY0" fmla="*/ 922163 h 922163"/>
                <a:gd name="connsiteX1" fmla="*/ 6223 w 1850654"/>
                <a:gd name="connsiteY1" fmla="*/ 922163 h 922163"/>
                <a:gd name="connsiteX2" fmla="*/ 260430 w 1850654"/>
                <a:gd name="connsiteY2" fmla="*/ 457622 h 922163"/>
                <a:gd name="connsiteX3" fmla="*/ 5154 w 1850654"/>
                <a:gd name="connsiteY3" fmla="*/ 51222 h 922163"/>
                <a:gd name="connsiteX4" fmla="*/ 37064 w 1850654"/>
                <a:gd name="connsiteY4" fmla="*/ 0 h 922163"/>
                <a:gd name="connsiteX5" fmla="*/ 1546105 w 1850654"/>
                <a:gd name="connsiteY5" fmla="*/ 0 h 922163"/>
                <a:gd name="connsiteX6" fmla="*/ 1596863 w 1850654"/>
                <a:gd name="connsiteY6" fmla="*/ 37388 h 922163"/>
                <a:gd name="connsiteX7" fmla="*/ 1850654 w 1850654"/>
                <a:gd name="connsiteY7" fmla="*/ 443788 h 922163"/>
                <a:gd name="connsiteX0" fmla="*/ 1686759 w 1852139"/>
                <a:gd name="connsiteY0" fmla="*/ 922163 h 922163"/>
                <a:gd name="connsiteX1" fmla="*/ 6223 w 1852139"/>
                <a:gd name="connsiteY1" fmla="*/ 922163 h 922163"/>
                <a:gd name="connsiteX2" fmla="*/ 260430 w 1852139"/>
                <a:gd name="connsiteY2" fmla="*/ 457622 h 922163"/>
                <a:gd name="connsiteX3" fmla="*/ 5154 w 1852139"/>
                <a:gd name="connsiteY3" fmla="*/ 51222 h 922163"/>
                <a:gd name="connsiteX4" fmla="*/ 37064 w 1852139"/>
                <a:gd name="connsiteY4" fmla="*/ 0 h 922163"/>
                <a:gd name="connsiteX5" fmla="*/ 1546105 w 1852139"/>
                <a:gd name="connsiteY5" fmla="*/ 0 h 922163"/>
                <a:gd name="connsiteX6" fmla="*/ 1596863 w 1852139"/>
                <a:gd name="connsiteY6" fmla="*/ 37388 h 922163"/>
                <a:gd name="connsiteX7" fmla="*/ 1852139 w 1852139"/>
                <a:gd name="connsiteY7" fmla="*/ 443788 h 922163"/>
                <a:gd name="connsiteX0" fmla="*/ 1686759 w 1852139"/>
                <a:gd name="connsiteY0" fmla="*/ 922163 h 922163"/>
                <a:gd name="connsiteX1" fmla="*/ 6223 w 1852139"/>
                <a:gd name="connsiteY1" fmla="*/ 922163 h 922163"/>
                <a:gd name="connsiteX2" fmla="*/ 260430 w 1852139"/>
                <a:gd name="connsiteY2" fmla="*/ 457622 h 922163"/>
                <a:gd name="connsiteX3" fmla="*/ 5154 w 1852139"/>
                <a:gd name="connsiteY3" fmla="*/ 51222 h 922163"/>
                <a:gd name="connsiteX4" fmla="*/ 37064 w 1852139"/>
                <a:gd name="connsiteY4" fmla="*/ 0 h 922163"/>
                <a:gd name="connsiteX5" fmla="*/ 1546105 w 1852139"/>
                <a:gd name="connsiteY5" fmla="*/ 0 h 922163"/>
                <a:gd name="connsiteX6" fmla="*/ 1596863 w 1852139"/>
                <a:gd name="connsiteY6" fmla="*/ 37388 h 922163"/>
                <a:gd name="connsiteX7" fmla="*/ 1852139 w 1852139"/>
                <a:gd name="connsiteY7" fmla="*/ 443788 h 922163"/>
                <a:gd name="connsiteX0" fmla="*/ 1686759 w 1852139"/>
                <a:gd name="connsiteY0" fmla="*/ 922163 h 922163"/>
                <a:gd name="connsiteX1" fmla="*/ 6223 w 1852139"/>
                <a:gd name="connsiteY1" fmla="*/ 922163 h 922163"/>
                <a:gd name="connsiteX2" fmla="*/ 260430 w 1852139"/>
                <a:gd name="connsiteY2" fmla="*/ 457622 h 922163"/>
                <a:gd name="connsiteX3" fmla="*/ 5154 w 1852139"/>
                <a:gd name="connsiteY3" fmla="*/ 51222 h 922163"/>
                <a:gd name="connsiteX4" fmla="*/ 37064 w 1852139"/>
                <a:gd name="connsiteY4" fmla="*/ 0 h 922163"/>
                <a:gd name="connsiteX5" fmla="*/ 1546105 w 1852139"/>
                <a:gd name="connsiteY5" fmla="*/ 0 h 922163"/>
                <a:gd name="connsiteX6" fmla="*/ 1596863 w 1852139"/>
                <a:gd name="connsiteY6" fmla="*/ 37388 h 922163"/>
                <a:gd name="connsiteX7" fmla="*/ 1852139 w 1852139"/>
                <a:gd name="connsiteY7" fmla="*/ 443788 h 922163"/>
                <a:gd name="connsiteX0" fmla="*/ 1686759 w 1852139"/>
                <a:gd name="connsiteY0" fmla="*/ 922163 h 922163"/>
                <a:gd name="connsiteX1" fmla="*/ 6223 w 1852139"/>
                <a:gd name="connsiteY1" fmla="*/ 922163 h 922163"/>
                <a:gd name="connsiteX2" fmla="*/ 260430 w 1852139"/>
                <a:gd name="connsiteY2" fmla="*/ 457622 h 922163"/>
                <a:gd name="connsiteX3" fmla="*/ 5154 w 1852139"/>
                <a:gd name="connsiteY3" fmla="*/ 51222 h 922163"/>
                <a:gd name="connsiteX4" fmla="*/ 37064 w 1852139"/>
                <a:gd name="connsiteY4" fmla="*/ 0 h 922163"/>
                <a:gd name="connsiteX5" fmla="*/ 1545807 w 1852139"/>
                <a:gd name="connsiteY5" fmla="*/ 0 h 922163"/>
                <a:gd name="connsiteX6" fmla="*/ 1596863 w 1852139"/>
                <a:gd name="connsiteY6" fmla="*/ 37388 h 922163"/>
                <a:gd name="connsiteX7" fmla="*/ 1852139 w 1852139"/>
                <a:gd name="connsiteY7" fmla="*/ 443788 h 922163"/>
                <a:gd name="connsiteX0" fmla="*/ 1687277 w 1852139"/>
                <a:gd name="connsiteY0" fmla="*/ 922163 h 922163"/>
                <a:gd name="connsiteX1" fmla="*/ 6223 w 1852139"/>
                <a:gd name="connsiteY1" fmla="*/ 922163 h 922163"/>
                <a:gd name="connsiteX2" fmla="*/ 260430 w 1852139"/>
                <a:gd name="connsiteY2" fmla="*/ 457622 h 922163"/>
                <a:gd name="connsiteX3" fmla="*/ 5154 w 1852139"/>
                <a:gd name="connsiteY3" fmla="*/ 51222 h 922163"/>
                <a:gd name="connsiteX4" fmla="*/ 37064 w 1852139"/>
                <a:gd name="connsiteY4" fmla="*/ 0 h 922163"/>
                <a:gd name="connsiteX5" fmla="*/ 1545807 w 1852139"/>
                <a:gd name="connsiteY5" fmla="*/ 0 h 922163"/>
                <a:gd name="connsiteX6" fmla="*/ 1596863 w 1852139"/>
                <a:gd name="connsiteY6" fmla="*/ 37388 h 922163"/>
                <a:gd name="connsiteX7" fmla="*/ 1852139 w 1852139"/>
                <a:gd name="connsiteY7" fmla="*/ 443788 h 922163"/>
                <a:gd name="connsiteX0" fmla="*/ 1687277 w 1852139"/>
                <a:gd name="connsiteY0" fmla="*/ 922163 h 922163"/>
                <a:gd name="connsiteX1" fmla="*/ 6223 w 1852139"/>
                <a:gd name="connsiteY1" fmla="*/ 922163 h 922163"/>
                <a:gd name="connsiteX2" fmla="*/ 261519 w 1852139"/>
                <a:gd name="connsiteY2" fmla="*/ 457622 h 922163"/>
                <a:gd name="connsiteX3" fmla="*/ 5154 w 1852139"/>
                <a:gd name="connsiteY3" fmla="*/ 51222 h 922163"/>
                <a:gd name="connsiteX4" fmla="*/ 37064 w 1852139"/>
                <a:gd name="connsiteY4" fmla="*/ 0 h 922163"/>
                <a:gd name="connsiteX5" fmla="*/ 1545807 w 1852139"/>
                <a:gd name="connsiteY5" fmla="*/ 0 h 922163"/>
                <a:gd name="connsiteX6" fmla="*/ 1596863 w 1852139"/>
                <a:gd name="connsiteY6" fmla="*/ 37388 h 922163"/>
                <a:gd name="connsiteX7" fmla="*/ 1852139 w 1852139"/>
                <a:gd name="connsiteY7" fmla="*/ 443788 h 922163"/>
                <a:gd name="connsiteX0" fmla="*/ 1687277 w 1852139"/>
                <a:gd name="connsiteY0" fmla="*/ 922163 h 922163"/>
                <a:gd name="connsiteX1" fmla="*/ 6223 w 1852139"/>
                <a:gd name="connsiteY1" fmla="*/ 922163 h 922163"/>
                <a:gd name="connsiteX2" fmla="*/ 261519 w 1852139"/>
                <a:gd name="connsiteY2" fmla="*/ 457622 h 922163"/>
                <a:gd name="connsiteX3" fmla="*/ 5154 w 1852139"/>
                <a:gd name="connsiteY3" fmla="*/ 51222 h 922163"/>
                <a:gd name="connsiteX4" fmla="*/ 37064 w 1852139"/>
                <a:gd name="connsiteY4" fmla="*/ 0 h 922163"/>
                <a:gd name="connsiteX5" fmla="*/ 1545807 w 1852139"/>
                <a:gd name="connsiteY5" fmla="*/ 0 h 922163"/>
                <a:gd name="connsiteX6" fmla="*/ 1596863 w 1852139"/>
                <a:gd name="connsiteY6" fmla="*/ 37388 h 922163"/>
                <a:gd name="connsiteX7" fmla="*/ 1852139 w 1852139"/>
                <a:gd name="connsiteY7" fmla="*/ 443788 h 922163"/>
                <a:gd name="connsiteX0" fmla="*/ 1687277 w 1852139"/>
                <a:gd name="connsiteY0" fmla="*/ 922163 h 922163"/>
                <a:gd name="connsiteX1" fmla="*/ 6223 w 1852139"/>
                <a:gd name="connsiteY1" fmla="*/ 922163 h 922163"/>
                <a:gd name="connsiteX2" fmla="*/ 261519 w 1852139"/>
                <a:gd name="connsiteY2" fmla="*/ 457622 h 922163"/>
                <a:gd name="connsiteX3" fmla="*/ 5154 w 1852139"/>
                <a:gd name="connsiteY3" fmla="*/ 51222 h 922163"/>
                <a:gd name="connsiteX4" fmla="*/ 37064 w 1852139"/>
                <a:gd name="connsiteY4" fmla="*/ 0 h 922163"/>
                <a:gd name="connsiteX5" fmla="*/ 1545807 w 1852139"/>
                <a:gd name="connsiteY5" fmla="*/ 0 h 922163"/>
                <a:gd name="connsiteX6" fmla="*/ 1596863 w 1852139"/>
                <a:gd name="connsiteY6" fmla="*/ 37388 h 922163"/>
                <a:gd name="connsiteX7" fmla="*/ 1852139 w 1852139"/>
                <a:gd name="connsiteY7" fmla="*/ 443788 h 922163"/>
                <a:gd name="connsiteX0" fmla="*/ 1687299 w 1852161"/>
                <a:gd name="connsiteY0" fmla="*/ 922163 h 922163"/>
                <a:gd name="connsiteX1" fmla="*/ 6245 w 1852161"/>
                <a:gd name="connsiteY1" fmla="*/ 922163 h 922163"/>
                <a:gd name="connsiteX2" fmla="*/ 261541 w 1852161"/>
                <a:gd name="connsiteY2" fmla="*/ 457622 h 922163"/>
                <a:gd name="connsiteX3" fmla="*/ 5176 w 1852161"/>
                <a:gd name="connsiteY3" fmla="*/ 51222 h 922163"/>
                <a:gd name="connsiteX4" fmla="*/ 37086 w 1852161"/>
                <a:gd name="connsiteY4" fmla="*/ 0 h 922163"/>
                <a:gd name="connsiteX5" fmla="*/ 1545829 w 1852161"/>
                <a:gd name="connsiteY5" fmla="*/ 0 h 922163"/>
                <a:gd name="connsiteX6" fmla="*/ 1596885 w 1852161"/>
                <a:gd name="connsiteY6" fmla="*/ 37388 h 922163"/>
                <a:gd name="connsiteX7" fmla="*/ 1852161 w 1852161"/>
                <a:gd name="connsiteY7" fmla="*/ 443788 h 922163"/>
                <a:gd name="connsiteX0" fmla="*/ 1687298 w 1852160"/>
                <a:gd name="connsiteY0" fmla="*/ 922163 h 922163"/>
                <a:gd name="connsiteX1" fmla="*/ 6244 w 1852160"/>
                <a:gd name="connsiteY1" fmla="*/ 922163 h 922163"/>
                <a:gd name="connsiteX2" fmla="*/ 261540 w 1852160"/>
                <a:gd name="connsiteY2" fmla="*/ 457622 h 922163"/>
                <a:gd name="connsiteX3" fmla="*/ 5175 w 1852160"/>
                <a:gd name="connsiteY3" fmla="*/ 51222 h 922163"/>
                <a:gd name="connsiteX4" fmla="*/ 37220 w 1852160"/>
                <a:gd name="connsiteY4" fmla="*/ 0 h 922163"/>
                <a:gd name="connsiteX5" fmla="*/ 1545828 w 1852160"/>
                <a:gd name="connsiteY5" fmla="*/ 0 h 922163"/>
                <a:gd name="connsiteX6" fmla="*/ 1596884 w 1852160"/>
                <a:gd name="connsiteY6" fmla="*/ 37388 h 922163"/>
                <a:gd name="connsiteX7" fmla="*/ 1852160 w 1852160"/>
                <a:gd name="connsiteY7" fmla="*/ 443788 h 922163"/>
                <a:gd name="connsiteX0" fmla="*/ 1687298 w 1853249"/>
                <a:gd name="connsiteY0" fmla="*/ 922163 h 922163"/>
                <a:gd name="connsiteX1" fmla="*/ 6244 w 1853249"/>
                <a:gd name="connsiteY1" fmla="*/ 922163 h 922163"/>
                <a:gd name="connsiteX2" fmla="*/ 261540 w 1853249"/>
                <a:gd name="connsiteY2" fmla="*/ 457622 h 922163"/>
                <a:gd name="connsiteX3" fmla="*/ 5175 w 1853249"/>
                <a:gd name="connsiteY3" fmla="*/ 51222 h 922163"/>
                <a:gd name="connsiteX4" fmla="*/ 37220 w 1853249"/>
                <a:gd name="connsiteY4" fmla="*/ 0 h 922163"/>
                <a:gd name="connsiteX5" fmla="*/ 1545828 w 1853249"/>
                <a:gd name="connsiteY5" fmla="*/ 0 h 922163"/>
                <a:gd name="connsiteX6" fmla="*/ 1596884 w 1853249"/>
                <a:gd name="connsiteY6" fmla="*/ 37388 h 922163"/>
                <a:gd name="connsiteX7" fmla="*/ 1853249 w 1853249"/>
                <a:gd name="connsiteY7" fmla="*/ 443788 h 922163"/>
                <a:gd name="connsiteX0" fmla="*/ 1687298 w 1853249"/>
                <a:gd name="connsiteY0" fmla="*/ 922163 h 922163"/>
                <a:gd name="connsiteX1" fmla="*/ 6244 w 1853249"/>
                <a:gd name="connsiteY1" fmla="*/ 922163 h 922163"/>
                <a:gd name="connsiteX2" fmla="*/ 261540 w 1853249"/>
                <a:gd name="connsiteY2" fmla="*/ 457622 h 922163"/>
                <a:gd name="connsiteX3" fmla="*/ 5175 w 1853249"/>
                <a:gd name="connsiteY3" fmla="*/ 51222 h 922163"/>
                <a:gd name="connsiteX4" fmla="*/ 37220 w 1853249"/>
                <a:gd name="connsiteY4" fmla="*/ 0 h 922163"/>
                <a:gd name="connsiteX5" fmla="*/ 1545828 w 1853249"/>
                <a:gd name="connsiteY5" fmla="*/ 0 h 922163"/>
                <a:gd name="connsiteX6" fmla="*/ 1596884 w 1853249"/>
                <a:gd name="connsiteY6" fmla="*/ 37388 h 922163"/>
                <a:gd name="connsiteX7" fmla="*/ 1853249 w 1853249"/>
                <a:gd name="connsiteY7" fmla="*/ 443788 h 922163"/>
                <a:gd name="connsiteX0" fmla="*/ 1687298 w 1853249"/>
                <a:gd name="connsiteY0" fmla="*/ 922163 h 922163"/>
                <a:gd name="connsiteX1" fmla="*/ 6244 w 1853249"/>
                <a:gd name="connsiteY1" fmla="*/ 922163 h 922163"/>
                <a:gd name="connsiteX2" fmla="*/ 261540 w 1853249"/>
                <a:gd name="connsiteY2" fmla="*/ 457622 h 922163"/>
                <a:gd name="connsiteX3" fmla="*/ 5175 w 1853249"/>
                <a:gd name="connsiteY3" fmla="*/ 51222 h 922163"/>
                <a:gd name="connsiteX4" fmla="*/ 37220 w 1853249"/>
                <a:gd name="connsiteY4" fmla="*/ 0 h 922163"/>
                <a:gd name="connsiteX5" fmla="*/ 1545828 w 1853249"/>
                <a:gd name="connsiteY5" fmla="*/ 0 h 922163"/>
                <a:gd name="connsiteX6" fmla="*/ 1596884 w 1853249"/>
                <a:gd name="connsiteY6" fmla="*/ 37388 h 922163"/>
                <a:gd name="connsiteX7" fmla="*/ 1853249 w 1853249"/>
                <a:gd name="connsiteY7" fmla="*/ 443788 h 922163"/>
                <a:gd name="connsiteX0" fmla="*/ 1687298 w 1853249"/>
                <a:gd name="connsiteY0" fmla="*/ 922163 h 922163"/>
                <a:gd name="connsiteX1" fmla="*/ 6244 w 1853249"/>
                <a:gd name="connsiteY1" fmla="*/ 922163 h 922163"/>
                <a:gd name="connsiteX2" fmla="*/ 261540 w 1853249"/>
                <a:gd name="connsiteY2" fmla="*/ 457622 h 922163"/>
                <a:gd name="connsiteX3" fmla="*/ 5175 w 1853249"/>
                <a:gd name="connsiteY3" fmla="*/ 51222 h 922163"/>
                <a:gd name="connsiteX4" fmla="*/ 37220 w 1853249"/>
                <a:gd name="connsiteY4" fmla="*/ 0 h 922163"/>
                <a:gd name="connsiteX5" fmla="*/ 1545611 w 1853249"/>
                <a:gd name="connsiteY5" fmla="*/ 0 h 922163"/>
                <a:gd name="connsiteX6" fmla="*/ 1596884 w 1853249"/>
                <a:gd name="connsiteY6" fmla="*/ 37388 h 922163"/>
                <a:gd name="connsiteX7" fmla="*/ 1853249 w 1853249"/>
                <a:gd name="connsiteY7" fmla="*/ 443788 h 922163"/>
                <a:gd name="connsiteX0" fmla="*/ 1674862 w 1853249"/>
                <a:gd name="connsiteY0" fmla="*/ 922163 h 922163"/>
                <a:gd name="connsiteX1" fmla="*/ 6244 w 1853249"/>
                <a:gd name="connsiteY1" fmla="*/ 922163 h 922163"/>
                <a:gd name="connsiteX2" fmla="*/ 261540 w 1853249"/>
                <a:gd name="connsiteY2" fmla="*/ 457622 h 922163"/>
                <a:gd name="connsiteX3" fmla="*/ 5175 w 1853249"/>
                <a:gd name="connsiteY3" fmla="*/ 51222 h 922163"/>
                <a:gd name="connsiteX4" fmla="*/ 37220 w 1853249"/>
                <a:gd name="connsiteY4" fmla="*/ 0 h 922163"/>
                <a:gd name="connsiteX5" fmla="*/ 1545611 w 1853249"/>
                <a:gd name="connsiteY5" fmla="*/ 0 h 922163"/>
                <a:gd name="connsiteX6" fmla="*/ 1596884 w 1853249"/>
                <a:gd name="connsiteY6" fmla="*/ 37388 h 922163"/>
                <a:gd name="connsiteX7" fmla="*/ 1853249 w 1853249"/>
                <a:gd name="connsiteY7" fmla="*/ 443788 h 922163"/>
                <a:gd name="connsiteX0" fmla="*/ 1674862 w 1853249"/>
                <a:gd name="connsiteY0" fmla="*/ 922163 h 922163"/>
                <a:gd name="connsiteX1" fmla="*/ 6244 w 1853249"/>
                <a:gd name="connsiteY1" fmla="*/ 922163 h 922163"/>
                <a:gd name="connsiteX2" fmla="*/ 260367 w 1853249"/>
                <a:gd name="connsiteY2" fmla="*/ 457622 h 922163"/>
                <a:gd name="connsiteX3" fmla="*/ 5175 w 1853249"/>
                <a:gd name="connsiteY3" fmla="*/ 51222 h 922163"/>
                <a:gd name="connsiteX4" fmla="*/ 37220 w 1853249"/>
                <a:gd name="connsiteY4" fmla="*/ 0 h 922163"/>
                <a:gd name="connsiteX5" fmla="*/ 1545611 w 1853249"/>
                <a:gd name="connsiteY5" fmla="*/ 0 h 922163"/>
                <a:gd name="connsiteX6" fmla="*/ 1596884 w 1853249"/>
                <a:gd name="connsiteY6" fmla="*/ 37388 h 922163"/>
                <a:gd name="connsiteX7" fmla="*/ 1853249 w 1853249"/>
                <a:gd name="connsiteY7" fmla="*/ 443788 h 922163"/>
                <a:gd name="connsiteX0" fmla="*/ 1674862 w 1853249"/>
                <a:gd name="connsiteY0" fmla="*/ 922163 h 922163"/>
                <a:gd name="connsiteX1" fmla="*/ 6244 w 1853249"/>
                <a:gd name="connsiteY1" fmla="*/ 922163 h 922163"/>
                <a:gd name="connsiteX2" fmla="*/ 260367 w 1853249"/>
                <a:gd name="connsiteY2" fmla="*/ 457622 h 922163"/>
                <a:gd name="connsiteX3" fmla="*/ 5175 w 1853249"/>
                <a:gd name="connsiteY3" fmla="*/ 51222 h 922163"/>
                <a:gd name="connsiteX4" fmla="*/ 37220 w 1853249"/>
                <a:gd name="connsiteY4" fmla="*/ 0 h 922163"/>
                <a:gd name="connsiteX5" fmla="*/ 1545611 w 1853249"/>
                <a:gd name="connsiteY5" fmla="*/ 0 h 922163"/>
                <a:gd name="connsiteX6" fmla="*/ 1596884 w 1853249"/>
                <a:gd name="connsiteY6" fmla="*/ 37388 h 922163"/>
                <a:gd name="connsiteX7" fmla="*/ 1853249 w 1853249"/>
                <a:gd name="connsiteY7" fmla="*/ 443788 h 922163"/>
                <a:gd name="connsiteX0" fmla="*/ 1674862 w 1853249"/>
                <a:gd name="connsiteY0" fmla="*/ 922163 h 922163"/>
                <a:gd name="connsiteX1" fmla="*/ 6244 w 1853249"/>
                <a:gd name="connsiteY1" fmla="*/ 922163 h 922163"/>
                <a:gd name="connsiteX2" fmla="*/ 260367 w 1853249"/>
                <a:gd name="connsiteY2" fmla="*/ 457622 h 922163"/>
                <a:gd name="connsiteX3" fmla="*/ 5175 w 1853249"/>
                <a:gd name="connsiteY3" fmla="*/ 51222 h 922163"/>
                <a:gd name="connsiteX4" fmla="*/ 37220 w 1853249"/>
                <a:gd name="connsiteY4" fmla="*/ 0 h 922163"/>
                <a:gd name="connsiteX5" fmla="*/ 1545611 w 1853249"/>
                <a:gd name="connsiteY5" fmla="*/ 0 h 922163"/>
                <a:gd name="connsiteX6" fmla="*/ 1596884 w 1853249"/>
                <a:gd name="connsiteY6" fmla="*/ 37388 h 922163"/>
                <a:gd name="connsiteX7" fmla="*/ 1853249 w 1853249"/>
                <a:gd name="connsiteY7" fmla="*/ 443788 h 922163"/>
                <a:gd name="connsiteX0" fmla="*/ 1674836 w 1853223"/>
                <a:gd name="connsiteY0" fmla="*/ 922163 h 922163"/>
                <a:gd name="connsiteX1" fmla="*/ 6218 w 1853223"/>
                <a:gd name="connsiteY1" fmla="*/ 922163 h 922163"/>
                <a:gd name="connsiteX2" fmla="*/ 260341 w 1853223"/>
                <a:gd name="connsiteY2" fmla="*/ 457622 h 922163"/>
                <a:gd name="connsiteX3" fmla="*/ 5149 w 1853223"/>
                <a:gd name="connsiteY3" fmla="*/ 51222 h 922163"/>
                <a:gd name="connsiteX4" fmla="*/ 37194 w 1853223"/>
                <a:gd name="connsiteY4" fmla="*/ 0 h 922163"/>
                <a:gd name="connsiteX5" fmla="*/ 1545585 w 1853223"/>
                <a:gd name="connsiteY5" fmla="*/ 0 h 922163"/>
                <a:gd name="connsiteX6" fmla="*/ 1596858 w 1853223"/>
                <a:gd name="connsiteY6" fmla="*/ 37388 h 922163"/>
                <a:gd name="connsiteX7" fmla="*/ 1853223 w 1853223"/>
                <a:gd name="connsiteY7" fmla="*/ 443788 h 922163"/>
                <a:gd name="connsiteX0" fmla="*/ 1674838 w 1853225"/>
                <a:gd name="connsiteY0" fmla="*/ 922163 h 922163"/>
                <a:gd name="connsiteX1" fmla="*/ 6220 w 1853225"/>
                <a:gd name="connsiteY1" fmla="*/ 922163 h 922163"/>
                <a:gd name="connsiteX2" fmla="*/ 260343 w 1853225"/>
                <a:gd name="connsiteY2" fmla="*/ 457622 h 922163"/>
                <a:gd name="connsiteX3" fmla="*/ 5151 w 1853225"/>
                <a:gd name="connsiteY3" fmla="*/ 51222 h 922163"/>
                <a:gd name="connsiteX4" fmla="*/ 37050 w 1853225"/>
                <a:gd name="connsiteY4" fmla="*/ 0 h 922163"/>
                <a:gd name="connsiteX5" fmla="*/ 1545587 w 1853225"/>
                <a:gd name="connsiteY5" fmla="*/ 0 h 922163"/>
                <a:gd name="connsiteX6" fmla="*/ 1596860 w 1853225"/>
                <a:gd name="connsiteY6" fmla="*/ 37388 h 922163"/>
                <a:gd name="connsiteX7" fmla="*/ 1853225 w 1853225"/>
                <a:gd name="connsiteY7" fmla="*/ 443788 h 922163"/>
                <a:gd name="connsiteX0" fmla="*/ 1674838 w 1852052"/>
                <a:gd name="connsiteY0" fmla="*/ 922163 h 922163"/>
                <a:gd name="connsiteX1" fmla="*/ 6220 w 1852052"/>
                <a:gd name="connsiteY1" fmla="*/ 922163 h 922163"/>
                <a:gd name="connsiteX2" fmla="*/ 260343 w 1852052"/>
                <a:gd name="connsiteY2" fmla="*/ 457622 h 922163"/>
                <a:gd name="connsiteX3" fmla="*/ 5151 w 1852052"/>
                <a:gd name="connsiteY3" fmla="*/ 51222 h 922163"/>
                <a:gd name="connsiteX4" fmla="*/ 37050 w 1852052"/>
                <a:gd name="connsiteY4" fmla="*/ 0 h 922163"/>
                <a:gd name="connsiteX5" fmla="*/ 1545587 w 1852052"/>
                <a:gd name="connsiteY5" fmla="*/ 0 h 922163"/>
                <a:gd name="connsiteX6" fmla="*/ 1596860 w 1852052"/>
                <a:gd name="connsiteY6" fmla="*/ 37388 h 922163"/>
                <a:gd name="connsiteX7" fmla="*/ 1852052 w 1852052"/>
                <a:gd name="connsiteY7" fmla="*/ 443788 h 922163"/>
                <a:gd name="connsiteX0" fmla="*/ 1674838 w 1852052"/>
                <a:gd name="connsiteY0" fmla="*/ 922163 h 922163"/>
                <a:gd name="connsiteX1" fmla="*/ 6220 w 1852052"/>
                <a:gd name="connsiteY1" fmla="*/ 922163 h 922163"/>
                <a:gd name="connsiteX2" fmla="*/ 260343 w 1852052"/>
                <a:gd name="connsiteY2" fmla="*/ 457622 h 922163"/>
                <a:gd name="connsiteX3" fmla="*/ 5151 w 1852052"/>
                <a:gd name="connsiteY3" fmla="*/ 51222 h 922163"/>
                <a:gd name="connsiteX4" fmla="*/ 37050 w 1852052"/>
                <a:gd name="connsiteY4" fmla="*/ 0 h 922163"/>
                <a:gd name="connsiteX5" fmla="*/ 1545587 w 1852052"/>
                <a:gd name="connsiteY5" fmla="*/ 0 h 922163"/>
                <a:gd name="connsiteX6" fmla="*/ 1596860 w 1852052"/>
                <a:gd name="connsiteY6" fmla="*/ 37388 h 922163"/>
                <a:gd name="connsiteX7" fmla="*/ 1852052 w 1852052"/>
                <a:gd name="connsiteY7" fmla="*/ 443788 h 922163"/>
                <a:gd name="connsiteX0" fmla="*/ 1674838 w 1852052"/>
                <a:gd name="connsiteY0" fmla="*/ 922163 h 922163"/>
                <a:gd name="connsiteX1" fmla="*/ 6220 w 1852052"/>
                <a:gd name="connsiteY1" fmla="*/ 922163 h 922163"/>
                <a:gd name="connsiteX2" fmla="*/ 260343 w 1852052"/>
                <a:gd name="connsiteY2" fmla="*/ 457622 h 922163"/>
                <a:gd name="connsiteX3" fmla="*/ 5151 w 1852052"/>
                <a:gd name="connsiteY3" fmla="*/ 51222 h 922163"/>
                <a:gd name="connsiteX4" fmla="*/ 37050 w 1852052"/>
                <a:gd name="connsiteY4" fmla="*/ 0 h 922163"/>
                <a:gd name="connsiteX5" fmla="*/ 1545587 w 1852052"/>
                <a:gd name="connsiteY5" fmla="*/ 0 h 922163"/>
                <a:gd name="connsiteX6" fmla="*/ 1596860 w 1852052"/>
                <a:gd name="connsiteY6" fmla="*/ 37388 h 922163"/>
                <a:gd name="connsiteX7" fmla="*/ 1852052 w 1852052"/>
                <a:gd name="connsiteY7" fmla="*/ 443788 h 922163"/>
                <a:gd name="connsiteX0" fmla="*/ 1674838 w 1852052"/>
                <a:gd name="connsiteY0" fmla="*/ 922163 h 922163"/>
                <a:gd name="connsiteX1" fmla="*/ 6220 w 1852052"/>
                <a:gd name="connsiteY1" fmla="*/ 922163 h 922163"/>
                <a:gd name="connsiteX2" fmla="*/ 260343 w 1852052"/>
                <a:gd name="connsiteY2" fmla="*/ 457622 h 922163"/>
                <a:gd name="connsiteX3" fmla="*/ 5151 w 1852052"/>
                <a:gd name="connsiteY3" fmla="*/ 51222 h 922163"/>
                <a:gd name="connsiteX4" fmla="*/ 37050 w 1852052"/>
                <a:gd name="connsiteY4" fmla="*/ 0 h 922163"/>
                <a:gd name="connsiteX5" fmla="*/ 1545822 w 1852052"/>
                <a:gd name="connsiteY5" fmla="*/ 0 h 922163"/>
                <a:gd name="connsiteX6" fmla="*/ 1596860 w 1852052"/>
                <a:gd name="connsiteY6" fmla="*/ 37388 h 922163"/>
                <a:gd name="connsiteX7" fmla="*/ 1852052 w 1852052"/>
                <a:gd name="connsiteY7" fmla="*/ 443788 h 922163"/>
                <a:gd name="connsiteX0" fmla="*/ 1687246 w 1852052"/>
                <a:gd name="connsiteY0" fmla="*/ 922163 h 922163"/>
                <a:gd name="connsiteX1" fmla="*/ 6220 w 1852052"/>
                <a:gd name="connsiteY1" fmla="*/ 922163 h 922163"/>
                <a:gd name="connsiteX2" fmla="*/ 260343 w 1852052"/>
                <a:gd name="connsiteY2" fmla="*/ 457622 h 922163"/>
                <a:gd name="connsiteX3" fmla="*/ 5151 w 1852052"/>
                <a:gd name="connsiteY3" fmla="*/ 51222 h 922163"/>
                <a:gd name="connsiteX4" fmla="*/ 37050 w 1852052"/>
                <a:gd name="connsiteY4" fmla="*/ 0 h 922163"/>
                <a:gd name="connsiteX5" fmla="*/ 1545822 w 1852052"/>
                <a:gd name="connsiteY5" fmla="*/ 0 h 922163"/>
                <a:gd name="connsiteX6" fmla="*/ 1596860 w 1852052"/>
                <a:gd name="connsiteY6" fmla="*/ 37388 h 922163"/>
                <a:gd name="connsiteX7" fmla="*/ 1852052 w 1852052"/>
                <a:gd name="connsiteY7" fmla="*/ 443788 h 922163"/>
                <a:gd name="connsiteX0" fmla="*/ 1687246 w 1852052"/>
                <a:gd name="connsiteY0" fmla="*/ 922163 h 922163"/>
                <a:gd name="connsiteX1" fmla="*/ 6220 w 1852052"/>
                <a:gd name="connsiteY1" fmla="*/ 922163 h 922163"/>
                <a:gd name="connsiteX2" fmla="*/ 248770 w 1852052"/>
                <a:gd name="connsiteY2" fmla="*/ 457622 h 922163"/>
                <a:gd name="connsiteX3" fmla="*/ 5151 w 1852052"/>
                <a:gd name="connsiteY3" fmla="*/ 51222 h 922163"/>
                <a:gd name="connsiteX4" fmla="*/ 37050 w 1852052"/>
                <a:gd name="connsiteY4" fmla="*/ 0 h 922163"/>
                <a:gd name="connsiteX5" fmla="*/ 1545822 w 1852052"/>
                <a:gd name="connsiteY5" fmla="*/ 0 h 922163"/>
                <a:gd name="connsiteX6" fmla="*/ 1596860 w 1852052"/>
                <a:gd name="connsiteY6" fmla="*/ 37388 h 922163"/>
                <a:gd name="connsiteX7" fmla="*/ 1852052 w 1852052"/>
                <a:gd name="connsiteY7" fmla="*/ 443788 h 922163"/>
                <a:gd name="connsiteX0" fmla="*/ 1687246 w 1852052"/>
                <a:gd name="connsiteY0" fmla="*/ 922163 h 922163"/>
                <a:gd name="connsiteX1" fmla="*/ 6220 w 1852052"/>
                <a:gd name="connsiteY1" fmla="*/ 922163 h 922163"/>
                <a:gd name="connsiteX2" fmla="*/ 248770 w 1852052"/>
                <a:gd name="connsiteY2" fmla="*/ 457622 h 922163"/>
                <a:gd name="connsiteX3" fmla="*/ 5151 w 1852052"/>
                <a:gd name="connsiteY3" fmla="*/ 51222 h 922163"/>
                <a:gd name="connsiteX4" fmla="*/ 37050 w 1852052"/>
                <a:gd name="connsiteY4" fmla="*/ 0 h 922163"/>
                <a:gd name="connsiteX5" fmla="*/ 1545822 w 1852052"/>
                <a:gd name="connsiteY5" fmla="*/ 0 h 922163"/>
                <a:gd name="connsiteX6" fmla="*/ 1596860 w 1852052"/>
                <a:gd name="connsiteY6" fmla="*/ 37388 h 922163"/>
                <a:gd name="connsiteX7" fmla="*/ 1852052 w 1852052"/>
                <a:gd name="connsiteY7" fmla="*/ 443788 h 922163"/>
                <a:gd name="connsiteX0" fmla="*/ 1687246 w 1852052"/>
                <a:gd name="connsiteY0" fmla="*/ 922163 h 922163"/>
                <a:gd name="connsiteX1" fmla="*/ 6220 w 1852052"/>
                <a:gd name="connsiteY1" fmla="*/ 922163 h 922163"/>
                <a:gd name="connsiteX2" fmla="*/ 248770 w 1852052"/>
                <a:gd name="connsiteY2" fmla="*/ 457622 h 922163"/>
                <a:gd name="connsiteX3" fmla="*/ 5151 w 1852052"/>
                <a:gd name="connsiteY3" fmla="*/ 51222 h 922163"/>
                <a:gd name="connsiteX4" fmla="*/ 37050 w 1852052"/>
                <a:gd name="connsiteY4" fmla="*/ 0 h 922163"/>
                <a:gd name="connsiteX5" fmla="*/ 1545822 w 1852052"/>
                <a:gd name="connsiteY5" fmla="*/ 0 h 922163"/>
                <a:gd name="connsiteX6" fmla="*/ 1596860 w 1852052"/>
                <a:gd name="connsiteY6" fmla="*/ 37388 h 922163"/>
                <a:gd name="connsiteX7" fmla="*/ 1852052 w 1852052"/>
                <a:gd name="connsiteY7" fmla="*/ 443788 h 922163"/>
                <a:gd name="connsiteX0" fmla="*/ 1686997 w 1851803"/>
                <a:gd name="connsiteY0" fmla="*/ 922163 h 922163"/>
                <a:gd name="connsiteX1" fmla="*/ 5971 w 1851803"/>
                <a:gd name="connsiteY1" fmla="*/ 922163 h 922163"/>
                <a:gd name="connsiteX2" fmla="*/ 248521 w 1851803"/>
                <a:gd name="connsiteY2" fmla="*/ 457622 h 922163"/>
                <a:gd name="connsiteX3" fmla="*/ 4902 w 1851803"/>
                <a:gd name="connsiteY3" fmla="*/ 51222 h 922163"/>
                <a:gd name="connsiteX4" fmla="*/ 36801 w 1851803"/>
                <a:gd name="connsiteY4" fmla="*/ 0 h 922163"/>
                <a:gd name="connsiteX5" fmla="*/ 1545573 w 1851803"/>
                <a:gd name="connsiteY5" fmla="*/ 0 h 922163"/>
                <a:gd name="connsiteX6" fmla="*/ 1596611 w 1851803"/>
                <a:gd name="connsiteY6" fmla="*/ 37388 h 922163"/>
                <a:gd name="connsiteX7" fmla="*/ 1851803 w 1851803"/>
                <a:gd name="connsiteY7" fmla="*/ 443788 h 922163"/>
                <a:gd name="connsiteX0" fmla="*/ 1687025 w 1851831"/>
                <a:gd name="connsiteY0" fmla="*/ 922163 h 922163"/>
                <a:gd name="connsiteX1" fmla="*/ 5999 w 1851831"/>
                <a:gd name="connsiteY1" fmla="*/ 922163 h 922163"/>
                <a:gd name="connsiteX2" fmla="*/ 248549 w 1851831"/>
                <a:gd name="connsiteY2" fmla="*/ 457622 h 922163"/>
                <a:gd name="connsiteX3" fmla="*/ 4930 w 1851831"/>
                <a:gd name="connsiteY3" fmla="*/ 51222 h 922163"/>
                <a:gd name="connsiteX4" fmla="*/ 35381 w 1851831"/>
                <a:gd name="connsiteY4" fmla="*/ 0 h 922163"/>
                <a:gd name="connsiteX5" fmla="*/ 1545601 w 1851831"/>
                <a:gd name="connsiteY5" fmla="*/ 0 h 922163"/>
                <a:gd name="connsiteX6" fmla="*/ 1596639 w 1851831"/>
                <a:gd name="connsiteY6" fmla="*/ 37388 h 922163"/>
                <a:gd name="connsiteX7" fmla="*/ 1851831 w 1851831"/>
                <a:gd name="connsiteY7" fmla="*/ 443788 h 922163"/>
                <a:gd name="connsiteX0" fmla="*/ 1687025 w 1840259"/>
                <a:gd name="connsiteY0" fmla="*/ 922163 h 922163"/>
                <a:gd name="connsiteX1" fmla="*/ 5999 w 1840259"/>
                <a:gd name="connsiteY1" fmla="*/ 922163 h 922163"/>
                <a:gd name="connsiteX2" fmla="*/ 248549 w 1840259"/>
                <a:gd name="connsiteY2" fmla="*/ 457622 h 922163"/>
                <a:gd name="connsiteX3" fmla="*/ 4930 w 1840259"/>
                <a:gd name="connsiteY3" fmla="*/ 51222 h 922163"/>
                <a:gd name="connsiteX4" fmla="*/ 35381 w 1840259"/>
                <a:gd name="connsiteY4" fmla="*/ 0 h 922163"/>
                <a:gd name="connsiteX5" fmla="*/ 1545601 w 1840259"/>
                <a:gd name="connsiteY5" fmla="*/ 0 h 922163"/>
                <a:gd name="connsiteX6" fmla="*/ 1596639 w 1840259"/>
                <a:gd name="connsiteY6" fmla="*/ 37388 h 922163"/>
                <a:gd name="connsiteX7" fmla="*/ 1840259 w 1840259"/>
                <a:gd name="connsiteY7" fmla="*/ 443788 h 922163"/>
                <a:gd name="connsiteX0" fmla="*/ 1687025 w 1840259"/>
                <a:gd name="connsiteY0" fmla="*/ 922163 h 922163"/>
                <a:gd name="connsiteX1" fmla="*/ 5999 w 1840259"/>
                <a:gd name="connsiteY1" fmla="*/ 922163 h 922163"/>
                <a:gd name="connsiteX2" fmla="*/ 248549 w 1840259"/>
                <a:gd name="connsiteY2" fmla="*/ 457622 h 922163"/>
                <a:gd name="connsiteX3" fmla="*/ 4930 w 1840259"/>
                <a:gd name="connsiteY3" fmla="*/ 51222 h 922163"/>
                <a:gd name="connsiteX4" fmla="*/ 35381 w 1840259"/>
                <a:gd name="connsiteY4" fmla="*/ 0 h 922163"/>
                <a:gd name="connsiteX5" fmla="*/ 1545601 w 1840259"/>
                <a:gd name="connsiteY5" fmla="*/ 0 h 922163"/>
                <a:gd name="connsiteX6" fmla="*/ 1596639 w 1840259"/>
                <a:gd name="connsiteY6" fmla="*/ 37388 h 922163"/>
                <a:gd name="connsiteX7" fmla="*/ 1840259 w 1840259"/>
                <a:gd name="connsiteY7" fmla="*/ 443788 h 922163"/>
                <a:gd name="connsiteX0" fmla="*/ 1687025 w 1840259"/>
                <a:gd name="connsiteY0" fmla="*/ 922163 h 922163"/>
                <a:gd name="connsiteX1" fmla="*/ 5999 w 1840259"/>
                <a:gd name="connsiteY1" fmla="*/ 922163 h 922163"/>
                <a:gd name="connsiteX2" fmla="*/ 248549 w 1840259"/>
                <a:gd name="connsiteY2" fmla="*/ 457622 h 922163"/>
                <a:gd name="connsiteX3" fmla="*/ 4930 w 1840259"/>
                <a:gd name="connsiteY3" fmla="*/ 51222 h 922163"/>
                <a:gd name="connsiteX4" fmla="*/ 35381 w 1840259"/>
                <a:gd name="connsiteY4" fmla="*/ 0 h 922163"/>
                <a:gd name="connsiteX5" fmla="*/ 1545601 w 1840259"/>
                <a:gd name="connsiteY5" fmla="*/ 0 h 922163"/>
                <a:gd name="connsiteX6" fmla="*/ 1596639 w 1840259"/>
                <a:gd name="connsiteY6" fmla="*/ 37388 h 922163"/>
                <a:gd name="connsiteX7" fmla="*/ 1840259 w 1840259"/>
                <a:gd name="connsiteY7" fmla="*/ 443788 h 922163"/>
                <a:gd name="connsiteX0" fmla="*/ 1687025 w 1840259"/>
                <a:gd name="connsiteY0" fmla="*/ 922163 h 922163"/>
                <a:gd name="connsiteX1" fmla="*/ 5999 w 1840259"/>
                <a:gd name="connsiteY1" fmla="*/ 922163 h 922163"/>
                <a:gd name="connsiteX2" fmla="*/ 248549 w 1840259"/>
                <a:gd name="connsiteY2" fmla="*/ 457622 h 922163"/>
                <a:gd name="connsiteX3" fmla="*/ 4930 w 1840259"/>
                <a:gd name="connsiteY3" fmla="*/ 51222 h 922163"/>
                <a:gd name="connsiteX4" fmla="*/ 35381 w 1840259"/>
                <a:gd name="connsiteY4" fmla="*/ 0 h 922163"/>
                <a:gd name="connsiteX5" fmla="*/ 1547916 w 1840259"/>
                <a:gd name="connsiteY5" fmla="*/ 0 h 922163"/>
                <a:gd name="connsiteX6" fmla="*/ 1596639 w 1840259"/>
                <a:gd name="connsiteY6" fmla="*/ 37388 h 922163"/>
                <a:gd name="connsiteX7" fmla="*/ 1840259 w 1840259"/>
                <a:gd name="connsiteY7" fmla="*/ 443788 h 922163"/>
                <a:gd name="connsiteX0" fmla="*/ 1682977 w 1840259"/>
                <a:gd name="connsiteY0" fmla="*/ 922163 h 922163"/>
                <a:gd name="connsiteX1" fmla="*/ 5999 w 1840259"/>
                <a:gd name="connsiteY1" fmla="*/ 922163 h 922163"/>
                <a:gd name="connsiteX2" fmla="*/ 248549 w 1840259"/>
                <a:gd name="connsiteY2" fmla="*/ 457622 h 922163"/>
                <a:gd name="connsiteX3" fmla="*/ 4930 w 1840259"/>
                <a:gd name="connsiteY3" fmla="*/ 51222 h 922163"/>
                <a:gd name="connsiteX4" fmla="*/ 35381 w 1840259"/>
                <a:gd name="connsiteY4" fmla="*/ 0 h 922163"/>
                <a:gd name="connsiteX5" fmla="*/ 1547916 w 1840259"/>
                <a:gd name="connsiteY5" fmla="*/ 0 h 922163"/>
                <a:gd name="connsiteX6" fmla="*/ 1596639 w 1840259"/>
                <a:gd name="connsiteY6" fmla="*/ 37388 h 922163"/>
                <a:gd name="connsiteX7" fmla="*/ 1840259 w 1840259"/>
                <a:gd name="connsiteY7" fmla="*/ 443788 h 922163"/>
                <a:gd name="connsiteX0" fmla="*/ 1682977 w 1840259"/>
                <a:gd name="connsiteY0" fmla="*/ 922163 h 922163"/>
                <a:gd name="connsiteX1" fmla="*/ 5999 w 1840259"/>
                <a:gd name="connsiteY1" fmla="*/ 922163 h 922163"/>
                <a:gd name="connsiteX2" fmla="*/ 943212 w 1840259"/>
                <a:gd name="connsiteY2" fmla="*/ 457622 h 922163"/>
                <a:gd name="connsiteX3" fmla="*/ 4930 w 1840259"/>
                <a:gd name="connsiteY3" fmla="*/ 51222 h 922163"/>
                <a:gd name="connsiteX4" fmla="*/ 35381 w 1840259"/>
                <a:gd name="connsiteY4" fmla="*/ 0 h 922163"/>
                <a:gd name="connsiteX5" fmla="*/ 1547916 w 1840259"/>
                <a:gd name="connsiteY5" fmla="*/ 0 h 922163"/>
                <a:gd name="connsiteX6" fmla="*/ 1596639 w 1840259"/>
                <a:gd name="connsiteY6" fmla="*/ 37388 h 922163"/>
                <a:gd name="connsiteX7" fmla="*/ 1840259 w 1840259"/>
                <a:gd name="connsiteY7" fmla="*/ 443788 h 922163"/>
                <a:gd name="connsiteX0" fmla="*/ 1682977 w 1840259"/>
                <a:gd name="connsiteY0" fmla="*/ 922163 h 922163"/>
                <a:gd name="connsiteX1" fmla="*/ 5999 w 1840259"/>
                <a:gd name="connsiteY1" fmla="*/ 922163 h 922163"/>
                <a:gd name="connsiteX2" fmla="*/ 943212 w 1840259"/>
                <a:gd name="connsiteY2" fmla="*/ 457622 h 922163"/>
                <a:gd name="connsiteX3" fmla="*/ 4930 w 1840259"/>
                <a:gd name="connsiteY3" fmla="*/ 51222 h 922163"/>
                <a:gd name="connsiteX4" fmla="*/ 35381 w 1840259"/>
                <a:gd name="connsiteY4" fmla="*/ 0 h 922163"/>
                <a:gd name="connsiteX5" fmla="*/ 1547916 w 1840259"/>
                <a:gd name="connsiteY5" fmla="*/ 0 h 922163"/>
                <a:gd name="connsiteX6" fmla="*/ 1596639 w 1840259"/>
                <a:gd name="connsiteY6" fmla="*/ 37388 h 922163"/>
                <a:gd name="connsiteX7" fmla="*/ 1840259 w 1840259"/>
                <a:gd name="connsiteY7" fmla="*/ 443788 h 922163"/>
                <a:gd name="connsiteX0" fmla="*/ 1682977 w 1840259"/>
                <a:gd name="connsiteY0" fmla="*/ 922163 h 922163"/>
                <a:gd name="connsiteX1" fmla="*/ 5999 w 1840259"/>
                <a:gd name="connsiteY1" fmla="*/ 922163 h 922163"/>
                <a:gd name="connsiteX2" fmla="*/ 943212 w 1840259"/>
                <a:gd name="connsiteY2" fmla="*/ 457622 h 922163"/>
                <a:gd name="connsiteX3" fmla="*/ 4930 w 1840259"/>
                <a:gd name="connsiteY3" fmla="*/ 51222 h 922163"/>
                <a:gd name="connsiteX4" fmla="*/ 35381 w 1840259"/>
                <a:gd name="connsiteY4" fmla="*/ 0 h 922163"/>
                <a:gd name="connsiteX5" fmla="*/ 1547916 w 1840259"/>
                <a:gd name="connsiteY5" fmla="*/ 0 h 922163"/>
                <a:gd name="connsiteX6" fmla="*/ 1596639 w 1840259"/>
                <a:gd name="connsiteY6" fmla="*/ 37388 h 922163"/>
                <a:gd name="connsiteX7" fmla="*/ 1840259 w 1840259"/>
                <a:gd name="connsiteY7" fmla="*/ 443788 h 922163"/>
                <a:gd name="connsiteX0" fmla="*/ 1698248 w 1855530"/>
                <a:gd name="connsiteY0" fmla="*/ 922163 h 922163"/>
                <a:gd name="connsiteX1" fmla="*/ 21270 w 1855530"/>
                <a:gd name="connsiteY1" fmla="*/ 922163 h 922163"/>
                <a:gd name="connsiteX2" fmla="*/ 958483 w 1855530"/>
                <a:gd name="connsiteY2" fmla="*/ 457622 h 922163"/>
                <a:gd name="connsiteX3" fmla="*/ 20201 w 1855530"/>
                <a:gd name="connsiteY3" fmla="*/ 51222 h 922163"/>
                <a:gd name="connsiteX4" fmla="*/ 50652 w 1855530"/>
                <a:gd name="connsiteY4" fmla="*/ 0 h 922163"/>
                <a:gd name="connsiteX5" fmla="*/ 1563187 w 1855530"/>
                <a:gd name="connsiteY5" fmla="*/ 0 h 922163"/>
                <a:gd name="connsiteX6" fmla="*/ 1611910 w 1855530"/>
                <a:gd name="connsiteY6" fmla="*/ 37388 h 922163"/>
                <a:gd name="connsiteX7" fmla="*/ 1855530 w 1855530"/>
                <a:gd name="connsiteY7" fmla="*/ 443788 h 922163"/>
                <a:gd name="connsiteX0" fmla="*/ 1696279 w 1853561"/>
                <a:gd name="connsiteY0" fmla="*/ 922163 h 922163"/>
                <a:gd name="connsiteX1" fmla="*/ 19301 w 1853561"/>
                <a:gd name="connsiteY1" fmla="*/ 922163 h 922163"/>
                <a:gd name="connsiteX2" fmla="*/ 956514 w 1853561"/>
                <a:gd name="connsiteY2" fmla="*/ 457622 h 922163"/>
                <a:gd name="connsiteX3" fmla="*/ 18232 w 1853561"/>
                <a:gd name="connsiteY3" fmla="*/ 51222 h 922163"/>
                <a:gd name="connsiteX4" fmla="*/ 135519 w 1853561"/>
                <a:gd name="connsiteY4" fmla="*/ 0 h 922163"/>
                <a:gd name="connsiteX5" fmla="*/ 1561218 w 1853561"/>
                <a:gd name="connsiteY5" fmla="*/ 0 h 922163"/>
                <a:gd name="connsiteX6" fmla="*/ 1609941 w 1853561"/>
                <a:gd name="connsiteY6" fmla="*/ 37388 h 922163"/>
                <a:gd name="connsiteX7" fmla="*/ 1853561 w 1853561"/>
                <a:gd name="connsiteY7" fmla="*/ 443788 h 922163"/>
                <a:gd name="connsiteX0" fmla="*/ 1696279 w 2548221"/>
                <a:gd name="connsiteY0" fmla="*/ 922163 h 922163"/>
                <a:gd name="connsiteX1" fmla="*/ 19301 w 2548221"/>
                <a:gd name="connsiteY1" fmla="*/ 922163 h 922163"/>
                <a:gd name="connsiteX2" fmla="*/ 956514 w 2548221"/>
                <a:gd name="connsiteY2" fmla="*/ 457622 h 922163"/>
                <a:gd name="connsiteX3" fmla="*/ 18232 w 2548221"/>
                <a:gd name="connsiteY3" fmla="*/ 51222 h 922163"/>
                <a:gd name="connsiteX4" fmla="*/ 135519 w 2548221"/>
                <a:gd name="connsiteY4" fmla="*/ 0 h 922163"/>
                <a:gd name="connsiteX5" fmla="*/ 1561218 w 2548221"/>
                <a:gd name="connsiteY5" fmla="*/ 0 h 922163"/>
                <a:gd name="connsiteX6" fmla="*/ 1609941 w 2548221"/>
                <a:gd name="connsiteY6" fmla="*/ 37388 h 922163"/>
                <a:gd name="connsiteX7" fmla="*/ 2548221 w 2548221"/>
                <a:gd name="connsiteY7" fmla="*/ 443788 h 922163"/>
                <a:gd name="connsiteX0" fmla="*/ 1696279 w 2548221"/>
                <a:gd name="connsiteY0" fmla="*/ 922163 h 922163"/>
                <a:gd name="connsiteX1" fmla="*/ 19301 w 2548221"/>
                <a:gd name="connsiteY1" fmla="*/ 922163 h 922163"/>
                <a:gd name="connsiteX2" fmla="*/ 956514 w 2548221"/>
                <a:gd name="connsiteY2" fmla="*/ 457622 h 922163"/>
                <a:gd name="connsiteX3" fmla="*/ 18232 w 2548221"/>
                <a:gd name="connsiteY3" fmla="*/ 51222 h 922163"/>
                <a:gd name="connsiteX4" fmla="*/ 135519 w 2548221"/>
                <a:gd name="connsiteY4" fmla="*/ 0 h 922163"/>
                <a:gd name="connsiteX5" fmla="*/ 1561218 w 2548221"/>
                <a:gd name="connsiteY5" fmla="*/ 0 h 922163"/>
                <a:gd name="connsiteX6" fmla="*/ 1609941 w 2548221"/>
                <a:gd name="connsiteY6" fmla="*/ 37388 h 922163"/>
                <a:gd name="connsiteX7" fmla="*/ 2548221 w 2548221"/>
                <a:gd name="connsiteY7" fmla="*/ 443788 h 922163"/>
                <a:gd name="connsiteX0" fmla="*/ 1696279 w 2548221"/>
                <a:gd name="connsiteY0" fmla="*/ 922163 h 922163"/>
                <a:gd name="connsiteX1" fmla="*/ 19301 w 2548221"/>
                <a:gd name="connsiteY1" fmla="*/ 922163 h 922163"/>
                <a:gd name="connsiteX2" fmla="*/ 956514 w 2548221"/>
                <a:gd name="connsiteY2" fmla="*/ 457622 h 922163"/>
                <a:gd name="connsiteX3" fmla="*/ 18232 w 2548221"/>
                <a:gd name="connsiteY3" fmla="*/ 51222 h 922163"/>
                <a:gd name="connsiteX4" fmla="*/ 135519 w 2548221"/>
                <a:gd name="connsiteY4" fmla="*/ 0 h 922163"/>
                <a:gd name="connsiteX5" fmla="*/ 1561218 w 2548221"/>
                <a:gd name="connsiteY5" fmla="*/ 0 h 922163"/>
                <a:gd name="connsiteX6" fmla="*/ 1609941 w 2548221"/>
                <a:gd name="connsiteY6" fmla="*/ 37388 h 922163"/>
                <a:gd name="connsiteX7" fmla="*/ 2548221 w 2548221"/>
                <a:gd name="connsiteY7" fmla="*/ 443788 h 922163"/>
                <a:gd name="connsiteX0" fmla="*/ 1696279 w 2548221"/>
                <a:gd name="connsiteY0" fmla="*/ 922163 h 922163"/>
                <a:gd name="connsiteX1" fmla="*/ 19301 w 2548221"/>
                <a:gd name="connsiteY1" fmla="*/ 922163 h 922163"/>
                <a:gd name="connsiteX2" fmla="*/ 956514 w 2548221"/>
                <a:gd name="connsiteY2" fmla="*/ 457622 h 922163"/>
                <a:gd name="connsiteX3" fmla="*/ 18232 w 2548221"/>
                <a:gd name="connsiteY3" fmla="*/ 51222 h 922163"/>
                <a:gd name="connsiteX4" fmla="*/ 135519 w 2548221"/>
                <a:gd name="connsiteY4" fmla="*/ 0 h 922163"/>
                <a:gd name="connsiteX5" fmla="*/ 1422285 w 2548221"/>
                <a:gd name="connsiteY5" fmla="*/ 0 h 922163"/>
                <a:gd name="connsiteX6" fmla="*/ 1609941 w 2548221"/>
                <a:gd name="connsiteY6" fmla="*/ 37388 h 922163"/>
                <a:gd name="connsiteX7" fmla="*/ 2548221 w 2548221"/>
                <a:gd name="connsiteY7" fmla="*/ 443788 h 922163"/>
                <a:gd name="connsiteX0" fmla="*/ 1939410 w 2548221"/>
                <a:gd name="connsiteY0" fmla="*/ 922163 h 922163"/>
                <a:gd name="connsiteX1" fmla="*/ 19301 w 2548221"/>
                <a:gd name="connsiteY1" fmla="*/ 922163 h 922163"/>
                <a:gd name="connsiteX2" fmla="*/ 956514 w 2548221"/>
                <a:gd name="connsiteY2" fmla="*/ 457622 h 922163"/>
                <a:gd name="connsiteX3" fmla="*/ 18232 w 2548221"/>
                <a:gd name="connsiteY3" fmla="*/ 51222 h 922163"/>
                <a:gd name="connsiteX4" fmla="*/ 135519 w 2548221"/>
                <a:gd name="connsiteY4" fmla="*/ 0 h 922163"/>
                <a:gd name="connsiteX5" fmla="*/ 1422285 w 2548221"/>
                <a:gd name="connsiteY5" fmla="*/ 0 h 922163"/>
                <a:gd name="connsiteX6" fmla="*/ 1609941 w 2548221"/>
                <a:gd name="connsiteY6" fmla="*/ 37388 h 922163"/>
                <a:gd name="connsiteX7" fmla="*/ 2548221 w 2548221"/>
                <a:gd name="connsiteY7" fmla="*/ 443788 h 922163"/>
                <a:gd name="connsiteX0" fmla="*/ 1939410 w 2548221"/>
                <a:gd name="connsiteY0" fmla="*/ 922163 h 922163"/>
                <a:gd name="connsiteX1" fmla="*/ 19301 w 2548221"/>
                <a:gd name="connsiteY1" fmla="*/ 922163 h 922163"/>
                <a:gd name="connsiteX2" fmla="*/ 820699 w 2548221"/>
                <a:gd name="connsiteY2" fmla="*/ 457622 h 922163"/>
                <a:gd name="connsiteX3" fmla="*/ 18232 w 2548221"/>
                <a:gd name="connsiteY3" fmla="*/ 51222 h 922163"/>
                <a:gd name="connsiteX4" fmla="*/ 135519 w 2548221"/>
                <a:gd name="connsiteY4" fmla="*/ 0 h 922163"/>
                <a:gd name="connsiteX5" fmla="*/ 1422285 w 2548221"/>
                <a:gd name="connsiteY5" fmla="*/ 0 h 922163"/>
                <a:gd name="connsiteX6" fmla="*/ 1609941 w 2548221"/>
                <a:gd name="connsiteY6" fmla="*/ 37388 h 922163"/>
                <a:gd name="connsiteX7" fmla="*/ 2548221 w 2548221"/>
                <a:gd name="connsiteY7" fmla="*/ 443788 h 922163"/>
                <a:gd name="connsiteX0" fmla="*/ 1939410 w 2548221"/>
                <a:gd name="connsiteY0" fmla="*/ 922163 h 922163"/>
                <a:gd name="connsiteX1" fmla="*/ 19301 w 2548221"/>
                <a:gd name="connsiteY1" fmla="*/ 922163 h 922163"/>
                <a:gd name="connsiteX2" fmla="*/ 820699 w 2548221"/>
                <a:gd name="connsiteY2" fmla="*/ 457622 h 922163"/>
                <a:gd name="connsiteX3" fmla="*/ 18232 w 2548221"/>
                <a:gd name="connsiteY3" fmla="*/ 51222 h 922163"/>
                <a:gd name="connsiteX4" fmla="*/ 135519 w 2548221"/>
                <a:gd name="connsiteY4" fmla="*/ 0 h 922163"/>
                <a:gd name="connsiteX5" fmla="*/ 1422285 w 2548221"/>
                <a:gd name="connsiteY5" fmla="*/ 0 h 922163"/>
                <a:gd name="connsiteX6" fmla="*/ 1609941 w 2548221"/>
                <a:gd name="connsiteY6" fmla="*/ 37388 h 922163"/>
                <a:gd name="connsiteX7" fmla="*/ 2548221 w 2548221"/>
                <a:gd name="connsiteY7" fmla="*/ 443788 h 922163"/>
                <a:gd name="connsiteX0" fmla="*/ 1939410 w 2548221"/>
                <a:gd name="connsiteY0" fmla="*/ 922163 h 922163"/>
                <a:gd name="connsiteX1" fmla="*/ 19301 w 2548221"/>
                <a:gd name="connsiteY1" fmla="*/ 922163 h 922163"/>
                <a:gd name="connsiteX2" fmla="*/ 820699 w 2548221"/>
                <a:gd name="connsiteY2" fmla="*/ 457622 h 922163"/>
                <a:gd name="connsiteX3" fmla="*/ 18232 w 2548221"/>
                <a:gd name="connsiteY3" fmla="*/ 51222 h 922163"/>
                <a:gd name="connsiteX4" fmla="*/ 135519 w 2548221"/>
                <a:gd name="connsiteY4" fmla="*/ 0 h 922163"/>
                <a:gd name="connsiteX5" fmla="*/ 1422285 w 2548221"/>
                <a:gd name="connsiteY5" fmla="*/ 0 h 922163"/>
                <a:gd name="connsiteX6" fmla="*/ 1609941 w 2548221"/>
                <a:gd name="connsiteY6" fmla="*/ 37388 h 922163"/>
                <a:gd name="connsiteX7" fmla="*/ 2548221 w 2548221"/>
                <a:gd name="connsiteY7" fmla="*/ 443788 h 922163"/>
                <a:gd name="connsiteX0" fmla="*/ 1936516 w 2545327"/>
                <a:gd name="connsiteY0" fmla="*/ 922163 h 922163"/>
                <a:gd name="connsiteX1" fmla="*/ 16407 w 2545327"/>
                <a:gd name="connsiteY1" fmla="*/ 922163 h 922163"/>
                <a:gd name="connsiteX2" fmla="*/ 817805 w 2545327"/>
                <a:gd name="connsiteY2" fmla="*/ 457622 h 922163"/>
                <a:gd name="connsiteX3" fmla="*/ 15338 w 2545327"/>
                <a:gd name="connsiteY3" fmla="*/ 51222 h 922163"/>
                <a:gd name="connsiteX4" fmla="*/ 132625 w 2545327"/>
                <a:gd name="connsiteY4" fmla="*/ 0 h 922163"/>
                <a:gd name="connsiteX5" fmla="*/ 1419391 w 2545327"/>
                <a:gd name="connsiteY5" fmla="*/ 0 h 922163"/>
                <a:gd name="connsiteX6" fmla="*/ 1607047 w 2545327"/>
                <a:gd name="connsiteY6" fmla="*/ 37388 h 922163"/>
                <a:gd name="connsiteX7" fmla="*/ 2545327 w 2545327"/>
                <a:gd name="connsiteY7" fmla="*/ 443788 h 922163"/>
                <a:gd name="connsiteX0" fmla="*/ 1936807 w 2545618"/>
                <a:gd name="connsiteY0" fmla="*/ 922163 h 922163"/>
                <a:gd name="connsiteX1" fmla="*/ 16698 w 2545618"/>
                <a:gd name="connsiteY1" fmla="*/ 922163 h 922163"/>
                <a:gd name="connsiteX2" fmla="*/ 818096 w 2545618"/>
                <a:gd name="connsiteY2" fmla="*/ 457622 h 922163"/>
                <a:gd name="connsiteX3" fmla="*/ 15629 w 2545618"/>
                <a:gd name="connsiteY3" fmla="*/ 51222 h 922163"/>
                <a:gd name="connsiteX4" fmla="*/ 115938 w 2545618"/>
                <a:gd name="connsiteY4" fmla="*/ 0 h 922163"/>
                <a:gd name="connsiteX5" fmla="*/ 1419682 w 2545618"/>
                <a:gd name="connsiteY5" fmla="*/ 0 h 922163"/>
                <a:gd name="connsiteX6" fmla="*/ 1607338 w 2545618"/>
                <a:gd name="connsiteY6" fmla="*/ 37388 h 922163"/>
                <a:gd name="connsiteX7" fmla="*/ 2545618 w 2545618"/>
                <a:gd name="connsiteY7" fmla="*/ 443788 h 922163"/>
                <a:gd name="connsiteX0" fmla="*/ 1936807 w 2409805"/>
                <a:gd name="connsiteY0" fmla="*/ 922163 h 922163"/>
                <a:gd name="connsiteX1" fmla="*/ 16698 w 2409805"/>
                <a:gd name="connsiteY1" fmla="*/ 922163 h 922163"/>
                <a:gd name="connsiteX2" fmla="*/ 818096 w 2409805"/>
                <a:gd name="connsiteY2" fmla="*/ 457622 h 922163"/>
                <a:gd name="connsiteX3" fmla="*/ 15629 w 2409805"/>
                <a:gd name="connsiteY3" fmla="*/ 51222 h 922163"/>
                <a:gd name="connsiteX4" fmla="*/ 115938 w 2409805"/>
                <a:gd name="connsiteY4" fmla="*/ 0 h 922163"/>
                <a:gd name="connsiteX5" fmla="*/ 1419682 w 2409805"/>
                <a:gd name="connsiteY5" fmla="*/ 0 h 922163"/>
                <a:gd name="connsiteX6" fmla="*/ 1607338 w 2409805"/>
                <a:gd name="connsiteY6" fmla="*/ 37388 h 922163"/>
                <a:gd name="connsiteX7" fmla="*/ 2409805 w 2409805"/>
                <a:gd name="connsiteY7" fmla="*/ 443788 h 922163"/>
                <a:gd name="connsiteX0" fmla="*/ 1936807 w 2409805"/>
                <a:gd name="connsiteY0" fmla="*/ 922163 h 922163"/>
                <a:gd name="connsiteX1" fmla="*/ 16698 w 2409805"/>
                <a:gd name="connsiteY1" fmla="*/ 922163 h 922163"/>
                <a:gd name="connsiteX2" fmla="*/ 818096 w 2409805"/>
                <a:gd name="connsiteY2" fmla="*/ 457622 h 922163"/>
                <a:gd name="connsiteX3" fmla="*/ 15629 w 2409805"/>
                <a:gd name="connsiteY3" fmla="*/ 51222 h 922163"/>
                <a:gd name="connsiteX4" fmla="*/ 115938 w 2409805"/>
                <a:gd name="connsiteY4" fmla="*/ 0 h 922163"/>
                <a:gd name="connsiteX5" fmla="*/ 1419682 w 2409805"/>
                <a:gd name="connsiteY5" fmla="*/ 0 h 922163"/>
                <a:gd name="connsiteX6" fmla="*/ 1607338 w 2409805"/>
                <a:gd name="connsiteY6" fmla="*/ 37388 h 922163"/>
                <a:gd name="connsiteX7" fmla="*/ 2409805 w 2409805"/>
                <a:gd name="connsiteY7" fmla="*/ 443788 h 922163"/>
                <a:gd name="connsiteX0" fmla="*/ 1936807 w 2409805"/>
                <a:gd name="connsiteY0" fmla="*/ 922163 h 922163"/>
                <a:gd name="connsiteX1" fmla="*/ 16698 w 2409805"/>
                <a:gd name="connsiteY1" fmla="*/ 922163 h 922163"/>
                <a:gd name="connsiteX2" fmla="*/ 818096 w 2409805"/>
                <a:gd name="connsiteY2" fmla="*/ 457622 h 922163"/>
                <a:gd name="connsiteX3" fmla="*/ 15629 w 2409805"/>
                <a:gd name="connsiteY3" fmla="*/ 51222 h 922163"/>
                <a:gd name="connsiteX4" fmla="*/ 115938 w 2409805"/>
                <a:gd name="connsiteY4" fmla="*/ 0 h 922163"/>
                <a:gd name="connsiteX5" fmla="*/ 1419682 w 2409805"/>
                <a:gd name="connsiteY5" fmla="*/ 0 h 922163"/>
                <a:gd name="connsiteX6" fmla="*/ 1607338 w 2409805"/>
                <a:gd name="connsiteY6" fmla="*/ 37388 h 922163"/>
                <a:gd name="connsiteX7" fmla="*/ 2409805 w 2409805"/>
                <a:gd name="connsiteY7" fmla="*/ 443788 h 922163"/>
                <a:gd name="connsiteX0" fmla="*/ 1936807 w 2409805"/>
                <a:gd name="connsiteY0" fmla="*/ 922163 h 922163"/>
                <a:gd name="connsiteX1" fmla="*/ 16698 w 2409805"/>
                <a:gd name="connsiteY1" fmla="*/ 922163 h 922163"/>
                <a:gd name="connsiteX2" fmla="*/ 818096 w 2409805"/>
                <a:gd name="connsiteY2" fmla="*/ 457622 h 922163"/>
                <a:gd name="connsiteX3" fmla="*/ 15629 w 2409805"/>
                <a:gd name="connsiteY3" fmla="*/ 51222 h 922163"/>
                <a:gd name="connsiteX4" fmla="*/ 115938 w 2409805"/>
                <a:gd name="connsiteY4" fmla="*/ 0 h 922163"/>
                <a:gd name="connsiteX5" fmla="*/ 1446845 w 2409805"/>
                <a:gd name="connsiteY5" fmla="*/ 0 h 922163"/>
                <a:gd name="connsiteX6" fmla="*/ 1607338 w 2409805"/>
                <a:gd name="connsiteY6" fmla="*/ 37388 h 922163"/>
                <a:gd name="connsiteX7" fmla="*/ 2409805 w 2409805"/>
                <a:gd name="connsiteY7" fmla="*/ 443788 h 922163"/>
                <a:gd name="connsiteX0" fmla="*/ 1889269 w 2409805"/>
                <a:gd name="connsiteY0" fmla="*/ 922163 h 922163"/>
                <a:gd name="connsiteX1" fmla="*/ 16698 w 2409805"/>
                <a:gd name="connsiteY1" fmla="*/ 922163 h 922163"/>
                <a:gd name="connsiteX2" fmla="*/ 818096 w 2409805"/>
                <a:gd name="connsiteY2" fmla="*/ 457622 h 922163"/>
                <a:gd name="connsiteX3" fmla="*/ 15629 w 2409805"/>
                <a:gd name="connsiteY3" fmla="*/ 51222 h 922163"/>
                <a:gd name="connsiteX4" fmla="*/ 115938 w 2409805"/>
                <a:gd name="connsiteY4" fmla="*/ 0 h 922163"/>
                <a:gd name="connsiteX5" fmla="*/ 1446845 w 2409805"/>
                <a:gd name="connsiteY5" fmla="*/ 0 h 922163"/>
                <a:gd name="connsiteX6" fmla="*/ 1607338 w 2409805"/>
                <a:gd name="connsiteY6" fmla="*/ 37388 h 922163"/>
                <a:gd name="connsiteX7" fmla="*/ 2409805 w 2409805"/>
                <a:gd name="connsiteY7" fmla="*/ 443788 h 922163"/>
                <a:gd name="connsiteX0" fmla="*/ 1889270 w 2409806"/>
                <a:gd name="connsiteY0" fmla="*/ 922163 h 922163"/>
                <a:gd name="connsiteX1" fmla="*/ 16699 w 2409806"/>
                <a:gd name="connsiteY1" fmla="*/ 922163 h 922163"/>
                <a:gd name="connsiteX2" fmla="*/ 229412 w 2409806"/>
                <a:gd name="connsiteY2" fmla="*/ 457622 h 922163"/>
                <a:gd name="connsiteX3" fmla="*/ 15630 w 2409806"/>
                <a:gd name="connsiteY3" fmla="*/ 51222 h 922163"/>
                <a:gd name="connsiteX4" fmla="*/ 115939 w 2409806"/>
                <a:gd name="connsiteY4" fmla="*/ 0 h 922163"/>
                <a:gd name="connsiteX5" fmla="*/ 1446846 w 2409806"/>
                <a:gd name="connsiteY5" fmla="*/ 0 h 922163"/>
                <a:gd name="connsiteX6" fmla="*/ 1607339 w 2409806"/>
                <a:gd name="connsiteY6" fmla="*/ 37388 h 922163"/>
                <a:gd name="connsiteX7" fmla="*/ 2409806 w 2409806"/>
                <a:gd name="connsiteY7" fmla="*/ 443788 h 922163"/>
                <a:gd name="connsiteX0" fmla="*/ 1889270 w 2409806"/>
                <a:gd name="connsiteY0" fmla="*/ 922163 h 922163"/>
                <a:gd name="connsiteX1" fmla="*/ 16699 w 2409806"/>
                <a:gd name="connsiteY1" fmla="*/ 922163 h 922163"/>
                <a:gd name="connsiteX2" fmla="*/ 229412 w 2409806"/>
                <a:gd name="connsiteY2" fmla="*/ 457622 h 922163"/>
                <a:gd name="connsiteX3" fmla="*/ 15630 w 2409806"/>
                <a:gd name="connsiteY3" fmla="*/ 51222 h 922163"/>
                <a:gd name="connsiteX4" fmla="*/ 115939 w 2409806"/>
                <a:gd name="connsiteY4" fmla="*/ 0 h 922163"/>
                <a:gd name="connsiteX5" fmla="*/ 1446846 w 2409806"/>
                <a:gd name="connsiteY5" fmla="*/ 0 h 922163"/>
                <a:gd name="connsiteX6" fmla="*/ 1607339 w 2409806"/>
                <a:gd name="connsiteY6" fmla="*/ 37388 h 922163"/>
                <a:gd name="connsiteX7" fmla="*/ 2409806 w 2409806"/>
                <a:gd name="connsiteY7" fmla="*/ 443788 h 922163"/>
                <a:gd name="connsiteX0" fmla="*/ 1889270 w 2409806"/>
                <a:gd name="connsiteY0" fmla="*/ 922163 h 922163"/>
                <a:gd name="connsiteX1" fmla="*/ 16699 w 2409806"/>
                <a:gd name="connsiteY1" fmla="*/ 922163 h 922163"/>
                <a:gd name="connsiteX2" fmla="*/ 229412 w 2409806"/>
                <a:gd name="connsiteY2" fmla="*/ 457622 h 922163"/>
                <a:gd name="connsiteX3" fmla="*/ 15630 w 2409806"/>
                <a:gd name="connsiteY3" fmla="*/ 51222 h 922163"/>
                <a:gd name="connsiteX4" fmla="*/ 115939 w 2409806"/>
                <a:gd name="connsiteY4" fmla="*/ 0 h 922163"/>
                <a:gd name="connsiteX5" fmla="*/ 1446846 w 2409806"/>
                <a:gd name="connsiteY5" fmla="*/ 0 h 922163"/>
                <a:gd name="connsiteX6" fmla="*/ 1607339 w 2409806"/>
                <a:gd name="connsiteY6" fmla="*/ 37388 h 922163"/>
                <a:gd name="connsiteX7" fmla="*/ 2409806 w 2409806"/>
                <a:gd name="connsiteY7" fmla="*/ 443788 h 922163"/>
                <a:gd name="connsiteX0" fmla="*/ 1877106 w 2397642"/>
                <a:gd name="connsiteY0" fmla="*/ 922163 h 922163"/>
                <a:gd name="connsiteX1" fmla="*/ 4535 w 2397642"/>
                <a:gd name="connsiteY1" fmla="*/ 922163 h 922163"/>
                <a:gd name="connsiteX2" fmla="*/ 217248 w 2397642"/>
                <a:gd name="connsiteY2" fmla="*/ 457622 h 922163"/>
                <a:gd name="connsiteX3" fmla="*/ 3466 w 2397642"/>
                <a:gd name="connsiteY3" fmla="*/ 51222 h 922163"/>
                <a:gd name="connsiteX4" fmla="*/ 103775 w 2397642"/>
                <a:gd name="connsiteY4" fmla="*/ 0 h 922163"/>
                <a:gd name="connsiteX5" fmla="*/ 1434682 w 2397642"/>
                <a:gd name="connsiteY5" fmla="*/ 0 h 922163"/>
                <a:gd name="connsiteX6" fmla="*/ 1595175 w 2397642"/>
                <a:gd name="connsiteY6" fmla="*/ 37388 h 922163"/>
                <a:gd name="connsiteX7" fmla="*/ 2397642 w 2397642"/>
                <a:gd name="connsiteY7" fmla="*/ 443788 h 922163"/>
                <a:gd name="connsiteX0" fmla="*/ 1877999 w 2398535"/>
                <a:gd name="connsiteY0" fmla="*/ 922163 h 922163"/>
                <a:gd name="connsiteX1" fmla="*/ 5428 w 2398535"/>
                <a:gd name="connsiteY1" fmla="*/ 922163 h 922163"/>
                <a:gd name="connsiteX2" fmla="*/ 218141 w 2398535"/>
                <a:gd name="connsiteY2" fmla="*/ 457622 h 922163"/>
                <a:gd name="connsiteX3" fmla="*/ 4359 w 2398535"/>
                <a:gd name="connsiteY3" fmla="*/ 51222 h 922163"/>
                <a:gd name="connsiteX4" fmla="*/ 31084 w 2398535"/>
                <a:gd name="connsiteY4" fmla="*/ 0 h 922163"/>
                <a:gd name="connsiteX5" fmla="*/ 1435575 w 2398535"/>
                <a:gd name="connsiteY5" fmla="*/ 0 h 922163"/>
                <a:gd name="connsiteX6" fmla="*/ 1596068 w 2398535"/>
                <a:gd name="connsiteY6" fmla="*/ 37388 h 922163"/>
                <a:gd name="connsiteX7" fmla="*/ 2398535 w 2398535"/>
                <a:gd name="connsiteY7" fmla="*/ 443788 h 922163"/>
                <a:gd name="connsiteX0" fmla="*/ 1877999 w 1877999"/>
                <a:gd name="connsiteY0" fmla="*/ 922163 h 922163"/>
                <a:gd name="connsiteX1" fmla="*/ 5428 w 1877999"/>
                <a:gd name="connsiteY1" fmla="*/ 922163 h 922163"/>
                <a:gd name="connsiteX2" fmla="*/ 218141 w 1877999"/>
                <a:gd name="connsiteY2" fmla="*/ 457622 h 922163"/>
                <a:gd name="connsiteX3" fmla="*/ 4359 w 1877999"/>
                <a:gd name="connsiteY3" fmla="*/ 51222 h 922163"/>
                <a:gd name="connsiteX4" fmla="*/ 31084 w 1877999"/>
                <a:gd name="connsiteY4" fmla="*/ 0 h 922163"/>
                <a:gd name="connsiteX5" fmla="*/ 1435575 w 1877999"/>
                <a:gd name="connsiteY5" fmla="*/ 0 h 922163"/>
                <a:gd name="connsiteX6" fmla="*/ 1596068 w 1877999"/>
                <a:gd name="connsiteY6" fmla="*/ 37388 h 922163"/>
                <a:gd name="connsiteX7" fmla="*/ 1809850 w 1877999"/>
                <a:gd name="connsiteY7" fmla="*/ 443788 h 922163"/>
                <a:gd name="connsiteX0" fmla="*/ 1877999 w 1877999"/>
                <a:gd name="connsiteY0" fmla="*/ 922163 h 922163"/>
                <a:gd name="connsiteX1" fmla="*/ 5428 w 1877999"/>
                <a:gd name="connsiteY1" fmla="*/ 922163 h 922163"/>
                <a:gd name="connsiteX2" fmla="*/ 218141 w 1877999"/>
                <a:gd name="connsiteY2" fmla="*/ 457622 h 922163"/>
                <a:gd name="connsiteX3" fmla="*/ 4359 w 1877999"/>
                <a:gd name="connsiteY3" fmla="*/ 51222 h 922163"/>
                <a:gd name="connsiteX4" fmla="*/ 31084 w 1877999"/>
                <a:gd name="connsiteY4" fmla="*/ 0 h 922163"/>
                <a:gd name="connsiteX5" fmla="*/ 1435575 w 1877999"/>
                <a:gd name="connsiteY5" fmla="*/ 0 h 922163"/>
                <a:gd name="connsiteX6" fmla="*/ 1596068 w 1877999"/>
                <a:gd name="connsiteY6" fmla="*/ 37388 h 922163"/>
                <a:gd name="connsiteX7" fmla="*/ 1809850 w 1877999"/>
                <a:gd name="connsiteY7" fmla="*/ 443788 h 922163"/>
                <a:gd name="connsiteX0" fmla="*/ 1877999 w 1877999"/>
                <a:gd name="connsiteY0" fmla="*/ 922163 h 922163"/>
                <a:gd name="connsiteX1" fmla="*/ 5428 w 1877999"/>
                <a:gd name="connsiteY1" fmla="*/ 922163 h 922163"/>
                <a:gd name="connsiteX2" fmla="*/ 218141 w 1877999"/>
                <a:gd name="connsiteY2" fmla="*/ 457622 h 922163"/>
                <a:gd name="connsiteX3" fmla="*/ 4359 w 1877999"/>
                <a:gd name="connsiteY3" fmla="*/ 51222 h 922163"/>
                <a:gd name="connsiteX4" fmla="*/ 31084 w 1877999"/>
                <a:gd name="connsiteY4" fmla="*/ 0 h 922163"/>
                <a:gd name="connsiteX5" fmla="*/ 1435575 w 1877999"/>
                <a:gd name="connsiteY5" fmla="*/ 0 h 922163"/>
                <a:gd name="connsiteX6" fmla="*/ 1596068 w 1877999"/>
                <a:gd name="connsiteY6" fmla="*/ 37388 h 922163"/>
                <a:gd name="connsiteX7" fmla="*/ 1809850 w 1877999"/>
                <a:gd name="connsiteY7" fmla="*/ 443788 h 922163"/>
                <a:gd name="connsiteX0" fmla="*/ 1877999 w 1877999"/>
                <a:gd name="connsiteY0" fmla="*/ 922163 h 922163"/>
                <a:gd name="connsiteX1" fmla="*/ 5428 w 1877999"/>
                <a:gd name="connsiteY1" fmla="*/ 922163 h 922163"/>
                <a:gd name="connsiteX2" fmla="*/ 218141 w 1877999"/>
                <a:gd name="connsiteY2" fmla="*/ 457622 h 922163"/>
                <a:gd name="connsiteX3" fmla="*/ 4359 w 1877999"/>
                <a:gd name="connsiteY3" fmla="*/ 51222 h 922163"/>
                <a:gd name="connsiteX4" fmla="*/ 31084 w 1877999"/>
                <a:gd name="connsiteY4" fmla="*/ 0 h 922163"/>
                <a:gd name="connsiteX5" fmla="*/ 1553310 w 1877999"/>
                <a:gd name="connsiteY5" fmla="*/ 0 h 922163"/>
                <a:gd name="connsiteX6" fmla="*/ 1596068 w 1877999"/>
                <a:gd name="connsiteY6" fmla="*/ 37388 h 922163"/>
                <a:gd name="connsiteX7" fmla="*/ 1809850 w 1877999"/>
                <a:gd name="connsiteY7" fmla="*/ 443788 h 922163"/>
                <a:gd name="connsiteX0" fmla="*/ 1671957 w 1809850"/>
                <a:gd name="connsiteY0" fmla="*/ 922163 h 922163"/>
                <a:gd name="connsiteX1" fmla="*/ 5428 w 1809850"/>
                <a:gd name="connsiteY1" fmla="*/ 922163 h 922163"/>
                <a:gd name="connsiteX2" fmla="*/ 218141 w 1809850"/>
                <a:gd name="connsiteY2" fmla="*/ 457622 h 922163"/>
                <a:gd name="connsiteX3" fmla="*/ 4359 w 1809850"/>
                <a:gd name="connsiteY3" fmla="*/ 51222 h 922163"/>
                <a:gd name="connsiteX4" fmla="*/ 31084 w 1809850"/>
                <a:gd name="connsiteY4" fmla="*/ 0 h 922163"/>
                <a:gd name="connsiteX5" fmla="*/ 1553310 w 1809850"/>
                <a:gd name="connsiteY5" fmla="*/ 0 h 922163"/>
                <a:gd name="connsiteX6" fmla="*/ 1596068 w 1809850"/>
                <a:gd name="connsiteY6" fmla="*/ 37388 h 922163"/>
                <a:gd name="connsiteX7" fmla="*/ 1809850 w 1809850"/>
                <a:gd name="connsiteY7" fmla="*/ 443788 h 922163"/>
                <a:gd name="connsiteX0" fmla="*/ 1671957 w 1809850"/>
                <a:gd name="connsiteY0" fmla="*/ 922163 h 922163"/>
                <a:gd name="connsiteX1" fmla="*/ 5428 w 1809850"/>
                <a:gd name="connsiteY1" fmla="*/ 922163 h 922163"/>
                <a:gd name="connsiteX2" fmla="*/ 212399 w 1809850"/>
                <a:gd name="connsiteY2" fmla="*/ 457622 h 922163"/>
                <a:gd name="connsiteX3" fmla="*/ 4359 w 1809850"/>
                <a:gd name="connsiteY3" fmla="*/ 51222 h 922163"/>
                <a:gd name="connsiteX4" fmla="*/ 31084 w 1809850"/>
                <a:gd name="connsiteY4" fmla="*/ 0 h 922163"/>
                <a:gd name="connsiteX5" fmla="*/ 1553310 w 1809850"/>
                <a:gd name="connsiteY5" fmla="*/ 0 h 922163"/>
                <a:gd name="connsiteX6" fmla="*/ 1596068 w 1809850"/>
                <a:gd name="connsiteY6" fmla="*/ 37388 h 922163"/>
                <a:gd name="connsiteX7" fmla="*/ 1809850 w 1809850"/>
                <a:gd name="connsiteY7" fmla="*/ 443788 h 922163"/>
                <a:gd name="connsiteX0" fmla="*/ 1671957 w 1809850"/>
                <a:gd name="connsiteY0" fmla="*/ 922163 h 922163"/>
                <a:gd name="connsiteX1" fmla="*/ 5428 w 1809850"/>
                <a:gd name="connsiteY1" fmla="*/ 922163 h 922163"/>
                <a:gd name="connsiteX2" fmla="*/ 212399 w 1809850"/>
                <a:gd name="connsiteY2" fmla="*/ 457622 h 922163"/>
                <a:gd name="connsiteX3" fmla="*/ 4359 w 1809850"/>
                <a:gd name="connsiteY3" fmla="*/ 51222 h 922163"/>
                <a:gd name="connsiteX4" fmla="*/ 31084 w 1809850"/>
                <a:gd name="connsiteY4" fmla="*/ 0 h 922163"/>
                <a:gd name="connsiteX5" fmla="*/ 1553310 w 1809850"/>
                <a:gd name="connsiteY5" fmla="*/ 0 h 922163"/>
                <a:gd name="connsiteX6" fmla="*/ 1596068 w 1809850"/>
                <a:gd name="connsiteY6" fmla="*/ 37388 h 922163"/>
                <a:gd name="connsiteX7" fmla="*/ 1809850 w 1809850"/>
                <a:gd name="connsiteY7" fmla="*/ 443788 h 922163"/>
                <a:gd name="connsiteX0" fmla="*/ 1671957 w 1809850"/>
                <a:gd name="connsiteY0" fmla="*/ 922163 h 922163"/>
                <a:gd name="connsiteX1" fmla="*/ 5428 w 1809850"/>
                <a:gd name="connsiteY1" fmla="*/ 922163 h 922163"/>
                <a:gd name="connsiteX2" fmla="*/ 212399 w 1809850"/>
                <a:gd name="connsiteY2" fmla="*/ 457622 h 922163"/>
                <a:gd name="connsiteX3" fmla="*/ 4359 w 1809850"/>
                <a:gd name="connsiteY3" fmla="*/ 51222 h 922163"/>
                <a:gd name="connsiteX4" fmla="*/ 31084 w 1809850"/>
                <a:gd name="connsiteY4" fmla="*/ 0 h 922163"/>
                <a:gd name="connsiteX5" fmla="*/ 1553310 w 1809850"/>
                <a:gd name="connsiteY5" fmla="*/ 0 h 922163"/>
                <a:gd name="connsiteX6" fmla="*/ 1596068 w 1809850"/>
                <a:gd name="connsiteY6" fmla="*/ 37388 h 922163"/>
                <a:gd name="connsiteX7" fmla="*/ 1809850 w 1809850"/>
                <a:gd name="connsiteY7" fmla="*/ 443788 h 922163"/>
                <a:gd name="connsiteX0" fmla="*/ 1671834 w 1809727"/>
                <a:gd name="connsiteY0" fmla="*/ 922163 h 922163"/>
                <a:gd name="connsiteX1" fmla="*/ 5305 w 1809727"/>
                <a:gd name="connsiteY1" fmla="*/ 922163 h 922163"/>
                <a:gd name="connsiteX2" fmla="*/ 212276 w 1809727"/>
                <a:gd name="connsiteY2" fmla="*/ 457622 h 922163"/>
                <a:gd name="connsiteX3" fmla="*/ 4236 w 1809727"/>
                <a:gd name="connsiteY3" fmla="*/ 51222 h 922163"/>
                <a:gd name="connsiteX4" fmla="*/ 30961 w 1809727"/>
                <a:gd name="connsiteY4" fmla="*/ 0 h 922163"/>
                <a:gd name="connsiteX5" fmla="*/ 1553187 w 1809727"/>
                <a:gd name="connsiteY5" fmla="*/ 0 h 922163"/>
                <a:gd name="connsiteX6" fmla="*/ 1595945 w 1809727"/>
                <a:gd name="connsiteY6" fmla="*/ 37388 h 922163"/>
                <a:gd name="connsiteX7" fmla="*/ 1809727 w 1809727"/>
                <a:gd name="connsiteY7" fmla="*/ 443788 h 922163"/>
                <a:gd name="connsiteX0" fmla="*/ 1671848 w 1809741"/>
                <a:gd name="connsiteY0" fmla="*/ 922163 h 922163"/>
                <a:gd name="connsiteX1" fmla="*/ 5319 w 1809741"/>
                <a:gd name="connsiteY1" fmla="*/ 922163 h 922163"/>
                <a:gd name="connsiteX2" fmla="*/ 212290 w 1809741"/>
                <a:gd name="connsiteY2" fmla="*/ 457622 h 922163"/>
                <a:gd name="connsiteX3" fmla="*/ 4250 w 1809741"/>
                <a:gd name="connsiteY3" fmla="*/ 51222 h 922163"/>
                <a:gd name="connsiteX4" fmla="*/ 30255 w 1809741"/>
                <a:gd name="connsiteY4" fmla="*/ 0 h 922163"/>
                <a:gd name="connsiteX5" fmla="*/ 1553201 w 1809741"/>
                <a:gd name="connsiteY5" fmla="*/ 0 h 922163"/>
                <a:gd name="connsiteX6" fmla="*/ 1595959 w 1809741"/>
                <a:gd name="connsiteY6" fmla="*/ 37388 h 922163"/>
                <a:gd name="connsiteX7" fmla="*/ 1809741 w 1809741"/>
                <a:gd name="connsiteY7" fmla="*/ 443788 h 922163"/>
                <a:gd name="connsiteX0" fmla="*/ 1671848 w 1803999"/>
                <a:gd name="connsiteY0" fmla="*/ 922163 h 922163"/>
                <a:gd name="connsiteX1" fmla="*/ 5319 w 1803999"/>
                <a:gd name="connsiteY1" fmla="*/ 922163 h 922163"/>
                <a:gd name="connsiteX2" fmla="*/ 212290 w 1803999"/>
                <a:gd name="connsiteY2" fmla="*/ 457622 h 922163"/>
                <a:gd name="connsiteX3" fmla="*/ 4250 w 1803999"/>
                <a:gd name="connsiteY3" fmla="*/ 51222 h 922163"/>
                <a:gd name="connsiteX4" fmla="*/ 30255 w 1803999"/>
                <a:gd name="connsiteY4" fmla="*/ 0 h 922163"/>
                <a:gd name="connsiteX5" fmla="*/ 1553201 w 1803999"/>
                <a:gd name="connsiteY5" fmla="*/ 0 h 922163"/>
                <a:gd name="connsiteX6" fmla="*/ 1595959 w 1803999"/>
                <a:gd name="connsiteY6" fmla="*/ 37388 h 922163"/>
                <a:gd name="connsiteX7" fmla="*/ 1803999 w 1803999"/>
                <a:gd name="connsiteY7" fmla="*/ 443788 h 922163"/>
                <a:gd name="connsiteX0" fmla="*/ 1671848 w 1803999"/>
                <a:gd name="connsiteY0" fmla="*/ 922163 h 922163"/>
                <a:gd name="connsiteX1" fmla="*/ 5319 w 1803999"/>
                <a:gd name="connsiteY1" fmla="*/ 922163 h 922163"/>
                <a:gd name="connsiteX2" fmla="*/ 212290 w 1803999"/>
                <a:gd name="connsiteY2" fmla="*/ 457622 h 922163"/>
                <a:gd name="connsiteX3" fmla="*/ 4250 w 1803999"/>
                <a:gd name="connsiteY3" fmla="*/ 51222 h 922163"/>
                <a:gd name="connsiteX4" fmla="*/ 30255 w 1803999"/>
                <a:gd name="connsiteY4" fmla="*/ 0 h 922163"/>
                <a:gd name="connsiteX5" fmla="*/ 1553201 w 1803999"/>
                <a:gd name="connsiteY5" fmla="*/ 0 h 922163"/>
                <a:gd name="connsiteX6" fmla="*/ 1595959 w 1803999"/>
                <a:gd name="connsiteY6" fmla="*/ 37388 h 922163"/>
                <a:gd name="connsiteX7" fmla="*/ 1803999 w 1803999"/>
                <a:gd name="connsiteY7" fmla="*/ 443788 h 922163"/>
                <a:gd name="connsiteX0" fmla="*/ 1671848 w 1803999"/>
                <a:gd name="connsiteY0" fmla="*/ 922163 h 922163"/>
                <a:gd name="connsiteX1" fmla="*/ 5319 w 1803999"/>
                <a:gd name="connsiteY1" fmla="*/ 922163 h 922163"/>
                <a:gd name="connsiteX2" fmla="*/ 212290 w 1803999"/>
                <a:gd name="connsiteY2" fmla="*/ 457622 h 922163"/>
                <a:gd name="connsiteX3" fmla="*/ 4250 w 1803999"/>
                <a:gd name="connsiteY3" fmla="*/ 51222 h 922163"/>
                <a:gd name="connsiteX4" fmla="*/ 30255 w 1803999"/>
                <a:gd name="connsiteY4" fmla="*/ 0 h 922163"/>
                <a:gd name="connsiteX5" fmla="*/ 1553201 w 1803999"/>
                <a:gd name="connsiteY5" fmla="*/ 0 h 922163"/>
                <a:gd name="connsiteX6" fmla="*/ 1595959 w 1803999"/>
                <a:gd name="connsiteY6" fmla="*/ 37388 h 922163"/>
                <a:gd name="connsiteX7" fmla="*/ 1803999 w 1803999"/>
                <a:gd name="connsiteY7" fmla="*/ 443788 h 922163"/>
                <a:gd name="connsiteX0" fmla="*/ 1671848 w 1803999"/>
                <a:gd name="connsiteY0" fmla="*/ 922163 h 922163"/>
                <a:gd name="connsiteX1" fmla="*/ 5319 w 1803999"/>
                <a:gd name="connsiteY1" fmla="*/ 922163 h 922163"/>
                <a:gd name="connsiteX2" fmla="*/ 212290 w 1803999"/>
                <a:gd name="connsiteY2" fmla="*/ 457622 h 922163"/>
                <a:gd name="connsiteX3" fmla="*/ 4250 w 1803999"/>
                <a:gd name="connsiteY3" fmla="*/ 51222 h 922163"/>
                <a:gd name="connsiteX4" fmla="*/ 30255 w 1803999"/>
                <a:gd name="connsiteY4" fmla="*/ 0 h 922163"/>
                <a:gd name="connsiteX5" fmla="*/ 1554352 w 1803999"/>
                <a:gd name="connsiteY5" fmla="*/ 0 h 922163"/>
                <a:gd name="connsiteX6" fmla="*/ 1595959 w 1803999"/>
                <a:gd name="connsiteY6" fmla="*/ 37388 h 922163"/>
                <a:gd name="connsiteX7" fmla="*/ 1803999 w 1803999"/>
                <a:gd name="connsiteY7" fmla="*/ 443788 h 922163"/>
                <a:gd name="connsiteX0" fmla="*/ 1669841 w 1803999"/>
                <a:gd name="connsiteY0" fmla="*/ 922163 h 922163"/>
                <a:gd name="connsiteX1" fmla="*/ 5319 w 1803999"/>
                <a:gd name="connsiteY1" fmla="*/ 922163 h 922163"/>
                <a:gd name="connsiteX2" fmla="*/ 212290 w 1803999"/>
                <a:gd name="connsiteY2" fmla="*/ 457622 h 922163"/>
                <a:gd name="connsiteX3" fmla="*/ 4250 w 1803999"/>
                <a:gd name="connsiteY3" fmla="*/ 51222 h 922163"/>
                <a:gd name="connsiteX4" fmla="*/ 30255 w 1803999"/>
                <a:gd name="connsiteY4" fmla="*/ 0 h 922163"/>
                <a:gd name="connsiteX5" fmla="*/ 1554352 w 1803999"/>
                <a:gd name="connsiteY5" fmla="*/ 0 h 922163"/>
                <a:gd name="connsiteX6" fmla="*/ 1595959 w 1803999"/>
                <a:gd name="connsiteY6" fmla="*/ 37388 h 922163"/>
                <a:gd name="connsiteX7" fmla="*/ 1803999 w 1803999"/>
                <a:gd name="connsiteY7" fmla="*/ 443788 h 922163"/>
                <a:gd name="connsiteX0" fmla="*/ 1669841 w 1803999"/>
                <a:gd name="connsiteY0" fmla="*/ 922163 h 922163"/>
                <a:gd name="connsiteX1" fmla="*/ 5319 w 1803999"/>
                <a:gd name="connsiteY1" fmla="*/ 922163 h 922163"/>
                <a:gd name="connsiteX2" fmla="*/ 944312 w 1803999"/>
                <a:gd name="connsiteY2" fmla="*/ 457622 h 922163"/>
                <a:gd name="connsiteX3" fmla="*/ 4250 w 1803999"/>
                <a:gd name="connsiteY3" fmla="*/ 51222 h 922163"/>
                <a:gd name="connsiteX4" fmla="*/ 30255 w 1803999"/>
                <a:gd name="connsiteY4" fmla="*/ 0 h 922163"/>
                <a:gd name="connsiteX5" fmla="*/ 1554352 w 1803999"/>
                <a:gd name="connsiteY5" fmla="*/ 0 h 922163"/>
                <a:gd name="connsiteX6" fmla="*/ 1595959 w 1803999"/>
                <a:gd name="connsiteY6" fmla="*/ 37388 h 922163"/>
                <a:gd name="connsiteX7" fmla="*/ 1803999 w 1803999"/>
                <a:gd name="connsiteY7" fmla="*/ 443788 h 922163"/>
                <a:gd name="connsiteX0" fmla="*/ 1669841 w 1803999"/>
                <a:gd name="connsiteY0" fmla="*/ 922163 h 922163"/>
                <a:gd name="connsiteX1" fmla="*/ 5319 w 1803999"/>
                <a:gd name="connsiteY1" fmla="*/ 922163 h 922163"/>
                <a:gd name="connsiteX2" fmla="*/ 944312 w 1803999"/>
                <a:gd name="connsiteY2" fmla="*/ 457622 h 922163"/>
                <a:gd name="connsiteX3" fmla="*/ 4250 w 1803999"/>
                <a:gd name="connsiteY3" fmla="*/ 51222 h 922163"/>
                <a:gd name="connsiteX4" fmla="*/ 30255 w 1803999"/>
                <a:gd name="connsiteY4" fmla="*/ 0 h 922163"/>
                <a:gd name="connsiteX5" fmla="*/ 1554352 w 1803999"/>
                <a:gd name="connsiteY5" fmla="*/ 0 h 922163"/>
                <a:gd name="connsiteX6" fmla="*/ 1595959 w 1803999"/>
                <a:gd name="connsiteY6" fmla="*/ 37388 h 922163"/>
                <a:gd name="connsiteX7" fmla="*/ 1803999 w 1803999"/>
                <a:gd name="connsiteY7" fmla="*/ 443788 h 922163"/>
                <a:gd name="connsiteX0" fmla="*/ 1669841 w 1803999"/>
                <a:gd name="connsiteY0" fmla="*/ 922163 h 922163"/>
                <a:gd name="connsiteX1" fmla="*/ 5319 w 1803999"/>
                <a:gd name="connsiteY1" fmla="*/ 922163 h 922163"/>
                <a:gd name="connsiteX2" fmla="*/ 944312 w 1803999"/>
                <a:gd name="connsiteY2" fmla="*/ 457622 h 922163"/>
                <a:gd name="connsiteX3" fmla="*/ 4250 w 1803999"/>
                <a:gd name="connsiteY3" fmla="*/ 51222 h 922163"/>
                <a:gd name="connsiteX4" fmla="*/ 30255 w 1803999"/>
                <a:gd name="connsiteY4" fmla="*/ 0 h 922163"/>
                <a:gd name="connsiteX5" fmla="*/ 1554352 w 1803999"/>
                <a:gd name="connsiteY5" fmla="*/ 0 h 922163"/>
                <a:gd name="connsiteX6" fmla="*/ 1595959 w 1803999"/>
                <a:gd name="connsiteY6" fmla="*/ 37388 h 922163"/>
                <a:gd name="connsiteX7" fmla="*/ 1803999 w 1803999"/>
                <a:gd name="connsiteY7" fmla="*/ 443788 h 922163"/>
                <a:gd name="connsiteX0" fmla="*/ 1685966 w 1820124"/>
                <a:gd name="connsiteY0" fmla="*/ 922163 h 922163"/>
                <a:gd name="connsiteX1" fmla="*/ 21444 w 1820124"/>
                <a:gd name="connsiteY1" fmla="*/ 922163 h 922163"/>
                <a:gd name="connsiteX2" fmla="*/ 960437 w 1820124"/>
                <a:gd name="connsiteY2" fmla="*/ 457622 h 922163"/>
                <a:gd name="connsiteX3" fmla="*/ 20375 w 1820124"/>
                <a:gd name="connsiteY3" fmla="*/ 51222 h 922163"/>
                <a:gd name="connsiteX4" fmla="*/ 46380 w 1820124"/>
                <a:gd name="connsiteY4" fmla="*/ 0 h 922163"/>
                <a:gd name="connsiteX5" fmla="*/ 1570477 w 1820124"/>
                <a:gd name="connsiteY5" fmla="*/ 0 h 922163"/>
                <a:gd name="connsiteX6" fmla="*/ 1612084 w 1820124"/>
                <a:gd name="connsiteY6" fmla="*/ 37388 h 922163"/>
                <a:gd name="connsiteX7" fmla="*/ 1820124 w 1820124"/>
                <a:gd name="connsiteY7" fmla="*/ 443788 h 922163"/>
                <a:gd name="connsiteX0" fmla="*/ 1683860 w 1818018"/>
                <a:gd name="connsiteY0" fmla="*/ 922163 h 922163"/>
                <a:gd name="connsiteX1" fmla="*/ 19338 w 1818018"/>
                <a:gd name="connsiteY1" fmla="*/ 922163 h 922163"/>
                <a:gd name="connsiteX2" fmla="*/ 958331 w 1818018"/>
                <a:gd name="connsiteY2" fmla="*/ 457622 h 922163"/>
                <a:gd name="connsiteX3" fmla="*/ 18269 w 1818018"/>
                <a:gd name="connsiteY3" fmla="*/ 51222 h 922163"/>
                <a:gd name="connsiteX4" fmla="*/ 135776 w 1818018"/>
                <a:gd name="connsiteY4" fmla="*/ 0 h 922163"/>
                <a:gd name="connsiteX5" fmla="*/ 1568371 w 1818018"/>
                <a:gd name="connsiteY5" fmla="*/ 0 h 922163"/>
                <a:gd name="connsiteX6" fmla="*/ 1609978 w 1818018"/>
                <a:gd name="connsiteY6" fmla="*/ 37388 h 922163"/>
                <a:gd name="connsiteX7" fmla="*/ 1818018 w 1818018"/>
                <a:gd name="connsiteY7" fmla="*/ 443788 h 922163"/>
                <a:gd name="connsiteX0" fmla="*/ 1683860 w 2550042"/>
                <a:gd name="connsiteY0" fmla="*/ 922163 h 922163"/>
                <a:gd name="connsiteX1" fmla="*/ 19338 w 2550042"/>
                <a:gd name="connsiteY1" fmla="*/ 922163 h 922163"/>
                <a:gd name="connsiteX2" fmla="*/ 958331 w 2550042"/>
                <a:gd name="connsiteY2" fmla="*/ 457622 h 922163"/>
                <a:gd name="connsiteX3" fmla="*/ 18269 w 2550042"/>
                <a:gd name="connsiteY3" fmla="*/ 51222 h 922163"/>
                <a:gd name="connsiteX4" fmla="*/ 135776 w 2550042"/>
                <a:gd name="connsiteY4" fmla="*/ 0 h 922163"/>
                <a:gd name="connsiteX5" fmla="*/ 1568371 w 2550042"/>
                <a:gd name="connsiteY5" fmla="*/ 0 h 922163"/>
                <a:gd name="connsiteX6" fmla="*/ 1609978 w 2550042"/>
                <a:gd name="connsiteY6" fmla="*/ 37388 h 922163"/>
                <a:gd name="connsiteX7" fmla="*/ 2550042 w 2550042"/>
                <a:gd name="connsiteY7" fmla="*/ 443788 h 922163"/>
                <a:gd name="connsiteX0" fmla="*/ 1683860 w 2550042"/>
                <a:gd name="connsiteY0" fmla="*/ 922163 h 922163"/>
                <a:gd name="connsiteX1" fmla="*/ 19338 w 2550042"/>
                <a:gd name="connsiteY1" fmla="*/ 922163 h 922163"/>
                <a:gd name="connsiteX2" fmla="*/ 958331 w 2550042"/>
                <a:gd name="connsiteY2" fmla="*/ 457622 h 922163"/>
                <a:gd name="connsiteX3" fmla="*/ 18269 w 2550042"/>
                <a:gd name="connsiteY3" fmla="*/ 51222 h 922163"/>
                <a:gd name="connsiteX4" fmla="*/ 135776 w 2550042"/>
                <a:gd name="connsiteY4" fmla="*/ 0 h 922163"/>
                <a:gd name="connsiteX5" fmla="*/ 1568371 w 2550042"/>
                <a:gd name="connsiteY5" fmla="*/ 0 h 922163"/>
                <a:gd name="connsiteX6" fmla="*/ 1609978 w 2550042"/>
                <a:gd name="connsiteY6" fmla="*/ 37388 h 922163"/>
                <a:gd name="connsiteX7" fmla="*/ 2550042 w 2550042"/>
                <a:gd name="connsiteY7" fmla="*/ 443788 h 922163"/>
                <a:gd name="connsiteX0" fmla="*/ 1683860 w 2550042"/>
                <a:gd name="connsiteY0" fmla="*/ 922163 h 922163"/>
                <a:gd name="connsiteX1" fmla="*/ 19338 w 2550042"/>
                <a:gd name="connsiteY1" fmla="*/ 922163 h 922163"/>
                <a:gd name="connsiteX2" fmla="*/ 958331 w 2550042"/>
                <a:gd name="connsiteY2" fmla="*/ 457622 h 922163"/>
                <a:gd name="connsiteX3" fmla="*/ 18269 w 2550042"/>
                <a:gd name="connsiteY3" fmla="*/ 51222 h 922163"/>
                <a:gd name="connsiteX4" fmla="*/ 135776 w 2550042"/>
                <a:gd name="connsiteY4" fmla="*/ 0 h 922163"/>
                <a:gd name="connsiteX5" fmla="*/ 1568371 w 2550042"/>
                <a:gd name="connsiteY5" fmla="*/ 0 h 922163"/>
                <a:gd name="connsiteX6" fmla="*/ 1609978 w 2550042"/>
                <a:gd name="connsiteY6" fmla="*/ 37388 h 922163"/>
                <a:gd name="connsiteX7" fmla="*/ 2550042 w 2550042"/>
                <a:gd name="connsiteY7" fmla="*/ 443788 h 922163"/>
                <a:gd name="connsiteX0" fmla="*/ 1683860 w 2550042"/>
                <a:gd name="connsiteY0" fmla="*/ 922163 h 922163"/>
                <a:gd name="connsiteX1" fmla="*/ 19338 w 2550042"/>
                <a:gd name="connsiteY1" fmla="*/ 922163 h 922163"/>
                <a:gd name="connsiteX2" fmla="*/ 958331 w 2550042"/>
                <a:gd name="connsiteY2" fmla="*/ 457622 h 922163"/>
                <a:gd name="connsiteX3" fmla="*/ 18269 w 2550042"/>
                <a:gd name="connsiteY3" fmla="*/ 51222 h 922163"/>
                <a:gd name="connsiteX4" fmla="*/ 135776 w 2550042"/>
                <a:gd name="connsiteY4" fmla="*/ 0 h 922163"/>
                <a:gd name="connsiteX5" fmla="*/ 1421963 w 2550042"/>
                <a:gd name="connsiteY5" fmla="*/ 0 h 922163"/>
                <a:gd name="connsiteX6" fmla="*/ 1609978 w 2550042"/>
                <a:gd name="connsiteY6" fmla="*/ 37388 h 922163"/>
                <a:gd name="connsiteX7" fmla="*/ 2550042 w 2550042"/>
                <a:gd name="connsiteY7" fmla="*/ 443788 h 922163"/>
                <a:gd name="connsiteX0" fmla="*/ 1940071 w 2550042"/>
                <a:gd name="connsiteY0" fmla="*/ 922163 h 922163"/>
                <a:gd name="connsiteX1" fmla="*/ 19338 w 2550042"/>
                <a:gd name="connsiteY1" fmla="*/ 922163 h 922163"/>
                <a:gd name="connsiteX2" fmla="*/ 958331 w 2550042"/>
                <a:gd name="connsiteY2" fmla="*/ 457622 h 922163"/>
                <a:gd name="connsiteX3" fmla="*/ 18269 w 2550042"/>
                <a:gd name="connsiteY3" fmla="*/ 51222 h 922163"/>
                <a:gd name="connsiteX4" fmla="*/ 135776 w 2550042"/>
                <a:gd name="connsiteY4" fmla="*/ 0 h 922163"/>
                <a:gd name="connsiteX5" fmla="*/ 1421963 w 2550042"/>
                <a:gd name="connsiteY5" fmla="*/ 0 h 922163"/>
                <a:gd name="connsiteX6" fmla="*/ 1609978 w 2550042"/>
                <a:gd name="connsiteY6" fmla="*/ 37388 h 922163"/>
                <a:gd name="connsiteX7" fmla="*/ 2550042 w 2550042"/>
                <a:gd name="connsiteY7" fmla="*/ 443788 h 922163"/>
                <a:gd name="connsiteX0" fmla="*/ 1940071 w 2550042"/>
                <a:gd name="connsiteY0" fmla="*/ 922163 h 922163"/>
                <a:gd name="connsiteX1" fmla="*/ 19338 w 2550042"/>
                <a:gd name="connsiteY1" fmla="*/ 922163 h 922163"/>
                <a:gd name="connsiteX2" fmla="*/ 1578948 w 2550042"/>
                <a:gd name="connsiteY2" fmla="*/ 457622 h 922163"/>
                <a:gd name="connsiteX3" fmla="*/ 18269 w 2550042"/>
                <a:gd name="connsiteY3" fmla="*/ 51222 h 922163"/>
                <a:gd name="connsiteX4" fmla="*/ 135776 w 2550042"/>
                <a:gd name="connsiteY4" fmla="*/ 0 h 922163"/>
                <a:gd name="connsiteX5" fmla="*/ 1421963 w 2550042"/>
                <a:gd name="connsiteY5" fmla="*/ 0 h 922163"/>
                <a:gd name="connsiteX6" fmla="*/ 1609978 w 2550042"/>
                <a:gd name="connsiteY6" fmla="*/ 37388 h 922163"/>
                <a:gd name="connsiteX7" fmla="*/ 2550042 w 2550042"/>
                <a:gd name="connsiteY7" fmla="*/ 443788 h 922163"/>
                <a:gd name="connsiteX0" fmla="*/ 1940071 w 2550042"/>
                <a:gd name="connsiteY0" fmla="*/ 922163 h 922163"/>
                <a:gd name="connsiteX1" fmla="*/ 19338 w 2550042"/>
                <a:gd name="connsiteY1" fmla="*/ 922163 h 922163"/>
                <a:gd name="connsiteX2" fmla="*/ 1578948 w 2550042"/>
                <a:gd name="connsiteY2" fmla="*/ 457622 h 922163"/>
                <a:gd name="connsiteX3" fmla="*/ 18269 w 2550042"/>
                <a:gd name="connsiteY3" fmla="*/ 51222 h 922163"/>
                <a:gd name="connsiteX4" fmla="*/ 135776 w 2550042"/>
                <a:gd name="connsiteY4" fmla="*/ 0 h 922163"/>
                <a:gd name="connsiteX5" fmla="*/ 1421963 w 2550042"/>
                <a:gd name="connsiteY5" fmla="*/ 0 h 922163"/>
                <a:gd name="connsiteX6" fmla="*/ 1609978 w 2550042"/>
                <a:gd name="connsiteY6" fmla="*/ 37388 h 922163"/>
                <a:gd name="connsiteX7" fmla="*/ 2550042 w 2550042"/>
                <a:gd name="connsiteY7" fmla="*/ 443788 h 922163"/>
                <a:gd name="connsiteX0" fmla="*/ 1940071 w 2550042"/>
                <a:gd name="connsiteY0" fmla="*/ 922163 h 922163"/>
                <a:gd name="connsiteX1" fmla="*/ 19338 w 2550042"/>
                <a:gd name="connsiteY1" fmla="*/ 922163 h 922163"/>
                <a:gd name="connsiteX2" fmla="*/ 1578948 w 2550042"/>
                <a:gd name="connsiteY2" fmla="*/ 457622 h 922163"/>
                <a:gd name="connsiteX3" fmla="*/ 18269 w 2550042"/>
                <a:gd name="connsiteY3" fmla="*/ 51222 h 922163"/>
                <a:gd name="connsiteX4" fmla="*/ 135776 w 2550042"/>
                <a:gd name="connsiteY4" fmla="*/ 0 h 922163"/>
                <a:gd name="connsiteX5" fmla="*/ 1421963 w 2550042"/>
                <a:gd name="connsiteY5" fmla="*/ 0 h 922163"/>
                <a:gd name="connsiteX6" fmla="*/ 1609978 w 2550042"/>
                <a:gd name="connsiteY6" fmla="*/ 37388 h 922163"/>
                <a:gd name="connsiteX7" fmla="*/ 2550042 w 2550042"/>
                <a:gd name="connsiteY7" fmla="*/ 443788 h 922163"/>
                <a:gd name="connsiteX0" fmla="*/ 1953490 w 2563461"/>
                <a:gd name="connsiteY0" fmla="*/ 922163 h 922163"/>
                <a:gd name="connsiteX1" fmla="*/ 32757 w 2563461"/>
                <a:gd name="connsiteY1" fmla="*/ 922163 h 922163"/>
                <a:gd name="connsiteX2" fmla="*/ 1592367 w 2563461"/>
                <a:gd name="connsiteY2" fmla="*/ 457622 h 922163"/>
                <a:gd name="connsiteX3" fmla="*/ 31688 w 2563461"/>
                <a:gd name="connsiteY3" fmla="*/ 51222 h 922163"/>
                <a:gd name="connsiteX4" fmla="*/ 149195 w 2563461"/>
                <a:gd name="connsiteY4" fmla="*/ 0 h 922163"/>
                <a:gd name="connsiteX5" fmla="*/ 1435382 w 2563461"/>
                <a:gd name="connsiteY5" fmla="*/ 0 h 922163"/>
                <a:gd name="connsiteX6" fmla="*/ 1623397 w 2563461"/>
                <a:gd name="connsiteY6" fmla="*/ 37388 h 922163"/>
                <a:gd name="connsiteX7" fmla="*/ 2563461 w 2563461"/>
                <a:gd name="connsiteY7" fmla="*/ 443788 h 922163"/>
                <a:gd name="connsiteX0" fmla="*/ 1951960 w 2561931"/>
                <a:gd name="connsiteY0" fmla="*/ 922163 h 922163"/>
                <a:gd name="connsiteX1" fmla="*/ 31227 w 2561931"/>
                <a:gd name="connsiteY1" fmla="*/ 922163 h 922163"/>
                <a:gd name="connsiteX2" fmla="*/ 1590837 w 2561931"/>
                <a:gd name="connsiteY2" fmla="*/ 457622 h 922163"/>
                <a:gd name="connsiteX3" fmla="*/ 30158 w 2561931"/>
                <a:gd name="connsiteY3" fmla="*/ 51222 h 922163"/>
                <a:gd name="connsiteX4" fmla="*/ 225242 w 2561931"/>
                <a:gd name="connsiteY4" fmla="*/ 0 h 922163"/>
                <a:gd name="connsiteX5" fmla="*/ 1433852 w 2561931"/>
                <a:gd name="connsiteY5" fmla="*/ 0 h 922163"/>
                <a:gd name="connsiteX6" fmla="*/ 1621867 w 2561931"/>
                <a:gd name="connsiteY6" fmla="*/ 37388 h 922163"/>
                <a:gd name="connsiteX7" fmla="*/ 2561931 w 2561931"/>
                <a:gd name="connsiteY7" fmla="*/ 443788 h 922163"/>
                <a:gd name="connsiteX0" fmla="*/ 1951960 w 3182547"/>
                <a:gd name="connsiteY0" fmla="*/ 922163 h 922163"/>
                <a:gd name="connsiteX1" fmla="*/ 31227 w 3182547"/>
                <a:gd name="connsiteY1" fmla="*/ 922163 h 922163"/>
                <a:gd name="connsiteX2" fmla="*/ 1590837 w 3182547"/>
                <a:gd name="connsiteY2" fmla="*/ 457622 h 922163"/>
                <a:gd name="connsiteX3" fmla="*/ 30158 w 3182547"/>
                <a:gd name="connsiteY3" fmla="*/ 51222 h 922163"/>
                <a:gd name="connsiteX4" fmla="*/ 225242 w 3182547"/>
                <a:gd name="connsiteY4" fmla="*/ 0 h 922163"/>
                <a:gd name="connsiteX5" fmla="*/ 1433852 w 3182547"/>
                <a:gd name="connsiteY5" fmla="*/ 0 h 922163"/>
                <a:gd name="connsiteX6" fmla="*/ 1621867 w 3182547"/>
                <a:gd name="connsiteY6" fmla="*/ 37388 h 922163"/>
                <a:gd name="connsiteX7" fmla="*/ 3182547 w 3182547"/>
                <a:gd name="connsiteY7" fmla="*/ 443788 h 922163"/>
                <a:gd name="connsiteX0" fmla="*/ 1951960 w 3182547"/>
                <a:gd name="connsiteY0" fmla="*/ 922163 h 922163"/>
                <a:gd name="connsiteX1" fmla="*/ 31227 w 3182547"/>
                <a:gd name="connsiteY1" fmla="*/ 922163 h 922163"/>
                <a:gd name="connsiteX2" fmla="*/ 1590837 w 3182547"/>
                <a:gd name="connsiteY2" fmla="*/ 457622 h 922163"/>
                <a:gd name="connsiteX3" fmla="*/ 30158 w 3182547"/>
                <a:gd name="connsiteY3" fmla="*/ 51222 h 922163"/>
                <a:gd name="connsiteX4" fmla="*/ 225242 w 3182547"/>
                <a:gd name="connsiteY4" fmla="*/ 0 h 922163"/>
                <a:gd name="connsiteX5" fmla="*/ 1433852 w 3182547"/>
                <a:gd name="connsiteY5" fmla="*/ 0 h 922163"/>
                <a:gd name="connsiteX6" fmla="*/ 1621867 w 3182547"/>
                <a:gd name="connsiteY6" fmla="*/ 37388 h 922163"/>
                <a:gd name="connsiteX7" fmla="*/ 3182547 w 3182547"/>
                <a:gd name="connsiteY7" fmla="*/ 443788 h 922163"/>
                <a:gd name="connsiteX0" fmla="*/ 1951960 w 3182547"/>
                <a:gd name="connsiteY0" fmla="*/ 922163 h 922163"/>
                <a:gd name="connsiteX1" fmla="*/ 31227 w 3182547"/>
                <a:gd name="connsiteY1" fmla="*/ 922163 h 922163"/>
                <a:gd name="connsiteX2" fmla="*/ 1590837 w 3182547"/>
                <a:gd name="connsiteY2" fmla="*/ 457622 h 922163"/>
                <a:gd name="connsiteX3" fmla="*/ 30158 w 3182547"/>
                <a:gd name="connsiteY3" fmla="*/ 51222 h 922163"/>
                <a:gd name="connsiteX4" fmla="*/ 225242 w 3182547"/>
                <a:gd name="connsiteY4" fmla="*/ 0 h 922163"/>
                <a:gd name="connsiteX5" fmla="*/ 1433852 w 3182547"/>
                <a:gd name="connsiteY5" fmla="*/ 0 h 922163"/>
                <a:gd name="connsiteX6" fmla="*/ 1621867 w 3182547"/>
                <a:gd name="connsiteY6" fmla="*/ 37388 h 922163"/>
                <a:gd name="connsiteX7" fmla="*/ 3182547 w 3182547"/>
                <a:gd name="connsiteY7" fmla="*/ 443788 h 922163"/>
                <a:gd name="connsiteX0" fmla="*/ 1951960 w 3182547"/>
                <a:gd name="connsiteY0" fmla="*/ 922163 h 922163"/>
                <a:gd name="connsiteX1" fmla="*/ 31227 w 3182547"/>
                <a:gd name="connsiteY1" fmla="*/ 922163 h 922163"/>
                <a:gd name="connsiteX2" fmla="*/ 1590837 w 3182547"/>
                <a:gd name="connsiteY2" fmla="*/ 457622 h 922163"/>
                <a:gd name="connsiteX3" fmla="*/ 30158 w 3182547"/>
                <a:gd name="connsiteY3" fmla="*/ 51222 h 922163"/>
                <a:gd name="connsiteX4" fmla="*/ 225242 w 3182547"/>
                <a:gd name="connsiteY4" fmla="*/ 0 h 922163"/>
                <a:gd name="connsiteX5" fmla="*/ 1309724 w 3182547"/>
                <a:gd name="connsiteY5" fmla="*/ 0 h 922163"/>
                <a:gd name="connsiteX6" fmla="*/ 1621867 w 3182547"/>
                <a:gd name="connsiteY6" fmla="*/ 37388 h 922163"/>
                <a:gd name="connsiteX7" fmla="*/ 3182547 w 3182547"/>
                <a:gd name="connsiteY7" fmla="*/ 443788 h 922163"/>
                <a:gd name="connsiteX0" fmla="*/ 2169168 w 3182547"/>
                <a:gd name="connsiteY0" fmla="*/ 922163 h 922163"/>
                <a:gd name="connsiteX1" fmla="*/ 31227 w 3182547"/>
                <a:gd name="connsiteY1" fmla="*/ 922163 h 922163"/>
                <a:gd name="connsiteX2" fmla="*/ 1590837 w 3182547"/>
                <a:gd name="connsiteY2" fmla="*/ 457622 h 922163"/>
                <a:gd name="connsiteX3" fmla="*/ 30158 w 3182547"/>
                <a:gd name="connsiteY3" fmla="*/ 51222 h 922163"/>
                <a:gd name="connsiteX4" fmla="*/ 225242 w 3182547"/>
                <a:gd name="connsiteY4" fmla="*/ 0 h 922163"/>
                <a:gd name="connsiteX5" fmla="*/ 1309724 w 3182547"/>
                <a:gd name="connsiteY5" fmla="*/ 0 h 922163"/>
                <a:gd name="connsiteX6" fmla="*/ 1621867 w 3182547"/>
                <a:gd name="connsiteY6" fmla="*/ 37388 h 922163"/>
                <a:gd name="connsiteX7" fmla="*/ 3182547 w 3182547"/>
                <a:gd name="connsiteY7" fmla="*/ 443788 h 922163"/>
                <a:gd name="connsiteX0" fmla="*/ 2169168 w 3182547"/>
                <a:gd name="connsiteY0" fmla="*/ 922163 h 922163"/>
                <a:gd name="connsiteX1" fmla="*/ 31227 w 3182547"/>
                <a:gd name="connsiteY1" fmla="*/ 922163 h 922163"/>
                <a:gd name="connsiteX2" fmla="*/ 292279 w 3182547"/>
                <a:gd name="connsiteY2" fmla="*/ 457622 h 922163"/>
                <a:gd name="connsiteX3" fmla="*/ 30158 w 3182547"/>
                <a:gd name="connsiteY3" fmla="*/ 51222 h 922163"/>
                <a:gd name="connsiteX4" fmla="*/ 225242 w 3182547"/>
                <a:gd name="connsiteY4" fmla="*/ 0 h 922163"/>
                <a:gd name="connsiteX5" fmla="*/ 1309724 w 3182547"/>
                <a:gd name="connsiteY5" fmla="*/ 0 h 922163"/>
                <a:gd name="connsiteX6" fmla="*/ 1621867 w 3182547"/>
                <a:gd name="connsiteY6" fmla="*/ 37388 h 922163"/>
                <a:gd name="connsiteX7" fmla="*/ 3182547 w 3182547"/>
                <a:gd name="connsiteY7" fmla="*/ 443788 h 922163"/>
                <a:gd name="connsiteX0" fmla="*/ 2169168 w 3182547"/>
                <a:gd name="connsiteY0" fmla="*/ 922163 h 922163"/>
                <a:gd name="connsiteX1" fmla="*/ 31227 w 3182547"/>
                <a:gd name="connsiteY1" fmla="*/ 922163 h 922163"/>
                <a:gd name="connsiteX2" fmla="*/ 292279 w 3182547"/>
                <a:gd name="connsiteY2" fmla="*/ 457622 h 922163"/>
                <a:gd name="connsiteX3" fmla="*/ 30158 w 3182547"/>
                <a:gd name="connsiteY3" fmla="*/ 51222 h 922163"/>
                <a:gd name="connsiteX4" fmla="*/ 225242 w 3182547"/>
                <a:gd name="connsiteY4" fmla="*/ 0 h 922163"/>
                <a:gd name="connsiteX5" fmla="*/ 1309724 w 3182547"/>
                <a:gd name="connsiteY5" fmla="*/ 0 h 922163"/>
                <a:gd name="connsiteX6" fmla="*/ 1621867 w 3182547"/>
                <a:gd name="connsiteY6" fmla="*/ 37388 h 922163"/>
                <a:gd name="connsiteX7" fmla="*/ 3182547 w 3182547"/>
                <a:gd name="connsiteY7" fmla="*/ 443788 h 922163"/>
                <a:gd name="connsiteX0" fmla="*/ 2169168 w 3182547"/>
                <a:gd name="connsiteY0" fmla="*/ 922163 h 922163"/>
                <a:gd name="connsiteX1" fmla="*/ 31227 w 3182547"/>
                <a:gd name="connsiteY1" fmla="*/ 922163 h 922163"/>
                <a:gd name="connsiteX2" fmla="*/ 292279 w 3182547"/>
                <a:gd name="connsiteY2" fmla="*/ 457622 h 922163"/>
                <a:gd name="connsiteX3" fmla="*/ 30158 w 3182547"/>
                <a:gd name="connsiteY3" fmla="*/ 51222 h 922163"/>
                <a:gd name="connsiteX4" fmla="*/ 225242 w 3182547"/>
                <a:gd name="connsiteY4" fmla="*/ 0 h 922163"/>
                <a:gd name="connsiteX5" fmla="*/ 1309724 w 3182547"/>
                <a:gd name="connsiteY5" fmla="*/ 0 h 922163"/>
                <a:gd name="connsiteX6" fmla="*/ 1621867 w 3182547"/>
                <a:gd name="connsiteY6" fmla="*/ 37388 h 922163"/>
                <a:gd name="connsiteX7" fmla="*/ 3182547 w 3182547"/>
                <a:gd name="connsiteY7" fmla="*/ 443788 h 922163"/>
                <a:gd name="connsiteX0" fmla="*/ 2142779 w 3156158"/>
                <a:gd name="connsiteY0" fmla="*/ 922163 h 922163"/>
                <a:gd name="connsiteX1" fmla="*/ 4838 w 3156158"/>
                <a:gd name="connsiteY1" fmla="*/ 922163 h 922163"/>
                <a:gd name="connsiteX2" fmla="*/ 265890 w 3156158"/>
                <a:gd name="connsiteY2" fmla="*/ 457622 h 922163"/>
                <a:gd name="connsiteX3" fmla="*/ 3769 w 3156158"/>
                <a:gd name="connsiteY3" fmla="*/ 51222 h 922163"/>
                <a:gd name="connsiteX4" fmla="*/ 198853 w 3156158"/>
                <a:gd name="connsiteY4" fmla="*/ 0 h 922163"/>
                <a:gd name="connsiteX5" fmla="*/ 1283335 w 3156158"/>
                <a:gd name="connsiteY5" fmla="*/ 0 h 922163"/>
                <a:gd name="connsiteX6" fmla="*/ 1595478 w 3156158"/>
                <a:gd name="connsiteY6" fmla="*/ 37388 h 922163"/>
                <a:gd name="connsiteX7" fmla="*/ 3156158 w 3156158"/>
                <a:gd name="connsiteY7" fmla="*/ 443788 h 922163"/>
                <a:gd name="connsiteX0" fmla="*/ 2144293 w 3157672"/>
                <a:gd name="connsiteY0" fmla="*/ 922163 h 922163"/>
                <a:gd name="connsiteX1" fmla="*/ 6352 w 3157672"/>
                <a:gd name="connsiteY1" fmla="*/ 922163 h 922163"/>
                <a:gd name="connsiteX2" fmla="*/ 267404 w 3157672"/>
                <a:gd name="connsiteY2" fmla="*/ 457622 h 922163"/>
                <a:gd name="connsiteX3" fmla="*/ 5283 w 3157672"/>
                <a:gd name="connsiteY3" fmla="*/ 51222 h 922163"/>
                <a:gd name="connsiteX4" fmla="*/ 38049 w 3157672"/>
                <a:gd name="connsiteY4" fmla="*/ 0 h 922163"/>
                <a:gd name="connsiteX5" fmla="*/ 1284849 w 3157672"/>
                <a:gd name="connsiteY5" fmla="*/ 0 h 922163"/>
                <a:gd name="connsiteX6" fmla="*/ 1596992 w 3157672"/>
                <a:gd name="connsiteY6" fmla="*/ 37388 h 922163"/>
                <a:gd name="connsiteX7" fmla="*/ 3157672 w 3157672"/>
                <a:gd name="connsiteY7" fmla="*/ 443788 h 922163"/>
                <a:gd name="connsiteX0" fmla="*/ 2144293 w 2144293"/>
                <a:gd name="connsiteY0" fmla="*/ 922163 h 922163"/>
                <a:gd name="connsiteX1" fmla="*/ 6352 w 2144293"/>
                <a:gd name="connsiteY1" fmla="*/ 922163 h 922163"/>
                <a:gd name="connsiteX2" fmla="*/ 267404 w 2144293"/>
                <a:gd name="connsiteY2" fmla="*/ 457622 h 922163"/>
                <a:gd name="connsiteX3" fmla="*/ 5283 w 2144293"/>
                <a:gd name="connsiteY3" fmla="*/ 51222 h 922163"/>
                <a:gd name="connsiteX4" fmla="*/ 38049 w 2144293"/>
                <a:gd name="connsiteY4" fmla="*/ 0 h 922163"/>
                <a:gd name="connsiteX5" fmla="*/ 1284849 w 2144293"/>
                <a:gd name="connsiteY5" fmla="*/ 0 h 922163"/>
                <a:gd name="connsiteX6" fmla="*/ 1596992 w 2144293"/>
                <a:gd name="connsiteY6" fmla="*/ 37388 h 922163"/>
                <a:gd name="connsiteX7" fmla="*/ 1859113 w 2144293"/>
                <a:gd name="connsiteY7" fmla="*/ 443788 h 922163"/>
                <a:gd name="connsiteX0" fmla="*/ 2144293 w 2144293"/>
                <a:gd name="connsiteY0" fmla="*/ 922163 h 922163"/>
                <a:gd name="connsiteX1" fmla="*/ 6352 w 2144293"/>
                <a:gd name="connsiteY1" fmla="*/ 922163 h 922163"/>
                <a:gd name="connsiteX2" fmla="*/ 267404 w 2144293"/>
                <a:gd name="connsiteY2" fmla="*/ 457622 h 922163"/>
                <a:gd name="connsiteX3" fmla="*/ 5283 w 2144293"/>
                <a:gd name="connsiteY3" fmla="*/ 51222 h 922163"/>
                <a:gd name="connsiteX4" fmla="*/ 38049 w 2144293"/>
                <a:gd name="connsiteY4" fmla="*/ 0 h 922163"/>
                <a:gd name="connsiteX5" fmla="*/ 1284849 w 2144293"/>
                <a:gd name="connsiteY5" fmla="*/ 0 h 922163"/>
                <a:gd name="connsiteX6" fmla="*/ 1596992 w 2144293"/>
                <a:gd name="connsiteY6" fmla="*/ 37388 h 922163"/>
                <a:gd name="connsiteX7" fmla="*/ 1859113 w 2144293"/>
                <a:gd name="connsiteY7" fmla="*/ 443788 h 922163"/>
                <a:gd name="connsiteX0" fmla="*/ 2144293 w 2144293"/>
                <a:gd name="connsiteY0" fmla="*/ 922163 h 922163"/>
                <a:gd name="connsiteX1" fmla="*/ 6352 w 2144293"/>
                <a:gd name="connsiteY1" fmla="*/ 922163 h 922163"/>
                <a:gd name="connsiteX2" fmla="*/ 267404 w 2144293"/>
                <a:gd name="connsiteY2" fmla="*/ 457622 h 922163"/>
                <a:gd name="connsiteX3" fmla="*/ 5283 w 2144293"/>
                <a:gd name="connsiteY3" fmla="*/ 51222 h 922163"/>
                <a:gd name="connsiteX4" fmla="*/ 38049 w 2144293"/>
                <a:gd name="connsiteY4" fmla="*/ 0 h 922163"/>
                <a:gd name="connsiteX5" fmla="*/ 1284849 w 2144293"/>
                <a:gd name="connsiteY5" fmla="*/ 0 h 922163"/>
                <a:gd name="connsiteX6" fmla="*/ 1596992 w 2144293"/>
                <a:gd name="connsiteY6" fmla="*/ 37388 h 922163"/>
                <a:gd name="connsiteX7" fmla="*/ 1859113 w 2144293"/>
                <a:gd name="connsiteY7" fmla="*/ 443788 h 922163"/>
                <a:gd name="connsiteX0" fmla="*/ 2144293 w 2144293"/>
                <a:gd name="connsiteY0" fmla="*/ 922163 h 922163"/>
                <a:gd name="connsiteX1" fmla="*/ 6352 w 2144293"/>
                <a:gd name="connsiteY1" fmla="*/ 922163 h 922163"/>
                <a:gd name="connsiteX2" fmla="*/ 267404 w 2144293"/>
                <a:gd name="connsiteY2" fmla="*/ 457622 h 922163"/>
                <a:gd name="connsiteX3" fmla="*/ 5283 w 2144293"/>
                <a:gd name="connsiteY3" fmla="*/ 51222 h 922163"/>
                <a:gd name="connsiteX4" fmla="*/ 38049 w 2144293"/>
                <a:gd name="connsiteY4" fmla="*/ 0 h 922163"/>
                <a:gd name="connsiteX5" fmla="*/ 1544570 w 2144293"/>
                <a:gd name="connsiteY5" fmla="*/ 0 h 922163"/>
                <a:gd name="connsiteX6" fmla="*/ 1596992 w 2144293"/>
                <a:gd name="connsiteY6" fmla="*/ 37388 h 922163"/>
                <a:gd name="connsiteX7" fmla="*/ 1859113 w 2144293"/>
                <a:gd name="connsiteY7" fmla="*/ 443788 h 922163"/>
                <a:gd name="connsiteX0" fmla="*/ 1689803 w 1859113"/>
                <a:gd name="connsiteY0" fmla="*/ 922163 h 922163"/>
                <a:gd name="connsiteX1" fmla="*/ 6352 w 1859113"/>
                <a:gd name="connsiteY1" fmla="*/ 922163 h 922163"/>
                <a:gd name="connsiteX2" fmla="*/ 267404 w 1859113"/>
                <a:gd name="connsiteY2" fmla="*/ 457622 h 922163"/>
                <a:gd name="connsiteX3" fmla="*/ 5283 w 1859113"/>
                <a:gd name="connsiteY3" fmla="*/ 51222 h 922163"/>
                <a:gd name="connsiteX4" fmla="*/ 38049 w 1859113"/>
                <a:gd name="connsiteY4" fmla="*/ 0 h 922163"/>
                <a:gd name="connsiteX5" fmla="*/ 1544570 w 1859113"/>
                <a:gd name="connsiteY5" fmla="*/ 0 h 922163"/>
                <a:gd name="connsiteX6" fmla="*/ 1596992 w 1859113"/>
                <a:gd name="connsiteY6" fmla="*/ 37388 h 922163"/>
                <a:gd name="connsiteX7" fmla="*/ 1859113 w 1859113"/>
                <a:gd name="connsiteY7" fmla="*/ 443788 h 922163"/>
                <a:gd name="connsiteX0" fmla="*/ 1689803 w 1859113"/>
                <a:gd name="connsiteY0" fmla="*/ 922163 h 922163"/>
                <a:gd name="connsiteX1" fmla="*/ 6352 w 1859113"/>
                <a:gd name="connsiteY1" fmla="*/ 922163 h 922163"/>
                <a:gd name="connsiteX2" fmla="*/ 108300 w 1859113"/>
                <a:gd name="connsiteY2" fmla="*/ 457622 h 922163"/>
                <a:gd name="connsiteX3" fmla="*/ 5283 w 1859113"/>
                <a:gd name="connsiteY3" fmla="*/ 51222 h 922163"/>
                <a:gd name="connsiteX4" fmla="*/ 38049 w 1859113"/>
                <a:gd name="connsiteY4" fmla="*/ 0 h 922163"/>
                <a:gd name="connsiteX5" fmla="*/ 1544570 w 1859113"/>
                <a:gd name="connsiteY5" fmla="*/ 0 h 922163"/>
                <a:gd name="connsiteX6" fmla="*/ 1596992 w 1859113"/>
                <a:gd name="connsiteY6" fmla="*/ 37388 h 922163"/>
                <a:gd name="connsiteX7" fmla="*/ 1859113 w 1859113"/>
                <a:gd name="connsiteY7" fmla="*/ 443788 h 922163"/>
                <a:gd name="connsiteX0" fmla="*/ 1689803 w 1859113"/>
                <a:gd name="connsiteY0" fmla="*/ 922163 h 922163"/>
                <a:gd name="connsiteX1" fmla="*/ 6352 w 1859113"/>
                <a:gd name="connsiteY1" fmla="*/ 922163 h 922163"/>
                <a:gd name="connsiteX2" fmla="*/ 108300 w 1859113"/>
                <a:gd name="connsiteY2" fmla="*/ 457622 h 922163"/>
                <a:gd name="connsiteX3" fmla="*/ 5283 w 1859113"/>
                <a:gd name="connsiteY3" fmla="*/ 51222 h 922163"/>
                <a:gd name="connsiteX4" fmla="*/ 38049 w 1859113"/>
                <a:gd name="connsiteY4" fmla="*/ 0 h 922163"/>
                <a:gd name="connsiteX5" fmla="*/ 1544570 w 1859113"/>
                <a:gd name="connsiteY5" fmla="*/ 0 h 922163"/>
                <a:gd name="connsiteX6" fmla="*/ 1596992 w 1859113"/>
                <a:gd name="connsiteY6" fmla="*/ 37388 h 922163"/>
                <a:gd name="connsiteX7" fmla="*/ 1859113 w 1859113"/>
                <a:gd name="connsiteY7" fmla="*/ 443788 h 922163"/>
                <a:gd name="connsiteX0" fmla="*/ 1689803 w 1859113"/>
                <a:gd name="connsiteY0" fmla="*/ 922163 h 922163"/>
                <a:gd name="connsiteX1" fmla="*/ 6352 w 1859113"/>
                <a:gd name="connsiteY1" fmla="*/ 922163 h 922163"/>
                <a:gd name="connsiteX2" fmla="*/ 108300 w 1859113"/>
                <a:gd name="connsiteY2" fmla="*/ 457622 h 922163"/>
                <a:gd name="connsiteX3" fmla="*/ 5283 w 1859113"/>
                <a:gd name="connsiteY3" fmla="*/ 51222 h 922163"/>
                <a:gd name="connsiteX4" fmla="*/ 38049 w 1859113"/>
                <a:gd name="connsiteY4" fmla="*/ 0 h 922163"/>
                <a:gd name="connsiteX5" fmla="*/ 1544570 w 1859113"/>
                <a:gd name="connsiteY5" fmla="*/ 0 h 922163"/>
                <a:gd name="connsiteX6" fmla="*/ 1596992 w 1859113"/>
                <a:gd name="connsiteY6" fmla="*/ 37388 h 922163"/>
                <a:gd name="connsiteX7" fmla="*/ 1859113 w 1859113"/>
                <a:gd name="connsiteY7" fmla="*/ 443788 h 922163"/>
                <a:gd name="connsiteX0" fmla="*/ 1686437 w 1855747"/>
                <a:gd name="connsiteY0" fmla="*/ 922163 h 922163"/>
                <a:gd name="connsiteX1" fmla="*/ 2986 w 1855747"/>
                <a:gd name="connsiteY1" fmla="*/ 922163 h 922163"/>
                <a:gd name="connsiteX2" fmla="*/ 104934 w 1855747"/>
                <a:gd name="connsiteY2" fmla="*/ 457622 h 922163"/>
                <a:gd name="connsiteX3" fmla="*/ 1917 w 1855747"/>
                <a:gd name="connsiteY3" fmla="*/ 51222 h 922163"/>
                <a:gd name="connsiteX4" fmla="*/ 34683 w 1855747"/>
                <a:gd name="connsiteY4" fmla="*/ 0 h 922163"/>
                <a:gd name="connsiteX5" fmla="*/ 1541204 w 1855747"/>
                <a:gd name="connsiteY5" fmla="*/ 0 h 922163"/>
                <a:gd name="connsiteX6" fmla="*/ 1593626 w 1855747"/>
                <a:gd name="connsiteY6" fmla="*/ 37388 h 922163"/>
                <a:gd name="connsiteX7" fmla="*/ 1855747 w 1855747"/>
                <a:gd name="connsiteY7" fmla="*/ 443788 h 922163"/>
                <a:gd name="connsiteX0" fmla="*/ 1686769 w 1856079"/>
                <a:gd name="connsiteY0" fmla="*/ 922163 h 922163"/>
                <a:gd name="connsiteX1" fmla="*/ 3318 w 1856079"/>
                <a:gd name="connsiteY1" fmla="*/ 922163 h 922163"/>
                <a:gd name="connsiteX2" fmla="*/ 105266 w 1856079"/>
                <a:gd name="connsiteY2" fmla="*/ 457622 h 922163"/>
                <a:gd name="connsiteX3" fmla="*/ 2249 w 1856079"/>
                <a:gd name="connsiteY3" fmla="*/ 51222 h 922163"/>
                <a:gd name="connsiteX4" fmla="*/ 15125 w 1856079"/>
                <a:gd name="connsiteY4" fmla="*/ 0 h 922163"/>
                <a:gd name="connsiteX5" fmla="*/ 1541536 w 1856079"/>
                <a:gd name="connsiteY5" fmla="*/ 0 h 922163"/>
                <a:gd name="connsiteX6" fmla="*/ 1593958 w 1856079"/>
                <a:gd name="connsiteY6" fmla="*/ 37388 h 922163"/>
                <a:gd name="connsiteX7" fmla="*/ 1856079 w 1856079"/>
                <a:gd name="connsiteY7" fmla="*/ 443788 h 922163"/>
                <a:gd name="connsiteX0" fmla="*/ 1686769 w 1696975"/>
                <a:gd name="connsiteY0" fmla="*/ 922163 h 922163"/>
                <a:gd name="connsiteX1" fmla="*/ 3318 w 1696975"/>
                <a:gd name="connsiteY1" fmla="*/ 922163 h 922163"/>
                <a:gd name="connsiteX2" fmla="*/ 105266 w 1696975"/>
                <a:gd name="connsiteY2" fmla="*/ 457622 h 922163"/>
                <a:gd name="connsiteX3" fmla="*/ 2249 w 1696975"/>
                <a:gd name="connsiteY3" fmla="*/ 51222 h 922163"/>
                <a:gd name="connsiteX4" fmla="*/ 15125 w 1696975"/>
                <a:gd name="connsiteY4" fmla="*/ 0 h 922163"/>
                <a:gd name="connsiteX5" fmla="*/ 1541536 w 1696975"/>
                <a:gd name="connsiteY5" fmla="*/ 0 h 922163"/>
                <a:gd name="connsiteX6" fmla="*/ 1593958 w 1696975"/>
                <a:gd name="connsiteY6" fmla="*/ 37388 h 922163"/>
                <a:gd name="connsiteX7" fmla="*/ 1696975 w 1696975"/>
                <a:gd name="connsiteY7" fmla="*/ 443788 h 922163"/>
                <a:gd name="connsiteX0" fmla="*/ 1686769 w 1696975"/>
                <a:gd name="connsiteY0" fmla="*/ 922163 h 922163"/>
                <a:gd name="connsiteX1" fmla="*/ 3318 w 1696975"/>
                <a:gd name="connsiteY1" fmla="*/ 922163 h 922163"/>
                <a:gd name="connsiteX2" fmla="*/ 105266 w 1696975"/>
                <a:gd name="connsiteY2" fmla="*/ 457622 h 922163"/>
                <a:gd name="connsiteX3" fmla="*/ 2249 w 1696975"/>
                <a:gd name="connsiteY3" fmla="*/ 51222 h 922163"/>
                <a:gd name="connsiteX4" fmla="*/ 15125 w 1696975"/>
                <a:gd name="connsiteY4" fmla="*/ 0 h 922163"/>
                <a:gd name="connsiteX5" fmla="*/ 1541536 w 1696975"/>
                <a:gd name="connsiteY5" fmla="*/ 0 h 922163"/>
                <a:gd name="connsiteX6" fmla="*/ 1593958 w 1696975"/>
                <a:gd name="connsiteY6" fmla="*/ 37388 h 922163"/>
                <a:gd name="connsiteX7" fmla="*/ 1696975 w 1696975"/>
                <a:gd name="connsiteY7" fmla="*/ 443788 h 922163"/>
                <a:gd name="connsiteX0" fmla="*/ 1686769 w 1696975"/>
                <a:gd name="connsiteY0" fmla="*/ 922163 h 922163"/>
                <a:gd name="connsiteX1" fmla="*/ 3318 w 1696975"/>
                <a:gd name="connsiteY1" fmla="*/ 922163 h 922163"/>
                <a:gd name="connsiteX2" fmla="*/ 105266 w 1696975"/>
                <a:gd name="connsiteY2" fmla="*/ 457622 h 922163"/>
                <a:gd name="connsiteX3" fmla="*/ 2249 w 1696975"/>
                <a:gd name="connsiteY3" fmla="*/ 51222 h 922163"/>
                <a:gd name="connsiteX4" fmla="*/ 15125 w 1696975"/>
                <a:gd name="connsiteY4" fmla="*/ 0 h 922163"/>
                <a:gd name="connsiteX5" fmla="*/ 1541536 w 1696975"/>
                <a:gd name="connsiteY5" fmla="*/ 0 h 922163"/>
                <a:gd name="connsiteX6" fmla="*/ 1593958 w 1696975"/>
                <a:gd name="connsiteY6" fmla="*/ 37388 h 922163"/>
                <a:gd name="connsiteX7" fmla="*/ 1696975 w 1696975"/>
                <a:gd name="connsiteY7" fmla="*/ 443788 h 922163"/>
                <a:gd name="connsiteX0" fmla="*/ 1686769 w 1696975"/>
                <a:gd name="connsiteY0" fmla="*/ 922163 h 922163"/>
                <a:gd name="connsiteX1" fmla="*/ 3318 w 1696975"/>
                <a:gd name="connsiteY1" fmla="*/ 922163 h 922163"/>
                <a:gd name="connsiteX2" fmla="*/ 105266 w 1696975"/>
                <a:gd name="connsiteY2" fmla="*/ 457622 h 922163"/>
                <a:gd name="connsiteX3" fmla="*/ 2249 w 1696975"/>
                <a:gd name="connsiteY3" fmla="*/ 51222 h 922163"/>
                <a:gd name="connsiteX4" fmla="*/ 15125 w 1696975"/>
                <a:gd name="connsiteY4" fmla="*/ 0 h 922163"/>
                <a:gd name="connsiteX5" fmla="*/ 1573355 w 1696975"/>
                <a:gd name="connsiteY5" fmla="*/ 0 h 922163"/>
                <a:gd name="connsiteX6" fmla="*/ 1593958 w 1696975"/>
                <a:gd name="connsiteY6" fmla="*/ 37388 h 922163"/>
                <a:gd name="connsiteX7" fmla="*/ 1696975 w 1696975"/>
                <a:gd name="connsiteY7" fmla="*/ 443788 h 922163"/>
                <a:gd name="connsiteX0" fmla="*/ 1631083 w 1696975"/>
                <a:gd name="connsiteY0" fmla="*/ 922163 h 922163"/>
                <a:gd name="connsiteX1" fmla="*/ 3318 w 1696975"/>
                <a:gd name="connsiteY1" fmla="*/ 922163 h 922163"/>
                <a:gd name="connsiteX2" fmla="*/ 105266 w 1696975"/>
                <a:gd name="connsiteY2" fmla="*/ 457622 h 922163"/>
                <a:gd name="connsiteX3" fmla="*/ 2249 w 1696975"/>
                <a:gd name="connsiteY3" fmla="*/ 51222 h 922163"/>
                <a:gd name="connsiteX4" fmla="*/ 15125 w 1696975"/>
                <a:gd name="connsiteY4" fmla="*/ 0 h 922163"/>
                <a:gd name="connsiteX5" fmla="*/ 1573355 w 1696975"/>
                <a:gd name="connsiteY5" fmla="*/ 0 h 922163"/>
                <a:gd name="connsiteX6" fmla="*/ 1593958 w 1696975"/>
                <a:gd name="connsiteY6" fmla="*/ 37388 h 922163"/>
                <a:gd name="connsiteX7" fmla="*/ 1696975 w 1696975"/>
                <a:gd name="connsiteY7" fmla="*/ 443788 h 922163"/>
                <a:gd name="connsiteX0" fmla="*/ 1631083 w 1696975"/>
                <a:gd name="connsiteY0" fmla="*/ 922163 h 922163"/>
                <a:gd name="connsiteX1" fmla="*/ 3318 w 1696975"/>
                <a:gd name="connsiteY1" fmla="*/ 922163 h 922163"/>
                <a:gd name="connsiteX2" fmla="*/ 435463 w 1696975"/>
                <a:gd name="connsiteY2" fmla="*/ 457622 h 922163"/>
                <a:gd name="connsiteX3" fmla="*/ 2249 w 1696975"/>
                <a:gd name="connsiteY3" fmla="*/ 51222 h 922163"/>
                <a:gd name="connsiteX4" fmla="*/ 15125 w 1696975"/>
                <a:gd name="connsiteY4" fmla="*/ 0 h 922163"/>
                <a:gd name="connsiteX5" fmla="*/ 1573355 w 1696975"/>
                <a:gd name="connsiteY5" fmla="*/ 0 h 922163"/>
                <a:gd name="connsiteX6" fmla="*/ 1593958 w 1696975"/>
                <a:gd name="connsiteY6" fmla="*/ 37388 h 922163"/>
                <a:gd name="connsiteX7" fmla="*/ 1696975 w 1696975"/>
                <a:gd name="connsiteY7" fmla="*/ 443788 h 922163"/>
                <a:gd name="connsiteX0" fmla="*/ 1631083 w 1696975"/>
                <a:gd name="connsiteY0" fmla="*/ 922163 h 922163"/>
                <a:gd name="connsiteX1" fmla="*/ 3318 w 1696975"/>
                <a:gd name="connsiteY1" fmla="*/ 922163 h 922163"/>
                <a:gd name="connsiteX2" fmla="*/ 435463 w 1696975"/>
                <a:gd name="connsiteY2" fmla="*/ 457622 h 922163"/>
                <a:gd name="connsiteX3" fmla="*/ 2249 w 1696975"/>
                <a:gd name="connsiteY3" fmla="*/ 51222 h 922163"/>
                <a:gd name="connsiteX4" fmla="*/ 15125 w 1696975"/>
                <a:gd name="connsiteY4" fmla="*/ 0 h 922163"/>
                <a:gd name="connsiteX5" fmla="*/ 1573355 w 1696975"/>
                <a:gd name="connsiteY5" fmla="*/ 0 h 922163"/>
                <a:gd name="connsiteX6" fmla="*/ 1593958 w 1696975"/>
                <a:gd name="connsiteY6" fmla="*/ 37388 h 922163"/>
                <a:gd name="connsiteX7" fmla="*/ 1696975 w 1696975"/>
                <a:gd name="connsiteY7" fmla="*/ 443788 h 922163"/>
                <a:gd name="connsiteX0" fmla="*/ 1631083 w 1696975"/>
                <a:gd name="connsiteY0" fmla="*/ 922163 h 922163"/>
                <a:gd name="connsiteX1" fmla="*/ 3318 w 1696975"/>
                <a:gd name="connsiteY1" fmla="*/ 922163 h 922163"/>
                <a:gd name="connsiteX2" fmla="*/ 435463 w 1696975"/>
                <a:gd name="connsiteY2" fmla="*/ 457622 h 922163"/>
                <a:gd name="connsiteX3" fmla="*/ 2249 w 1696975"/>
                <a:gd name="connsiteY3" fmla="*/ 51222 h 922163"/>
                <a:gd name="connsiteX4" fmla="*/ 15125 w 1696975"/>
                <a:gd name="connsiteY4" fmla="*/ 0 h 922163"/>
                <a:gd name="connsiteX5" fmla="*/ 1573355 w 1696975"/>
                <a:gd name="connsiteY5" fmla="*/ 0 h 922163"/>
                <a:gd name="connsiteX6" fmla="*/ 1593958 w 1696975"/>
                <a:gd name="connsiteY6" fmla="*/ 37388 h 922163"/>
                <a:gd name="connsiteX7" fmla="*/ 1696975 w 1696975"/>
                <a:gd name="connsiteY7" fmla="*/ 443788 h 922163"/>
                <a:gd name="connsiteX0" fmla="*/ 1638383 w 1704275"/>
                <a:gd name="connsiteY0" fmla="*/ 922163 h 922163"/>
                <a:gd name="connsiteX1" fmla="*/ 10618 w 1704275"/>
                <a:gd name="connsiteY1" fmla="*/ 922163 h 922163"/>
                <a:gd name="connsiteX2" fmla="*/ 442763 w 1704275"/>
                <a:gd name="connsiteY2" fmla="*/ 457622 h 922163"/>
                <a:gd name="connsiteX3" fmla="*/ 9549 w 1704275"/>
                <a:gd name="connsiteY3" fmla="*/ 51222 h 922163"/>
                <a:gd name="connsiteX4" fmla="*/ 22425 w 1704275"/>
                <a:gd name="connsiteY4" fmla="*/ 0 h 922163"/>
                <a:gd name="connsiteX5" fmla="*/ 1580655 w 1704275"/>
                <a:gd name="connsiteY5" fmla="*/ 0 h 922163"/>
                <a:gd name="connsiteX6" fmla="*/ 1601258 w 1704275"/>
                <a:gd name="connsiteY6" fmla="*/ 37388 h 922163"/>
                <a:gd name="connsiteX7" fmla="*/ 1704275 w 1704275"/>
                <a:gd name="connsiteY7" fmla="*/ 443788 h 922163"/>
                <a:gd name="connsiteX0" fmla="*/ 1637394 w 1703286"/>
                <a:gd name="connsiteY0" fmla="*/ 922163 h 922163"/>
                <a:gd name="connsiteX1" fmla="*/ 9629 w 1703286"/>
                <a:gd name="connsiteY1" fmla="*/ 922163 h 922163"/>
                <a:gd name="connsiteX2" fmla="*/ 441774 w 1703286"/>
                <a:gd name="connsiteY2" fmla="*/ 457622 h 922163"/>
                <a:gd name="connsiteX3" fmla="*/ 8560 w 1703286"/>
                <a:gd name="connsiteY3" fmla="*/ 51222 h 922163"/>
                <a:gd name="connsiteX4" fmla="*/ 62712 w 1703286"/>
                <a:gd name="connsiteY4" fmla="*/ 0 h 922163"/>
                <a:gd name="connsiteX5" fmla="*/ 1579666 w 1703286"/>
                <a:gd name="connsiteY5" fmla="*/ 0 h 922163"/>
                <a:gd name="connsiteX6" fmla="*/ 1600269 w 1703286"/>
                <a:gd name="connsiteY6" fmla="*/ 37388 h 922163"/>
                <a:gd name="connsiteX7" fmla="*/ 1703286 w 1703286"/>
                <a:gd name="connsiteY7" fmla="*/ 443788 h 922163"/>
                <a:gd name="connsiteX0" fmla="*/ 1637392 w 2033480"/>
                <a:gd name="connsiteY0" fmla="*/ 922163 h 922163"/>
                <a:gd name="connsiteX1" fmla="*/ 9627 w 2033480"/>
                <a:gd name="connsiteY1" fmla="*/ 922163 h 922163"/>
                <a:gd name="connsiteX2" fmla="*/ 441772 w 2033480"/>
                <a:gd name="connsiteY2" fmla="*/ 457622 h 922163"/>
                <a:gd name="connsiteX3" fmla="*/ 8558 w 2033480"/>
                <a:gd name="connsiteY3" fmla="*/ 51222 h 922163"/>
                <a:gd name="connsiteX4" fmla="*/ 62710 w 2033480"/>
                <a:gd name="connsiteY4" fmla="*/ 0 h 922163"/>
                <a:gd name="connsiteX5" fmla="*/ 1579664 w 2033480"/>
                <a:gd name="connsiteY5" fmla="*/ 0 h 922163"/>
                <a:gd name="connsiteX6" fmla="*/ 1600267 w 2033480"/>
                <a:gd name="connsiteY6" fmla="*/ 37388 h 922163"/>
                <a:gd name="connsiteX7" fmla="*/ 2033479 w 2033480"/>
                <a:gd name="connsiteY7" fmla="*/ 443788 h 922163"/>
                <a:gd name="connsiteX0" fmla="*/ 1637392 w 2033478"/>
                <a:gd name="connsiteY0" fmla="*/ 922163 h 922163"/>
                <a:gd name="connsiteX1" fmla="*/ 9627 w 2033478"/>
                <a:gd name="connsiteY1" fmla="*/ 922163 h 922163"/>
                <a:gd name="connsiteX2" fmla="*/ 441772 w 2033478"/>
                <a:gd name="connsiteY2" fmla="*/ 457622 h 922163"/>
                <a:gd name="connsiteX3" fmla="*/ 8558 w 2033478"/>
                <a:gd name="connsiteY3" fmla="*/ 51222 h 922163"/>
                <a:gd name="connsiteX4" fmla="*/ 62710 w 2033478"/>
                <a:gd name="connsiteY4" fmla="*/ 0 h 922163"/>
                <a:gd name="connsiteX5" fmla="*/ 1579664 w 2033478"/>
                <a:gd name="connsiteY5" fmla="*/ 0 h 922163"/>
                <a:gd name="connsiteX6" fmla="*/ 1600267 w 2033478"/>
                <a:gd name="connsiteY6" fmla="*/ 37388 h 922163"/>
                <a:gd name="connsiteX7" fmla="*/ 2033479 w 2033478"/>
                <a:gd name="connsiteY7" fmla="*/ 443788 h 922163"/>
                <a:gd name="connsiteX0" fmla="*/ 1637392 w 2033480"/>
                <a:gd name="connsiteY0" fmla="*/ 922163 h 922163"/>
                <a:gd name="connsiteX1" fmla="*/ 9627 w 2033480"/>
                <a:gd name="connsiteY1" fmla="*/ 922163 h 922163"/>
                <a:gd name="connsiteX2" fmla="*/ 441772 w 2033480"/>
                <a:gd name="connsiteY2" fmla="*/ 457622 h 922163"/>
                <a:gd name="connsiteX3" fmla="*/ 8558 w 2033480"/>
                <a:gd name="connsiteY3" fmla="*/ 51222 h 922163"/>
                <a:gd name="connsiteX4" fmla="*/ 62710 w 2033480"/>
                <a:gd name="connsiteY4" fmla="*/ 0 h 922163"/>
                <a:gd name="connsiteX5" fmla="*/ 1579664 w 2033480"/>
                <a:gd name="connsiteY5" fmla="*/ 0 h 922163"/>
                <a:gd name="connsiteX6" fmla="*/ 1600267 w 2033480"/>
                <a:gd name="connsiteY6" fmla="*/ 37388 h 922163"/>
                <a:gd name="connsiteX7" fmla="*/ 2033479 w 2033480"/>
                <a:gd name="connsiteY7" fmla="*/ 443788 h 922163"/>
                <a:gd name="connsiteX0" fmla="*/ 1637392 w 2033478"/>
                <a:gd name="connsiteY0" fmla="*/ 922163 h 922163"/>
                <a:gd name="connsiteX1" fmla="*/ 9627 w 2033478"/>
                <a:gd name="connsiteY1" fmla="*/ 922163 h 922163"/>
                <a:gd name="connsiteX2" fmla="*/ 441772 w 2033478"/>
                <a:gd name="connsiteY2" fmla="*/ 457622 h 922163"/>
                <a:gd name="connsiteX3" fmla="*/ 8558 w 2033478"/>
                <a:gd name="connsiteY3" fmla="*/ 51222 h 922163"/>
                <a:gd name="connsiteX4" fmla="*/ 62710 w 2033478"/>
                <a:gd name="connsiteY4" fmla="*/ 0 h 922163"/>
                <a:gd name="connsiteX5" fmla="*/ 1513623 w 2033478"/>
                <a:gd name="connsiteY5" fmla="*/ 0 h 922163"/>
                <a:gd name="connsiteX6" fmla="*/ 1600267 w 2033478"/>
                <a:gd name="connsiteY6" fmla="*/ 37388 h 922163"/>
                <a:gd name="connsiteX7" fmla="*/ 2033479 w 2033478"/>
                <a:gd name="connsiteY7" fmla="*/ 443788 h 922163"/>
                <a:gd name="connsiteX0" fmla="*/ 1752959 w 2033480"/>
                <a:gd name="connsiteY0" fmla="*/ 922163 h 922163"/>
                <a:gd name="connsiteX1" fmla="*/ 9627 w 2033480"/>
                <a:gd name="connsiteY1" fmla="*/ 922163 h 922163"/>
                <a:gd name="connsiteX2" fmla="*/ 441772 w 2033480"/>
                <a:gd name="connsiteY2" fmla="*/ 457622 h 922163"/>
                <a:gd name="connsiteX3" fmla="*/ 8558 w 2033480"/>
                <a:gd name="connsiteY3" fmla="*/ 51222 h 922163"/>
                <a:gd name="connsiteX4" fmla="*/ 62710 w 2033480"/>
                <a:gd name="connsiteY4" fmla="*/ 0 h 922163"/>
                <a:gd name="connsiteX5" fmla="*/ 1513623 w 2033480"/>
                <a:gd name="connsiteY5" fmla="*/ 0 h 922163"/>
                <a:gd name="connsiteX6" fmla="*/ 1600267 w 2033480"/>
                <a:gd name="connsiteY6" fmla="*/ 37388 h 922163"/>
                <a:gd name="connsiteX7" fmla="*/ 2033479 w 2033480"/>
                <a:gd name="connsiteY7" fmla="*/ 443788 h 922163"/>
                <a:gd name="connsiteX0" fmla="*/ 1752959 w 2033479"/>
                <a:gd name="connsiteY0" fmla="*/ 922163 h 922163"/>
                <a:gd name="connsiteX1" fmla="*/ 9627 w 2033479"/>
                <a:gd name="connsiteY1" fmla="*/ 922163 h 922163"/>
                <a:gd name="connsiteX2" fmla="*/ 136195 w 2033479"/>
                <a:gd name="connsiteY2" fmla="*/ 457622 h 922163"/>
                <a:gd name="connsiteX3" fmla="*/ 8558 w 2033479"/>
                <a:gd name="connsiteY3" fmla="*/ 51222 h 922163"/>
                <a:gd name="connsiteX4" fmla="*/ 62710 w 2033479"/>
                <a:gd name="connsiteY4" fmla="*/ 0 h 922163"/>
                <a:gd name="connsiteX5" fmla="*/ 1513623 w 2033479"/>
                <a:gd name="connsiteY5" fmla="*/ 0 h 922163"/>
                <a:gd name="connsiteX6" fmla="*/ 1600267 w 2033479"/>
                <a:gd name="connsiteY6" fmla="*/ 37388 h 922163"/>
                <a:gd name="connsiteX7" fmla="*/ 2033479 w 2033479"/>
                <a:gd name="connsiteY7" fmla="*/ 443788 h 922163"/>
                <a:gd name="connsiteX0" fmla="*/ 1752959 w 2033479"/>
                <a:gd name="connsiteY0" fmla="*/ 922163 h 922163"/>
                <a:gd name="connsiteX1" fmla="*/ 9627 w 2033479"/>
                <a:gd name="connsiteY1" fmla="*/ 922163 h 922163"/>
                <a:gd name="connsiteX2" fmla="*/ 136195 w 2033479"/>
                <a:gd name="connsiteY2" fmla="*/ 457622 h 922163"/>
                <a:gd name="connsiteX3" fmla="*/ 8558 w 2033479"/>
                <a:gd name="connsiteY3" fmla="*/ 51222 h 922163"/>
                <a:gd name="connsiteX4" fmla="*/ 62710 w 2033479"/>
                <a:gd name="connsiteY4" fmla="*/ 0 h 922163"/>
                <a:gd name="connsiteX5" fmla="*/ 1513623 w 2033479"/>
                <a:gd name="connsiteY5" fmla="*/ 0 h 922163"/>
                <a:gd name="connsiteX6" fmla="*/ 1600267 w 2033479"/>
                <a:gd name="connsiteY6" fmla="*/ 37388 h 922163"/>
                <a:gd name="connsiteX7" fmla="*/ 2033479 w 2033479"/>
                <a:gd name="connsiteY7" fmla="*/ 443788 h 922163"/>
                <a:gd name="connsiteX0" fmla="*/ 1752959 w 2033479"/>
                <a:gd name="connsiteY0" fmla="*/ 922163 h 922163"/>
                <a:gd name="connsiteX1" fmla="*/ 9627 w 2033479"/>
                <a:gd name="connsiteY1" fmla="*/ 922163 h 922163"/>
                <a:gd name="connsiteX2" fmla="*/ 136195 w 2033479"/>
                <a:gd name="connsiteY2" fmla="*/ 457622 h 922163"/>
                <a:gd name="connsiteX3" fmla="*/ 8558 w 2033479"/>
                <a:gd name="connsiteY3" fmla="*/ 51222 h 922163"/>
                <a:gd name="connsiteX4" fmla="*/ 62710 w 2033479"/>
                <a:gd name="connsiteY4" fmla="*/ 0 h 922163"/>
                <a:gd name="connsiteX5" fmla="*/ 1513623 w 2033479"/>
                <a:gd name="connsiteY5" fmla="*/ 0 h 922163"/>
                <a:gd name="connsiteX6" fmla="*/ 1600267 w 2033479"/>
                <a:gd name="connsiteY6" fmla="*/ 37388 h 922163"/>
                <a:gd name="connsiteX7" fmla="*/ 2033479 w 2033479"/>
                <a:gd name="connsiteY7" fmla="*/ 443788 h 922163"/>
                <a:gd name="connsiteX0" fmla="*/ 1746587 w 2027107"/>
                <a:gd name="connsiteY0" fmla="*/ 922163 h 922163"/>
                <a:gd name="connsiteX1" fmla="*/ 3255 w 2027107"/>
                <a:gd name="connsiteY1" fmla="*/ 922163 h 922163"/>
                <a:gd name="connsiteX2" fmla="*/ 129823 w 2027107"/>
                <a:gd name="connsiteY2" fmla="*/ 457622 h 922163"/>
                <a:gd name="connsiteX3" fmla="*/ 2186 w 2027107"/>
                <a:gd name="connsiteY3" fmla="*/ 51222 h 922163"/>
                <a:gd name="connsiteX4" fmla="*/ 56338 w 2027107"/>
                <a:gd name="connsiteY4" fmla="*/ 0 h 922163"/>
                <a:gd name="connsiteX5" fmla="*/ 1507251 w 2027107"/>
                <a:gd name="connsiteY5" fmla="*/ 0 h 922163"/>
                <a:gd name="connsiteX6" fmla="*/ 1593895 w 2027107"/>
                <a:gd name="connsiteY6" fmla="*/ 37388 h 922163"/>
                <a:gd name="connsiteX7" fmla="*/ 2027107 w 2027107"/>
                <a:gd name="connsiteY7" fmla="*/ 443788 h 922163"/>
                <a:gd name="connsiteX0" fmla="*/ 1747117 w 2027637"/>
                <a:gd name="connsiteY0" fmla="*/ 922163 h 922163"/>
                <a:gd name="connsiteX1" fmla="*/ 3785 w 2027637"/>
                <a:gd name="connsiteY1" fmla="*/ 922163 h 922163"/>
                <a:gd name="connsiteX2" fmla="*/ 130353 w 2027637"/>
                <a:gd name="connsiteY2" fmla="*/ 457622 h 922163"/>
                <a:gd name="connsiteX3" fmla="*/ 2716 w 2027637"/>
                <a:gd name="connsiteY3" fmla="*/ 51222 h 922163"/>
                <a:gd name="connsiteX4" fmla="*/ 18671 w 2027637"/>
                <a:gd name="connsiteY4" fmla="*/ 0 h 922163"/>
                <a:gd name="connsiteX5" fmla="*/ 1507781 w 2027637"/>
                <a:gd name="connsiteY5" fmla="*/ 0 h 922163"/>
                <a:gd name="connsiteX6" fmla="*/ 1594425 w 2027637"/>
                <a:gd name="connsiteY6" fmla="*/ 37388 h 922163"/>
                <a:gd name="connsiteX7" fmla="*/ 2027637 w 2027637"/>
                <a:gd name="connsiteY7" fmla="*/ 443788 h 922163"/>
                <a:gd name="connsiteX0" fmla="*/ 1747117 w 1747117"/>
                <a:gd name="connsiteY0" fmla="*/ 922163 h 922163"/>
                <a:gd name="connsiteX1" fmla="*/ 3785 w 1747117"/>
                <a:gd name="connsiteY1" fmla="*/ 922163 h 922163"/>
                <a:gd name="connsiteX2" fmla="*/ 130353 w 1747117"/>
                <a:gd name="connsiteY2" fmla="*/ 457622 h 922163"/>
                <a:gd name="connsiteX3" fmla="*/ 2716 w 1747117"/>
                <a:gd name="connsiteY3" fmla="*/ 51222 h 922163"/>
                <a:gd name="connsiteX4" fmla="*/ 18671 w 1747117"/>
                <a:gd name="connsiteY4" fmla="*/ 0 h 922163"/>
                <a:gd name="connsiteX5" fmla="*/ 1507781 w 1747117"/>
                <a:gd name="connsiteY5" fmla="*/ 0 h 922163"/>
                <a:gd name="connsiteX6" fmla="*/ 1594425 w 1747117"/>
                <a:gd name="connsiteY6" fmla="*/ 37388 h 922163"/>
                <a:gd name="connsiteX7" fmla="*/ 1722062 w 1747117"/>
                <a:gd name="connsiteY7" fmla="*/ 443788 h 922163"/>
                <a:gd name="connsiteX0" fmla="*/ 1747117 w 1747117"/>
                <a:gd name="connsiteY0" fmla="*/ 922163 h 922163"/>
                <a:gd name="connsiteX1" fmla="*/ 3785 w 1747117"/>
                <a:gd name="connsiteY1" fmla="*/ 922163 h 922163"/>
                <a:gd name="connsiteX2" fmla="*/ 130353 w 1747117"/>
                <a:gd name="connsiteY2" fmla="*/ 457622 h 922163"/>
                <a:gd name="connsiteX3" fmla="*/ 2716 w 1747117"/>
                <a:gd name="connsiteY3" fmla="*/ 51222 h 922163"/>
                <a:gd name="connsiteX4" fmla="*/ 18671 w 1747117"/>
                <a:gd name="connsiteY4" fmla="*/ 0 h 922163"/>
                <a:gd name="connsiteX5" fmla="*/ 1507781 w 1747117"/>
                <a:gd name="connsiteY5" fmla="*/ 0 h 922163"/>
                <a:gd name="connsiteX6" fmla="*/ 1594425 w 1747117"/>
                <a:gd name="connsiteY6" fmla="*/ 37388 h 922163"/>
                <a:gd name="connsiteX7" fmla="*/ 1722062 w 1747117"/>
                <a:gd name="connsiteY7" fmla="*/ 443788 h 922163"/>
                <a:gd name="connsiteX0" fmla="*/ 1747117 w 1747117"/>
                <a:gd name="connsiteY0" fmla="*/ 922163 h 922163"/>
                <a:gd name="connsiteX1" fmla="*/ 3785 w 1747117"/>
                <a:gd name="connsiteY1" fmla="*/ 922163 h 922163"/>
                <a:gd name="connsiteX2" fmla="*/ 130353 w 1747117"/>
                <a:gd name="connsiteY2" fmla="*/ 457622 h 922163"/>
                <a:gd name="connsiteX3" fmla="*/ 2716 w 1747117"/>
                <a:gd name="connsiteY3" fmla="*/ 51222 h 922163"/>
                <a:gd name="connsiteX4" fmla="*/ 18671 w 1747117"/>
                <a:gd name="connsiteY4" fmla="*/ 0 h 922163"/>
                <a:gd name="connsiteX5" fmla="*/ 1507781 w 1747117"/>
                <a:gd name="connsiteY5" fmla="*/ 0 h 922163"/>
                <a:gd name="connsiteX6" fmla="*/ 1594425 w 1747117"/>
                <a:gd name="connsiteY6" fmla="*/ 37388 h 922163"/>
                <a:gd name="connsiteX7" fmla="*/ 1722062 w 1747117"/>
                <a:gd name="connsiteY7" fmla="*/ 443788 h 922163"/>
                <a:gd name="connsiteX0" fmla="*/ 1747117 w 1747117"/>
                <a:gd name="connsiteY0" fmla="*/ 922163 h 922163"/>
                <a:gd name="connsiteX1" fmla="*/ 3785 w 1747117"/>
                <a:gd name="connsiteY1" fmla="*/ 922163 h 922163"/>
                <a:gd name="connsiteX2" fmla="*/ 130353 w 1747117"/>
                <a:gd name="connsiteY2" fmla="*/ 457622 h 922163"/>
                <a:gd name="connsiteX3" fmla="*/ 2716 w 1747117"/>
                <a:gd name="connsiteY3" fmla="*/ 51222 h 922163"/>
                <a:gd name="connsiteX4" fmla="*/ 18671 w 1747117"/>
                <a:gd name="connsiteY4" fmla="*/ 0 h 922163"/>
                <a:gd name="connsiteX5" fmla="*/ 1568899 w 1747117"/>
                <a:gd name="connsiteY5" fmla="*/ 0 h 922163"/>
                <a:gd name="connsiteX6" fmla="*/ 1594425 w 1747117"/>
                <a:gd name="connsiteY6" fmla="*/ 37388 h 922163"/>
                <a:gd name="connsiteX7" fmla="*/ 1722062 w 1747117"/>
                <a:gd name="connsiteY7" fmla="*/ 443788 h 922163"/>
                <a:gd name="connsiteX0" fmla="*/ 1640167 w 1722062"/>
                <a:gd name="connsiteY0" fmla="*/ 922163 h 922163"/>
                <a:gd name="connsiteX1" fmla="*/ 3785 w 1722062"/>
                <a:gd name="connsiteY1" fmla="*/ 922163 h 922163"/>
                <a:gd name="connsiteX2" fmla="*/ 130353 w 1722062"/>
                <a:gd name="connsiteY2" fmla="*/ 457622 h 922163"/>
                <a:gd name="connsiteX3" fmla="*/ 2716 w 1722062"/>
                <a:gd name="connsiteY3" fmla="*/ 51222 h 922163"/>
                <a:gd name="connsiteX4" fmla="*/ 18671 w 1722062"/>
                <a:gd name="connsiteY4" fmla="*/ 0 h 922163"/>
                <a:gd name="connsiteX5" fmla="*/ 1568899 w 1722062"/>
                <a:gd name="connsiteY5" fmla="*/ 0 h 922163"/>
                <a:gd name="connsiteX6" fmla="*/ 1594425 w 1722062"/>
                <a:gd name="connsiteY6" fmla="*/ 37388 h 922163"/>
                <a:gd name="connsiteX7" fmla="*/ 1722062 w 1722062"/>
                <a:gd name="connsiteY7" fmla="*/ 443788 h 922163"/>
                <a:gd name="connsiteX0" fmla="*/ 1640167 w 1722062"/>
                <a:gd name="connsiteY0" fmla="*/ 922163 h 922163"/>
                <a:gd name="connsiteX1" fmla="*/ 3785 w 1722062"/>
                <a:gd name="connsiteY1" fmla="*/ 922163 h 922163"/>
                <a:gd name="connsiteX2" fmla="*/ 81765 w 1722062"/>
                <a:gd name="connsiteY2" fmla="*/ 457622 h 922163"/>
                <a:gd name="connsiteX3" fmla="*/ 2716 w 1722062"/>
                <a:gd name="connsiteY3" fmla="*/ 51222 h 922163"/>
                <a:gd name="connsiteX4" fmla="*/ 18671 w 1722062"/>
                <a:gd name="connsiteY4" fmla="*/ 0 h 922163"/>
                <a:gd name="connsiteX5" fmla="*/ 1568899 w 1722062"/>
                <a:gd name="connsiteY5" fmla="*/ 0 h 922163"/>
                <a:gd name="connsiteX6" fmla="*/ 1594425 w 1722062"/>
                <a:gd name="connsiteY6" fmla="*/ 37388 h 922163"/>
                <a:gd name="connsiteX7" fmla="*/ 1722062 w 1722062"/>
                <a:gd name="connsiteY7" fmla="*/ 443788 h 922163"/>
                <a:gd name="connsiteX0" fmla="*/ 1640167 w 1722062"/>
                <a:gd name="connsiteY0" fmla="*/ 922163 h 922163"/>
                <a:gd name="connsiteX1" fmla="*/ 3785 w 1722062"/>
                <a:gd name="connsiteY1" fmla="*/ 922163 h 922163"/>
                <a:gd name="connsiteX2" fmla="*/ 81765 w 1722062"/>
                <a:gd name="connsiteY2" fmla="*/ 457622 h 922163"/>
                <a:gd name="connsiteX3" fmla="*/ 2716 w 1722062"/>
                <a:gd name="connsiteY3" fmla="*/ 51222 h 922163"/>
                <a:gd name="connsiteX4" fmla="*/ 18671 w 1722062"/>
                <a:gd name="connsiteY4" fmla="*/ 0 h 922163"/>
                <a:gd name="connsiteX5" fmla="*/ 1568899 w 1722062"/>
                <a:gd name="connsiteY5" fmla="*/ 0 h 922163"/>
                <a:gd name="connsiteX6" fmla="*/ 1594425 w 1722062"/>
                <a:gd name="connsiteY6" fmla="*/ 37388 h 922163"/>
                <a:gd name="connsiteX7" fmla="*/ 1722062 w 1722062"/>
                <a:gd name="connsiteY7" fmla="*/ 443788 h 922163"/>
                <a:gd name="connsiteX0" fmla="*/ 1640167 w 1722062"/>
                <a:gd name="connsiteY0" fmla="*/ 922163 h 922163"/>
                <a:gd name="connsiteX1" fmla="*/ 3785 w 1722062"/>
                <a:gd name="connsiteY1" fmla="*/ 922163 h 922163"/>
                <a:gd name="connsiteX2" fmla="*/ 81765 w 1722062"/>
                <a:gd name="connsiteY2" fmla="*/ 457622 h 922163"/>
                <a:gd name="connsiteX3" fmla="*/ 2716 w 1722062"/>
                <a:gd name="connsiteY3" fmla="*/ 51222 h 922163"/>
                <a:gd name="connsiteX4" fmla="*/ 18671 w 1722062"/>
                <a:gd name="connsiteY4" fmla="*/ 0 h 922163"/>
                <a:gd name="connsiteX5" fmla="*/ 1568899 w 1722062"/>
                <a:gd name="connsiteY5" fmla="*/ 0 h 922163"/>
                <a:gd name="connsiteX6" fmla="*/ 1594425 w 1722062"/>
                <a:gd name="connsiteY6" fmla="*/ 37388 h 922163"/>
                <a:gd name="connsiteX7" fmla="*/ 1722062 w 1722062"/>
                <a:gd name="connsiteY7" fmla="*/ 443788 h 922163"/>
                <a:gd name="connsiteX0" fmla="*/ 1639115 w 1721010"/>
                <a:gd name="connsiteY0" fmla="*/ 922163 h 922163"/>
                <a:gd name="connsiteX1" fmla="*/ 2733 w 1721010"/>
                <a:gd name="connsiteY1" fmla="*/ 922163 h 922163"/>
                <a:gd name="connsiteX2" fmla="*/ 80713 w 1721010"/>
                <a:gd name="connsiteY2" fmla="*/ 457622 h 922163"/>
                <a:gd name="connsiteX3" fmla="*/ 1664 w 1721010"/>
                <a:gd name="connsiteY3" fmla="*/ 51222 h 922163"/>
                <a:gd name="connsiteX4" fmla="*/ 17619 w 1721010"/>
                <a:gd name="connsiteY4" fmla="*/ 0 h 922163"/>
                <a:gd name="connsiteX5" fmla="*/ 1567847 w 1721010"/>
                <a:gd name="connsiteY5" fmla="*/ 0 h 922163"/>
                <a:gd name="connsiteX6" fmla="*/ 1593373 w 1721010"/>
                <a:gd name="connsiteY6" fmla="*/ 37388 h 922163"/>
                <a:gd name="connsiteX7" fmla="*/ 1721010 w 1721010"/>
                <a:gd name="connsiteY7" fmla="*/ 443788 h 922163"/>
                <a:gd name="connsiteX0" fmla="*/ 1639248 w 1721143"/>
                <a:gd name="connsiteY0" fmla="*/ 922163 h 922163"/>
                <a:gd name="connsiteX1" fmla="*/ 2866 w 1721143"/>
                <a:gd name="connsiteY1" fmla="*/ 922163 h 922163"/>
                <a:gd name="connsiteX2" fmla="*/ 80846 w 1721143"/>
                <a:gd name="connsiteY2" fmla="*/ 457622 h 922163"/>
                <a:gd name="connsiteX3" fmla="*/ 1797 w 1721143"/>
                <a:gd name="connsiteY3" fmla="*/ 51222 h 922163"/>
                <a:gd name="connsiteX4" fmla="*/ 11678 w 1721143"/>
                <a:gd name="connsiteY4" fmla="*/ 0 h 922163"/>
                <a:gd name="connsiteX5" fmla="*/ 1567980 w 1721143"/>
                <a:gd name="connsiteY5" fmla="*/ 0 h 922163"/>
                <a:gd name="connsiteX6" fmla="*/ 1593506 w 1721143"/>
                <a:gd name="connsiteY6" fmla="*/ 37388 h 922163"/>
                <a:gd name="connsiteX7" fmla="*/ 1721143 w 1721143"/>
                <a:gd name="connsiteY7" fmla="*/ 443788 h 922163"/>
                <a:gd name="connsiteX0" fmla="*/ 1639248 w 1672555"/>
                <a:gd name="connsiteY0" fmla="*/ 922163 h 922163"/>
                <a:gd name="connsiteX1" fmla="*/ 2866 w 1672555"/>
                <a:gd name="connsiteY1" fmla="*/ 922163 h 922163"/>
                <a:gd name="connsiteX2" fmla="*/ 80846 w 1672555"/>
                <a:gd name="connsiteY2" fmla="*/ 457622 h 922163"/>
                <a:gd name="connsiteX3" fmla="*/ 1797 w 1672555"/>
                <a:gd name="connsiteY3" fmla="*/ 51222 h 922163"/>
                <a:gd name="connsiteX4" fmla="*/ 11678 w 1672555"/>
                <a:gd name="connsiteY4" fmla="*/ 0 h 922163"/>
                <a:gd name="connsiteX5" fmla="*/ 1567980 w 1672555"/>
                <a:gd name="connsiteY5" fmla="*/ 0 h 922163"/>
                <a:gd name="connsiteX6" fmla="*/ 1593506 w 1672555"/>
                <a:gd name="connsiteY6" fmla="*/ 37388 h 922163"/>
                <a:gd name="connsiteX7" fmla="*/ 1672555 w 1672555"/>
                <a:gd name="connsiteY7" fmla="*/ 443788 h 922163"/>
                <a:gd name="connsiteX0" fmla="*/ 1639248 w 1672555"/>
                <a:gd name="connsiteY0" fmla="*/ 922163 h 922163"/>
                <a:gd name="connsiteX1" fmla="*/ 2866 w 1672555"/>
                <a:gd name="connsiteY1" fmla="*/ 922163 h 922163"/>
                <a:gd name="connsiteX2" fmla="*/ 80846 w 1672555"/>
                <a:gd name="connsiteY2" fmla="*/ 457622 h 922163"/>
                <a:gd name="connsiteX3" fmla="*/ 1797 w 1672555"/>
                <a:gd name="connsiteY3" fmla="*/ 51222 h 922163"/>
                <a:gd name="connsiteX4" fmla="*/ 11678 w 1672555"/>
                <a:gd name="connsiteY4" fmla="*/ 0 h 922163"/>
                <a:gd name="connsiteX5" fmla="*/ 1567980 w 1672555"/>
                <a:gd name="connsiteY5" fmla="*/ 0 h 922163"/>
                <a:gd name="connsiteX6" fmla="*/ 1593506 w 1672555"/>
                <a:gd name="connsiteY6" fmla="*/ 37388 h 922163"/>
                <a:gd name="connsiteX7" fmla="*/ 1672555 w 1672555"/>
                <a:gd name="connsiteY7" fmla="*/ 443788 h 922163"/>
                <a:gd name="connsiteX0" fmla="*/ 1639248 w 1672555"/>
                <a:gd name="connsiteY0" fmla="*/ 922163 h 922163"/>
                <a:gd name="connsiteX1" fmla="*/ 2866 w 1672555"/>
                <a:gd name="connsiteY1" fmla="*/ 922163 h 922163"/>
                <a:gd name="connsiteX2" fmla="*/ 80846 w 1672555"/>
                <a:gd name="connsiteY2" fmla="*/ 457622 h 922163"/>
                <a:gd name="connsiteX3" fmla="*/ 1797 w 1672555"/>
                <a:gd name="connsiteY3" fmla="*/ 51222 h 922163"/>
                <a:gd name="connsiteX4" fmla="*/ 11678 w 1672555"/>
                <a:gd name="connsiteY4" fmla="*/ 0 h 922163"/>
                <a:gd name="connsiteX5" fmla="*/ 1567980 w 1672555"/>
                <a:gd name="connsiteY5" fmla="*/ 0 h 922163"/>
                <a:gd name="connsiteX6" fmla="*/ 1593506 w 1672555"/>
                <a:gd name="connsiteY6" fmla="*/ 37388 h 922163"/>
                <a:gd name="connsiteX7" fmla="*/ 1672555 w 1672555"/>
                <a:gd name="connsiteY7" fmla="*/ 443788 h 922163"/>
                <a:gd name="connsiteX0" fmla="*/ 1639248 w 1672555"/>
                <a:gd name="connsiteY0" fmla="*/ 922163 h 922163"/>
                <a:gd name="connsiteX1" fmla="*/ 2866 w 1672555"/>
                <a:gd name="connsiteY1" fmla="*/ 922163 h 922163"/>
                <a:gd name="connsiteX2" fmla="*/ 80846 w 1672555"/>
                <a:gd name="connsiteY2" fmla="*/ 457622 h 922163"/>
                <a:gd name="connsiteX3" fmla="*/ 1797 w 1672555"/>
                <a:gd name="connsiteY3" fmla="*/ 51222 h 922163"/>
                <a:gd name="connsiteX4" fmla="*/ 11678 w 1672555"/>
                <a:gd name="connsiteY4" fmla="*/ 0 h 922163"/>
                <a:gd name="connsiteX5" fmla="*/ 1577696 w 1672555"/>
                <a:gd name="connsiteY5" fmla="*/ 0 h 922163"/>
                <a:gd name="connsiteX6" fmla="*/ 1593506 w 1672555"/>
                <a:gd name="connsiteY6" fmla="*/ 37388 h 922163"/>
                <a:gd name="connsiteX7" fmla="*/ 1672555 w 1672555"/>
                <a:gd name="connsiteY7" fmla="*/ 443788 h 922163"/>
                <a:gd name="connsiteX0" fmla="*/ 1622242 w 1672555"/>
                <a:gd name="connsiteY0" fmla="*/ 922163 h 922163"/>
                <a:gd name="connsiteX1" fmla="*/ 2866 w 1672555"/>
                <a:gd name="connsiteY1" fmla="*/ 922163 h 922163"/>
                <a:gd name="connsiteX2" fmla="*/ 80846 w 1672555"/>
                <a:gd name="connsiteY2" fmla="*/ 457622 h 922163"/>
                <a:gd name="connsiteX3" fmla="*/ 1797 w 1672555"/>
                <a:gd name="connsiteY3" fmla="*/ 51222 h 922163"/>
                <a:gd name="connsiteX4" fmla="*/ 11678 w 1672555"/>
                <a:gd name="connsiteY4" fmla="*/ 0 h 922163"/>
                <a:gd name="connsiteX5" fmla="*/ 1577696 w 1672555"/>
                <a:gd name="connsiteY5" fmla="*/ 0 h 922163"/>
                <a:gd name="connsiteX6" fmla="*/ 1593506 w 1672555"/>
                <a:gd name="connsiteY6" fmla="*/ 37388 h 922163"/>
                <a:gd name="connsiteX7" fmla="*/ 1672555 w 1672555"/>
                <a:gd name="connsiteY7" fmla="*/ 443788 h 922163"/>
                <a:gd name="connsiteX0" fmla="*/ 1622242 w 1672555"/>
                <a:gd name="connsiteY0" fmla="*/ 922163 h 922163"/>
                <a:gd name="connsiteX1" fmla="*/ 2866 w 1672555"/>
                <a:gd name="connsiteY1" fmla="*/ 922163 h 922163"/>
                <a:gd name="connsiteX2" fmla="*/ 359714 w 1672555"/>
                <a:gd name="connsiteY2" fmla="*/ 457622 h 922163"/>
                <a:gd name="connsiteX3" fmla="*/ 1797 w 1672555"/>
                <a:gd name="connsiteY3" fmla="*/ 51222 h 922163"/>
                <a:gd name="connsiteX4" fmla="*/ 11678 w 1672555"/>
                <a:gd name="connsiteY4" fmla="*/ 0 h 922163"/>
                <a:gd name="connsiteX5" fmla="*/ 1577696 w 1672555"/>
                <a:gd name="connsiteY5" fmla="*/ 0 h 922163"/>
                <a:gd name="connsiteX6" fmla="*/ 1593506 w 1672555"/>
                <a:gd name="connsiteY6" fmla="*/ 37388 h 922163"/>
                <a:gd name="connsiteX7" fmla="*/ 1672555 w 1672555"/>
                <a:gd name="connsiteY7" fmla="*/ 443788 h 922163"/>
                <a:gd name="connsiteX0" fmla="*/ 1622242 w 1672555"/>
                <a:gd name="connsiteY0" fmla="*/ 922163 h 922163"/>
                <a:gd name="connsiteX1" fmla="*/ 2866 w 1672555"/>
                <a:gd name="connsiteY1" fmla="*/ 922163 h 922163"/>
                <a:gd name="connsiteX2" fmla="*/ 359714 w 1672555"/>
                <a:gd name="connsiteY2" fmla="*/ 457622 h 922163"/>
                <a:gd name="connsiteX3" fmla="*/ 1797 w 1672555"/>
                <a:gd name="connsiteY3" fmla="*/ 51222 h 922163"/>
                <a:gd name="connsiteX4" fmla="*/ 11678 w 1672555"/>
                <a:gd name="connsiteY4" fmla="*/ 0 h 922163"/>
                <a:gd name="connsiteX5" fmla="*/ 1577696 w 1672555"/>
                <a:gd name="connsiteY5" fmla="*/ 0 h 922163"/>
                <a:gd name="connsiteX6" fmla="*/ 1593506 w 1672555"/>
                <a:gd name="connsiteY6" fmla="*/ 37388 h 922163"/>
                <a:gd name="connsiteX7" fmla="*/ 1672555 w 1672555"/>
                <a:gd name="connsiteY7" fmla="*/ 443788 h 922163"/>
                <a:gd name="connsiteX0" fmla="*/ 1622242 w 1672555"/>
                <a:gd name="connsiteY0" fmla="*/ 922163 h 922163"/>
                <a:gd name="connsiteX1" fmla="*/ 2866 w 1672555"/>
                <a:gd name="connsiteY1" fmla="*/ 922163 h 922163"/>
                <a:gd name="connsiteX2" fmla="*/ 359714 w 1672555"/>
                <a:gd name="connsiteY2" fmla="*/ 457622 h 922163"/>
                <a:gd name="connsiteX3" fmla="*/ 1797 w 1672555"/>
                <a:gd name="connsiteY3" fmla="*/ 51222 h 922163"/>
                <a:gd name="connsiteX4" fmla="*/ 11678 w 1672555"/>
                <a:gd name="connsiteY4" fmla="*/ 0 h 922163"/>
                <a:gd name="connsiteX5" fmla="*/ 1577696 w 1672555"/>
                <a:gd name="connsiteY5" fmla="*/ 0 h 922163"/>
                <a:gd name="connsiteX6" fmla="*/ 1593506 w 1672555"/>
                <a:gd name="connsiteY6" fmla="*/ 37388 h 922163"/>
                <a:gd name="connsiteX7" fmla="*/ 1672555 w 1672555"/>
                <a:gd name="connsiteY7" fmla="*/ 443788 h 922163"/>
                <a:gd name="connsiteX0" fmla="*/ 1628420 w 1678733"/>
                <a:gd name="connsiteY0" fmla="*/ 922163 h 922163"/>
                <a:gd name="connsiteX1" fmla="*/ 9044 w 1678733"/>
                <a:gd name="connsiteY1" fmla="*/ 922163 h 922163"/>
                <a:gd name="connsiteX2" fmla="*/ 365892 w 1678733"/>
                <a:gd name="connsiteY2" fmla="*/ 457622 h 922163"/>
                <a:gd name="connsiteX3" fmla="*/ 7975 w 1678733"/>
                <a:gd name="connsiteY3" fmla="*/ 51222 h 922163"/>
                <a:gd name="connsiteX4" fmla="*/ 17856 w 1678733"/>
                <a:gd name="connsiteY4" fmla="*/ 0 h 922163"/>
                <a:gd name="connsiteX5" fmla="*/ 1583874 w 1678733"/>
                <a:gd name="connsiteY5" fmla="*/ 0 h 922163"/>
                <a:gd name="connsiteX6" fmla="*/ 1599684 w 1678733"/>
                <a:gd name="connsiteY6" fmla="*/ 37388 h 922163"/>
                <a:gd name="connsiteX7" fmla="*/ 1678733 w 1678733"/>
                <a:gd name="connsiteY7" fmla="*/ 443788 h 922163"/>
                <a:gd name="connsiteX0" fmla="*/ 1627563 w 1677876"/>
                <a:gd name="connsiteY0" fmla="*/ 922163 h 922163"/>
                <a:gd name="connsiteX1" fmla="*/ 8187 w 1677876"/>
                <a:gd name="connsiteY1" fmla="*/ 922163 h 922163"/>
                <a:gd name="connsiteX2" fmla="*/ 365035 w 1677876"/>
                <a:gd name="connsiteY2" fmla="*/ 457622 h 922163"/>
                <a:gd name="connsiteX3" fmla="*/ 7118 w 1677876"/>
                <a:gd name="connsiteY3" fmla="*/ 51222 h 922163"/>
                <a:gd name="connsiteX4" fmla="*/ 51855 w 1677876"/>
                <a:gd name="connsiteY4" fmla="*/ 0 h 922163"/>
                <a:gd name="connsiteX5" fmla="*/ 1583017 w 1677876"/>
                <a:gd name="connsiteY5" fmla="*/ 0 h 922163"/>
                <a:gd name="connsiteX6" fmla="*/ 1598827 w 1677876"/>
                <a:gd name="connsiteY6" fmla="*/ 37388 h 922163"/>
                <a:gd name="connsiteX7" fmla="*/ 1677876 w 1677876"/>
                <a:gd name="connsiteY7" fmla="*/ 443788 h 922163"/>
                <a:gd name="connsiteX0" fmla="*/ 1627563 w 1956744"/>
                <a:gd name="connsiteY0" fmla="*/ 922163 h 922163"/>
                <a:gd name="connsiteX1" fmla="*/ 8187 w 1956744"/>
                <a:gd name="connsiteY1" fmla="*/ 922163 h 922163"/>
                <a:gd name="connsiteX2" fmla="*/ 365035 w 1956744"/>
                <a:gd name="connsiteY2" fmla="*/ 457622 h 922163"/>
                <a:gd name="connsiteX3" fmla="*/ 7118 w 1956744"/>
                <a:gd name="connsiteY3" fmla="*/ 51222 h 922163"/>
                <a:gd name="connsiteX4" fmla="*/ 51855 w 1956744"/>
                <a:gd name="connsiteY4" fmla="*/ 0 h 922163"/>
                <a:gd name="connsiteX5" fmla="*/ 1583017 w 1956744"/>
                <a:gd name="connsiteY5" fmla="*/ 0 h 922163"/>
                <a:gd name="connsiteX6" fmla="*/ 1598827 w 1956744"/>
                <a:gd name="connsiteY6" fmla="*/ 37388 h 922163"/>
                <a:gd name="connsiteX7" fmla="*/ 1956744 w 1956744"/>
                <a:gd name="connsiteY7" fmla="*/ 443788 h 922163"/>
                <a:gd name="connsiteX0" fmla="*/ 1627563 w 1956744"/>
                <a:gd name="connsiteY0" fmla="*/ 922163 h 922163"/>
                <a:gd name="connsiteX1" fmla="*/ 8187 w 1956744"/>
                <a:gd name="connsiteY1" fmla="*/ 922163 h 922163"/>
                <a:gd name="connsiteX2" fmla="*/ 365035 w 1956744"/>
                <a:gd name="connsiteY2" fmla="*/ 457622 h 922163"/>
                <a:gd name="connsiteX3" fmla="*/ 7118 w 1956744"/>
                <a:gd name="connsiteY3" fmla="*/ 51222 h 922163"/>
                <a:gd name="connsiteX4" fmla="*/ 51855 w 1956744"/>
                <a:gd name="connsiteY4" fmla="*/ 0 h 922163"/>
                <a:gd name="connsiteX5" fmla="*/ 1583017 w 1956744"/>
                <a:gd name="connsiteY5" fmla="*/ 0 h 922163"/>
                <a:gd name="connsiteX6" fmla="*/ 1598827 w 1956744"/>
                <a:gd name="connsiteY6" fmla="*/ 37388 h 922163"/>
                <a:gd name="connsiteX7" fmla="*/ 1956744 w 1956744"/>
                <a:gd name="connsiteY7" fmla="*/ 443788 h 922163"/>
                <a:gd name="connsiteX0" fmla="*/ 1627563 w 1956744"/>
                <a:gd name="connsiteY0" fmla="*/ 922163 h 922163"/>
                <a:gd name="connsiteX1" fmla="*/ 8187 w 1956744"/>
                <a:gd name="connsiteY1" fmla="*/ 922163 h 922163"/>
                <a:gd name="connsiteX2" fmla="*/ 365035 w 1956744"/>
                <a:gd name="connsiteY2" fmla="*/ 457622 h 922163"/>
                <a:gd name="connsiteX3" fmla="*/ 7118 w 1956744"/>
                <a:gd name="connsiteY3" fmla="*/ 51222 h 922163"/>
                <a:gd name="connsiteX4" fmla="*/ 51855 w 1956744"/>
                <a:gd name="connsiteY4" fmla="*/ 0 h 922163"/>
                <a:gd name="connsiteX5" fmla="*/ 1583017 w 1956744"/>
                <a:gd name="connsiteY5" fmla="*/ 0 h 922163"/>
                <a:gd name="connsiteX6" fmla="*/ 1598827 w 1956744"/>
                <a:gd name="connsiteY6" fmla="*/ 37388 h 922163"/>
                <a:gd name="connsiteX7" fmla="*/ 1956744 w 1956744"/>
                <a:gd name="connsiteY7" fmla="*/ 443788 h 922163"/>
                <a:gd name="connsiteX0" fmla="*/ 1627563 w 1956744"/>
                <a:gd name="connsiteY0" fmla="*/ 922163 h 922163"/>
                <a:gd name="connsiteX1" fmla="*/ 8187 w 1956744"/>
                <a:gd name="connsiteY1" fmla="*/ 922163 h 922163"/>
                <a:gd name="connsiteX2" fmla="*/ 365035 w 1956744"/>
                <a:gd name="connsiteY2" fmla="*/ 457622 h 922163"/>
                <a:gd name="connsiteX3" fmla="*/ 7118 w 1956744"/>
                <a:gd name="connsiteY3" fmla="*/ 51222 h 922163"/>
                <a:gd name="connsiteX4" fmla="*/ 51855 w 1956744"/>
                <a:gd name="connsiteY4" fmla="*/ 0 h 922163"/>
                <a:gd name="connsiteX5" fmla="*/ 1527243 w 1956744"/>
                <a:gd name="connsiteY5" fmla="*/ 0 h 922163"/>
                <a:gd name="connsiteX6" fmla="*/ 1598827 w 1956744"/>
                <a:gd name="connsiteY6" fmla="*/ 37388 h 922163"/>
                <a:gd name="connsiteX7" fmla="*/ 1956744 w 1956744"/>
                <a:gd name="connsiteY7" fmla="*/ 443788 h 922163"/>
                <a:gd name="connsiteX0" fmla="*/ 1725170 w 1956744"/>
                <a:gd name="connsiteY0" fmla="*/ 922163 h 922163"/>
                <a:gd name="connsiteX1" fmla="*/ 8187 w 1956744"/>
                <a:gd name="connsiteY1" fmla="*/ 922163 h 922163"/>
                <a:gd name="connsiteX2" fmla="*/ 365035 w 1956744"/>
                <a:gd name="connsiteY2" fmla="*/ 457622 h 922163"/>
                <a:gd name="connsiteX3" fmla="*/ 7118 w 1956744"/>
                <a:gd name="connsiteY3" fmla="*/ 51222 h 922163"/>
                <a:gd name="connsiteX4" fmla="*/ 51855 w 1956744"/>
                <a:gd name="connsiteY4" fmla="*/ 0 h 922163"/>
                <a:gd name="connsiteX5" fmla="*/ 1527243 w 1956744"/>
                <a:gd name="connsiteY5" fmla="*/ 0 h 922163"/>
                <a:gd name="connsiteX6" fmla="*/ 1598827 w 1956744"/>
                <a:gd name="connsiteY6" fmla="*/ 37388 h 922163"/>
                <a:gd name="connsiteX7" fmla="*/ 1956744 w 1956744"/>
                <a:gd name="connsiteY7" fmla="*/ 443788 h 922163"/>
                <a:gd name="connsiteX0" fmla="*/ 1725170 w 1956744"/>
                <a:gd name="connsiteY0" fmla="*/ 922163 h 922163"/>
                <a:gd name="connsiteX1" fmla="*/ 8187 w 1956744"/>
                <a:gd name="connsiteY1" fmla="*/ 922163 h 922163"/>
                <a:gd name="connsiteX2" fmla="*/ 365035 w 1956744"/>
                <a:gd name="connsiteY2" fmla="*/ 457622 h 922163"/>
                <a:gd name="connsiteX3" fmla="*/ 7118 w 1956744"/>
                <a:gd name="connsiteY3" fmla="*/ 51222 h 922163"/>
                <a:gd name="connsiteX4" fmla="*/ 51855 w 1956744"/>
                <a:gd name="connsiteY4" fmla="*/ 0 h 922163"/>
                <a:gd name="connsiteX5" fmla="*/ 1527243 w 1956744"/>
                <a:gd name="connsiteY5" fmla="*/ 0 h 922163"/>
                <a:gd name="connsiteX6" fmla="*/ 1598827 w 1956744"/>
                <a:gd name="connsiteY6" fmla="*/ 37388 h 922163"/>
                <a:gd name="connsiteX7" fmla="*/ 1956744 w 1956744"/>
                <a:gd name="connsiteY7" fmla="*/ 443788 h 922163"/>
                <a:gd name="connsiteX0" fmla="*/ 1725170 w 1956744"/>
                <a:gd name="connsiteY0" fmla="*/ 922163 h 922163"/>
                <a:gd name="connsiteX1" fmla="*/ 8187 w 1956744"/>
                <a:gd name="connsiteY1" fmla="*/ 922163 h 922163"/>
                <a:gd name="connsiteX2" fmla="*/ 365035 w 1956744"/>
                <a:gd name="connsiteY2" fmla="*/ 457622 h 922163"/>
                <a:gd name="connsiteX3" fmla="*/ 7118 w 1956744"/>
                <a:gd name="connsiteY3" fmla="*/ 51222 h 922163"/>
                <a:gd name="connsiteX4" fmla="*/ 51855 w 1956744"/>
                <a:gd name="connsiteY4" fmla="*/ 0 h 922163"/>
                <a:gd name="connsiteX5" fmla="*/ 1527243 w 1956744"/>
                <a:gd name="connsiteY5" fmla="*/ 0 h 922163"/>
                <a:gd name="connsiteX6" fmla="*/ 1598827 w 1956744"/>
                <a:gd name="connsiteY6" fmla="*/ 37388 h 922163"/>
                <a:gd name="connsiteX7" fmla="*/ 1956744 w 1956744"/>
                <a:gd name="connsiteY7" fmla="*/ 443788 h 922163"/>
                <a:gd name="connsiteX0" fmla="*/ 1725170 w 1956744"/>
                <a:gd name="connsiteY0" fmla="*/ 922163 h 922163"/>
                <a:gd name="connsiteX1" fmla="*/ 8187 w 1956744"/>
                <a:gd name="connsiteY1" fmla="*/ 922163 h 922163"/>
                <a:gd name="connsiteX2" fmla="*/ 365035 w 1956744"/>
                <a:gd name="connsiteY2" fmla="*/ 457622 h 922163"/>
                <a:gd name="connsiteX3" fmla="*/ 7118 w 1956744"/>
                <a:gd name="connsiteY3" fmla="*/ 51222 h 922163"/>
                <a:gd name="connsiteX4" fmla="*/ 51855 w 1956744"/>
                <a:gd name="connsiteY4" fmla="*/ 0 h 922163"/>
                <a:gd name="connsiteX5" fmla="*/ 1527243 w 1956744"/>
                <a:gd name="connsiteY5" fmla="*/ 0 h 922163"/>
                <a:gd name="connsiteX6" fmla="*/ 1598827 w 1956744"/>
                <a:gd name="connsiteY6" fmla="*/ 37388 h 922163"/>
                <a:gd name="connsiteX7" fmla="*/ 1956744 w 1956744"/>
                <a:gd name="connsiteY7" fmla="*/ 443788 h 922163"/>
                <a:gd name="connsiteX0" fmla="*/ 1725170 w 1956744"/>
                <a:gd name="connsiteY0" fmla="*/ 922163 h 922163"/>
                <a:gd name="connsiteX1" fmla="*/ 8187 w 1956744"/>
                <a:gd name="connsiteY1" fmla="*/ 922163 h 922163"/>
                <a:gd name="connsiteX2" fmla="*/ 365035 w 1956744"/>
                <a:gd name="connsiteY2" fmla="*/ 457622 h 922163"/>
                <a:gd name="connsiteX3" fmla="*/ 7118 w 1956744"/>
                <a:gd name="connsiteY3" fmla="*/ 51222 h 922163"/>
                <a:gd name="connsiteX4" fmla="*/ 51855 w 1956744"/>
                <a:gd name="connsiteY4" fmla="*/ 0 h 922163"/>
                <a:gd name="connsiteX5" fmla="*/ 1527243 w 1956744"/>
                <a:gd name="connsiteY5" fmla="*/ 0 h 922163"/>
                <a:gd name="connsiteX6" fmla="*/ 1598827 w 1956744"/>
                <a:gd name="connsiteY6" fmla="*/ 37388 h 922163"/>
                <a:gd name="connsiteX7" fmla="*/ 1956744 w 1956744"/>
                <a:gd name="connsiteY7" fmla="*/ 443788 h 922163"/>
                <a:gd name="connsiteX0" fmla="*/ 1725169 w 1956743"/>
                <a:gd name="connsiteY0" fmla="*/ 922163 h 922163"/>
                <a:gd name="connsiteX1" fmla="*/ 8186 w 1956743"/>
                <a:gd name="connsiteY1" fmla="*/ 922163 h 922163"/>
                <a:gd name="connsiteX2" fmla="*/ 365034 w 1956743"/>
                <a:gd name="connsiteY2" fmla="*/ 457622 h 922163"/>
                <a:gd name="connsiteX3" fmla="*/ 7117 w 1956743"/>
                <a:gd name="connsiteY3" fmla="*/ 51222 h 922163"/>
                <a:gd name="connsiteX4" fmla="*/ 51856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9 w 1956743"/>
                <a:gd name="connsiteY0" fmla="*/ 922163 h 922163"/>
                <a:gd name="connsiteX1" fmla="*/ 8186 w 1956743"/>
                <a:gd name="connsiteY1" fmla="*/ 922163 h 922163"/>
                <a:gd name="connsiteX2" fmla="*/ 365034 w 1956743"/>
                <a:gd name="connsiteY2" fmla="*/ 457622 h 922163"/>
                <a:gd name="connsiteX3" fmla="*/ 7117 w 1956743"/>
                <a:gd name="connsiteY3" fmla="*/ 51222 h 922163"/>
                <a:gd name="connsiteX4" fmla="*/ 51856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9 w 1956743"/>
                <a:gd name="connsiteY0" fmla="*/ 922163 h 922163"/>
                <a:gd name="connsiteX1" fmla="*/ 8186 w 1956743"/>
                <a:gd name="connsiteY1" fmla="*/ 922163 h 922163"/>
                <a:gd name="connsiteX2" fmla="*/ 365034 w 1956743"/>
                <a:gd name="connsiteY2" fmla="*/ 457622 h 922163"/>
                <a:gd name="connsiteX3" fmla="*/ 7117 w 1956743"/>
                <a:gd name="connsiteY3" fmla="*/ 51222 h 922163"/>
                <a:gd name="connsiteX4" fmla="*/ 51856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9 w 1956743"/>
                <a:gd name="connsiteY0" fmla="*/ 922163 h 922163"/>
                <a:gd name="connsiteX1" fmla="*/ 8186 w 1956743"/>
                <a:gd name="connsiteY1" fmla="*/ 922163 h 922163"/>
                <a:gd name="connsiteX2" fmla="*/ 365034 w 1956743"/>
                <a:gd name="connsiteY2" fmla="*/ 457622 h 922163"/>
                <a:gd name="connsiteX3" fmla="*/ 7117 w 1956743"/>
                <a:gd name="connsiteY3" fmla="*/ 51222 h 922163"/>
                <a:gd name="connsiteX4" fmla="*/ 51856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9 w 1956743"/>
                <a:gd name="connsiteY0" fmla="*/ 922163 h 922163"/>
                <a:gd name="connsiteX1" fmla="*/ 8186 w 1956743"/>
                <a:gd name="connsiteY1" fmla="*/ 922163 h 922163"/>
                <a:gd name="connsiteX2" fmla="*/ 365034 w 1956743"/>
                <a:gd name="connsiteY2" fmla="*/ 457622 h 922163"/>
                <a:gd name="connsiteX3" fmla="*/ 7117 w 1956743"/>
                <a:gd name="connsiteY3" fmla="*/ 51222 h 922163"/>
                <a:gd name="connsiteX4" fmla="*/ 51856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4 w 1956743"/>
                <a:gd name="connsiteY2" fmla="*/ 457622 h 922163"/>
                <a:gd name="connsiteX3" fmla="*/ 7117 w 1956743"/>
                <a:gd name="connsiteY3" fmla="*/ 51222 h 922163"/>
                <a:gd name="connsiteX4" fmla="*/ 51856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5 w 1956743"/>
                <a:gd name="connsiteY2" fmla="*/ 457622 h 922163"/>
                <a:gd name="connsiteX3" fmla="*/ 7117 w 1956743"/>
                <a:gd name="connsiteY3" fmla="*/ 51222 h 922163"/>
                <a:gd name="connsiteX4" fmla="*/ 51856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5 w 1956743"/>
                <a:gd name="connsiteY2" fmla="*/ 457622 h 922163"/>
                <a:gd name="connsiteX3" fmla="*/ 7117 w 1956743"/>
                <a:gd name="connsiteY3" fmla="*/ 51222 h 922163"/>
                <a:gd name="connsiteX4" fmla="*/ 51856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5 w 1956743"/>
                <a:gd name="connsiteY2" fmla="*/ 457622 h 922163"/>
                <a:gd name="connsiteX3" fmla="*/ 7117 w 1956743"/>
                <a:gd name="connsiteY3" fmla="*/ 51222 h 922163"/>
                <a:gd name="connsiteX4" fmla="*/ 51856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5 w 1956743"/>
                <a:gd name="connsiteY2" fmla="*/ 457622 h 922163"/>
                <a:gd name="connsiteX3" fmla="*/ 7117 w 1956743"/>
                <a:gd name="connsiteY3" fmla="*/ 51222 h 922163"/>
                <a:gd name="connsiteX4" fmla="*/ 51856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5 w 1956743"/>
                <a:gd name="connsiteY2" fmla="*/ 457622 h 922163"/>
                <a:gd name="connsiteX3" fmla="*/ 7117 w 1956743"/>
                <a:gd name="connsiteY3" fmla="*/ 51222 h 922163"/>
                <a:gd name="connsiteX4" fmla="*/ 51857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5 w 1956743"/>
                <a:gd name="connsiteY2" fmla="*/ 457622 h 922163"/>
                <a:gd name="connsiteX3" fmla="*/ 7117 w 1956743"/>
                <a:gd name="connsiteY3" fmla="*/ 51222 h 922163"/>
                <a:gd name="connsiteX4" fmla="*/ 51857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5 w 1956743"/>
                <a:gd name="connsiteY2" fmla="*/ 457622 h 922163"/>
                <a:gd name="connsiteX3" fmla="*/ 7117 w 1956743"/>
                <a:gd name="connsiteY3" fmla="*/ 51222 h 922163"/>
                <a:gd name="connsiteX4" fmla="*/ 51857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5 w 1956743"/>
                <a:gd name="connsiteY2" fmla="*/ 457622 h 922163"/>
                <a:gd name="connsiteX3" fmla="*/ 7117 w 1956743"/>
                <a:gd name="connsiteY3" fmla="*/ 51222 h 922163"/>
                <a:gd name="connsiteX4" fmla="*/ 51857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5 w 1956743"/>
                <a:gd name="connsiteY2" fmla="*/ 457622 h 922163"/>
                <a:gd name="connsiteX3" fmla="*/ 7117 w 1956743"/>
                <a:gd name="connsiteY3" fmla="*/ 51222 h 922163"/>
                <a:gd name="connsiteX4" fmla="*/ 51857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5 w 1956743"/>
                <a:gd name="connsiteY2" fmla="*/ 457622 h 922163"/>
                <a:gd name="connsiteX3" fmla="*/ 7117 w 1956743"/>
                <a:gd name="connsiteY3" fmla="*/ 51222 h 922163"/>
                <a:gd name="connsiteX4" fmla="*/ 51857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5 w 1956743"/>
                <a:gd name="connsiteY2" fmla="*/ 457622 h 922163"/>
                <a:gd name="connsiteX3" fmla="*/ 7117 w 1956743"/>
                <a:gd name="connsiteY3" fmla="*/ 51222 h 922163"/>
                <a:gd name="connsiteX4" fmla="*/ 51857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5 w 1956743"/>
                <a:gd name="connsiteY2" fmla="*/ 457622 h 922163"/>
                <a:gd name="connsiteX3" fmla="*/ 7117 w 1956743"/>
                <a:gd name="connsiteY3" fmla="*/ 51222 h 922163"/>
                <a:gd name="connsiteX4" fmla="*/ 51857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5 w 1956743"/>
                <a:gd name="connsiteY2" fmla="*/ 457622 h 922163"/>
                <a:gd name="connsiteX3" fmla="*/ 7117 w 1956743"/>
                <a:gd name="connsiteY3" fmla="*/ 51222 h 922163"/>
                <a:gd name="connsiteX4" fmla="*/ 51857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5 w 1956743"/>
                <a:gd name="connsiteY2" fmla="*/ 457622 h 922163"/>
                <a:gd name="connsiteX3" fmla="*/ 7117 w 1956743"/>
                <a:gd name="connsiteY3" fmla="*/ 51222 h 922163"/>
                <a:gd name="connsiteX4" fmla="*/ 51857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5 w 1956743"/>
                <a:gd name="connsiteY2" fmla="*/ 457622 h 922163"/>
                <a:gd name="connsiteX3" fmla="*/ 7117 w 1956743"/>
                <a:gd name="connsiteY3" fmla="*/ 51222 h 922163"/>
                <a:gd name="connsiteX4" fmla="*/ 51857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5 w 1956743"/>
                <a:gd name="connsiteY2" fmla="*/ 457622 h 922163"/>
                <a:gd name="connsiteX3" fmla="*/ 7117 w 1956743"/>
                <a:gd name="connsiteY3" fmla="*/ 51222 h 922163"/>
                <a:gd name="connsiteX4" fmla="*/ 51857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5 w 1956743"/>
                <a:gd name="connsiteY2" fmla="*/ 457622 h 922163"/>
                <a:gd name="connsiteX3" fmla="*/ 7117 w 1956743"/>
                <a:gd name="connsiteY3" fmla="*/ 51222 h 922163"/>
                <a:gd name="connsiteX4" fmla="*/ 51857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5 w 1956743"/>
                <a:gd name="connsiteY2" fmla="*/ 457622 h 922163"/>
                <a:gd name="connsiteX3" fmla="*/ 7117 w 1956743"/>
                <a:gd name="connsiteY3" fmla="*/ 51222 h 922163"/>
                <a:gd name="connsiteX4" fmla="*/ 51857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5 w 1956743"/>
                <a:gd name="connsiteY2" fmla="*/ 457622 h 922163"/>
                <a:gd name="connsiteX3" fmla="*/ 7117 w 1956743"/>
                <a:gd name="connsiteY3" fmla="*/ 51222 h 922163"/>
                <a:gd name="connsiteX4" fmla="*/ 51857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5 w 1956743"/>
                <a:gd name="connsiteY2" fmla="*/ 457622 h 922163"/>
                <a:gd name="connsiteX3" fmla="*/ 7117 w 1956743"/>
                <a:gd name="connsiteY3" fmla="*/ 51222 h 922163"/>
                <a:gd name="connsiteX4" fmla="*/ 51857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5 w 1956743"/>
                <a:gd name="connsiteY2" fmla="*/ 457622 h 922163"/>
                <a:gd name="connsiteX3" fmla="*/ 7116 w 1956743"/>
                <a:gd name="connsiteY3" fmla="*/ 49482 h 922163"/>
                <a:gd name="connsiteX4" fmla="*/ 51857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6364 w 1956743"/>
                <a:gd name="connsiteY2" fmla="*/ 461082 h 922163"/>
                <a:gd name="connsiteX3" fmla="*/ 7116 w 1956743"/>
                <a:gd name="connsiteY3" fmla="*/ 49482 h 922163"/>
                <a:gd name="connsiteX4" fmla="*/ 51857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6364 w 1956743"/>
                <a:gd name="connsiteY2" fmla="*/ 461082 h 922163"/>
                <a:gd name="connsiteX3" fmla="*/ 7116 w 1956743"/>
                <a:gd name="connsiteY3" fmla="*/ 49482 h 922163"/>
                <a:gd name="connsiteX4" fmla="*/ 51857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6364 w 1956743"/>
                <a:gd name="connsiteY2" fmla="*/ 461082 h 922163"/>
                <a:gd name="connsiteX3" fmla="*/ 7116 w 1956743"/>
                <a:gd name="connsiteY3" fmla="*/ 49482 h 922163"/>
                <a:gd name="connsiteX4" fmla="*/ 51857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042 w 1956620"/>
                <a:gd name="connsiteY0" fmla="*/ 922163 h 922163"/>
                <a:gd name="connsiteX1" fmla="*/ 8063 w 1956620"/>
                <a:gd name="connsiteY1" fmla="*/ 922163 h 922163"/>
                <a:gd name="connsiteX2" fmla="*/ 366241 w 1956620"/>
                <a:gd name="connsiteY2" fmla="*/ 461082 h 922163"/>
                <a:gd name="connsiteX3" fmla="*/ 6993 w 1956620"/>
                <a:gd name="connsiteY3" fmla="*/ 49482 h 922163"/>
                <a:gd name="connsiteX4" fmla="*/ 51734 w 1956620"/>
                <a:gd name="connsiteY4" fmla="*/ 0 h 922163"/>
                <a:gd name="connsiteX5" fmla="*/ 1527119 w 1956620"/>
                <a:gd name="connsiteY5" fmla="*/ 0 h 922163"/>
                <a:gd name="connsiteX6" fmla="*/ 1598703 w 1956620"/>
                <a:gd name="connsiteY6" fmla="*/ 37388 h 922163"/>
                <a:gd name="connsiteX7" fmla="*/ 1956620 w 1956620"/>
                <a:gd name="connsiteY7" fmla="*/ 443788 h 922163"/>
                <a:gd name="connsiteX0" fmla="*/ 1725054 w 1956632"/>
                <a:gd name="connsiteY0" fmla="*/ 922163 h 922163"/>
                <a:gd name="connsiteX1" fmla="*/ 8075 w 1956632"/>
                <a:gd name="connsiteY1" fmla="*/ 922163 h 922163"/>
                <a:gd name="connsiteX2" fmla="*/ 366253 w 1956632"/>
                <a:gd name="connsiteY2" fmla="*/ 461082 h 922163"/>
                <a:gd name="connsiteX3" fmla="*/ 7005 w 1956632"/>
                <a:gd name="connsiteY3" fmla="*/ 49482 h 922163"/>
                <a:gd name="connsiteX4" fmla="*/ 51023 w 1956632"/>
                <a:gd name="connsiteY4" fmla="*/ 0 h 922163"/>
                <a:gd name="connsiteX5" fmla="*/ 1527131 w 1956632"/>
                <a:gd name="connsiteY5" fmla="*/ 0 h 922163"/>
                <a:gd name="connsiteX6" fmla="*/ 1598715 w 1956632"/>
                <a:gd name="connsiteY6" fmla="*/ 37388 h 922163"/>
                <a:gd name="connsiteX7" fmla="*/ 1956632 w 1956632"/>
                <a:gd name="connsiteY7" fmla="*/ 443788 h 922163"/>
                <a:gd name="connsiteX0" fmla="*/ 1725055 w 1956633"/>
                <a:gd name="connsiteY0" fmla="*/ 922163 h 922163"/>
                <a:gd name="connsiteX1" fmla="*/ 8076 w 1956633"/>
                <a:gd name="connsiteY1" fmla="*/ 922163 h 922163"/>
                <a:gd name="connsiteX2" fmla="*/ 366254 w 1956633"/>
                <a:gd name="connsiteY2" fmla="*/ 461082 h 922163"/>
                <a:gd name="connsiteX3" fmla="*/ 7006 w 1956633"/>
                <a:gd name="connsiteY3" fmla="*/ 49482 h 922163"/>
                <a:gd name="connsiteX4" fmla="*/ 51024 w 1956633"/>
                <a:gd name="connsiteY4" fmla="*/ 0 h 922163"/>
                <a:gd name="connsiteX5" fmla="*/ 1527132 w 1956633"/>
                <a:gd name="connsiteY5" fmla="*/ 0 h 922163"/>
                <a:gd name="connsiteX6" fmla="*/ 1633931 w 1956633"/>
                <a:gd name="connsiteY6" fmla="*/ 49482 h 922163"/>
                <a:gd name="connsiteX7" fmla="*/ 1956633 w 1956633"/>
                <a:gd name="connsiteY7" fmla="*/ 443788 h 922163"/>
                <a:gd name="connsiteX0" fmla="*/ 1725055 w 1993179"/>
                <a:gd name="connsiteY0" fmla="*/ 922163 h 922163"/>
                <a:gd name="connsiteX1" fmla="*/ 8076 w 1993179"/>
                <a:gd name="connsiteY1" fmla="*/ 922163 h 922163"/>
                <a:gd name="connsiteX2" fmla="*/ 366254 w 1993179"/>
                <a:gd name="connsiteY2" fmla="*/ 461082 h 922163"/>
                <a:gd name="connsiteX3" fmla="*/ 7006 w 1993179"/>
                <a:gd name="connsiteY3" fmla="*/ 49482 h 922163"/>
                <a:gd name="connsiteX4" fmla="*/ 51024 w 1993179"/>
                <a:gd name="connsiteY4" fmla="*/ 0 h 922163"/>
                <a:gd name="connsiteX5" fmla="*/ 1527132 w 1993179"/>
                <a:gd name="connsiteY5" fmla="*/ 0 h 922163"/>
                <a:gd name="connsiteX6" fmla="*/ 1633931 w 1993179"/>
                <a:gd name="connsiteY6" fmla="*/ 49482 h 922163"/>
                <a:gd name="connsiteX7" fmla="*/ 1993179 w 1993179"/>
                <a:gd name="connsiteY7" fmla="*/ 461082 h 922163"/>
                <a:gd name="connsiteX0" fmla="*/ 1725055 w 1993179"/>
                <a:gd name="connsiteY0" fmla="*/ 922163 h 922163"/>
                <a:gd name="connsiteX1" fmla="*/ 8076 w 1993179"/>
                <a:gd name="connsiteY1" fmla="*/ 922163 h 922163"/>
                <a:gd name="connsiteX2" fmla="*/ 366254 w 1993179"/>
                <a:gd name="connsiteY2" fmla="*/ 461082 h 922163"/>
                <a:gd name="connsiteX3" fmla="*/ 7006 w 1993179"/>
                <a:gd name="connsiteY3" fmla="*/ 49482 h 922163"/>
                <a:gd name="connsiteX4" fmla="*/ 51024 w 1993179"/>
                <a:gd name="connsiteY4" fmla="*/ 0 h 922163"/>
                <a:gd name="connsiteX5" fmla="*/ 1527132 w 1993179"/>
                <a:gd name="connsiteY5" fmla="*/ 0 h 922163"/>
                <a:gd name="connsiteX6" fmla="*/ 1633931 w 1993179"/>
                <a:gd name="connsiteY6" fmla="*/ 49482 h 922163"/>
                <a:gd name="connsiteX7" fmla="*/ 1993179 w 1993179"/>
                <a:gd name="connsiteY7" fmla="*/ 461082 h 922163"/>
                <a:gd name="connsiteX0" fmla="*/ 1725055 w 1993179"/>
                <a:gd name="connsiteY0" fmla="*/ 922163 h 922163"/>
                <a:gd name="connsiteX1" fmla="*/ 8076 w 1993179"/>
                <a:gd name="connsiteY1" fmla="*/ 922163 h 922163"/>
                <a:gd name="connsiteX2" fmla="*/ 366254 w 1993179"/>
                <a:gd name="connsiteY2" fmla="*/ 461082 h 922163"/>
                <a:gd name="connsiteX3" fmla="*/ 7006 w 1993179"/>
                <a:gd name="connsiteY3" fmla="*/ 49482 h 922163"/>
                <a:gd name="connsiteX4" fmla="*/ 51024 w 1993179"/>
                <a:gd name="connsiteY4" fmla="*/ 0 h 922163"/>
                <a:gd name="connsiteX5" fmla="*/ 1527132 w 1993179"/>
                <a:gd name="connsiteY5" fmla="*/ 0 h 922163"/>
                <a:gd name="connsiteX6" fmla="*/ 1633931 w 1993179"/>
                <a:gd name="connsiteY6" fmla="*/ 49482 h 922163"/>
                <a:gd name="connsiteX7" fmla="*/ 1993179 w 1993179"/>
                <a:gd name="connsiteY7" fmla="*/ 461082 h 922163"/>
                <a:gd name="connsiteX0" fmla="*/ 1725055 w 1993179"/>
                <a:gd name="connsiteY0" fmla="*/ 922163 h 922163"/>
                <a:gd name="connsiteX1" fmla="*/ 8076 w 1993179"/>
                <a:gd name="connsiteY1" fmla="*/ 922163 h 922163"/>
                <a:gd name="connsiteX2" fmla="*/ 366254 w 1993179"/>
                <a:gd name="connsiteY2" fmla="*/ 461082 h 922163"/>
                <a:gd name="connsiteX3" fmla="*/ 7006 w 1993179"/>
                <a:gd name="connsiteY3" fmla="*/ 49482 h 922163"/>
                <a:gd name="connsiteX4" fmla="*/ 51024 w 1993179"/>
                <a:gd name="connsiteY4" fmla="*/ 0 h 922163"/>
                <a:gd name="connsiteX5" fmla="*/ 1545895 w 1993179"/>
                <a:gd name="connsiteY5" fmla="*/ 0 h 922163"/>
                <a:gd name="connsiteX6" fmla="*/ 1633931 w 1993179"/>
                <a:gd name="connsiteY6" fmla="*/ 49482 h 922163"/>
                <a:gd name="connsiteX7" fmla="*/ 1993179 w 1993179"/>
                <a:gd name="connsiteY7" fmla="*/ 461082 h 922163"/>
                <a:gd name="connsiteX0" fmla="*/ 1758252 w 1993179"/>
                <a:gd name="connsiteY0" fmla="*/ 922163 h 922163"/>
                <a:gd name="connsiteX1" fmla="*/ 8076 w 1993179"/>
                <a:gd name="connsiteY1" fmla="*/ 922163 h 922163"/>
                <a:gd name="connsiteX2" fmla="*/ 366254 w 1993179"/>
                <a:gd name="connsiteY2" fmla="*/ 461082 h 922163"/>
                <a:gd name="connsiteX3" fmla="*/ 7006 w 1993179"/>
                <a:gd name="connsiteY3" fmla="*/ 49482 h 922163"/>
                <a:gd name="connsiteX4" fmla="*/ 51024 w 1993179"/>
                <a:gd name="connsiteY4" fmla="*/ 0 h 922163"/>
                <a:gd name="connsiteX5" fmla="*/ 1545895 w 1993179"/>
                <a:gd name="connsiteY5" fmla="*/ 0 h 922163"/>
                <a:gd name="connsiteX6" fmla="*/ 1633931 w 1993179"/>
                <a:gd name="connsiteY6" fmla="*/ 49482 h 922163"/>
                <a:gd name="connsiteX7" fmla="*/ 1993179 w 1993179"/>
                <a:gd name="connsiteY7" fmla="*/ 461082 h 922163"/>
                <a:gd name="connsiteX0" fmla="*/ 1758252 w 1993179"/>
                <a:gd name="connsiteY0" fmla="*/ 922163 h 922163"/>
                <a:gd name="connsiteX1" fmla="*/ 8076 w 1993179"/>
                <a:gd name="connsiteY1" fmla="*/ 922163 h 922163"/>
                <a:gd name="connsiteX2" fmla="*/ 366254 w 1993179"/>
                <a:gd name="connsiteY2" fmla="*/ 461082 h 922163"/>
                <a:gd name="connsiteX3" fmla="*/ 7006 w 1993179"/>
                <a:gd name="connsiteY3" fmla="*/ 49482 h 922163"/>
                <a:gd name="connsiteX4" fmla="*/ 51024 w 1993179"/>
                <a:gd name="connsiteY4" fmla="*/ 0 h 922163"/>
                <a:gd name="connsiteX5" fmla="*/ 1545895 w 1993179"/>
                <a:gd name="connsiteY5" fmla="*/ 0 h 922163"/>
                <a:gd name="connsiteX6" fmla="*/ 1633931 w 1993179"/>
                <a:gd name="connsiteY6" fmla="*/ 49482 h 922163"/>
                <a:gd name="connsiteX7" fmla="*/ 1993179 w 1993179"/>
                <a:gd name="connsiteY7" fmla="*/ 461082 h 922163"/>
                <a:gd name="connsiteX0" fmla="*/ 1758252 w 1993179"/>
                <a:gd name="connsiteY0" fmla="*/ 922163 h 922163"/>
                <a:gd name="connsiteX1" fmla="*/ 8076 w 1993179"/>
                <a:gd name="connsiteY1" fmla="*/ 922163 h 922163"/>
                <a:gd name="connsiteX2" fmla="*/ 470446 w 1993179"/>
                <a:gd name="connsiteY2" fmla="*/ 461082 h 922163"/>
                <a:gd name="connsiteX3" fmla="*/ 7006 w 1993179"/>
                <a:gd name="connsiteY3" fmla="*/ 49482 h 922163"/>
                <a:gd name="connsiteX4" fmla="*/ 51024 w 1993179"/>
                <a:gd name="connsiteY4" fmla="*/ 0 h 922163"/>
                <a:gd name="connsiteX5" fmla="*/ 1545895 w 1993179"/>
                <a:gd name="connsiteY5" fmla="*/ 0 h 922163"/>
                <a:gd name="connsiteX6" fmla="*/ 1633931 w 1993179"/>
                <a:gd name="connsiteY6" fmla="*/ 49482 h 922163"/>
                <a:gd name="connsiteX7" fmla="*/ 1993179 w 1993179"/>
                <a:gd name="connsiteY7" fmla="*/ 461082 h 922163"/>
                <a:gd name="connsiteX0" fmla="*/ 1758252 w 1993179"/>
                <a:gd name="connsiteY0" fmla="*/ 922163 h 922163"/>
                <a:gd name="connsiteX1" fmla="*/ 8076 w 1993179"/>
                <a:gd name="connsiteY1" fmla="*/ 922163 h 922163"/>
                <a:gd name="connsiteX2" fmla="*/ 470446 w 1993179"/>
                <a:gd name="connsiteY2" fmla="*/ 461082 h 922163"/>
                <a:gd name="connsiteX3" fmla="*/ 7006 w 1993179"/>
                <a:gd name="connsiteY3" fmla="*/ 49482 h 922163"/>
                <a:gd name="connsiteX4" fmla="*/ 51024 w 1993179"/>
                <a:gd name="connsiteY4" fmla="*/ 0 h 922163"/>
                <a:gd name="connsiteX5" fmla="*/ 1545895 w 1993179"/>
                <a:gd name="connsiteY5" fmla="*/ 0 h 922163"/>
                <a:gd name="connsiteX6" fmla="*/ 1633931 w 1993179"/>
                <a:gd name="connsiteY6" fmla="*/ 49482 h 922163"/>
                <a:gd name="connsiteX7" fmla="*/ 1993179 w 1993179"/>
                <a:gd name="connsiteY7" fmla="*/ 461082 h 922163"/>
                <a:gd name="connsiteX0" fmla="*/ 1758252 w 1993179"/>
                <a:gd name="connsiteY0" fmla="*/ 922163 h 922163"/>
                <a:gd name="connsiteX1" fmla="*/ 8076 w 1993179"/>
                <a:gd name="connsiteY1" fmla="*/ 922163 h 922163"/>
                <a:gd name="connsiteX2" fmla="*/ 470446 w 1993179"/>
                <a:gd name="connsiteY2" fmla="*/ 461082 h 922163"/>
                <a:gd name="connsiteX3" fmla="*/ 7006 w 1993179"/>
                <a:gd name="connsiteY3" fmla="*/ 49482 h 922163"/>
                <a:gd name="connsiteX4" fmla="*/ 51024 w 1993179"/>
                <a:gd name="connsiteY4" fmla="*/ 0 h 922163"/>
                <a:gd name="connsiteX5" fmla="*/ 1545895 w 1993179"/>
                <a:gd name="connsiteY5" fmla="*/ 0 h 922163"/>
                <a:gd name="connsiteX6" fmla="*/ 1633931 w 1993179"/>
                <a:gd name="connsiteY6" fmla="*/ 49482 h 922163"/>
                <a:gd name="connsiteX7" fmla="*/ 1993179 w 1993179"/>
                <a:gd name="connsiteY7" fmla="*/ 461082 h 922163"/>
                <a:gd name="connsiteX0" fmla="*/ 1760461 w 1995388"/>
                <a:gd name="connsiteY0" fmla="*/ 922163 h 922163"/>
                <a:gd name="connsiteX1" fmla="*/ 10285 w 1995388"/>
                <a:gd name="connsiteY1" fmla="*/ 922163 h 922163"/>
                <a:gd name="connsiteX2" fmla="*/ 472655 w 1995388"/>
                <a:gd name="connsiteY2" fmla="*/ 461082 h 922163"/>
                <a:gd name="connsiteX3" fmla="*/ 9215 w 1995388"/>
                <a:gd name="connsiteY3" fmla="*/ 49482 h 922163"/>
                <a:gd name="connsiteX4" fmla="*/ 53233 w 1995388"/>
                <a:gd name="connsiteY4" fmla="*/ 0 h 922163"/>
                <a:gd name="connsiteX5" fmla="*/ 1548104 w 1995388"/>
                <a:gd name="connsiteY5" fmla="*/ 0 h 922163"/>
                <a:gd name="connsiteX6" fmla="*/ 1636140 w 1995388"/>
                <a:gd name="connsiteY6" fmla="*/ 49482 h 922163"/>
                <a:gd name="connsiteX7" fmla="*/ 1995388 w 1995388"/>
                <a:gd name="connsiteY7" fmla="*/ 461082 h 922163"/>
                <a:gd name="connsiteX0" fmla="*/ 1760209 w 1995136"/>
                <a:gd name="connsiteY0" fmla="*/ 922163 h 922163"/>
                <a:gd name="connsiteX1" fmla="*/ 10033 w 1995136"/>
                <a:gd name="connsiteY1" fmla="*/ 922163 h 922163"/>
                <a:gd name="connsiteX2" fmla="*/ 472403 w 1995136"/>
                <a:gd name="connsiteY2" fmla="*/ 461082 h 922163"/>
                <a:gd name="connsiteX3" fmla="*/ 8963 w 1995136"/>
                <a:gd name="connsiteY3" fmla="*/ 49482 h 922163"/>
                <a:gd name="connsiteX4" fmla="*/ 65745 w 1995136"/>
                <a:gd name="connsiteY4" fmla="*/ 0 h 922163"/>
                <a:gd name="connsiteX5" fmla="*/ 1547852 w 1995136"/>
                <a:gd name="connsiteY5" fmla="*/ 0 h 922163"/>
                <a:gd name="connsiteX6" fmla="*/ 1635888 w 1995136"/>
                <a:gd name="connsiteY6" fmla="*/ 49482 h 922163"/>
                <a:gd name="connsiteX7" fmla="*/ 1995136 w 1995136"/>
                <a:gd name="connsiteY7" fmla="*/ 461082 h 922163"/>
                <a:gd name="connsiteX0" fmla="*/ 1760207 w 1995134"/>
                <a:gd name="connsiteY0" fmla="*/ 922163 h 922163"/>
                <a:gd name="connsiteX1" fmla="*/ 10031 w 1995134"/>
                <a:gd name="connsiteY1" fmla="*/ 922163 h 922163"/>
                <a:gd name="connsiteX2" fmla="*/ 472401 w 1995134"/>
                <a:gd name="connsiteY2" fmla="*/ 461082 h 922163"/>
                <a:gd name="connsiteX3" fmla="*/ 8961 w 1995134"/>
                <a:gd name="connsiteY3" fmla="*/ 49482 h 922163"/>
                <a:gd name="connsiteX4" fmla="*/ 65743 w 1995134"/>
                <a:gd name="connsiteY4" fmla="*/ 0 h 922163"/>
                <a:gd name="connsiteX5" fmla="*/ 1547850 w 1995134"/>
                <a:gd name="connsiteY5" fmla="*/ 0 h 922163"/>
                <a:gd name="connsiteX6" fmla="*/ 1681315 w 1995134"/>
                <a:gd name="connsiteY6" fmla="*/ 49482 h 922163"/>
                <a:gd name="connsiteX7" fmla="*/ 1995134 w 1995134"/>
                <a:gd name="connsiteY7" fmla="*/ 461082 h 922163"/>
                <a:gd name="connsiteX0" fmla="*/ 1760207 w 2144755"/>
                <a:gd name="connsiteY0" fmla="*/ 922163 h 922163"/>
                <a:gd name="connsiteX1" fmla="*/ 10031 w 2144755"/>
                <a:gd name="connsiteY1" fmla="*/ 922163 h 922163"/>
                <a:gd name="connsiteX2" fmla="*/ 472401 w 2144755"/>
                <a:gd name="connsiteY2" fmla="*/ 461082 h 922163"/>
                <a:gd name="connsiteX3" fmla="*/ 8961 w 2144755"/>
                <a:gd name="connsiteY3" fmla="*/ 49482 h 922163"/>
                <a:gd name="connsiteX4" fmla="*/ 65743 w 2144755"/>
                <a:gd name="connsiteY4" fmla="*/ 0 h 922163"/>
                <a:gd name="connsiteX5" fmla="*/ 1547850 w 2144755"/>
                <a:gd name="connsiteY5" fmla="*/ 0 h 922163"/>
                <a:gd name="connsiteX6" fmla="*/ 1681315 w 2144755"/>
                <a:gd name="connsiteY6" fmla="*/ 49482 h 922163"/>
                <a:gd name="connsiteX7" fmla="*/ 2144755 w 2144755"/>
                <a:gd name="connsiteY7" fmla="*/ 461082 h 922163"/>
                <a:gd name="connsiteX0" fmla="*/ 1760207 w 2144755"/>
                <a:gd name="connsiteY0" fmla="*/ 922163 h 922163"/>
                <a:gd name="connsiteX1" fmla="*/ 10031 w 2144755"/>
                <a:gd name="connsiteY1" fmla="*/ 922163 h 922163"/>
                <a:gd name="connsiteX2" fmla="*/ 472401 w 2144755"/>
                <a:gd name="connsiteY2" fmla="*/ 461082 h 922163"/>
                <a:gd name="connsiteX3" fmla="*/ 8961 w 2144755"/>
                <a:gd name="connsiteY3" fmla="*/ 49482 h 922163"/>
                <a:gd name="connsiteX4" fmla="*/ 65743 w 2144755"/>
                <a:gd name="connsiteY4" fmla="*/ 0 h 922163"/>
                <a:gd name="connsiteX5" fmla="*/ 1547850 w 2144755"/>
                <a:gd name="connsiteY5" fmla="*/ 0 h 922163"/>
                <a:gd name="connsiteX6" fmla="*/ 1681315 w 2144755"/>
                <a:gd name="connsiteY6" fmla="*/ 49482 h 922163"/>
                <a:gd name="connsiteX7" fmla="*/ 2144755 w 2144755"/>
                <a:gd name="connsiteY7" fmla="*/ 461082 h 922163"/>
                <a:gd name="connsiteX0" fmla="*/ 1760207 w 2144755"/>
                <a:gd name="connsiteY0" fmla="*/ 922163 h 922163"/>
                <a:gd name="connsiteX1" fmla="*/ 10031 w 2144755"/>
                <a:gd name="connsiteY1" fmla="*/ 922163 h 922163"/>
                <a:gd name="connsiteX2" fmla="*/ 472401 w 2144755"/>
                <a:gd name="connsiteY2" fmla="*/ 461082 h 922163"/>
                <a:gd name="connsiteX3" fmla="*/ 8961 w 2144755"/>
                <a:gd name="connsiteY3" fmla="*/ 49482 h 922163"/>
                <a:gd name="connsiteX4" fmla="*/ 65743 w 2144755"/>
                <a:gd name="connsiteY4" fmla="*/ 0 h 922163"/>
                <a:gd name="connsiteX5" fmla="*/ 1547850 w 2144755"/>
                <a:gd name="connsiteY5" fmla="*/ 0 h 922163"/>
                <a:gd name="connsiteX6" fmla="*/ 1681315 w 2144755"/>
                <a:gd name="connsiteY6" fmla="*/ 49482 h 922163"/>
                <a:gd name="connsiteX7" fmla="*/ 2144755 w 2144755"/>
                <a:gd name="connsiteY7" fmla="*/ 461082 h 922163"/>
                <a:gd name="connsiteX0" fmla="*/ 1760207 w 2144755"/>
                <a:gd name="connsiteY0" fmla="*/ 922163 h 922163"/>
                <a:gd name="connsiteX1" fmla="*/ 10031 w 2144755"/>
                <a:gd name="connsiteY1" fmla="*/ 922163 h 922163"/>
                <a:gd name="connsiteX2" fmla="*/ 472401 w 2144755"/>
                <a:gd name="connsiteY2" fmla="*/ 461082 h 922163"/>
                <a:gd name="connsiteX3" fmla="*/ 8961 w 2144755"/>
                <a:gd name="connsiteY3" fmla="*/ 49482 h 922163"/>
                <a:gd name="connsiteX4" fmla="*/ 65743 w 2144755"/>
                <a:gd name="connsiteY4" fmla="*/ 0 h 922163"/>
                <a:gd name="connsiteX5" fmla="*/ 1567745 w 2144755"/>
                <a:gd name="connsiteY5" fmla="*/ 0 h 922163"/>
                <a:gd name="connsiteX6" fmla="*/ 1681315 w 2144755"/>
                <a:gd name="connsiteY6" fmla="*/ 49482 h 922163"/>
                <a:gd name="connsiteX7" fmla="*/ 2144755 w 2144755"/>
                <a:gd name="connsiteY7" fmla="*/ 461082 h 922163"/>
                <a:gd name="connsiteX0" fmla="*/ 1841391 w 2144755"/>
                <a:gd name="connsiteY0" fmla="*/ 922163 h 922163"/>
                <a:gd name="connsiteX1" fmla="*/ 10031 w 2144755"/>
                <a:gd name="connsiteY1" fmla="*/ 922163 h 922163"/>
                <a:gd name="connsiteX2" fmla="*/ 472401 w 2144755"/>
                <a:gd name="connsiteY2" fmla="*/ 461082 h 922163"/>
                <a:gd name="connsiteX3" fmla="*/ 8961 w 2144755"/>
                <a:gd name="connsiteY3" fmla="*/ 49482 h 922163"/>
                <a:gd name="connsiteX4" fmla="*/ 65743 w 2144755"/>
                <a:gd name="connsiteY4" fmla="*/ 0 h 922163"/>
                <a:gd name="connsiteX5" fmla="*/ 1567745 w 2144755"/>
                <a:gd name="connsiteY5" fmla="*/ 0 h 922163"/>
                <a:gd name="connsiteX6" fmla="*/ 1681315 w 2144755"/>
                <a:gd name="connsiteY6" fmla="*/ 49482 h 922163"/>
                <a:gd name="connsiteX7" fmla="*/ 2144755 w 2144755"/>
                <a:gd name="connsiteY7" fmla="*/ 461082 h 922163"/>
                <a:gd name="connsiteX0" fmla="*/ 1841393 w 2144757"/>
                <a:gd name="connsiteY0" fmla="*/ 922163 h 922163"/>
                <a:gd name="connsiteX1" fmla="*/ 10033 w 2144757"/>
                <a:gd name="connsiteY1" fmla="*/ 922163 h 922163"/>
                <a:gd name="connsiteX2" fmla="*/ 472403 w 2144757"/>
                <a:gd name="connsiteY2" fmla="*/ 461082 h 922163"/>
                <a:gd name="connsiteX3" fmla="*/ 8962 w 2144757"/>
                <a:gd name="connsiteY3" fmla="*/ 49482 h 922163"/>
                <a:gd name="connsiteX4" fmla="*/ 65745 w 2144757"/>
                <a:gd name="connsiteY4" fmla="*/ 0 h 922163"/>
                <a:gd name="connsiteX5" fmla="*/ 1567747 w 2144757"/>
                <a:gd name="connsiteY5" fmla="*/ 0 h 922163"/>
                <a:gd name="connsiteX6" fmla="*/ 1681317 w 2144757"/>
                <a:gd name="connsiteY6" fmla="*/ 49482 h 922163"/>
                <a:gd name="connsiteX7" fmla="*/ 2144757 w 2144757"/>
                <a:gd name="connsiteY7" fmla="*/ 461082 h 922163"/>
                <a:gd name="connsiteX0" fmla="*/ 1841393 w 2144757"/>
                <a:gd name="connsiteY0" fmla="*/ 922163 h 922163"/>
                <a:gd name="connsiteX1" fmla="*/ 10033 w 2144757"/>
                <a:gd name="connsiteY1" fmla="*/ 922163 h 922163"/>
                <a:gd name="connsiteX2" fmla="*/ 462613 w 2144757"/>
                <a:gd name="connsiteY2" fmla="*/ 461082 h 922163"/>
                <a:gd name="connsiteX3" fmla="*/ 8962 w 2144757"/>
                <a:gd name="connsiteY3" fmla="*/ 49482 h 922163"/>
                <a:gd name="connsiteX4" fmla="*/ 65745 w 2144757"/>
                <a:gd name="connsiteY4" fmla="*/ 0 h 922163"/>
                <a:gd name="connsiteX5" fmla="*/ 1567747 w 2144757"/>
                <a:gd name="connsiteY5" fmla="*/ 0 h 922163"/>
                <a:gd name="connsiteX6" fmla="*/ 1681317 w 2144757"/>
                <a:gd name="connsiteY6" fmla="*/ 49482 h 922163"/>
                <a:gd name="connsiteX7" fmla="*/ 2144757 w 2144757"/>
                <a:gd name="connsiteY7" fmla="*/ 461082 h 922163"/>
                <a:gd name="connsiteX0" fmla="*/ 1841393 w 2144757"/>
                <a:gd name="connsiteY0" fmla="*/ 922163 h 922163"/>
                <a:gd name="connsiteX1" fmla="*/ 10033 w 2144757"/>
                <a:gd name="connsiteY1" fmla="*/ 922163 h 922163"/>
                <a:gd name="connsiteX2" fmla="*/ 462613 w 2144757"/>
                <a:gd name="connsiteY2" fmla="*/ 461082 h 922163"/>
                <a:gd name="connsiteX3" fmla="*/ 8962 w 2144757"/>
                <a:gd name="connsiteY3" fmla="*/ 49482 h 922163"/>
                <a:gd name="connsiteX4" fmla="*/ 65745 w 2144757"/>
                <a:gd name="connsiteY4" fmla="*/ 0 h 922163"/>
                <a:gd name="connsiteX5" fmla="*/ 1567747 w 2144757"/>
                <a:gd name="connsiteY5" fmla="*/ 0 h 922163"/>
                <a:gd name="connsiteX6" fmla="*/ 1681317 w 2144757"/>
                <a:gd name="connsiteY6" fmla="*/ 49482 h 922163"/>
                <a:gd name="connsiteX7" fmla="*/ 2144757 w 2144757"/>
                <a:gd name="connsiteY7" fmla="*/ 461082 h 922163"/>
                <a:gd name="connsiteX0" fmla="*/ 1841393 w 2144757"/>
                <a:gd name="connsiteY0" fmla="*/ 922163 h 922163"/>
                <a:gd name="connsiteX1" fmla="*/ 10033 w 2144757"/>
                <a:gd name="connsiteY1" fmla="*/ 922163 h 922163"/>
                <a:gd name="connsiteX2" fmla="*/ 462613 w 2144757"/>
                <a:gd name="connsiteY2" fmla="*/ 461082 h 922163"/>
                <a:gd name="connsiteX3" fmla="*/ 8962 w 2144757"/>
                <a:gd name="connsiteY3" fmla="*/ 49482 h 922163"/>
                <a:gd name="connsiteX4" fmla="*/ 65745 w 2144757"/>
                <a:gd name="connsiteY4" fmla="*/ 0 h 922163"/>
                <a:gd name="connsiteX5" fmla="*/ 1567747 w 2144757"/>
                <a:gd name="connsiteY5" fmla="*/ 0 h 922163"/>
                <a:gd name="connsiteX6" fmla="*/ 1681317 w 2144757"/>
                <a:gd name="connsiteY6" fmla="*/ 49482 h 922163"/>
                <a:gd name="connsiteX7" fmla="*/ 2144757 w 2144757"/>
                <a:gd name="connsiteY7" fmla="*/ 461082 h 922163"/>
                <a:gd name="connsiteX0" fmla="*/ 1841186 w 2144550"/>
                <a:gd name="connsiteY0" fmla="*/ 922163 h 922163"/>
                <a:gd name="connsiteX1" fmla="*/ 9826 w 2144550"/>
                <a:gd name="connsiteY1" fmla="*/ 922163 h 922163"/>
                <a:gd name="connsiteX2" fmla="*/ 462406 w 2144550"/>
                <a:gd name="connsiteY2" fmla="*/ 461082 h 922163"/>
                <a:gd name="connsiteX3" fmla="*/ 8755 w 2144550"/>
                <a:gd name="connsiteY3" fmla="*/ 49482 h 922163"/>
                <a:gd name="connsiteX4" fmla="*/ 65538 w 2144550"/>
                <a:gd name="connsiteY4" fmla="*/ 0 h 922163"/>
                <a:gd name="connsiteX5" fmla="*/ 1567540 w 2144550"/>
                <a:gd name="connsiteY5" fmla="*/ 0 h 922163"/>
                <a:gd name="connsiteX6" fmla="*/ 1681110 w 2144550"/>
                <a:gd name="connsiteY6" fmla="*/ 49482 h 922163"/>
                <a:gd name="connsiteX7" fmla="*/ 2144550 w 2144550"/>
                <a:gd name="connsiteY7" fmla="*/ 461082 h 922163"/>
                <a:gd name="connsiteX0" fmla="*/ 1841209 w 2144573"/>
                <a:gd name="connsiteY0" fmla="*/ 922163 h 922163"/>
                <a:gd name="connsiteX1" fmla="*/ 9849 w 2144573"/>
                <a:gd name="connsiteY1" fmla="*/ 922163 h 922163"/>
                <a:gd name="connsiteX2" fmla="*/ 462429 w 2144573"/>
                <a:gd name="connsiteY2" fmla="*/ 461082 h 922163"/>
                <a:gd name="connsiteX3" fmla="*/ 8778 w 2144573"/>
                <a:gd name="connsiteY3" fmla="*/ 49482 h 922163"/>
                <a:gd name="connsiteX4" fmla="*/ 64366 w 2144573"/>
                <a:gd name="connsiteY4" fmla="*/ 0 h 922163"/>
                <a:gd name="connsiteX5" fmla="*/ 1567563 w 2144573"/>
                <a:gd name="connsiteY5" fmla="*/ 0 h 922163"/>
                <a:gd name="connsiteX6" fmla="*/ 1681133 w 2144573"/>
                <a:gd name="connsiteY6" fmla="*/ 49482 h 922163"/>
                <a:gd name="connsiteX7" fmla="*/ 2144573 w 2144573"/>
                <a:gd name="connsiteY7" fmla="*/ 461082 h 922163"/>
                <a:gd name="connsiteX0" fmla="*/ 1841209 w 2144573"/>
                <a:gd name="connsiteY0" fmla="*/ 922163 h 922163"/>
                <a:gd name="connsiteX1" fmla="*/ 9849 w 2144573"/>
                <a:gd name="connsiteY1" fmla="*/ 922163 h 922163"/>
                <a:gd name="connsiteX2" fmla="*/ 462429 w 2144573"/>
                <a:gd name="connsiteY2" fmla="*/ 461082 h 922163"/>
                <a:gd name="connsiteX3" fmla="*/ 8778 w 2144573"/>
                <a:gd name="connsiteY3" fmla="*/ 49482 h 922163"/>
                <a:gd name="connsiteX4" fmla="*/ 64366 w 2144573"/>
                <a:gd name="connsiteY4" fmla="*/ 0 h 922163"/>
                <a:gd name="connsiteX5" fmla="*/ 1567563 w 2144573"/>
                <a:gd name="connsiteY5" fmla="*/ 0 h 922163"/>
                <a:gd name="connsiteX6" fmla="*/ 1725602 w 2144573"/>
                <a:gd name="connsiteY6" fmla="*/ 49482 h 922163"/>
                <a:gd name="connsiteX7" fmla="*/ 2144573 w 2144573"/>
                <a:gd name="connsiteY7" fmla="*/ 461082 h 922163"/>
                <a:gd name="connsiteX0" fmla="*/ 1841209 w 2179251"/>
                <a:gd name="connsiteY0" fmla="*/ 922163 h 922163"/>
                <a:gd name="connsiteX1" fmla="*/ 9849 w 2179251"/>
                <a:gd name="connsiteY1" fmla="*/ 922163 h 922163"/>
                <a:gd name="connsiteX2" fmla="*/ 462429 w 2179251"/>
                <a:gd name="connsiteY2" fmla="*/ 461082 h 922163"/>
                <a:gd name="connsiteX3" fmla="*/ 8778 w 2179251"/>
                <a:gd name="connsiteY3" fmla="*/ 49482 h 922163"/>
                <a:gd name="connsiteX4" fmla="*/ 64366 w 2179251"/>
                <a:gd name="connsiteY4" fmla="*/ 0 h 922163"/>
                <a:gd name="connsiteX5" fmla="*/ 1567563 w 2179251"/>
                <a:gd name="connsiteY5" fmla="*/ 0 h 922163"/>
                <a:gd name="connsiteX6" fmla="*/ 1725602 w 2179251"/>
                <a:gd name="connsiteY6" fmla="*/ 49482 h 922163"/>
                <a:gd name="connsiteX7" fmla="*/ 2179251 w 2179251"/>
                <a:gd name="connsiteY7" fmla="*/ 461082 h 922163"/>
                <a:gd name="connsiteX0" fmla="*/ 1841209 w 2179251"/>
                <a:gd name="connsiteY0" fmla="*/ 922163 h 922163"/>
                <a:gd name="connsiteX1" fmla="*/ 9849 w 2179251"/>
                <a:gd name="connsiteY1" fmla="*/ 922163 h 922163"/>
                <a:gd name="connsiteX2" fmla="*/ 462429 w 2179251"/>
                <a:gd name="connsiteY2" fmla="*/ 461082 h 922163"/>
                <a:gd name="connsiteX3" fmla="*/ 8778 w 2179251"/>
                <a:gd name="connsiteY3" fmla="*/ 49482 h 922163"/>
                <a:gd name="connsiteX4" fmla="*/ 64366 w 2179251"/>
                <a:gd name="connsiteY4" fmla="*/ 0 h 922163"/>
                <a:gd name="connsiteX5" fmla="*/ 1567563 w 2179251"/>
                <a:gd name="connsiteY5" fmla="*/ 0 h 922163"/>
                <a:gd name="connsiteX6" fmla="*/ 1725602 w 2179251"/>
                <a:gd name="connsiteY6" fmla="*/ 49482 h 922163"/>
                <a:gd name="connsiteX7" fmla="*/ 2179251 w 2179251"/>
                <a:gd name="connsiteY7" fmla="*/ 461082 h 922163"/>
                <a:gd name="connsiteX0" fmla="*/ 1841209 w 2179251"/>
                <a:gd name="connsiteY0" fmla="*/ 922163 h 922163"/>
                <a:gd name="connsiteX1" fmla="*/ 9849 w 2179251"/>
                <a:gd name="connsiteY1" fmla="*/ 922163 h 922163"/>
                <a:gd name="connsiteX2" fmla="*/ 462429 w 2179251"/>
                <a:gd name="connsiteY2" fmla="*/ 461082 h 922163"/>
                <a:gd name="connsiteX3" fmla="*/ 8778 w 2179251"/>
                <a:gd name="connsiteY3" fmla="*/ 49482 h 922163"/>
                <a:gd name="connsiteX4" fmla="*/ 64366 w 2179251"/>
                <a:gd name="connsiteY4" fmla="*/ 0 h 922163"/>
                <a:gd name="connsiteX5" fmla="*/ 1567563 w 2179251"/>
                <a:gd name="connsiteY5" fmla="*/ 0 h 922163"/>
                <a:gd name="connsiteX6" fmla="*/ 1725602 w 2179251"/>
                <a:gd name="connsiteY6" fmla="*/ 49482 h 922163"/>
                <a:gd name="connsiteX7" fmla="*/ 2179251 w 2179251"/>
                <a:gd name="connsiteY7" fmla="*/ 461082 h 922163"/>
                <a:gd name="connsiteX0" fmla="*/ 1841209 w 2179251"/>
                <a:gd name="connsiteY0" fmla="*/ 922163 h 922163"/>
                <a:gd name="connsiteX1" fmla="*/ 9849 w 2179251"/>
                <a:gd name="connsiteY1" fmla="*/ 922163 h 922163"/>
                <a:gd name="connsiteX2" fmla="*/ 462429 w 2179251"/>
                <a:gd name="connsiteY2" fmla="*/ 461082 h 922163"/>
                <a:gd name="connsiteX3" fmla="*/ 8778 w 2179251"/>
                <a:gd name="connsiteY3" fmla="*/ 49482 h 922163"/>
                <a:gd name="connsiteX4" fmla="*/ 64366 w 2179251"/>
                <a:gd name="connsiteY4" fmla="*/ 0 h 922163"/>
                <a:gd name="connsiteX5" fmla="*/ 1614431 w 2179251"/>
                <a:gd name="connsiteY5" fmla="*/ 0 h 922163"/>
                <a:gd name="connsiteX6" fmla="*/ 1725602 w 2179251"/>
                <a:gd name="connsiteY6" fmla="*/ 49482 h 922163"/>
                <a:gd name="connsiteX7" fmla="*/ 2179251 w 2179251"/>
                <a:gd name="connsiteY7" fmla="*/ 461082 h 922163"/>
                <a:gd name="connsiteX0" fmla="*/ 1882309 w 2179251"/>
                <a:gd name="connsiteY0" fmla="*/ 922163 h 922163"/>
                <a:gd name="connsiteX1" fmla="*/ 9849 w 2179251"/>
                <a:gd name="connsiteY1" fmla="*/ 922163 h 922163"/>
                <a:gd name="connsiteX2" fmla="*/ 462429 w 2179251"/>
                <a:gd name="connsiteY2" fmla="*/ 461082 h 922163"/>
                <a:gd name="connsiteX3" fmla="*/ 8778 w 2179251"/>
                <a:gd name="connsiteY3" fmla="*/ 49482 h 922163"/>
                <a:gd name="connsiteX4" fmla="*/ 64366 w 2179251"/>
                <a:gd name="connsiteY4" fmla="*/ 0 h 922163"/>
                <a:gd name="connsiteX5" fmla="*/ 1614431 w 2179251"/>
                <a:gd name="connsiteY5" fmla="*/ 0 h 922163"/>
                <a:gd name="connsiteX6" fmla="*/ 1725602 w 2179251"/>
                <a:gd name="connsiteY6" fmla="*/ 49482 h 922163"/>
                <a:gd name="connsiteX7" fmla="*/ 2179251 w 2179251"/>
                <a:gd name="connsiteY7" fmla="*/ 461082 h 922163"/>
                <a:gd name="connsiteX0" fmla="*/ 1882309 w 2179251"/>
                <a:gd name="connsiteY0" fmla="*/ 922163 h 922163"/>
                <a:gd name="connsiteX1" fmla="*/ 9849 w 2179251"/>
                <a:gd name="connsiteY1" fmla="*/ 922163 h 922163"/>
                <a:gd name="connsiteX2" fmla="*/ 462429 w 2179251"/>
                <a:gd name="connsiteY2" fmla="*/ 461082 h 922163"/>
                <a:gd name="connsiteX3" fmla="*/ 8779 w 2179251"/>
                <a:gd name="connsiteY3" fmla="*/ 49482 h 922163"/>
                <a:gd name="connsiteX4" fmla="*/ 64366 w 2179251"/>
                <a:gd name="connsiteY4" fmla="*/ 0 h 922163"/>
                <a:gd name="connsiteX5" fmla="*/ 1614431 w 2179251"/>
                <a:gd name="connsiteY5" fmla="*/ 0 h 922163"/>
                <a:gd name="connsiteX6" fmla="*/ 1725602 w 2179251"/>
                <a:gd name="connsiteY6" fmla="*/ 49482 h 922163"/>
                <a:gd name="connsiteX7" fmla="*/ 2179251 w 2179251"/>
                <a:gd name="connsiteY7" fmla="*/ 461082 h 922163"/>
                <a:gd name="connsiteX0" fmla="*/ 1882309 w 2179251"/>
                <a:gd name="connsiteY0" fmla="*/ 922163 h 922163"/>
                <a:gd name="connsiteX1" fmla="*/ 9849 w 2179251"/>
                <a:gd name="connsiteY1" fmla="*/ 922163 h 922163"/>
                <a:gd name="connsiteX2" fmla="*/ 406385 w 2179251"/>
                <a:gd name="connsiteY2" fmla="*/ 461082 h 922163"/>
                <a:gd name="connsiteX3" fmla="*/ 8779 w 2179251"/>
                <a:gd name="connsiteY3" fmla="*/ 49482 h 922163"/>
                <a:gd name="connsiteX4" fmla="*/ 64366 w 2179251"/>
                <a:gd name="connsiteY4" fmla="*/ 0 h 922163"/>
                <a:gd name="connsiteX5" fmla="*/ 1614431 w 2179251"/>
                <a:gd name="connsiteY5" fmla="*/ 0 h 922163"/>
                <a:gd name="connsiteX6" fmla="*/ 1725602 w 2179251"/>
                <a:gd name="connsiteY6" fmla="*/ 49482 h 922163"/>
                <a:gd name="connsiteX7" fmla="*/ 2179251 w 2179251"/>
                <a:gd name="connsiteY7" fmla="*/ 461082 h 922163"/>
                <a:gd name="connsiteX0" fmla="*/ 1882309 w 2179251"/>
                <a:gd name="connsiteY0" fmla="*/ 922163 h 922163"/>
                <a:gd name="connsiteX1" fmla="*/ 9849 w 2179251"/>
                <a:gd name="connsiteY1" fmla="*/ 922163 h 922163"/>
                <a:gd name="connsiteX2" fmla="*/ 406385 w 2179251"/>
                <a:gd name="connsiteY2" fmla="*/ 461082 h 922163"/>
                <a:gd name="connsiteX3" fmla="*/ 8779 w 2179251"/>
                <a:gd name="connsiteY3" fmla="*/ 49482 h 922163"/>
                <a:gd name="connsiteX4" fmla="*/ 64366 w 2179251"/>
                <a:gd name="connsiteY4" fmla="*/ 0 h 922163"/>
                <a:gd name="connsiteX5" fmla="*/ 1614431 w 2179251"/>
                <a:gd name="connsiteY5" fmla="*/ 0 h 922163"/>
                <a:gd name="connsiteX6" fmla="*/ 1725602 w 2179251"/>
                <a:gd name="connsiteY6" fmla="*/ 49482 h 922163"/>
                <a:gd name="connsiteX7" fmla="*/ 2179251 w 2179251"/>
                <a:gd name="connsiteY7" fmla="*/ 461082 h 922163"/>
                <a:gd name="connsiteX0" fmla="*/ 1882309 w 2179251"/>
                <a:gd name="connsiteY0" fmla="*/ 922163 h 922163"/>
                <a:gd name="connsiteX1" fmla="*/ 9849 w 2179251"/>
                <a:gd name="connsiteY1" fmla="*/ 922163 h 922163"/>
                <a:gd name="connsiteX2" fmla="*/ 406385 w 2179251"/>
                <a:gd name="connsiteY2" fmla="*/ 461082 h 922163"/>
                <a:gd name="connsiteX3" fmla="*/ 8779 w 2179251"/>
                <a:gd name="connsiteY3" fmla="*/ 49482 h 922163"/>
                <a:gd name="connsiteX4" fmla="*/ 64366 w 2179251"/>
                <a:gd name="connsiteY4" fmla="*/ 0 h 922163"/>
                <a:gd name="connsiteX5" fmla="*/ 1614431 w 2179251"/>
                <a:gd name="connsiteY5" fmla="*/ 0 h 922163"/>
                <a:gd name="connsiteX6" fmla="*/ 1725602 w 2179251"/>
                <a:gd name="connsiteY6" fmla="*/ 49482 h 922163"/>
                <a:gd name="connsiteX7" fmla="*/ 2179251 w 2179251"/>
                <a:gd name="connsiteY7" fmla="*/ 461082 h 922163"/>
                <a:gd name="connsiteX0" fmla="*/ 1881134 w 2178076"/>
                <a:gd name="connsiteY0" fmla="*/ 922163 h 922163"/>
                <a:gd name="connsiteX1" fmla="*/ 8674 w 2178076"/>
                <a:gd name="connsiteY1" fmla="*/ 922163 h 922163"/>
                <a:gd name="connsiteX2" fmla="*/ 405210 w 2178076"/>
                <a:gd name="connsiteY2" fmla="*/ 461082 h 922163"/>
                <a:gd name="connsiteX3" fmla="*/ 7604 w 2178076"/>
                <a:gd name="connsiteY3" fmla="*/ 49482 h 922163"/>
                <a:gd name="connsiteX4" fmla="*/ 63191 w 2178076"/>
                <a:gd name="connsiteY4" fmla="*/ 0 h 922163"/>
                <a:gd name="connsiteX5" fmla="*/ 1613256 w 2178076"/>
                <a:gd name="connsiteY5" fmla="*/ 0 h 922163"/>
                <a:gd name="connsiteX6" fmla="*/ 1724427 w 2178076"/>
                <a:gd name="connsiteY6" fmla="*/ 49482 h 922163"/>
                <a:gd name="connsiteX7" fmla="*/ 2178076 w 2178076"/>
                <a:gd name="connsiteY7" fmla="*/ 461082 h 922163"/>
                <a:gd name="connsiteX0" fmla="*/ 1881257 w 2178199"/>
                <a:gd name="connsiteY0" fmla="*/ 922163 h 922163"/>
                <a:gd name="connsiteX1" fmla="*/ 8797 w 2178199"/>
                <a:gd name="connsiteY1" fmla="*/ 922163 h 922163"/>
                <a:gd name="connsiteX2" fmla="*/ 405333 w 2178199"/>
                <a:gd name="connsiteY2" fmla="*/ 461082 h 922163"/>
                <a:gd name="connsiteX3" fmla="*/ 7727 w 2178199"/>
                <a:gd name="connsiteY3" fmla="*/ 49482 h 922163"/>
                <a:gd name="connsiteX4" fmla="*/ 56444 w 2178199"/>
                <a:gd name="connsiteY4" fmla="*/ 0 h 922163"/>
                <a:gd name="connsiteX5" fmla="*/ 1613379 w 2178199"/>
                <a:gd name="connsiteY5" fmla="*/ 0 h 922163"/>
                <a:gd name="connsiteX6" fmla="*/ 1724550 w 2178199"/>
                <a:gd name="connsiteY6" fmla="*/ 49482 h 922163"/>
                <a:gd name="connsiteX7" fmla="*/ 2178199 w 2178199"/>
                <a:gd name="connsiteY7" fmla="*/ 461082 h 922163"/>
                <a:gd name="connsiteX0" fmla="*/ 1881257 w 2178199"/>
                <a:gd name="connsiteY0" fmla="*/ 922163 h 922163"/>
                <a:gd name="connsiteX1" fmla="*/ 8797 w 2178199"/>
                <a:gd name="connsiteY1" fmla="*/ 922163 h 922163"/>
                <a:gd name="connsiteX2" fmla="*/ 405333 w 2178199"/>
                <a:gd name="connsiteY2" fmla="*/ 461082 h 922163"/>
                <a:gd name="connsiteX3" fmla="*/ 7727 w 2178199"/>
                <a:gd name="connsiteY3" fmla="*/ 49482 h 922163"/>
                <a:gd name="connsiteX4" fmla="*/ 56444 w 2178199"/>
                <a:gd name="connsiteY4" fmla="*/ 0 h 922163"/>
                <a:gd name="connsiteX5" fmla="*/ 1613379 w 2178199"/>
                <a:gd name="connsiteY5" fmla="*/ 0 h 922163"/>
                <a:gd name="connsiteX6" fmla="*/ 1763525 w 2178199"/>
                <a:gd name="connsiteY6" fmla="*/ 49482 h 922163"/>
                <a:gd name="connsiteX7" fmla="*/ 2178199 w 2178199"/>
                <a:gd name="connsiteY7" fmla="*/ 461082 h 922163"/>
                <a:gd name="connsiteX0" fmla="*/ 1881257 w 2161131"/>
                <a:gd name="connsiteY0" fmla="*/ 922163 h 922163"/>
                <a:gd name="connsiteX1" fmla="*/ 8797 w 2161131"/>
                <a:gd name="connsiteY1" fmla="*/ 922163 h 922163"/>
                <a:gd name="connsiteX2" fmla="*/ 405333 w 2161131"/>
                <a:gd name="connsiteY2" fmla="*/ 461082 h 922163"/>
                <a:gd name="connsiteX3" fmla="*/ 7727 w 2161131"/>
                <a:gd name="connsiteY3" fmla="*/ 49482 h 922163"/>
                <a:gd name="connsiteX4" fmla="*/ 56444 w 2161131"/>
                <a:gd name="connsiteY4" fmla="*/ 0 h 922163"/>
                <a:gd name="connsiteX5" fmla="*/ 1613379 w 2161131"/>
                <a:gd name="connsiteY5" fmla="*/ 0 h 922163"/>
                <a:gd name="connsiteX6" fmla="*/ 1763525 w 2161131"/>
                <a:gd name="connsiteY6" fmla="*/ 49482 h 922163"/>
                <a:gd name="connsiteX7" fmla="*/ 2161131 w 2161131"/>
                <a:gd name="connsiteY7" fmla="*/ 461082 h 922163"/>
                <a:gd name="connsiteX0" fmla="*/ 1881257 w 2161131"/>
                <a:gd name="connsiteY0" fmla="*/ 922163 h 922163"/>
                <a:gd name="connsiteX1" fmla="*/ 8797 w 2161131"/>
                <a:gd name="connsiteY1" fmla="*/ 922163 h 922163"/>
                <a:gd name="connsiteX2" fmla="*/ 405333 w 2161131"/>
                <a:gd name="connsiteY2" fmla="*/ 461082 h 922163"/>
                <a:gd name="connsiteX3" fmla="*/ 7727 w 2161131"/>
                <a:gd name="connsiteY3" fmla="*/ 49482 h 922163"/>
                <a:gd name="connsiteX4" fmla="*/ 56444 w 2161131"/>
                <a:gd name="connsiteY4" fmla="*/ 0 h 922163"/>
                <a:gd name="connsiteX5" fmla="*/ 1613379 w 2161131"/>
                <a:gd name="connsiteY5" fmla="*/ 0 h 922163"/>
                <a:gd name="connsiteX6" fmla="*/ 1763525 w 2161131"/>
                <a:gd name="connsiteY6" fmla="*/ 49482 h 922163"/>
                <a:gd name="connsiteX7" fmla="*/ 2161131 w 2161131"/>
                <a:gd name="connsiteY7" fmla="*/ 461082 h 922163"/>
                <a:gd name="connsiteX0" fmla="*/ 1881257 w 2161131"/>
                <a:gd name="connsiteY0" fmla="*/ 922163 h 922163"/>
                <a:gd name="connsiteX1" fmla="*/ 8797 w 2161131"/>
                <a:gd name="connsiteY1" fmla="*/ 922163 h 922163"/>
                <a:gd name="connsiteX2" fmla="*/ 405333 w 2161131"/>
                <a:gd name="connsiteY2" fmla="*/ 461082 h 922163"/>
                <a:gd name="connsiteX3" fmla="*/ 7727 w 2161131"/>
                <a:gd name="connsiteY3" fmla="*/ 49482 h 922163"/>
                <a:gd name="connsiteX4" fmla="*/ 56444 w 2161131"/>
                <a:gd name="connsiteY4" fmla="*/ 0 h 922163"/>
                <a:gd name="connsiteX5" fmla="*/ 1613379 w 2161131"/>
                <a:gd name="connsiteY5" fmla="*/ 0 h 922163"/>
                <a:gd name="connsiteX6" fmla="*/ 1763525 w 2161131"/>
                <a:gd name="connsiteY6" fmla="*/ 49482 h 922163"/>
                <a:gd name="connsiteX7" fmla="*/ 2161131 w 2161131"/>
                <a:gd name="connsiteY7" fmla="*/ 461082 h 922163"/>
                <a:gd name="connsiteX0" fmla="*/ 1881257 w 2161131"/>
                <a:gd name="connsiteY0" fmla="*/ 922163 h 922163"/>
                <a:gd name="connsiteX1" fmla="*/ 8797 w 2161131"/>
                <a:gd name="connsiteY1" fmla="*/ 922163 h 922163"/>
                <a:gd name="connsiteX2" fmla="*/ 405333 w 2161131"/>
                <a:gd name="connsiteY2" fmla="*/ 461082 h 922163"/>
                <a:gd name="connsiteX3" fmla="*/ 7727 w 2161131"/>
                <a:gd name="connsiteY3" fmla="*/ 49482 h 922163"/>
                <a:gd name="connsiteX4" fmla="*/ 56444 w 2161131"/>
                <a:gd name="connsiteY4" fmla="*/ 0 h 922163"/>
                <a:gd name="connsiteX5" fmla="*/ 1666090 w 2161131"/>
                <a:gd name="connsiteY5" fmla="*/ 0 h 922163"/>
                <a:gd name="connsiteX6" fmla="*/ 1763525 w 2161131"/>
                <a:gd name="connsiteY6" fmla="*/ 49482 h 922163"/>
                <a:gd name="connsiteX7" fmla="*/ 2161131 w 2161131"/>
                <a:gd name="connsiteY7" fmla="*/ 461082 h 922163"/>
                <a:gd name="connsiteX0" fmla="*/ 1901009 w 2161131"/>
                <a:gd name="connsiteY0" fmla="*/ 922163 h 922163"/>
                <a:gd name="connsiteX1" fmla="*/ 8797 w 2161131"/>
                <a:gd name="connsiteY1" fmla="*/ 922163 h 922163"/>
                <a:gd name="connsiteX2" fmla="*/ 405333 w 2161131"/>
                <a:gd name="connsiteY2" fmla="*/ 461082 h 922163"/>
                <a:gd name="connsiteX3" fmla="*/ 7727 w 2161131"/>
                <a:gd name="connsiteY3" fmla="*/ 49482 h 922163"/>
                <a:gd name="connsiteX4" fmla="*/ 56444 w 2161131"/>
                <a:gd name="connsiteY4" fmla="*/ 0 h 922163"/>
                <a:gd name="connsiteX5" fmla="*/ 1666090 w 2161131"/>
                <a:gd name="connsiteY5" fmla="*/ 0 h 922163"/>
                <a:gd name="connsiteX6" fmla="*/ 1763525 w 2161131"/>
                <a:gd name="connsiteY6" fmla="*/ 49482 h 922163"/>
                <a:gd name="connsiteX7" fmla="*/ 2161131 w 2161131"/>
                <a:gd name="connsiteY7" fmla="*/ 461082 h 922163"/>
                <a:gd name="connsiteX0" fmla="*/ 1901009 w 2161131"/>
                <a:gd name="connsiteY0" fmla="*/ 922163 h 922163"/>
                <a:gd name="connsiteX1" fmla="*/ 8797 w 2161131"/>
                <a:gd name="connsiteY1" fmla="*/ 922163 h 922163"/>
                <a:gd name="connsiteX2" fmla="*/ 405333 w 2161131"/>
                <a:gd name="connsiteY2" fmla="*/ 461082 h 922163"/>
                <a:gd name="connsiteX3" fmla="*/ 7727 w 2161131"/>
                <a:gd name="connsiteY3" fmla="*/ 49482 h 922163"/>
                <a:gd name="connsiteX4" fmla="*/ 56444 w 2161131"/>
                <a:gd name="connsiteY4" fmla="*/ 0 h 922163"/>
                <a:gd name="connsiteX5" fmla="*/ 1666090 w 2161131"/>
                <a:gd name="connsiteY5" fmla="*/ 0 h 922163"/>
                <a:gd name="connsiteX6" fmla="*/ 1763525 w 2161131"/>
                <a:gd name="connsiteY6" fmla="*/ 49482 h 922163"/>
                <a:gd name="connsiteX7" fmla="*/ 2161131 w 2161131"/>
                <a:gd name="connsiteY7" fmla="*/ 461082 h 922163"/>
                <a:gd name="connsiteX0" fmla="*/ 1901009 w 2161131"/>
                <a:gd name="connsiteY0" fmla="*/ 922163 h 922163"/>
                <a:gd name="connsiteX1" fmla="*/ 8797 w 2161131"/>
                <a:gd name="connsiteY1" fmla="*/ 922163 h 922163"/>
                <a:gd name="connsiteX2" fmla="*/ 405334 w 2161131"/>
                <a:gd name="connsiteY2" fmla="*/ 461082 h 922163"/>
                <a:gd name="connsiteX3" fmla="*/ 7727 w 2161131"/>
                <a:gd name="connsiteY3" fmla="*/ 49482 h 922163"/>
                <a:gd name="connsiteX4" fmla="*/ 56444 w 2161131"/>
                <a:gd name="connsiteY4" fmla="*/ 0 h 922163"/>
                <a:gd name="connsiteX5" fmla="*/ 1666090 w 2161131"/>
                <a:gd name="connsiteY5" fmla="*/ 0 h 922163"/>
                <a:gd name="connsiteX6" fmla="*/ 1763525 w 2161131"/>
                <a:gd name="connsiteY6" fmla="*/ 49482 h 922163"/>
                <a:gd name="connsiteX7" fmla="*/ 2161131 w 2161131"/>
                <a:gd name="connsiteY7" fmla="*/ 461082 h 922163"/>
                <a:gd name="connsiteX0" fmla="*/ 1901009 w 2161131"/>
                <a:gd name="connsiteY0" fmla="*/ 922163 h 922163"/>
                <a:gd name="connsiteX1" fmla="*/ 8797 w 2161131"/>
                <a:gd name="connsiteY1" fmla="*/ 922163 h 922163"/>
                <a:gd name="connsiteX2" fmla="*/ 405334 w 2161131"/>
                <a:gd name="connsiteY2" fmla="*/ 461082 h 922163"/>
                <a:gd name="connsiteX3" fmla="*/ 7727 w 2161131"/>
                <a:gd name="connsiteY3" fmla="*/ 49482 h 922163"/>
                <a:gd name="connsiteX4" fmla="*/ 56444 w 2161131"/>
                <a:gd name="connsiteY4" fmla="*/ 0 h 922163"/>
                <a:gd name="connsiteX5" fmla="*/ 1666090 w 2161131"/>
                <a:gd name="connsiteY5" fmla="*/ 0 h 922163"/>
                <a:gd name="connsiteX6" fmla="*/ 1763525 w 2161131"/>
                <a:gd name="connsiteY6" fmla="*/ 49482 h 922163"/>
                <a:gd name="connsiteX7" fmla="*/ 2161131 w 2161131"/>
                <a:gd name="connsiteY7" fmla="*/ 461082 h 922163"/>
                <a:gd name="connsiteX0" fmla="*/ 1901009 w 2161131"/>
                <a:gd name="connsiteY0" fmla="*/ 922163 h 922163"/>
                <a:gd name="connsiteX1" fmla="*/ 8797 w 2161131"/>
                <a:gd name="connsiteY1" fmla="*/ 922163 h 922163"/>
                <a:gd name="connsiteX2" fmla="*/ 405334 w 2161131"/>
                <a:gd name="connsiteY2" fmla="*/ 461082 h 922163"/>
                <a:gd name="connsiteX3" fmla="*/ 7727 w 2161131"/>
                <a:gd name="connsiteY3" fmla="*/ 49482 h 922163"/>
                <a:gd name="connsiteX4" fmla="*/ 56444 w 2161131"/>
                <a:gd name="connsiteY4" fmla="*/ 0 h 922163"/>
                <a:gd name="connsiteX5" fmla="*/ 1666090 w 2161131"/>
                <a:gd name="connsiteY5" fmla="*/ 0 h 922163"/>
                <a:gd name="connsiteX6" fmla="*/ 1763525 w 2161131"/>
                <a:gd name="connsiteY6" fmla="*/ 49482 h 922163"/>
                <a:gd name="connsiteX7" fmla="*/ 2161131 w 2161131"/>
                <a:gd name="connsiteY7" fmla="*/ 461082 h 922163"/>
                <a:gd name="connsiteX0" fmla="*/ 1901007 w 2161129"/>
                <a:gd name="connsiteY0" fmla="*/ 922163 h 922163"/>
                <a:gd name="connsiteX1" fmla="*/ 8795 w 2161129"/>
                <a:gd name="connsiteY1" fmla="*/ 922163 h 922163"/>
                <a:gd name="connsiteX2" fmla="*/ 405332 w 2161129"/>
                <a:gd name="connsiteY2" fmla="*/ 461082 h 922163"/>
                <a:gd name="connsiteX3" fmla="*/ 7725 w 2161129"/>
                <a:gd name="connsiteY3" fmla="*/ 49482 h 922163"/>
                <a:gd name="connsiteX4" fmla="*/ 56442 w 2161129"/>
                <a:gd name="connsiteY4" fmla="*/ 0 h 922163"/>
                <a:gd name="connsiteX5" fmla="*/ 1666088 w 2161129"/>
                <a:gd name="connsiteY5" fmla="*/ 0 h 922163"/>
                <a:gd name="connsiteX6" fmla="*/ 1763523 w 2161129"/>
                <a:gd name="connsiteY6" fmla="*/ 49482 h 922163"/>
                <a:gd name="connsiteX7" fmla="*/ 2161129 w 2161129"/>
                <a:gd name="connsiteY7" fmla="*/ 461082 h 922163"/>
                <a:gd name="connsiteX0" fmla="*/ 1901007 w 2161129"/>
                <a:gd name="connsiteY0" fmla="*/ 922163 h 922163"/>
                <a:gd name="connsiteX1" fmla="*/ 8795 w 2161129"/>
                <a:gd name="connsiteY1" fmla="*/ 922163 h 922163"/>
                <a:gd name="connsiteX2" fmla="*/ 405332 w 2161129"/>
                <a:gd name="connsiteY2" fmla="*/ 461082 h 922163"/>
                <a:gd name="connsiteX3" fmla="*/ 7725 w 2161129"/>
                <a:gd name="connsiteY3" fmla="*/ 49482 h 922163"/>
                <a:gd name="connsiteX4" fmla="*/ 56443 w 2161129"/>
                <a:gd name="connsiteY4" fmla="*/ 0 h 922163"/>
                <a:gd name="connsiteX5" fmla="*/ 1666088 w 2161129"/>
                <a:gd name="connsiteY5" fmla="*/ 0 h 922163"/>
                <a:gd name="connsiteX6" fmla="*/ 1763523 w 2161129"/>
                <a:gd name="connsiteY6" fmla="*/ 49482 h 922163"/>
                <a:gd name="connsiteX7" fmla="*/ 2161129 w 2161129"/>
                <a:gd name="connsiteY7" fmla="*/ 461082 h 922163"/>
                <a:gd name="connsiteX0" fmla="*/ 1901007 w 2161129"/>
                <a:gd name="connsiteY0" fmla="*/ 922163 h 922163"/>
                <a:gd name="connsiteX1" fmla="*/ 8795 w 2161129"/>
                <a:gd name="connsiteY1" fmla="*/ 922163 h 922163"/>
                <a:gd name="connsiteX2" fmla="*/ 405332 w 2161129"/>
                <a:gd name="connsiteY2" fmla="*/ 461082 h 922163"/>
                <a:gd name="connsiteX3" fmla="*/ 7725 w 2161129"/>
                <a:gd name="connsiteY3" fmla="*/ 49482 h 922163"/>
                <a:gd name="connsiteX4" fmla="*/ 56443 w 2161129"/>
                <a:gd name="connsiteY4" fmla="*/ 0 h 922163"/>
                <a:gd name="connsiteX5" fmla="*/ 1666088 w 2161129"/>
                <a:gd name="connsiteY5" fmla="*/ 0 h 922163"/>
                <a:gd name="connsiteX6" fmla="*/ 1802498 w 2161129"/>
                <a:gd name="connsiteY6" fmla="*/ 49482 h 922163"/>
                <a:gd name="connsiteX7" fmla="*/ 2161129 w 2161129"/>
                <a:gd name="connsiteY7" fmla="*/ 461082 h 922163"/>
                <a:gd name="connsiteX0" fmla="*/ 1901007 w 2200104"/>
                <a:gd name="connsiteY0" fmla="*/ 922163 h 922163"/>
                <a:gd name="connsiteX1" fmla="*/ 8795 w 2200104"/>
                <a:gd name="connsiteY1" fmla="*/ 922163 h 922163"/>
                <a:gd name="connsiteX2" fmla="*/ 405332 w 2200104"/>
                <a:gd name="connsiteY2" fmla="*/ 461082 h 922163"/>
                <a:gd name="connsiteX3" fmla="*/ 7725 w 2200104"/>
                <a:gd name="connsiteY3" fmla="*/ 49482 h 922163"/>
                <a:gd name="connsiteX4" fmla="*/ 56443 w 2200104"/>
                <a:gd name="connsiteY4" fmla="*/ 0 h 922163"/>
                <a:gd name="connsiteX5" fmla="*/ 1666088 w 2200104"/>
                <a:gd name="connsiteY5" fmla="*/ 0 h 922163"/>
                <a:gd name="connsiteX6" fmla="*/ 1802498 w 2200104"/>
                <a:gd name="connsiteY6" fmla="*/ 49482 h 922163"/>
                <a:gd name="connsiteX7" fmla="*/ 2200104 w 2200104"/>
                <a:gd name="connsiteY7" fmla="*/ 461082 h 922163"/>
                <a:gd name="connsiteX0" fmla="*/ 1901007 w 2200104"/>
                <a:gd name="connsiteY0" fmla="*/ 922163 h 922163"/>
                <a:gd name="connsiteX1" fmla="*/ 8795 w 2200104"/>
                <a:gd name="connsiteY1" fmla="*/ 922163 h 922163"/>
                <a:gd name="connsiteX2" fmla="*/ 405332 w 2200104"/>
                <a:gd name="connsiteY2" fmla="*/ 461082 h 922163"/>
                <a:gd name="connsiteX3" fmla="*/ 7725 w 2200104"/>
                <a:gd name="connsiteY3" fmla="*/ 49482 h 922163"/>
                <a:gd name="connsiteX4" fmla="*/ 56443 w 2200104"/>
                <a:gd name="connsiteY4" fmla="*/ 0 h 922163"/>
                <a:gd name="connsiteX5" fmla="*/ 1666088 w 2200104"/>
                <a:gd name="connsiteY5" fmla="*/ 0 h 922163"/>
                <a:gd name="connsiteX6" fmla="*/ 1802498 w 2200104"/>
                <a:gd name="connsiteY6" fmla="*/ 49482 h 922163"/>
                <a:gd name="connsiteX7" fmla="*/ 2200104 w 2200104"/>
                <a:gd name="connsiteY7" fmla="*/ 461082 h 922163"/>
                <a:gd name="connsiteX0" fmla="*/ 1901007 w 2200104"/>
                <a:gd name="connsiteY0" fmla="*/ 922163 h 922163"/>
                <a:gd name="connsiteX1" fmla="*/ 8795 w 2200104"/>
                <a:gd name="connsiteY1" fmla="*/ 922163 h 922163"/>
                <a:gd name="connsiteX2" fmla="*/ 405332 w 2200104"/>
                <a:gd name="connsiteY2" fmla="*/ 461082 h 922163"/>
                <a:gd name="connsiteX3" fmla="*/ 7725 w 2200104"/>
                <a:gd name="connsiteY3" fmla="*/ 49482 h 922163"/>
                <a:gd name="connsiteX4" fmla="*/ 56443 w 2200104"/>
                <a:gd name="connsiteY4" fmla="*/ 0 h 922163"/>
                <a:gd name="connsiteX5" fmla="*/ 1666088 w 2200104"/>
                <a:gd name="connsiteY5" fmla="*/ 0 h 922163"/>
                <a:gd name="connsiteX6" fmla="*/ 1802498 w 2200104"/>
                <a:gd name="connsiteY6" fmla="*/ 49482 h 922163"/>
                <a:gd name="connsiteX7" fmla="*/ 2200104 w 2200104"/>
                <a:gd name="connsiteY7" fmla="*/ 461082 h 922163"/>
                <a:gd name="connsiteX0" fmla="*/ 1901007 w 2200104"/>
                <a:gd name="connsiteY0" fmla="*/ 922163 h 922163"/>
                <a:gd name="connsiteX1" fmla="*/ 8795 w 2200104"/>
                <a:gd name="connsiteY1" fmla="*/ 922163 h 922163"/>
                <a:gd name="connsiteX2" fmla="*/ 405332 w 2200104"/>
                <a:gd name="connsiteY2" fmla="*/ 461082 h 922163"/>
                <a:gd name="connsiteX3" fmla="*/ 7725 w 2200104"/>
                <a:gd name="connsiteY3" fmla="*/ 49482 h 922163"/>
                <a:gd name="connsiteX4" fmla="*/ 56443 w 2200104"/>
                <a:gd name="connsiteY4" fmla="*/ 0 h 922163"/>
                <a:gd name="connsiteX5" fmla="*/ 1705060 w 2200104"/>
                <a:gd name="connsiteY5" fmla="*/ 0 h 922163"/>
                <a:gd name="connsiteX6" fmla="*/ 1802498 w 2200104"/>
                <a:gd name="connsiteY6" fmla="*/ 49482 h 922163"/>
                <a:gd name="connsiteX7" fmla="*/ 2200104 w 2200104"/>
                <a:gd name="connsiteY7" fmla="*/ 461082 h 922163"/>
                <a:gd name="connsiteX0" fmla="*/ 1939980 w 2200104"/>
                <a:gd name="connsiteY0" fmla="*/ 922163 h 922163"/>
                <a:gd name="connsiteX1" fmla="*/ 8795 w 2200104"/>
                <a:gd name="connsiteY1" fmla="*/ 922163 h 922163"/>
                <a:gd name="connsiteX2" fmla="*/ 405332 w 2200104"/>
                <a:gd name="connsiteY2" fmla="*/ 461082 h 922163"/>
                <a:gd name="connsiteX3" fmla="*/ 7725 w 2200104"/>
                <a:gd name="connsiteY3" fmla="*/ 49482 h 922163"/>
                <a:gd name="connsiteX4" fmla="*/ 56443 w 2200104"/>
                <a:gd name="connsiteY4" fmla="*/ 0 h 922163"/>
                <a:gd name="connsiteX5" fmla="*/ 1705060 w 2200104"/>
                <a:gd name="connsiteY5" fmla="*/ 0 h 922163"/>
                <a:gd name="connsiteX6" fmla="*/ 1802498 w 2200104"/>
                <a:gd name="connsiteY6" fmla="*/ 49482 h 922163"/>
                <a:gd name="connsiteX7" fmla="*/ 2200104 w 2200104"/>
                <a:gd name="connsiteY7" fmla="*/ 461082 h 922163"/>
                <a:gd name="connsiteX0" fmla="*/ 1939982 w 2200106"/>
                <a:gd name="connsiteY0" fmla="*/ 922163 h 922163"/>
                <a:gd name="connsiteX1" fmla="*/ 8797 w 2200106"/>
                <a:gd name="connsiteY1" fmla="*/ 922163 h 922163"/>
                <a:gd name="connsiteX2" fmla="*/ 405334 w 2200106"/>
                <a:gd name="connsiteY2" fmla="*/ 461082 h 922163"/>
                <a:gd name="connsiteX3" fmla="*/ 7726 w 2200106"/>
                <a:gd name="connsiteY3" fmla="*/ 49482 h 922163"/>
                <a:gd name="connsiteX4" fmla="*/ 56445 w 2200106"/>
                <a:gd name="connsiteY4" fmla="*/ 0 h 922163"/>
                <a:gd name="connsiteX5" fmla="*/ 1705062 w 2200106"/>
                <a:gd name="connsiteY5" fmla="*/ 0 h 922163"/>
                <a:gd name="connsiteX6" fmla="*/ 1802500 w 2200106"/>
                <a:gd name="connsiteY6" fmla="*/ 49482 h 922163"/>
                <a:gd name="connsiteX7" fmla="*/ 2200106 w 2200106"/>
                <a:gd name="connsiteY7" fmla="*/ 461082 h 922163"/>
                <a:gd name="connsiteX0" fmla="*/ 1939982 w 2200106"/>
                <a:gd name="connsiteY0" fmla="*/ 922163 h 922163"/>
                <a:gd name="connsiteX1" fmla="*/ 8797 w 2200106"/>
                <a:gd name="connsiteY1" fmla="*/ 922163 h 922163"/>
                <a:gd name="connsiteX2" fmla="*/ 405332 w 2200106"/>
                <a:gd name="connsiteY2" fmla="*/ 461082 h 922163"/>
                <a:gd name="connsiteX3" fmla="*/ 7726 w 2200106"/>
                <a:gd name="connsiteY3" fmla="*/ 49482 h 922163"/>
                <a:gd name="connsiteX4" fmla="*/ 56445 w 2200106"/>
                <a:gd name="connsiteY4" fmla="*/ 0 h 922163"/>
                <a:gd name="connsiteX5" fmla="*/ 1705062 w 2200106"/>
                <a:gd name="connsiteY5" fmla="*/ 0 h 922163"/>
                <a:gd name="connsiteX6" fmla="*/ 1802500 w 2200106"/>
                <a:gd name="connsiteY6" fmla="*/ 49482 h 922163"/>
                <a:gd name="connsiteX7" fmla="*/ 2200106 w 2200106"/>
                <a:gd name="connsiteY7" fmla="*/ 461082 h 922163"/>
                <a:gd name="connsiteX0" fmla="*/ 1939982 w 2200106"/>
                <a:gd name="connsiteY0" fmla="*/ 922163 h 922163"/>
                <a:gd name="connsiteX1" fmla="*/ 8797 w 2200106"/>
                <a:gd name="connsiteY1" fmla="*/ 922163 h 922163"/>
                <a:gd name="connsiteX2" fmla="*/ 405332 w 2200106"/>
                <a:gd name="connsiteY2" fmla="*/ 461082 h 922163"/>
                <a:gd name="connsiteX3" fmla="*/ 7726 w 2200106"/>
                <a:gd name="connsiteY3" fmla="*/ 49482 h 922163"/>
                <a:gd name="connsiteX4" fmla="*/ 56445 w 2200106"/>
                <a:gd name="connsiteY4" fmla="*/ 0 h 922163"/>
                <a:gd name="connsiteX5" fmla="*/ 1705062 w 2200106"/>
                <a:gd name="connsiteY5" fmla="*/ 0 h 922163"/>
                <a:gd name="connsiteX6" fmla="*/ 1802500 w 2200106"/>
                <a:gd name="connsiteY6" fmla="*/ 49482 h 922163"/>
                <a:gd name="connsiteX7" fmla="*/ 2200106 w 2200106"/>
                <a:gd name="connsiteY7" fmla="*/ 461082 h 922163"/>
                <a:gd name="connsiteX0" fmla="*/ 1939982 w 2200106"/>
                <a:gd name="connsiteY0" fmla="*/ 922163 h 922163"/>
                <a:gd name="connsiteX1" fmla="*/ 8797 w 2200106"/>
                <a:gd name="connsiteY1" fmla="*/ 922163 h 922163"/>
                <a:gd name="connsiteX2" fmla="*/ 405332 w 2200106"/>
                <a:gd name="connsiteY2" fmla="*/ 461082 h 922163"/>
                <a:gd name="connsiteX3" fmla="*/ 7726 w 2200106"/>
                <a:gd name="connsiteY3" fmla="*/ 49482 h 922163"/>
                <a:gd name="connsiteX4" fmla="*/ 56445 w 2200106"/>
                <a:gd name="connsiteY4" fmla="*/ 0 h 922163"/>
                <a:gd name="connsiteX5" fmla="*/ 1705062 w 2200106"/>
                <a:gd name="connsiteY5" fmla="*/ 0 h 922163"/>
                <a:gd name="connsiteX6" fmla="*/ 1802500 w 2200106"/>
                <a:gd name="connsiteY6" fmla="*/ 49482 h 922163"/>
                <a:gd name="connsiteX7" fmla="*/ 2200106 w 2200106"/>
                <a:gd name="connsiteY7" fmla="*/ 461082 h 922163"/>
                <a:gd name="connsiteX0" fmla="*/ 1939982 w 2200106"/>
                <a:gd name="connsiteY0" fmla="*/ 922163 h 922163"/>
                <a:gd name="connsiteX1" fmla="*/ 8797 w 2200106"/>
                <a:gd name="connsiteY1" fmla="*/ 922163 h 922163"/>
                <a:gd name="connsiteX2" fmla="*/ 405332 w 2200106"/>
                <a:gd name="connsiteY2" fmla="*/ 461082 h 922163"/>
                <a:gd name="connsiteX3" fmla="*/ 7726 w 2200106"/>
                <a:gd name="connsiteY3" fmla="*/ 49482 h 922163"/>
                <a:gd name="connsiteX4" fmla="*/ 56445 w 2200106"/>
                <a:gd name="connsiteY4" fmla="*/ 0 h 922163"/>
                <a:gd name="connsiteX5" fmla="*/ 1705062 w 2200106"/>
                <a:gd name="connsiteY5" fmla="*/ 0 h 922163"/>
                <a:gd name="connsiteX6" fmla="*/ 1802500 w 2200106"/>
                <a:gd name="connsiteY6" fmla="*/ 49482 h 922163"/>
                <a:gd name="connsiteX7" fmla="*/ 2200106 w 2200106"/>
                <a:gd name="connsiteY7" fmla="*/ 461082 h 922163"/>
                <a:gd name="connsiteX0" fmla="*/ 1939982 w 2200106"/>
                <a:gd name="connsiteY0" fmla="*/ 922163 h 922163"/>
                <a:gd name="connsiteX1" fmla="*/ 8797 w 2200106"/>
                <a:gd name="connsiteY1" fmla="*/ 922163 h 922163"/>
                <a:gd name="connsiteX2" fmla="*/ 405332 w 2200106"/>
                <a:gd name="connsiteY2" fmla="*/ 461082 h 922163"/>
                <a:gd name="connsiteX3" fmla="*/ 7726 w 2200106"/>
                <a:gd name="connsiteY3" fmla="*/ 49482 h 922163"/>
                <a:gd name="connsiteX4" fmla="*/ 56444 w 2200106"/>
                <a:gd name="connsiteY4" fmla="*/ 0 h 922163"/>
                <a:gd name="connsiteX5" fmla="*/ 1705062 w 2200106"/>
                <a:gd name="connsiteY5" fmla="*/ 0 h 922163"/>
                <a:gd name="connsiteX6" fmla="*/ 1802500 w 2200106"/>
                <a:gd name="connsiteY6" fmla="*/ 49482 h 922163"/>
                <a:gd name="connsiteX7" fmla="*/ 2200106 w 2200106"/>
                <a:gd name="connsiteY7" fmla="*/ 461082 h 922163"/>
                <a:gd name="connsiteX0" fmla="*/ 1939982 w 2200106"/>
                <a:gd name="connsiteY0" fmla="*/ 922163 h 922163"/>
                <a:gd name="connsiteX1" fmla="*/ 8797 w 2200106"/>
                <a:gd name="connsiteY1" fmla="*/ 922163 h 922163"/>
                <a:gd name="connsiteX2" fmla="*/ 405332 w 2200106"/>
                <a:gd name="connsiteY2" fmla="*/ 461082 h 922163"/>
                <a:gd name="connsiteX3" fmla="*/ 7726 w 2200106"/>
                <a:gd name="connsiteY3" fmla="*/ 49482 h 922163"/>
                <a:gd name="connsiteX4" fmla="*/ 56444 w 2200106"/>
                <a:gd name="connsiteY4" fmla="*/ 0 h 922163"/>
                <a:gd name="connsiteX5" fmla="*/ 1705062 w 2200106"/>
                <a:gd name="connsiteY5" fmla="*/ 0 h 922163"/>
                <a:gd name="connsiteX6" fmla="*/ 1841474 w 2200106"/>
                <a:gd name="connsiteY6" fmla="*/ 49482 h 922163"/>
                <a:gd name="connsiteX7" fmla="*/ 2200106 w 2200106"/>
                <a:gd name="connsiteY7" fmla="*/ 461082 h 922163"/>
                <a:gd name="connsiteX0" fmla="*/ 1939982 w 2239081"/>
                <a:gd name="connsiteY0" fmla="*/ 922163 h 922163"/>
                <a:gd name="connsiteX1" fmla="*/ 8797 w 2239081"/>
                <a:gd name="connsiteY1" fmla="*/ 922163 h 922163"/>
                <a:gd name="connsiteX2" fmla="*/ 405332 w 2239081"/>
                <a:gd name="connsiteY2" fmla="*/ 461082 h 922163"/>
                <a:gd name="connsiteX3" fmla="*/ 7726 w 2239081"/>
                <a:gd name="connsiteY3" fmla="*/ 49482 h 922163"/>
                <a:gd name="connsiteX4" fmla="*/ 56444 w 2239081"/>
                <a:gd name="connsiteY4" fmla="*/ 0 h 922163"/>
                <a:gd name="connsiteX5" fmla="*/ 1705062 w 2239081"/>
                <a:gd name="connsiteY5" fmla="*/ 0 h 922163"/>
                <a:gd name="connsiteX6" fmla="*/ 1841474 w 2239081"/>
                <a:gd name="connsiteY6" fmla="*/ 49482 h 922163"/>
                <a:gd name="connsiteX7" fmla="*/ 2239081 w 2239081"/>
                <a:gd name="connsiteY7" fmla="*/ 461082 h 922163"/>
                <a:gd name="connsiteX0" fmla="*/ 1939982 w 2239081"/>
                <a:gd name="connsiteY0" fmla="*/ 922163 h 922163"/>
                <a:gd name="connsiteX1" fmla="*/ 8797 w 2239081"/>
                <a:gd name="connsiteY1" fmla="*/ 922163 h 922163"/>
                <a:gd name="connsiteX2" fmla="*/ 405332 w 2239081"/>
                <a:gd name="connsiteY2" fmla="*/ 461082 h 922163"/>
                <a:gd name="connsiteX3" fmla="*/ 7726 w 2239081"/>
                <a:gd name="connsiteY3" fmla="*/ 49482 h 922163"/>
                <a:gd name="connsiteX4" fmla="*/ 56444 w 2239081"/>
                <a:gd name="connsiteY4" fmla="*/ 0 h 922163"/>
                <a:gd name="connsiteX5" fmla="*/ 1705062 w 2239081"/>
                <a:gd name="connsiteY5" fmla="*/ 0 h 922163"/>
                <a:gd name="connsiteX6" fmla="*/ 1841474 w 2239081"/>
                <a:gd name="connsiteY6" fmla="*/ 49482 h 922163"/>
                <a:gd name="connsiteX7" fmla="*/ 2239081 w 2239081"/>
                <a:gd name="connsiteY7" fmla="*/ 461082 h 922163"/>
                <a:gd name="connsiteX0" fmla="*/ 1939982 w 2239081"/>
                <a:gd name="connsiteY0" fmla="*/ 922163 h 922163"/>
                <a:gd name="connsiteX1" fmla="*/ 8797 w 2239081"/>
                <a:gd name="connsiteY1" fmla="*/ 922163 h 922163"/>
                <a:gd name="connsiteX2" fmla="*/ 405332 w 2239081"/>
                <a:gd name="connsiteY2" fmla="*/ 461082 h 922163"/>
                <a:gd name="connsiteX3" fmla="*/ 7726 w 2239081"/>
                <a:gd name="connsiteY3" fmla="*/ 49482 h 922163"/>
                <a:gd name="connsiteX4" fmla="*/ 56444 w 2239081"/>
                <a:gd name="connsiteY4" fmla="*/ 0 h 922163"/>
                <a:gd name="connsiteX5" fmla="*/ 1705062 w 2239081"/>
                <a:gd name="connsiteY5" fmla="*/ 0 h 922163"/>
                <a:gd name="connsiteX6" fmla="*/ 1841474 w 2239081"/>
                <a:gd name="connsiteY6" fmla="*/ 49482 h 922163"/>
                <a:gd name="connsiteX7" fmla="*/ 2239081 w 2239081"/>
                <a:gd name="connsiteY7" fmla="*/ 461082 h 922163"/>
                <a:gd name="connsiteX0" fmla="*/ 1939982 w 2239081"/>
                <a:gd name="connsiteY0" fmla="*/ 922163 h 922163"/>
                <a:gd name="connsiteX1" fmla="*/ 8797 w 2239081"/>
                <a:gd name="connsiteY1" fmla="*/ 922163 h 922163"/>
                <a:gd name="connsiteX2" fmla="*/ 405332 w 2239081"/>
                <a:gd name="connsiteY2" fmla="*/ 461082 h 922163"/>
                <a:gd name="connsiteX3" fmla="*/ 7726 w 2239081"/>
                <a:gd name="connsiteY3" fmla="*/ 49482 h 922163"/>
                <a:gd name="connsiteX4" fmla="*/ 56444 w 2239081"/>
                <a:gd name="connsiteY4" fmla="*/ 0 h 922163"/>
                <a:gd name="connsiteX5" fmla="*/ 1744038 w 2239081"/>
                <a:gd name="connsiteY5" fmla="*/ 0 h 922163"/>
                <a:gd name="connsiteX6" fmla="*/ 1841474 w 2239081"/>
                <a:gd name="connsiteY6" fmla="*/ 49482 h 922163"/>
                <a:gd name="connsiteX7" fmla="*/ 2239081 w 2239081"/>
                <a:gd name="connsiteY7" fmla="*/ 461082 h 922163"/>
                <a:gd name="connsiteX0" fmla="*/ 1978957 w 2239081"/>
                <a:gd name="connsiteY0" fmla="*/ 922163 h 922163"/>
                <a:gd name="connsiteX1" fmla="*/ 8797 w 2239081"/>
                <a:gd name="connsiteY1" fmla="*/ 922163 h 922163"/>
                <a:gd name="connsiteX2" fmla="*/ 405332 w 2239081"/>
                <a:gd name="connsiteY2" fmla="*/ 461082 h 922163"/>
                <a:gd name="connsiteX3" fmla="*/ 7726 w 2239081"/>
                <a:gd name="connsiteY3" fmla="*/ 49482 h 922163"/>
                <a:gd name="connsiteX4" fmla="*/ 56444 w 2239081"/>
                <a:gd name="connsiteY4" fmla="*/ 0 h 922163"/>
                <a:gd name="connsiteX5" fmla="*/ 1744038 w 2239081"/>
                <a:gd name="connsiteY5" fmla="*/ 0 h 922163"/>
                <a:gd name="connsiteX6" fmla="*/ 1841474 w 2239081"/>
                <a:gd name="connsiteY6" fmla="*/ 49482 h 922163"/>
                <a:gd name="connsiteX7" fmla="*/ 2239081 w 2239081"/>
                <a:gd name="connsiteY7" fmla="*/ 461082 h 922163"/>
                <a:gd name="connsiteX0" fmla="*/ 1978957 w 2239081"/>
                <a:gd name="connsiteY0" fmla="*/ 922163 h 922163"/>
                <a:gd name="connsiteX1" fmla="*/ 8797 w 2239081"/>
                <a:gd name="connsiteY1" fmla="*/ 922163 h 922163"/>
                <a:gd name="connsiteX2" fmla="*/ 405332 w 2239081"/>
                <a:gd name="connsiteY2" fmla="*/ 461082 h 922163"/>
                <a:gd name="connsiteX3" fmla="*/ 7726 w 2239081"/>
                <a:gd name="connsiteY3" fmla="*/ 49482 h 922163"/>
                <a:gd name="connsiteX4" fmla="*/ 56444 w 2239081"/>
                <a:gd name="connsiteY4" fmla="*/ 0 h 922163"/>
                <a:gd name="connsiteX5" fmla="*/ 1744038 w 2239081"/>
                <a:gd name="connsiteY5" fmla="*/ 0 h 922163"/>
                <a:gd name="connsiteX6" fmla="*/ 1841474 w 2239081"/>
                <a:gd name="connsiteY6" fmla="*/ 49482 h 922163"/>
                <a:gd name="connsiteX7" fmla="*/ 2239081 w 2239081"/>
                <a:gd name="connsiteY7" fmla="*/ 461082 h 922163"/>
                <a:gd name="connsiteX0" fmla="*/ 1978957 w 2239081"/>
                <a:gd name="connsiteY0" fmla="*/ 922163 h 922163"/>
                <a:gd name="connsiteX1" fmla="*/ 8797 w 2239081"/>
                <a:gd name="connsiteY1" fmla="*/ 922163 h 922163"/>
                <a:gd name="connsiteX2" fmla="*/ 316814 w 2239081"/>
                <a:gd name="connsiteY2" fmla="*/ 461082 h 922163"/>
                <a:gd name="connsiteX3" fmla="*/ 7726 w 2239081"/>
                <a:gd name="connsiteY3" fmla="*/ 49482 h 922163"/>
                <a:gd name="connsiteX4" fmla="*/ 56444 w 2239081"/>
                <a:gd name="connsiteY4" fmla="*/ 0 h 922163"/>
                <a:gd name="connsiteX5" fmla="*/ 1744038 w 2239081"/>
                <a:gd name="connsiteY5" fmla="*/ 0 h 922163"/>
                <a:gd name="connsiteX6" fmla="*/ 1841474 w 2239081"/>
                <a:gd name="connsiteY6" fmla="*/ 49482 h 922163"/>
                <a:gd name="connsiteX7" fmla="*/ 2239081 w 2239081"/>
                <a:gd name="connsiteY7" fmla="*/ 461082 h 922163"/>
                <a:gd name="connsiteX0" fmla="*/ 1978957 w 2239081"/>
                <a:gd name="connsiteY0" fmla="*/ 922163 h 922163"/>
                <a:gd name="connsiteX1" fmla="*/ 8797 w 2239081"/>
                <a:gd name="connsiteY1" fmla="*/ 922163 h 922163"/>
                <a:gd name="connsiteX2" fmla="*/ 316814 w 2239081"/>
                <a:gd name="connsiteY2" fmla="*/ 461082 h 922163"/>
                <a:gd name="connsiteX3" fmla="*/ 7726 w 2239081"/>
                <a:gd name="connsiteY3" fmla="*/ 49482 h 922163"/>
                <a:gd name="connsiteX4" fmla="*/ 56444 w 2239081"/>
                <a:gd name="connsiteY4" fmla="*/ 0 h 922163"/>
                <a:gd name="connsiteX5" fmla="*/ 1744038 w 2239081"/>
                <a:gd name="connsiteY5" fmla="*/ 0 h 922163"/>
                <a:gd name="connsiteX6" fmla="*/ 1841474 w 2239081"/>
                <a:gd name="connsiteY6" fmla="*/ 49482 h 922163"/>
                <a:gd name="connsiteX7" fmla="*/ 2239081 w 2239081"/>
                <a:gd name="connsiteY7" fmla="*/ 461082 h 922163"/>
                <a:gd name="connsiteX0" fmla="*/ 1978957 w 2239081"/>
                <a:gd name="connsiteY0" fmla="*/ 922163 h 922163"/>
                <a:gd name="connsiteX1" fmla="*/ 8797 w 2239081"/>
                <a:gd name="connsiteY1" fmla="*/ 922163 h 922163"/>
                <a:gd name="connsiteX2" fmla="*/ 316814 w 2239081"/>
                <a:gd name="connsiteY2" fmla="*/ 461082 h 922163"/>
                <a:gd name="connsiteX3" fmla="*/ 7726 w 2239081"/>
                <a:gd name="connsiteY3" fmla="*/ 49482 h 922163"/>
                <a:gd name="connsiteX4" fmla="*/ 56444 w 2239081"/>
                <a:gd name="connsiteY4" fmla="*/ 0 h 922163"/>
                <a:gd name="connsiteX5" fmla="*/ 1744038 w 2239081"/>
                <a:gd name="connsiteY5" fmla="*/ 0 h 922163"/>
                <a:gd name="connsiteX6" fmla="*/ 1841474 w 2239081"/>
                <a:gd name="connsiteY6" fmla="*/ 49482 h 922163"/>
                <a:gd name="connsiteX7" fmla="*/ 2239081 w 2239081"/>
                <a:gd name="connsiteY7" fmla="*/ 461082 h 922163"/>
                <a:gd name="connsiteX0" fmla="*/ 1977103 w 2237227"/>
                <a:gd name="connsiteY0" fmla="*/ 922163 h 922163"/>
                <a:gd name="connsiteX1" fmla="*/ 6943 w 2237227"/>
                <a:gd name="connsiteY1" fmla="*/ 922163 h 922163"/>
                <a:gd name="connsiteX2" fmla="*/ 314960 w 2237227"/>
                <a:gd name="connsiteY2" fmla="*/ 461082 h 922163"/>
                <a:gd name="connsiteX3" fmla="*/ 5872 w 2237227"/>
                <a:gd name="connsiteY3" fmla="*/ 49482 h 922163"/>
                <a:gd name="connsiteX4" fmla="*/ 54590 w 2237227"/>
                <a:gd name="connsiteY4" fmla="*/ 0 h 922163"/>
                <a:gd name="connsiteX5" fmla="*/ 1742184 w 2237227"/>
                <a:gd name="connsiteY5" fmla="*/ 0 h 922163"/>
                <a:gd name="connsiteX6" fmla="*/ 1839620 w 2237227"/>
                <a:gd name="connsiteY6" fmla="*/ 49482 h 922163"/>
                <a:gd name="connsiteX7" fmla="*/ 2237227 w 2237227"/>
                <a:gd name="connsiteY7" fmla="*/ 461082 h 922163"/>
                <a:gd name="connsiteX0" fmla="*/ 1977296 w 2237420"/>
                <a:gd name="connsiteY0" fmla="*/ 922163 h 922163"/>
                <a:gd name="connsiteX1" fmla="*/ 7136 w 2237420"/>
                <a:gd name="connsiteY1" fmla="*/ 922163 h 922163"/>
                <a:gd name="connsiteX2" fmla="*/ 315153 w 2237420"/>
                <a:gd name="connsiteY2" fmla="*/ 461082 h 922163"/>
                <a:gd name="connsiteX3" fmla="*/ 6065 w 2237420"/>
                <a:gd name="connsiteY3" fmla="*/ 49482 h 922163"/>
                <a:gd name="connsiteX4" fmla="*/ 43938 w 2237420"/>
                <a:gd name="connsiteY4" fmla="*/ 0 h 922163"/>
                <a:gd name="connsiteX5" fmla="*/ 1742377 w 2237420"/>
                <a:gd name="connsiteY5" fmla="*/ 0 h 922163"/>
                <a:gd name="connsiteX6" fmla="*/ 1839813 w 2237420"/>
                <a:gd name="connsiteY6" fmla="*/ 49482 h 922163"/>
                <a:gd name="connsiteX7" fmla="*/ 2237420 w 2237420"/>
                <a:gd name="connsiteY7" fmla="*/ 461082 h 922163"/>
                <a:gd name="connsiteX0" fmla="*/ 1977296 w 2237420"/>
                <a:gd name="connsiteY0" fmla="*/ 922163 h 922163"/>
                <a:gd name="connsiteX1" fmla="*/ 7136 w 2237420"/>
                <a:gd name="connsiteY1" fmla="*/ 922163 h 922163"/>
                <a:gd name="connsiteX2" fmla="*/ 315153 w 2237420"/>
                <a:gd name="connsiteY2" fmla="*/ 461082 h 922163"/>
                <a:gd name="connsiteX3" fmla="*/ 6065 w 2237420"/>
                <a:gd name="connsiteY3" fmla="*/ 49482 h 922163"/>
                <a:gd name="connsiteX4" fmla="*/ 43938 w 2237420"/>
                <a:gd name="connsiteY4" fmla="*/ 0 h 922163"/>
                <a:gd name="connsiteX5" fmla="*/ 1742377 w 2237420"/>
                <a:gd name="connsiteY5" fmla="*/ 0 h 922163"/>
                <a:gd name="connsiteX6" fmla="*/ 1870111 w 2237420"/>
                <a:gd name="connsiteY6" fmla="*/ 49482 h 922163"/>
                <a:gd name="connsiteX7" fmla="*/ 2237420 w 2237420"/>
                <a:gd name="connsiteY7" fmla="*/ 461082 h 922163"/>
                <a:gd name="connsiteX0" fmla="*/ 1977296 w 2179199"/>
                <a:gd name="connsiteY0" fmla="*/ 922163 h 922163"/>
                <a:gd name="connsiteX1" fmla="*/ 7136 w 2179199"/>
                <a:gd name="connsiteY1" fmla="*/ 922163 h 922163"/>
                <a:gd name="connsiteX2" fmla="*/ 315153 w 2179199"/>
                <a:gd name="connsiteY2" fmla="*/ 461082 h 922163"/>
                <a:gd name="connsiteX3" fmla="*/ 6065 w 2179199"/>
                <a:gd name="connsiteY3" fmla="*/ 49482 h 922163"/>
                <a:gd name="connsiteX4" fmla="*/ 43938 w 2179199"/>
                <a:gd name="connsiteY4" fmla="*/ 0 h 922163"/>
                <a:gd name="connsiteX5" fmla="*/ 1742377 w 2179199"/>
                <a:gd name="connsiteY5" fmla="*/ 0 h 922163"/>
                <a:gd name="connsiteX6" fmla="*/ 1870111 w 2179199"/>
                <a:gd name="connsiteY6" fmla="*/ 49482 h 922163"/>
                <a:gd name="connsiteX7" fmla="*/ 2179199 w 2179199"/>
                <a:gd name="connsiteY7" fmla="*/ 461082 h 922163"/>
                <a:gd name="connsiteX0" fmla="*/ 1977296 w 2179199"/>
                <a:gd name="connsiteY0" fmla="*/ 922163 h 922163"/>
                <a:gd name="connsiteX1" fmla="*/ 7136 w 2179199"/>
                <a:gd name="connsiteY1" fmla="*/ 922163 h 922163"/>
                <a:gd name="connsiteX2" fmla="*/ 315153 w 2179199"/>
                <a:gd name="connsiteY2" fmla="*/ 461082 h 922163"/>
                <a:gd name="connsiteX3" fmla="*/ 6065 w 2179199"/>
                <a:gd name="connsiteY3" fmla="*/ 49482 h 922163"/>
                <a:gd name="connsiteX4" fmla="*/ 43938 w 2179199"/>
                <a:gd name="connsiteY4" fmla="*/ 0 h 922163"/>
                <a:gd name="connsiteX5" fmla="*/ 1742377 w 2179199"/>
                <a:gd name="connsiteY5" fmla="*/ 0 h 922163"/>
                <a:gd name="connsiteX6" fmla="*/ 1870111 w 2179199"/>
                <a:gd name="connsiteY6" fmla="*/ 49482 h 922163"/>
                <a:gd name="connsiteX7" fmla="*/ 2179199 w 2179199"/>
                <a:gd name="connsiteY7" fmla="*/ 461082 h 922163"/>
                <a:gd name="connsiteX0" fmla="*/ 1977296 w 2179199"/>
                <a:gd name="connsiteY0" fmla="*/ 922163 h 922163"/>
                <a:gd name="connsiteX1" fmla="*/ 7136 w 2179199"/>
                <a:gd name="connsiteY1" fmla="*/ 922163 h 922163"/>
                <a:gd name="connsiteX2" fmla="*/ 315153 w 2179199"/>
                <a:gd name="connsiteY2" fmla="*/ 461082 h 922163"/>
                <a:gd name="connsiteX3" fmla="*/ 6065 w 2179199"/>
                <a:gd name="connsiteY3" fmla="*/ 49482 h 922163"/>
                <a:gd name="connsiteX4" fmla="*/ 43938 w 2179199"/>
                <a:gd name="connsiteY4" fmla="*/ 0 h 922163"/>
                <a:gd name="connsiteX5" fmla="*/ 1742377 w 2179199"/>
                <a:gd name="connsiteY5" fmla="*/ 0 h 922163"/>
                <a:gd name="connsiteX6" fmla="*/ 1870111 w 2179199"/>
                <a:gd name="connsiteY6" fmla="*/ 49482 h 922163"/>
                <a:gd name="connsiteX7" fmla="*/ 2179199 w 2179199"/>
                <a:gd name="connsiteY7" fmla="*/ 461082 h 922163"/>
                <a:gd name="connsiteX0" fmla="*/ 1977296 w 2179199"/>
                <a:gd name="connsiteY0" fmla="*/ 922163 h 922163"/>
                <a:gd name="connsiteX1" fmla="*/ 7136 w 2179199"/>
                <a:gd name="connsiteY1" fmla="*/ 922163 h 922163"/>
                <a:gd name="connsiteX2" fmla="*/ 315153 w 2179199"/>
                <a:gd name="connsiteY2" fmla="*/ 461082 h 922163"/>
                <a:gd name="connsiteX3" fmla="*/ 6065 w 2179199"/>
                <a:gd name="connsiteY3" fmla="*/ 49482 h 922163"/>
                <a:gd name="connsiteX4" fmla="*/ 43938 w 2179199"/>
                <a:gd name="connsiteY4" fmla="*/ 0 h 922163"/>
                <a:gd name="connsiteX5" fmla="*/ 1794366 w 2179199"/>
                <a:gd name="connsiteY5" fmla="*/ 0 h 922163"/>
                <a:gd name="connsiteX6" fmla="*/ 1870111 w 2179199"/>
                <a:gd name="connsiteY6" fmla="*/ 49482 h 922163"/>
                <a:gd name="connsiteX7" fmla="*/ 2179199 w 2179199"/>
                <a:gd name="connsiteY7" fmla="*/ 461082 h 922163"/>
                <a:gd name="connsiteX0" fmla="*/ 1977224 w 2179199"/>
                <a:gd name="connsiteY0" fmla="*/ 922163 h 922163"/>
                <a:gd name="connsiteX1" fmla="*/ 7136 w 2179199"/>
                <a:gd name="connsiteY1" fmla="*/ 922163 h 922163"/>
                <a:gd name="connsiteX2" fmla="*/ 315153 w 2179199"/>
                <a:gd name="connsiteY2" fmla="*/ 461082 h 922163"/>
                <a:gd name="connsiteX3" fmla="*/ 6065 w 2179199"/>
                <a:gd name="connsiteY3" fmla="*/ 49482 h 922163"/>
                <a:gd name="connsiteX4" fmla="*/ 43938 w 2179199"/>
                <a:gd name="connsiteY4" fmla="*/ 0 h 922163"/>
                <a:gd name="connsiteX5" fmla="*/ 1794366 w 2179199"/>
                <a:gd name="connsiteY5" fmla="*/ 0 h 922163"/>
                <a:gd name="connsiteX6" fmla="*/ 1870111 w 2179199"/>
                <a:gd name="connsiteY6" fmla="*/ 49482 h 922163"/>
                <a:gd name="connsiteX7" fmla="*/ 2179199 w 2179199"/>
                <a:gd name="connsiteY7" fmla="*/ 461082 h 922163"/>
                <a:gd name="connsiteX0" fmla="*/ 1977224 w 2179199"/>
                <a:gd name="connsiteY0" fmla="*/ 922163 h 922163"/>
                <a:gd name="connsiteX1" fmla="*/ 7136 w 2179199"/>
                <a:gd name="connsiteY1" fmla="*/ 922163 h 922163"/>
                <a:gd name="connsiteX2" fmla="*/ 315153 w 2179199"/>
                <a:gd name="connsiteY2" fmla="*/ 461082 h 922163"/>
                <a:gd name="connsiteX3" fmla="*/ 6065 w 2179199"/>
                <a:gd name="connsiteY3" fmla="*/ 49482 h 922163"/>
                <a:gd name="connsiteX4" fmla="*/ 43938 w 2179199"/>
                <a:gd name="connsiteY4" fmla="*/ 0 h 922163"/>
                <a:gd name="connsiteX5" fmla="*/ 1794366 w 2179199"/>
                <a:gd name="connsiteY5" fmla="*/ 0 h 922163"/>
                <a:gd name="connsiteX6" fmla="*/ 1870111 w 2179199"/>
                <a:gd name="connsiteY6" fmla="*/ 49482 h 922163"/>
                <a:gd name="connsiteX7" fmla="*/ 2179199 w 2179199"/>
                <a:gd name="connsiteY7" fmla="*/ 461082 h 922163"/>
                <a:gd name="connsiteX0" fmla="*/ 1977224 w 2179199"/>
                <a:gd name="connsiteY0" fmla="*/ 922163 h 922163"/>
                <a:gd name="connsiteX1" fmla="*/ 7136 w 2179199"/>
                <a:gd name="connsiteY1" fmla="*/ 922163 h 922163"/>
                <a:gd name="connsiteX2" fmla="*/ 308450 w 2179199"/>
                <a:gd name="connsiteY2" fmla="*/ 461082 h 922163"/>
                <a:gd name="connsiteX3" fmla="*/ 6065 w 2179199"/>
                <a:gd name="connsiteY3" fmla="*/ 49482 h 922163"/>
                <a:gd name="connsiteX4" fmla="*/ 43938 w 2179199"/>
                <a:gd name="connsiteY4" fmla="*/ 0 h 922163"/>
                <a:gd name="connsiteX5" fmla="*/ 1794366 w 2179199"/>
                <a:gd name="connsiteY5" fmla="*/ 0 h 922163"/>
                <a:gd name="connsiteX6" fmla="*/ 1870111 w 2179199"/>
                <a:gd name="connsiteY6" fmla="*/ 49482 h 922163"/>
                <a:gd name="connsiteX7" fmla="*/ 2179199 w 2179199"/>
                <a:gd name="connsiteY7" fmla="*/ 461082 h 922163"/>
                <a:gd name="connsiteX0" fmla="*/ 1977224 w 2179199"/>
                <a:gd name="connsiteY0" fmla="*/ 922163 h 922163"/>
                <a:gd name="connsiteX1" fmla="*/ 7136 w 2179199"/>
                <a:gd name="connsiteY1" fmla="*/ 922163 h 922163"/>
                <a:gd name="connsiteX2" fmla="*/ 308450 w 2179199"/>
                <a:gd name="connsiteY2" fmla="*/ 461082 h 922163"/>
                <a:gd name="connsiteX3" fmla="*/ 6065 w 2179199"/>
                <a:gd name="connsiteY3" fmla="*/ 49482 h 922163"/>
                <a:gd name="connsiteX4" fmla="*/ 43938 w 2179199"/>
                <a:gd name="connsiteY4" fmla="*/ 0 h 922163"/>
                <a:gd name="connsiteX5" fmla="*/ 1794366 w 2179199"/>
                <a:gd name="connsiteY5" fmla="*/ 0 h 922163"/>
                <a:gd name="connsiteX6" fmla="*/ 1870111 w 2179199"/>
                <a:gd name="connsiteY6" fmla="*/ 49482 h 922163"/>
                <a:gd name="connsiteX7" fmla="*/ 2179199 w 2179199"/>
                <a:gd name="connsiteY7" fmla="*/ 461082 h 922163"/>
                <a:gd name="connsiteX0" fmla="*/ 1977224 w 2179199"/>
                <a:gd name="connsiteY0" fmla="*/ 922163 h 922163"/>
                <a:gd name="connsiteX1" fmla="*/ 7136 w 2179199"/>
                <a:gd name="connsiteY1" fmla="*/ 922163 h 922163"/>
                <a:gd name="connsiteX2" fmla="*/ 308450 w 2179199"/>
                <a:gd name="connsiteY2" fmla="*/ 461082 h 922163"/>
                <a:gd name="connsiteX3" fmla="*/ 6065 w 2179199"/>
                <a:gd name="connsiteY3" fmla="*/ 49482 h 922163"/>
                <a:gd name="connsiteX4" fmla="*/ 43938 w 2179199"/>
                <a:gd name="connsiteY4" fmla="*/ 0 h 922163"/>
                <a:gd name="connsiteX5" fmla="*/ 1794366 w 2179199"/>
                <a:gd name="connsiteY5" fmla="*/ 0 h 922163"/>
                <a:gd name="connsiteX6" fmla="*/ 1870111 w 2179199"/>
                <a:gd name="connsiteY6" fmla="*/ 49482 h 922163"/>
                <a:gd name="connsiteX7" fmla="*/ 2179199 w 2179199"/>
                <a:gd name="connsiteY7" fmla="*/ 461082 h 922163"/>
                <a:gd name="connsiteX0" fmla="*/ 1977083 w 2179058"/>
                <a:gd name="connsiteY0" fmla="*/ 922163 h 922163"/>
                <a:gd name="connsiteX1" fmla="*/ 6995 w 2179058"/>
                <a:gd name="connsiteY1" fmla="*/ 922163 h 922163"/>
                <a:gd name="connsiteX2" fmla="*/ 308309 w 2179058"/>
                <a:gd name="connsiteY2" fmla="*/ 461082 h 922163"/>
                <a:gd name="connsiteX3" fmla="*/ 5924 w 2179058"/>
                <a:gd name="connsiteY3" fmla="*/ 49482 h 922163"/>
                <a:gd name="connsiteX4" fmla="*/ 43797 w 2179058"/>
                <a:gd name="connsiteY4" fmla="*/ 0 h 922163"/>
                <a:gd name="connsiteX5" fmla="*/ 1794225 w 2179058"/>
                <a:gd name="connsiteY5" fmla="*/ 0 h 922163"/>
                <a:gd name="connsiteX6" fmla="*/ 1869970 w 2179058"/>
                <a:gd name="connsiteY6" fmla="*/ 49482 h 922163"/>
                <a:gd name="connsiteX7" fmla="*/ 2179058 w 2179058"/>
                <a:gd name="connsiteY7" fmla="*/ 461082 h 922163"/>
                <a:gd name="connsiteX0" fmla="*/ 1977098 w 2179073"/>
                <a:gd name="connsiteY0" fmla="*/ 922163 h 922163"/>
                <a:gd name="connsiteX1" fmla="*/ 7010 w 2179073"/>
                <a:gd name="connsiteY1" fmla="*/ 922163 h 922163"/>
                <a:gd name="connsiteX2" fmla="*/ 308324 w 2179073"/>
                <a:gd name="connsiteY2" fmla="*/ 461082 h 922163"/>
                <a:gd name="connsiteX3" fmla="*/ 5939 w 2179073"/>
                <a:gd name="connsiteY3" fmla="*/ 49482 h 922163"/>
                <a:gd name="connsiteX4" fmla="*/ 42988 w 2179073"/>
                <a:gd name="connsiteY4" fmla="*/ 0 h 922163"/>
                <a:gd name="connsiteX5" fmla="*/ 1794240 w 2179073"/>
                <a:gd name="connsiteY5" fmla="*/ 0 h 922163"/>
                <a:gd name="connsiteX6" fmla="*/ 1869985 w 2179073"/>
                <a:gd name="connsiteY6" fmla="*/ 49482 h 922163"/>
                <a:gd name="connsiteX7" fmla="*/ 2179073 w 2179073"/>
                <a:gd name="connsiteY7" fmla="*/ 461082 h 922163"/>
                <a:gd name="connsiteX0" fmla="*/ 1977098 w 2179073"/>
                <a:gd name="connsiteY0" fmla="*/ 922163 h 922163"/>
                <a:gd name="connsiteX1" fmla="*/ 7010 w 2179073"/>
                <a:gd name="connsiteY1" fmla="*/ 922163 h 922163"/>
                <a:gd name="connsiteX2" fmla="*/ 308324 w 2179073"/>
                <a:gd name="connsiteY2" fmla="*/ 461082 h 922163"/>
                <a:gd name="connsiteX3" fmla="*/ 5939 w 2179073"/>
                <a:gd name="connsiteY3" fmla="*/ 49482 h 922163"/>
                <a:gd name="connsiteX4" fmla="*/ 42988 w 2179073"/>
                <a:gd name="connsiteY4" fmla="*/ 0 h 922163"/>
                <a:gd name="connsiteX5" fmla="*/ 1794240 w 2179073"/>
                <a:gd name="connsiteY5" fmla="*/ 0 h 922163"/>
                <a:gd name="connsiteX6" fmla="*/ 1899626 w 2179073"/>
                <a:gd name="connsiteY6" fmla="*/ 49482 h 922163"/>
                <a:gd name="connsiteX7" fmla="*/ 2179073 w 2179073"/>
                <a:gd name="connsiteY7" fmla="*/ 461082 h 922163"/>
                <a:gd name="connsiteX0" fmla="*/ 1977098 w 2202012"/>
                <a:gd name="connsiteY0" fmla="*/ 922163 h 922163"/>
                <a:gd name="connsiteX1" fmla="*/ 7010 w 2202012"/>
                <a:gd name="connsiteY1" fmla="*/ 922163 h 922163"/>
                <a:gd name="connsiteX2" fmla="*/ 308324 w 2202012"/>
                <a:gd name="connsiteY2" fmla="*/ 461082 h 922163"/>
                <a:gd name="connsiteX3" fmla="*/ 5939 w 2202012"/>
                <a:gd name="connsiteY3" fmla="*/ 49482 h 922163"/>
                <a:gd name="connsiteX4" fmla="*/ 42988 w 2202012"/>
                <a:gd name="connsiteY4" fmla="*/ 0 h 922163"/>
                <a:gd name="connsiteX5" fmla="*/ 1794240 w 2202012"/>
                <a:gd name="connsiteY5" fmla="*/ 0 h 922163"/>
                <a:gd name="connsiteX6" fmla="*/ 1899626 w 2202012"/>
                <a:gd name="connsiteY6" fmla="*/ 49482 h 922163"/>
                <a:gd name="connsiteX7" fmla="*/ 2202012 w 2202012"/>
                <a:gd name="connsiteY7" fmla="*/ 461082 h 922163"/>
                <a:gd name="connsiteX0" fmla="*/ 1977098 w 2202012"/>
                <a:gd name="connsiteY0" fmla="*/ 922163 h 922163"/>
                <a:gd name="connsiteX1" fmla="*/ 7010 w 2202012"/>
                <a:gd name="connsiteY1" fmla="*/ 922163 h 922163"/>
                <a:gd name="connsiteX2" fmla="*/ 308324 w 2202012"/>
                <a:gd name="connsiteY2" fmla="*/ 461082 h 922163"/>
                <a:gd name="connsiteX3" fmla="*/ 5939 w 2202012"/>
                <a:gd name="connsiteY3" fmla="*/ 49482 h 922163"/>
                <a:gd name="connsiteX4" fmla="*/ 42988 w 2202012"/>
                <a:gd name="connsiteY4" fmla="*/ 0 h 922163"/>
                <a:gd name="connsiteX5" fmla="*/ 1794240 w 2202012"/>
                <a:gd name="connsiteY5" fmla="*/ 0 h 922163"/>
                <a:gd name="connsiteX6" fmla="*/ 1899626 w 2202012"/>
                <a:gd name="connsiteY6" fmla="*/ 49482 h 922163"/>
                <a:gd name="connsiteX7" fmla="*/ 2202012 w 2202012"/>
                <a:gd name="connsiteY7" fmla="*/ 461082 h 922163"/>
                <a:gd name="connsiteX0" fmla="*/ 1977098 w 2202012"/>
                <a:gd name="connsiteY0" fmla="*/ 922163 h 922163"/>
                <a:gd name="connsiteX1" fmla="*/ 7010 w 2202012"/>
                <a:gd name="connsiteY1" fmla="*/ 922163 h 922163"/>
                <a:gd name="connsiteX2" fmla="*/ 308324 w 2202012"/>
                <a:gd name="connsiteY2" fmla="*/ 461082 h 922163"/>
                <a:gd name="connsiteX3" fmla="*/ 5939 w 2202012"/>
                <a:gd name="connsiteY3" fmla="*/ 49482 h 922163"/>
                <a:gd name="connsiteX4" fmla="*/ 42988 w 2202012"/>
                <a:gd name="connsiteY4" fmla="*/ 0 h 922163"/>
                <a:gd name="connsiteX5" fmla="*/ 1794240 w 2202012"/>
                <a:gd name="connsiteY5" fmla="*/ 0 h 922163"/>
                <a:gd name="connsiteX6" fmla="*/ 1899626 w 2202012"/>
                <a:gd name="connsiteY6" fmla="*/ 49482 h 922163"/>
                <a:gd name="connsiteX7" fmla="*/ 2202012 w 2202012"/>
                <a:gd name="connsiteY7" fmla="*/ 461082 h 922163"/>
                <a:gd name="connsiteX0" fmla="*/ 1977098 w 2202012"/>
                <a:gd name="connsiteY0" fmla="*/ 922163 h 922163"/>
                <a:gd name="connsiteX1" fmla="*/ 7010 w 2202012"/>
                <a:gd name="connsiteY1" fmla="*/ 922163 h 922163"/>
                <a:gd name="connsiteX2" fmla="*/ 308324 w 2202012"/>
                <a:gd name="connsiteY2" fmla="*/ 461082 h 922163"/>
                <a:gd name="connsiteX3" fmla="*/ 5939 w 2202012"/>
                <a:gd name="connsiteY3" fmla="*/ 49482 h 922163"/>
                <a:gd name="connsiteX4" fmla="*/ 42988 w 2202012"/>
                <a:gd name="connsiteY4" fmla="*/ 0 h 922163"/>
                <a:gd name="connsiteX5" fmla="*/ 1825524 w 2202012"/>
                <a:gd name="connsiteY5" fmla="*/ 0 h 922163"/>
                <a:gd name="connsiteX6" fmla="*/ 1899626 w 2202012"/>
                <a:gd name="connsiteY6" fmla="*/ 49482 h 922163"/>
                <a:gd name="connsiteX7" fmla="*/ 2202012 w 2202012"/>
                <a:gd name="connsiteY7" fmla="*/ 461082 h 922163"/>
                <a:gd name="connsiteX0" fmla="*/ 2004441 w 2202012"/>
                <a:gd name="connsiteY0" fmla="*/ 922163 h 922163"/>
                <a:gd name="connsiteX1" fmla="*/ 7010 w 2202012"/>
                <a:gd name="connsiteY1" fmla="*/ 922163 h 922163"/>
                <a:gd name="connsiteX2" fmla="*/ 308324 w 2202012"/>
                <a:gd name="connsiteY2" fmla="*/ 461082 h 922163"/>
                <a:gd name="connsiteX3" fmla="*/ 5939 w 2202012"/>
                <a:gd name="connsiteY3" fmla="*/ 49482 h 922163"/>
                <a:gd name="connsiteX4" fmla="*/ 42988 w 2202012"/>
                <a:gd name="connsiteY4" fmla="*/ 0 h 922163"/>
                <a:gd name="connsiteX5" fmla="*/ 1825524 w 2202012"/>
                <a:gd name="connsiteY5" fmla="*/ 0 h 922163"/>
                <a:gd name="connsiteX6" fmla="*/ 1899626 w 2202012"/>
                <a:gd name="connsiteY6" fmla="*/ 49482 h 922163"/>
                <a:gd name="connsiteX7" fmla="*/ 2202012 w 2202012"/>
                <a:gd name="connsiteY7" fmla="*/ 461082 h 922163"/>
                <a:gd name="connsiteX0" fmla="*/ 2004441 w 2202012"/>
                <a:gd name="connsiteY0" fmla="*/ 922163 h 922163"/>
                <a:gd name="connsiteX1" fmla="*/ 7010 w 2202012"/>
                <a:gd name="connsiteY1" fmla="*/ 922163 h 922163"/>
                <a:gd name="connsiteX2" fmla="*/ 308324 w 2202012"/>
                <a:gd name="connsiteY2" fmla="*/ 461082 h 922163"/>
                <a:gd name="connsiteX3" fmla="*/ 5939 w 2202012"/>
                <a:gd name="connsiteY3" fmla="*/ 49482 h 922163"/>
                <a:gd name="connsiteX4" fmla="*/ 42988 w 2202012"/>
                <a:gd name="connsiteY4" fmla="*/ 0 h 922163"/>
                <a:gd name="connsiteX5" fmla="*/ 1825524 w 2202012"/>
                <a:gd name="connsiteY5" fmla="*/ 0 h 922163"/>
                <a:gd name="connsiteX6" fmla="*/ 1899626 w 2202012"/>
                <a:gd name="connsiteY6" fmla="*/ 49482 h 922163"/>
                <a:gd name="connsiteX7" fmla="*/ 2202012 w 2202012"/>
                <a:gd name="connsiteY7" fmla="*/ 461082 h 922163"/>
                <a:gd name="connsiteX0" fmla="*/ 2004441 w 2202012"/>
                <a:gd name="connsiteY0" fmla="*/ 922163 h 922163"/>
                <a:gd name="connsiteX1" fmla="*/ 7010 w 2202012"/>
                <a:gd name="connsiteY1" fmla="*/ 922163 h 922163"/>
                <a:gd name="connsiteX2" fmla="*/ 308325 w 2202012"/>
                <a:gd name="connsiteY2" fmla="*/ 461082 h 922163"/>
                <a:gd name="connsiteX3" fmla="*/ 5939 w 2202012"/>
                <a:gd name="connsiteY3" fmla="*/ 49482 h 922163"/>
                <a:gd name="connsiteX4" fmla="*/ 42988 w 2202012"/>
                <a:gd name="connsiteY4" fmla="*/ 0 h 922163"/>
                <a:gd name="connsiteX5" fmla="*/ 1825524 w 2202012"/>
                <a:gd name="connsiteY5" fmla="*/ 0 h 922163"/>
                <a:gd name="connsiteX6" fmla="*/ 1899626 w 2202012"/>
                <a:gd name="connsiteY6" fmla="*/ 49482 h 922163"/>
                <a:gd name="connsiteX7" fmla="*/ 2202012 w 2202012"/>
                <a:gd name="connsiteY7" fmla="*/ 461082 h 922163"/>
                <a:gd name="connsiteX0" fmla="*/ 2004441 w 2202012"/>
                <a:gd name="connsiteY0" fmla="*/ 922163 h 922163"/>
                <a:gd name="connsiteX1" fmla="*/ 7010 w 2202012"/>
                <a:gd name="connsiteY1" fmla="*/ 922163 h 922163"/>
                <a:gd name="connsiteX2" fmla="*/ 308325 w 2202012"/>
                <a:gd name="connsiteY2" fmla="*/ 461082 h 922163"/>
                <a:gd name="connsiteX3" fmla="*/ 5939 w 2202012"/>
                <a:gd name="connsiteY3" fmla="*/ 49482 h 922163"/>
                <a:gd name="connsiteX4" fmla="*/ 42988 w 2202012"/>
                <a:gd name="connsiteY4" fmla="*/ 0 h 922163"/>
                <a:gd name="connsiteX5" fmla="*/ 1825524 w 2202012"/>
                <a:gd name="connsiteY5" fmla="*/ 0 h 922163"/>
                <a:gd name="connsiteX6" fmla="*/ 1899626 w 2202012"/>
                <a:gd name="connsiteY6" fmla="*/ 49482 h 922163"/>
                <a:gd name="connsiteX7" fmla="*/ 2202012 w 2202012"/>
                <a:gd name="connsiteY7" fmla="*/ 461082 h 922163"/>
                <a:gd name="connsiteX0" fmla="*/ 2004441 w 2202012"/>
                <a:gd name="connsiteY0" fmla="*/ 922163 h 922163"/>
                <a:gd name="connsiteX1" fmla="*/ 7010 w 2202012"/>
                <a:gd name="connsiteY1" fmla="*/ 922163 h 922163"/>
                <a:gd name="connsiteX2" fmla="*/ 308325 w 2202012"/>
                <a:gd name="connsiteY2" fmla="*/ 461082 h 922163"/>
                <a:gd name="connsiteX3" fmla="*/ 5939 w 2202012"/>
                <a:gd name="connsiteY3" fmla="*/ 49482 h 922163"/>
                <a:gd name="connsiteX4" fmla="*/ 42988 w 2202012"/>
                <a:gd name="connsiteY4" fmla="*/ 0 h 922163"/>
                <a:gd name="connsiteX5" fmla="*/ 1825524 w 2202012"/>
                <a:gd name="connsiteY5" fmla="*/ 0 h 922163"/>
                <a:gd name="connsiteX6" fmla="*/ 1899626 w 2202012"/>
                <a:gd name="connsiteY6" fmla="*/ 49482 h 922163"/>
                <a:gd name="connsiteX7" fmla="*/ 2202012 w 2202012"/>
                <a:gd name="connsiteY7" fmla="*/ 461082 h 922163"/>
                <a:gd name="connsiteX0" fmla="*/ 2004441 w 2202012"/>
                <a:gd name="connsiteY0" fmla="*/ 922163 h 922163"/>
                <a:gd name="connsiteX1" fmla="*/ 7010 w 2202012"/>
                <a:gd name="connsiteY1" fmla="*/ 922163 h 922163"/>
                <a:gd name="connsiteX2" fmla="*/ 308325 w 2202012"/>
                <a:gd name="connsiteY2" fmla="*/ 461082 h 922163"/>
                <a:gd name="connsiteX3" fmla="*/ 5939 w 2202012"/>
                <a:gd name="connsiteY3" fmla="*/ 49482 h 922163"/>
                <a:gd name="connsiteX4" fmla="*/ 42988 w 2202012"/>
                <a:gd name="connsiteY4" fmla="*/ 0 h 922163"/>
                <a:gd name="connsiteX5" fmla="*/ 1825524 w 2202012"/>
                <a:gd name="connsiteY5" fmla="*/ 0 h 922163"/>
                <a:gd name="connsiteX6" fmla="*/ 1899626 w 2202012"/>
                <a:gd name="connsiteY6" fmla="*/ 49482 h 922163"/>
                <a:gd name="connsiteX7" fmla="*/ 2202012 w 2202012"/>
                <a:gd name="connsiteY7" fmla="*/ 461082 h 922163"/>
                <a:gd name="connsiteX0" fmla="*/ 2004441 w 2202012"/>
                <a:gd name="connsiteY0" fmla="*/ 922163 h 922163"/>
                <a:gd name="connsiteX1" fmla="*/ 7010 w 2202012"/>
                <a:gd name="connsiteY1" fmla="*/ 922163 h 922163"/>
                <a:gd name="connsiteX2" fmla="*/ 308325 w 2202012"/>
                <a:gd name="connsiteY2" fmla="*/ 461082 h 922163"/>
                <a:gd name="connsiteX3" fmla="*/ 5939 w 2202012"/>
                <a:gd name="connsiteY3" fmla="*/ 49482 h 922163"/>
                <a:gd name="connsiteX4" fmla="*/ 42990 w 2202012"/>
                <a:gd name="connsiteY4" fmla="*/ 0 h 922163"/>
                <a:gd name="connsiteX5" fmla="*/ 1825524 w 2202012"/>
                <a:gd name="connsiteY5" fmla="*/ 0 h 922163"/>
                <a:gd name="connsiteX6" fmla="*/ 1899626 w 2202012"/>
                <a:gd name="connsiteY6" fmla="*/ 49482 h 922163"/>
                <a:gd name="connsiteX7" fmla="*/ 2202012 w 2202012"/>
                <a:gd name="connsiteY7" fmla="*/ 461082 h 922163"/>
                <a:gd name="connsiteX0" fmla="*/ 2004441 w 2202012"/>
                <a:gd name="connsiteY0" fmla="*/ 922163 h 922163"/>
                <a:gd name="connsiteX1" fmla="*/ 7010 w 2202012"/>
                <a:gd name="connsiteY1" fmla="*/ 922163 h 922163"/>
                <a:gd name="connsiteX2" fmla="*/ 308325 w 2202012"/>
                <a:gd name="connsiteY2" fmla="*/ 461082 h 922163"/>
                <a:gd name="connsiteX3" fmla="*/ 5939 w 2202012"/>
                <a:gd name="connsiteY3" fmla="*/ 49482 h 922163"/>
                <a:gd name="connsiteX4" fmla="*/ 42990 w 2202012"/>
                <a:gd name="connsiteY4" fmla="*/ 0 h 922163"/>
                <a:gd name="connsiteX5" fmla="*/ 1825524 w 2202012"/>
                <a:gd name="connsiteY5" fmla="*/ 0 h 922163"/>
                <a:gd name="connsiteX6" fmla="*/ 1929267 w 2202012"/>
                <a:gd name="connsiteY6" fmla="*/ 49482 h 922163"/>
                <a:gd name="connsiteX7" fmla="*/ 2202012 w 2202012"/>
                <a:gd name="connsiteY7" fmla="*/ 461082 h 922163"/>
                <a:gd name="connsiteX0" fmla="*/ 2004441 w 2231653"/>
                <a:gd name="connsiteY0" fmla="*/ 922163 h 922163"/>
                <a:gd name="connsiteX1" fmla="*/ 7010 w 2231653"/>
                <a:gd name="connsiteY1" fmla="*/ 922163 h 922163"/>
                <a:gd name="connsiteX2" fmla="*/ 308325 w 2231653"/>
                <a:gd name="connsiteY2" fmla="*/ 461082 h 922163"/>
                <a:gd name="connsiteX3" fmla="*/ 5939 w 2231653"/>
                <a:gd name="connsiteY3" fmla="*/ 49482 h 922163"/>
                <a:gd name="connsiteX4" fmla="*/ 42990 w 2231653"/>
                <a:gd name="connsiteY4" fmla="*/ 0 h 922163"/>
                <a:gd name="connsiteX5" fmla="*/ 1825524 w 2231653"/>
                <a:gd name="connsiteY5" fmla="*/ 0 h 922163"/>
                <a:gd name="connsiteX6" fmla="*/ 1929267 w 2231653"/>
                <a:gd name="connsiteY6" fmla="*/ 49482 h 922163"/>
                <a:gd name="connsiteX7" fmla="*/ 2231653 w 2231653"/>
                <a:gd name="connsiteY7" fmla="*/ 461082 h 922163"/>
                <a:gd name="connsiteX0" fmla="*/ 2004441 w 2231653"/>
                <a:gd name="connsiteY0" fmla="*/ 922163 h 922163"/>
                <a:gd name="connsiteX1" fmla="*/ 7010 w 2231653"/>
                <a:gd name="connsiteY1" fmla="*/ 922163 h 922163"/>
                <a:gd name="connsiteX2" fmla="*/ 308325 w 2231653"/>
                <a:gd name="connsiteY2" fmla="*/ 461082 h 922163"/>
                <a:gd name="connsiteX3" fmla="*/ 5939 w 2231653"/>
                <a:gd name="connsiteY3" fmla="*/ 49482 h 922163"/>
                <a:gd name="connsiteX4" fmla="*/ 42990 w 2231653"/>
                <a:gd name="connsiteY4" fmla="*/ 0 h 922163"/>
                <a:gd name="connsiteX5" fmla="*/ 1825524 w 2231653"/>
                <a:gd name="connsiteY5" fmla="*/ 0 h 922163"/>
                <a:gd name="connsiteX6" fmla="*/ 1929267 w 2231653"/>
                <a:gd name="connsiteY6" fmla="*/ 49482 h 922163"/>
                <a:gd name="connsiteX7" fmla="*/ 2231653 w 2231653"/>
                <a:gd name="connsiteY7" fmla="*/ 461082 h 922163"/>
                <a:gd name="connsiteX0" fmla="*/ 2004441 w 2231653"/>
                <a:gd name="connsiteY0" fmla="*/ 922163 h 922163"/>
                <a:gd name="connsiteX1" fmla="*/ 7010 w 2231653"/>
                <a:gd name="connsiteY1" fmla="*/ 922163 h 922163"/>
                <a:gd name="connsiteX2" fmla="*/ 308325 w 2231653"/>
                <a:gd name="connsiteY2" fmla="*/ 461082 h 922163"/>
                <a:gd name="connsiteX3" fmla="*/ 5939 w 2231653"/>
                <a:gd name="connsiteY3" fmla="*/ 49482 h 922163"/>
                <a:gd name="connsiteX4" fmla="*/ 42990 w 2231653"/>
                <a:gd name="connsiteY4" fmla="*/ 0 h 922163"/>
                <a:gd name="connsiteX5" fmla="*/ 1825524 w 2231653"/>
                <a:gd name="connsiteY5" fmla="*/ 0 h 922163"/>
                <a:gd name="connsiteX6" fmla="*/ 1929267 w 2231653"/>
                <a:gd name="connsiteY6" fmla="*/ 49482 h 922163"/>
                <a:gd name="connsiteX7" fmla="*/ 2231653 w 2231653"/>
                <a:gd name="connsiteY7" fmla="*/ 461082 h 922163"/>
                <a:gd name="connsiteX0" fmla="*/ 2004441 w 2231653"/>
                <a:gd name="connsiteY0" fmla="*/ 922163 h 922163"/>
                <a:gd name="connsiteX1" fmla="*/ 7010 w 2231653"/>
                <a:gd name="connsiteY1" fmla="*/ 922163 h 922163"/>
                <a:gd name="connsiteX2" fmla="*/ 308325 w 2231653"/>
                <a:gd name="connsiteY2" fmla="*/ 461082 h 922163"/>
                <a:gd name="connsiteX3" fmla="*/ 5939 w 2231653"/>
                <a:gd name="connsiteY3" fmla="*/ 49482 h 922163"/>
                <a:gd name="connsiteX4" fmla="*/ 42990 w 2231653"/>
                <a:gd name="connsiteY4" fmla="*/ 0 h 922163"/>
                <a:gd name="connsiteX5" fmla="*/ 1855165 w 2231653"/>
                <a:gd name="connsiteY5" fmla="*/ 0 h 922163"/>
                <a:gd name="connsiteX6" fmla="*/ 1929267 w 2231653"/>
                <a:gd name="connsiteY6" fmla="*/ 49482 h 922163"/>
                <a:gd name="connsiteX7" fmla="*/ 2231653 w 2231653"/>
                <a:gd name="connsiteY7" fmla="*/ 461082 h 922163"/>
                <a:gd name="connsiteX0" fmla="*/ 2034081 w 2231653"/>
                <a:gd name="connsiteY0" fmla="*/ 922163 h 922163"/>
                <a:gd name="connsiteX1" fmla="*/ 7010 w 2231653"/>
                <a:gd name="connsiteY1" fmla="*/ 922163 h 922163"/>
                <a:gd name="connsiteX2" fmla="*/ 308325 w 2231653"/>
                <a:gd name="connsiteY2" fmla="*/ 461082 h 922163"/>
                <a:gd name="connsiteX3" fmla="*/ 5939 w 2231653"/>
                <a:gd name="connsiteY3" fmla="*/ 49482 h 922163"/>
                <a:gd name="connsiteX4" fmla="*/ 42990 w 2231653"/>
                <a:gd name="connsiteY4" fmla="*/ 0 h 922163"/>
                <a:gd name="connsiteX5" fmla="*/ 1855165 w 2231653"/>
                <a:gd name="connsiteY5" fmla="*/ 0 h 922163"/>
                <a:gd name="connsiteX6" fmla="*/ 1929267 w 2231653"/>
                <a:gd name="connsiteY6" fmla="*/ 49482 h 922163"/>
                <a:gd name="connsiteX7" fmla="*/ 2231653 w 2231653"/>
                <a:gd name="connsiteY7" fmla="*/ 461082 h 922163"/>
                <a:gd name="connsiteX0" fmla="*/ 2034081 w 2231653"/>
                <a:gd name="connsiteY0" fmla="*/ 922163 h 922163"/>
                <a:gd name="connsiteX1" fmla="*/ 7010 w 2231653"/>
                <a:gd name="connsiteY1" fmla="*/ 922163 h 922163"/>
                <a:gd name="connsiteX2" fmla="*/ 308325 w 2231653"/>
                <a:gd name="connsiteY2" fmla="*/ 461082 h 922163"/>
                <a:gd name="connsiteX3" fmla="*/ 5939 w 2231653"/>
                <a:gd name="connsiteY3" fmla="*/ 43718 h 922163"/>
                <a:gd name="connsiteX4" fmla="*/ 42990 w 2231653"/>
                <a:gd name="connsiteY4" fmla="*/ 0 h 922163"/>
                <a:gd name="connsiteX5" fmla="*/ 1855165 w 2231653"/>
                <a:gd name="connsiteY5" fmla="*/ 0 h 922163"/>
                <a:gd name="connsiteX6" fmla="*/ 1929267 w 2231653"/>
                <a:gd name="connsiteY6" fmla="*/ 49482 h 922163"/>
                <a:gd name="connsiteX7" fmla="*/ 2231653 w 2231653"/>
                <a:gd name="connsiteY7" fmla="*/ 461082 h 922163"/>
                <a:gd name="connsiteX0" fmla="*/ 2034081 w 2231653"/>
                <a:gd name="connsiteY0" fmla="*/ 922163 h 922163"/>
                <a:gd name="connsiteX1" fmla="*/ 7010 w 2231653"/>
                <a:gd name="connsiteY1" fmla="*/ 922163 h 922163"/>
                <a:gd name="connsiteX2" fmla="*/ 310267 w 2231653"/>
                <a:gd name="connsiteY2" fmla="*/ 458199 h 922163"/>
                <a:gd name="connsiteX3" fmla="*/ 5939 w 2231653"/>
                <a:gd name="connsiteY3" fmla="*/ 43718 h 922163"/>
                <a:gd name="connsiteX4" fmla="*/ 42990 w 2231653"/>
                <a:gd name="connsiteY4" fmla="*/ 0 h 922163"/>
                <a:gd name="connsiteX5" fmla="*/ 1855165 w 2231653"/>
                <a:gd name="connsiteY5" fmla="*/ 0 h 922163"/>
                <a:gd name="connsiteX6" fmla="*/ 1929267 w 2231653"/>
                <a:gd name="connsiteY6" fmla="*/ 49482 h 922163"/>
                <a:gd name="connsiteX7" fmla="*/ 2231653 w 2231653"/>
                <a:gd name="connsiteY7" fmla="*/ 461082 h 922163"/>
                <a:gd name="connsiteX0" fmla="*/ 2034081 w 2231653"/>
                <a:gd name="connsiteY0" fmla="*/ 922163 h 922163"/>
                <a:gd name="connsiteX1" fmla="*/ 7010 w 2231653"/>
                <a:gd name="connsiteY1" fmla="*/ 922163 h 922163"/>
                <a:gd name="connsiteX2" fmla="*/ 310267 w 2231653"/>
                <a:gd name="connsiteY2" fmla="*/ 458199 h 922163"/>
                <a:gd name="connsiteX3" fmla="*/ 5939 w 2231653"/>
                <a:gd name="connsiteY3" fmla="*/ 43718 h 922163"/>
                <a:gd name="connsiteX4" fmla="*/ 42990 w 2231653"/>
                <a:gd name="connsiteY4" fmla="*/ 0 h 922163"/>
                <a:gd name="connsiteX5" fmla="*/ 1855165 w 2231653"/>
                <a:gd name="connsiteY5" fmla="*/ 0 h 922163"/>
                <a:gd name="connsiteX6" fmla="*/ 1929267 w 2231653"/>
                <a:gd name="connsiteY6" fmla="*/ 49482 h 922163"/>
                <a:gd name="connsiteX7" fmla="*/ 2231653 w 2231653"/>
                <a:gd name="connsiteY7" fmla="*/ 461082 h 922163"/>
                <a:gd name="connsiteX0" fmla="*/ 2034081 w 2231653"/>
                <a:gd name="connsiteY0" fmla="*/ 922163 h 922163"/>
                <a:gd name="connsiteX1" fmla="*/ 7010 w 2231653"/>
                <a:gd name="connsiteY1" fmla="*/ 922163 h 922163"/>
                <a:gd name="connsiteX2" fmla="*/ 310267 w 2231653"/>
                <a:gd name="connsiteY2" fmla="*/ 458199 h 922163"/>
                <a:gd name="connsiteX3" fmla="*/ 5939 w 2231653"/>
                <a:gd name="connsiteY3" fmla="*/ 43718 h 922163"/>
                <a:gd name="connsiteX4" fmla="*/ 42990 w 2231653"/>
                <a:gd name="connsiteY4" fmla="*/ 0 h 922163"/>
                <a:gd name="connsiteX5" fmla="*/ 1855165 w 2231653"/>
                <a:gd name="connsiteY5" fmla="*/ 0 h 922163"/>
                <a:gd name="connsiteX6" fmla="*/ 1929267 w 2231653"/>
                <a:gd name="connsiteY6" fmla="*/ 49482 h 922163"/>
                <a:gd name="connsiteX7" fmla="*/ 2231653 w 2231653"/>
                <a:gd name="connsiteY7" fmla="*/ 461082 h 922163"/>
                <a:gd name="connsiteX0" fmla="*/ 2034081 w 2231653"/>
                <a:gd name="connsiteY0" fmla="*/ 922163 h 922163"/>
                <a:gd name="connsiteX1" fmla="*/ 7010 w 2231653"/>
                <a:gd name="connsiteY1" fmla="*/ 922163 h 922163"/>
                <a:gd name="connsiteX2" fmla="*/ 310267 w 2231653"/>
                <a:gd name="connsiteY2" fmla="*/ 458199 h 922163"/>
                <a:gd name="connsiteX3" fmla="*/ 5939 w 2231653"/>
                <a:gd name="connsiteY3" fmla="*/ 43718 h 922163"/>
                <a:gd name="connsiteX4" fmla="*/ 42990 w 2231653"/>
                <a:gd name="connsiteY4" fmla="*/ 0 h 922163"/>
                <a:gd name="connsiteX5" fmla="*/ 1855165 w 2231653"/>
                <a:gd name="connsiteY5" fmla="*/ 0 h 922163"/>
                <a:gd name="connsiteX6" fmla="*/ 1929267 w 2231653"/>
                <a:gd name="connsiteY6" fmla="*/ 49482 h 922163"/>
                <a:gd name="connsiteX7" fmla="*/ 2231653 w 2231653"/>
                <a:gd name="connsiteY7" fmla="*/ 461082 h 922163"/>
                <a:gd name="connsiteX0" fmla="*/ 2034081 w 2231653"/>
                <a:gd name="connsiteY0" fmla="*/ 927927 h 927927"/>
                <a:gd name="connsiteX1" fmla="*/ 7010 w 2231653"/>
                <a:gd name="connsiteY1" fmla="*/ 927927 h 927927"/>
                <a:gd name="connsiteX2" fmla="*/ 310267 w 2231653"/>
                <a:gd name="connsiteY2" fmla="*/ 463963 h 927927"/>
                <a:gd name="connsiteX3" fmla="*/ 5939 w 2231653"/>
                <a:gd name="connsiteY3" fmla="*/ 49482 h 927927"/>
                <a:gd name="connsiteX4" fmla="*/ 42990 w 2231653"/>
                <a:gd name="connsiteY4" fmla="*/ 0 h 927927"/>
                <a:gd name="connsiteX5" fmla="*/ 1855165 w 2231653"/>
                <a:gd name="connsiteY5" fmla="*/ 5764 h 927927"/>
                <a:gd name="connsiteX6" fmla="*/ 1929267 w 2231653"/>
                <a:gd name="connsiteY6" fmla="*/ 55246 h 927927"/>
                <a:gd name="connsiteX7" fmla="*/ 2231653 w 2231653"/>
                <a:gd name="connsiteY7" fmla="*/ 466846 h 927927"/>
                <a:gd name="connsiteX0" fmla="*/ 2034081 w 2231653"/>
                <a:gd name="connsiteY0" fmla="*/ 927927 h 927927"/>
                <a:gd name="connsiteX1" fmla="*/ 7010 w 2231653"/>
                <a:gd name="connsiteY1" fmla="*/ 927927 h 927927"/>
                <a:gd name="connsiteX2" fmla="*/ 310267 w 2231653"/>
                <a:gd name="connsiteY2" fmla="*/ 463963 h 927927"/>
                <a:gd name="connsiteX3" fmla="*/ 5939 w 2231653"/>
                <a:gd name="connsiteY3" fmla="*/ 49482 h 927927"/>
                <a:gd name="connsiteX4" fmla="*/ 42990 w 2231653"/>
                <a:gd name="connsiteY4" fmla="*/ 0 h 927927"/>
                <a:gd name="connsiteX5" fmla="*/ 1855165 w 2231653"/>
                <a:gd name="connsiteY5" fmla="*/ 5764 h 927927"/>
                <a:gd name="connsiteX6" fmla="*/ 1958908 w 2231653"/>
                <a:gd name="connsiteY6" fmla="*/ 49482 h 927927"/>
                <a:gd name="connsiteX7" fmla="*/ 2231653 w 2231653"/>
                <a:gd name="connsiteY7" fmla="*/ 466846 h 927927"/>
                <a:gd name="connsiteX0" fmla="*/ 2034081 w 2263236"/>
                <a:gd name="connsiteY0" fmla="*/ 927927 h 927927"/>
                <a:gd name="connsiteX1" fmla="*/ 7010 w 2263236"/>
                <a:gd name="connsiteY1" fmla="*/ 927927 h 927927"/>
                <a:gd name="connsiteX2" fmla="*/ 310267 w 2263236"/>
                <a:gd name="connsiteY2" fmla="*/ 463963 h 927927"/>
                <a:gd name="connsiteX3" fmla="*/ 5939 w 2263236"/>
                <a:gd name="connsiteY3" fmla="*/ 49482 h 927927"/>
                <a:gd name="connsiteX4" fmla="*/ 42990 w 2263236"/>
                <a:gd name="connsiteY4" fmla="*/ 0 h 927927"/>
                <a:gd name="connsiteX5" fmla="*/ 1855165 w 2263236"/>
                <a:gd name="connsiteY5" fmla="*/ 5764 h 927927"/>
                <a:gd name="connsiteX6" fmla="*/ 1958908 w 2263236"/>
                <a:gd name="connsiteY6" fmla="*/ 49482 h 927927"/>
                <a:gd name="connsiteX7" fmla="*/ 2263236 w 2263236"/>
                <a:gd name="connsiteY7" fmla="*/ 463963 h 927927"/>
                <a:gd name="connsiteX0" fmla="*/ 2034081 w 2263236"/>
                <a:gd name="connsiteY0" fmla="*/ 927927 h 927927"/>
                <a:gd name="connsiteX1" fmla="*/ 7010 w 2263236"/>
                <a:gd name="connsiteY1" fmla="*/ 927927 h 927927"/>
                <a:gd name="connsiteX2" fmla="*/ 310267 w 2263236"/>
                <a:gd name="connsiteY2" fmla="*/ 463963 h 927927"/>
                <a:gd name="connsiteX3" fmla="*/ 5939 w 2263236"/>
                <a:gd name="connsiteY3" fmla="*/ 49482 h 927927"/>
                <a:gd name="connsiteX4" fmla="*/ 42990 w 2263236"/>
                <a:gd name="connsiteY4" fmla="*/ 0 h 927927"/>
                <a:gd name="connsiteX5" fmla="*/ 1855165 w 2263236"/>
                <a:gd name="connsiteY5" fmla="*/ 5764 h 927927"/>
                <a:gd name="connsiteX6" fmla="*/ 1958908 w 2263236"/>
                <a:gd name="connsiteY6" fmla="*/ 49482 h 927927"/>
                <a:gd name="connsiteX7" fmla="*/ 2263236 w 2263236"/>
                <a:gd name="connsiteY7" fmla="*/ 463963 h 927927"/>
                <a:gd name="connsiteX0" fmla="*/ 2034081 w 2263236"/>
                <a:gd name="connsiteY0" fmla="*/ 927927 h 927927"/>
                <a:gd name="connsiteX1" fmla="*/ 7010 w 2263236"/>
                <a:gd name="connsiteY1" fmla="*/ 927927 h 927927"/>
                <a:gd name="connsiteX2" fmla="*/ 310267 w 2263236"/>
                <a:gd name="connsiteY2" fmla="*/ 463963 h 927927"/>
                <a:gd name="connsiteX3" fmla="*/ 5939 w 2263236"/>
                <a:gd name="connsiteY3" fmla="*/ 49482 h 927927"/>
                <a:gd name="connsiteX4" fmla="*/ 42990 w 2263236"/>
                <a:gd name="connsiteY4" fmla="*/ 0 h 927927"/>
                <a:gd name="connsiteX5" fmla="*/ 1855165 w 2263236"/>
                <a:gd name="connsiteY5" fmla="*/ 5764 h 927927"/>
                <a:gd name="connsiteX6" fmla="*/ 1958908 w 2263236"/>
                <a:gd name="connsiteY6" fmla="*/ 49482 h 927927"/>
                <a:gd name="connsiteX7" fmla="*/ 2263236 w 2263236"/>
                <a:gd name="connsiteY7" fmla="*/ 463963 h 927927"/>
                <a:gd name="connsiteX0" fmla="*/ 2034081 w 2263236"/>
                <a:gd name="connsiteY0" fmla="*/ 927927 h 927927"/>
                <a:gd name="connsiteX1" fmla="*/ 7010 w 2263236"/>
                <a:gd name="connsiteY1" fmla="*/ 927927 h 927927"/>
                <a:gd name="connsiteX2" fmla="*/ 310267 w 2263236"/>
                <a:gd name="connsiteY2" fmla="*/ 463963 h 927927"/>
                <a:gd name="connsiteX3" fmla="*/ 5939 w 2263236"/>
                <a:gd name="connsiteY3" fmla="*/ 49482 h 927927"/>
                <a:gd name="connsiteX4" fmla="*/ 42990 w 2263236"/>
                <a:gd name="connsiteY4" fmla="*/ 0 h 927927"/>
                <a:gd name="connsiteX5" fmla="*/ 1884806 w 2263236"/>
                <a:gd name="connsiteY5" fmla="*/ 0 h 927927"/>
                <a:gd name="connsiteX6" fmla="*/ 1958908 w 2263236"/>
                <a:gd name="connsiteY6" fmla="*/ 49482 h 927927"/>
                <a:gd name="connsiteX7" fmla="*/ 2263236 w 2263236"/>
                <a:gd name="connsiteY7" fmla="*/ 463963 h 927927"/>
                <a:gd name="connsiteX0" fmla="*/ 2063722 w 2263236"/>
                <a:gd name="connsiteY0" fmla="*/ 927927 h 927927"/>
                <a:gd name="connsiteX1" fmla="*/ 7010 w 2263236"/>
                <a:gd name="connsiteY1" fmla="*/ 927927 h 927927"/>
                <a:gd name="connsiteX2" fmla="*/ 310267 w 2263236"/>
                <a:gd name="connsiteY2" fmla="*/ 463963 h 927927"/>
                <a:gd name="connsiteX3" fmla="*/ 5939 w 2263236"/>
                <a:gd name="connsiteY3" fmla="*/ 49482 h 927927"/>
                <a:gd name="connsiteX4" fmla="*/ 42990 w 2263236"/>
                <a:gd name="connsiteY4" fmla="*/ 0 h 927927"/>
                <a:gd name="connsiteX5" fmla="*/ 1884806 w 2263236"/>
                <a:gd name="connsiteY5" fmla="*/ 0 h 927927"/>
                <a:gd name="connsiteX6" fmla="*/ 1958908 w 2263236"/>
                <a:gd name="connsiteY6" fmla="*/ 49482 h 927927"/>
                <a:gd name="connsiteX7" fmla="*/ 2263236 w 2263236"/>
                <a:gd name="connsiteY7" fmla="*/ 463963 h 927927"/>
                <a:gd name="connsiteX0" fmla="*/ 2063722 w 2263236"/>
                <a:gd name="connsiteY0" fmla="*/ 927927 h 927927"/>
                <a:gd name="connsiteX1" fmla="*/ 7010 w 2263236"/>
                <a:gd name="connsiteY1" fmla="*/ 927927 h 927927"/>
                <a:gd name="connsiteX2" fmla="*/ 310267 w 2263236"/>
                <a:gd name="connsiteY2" fmla="*/ 463963 h 927927"/>
                <a:gd name="connsiteX3" fmla="*/ 5939 w 2263236"/>
                <a:gd name="connsiteY3" fmla="*/ 49482 h 927927"/>
                <a:gd name="connsiteX4" fmla="*/ 42990 w 2263236"/>
                <a:gd name="connsiteY4" fmla="*/ 0 h 927927"/>
                <a:gd name="connsiteX5" fmla="*/ 1884806 w 2263236"/>
                <a:gd name="connsiteY5" fmla="*/ 0 h 927927"/>
                <a:gd name="connsiteX6" fmla="*/ 1958908 w 2263236"/>
                <a:gd name="connsiteY6" fmla="*/ 49482 h 927927"/>
                <a:gd name="connsiteX7" fmla="*/ 2263236 w 2263236"/>
                <a:gd name="connsiteY7" fmla="*/ 463963 h 927927"/>
                <a:gd name="connsiteX0" fmla="*/ 2063722 w 2263236"/>
                <a:gd name="connsiteY0" fmla="*/ 927927 h 927927"/>
                <a:gd name="connsiteX1" fmla="*/ 7010 w 2263236"/>
                <a:gd name="connsiteY1" fmla="*/ 927927 h 927927"/>
                <a:gd name="connsiteX2" fmla="*/ 310267 w 2263236"/>
                <a:gd name="connsiteY2" fmla="*/ 463963 h 927927"/>
                <a:gd name="connsiteX3" fmla="*/ 5939 w 2263236"/>
                <a:gd name="connsiteY3" fmla="*/ 49482 h 927927"/>
                <a:gd name="connsiteX4" fmla="*/ 42990 w 2263236"/>
                <a:gd name="connsiteY4" fmla="*/ 0 h 927927"/>
                <a:gd name="connsiteX5" fmla="*/ 1884806 w 2263236"/>
                <a:gd name="connsiteY5" fmla="*/ 0 h 927927"/>
                <a:gd name="connsiteX6" fmla="*/ 1958908 w 2263236"/>
                <a:gd name="connsiteY6" fmla="*/ 49482 h 927927"/>
                <a:gd name="connsiteX7" fmla="*/ 2263236 w 2263236"/>
                <a:gd name="connsiteY7" fmla="*/ 463963 h 927927"/>
                <a:gd name="connsiteX0" fmla="*/ 2063722 w 2263236"/>
                <a:gd name="connsiteY0" fmla="*/ 927927 h 927927"/>
                <a:gd name="connsiteX1" fmla="*/ 7010 w 2263236"/>
                <a:gd name="connsiteY1" fmla="*/ 927927 h 927927"/>
                <a:gd name="connsiteX2" fmla="*/ 310267 w 2263236"/>
                <a:gd name="connsiteY2" fmla="*/ 463963 h 927927"/>
                <a:gd name="connsiteX3" fmla="*/ 5939 w 2263236"/>
                <a:gd name="connsiteY3" fmla="*/ 49482 h 927927"/>
                <a:gd name="connsiteX4" fmla="*/ 42990 w 2263236"/>
                <a:gd name="connsiteY4" fmla="*/ 0 h 927927"/>
                <a:gd name="connsiteX5" fmla="*/ 1884806 w 2263236"/>
                <a:gd name="connsiteY5" fmla="*/ 0 h 927927"/>
                <a:gd name="connsiteX6" fmla="*/ 1958908 w 2263236"/>
                <a:gd name="connsiteY6" fmla="*/ 49482 h 927927"/>
                <a:gd name="connsiteX7" fmla="*/ 2263236 w 2263236"/>
                <a:gd name="connsiteY7" fmla="*/ 463963 h 927927"/>
                <a:gd name="connsiteX0" fmla="*/ 2063722 w 2263236"/>
                <a:gd name="connsiteY0" fmla="*/ 927927 h 927927"/>
                <a:gd name="connsiteX1" fmla="*/ 7010 w 2263236"/>
                <a:gd name="connsiteY1" fmla="*/ 927927 h 927927"/>
                <a:gd name="connsiteX2" fmla="*/ 310267 w 2263236"/>
                <a:gd name="connsiteY2" fmla="*/ 463963 h 927927"/>
                <a:gd name="connsiteX3" fmla="*/ 5939 w 2263236"/>
                <a:gd name="connsiteY3" fmla="*/ 49482 h 927927"/>
                <a:gd name="connsiteX4" fmla="*/ 42990 w 2263236"/>
                <a:gd name="connsiteY4" fmla="*/ 0 h 927927"/>
                <a:gd name="connsiteX5" fmla="*/ 1884806 w 2263236"/>
                <a:gd name="connsiteY5" fmla="*/ 0 h 927927"/>
                <a:gd name="connsiteX6" fmla="*/ 1958908 w 2263236"/>
                <a:gd name="connsiteY6" fmla="*/ 49482 h 927927"/>
                <a:gd name="connsiteX7" fmla="*/ 2263236 w 2263236"/>
                <a:gd name="connsiteY7" fmla="*/ 463963 h 927927"/>
                <a:gd name="connsiteX0" fmla="*/ 2063722 w 2263236"/>
                <a:gd name="connsiteY0" fmla="*/ 927927 h 927927"/>
                <a:gd name="connsiteX1" fmla="*/ 7010 w 2263236"/>
                <a:gd name="connsiteY1" fmla="*/ 927927 h 927927"/>
                <a:gd name="connsiteX2" fmla="*/ 310267 w 2263236"/>
                <a:gd name="connsiteY2" fmla="*/ 463963 h 927927"/>
                <a:gd name="connsiteX3" fmla="*/ 5939 w 2263236"/>
                <a:gd name="connsiteY3" fmla="*/ 49482 h 927927"/>
                <a:gd name="connsiteX4" fmla="*/ 42990 w 2263236"/>
                <a:gd name="connsiteY4" fmla="*/ 0 h 927927"/>
                <a:gd name="connsiteX5" fmla="*/ 1884806 w 2263236"/>
                <a:gd name="connsiteY5" fmla="*/ 0 h 927927"/>
                <a:gd name="connsiteX6" fmla="*/ 1958908 w 2263236"/>
                <a:gd name="connsiteY6" fmla="*/ 49482 h 927927"/>
                <a:gd name="connsiteX7" fmla="*/ 2263236 w 2263236"/>
                <a:gd name="connsiteY7" fmla="*/ 463963 h 927927"/>
                <a:gd name="connsiteX0" fmla="*/ 2063722 w 2263236"/>
                <a:gd name="connsiteY0" fmla="*/ 927927 h 927927"/>
                <a:gd name="connsiteX1" fmla="*/ 7010 w 2263236"/>
                <a:gd name="connsiteY1" fmla="*/ 927927 h 927927"/>
                <a:gd name="connsiteX2" fmla="*/ 310267 w 2263236"/>
                <a:gd name="connsiteY2" fmla="*/ 463963 h 927927"/>
                <a:gd name="connsiteX3" fmla="*/ 5939 w 2263236"/>
                <a:gd name="connsiteY3" fmla="*/ 49482 h 927927"/>
                <a:gd name="connsiteX4" fmla="*/ 42990 w 2263236"/>
                <a:gd name="connsiteY4" fmla="*/ 0 h 927927"/>
                <a:gd name="connsiteX5" fmla="*/ 1884806 w 2263236"/>
                <a:gd name="connsiteY5" fmla="*/ 0 h 927927"/>
                <a:gd name="connsiteX6" fmla="*/ 1958908 w 2263236"/>
                <a:gd name="connsiteY6" fmla="*/ 49482 h 927927"/>
                <a:gd name="connsiteX7" fmla="*/ 2263236 w 2263236"/>
                <a:gd name="connsiteY7" fmla="*/ 463963 h 927927"/>
                <a:gd name="connsiteX0" fmla="*/ 2063722 w 2263236"/>
                <a:gd name="connsiteY0" fmla="*/ 927927 h 927927"/>
                <a:gd name="connsiteX1" fmla="*/ 7010 w 2263236"/>
                <a:gd name="connsiteY1" fmla="*/ 927927 h 927927"/>
                <a:gd name="connsiteX2" fmla="*/ 310267 w 2263236"/>
                <a:gd name="connsiteY2" fmla="*/ 463963 h 927927"/>
                <a:gd name="connsiteX3" fmla="*/ 5939 w 2263236"/>
                <a:gd name="connsiteY3" fmla="*/ 49482 h 927927"/>
                <a:gd name="connsiteX4" fmla="*/ 42990 w 2263236"/>
                <a:gd name="connsiteY4" fmla="*/ 0 h 927927"/>
                <a:gd name="connsiteX5" fmla="*/ 1884806 w 2263236"/>
                <a:gd name="connsiteY5" fmla="*/ 0 h 927927"/>
                <a:gd name="connsiteX6" fmla="*/ 1988549 w 2263236"/>
                <a:gd name="connsiteY6" fmla="*/ 49482 h 927927"/>
                <a:gd name="connsiteX7" fmla="*/ 2263236 w 2263236"/>
                <a:gd name="connsiteY7" fmla="*/ 463963 h 927927"/>
                <a:gd name="connsiteX0" fmla="*/ 2063722 w 2292877"/>
                <a:gd name="connsiteY0" fmla="*/ 927927 h 927927"/>
                <a:gd name="connsiteX1" fmla="*/ 7010 w 2292877"/>
                <a:gd name="connsiteY1" fmla="*/ 927927 h 927927"/>
                <a:gd name="connsiteX2" fmla="*/ 310267 w 2292877"/>
                <a:gd name="connsiteY2" fmla="*/ 463963 h 927927"/>
                <a:gd name="connsiteX3" fmla="*/ 5939 w 2292877"/>
                <a:gd name="connsiteY3" fmla="*/ 49482 h 927927"/>
                <a:gd name="connsiteX4" fmla="*/ 42990 w 2292877"/>
                <a:gd name="connsiteY4" fmla="*/ 0 h 927927"/>
                <a:gd name="connsiteX5" fmla="*/ 1884806 w 2292877"/>
                <a:gd name="connsiteY5" fmla="*/ 0 h 927927"/>
                <a:gd name="connsiteX6" fmla="*/ 1988549 w 2292877"/>
                <a:gd name="connsiteY6" fmla="*/ 49482 h 927927"/>
                <a:gd name="connsiteX7" fmla="*/ 2292877 w 2292877"/>
                <a:gd name="connsiteY7" fmla="*/ 463963 h 927927"/>
                <a:gd name="connsiteX0" fmla="*/ 2063722 w 2292877"/>
                <a:gd name="connsiteY0" fmla="*/ 927927 h 927927"/>
                <a:gd name="connsiteX1" fmla="*/ 7010 w 2292877"/>
                <a:gd name="connsiteY1" fmla="*/ 927927 h 927927"/>
                <a:gd name="connsiteX2" fmla="*/ 310267 w 2292877"/>
                <a:gd name="connsiteY2" fmla="*/ 463963 h 927927"/>
                <a:gd name="connsiteX3" fmla="*/ 5939 w 2292877"/>
                <a:gd name="connsiteY3" fmla="*/ 49482 h 927927"/>
                <a:gd name="connsiteX4" fmla="*/ 42990 w 2292877"/>
                <a:gd name="connsiteY4" fmla="*/ 0 h 927927"/>
                <a:gd name="connsiteX5" fmla="*/ 1884806 w 2292877"/>
                <a:gd name="connsiteY5" fmla="*/ 0 h 927927"/>
                <a:gd name="connsiteX6" fmla="*/ 1988549 w 2292877"/>
                <a:gd name="connsiteY6" fmla="*/ 49482 h 927927"/>
                <a:gd name="connsiteX7" fmla="*/ 2292877 w 2292877"/>
                <a:gd name="connsiteY7" fmla="*/ 463963 h 927927"/>
                <a:gd name="connsiteX0" fmla="*/ 2063722 w 2292877"/>
                <a:gd name="connsiteY0" fmla="*/ 927927 h 927927"/>
                <a:gd name="connsiteX1" fmla="*/ 7010 w 2292877"/>
                <a:gd name="connsiteY1" fmla="*/ 927927 h 927927"/>
                <a:gd name="connsiteX2" fmla="*/ 310267 w 2292877"/>
                <a:gd name="connsiteY2" fmla="*/ 463963 h 927927"/>
                <a:gd name="connsiteX3" fmla="*/ 5939 w 2292877"/>
                <a:gd name="connsiteY3" fmla="*/ 49482 h 927927"/>
                <a:gd name="connsiteX4" fmla="*/ 42990 w 2292877"/>
                <a:gd name="connsiteY4" fmla="*/ 0 h 927927"/>
                <a:gd name="connsiteX5" fmla="*/ 1884806 w 2292877"/>
                <a:gd name="connsiteY5" fmla="*/ 0 h 927927"/>
                <a:gd name="connsiteX6" fmla="*/ 1988549 w 2292877"/>
                <a:gd name="connsiteY6" fmla="*/ 49482 h 927927"/>
                <a:gd name="connsiteX7" fmla="*/ 2292877 w 2292877"/>
                <a:gd name="connsiteY7" fmla="*/ 463963 h 927927"/>
                <a:gd name="connsiteX0" fmla="*/ 2063722 w 2292877"/>
                <a:gd name="connsiteY0" fmla="*/ 927927 h 927927"/>
                <a:gd name="connsiteX1" fmla="*/ 7010 w 2292877"/>
                <a:gd name="connsiteY1" fmla="*/ 927927 h 927927"/>
                <a:gd name="connsiteX2" fmla="*/ 310267 w 2292877"/>
                <a:gd name="connsiteY2" fmla="*/ 463963 h 927927"/>
                <a:gd name="connsiteX3" fmla="*/ 5939 w 2292877"/>
                <a:gd name="connsiteY3" fmla="*/ 49482 h 927927"/>
                <a:gd name="connsiteX4" fmla="*/ 42990 w 2292877"/>
                <a:gd name="connsiteY4" fmla="*/ 0 h 927927"/>
                <a:gd name="connsiteX5" fmla="*/ 1914447 w 2292877"/>
                <a:gd name="connsiteY5" fmla="*/ 0 h 927927"/>
                <a:gd name="connsiteX6" fmla="*/ 1988549 w 2292877"/>
                <a:gd name="connsiteY6" fmla="*/ 49482 h 927927"/>
                <a:gd name="connsiteX7" fmla="*/ 2292877 w 2292877"/>
                <a:gd name="connsiteY7" fmla="*/ 463963 h 927927"/>
                <a:gd name="connsiteX0" fmla="*/ 2093363 w 2292877"/>
                <a:gd name="connsiteY0" fmla="*/ 927927 h 927927"/>
                <a:gd name="connsiteX1" fmla="*/ 7010 w 2292877"/>
                <a:gd name="connsiteY1" fmla="*/ 927927 h 927927"/>
                <a:gd name="connsiteX2" fmla="*/ 310267 w 2292877"/>
                <a:gd name="connsiteY2" fmla="*/ 463963 h 927927"/>
                <a:gd name="connsiteX3" fmla="*/ 5939 w 2292877"/>
                <a:gd name="connsiteY3" fmla="*/ 49482 h 927927"/>
                <a:gd name="connsiteX4" fmla="*/ 42990 w 2292877"/>
                <a:gd name="connsiteY4" fmla="*/ 0 h 927927"/>
                <a:gd name="connsiteX5" fmla="*/ 1914447 w 2292877"/>
                <a:gd name="connsiteY5" fmla="*/ 0 h 927927"/>
                <a:gd name="connsiteX6" fmla="*/ 1988549 w 2292877"/>
                <a:gd name="connsiteY6" fmla="*/ 49482 h 927927"/>
                <a:gd name="connsiteX7" fmla="*/ 2292877 w 2292877"/>
                <a:gd name="connsiteY7" fmla="*/ 463963 h 927927"/>
                <a:gd name="connsiteX0" fmla="*/ 2093363 w 2292877"/>
                <a:gd name="connsiteY0" fmla="*/ 927927 h 927927"/>
                <a:gd name="connsiteX1" fmla="*/ 7010 w 2292877"/>
                <a:gd name="connsiteY1" fmla="*/ 927927 h 927927"/>
                <a:gd name="connsiteX2" fmla="*/ 310267 w 2292877"/>
                <a:gd name="connsiteY2" fmla="*/ 463963 h 927927"/>
                <a:gd name="connsiteX3" fmla="*/ 5939 w 2292877"/>
                <a:gd name="connsiteY3" fmla="*/ 49482 h 927927"/>
                <a:gd name="connsiteX4" fmla="*/ 42990 w 2292877"/>
                <a:gd name="connsiteY4" fmla="*/ 0 h 927927"/>
                <a:gd name="connsiteX5" fmla="*/ 1914447 w 2292877"/>
                <a:gd name="connsiteY5" fmla="*/ 0 h 927927"/>
                <a:gd name="connsiteX6" fmla="*/ 1988549 w 2292877"/>
                <a:gd name="connsiteY6" fmla="*/ 49482 h 927927"/>
                <a:gd name="connsiteX7" fmla="*/ 2292877 w 2292877"/>
                <a:gd name="connsiteY7" fmla="*/ 463963 h 927927"/>
                <a:gd name="connsiteX0" fmla="*/ 2093363 w 2292877"/>
                <a:gd name="connsiteY0" fmla="*/ 927927 h 927927"/>
                <a:gd name="connsiteX1" fmla="*/ 7010 w 2292877"/>
                <a:gd name="connsiteY1" fmla="*/ 927927 h 927927"/>
                <a:gd name="connsiteX2" fmla="*/ 281180 w 2292877"/>
                <a:gd name="connsiteY2" fmla="*/ 463963 h 927927"/>
                <a:gd name="connsiteX3" fmla="*/ 5939 w 2292877"/>
                <a:gd name="connsiteY3" fmla="*/ 49482 h 927927"/>
                <a:gd name="connsiteX4" fmla="*/ 42990 w 2292877"/>
                <a:gd name="connsiteY4" fmla="*/ 0 h 927927"/>
                <a:gd name="connsiteX5" fmla="*/ 1914447 w 2292877"/>
                <a:gd name="connsiteY5" fmla="*/ 0 h 927927"/>
                <a:gd name="connsiteX6" fmla="*/ 1988549 w 2292877"/>
                <a:gd name="connsiteY6" fmla="*/ 49482 h 927927"/>
                <a:gd name="connsiteX7" fmla="*/ 2292877 w 2292877"/>
                <a:gd name="connsiteY7" fmla="*/ 463963 h 927927"/>
                <a:gd name="connsiteX0" fmla="*/ 2093363 w 2292877"/>
                <a:gd name="connsiteY0" fmla="*/ 927927 h 927927"/>
                <a:gd name="connsiteX1" fmla="*/ 7010 w 2292877"/>
                <a:gd name="connsiteY1" fmla="*/ 927927 h 927927"/>
                <a:gd name="connsiteX2" fmla="*/ 281180 w 2292877"/>
                <a:gd name="connsiteY2" fmla="*/ 463963 h 927927"/>
                <a:gd name="connsiteX3" fmla="*/ 5939 w 2292877"/>
                <a:gd name="connsiteY3" fmla="*/ 49482 h 927927"/>
                <a:gd name="connsiteX4" fmla="*/ 42990 w 2292877"/>
                <a:gd name="connsiteY4" fmla="*/ 0 h 927927"/>
                <a:gd name="connsiteX5" fmla="*/ 1914447 w 2292877"/>
                <a:gd name="connsiteY5" fmla="*/ 0 h 927927"/>
                <a:gd name="connsiteX6" fmla="*/ 1988549 w 2292877"/>
                <a:gd name="connsiteY6" fmla="*/ 49482 h 927927"/>
                <a:gd name="connsiteX7" fmla="*/ 2292877 w 2292877"/>
                <a:gd name="connsiteY7" fmla="*/ 463963 h 927927"/>
                <a:gd name="connsiteX0" fmla="*/ 2093363 w 2292877"/>
                <a:gd name="connsiteY0" fmla="*/ 927927 h 927927"/>
                <a:gd name="connsiteX1" fmla="*/ 7010 w 2292877"/>
                <a:gd name="connsiteY1" fmla="*/ 927927 h 927927"/>
                <a:gd name="connsiteX2" fmla="*/ 281180 w 2292877"/>
                <a:gd name="connsiteY2" fmla="*/ 463963 h 927927"/>
                <a:gd name="connsiteX3" fmla="*/ 5939 w 2292877"/>
                <a:gd name="connsiteY3" fmla="*/ 49482 h 927927"/>
                <a:gd name="connsiteX4" fmla="*/ 42990 w 2292877"/>
                <a:gd name="connsiteY4" fmla="*/ 0 h 927927"/>
                <a:gd name="connsiteX5" fmla="*/ 1914447 w 2292877"/>
                <a:gd name="connsiteY5" fmla="*/ 0 h 927927"/>
                <a:gd name="connsiteX6" fmla="*/ 1988549 w 2292877"/>
                <a:gd name="connsiteY6" fmla="*/ 49482 h 927927"/>
                <a:gd name="connsiteX7" fmla="*/ 2292877 w 2292877"/>
                <a:gd name="connsiteY7" fmla="*/ 463963 h 927927"/>
                <a:gd name="connsiteX0" fmla="*/ 2092755 w 2292269"/>
                <a:gd name="connsiteY0" fmla="*/ 927927 h 927927"/>
                <a:gd name="connsiteX1" fmla="*/ 6402 w 2292269"/>
                <a:gd name="connsiteY1" fmla="*/ 927927 h 927927"/>
                <a:gd name="connsiteX2" fmla="*/ 280572 w 2292269"/>
                <a:gd name="connsiteY2" fmla="*/ 463963 h 927927"/>
                <a:gd name="connsiteX3" fmla="*/ 5331 w 2292269"/>
                <a:gd name="connsiteY3" fmla="*/ 49482 h 927927"/>
                <a:gd name="connsiteX4" fmla="*/ 42382 w 2292269"/>
                <a:gd name="connsiteY4" fmla="*/ 0 h 927927"/>
                <a:gd name="connsiteX5" fmla="*/ 1913839 w 2292269"/>
                <a:gd name="connsiteY5" fmla="*/ 0 h 927927"/>
                <a:gd name="connsiteX6" fmla="*/ 1987941 w 2292269"/>
                <a:gd name="connsiteY6" fmla="*/ 49482 h 927927"/>
                <a:gd name="connsiteX7" fmla="*/ 2292269 w 2292269"/>
                <a:gd name="connsiteY7" fmla="*/ 463963 h 927927"/>
                <a:gd name="connsiteX0" fmla="*/ 2092821 w 2292335"/>
                <a:gd name="connsiteY0" fmla="*/ 927927 h 927927"/>
                <a:gd name="connsiteX1" fmla="*/ 6468 w 2292335"/>
                <a:gd name="connsiteY1" fmla="*/ 927927 h 927927"/>
                <a:gd name="connsiteX2" fmla="*/ 280638 w 2292335"/>
                <a:gd name="connsiteY2" fmla="*/ 463963 h 927927"/>
                <a:gd name="connsiteX3" fmla="*/ 5397 w 2292335"/>
                <a:gd name="connsiteY3" fmla="*/ 49482 h 927927"/>
                <a:gd name="connsiteX4" fmla="*/ 38907 w 2292335"/>
                <a:gd name="connsiteY4" fmla="*/ 0 h 927927"/>
                <a:gd name="connsiteX5" fmla="*/ 1913905 w 2292335"/>
                <a:gd name="connsiteY5" fmla="*/ 0 h 927927"/>
                <a:gd name="connsiteX6" fmla="*/ 1988007 w 2292335"/>
                <a:gd name="connsiteY6" fmla="*/ 49482 h 927927"/>
                <a:gd name="connsiteX7" fmla="*/ 2292335 w 2292335"/>
                <a:gd name="connsiteY7" fmla="*/ 463963 h 927927"/>
                <a:gd name="connsiteX0" fmla="*/ 2092821 w 2292335"/>
                <a:gd name="connsiteY0" fmla="*/ 927927 h 927927"/>
                <a:gd name="connsiteX1" fmla="*/ 6468 w 2292335"/>
                <a:gd name="connsiteY1" fmla="*/ 927927 h 927927"/>
                <a:gd name="connsiteX2" fmla="*/ 280638 w 2292335"/>
                <a:gd name="connsiteY2" fmla="*/ 463963 h 927927"/>
                <a:gd name="connsiteX3" fmla="*/ 5397 w 2292335"/>
                <a:gd name="connsiteY3" fmla="*/ 49482 h 927927"/>
                <a:gd name="connsiteX4" fmla="*/ 38907 w 2292335"/>
                <a:gd name="connsiteY4" fmla="*/ 0 h 927927"/>
                <a:gd name="connsiteX5" fmla="*/ 1913905 w 2292335"/>
                <a:gd name="connsiteY5" fmla="*/ 0 h 927927"/>
                <a:gd name="connsiteX6" fmla="*/ 2014815 w 2292335"/>
                <a:gd name="connsiteY6" fmla="*/ 49482 h 927927"/>
                <a:gd name="connsiteX7" fmla="*/ 2292335 w 2292335"/>
                <a:gd name="connsiteY7" fmla="*/ 463963 h 927927"/>
                <a:gd name="connsiteX0" fmla="*/ 2092821 w 2290055"/>
                <a:gd name="connsiteY0" fmla="*/ 927927 h 927927"/>
                <a:gd name="connsiteX1" fmla="*/ 6468 w 2290055"/>
                <a:gd name="connsiteY1" fmla="*/ 927927 h 927927"/>
                <a:gd name="connsiteX2" fmla="*/ 280638 w 2290055"/>
                <a:gd name="connsiteY2" fmla="*/ 463963 h 927927"/>
                <a:gd name="connsiteX3" fmla="*/ 5397 w 2290055"/>
                <a:gd name="connsiteY3" fmla="*/ 49482 h 927927"/>
                <a:gd name="connsiteX4" fmla="*/ 38907 w 2290055"/>
                <a:gd name="connsiteY4" fmla="*/ 0 h 927927"/>
                <a:gd name="connsiteX5" fmla="*/ 1913905 w 2290055"/>
                <a:gd name="connsiteY5" fmla="*/ 0 h 927927"/>
                <a:gd name="connsiteX6" fmla="*/ 2014815 w 2290055"/>
                <a:gd name="connsiteY6" fmla="*/ 49482 h 927927"/>
                <a:gd name="connsiteX7" fmla="*/ 2290055 w 2290055"/>
                <a:gd name="connsiteY7" fmla="*/ 463963 h 927927"/>
                <a:gd name="connsiteX0" fmla="*/ 2092821 w 2290055"/>
                <a:gd name="connsiteY0" fmla="*/ 927927 h 927927"/>
                <a:gd name="connsiteX1" fmla="*/ 6468 w 2290055"/>
                <a:gd name="connsiteY1" fmla="*/ 927927 h 927927"/>
                <a:gd name="connsiteX2" fmla="*/ 280638 w 2290055"/>
                <a:gd name="connsiteY2" fmla="*/ 463963 h 927927"/>
                <a:gd name="connsiteX3" fmla="*/ 5397 w 2290055"/>
                <a:gd name="connsiteY3" fmla="*/ 49482 h 927927"/>
                <a:gd name="connsiteX4" fmla="*/ 38907 w 2290055"/>
                <a:gd name="connsiteY4" fmla="*/ 0 h 927927"/>
                <a:gd name="connsiteX5" fmla="*/ 1913905 w 2290055"/>
                <a:gd name="connsiteY5" fmla="*/ 0 h 927927"/>
                <a:gd name="connsiteX6" fmla="*/ 2014815 w 2290055"/>
                <a:gd name="connsiteY6" fmla="*/ 49482 h 927927"/>
                <a:gd name="connsiteX7" fmla="*/ 2290055 w 2290055"/>
                <a:gd name="connsiteY7" fmla="*/ 463963 h 927927"/>
                <a:gd name="connsiteX0" fmla="*/ 2092821 w 2290055"/>
                <a:gd name="connsiteY0" fmla="*/ 927927 h 927927"/>
                <a:gd name="connsiteX1" fmla="*/ 6468 w 2290055"/>
                <a:gd name="connsiteY1" fmla="*/ 927927 h 927927"/>
                <a:gd name="connsiteX2" fmla="*/ 280638 w 2290055"/>
                <a:gd name="connsiteY2" fmla="*/ 463963 h 927927"/>
                <a:gd name="connsiteX3" fmla="*/ 5397 w 2290055"/>
                <a:gd name="connsiteY3" fmla="*/ 49482 h 927927"/>
                <a:gd name="connsiteX4" fmla="*/ 38907 w 2290055"/>
                <a:gd name="connsiteY4" fmla="*/ 0 h 927927"/>
                <a:gd name="connsiteX5" fmla="*/ 1913905 w 2290055"/>
                <a:gd name="connsiteY5" fmla="*/ 0 h 927927"/>
                <a:gd name="connsiteX6" fmla="*/ 2014815 w 2290055"/>
                <a:gd name="connsiteY6" fmla="*/ 49482 h 927927"/>
                <a:gd name="connsiteX7" fmla="*/ 2290055 w 2290055"/>
                <a:gd name="connsiteY7" fmla="*/ 463963 h 927927"/>
                <a:gd name="connsiteX0" fmla="*/ 2092821 w 2290055"/>
                <a:gd name="connsiteY0" fmla="*/ 927927 h 927927"/>
                <a:gd name="connsiteX1" fmla="*/ 6468 w 2290055"/>
                <a:gd name="connsiteY1" fmla="*/ 927927 h 927927"/>
                <a:gd name="connsiteX2" fmla="*/ 280638 w 2290055"/>
                <a:gd name="connsiteY2" fmla="*/ 463963 h 927927"/>
                <a:gd name="connsiteX3" fmla="*/ 5397 w 2290055"/>
                <a:gd name="connsiteY3" fmla="*/ 49482 h 927927"/>
                <a:gd name="connsiteX4" fmla="*/ 38907 w 2290055"/>
                <a:gd name="connsiteY4" fmla="*/ 0 h 927927"/>
                <a:gd name="connsiteX5" fmla="*/ 1947793 w 2290055"/>
                <a:gd name="connsiteY5" fmla="*/ 0 h 927927"/>
                <a:gd name="connsiteX6" fmla="*/ 2014815 w 2290055"/>
                <a:gd name="connsiteY6" fmla="*/ 49482 h 927927"/>
                <a:gd name="connsiteX7" fmla="*/ 2290055 w 2290055"/>
                <a:gd name="connsiteY7" fmla="*/ 463963 h 927927"/>
                <a:gd name="connsiteX0" fmla="*/ 2109710 w 2290055"/>
                <a:gd name="connsiteY0" fmla="*/ 927927 h 927927"/>
                <a:gd name="connsiteX1" fmla="*/ 6468 w 2290055"/>
                <a:gd name="connsiteY1" fmla="*/ 927927 h 927927"/>
                <a:gd name="connsiteX2" fmla="*/ 280638 w 2290055"/>
                <a:gd name="connsiteY2" fmla="*/ 463963 h 927927"/>
                <a:gd name="connsiteX3" fmla="*/ 5397 w 2290055"/>
                <a:gd name="connsiteY3" fmla="*/ 49482 h 927927"/>
                <a:gd name="connsiteX4" fmla="*/ 38907 w 2290055"/>
                <a:gd name="connsiteY4" fmla="*/ 0 h 927927"/>
                <a:gd name="connsiteX5" fmla="*/ 1947793 w 2290055"/>
                <a:gd name="connsiteY5" fmla="*/ 0 h 927927"/>
                <a:gd name="connsiteX6" fmla="*/ 2014815 w 2290055"/>
                <a:gd name="connsiteY6" fmla="*/ 49482 h 927927"/>
                <a:gd name="connsiteX7" fmla="*/ 2290055 w 2290055"/>
                <a:gd name="connsiteY7" fmla="*/ 463963 h 927927"/>
                <a:gd name="connsiteX0" fmla="*/ 2109710 w 2290055"/>
                <a:gd name="connsiteY0" fmla="*/ 927927 h 927927"/>
                <a:gd name="connsiteX1" fmla="*/ 6468 w 2290055"/>
                <a:gd name="connsiteY1" fmla="*/ 927927 h 927927"/>
                <a:gd name="connsiteX2" fmla="*/ 280638 w 2290055"/>
                <a:gd name="connsiteY2" fmla="*/ 463963 h 927927"/>
                <a:gd name="connsiteX3" fmla="*/ 5397 w 2290055"/>
                <a:gd name="connsiteY3" fmla="*/ 49482 h 927927"/>
                <a:gd name="connsiteX4" fmla="*/ 38907 w 2290055"/>
                <a:gd name="connsiteY4" fmla="*/ 0 h 927927"/>
                <a:gd name="connsiteX5" fmla="*/ 1947793 w 2290055"/>
                <a:gd name="connsiteY5" fmla="*/ 0 h 927927"/>
                <a:gd name="connsiteX6" fmla="*/ 2014815 w 2290055"/>
                <a:gd name="connsiteY6" fmla="*/ 49482 h 927927"/>
                <a:gd name="connsiteX7" fmla="*/ 2290055 w 2290055"/>
                <a:gd name="connsiteY7" fmla="*/ 463963 h 927927"/>
                <a:gd name="connsiteX0" fmla="*/ 2109710 w 2290055"/>
                <a:gd name="connsiteY0" fmla="*/ 927927 h 927927"/>
                <a:gd name="connsiteX1" fmla="*/ 6468 w 2290055"/>
                <a:gd name="connsiteY1" fmla="*/ 927927 h 927927"/>
                <a:gd name="connsiteX2" fmla="*/ 280638 w 2290055"/>
                <a:gd name="connsiteY2" fmla="*/ 463963 h 927927"/>
                <a:gd name="connsiteX3" fmla="*/ 5397 w 2290055"/>
                <a:gd name="connsiteY3" fmla="*/ 49482 h 927927"/>
                <a:gd name="connsiteX4" fmla="*/ 38907 w 2290055"/>
                <a:gd name="connsiteY4" fmla="*/ 0 h 927927"/>
                <a:gd name="connsiteX5" fmla="*/ 1947793 w 2290055"/>
                <a:gd name="connsiteY5" fmla="*/ 0 h 927927"/>
                <a:gd name="connsiteX6" fmla="*/ 2014815 w 2290055"/>
                <a:gd name="connsiteY6" fmla="*/ 49482 h 927927"/>
                <a:gd name="connsiteX7" fmla="*/ 2290055 w 2290055"/>
                <a:gd name="connsiteY7" fmla="*/ 463963 h 927927"/>
                <a:gd name="connsiteX0" fmla="*/ 2109710 w 2290055"/>
                <a:gd name="connsiteY0" fmla="*/ 927927 h 927927"/>
                <a:gd name="connsiteX1" fmla="*/ 6468 w 2290055"/>
                <a:gd name="connsiteY1" fmla="*/ 927927 h 927927"/>
                <a:gd name="connsiteX2" fmla="*/ 280638 w 2290055"/>
                <a:gd name="connsiteY2" fmla="*/ 463963 h 927927"/>
                <a:gd name="connsiteX3" fmla="*/ 5397 w 2290055"/>
                <a:gd name="connsiteY3" fmla="*/ 49482 h 927927"/>
                <a:gd name="connsiteX4" fmla="*/ 38907 w 2290055"/>
                <a:gd name="connsiteY4" fmla="*/ 0 h 927927"/>
                <a:gd name="connsiteX5" fmla="*/ 1947793 w 2290055"/>
                <a:gd name="connsiteY5" fmla="*/ 0 h 927927"/>
                <a:gd name="connsiteX6" fmla="*/ 2014815 w 2290055"/>
                <a:gd name="connsiteY6" fmla="*/ 49482 h 927927"/>
                <a:gd name="connsiteX7" fmla="*/ 2290055 w 2290055"/>
                <a:gd name="connsiteY7" fmla="*/ 463963 h 927927"/>
                <a:gd name="connsiteX0" fmla="*/ 2109710 w 2290055"/>
                <a:gd name="connsiteY0" fmla="*/ 927927 h 927927"/>
                <a:gd name="connsiteX1" fmla="*/ 6468 w 2290055"/>
                <a:gd name="connsiteY1" fmla="*/ 927927 h 927927"/>
                <a:gd name="connsiteX2" fmla="*/ 280638 w 2290055"/>
                <a:gd name="connsiteY2" fmla="*/ 463963 h 927927"/>
                <a:gd name="connsiteX3" fmla="*/ 5397 w 2290055"/>
                <a:gd name="connsiteY3" fmla="*/ 49482 h 927927"/>
                <a:gd name="connsiteX4" fmla="*/ 38907 w 2290055"/>
                <a:gd name="connsiteY4" fmla="*/ 0 h 927927"/>
                <a:gd name="connsiteX5" fmla="*/ 1947793 w 2290055"/>
                <a:gd name="connsiteY5" fmla="*/ 0 h 927927"/>
                <a:gd name="connsiteX6" fmla="*/ 2014815 w 2290055"/>
                <a:gd name="connsiteY6" fmla="*/ 49482 h 927927"/>
                <a:gd name="connsiteX7" fmla="*/ 2290055 w 2290055"/>
                <a:gd name="connsiteY7" fmla="*/ 463963 h 927927"/>
                <a:gd name="connsiteX0" fmla="*/ 2109710 w 2290055"/>
                <a:gd name="connsiteY0" fmla="*/ 927927 h 927927"/>
                <a:gd name="connsiteX1" fmla="*/ 6468 w 2290055"/>
                <a:gd name="connsiteY1" fmla="*/ 927927 h 927927"/>
                <a:gd name="connsiteX2" fmla="*/ 280638 w 2290055"/>
                <a:gd name="connsiteY2" fmla="*/ 463963 h 927927"/>
                <a:gd name="connsiteX3" fmla="*/ 5397 w 2290055"/>
                <a:gd name="connsiteY3" fmla="*/ 49482 h 927927"/>
                <a:gd name="connsiteX4" fmla="*/ 38907 w 2290055"/>
                <a:gd name="connsiteY4" fmla="*/ 0 h 927927"/>
                <a:gd name="connsiteX5" fmla="*/ 1947793 w 2290055"/>
                <a:gd name="connsiteY5" fmla="*/ 0 h 927927"/>
                <a:gd name="connsiteX6" fmla="*/ 2014815 w 2290055"/>
                <a:gd name="connsiteY6" fmla="*/ 49482 h 927927"/>
                <a:gd name="connsiteX7" fmla="*/ 2290055 w 2290055"/>
                <a:gd name="connsiteY7" fmla="*/ 463963 h 927927"/>
                <a:gd name="connsiteX0" fmla="*/ 2109710 w 2290055"/>
                <a:gd name="connsiteY0" fmla="*/ 927927 h 927927"/>
                <a:gd name="connsiteX1" fmla="*/ 6468 w 2290055"/>
                <a:gd name="connsiteY1" fmla="*/ 927927 h 927927"/>
                <a:gd name="connsiteX2" fmla="*/ 280638 w 2290055"/>
                <a:gd name="connsiteY2" fmla="*/ 463963 h 927927"/>
                <a:gd name="connsiteX3" fmla="*/ 5397 w 2290055"/>
                <a:gd name="connsiteY3" fmla="*/ 49482 h 927927"/>
                <a:gd name="connsiteX4" fmla="*/ 38907 w 2290055"/>
                <a:gd name="connsiteY4" fmla="*/ 0 h 927927"/>
                <a:gd name="connsiteX5" fmla="*/ 1947793 w 2290055"/>
                <a:gd name="connsiteY5" fmla="*/ 0 h 927927"/>
                <a:gd name="connsiteX6" fmla="*/ 2014815 w 2290055"/>
                <a:gd name="connsiteY6" fmla="*/ 49482 h 927927"/>
                <a:gd name="connsiteX7" fmla="*/ 2290055 w 2290055"/>
                <a:gd name="connsiteY7" fmla="*/ 463963 h 927927"/>
                <a:gd name="connsiteX0" fmla="*/ 2109710 w 2290055"/>
                <a:gd name="connsiteY0" fmla="*/ 927927 h 927927"/>
                <a:gd name="connsiteX1" fmla="*/ 6468 w 2290055"/>
                <a:gd name="connsiteY1" fmla="*/ 927927 h 927927"/>
                <a:gd name="connsiteX2" fmla="*/ 280638 w 2290055"/>
                <a:gd name="connsiteY2" fmla="*/ 463963 h 927927"/>
                <a:gd name="connsiteX3" fmla="*/ 5397 w 2290055"/>
                <a:gd name="connsiteY3" fmla="*/ 49482 h 927927"/>
                <a:gd name="connsiteX4" fmla="*/ 38907 w 2290055"/>
                <a:gd name="connsiteY4" fmla="*/ 0 h 927927"/>
                <a:gd name="connsiteX5" fmla="*/ 1947793 w 2290055"/>
                <a:gd name="connsiteY5" fmla="*/ 0 h 927927"/>
                <a:gd name="connsiteX6" fmla="*/ 2041623 w 2290055"/>
                <a:gd name="connsiteY6" fmla="*/ 49482 h 927927"/>
                <a:gd name="connsiteX7" fmla="*/ 2290055 w 2290055"/>
                <a:gd name="connsiteY7" fmla="*/ 463963 h 927927"/>
                <a:gd name="connsiteX0" fmla="*/ 2109710 w 2316864"/>
                <a:gd name="connsiteY0" fmla="*/ 927927 h 927927"/>
                <a:gd name="connsiteX1" fmla="*/ 6468 w 2316864"/>
                <a:gd name="connsiteY1" fmla="*/ 927927 h 927927"/>
                <a:gd name="connsiteX2" fmla="*/ 280638 w 2316864"/>
                <a:gd name="connsiteY2" fmla="*/ 463963 h 927927"/>
                <a:gd name="connsiteX3" fmla="*/ 5397 w 2316864"/>
                <a:gd name="connsiteY3" fmla="*/ 49482 h 927927"/>
                <a:gd name="connsiteX4" fmla="*/ 38907 w 2316864"/>
                <a:gd name="connsiteY4" fmla="*/ 0 h 927927"/>
                <a:gd name="connsiteX5" fmla="*/ 1947793 w 2316864"/>
                <a:gd name="connsiteY5" fmla="*/ 0 h 927927"/>
                <a:gd name="connsiteX6" fmla="*/ 2041623 w 2316864"/>
                <a:gd name="connsiteY6" fmla="*/ 49482 h 927927"/>
                <a:gd name="connsiteX7" fmla="*/ 2316864 w 2316864"/>
                <a:gd name="connsiteY7" fmla="*/ 463963 h 927927"/>
                <a:gd name="connsiteX0" fmla="*/ 2109710 w 2316864"/>
                <a:gd name="connsiteY0" fmla="*/ 927927 h 927927"/>
                <a:gd name="connsiteX1" fmla="*/ 6468 w 2316864"/>
                <a:gd name="connsiteY1" fmla="*/ 927927 h 927927"/>
                <a:gd name="connsiteX2" fmla="*/ 280638 w 2316864"/>
                <a:gd name="connsiteY2" fmla="*/ 463963 h 927927"/>
                <a:gd name="connsiteX3" fmla="*/ 5397 w 2316864"/>
                <a:gd name="connsiteY3" fmla="*/ 49482 h 927927"/>
                <a:gd name="connsiteX4" fmla="*/ 38907 w 2316864"/>
                <a:gd name="connsiteY4" fmla="*/ 0 h 927927"/>
                <a:gd name="connsiteX5" fmla="*/ 1947793 w 2316864"/>
                <a:gd name="connsiteY5" fmla="*/ 0 h 927927"/>
                <a:gd name="connsiteX6" fmla="*/ 2041623 w 2316864"/>
                <a:gd name="connsiteY6" fmla="*/ 49482 h 927927"/>
                <a:gd name="connsiteX7" fmla="*/ 2316864 w 2316864"/>
                <a:gd name="connsiteY7" fmla="*/ 463963 h 927927"/>
                <a:gd name="connsiteX0" fmla="*/ 2109710 w 2316864"/>
                <a:gd name="connsiteY0" fmla="*/ 927927 h 927927"/>
                <a:gd name="connsiteX1" fmla="*/ 6468 w 2316864"/>
                <a:gd name="connsiteY1" fmla="*/ 927927 h 927927"/>
                <a:gd name="connsiteX2" fmla="*/ 280638 w 2316864"/>
                <a:gd name="connsiteY2" fmla="*/ 463963 h 927927"/>
                <a:gd name="connsiteX3" fmla="*/ 5397 w 2316864"/>
                <a:gd name="connsiteY3" fmla="*/ 49482 h 927927"/>
                <a:gd name="connsiteX4" fmla="*/ 38907 w 2316864"/>
                <a:gd name="connsiteY4" fmla="*/ 0 h 927927"/>
                <a:gd name="connsiteX5" fmla="*/ 1947793 w 2316864"/>
                <a:gd name="connsiteY5" fmla="*/ 0 h 927927"/>
                <a:gd name="connsiteX6" fmla="*/ 2041623 w 2316864"/>
                <a:gd name="connsiteY6" fmla="*/ 49482 h 927927"/>
                <a:gd name="connsiteX7" fmla="*/ 2316864 w 2316864"/>
                <a:gd name="connsiteY7" fmla="*/ 463963 h 927927"/>
                <a:gd name="connsiteX0" fmla="*/ 2109710 w 2316864"/>
                <a:gd name="connsiteY0" fmla="*/ 927927 h 927927"/>
                <a:gd name="connsiteX1" fmla="*/ 6468 w 2316864"/>
                <a:gd name="connsiteY1" fmla="*/ 927927 h 927927"/>
                <a:gd name="connsiteX2" fmla="*/ 280638 w 2316864"/>
                <a:gd name="connsiteY2" fmla="*/ 463963 h 927927"/>
                <a:gd name="connsiteX3" fmla="*/ 5397 w 2316864"/>
                <a:gd name="connsiteY3" fmla="*/ 49482 h 927927"/>
                <a:gd name="connsiteX4" fmla="*/ 38907 w 2316864"/>
                <a:gd name="connsiteY4" fmla="*/ 0 h 927927"/>
                <a:gd name="connsiteX5" fmla="*/ 1974603 w 2316864"/>
                <a:gd name="connsiteY5" fmla="*/ 0 h 927927"/>
                <a:gd name="connsiteX6" fmla="*/ 2041623 w 2316864"/>
                <a:gd name="connsiteY6" fmla="*/ 49482 h 927927"/>
                <a:gd name="connsiteX7" fmla="*/ 2316864 w 2316864"/>
                <a:gd name="connsiteY7" fmla="*/ 463963 h 927927"/>
                <a:gd name="connsiteX0" fmla="*/ 2136522 w 2316864"/>
                <a:gd name="connsiteY0" fmla="*/ 927927 h 927927"/>
                <a:gd name="connsiteX1" fmla="*/ 6468 w 2316864"/>
                <a:gd name="connsiteY1" fmla="*/ 927927 h 927927"/>
                <a:gd name="connsiteX2" fmla="*/ 280638 w 2316864"/>
                <a:gd name="connsiteY2" fmla="*/ 463963 h 927927"/>
                <a:gd name="connsiteX3" fmla="*/ 5397 w 2316864"/>
                <a:gd name="connsiteY3" fmla="*/ 49482 h 927927"/>
                <a:gd name="connsiteX4" fmla="*/ 38907 w 2316864"/>
                <a:gd name="connsiteY4" fmla="*/ 0 h 927927"/>
                <a:gd name="connsiteX5" fmla="*/ 1974603 w 2316864"/>
                <a:gd name="connsiteY5" fmla="*/ 0 h 927927"/>
                <a:gd name="connsiteX6" fmla="*/ 2041623 w 2316864"/>
                <a:gd name="connsiteY6" fmla="*/ 49482 h 927927"/>
                <a:gd name="connsiteX7" fmla="*/ 2316864 w 2316864"/>
                <a:gd name="connsiteY7" fmla="*/ 463963 h 927927"/>
                <a:gd name="connsiteX0" fmla="*/ 2136522 w 2316864"/>
                <a:gd name="connsiteY0" fmla="*/ 927927 h 927927"/>
                <a:gd name="connsiteX1" fmla="*/ 6468 w 2316864"/>
                <a:gd name="connsiteY1" fmla="*/ 927927 h 927927"/>
                <a:gd name="connsiteX2" fmla="*/ 280638 w 2316864"/>
                <a:gd name="connsiteY2" fmla="*/ 463963 h 927927"/>
                <a:gd name="connsiteX3" fmla="*/ 5397 w 2316864"/>
                <a:gd name="connsiteY3" fmla="*/ 49482 h 927927"/>
                <a:gd name="connsiteX4" fmla="*/ 38907 w 2316864"/>
                <a:gd name="connsiteY4" fmla="*/ 0 h 927927"/>
                <a:gd name="connsiteX5" fmla="*/ 1974603 w 2316864"/>
                <a:gd name="connsiteY5" fmla="*/ 0 h 927927"/>
                <a:gd name="connsiteX6" fmla="*/ 2041623 w 2316864"/>
                <a:gd name="connsiteY6" fmla="*/ 49482 h 927927"/>
                <a:gd name="connsiteX7" fmla="*/ 2316864 w 2316864"/>
                <a:gd name="connsiteY7" fmla="*/ 463963 h 927927"/>
                <a:gd name="connsiteX0" fmla="*/ 2136522 w 2316864"/>
                <a:gd name="connsiteY0" fmla="*/ 927927 h 927927"/>
                <a:gd name="connsiteX1" fmla="*/ 6468 w 2316864"/>
                <a:gd name="connsiteY1" fmla="*/ 927927 h 927927"/>
                <a:gd name="connsiteX2" fmla="*/ 280638 w 2316864"/>
                <a:gd name="connsiteY2" fmla="*/ 463963 h 927927"/>
                <a:gd name="connsiteX3" fmla="*/ 5397 w 2316864"/>
                <a:gd name="connsiteY3" fmla="*/ 49482 h 927927"/>
                <a:gd name="connsiteX4" fmla="*/ 38907 w 2316864"/>
                <a:gd name="connsiteY4" fmla="*/ 0 h 927927"/>
                <a:gd name="connsiteX5" fmla="*/ 1974603 w 2316864"/>
                <a:gd name="connsiteY5" fmla="*/ 0 h 927927"/>
                <a:gd name="connsiteX6" fmla="*/ 2041623 w 2316864"/>
                <a:gd name="connsiteY6" fmla="*/ 49482 h 927927"/>
                <a:gd name="connsiteX7" fmla="*/ 2316864 w 2316864"/>
                <a:gd name="connsiteY7" fmla="*/ 463963 h 927927"/>
                <a:gd name="connsiteX0" fmla="*/ 2136522 w 2316864"/>
                <a:gd name="connsiteY0" fmla="*/ 927927 h 927927"/>
                <a:gd name="connsiteX1" fmla="*/ 6468 w 2316864"/>
                <a:gd name="connsiteY1" fmla="*/ 927927 h 927927"/>
                <a:gd name="connsiteX2" fmla="*/ 280638 w 2316864"/>
                <a:gd name="connsiteY2" fmla="*/ 463963 h 927927"/>
                <a:gd name="connsiteX3" fmla="*/ 5397 w 2316864"/>
                <a:gd name="connsiteY3" fmla="*/ 49482 h 927927"/>
                <a:gd name="connsiteX4" fmla="*/ 38907 w 2316864"/>
                <a:gd name="connsiteY4" fmla="*/ 0 h 927927"/>
                <a:gd name="connsiteX5" fmla="*/ 1974603 w 2316864"/>
                <a:gd name="connsiteY5" fmla="*/ 0 h 927927"/>
                <a:gd name="connsiteX6" fmla="*/ 2041623 w 2316864"/>
                <a:gd name="connsiteY6" fmla="*/ 49482 h 927927"/>
                <a:gd name="connsiteX7" fmla="*/ 2316864 w 2316864"/>
                <a:gd name="connsiteY7" fmla="*/ 463963 h 927927"/>
                <a:gd name="connsiteX0" fmla="*/ 2136522 w 2316864"/>
                <a:gd name="connsiteY0" fmla="*/ 927927 h 927927"/>
                <a:gd name="connsiteX1" fmla="*/ 6468 w 2316864"/>
                <a:gd name="connsiteY1" fmla="*/ 927927 h 927927"/>
                <a:gd name="connsiteX2" fmla="*/ 280638 w 2316864"/>
                <a:gd name="connsiteY2" fmla="*/ 463963 h 927927"/>
                <a:gd name="connsiteX3" fmla="*/ 5397 w 2316864"/>
                <a:gd name="connsiteY3" fmla="*/ 49482 h 927927"/>
                <a:gd name="connsiteX4" fmla="*/ 38907 w 2316864"/>
                <a:gd name="connsiteY4" fmla="*/ 0 h 927927"/>
                <a:gd name="connsiteX5" fmla="*/ 1974603 w 2316864"/>
                <a:gd name="connsiteY5" fmla="*/ 0 h 927927"/>
                <a:gd name="connsiteX6" fmla="*/ 2041623 w 2316864"/>
                <a:gd name="connsiteY6" fmla="*/ 49482 h 927927"/>
                <a:gd name="connsiteX7" fmla="*/ 2316864 w 2316864"/>
                <a:gd name="connsiteY7" fmla="*/ 463963 h 927927"/>
                <a:gd name="connsiteX0" fmla="*/ 2136522 w 2316864"/>
                <a:gd name="connsiteY0" fmla="*/ 927927 h 927927"/>
                <a:gd name="connsiteX1" fmla="*/ 6468 w 2316864"/>
                <a:gd name="connsiteY1" fmla="*/ 927927 h 927927"/>
                <a:gd name="connsiteX2" fmla="*/ 280638 w 2316864"/>
                <a:gd name="connsiteY2" fmla="*/ 463963 h 927927"/>
                <a:gd name="connsiteX3" fmla="*/ 5397 w 2316864"/>
                <a:gd name="connsiteY3" fmla="*/ 49482 h 927927"/>
                <a:gd name="connsiteX4" fmla="*/ 38907 w 2316864"/>
                <a:gd name="connsiteY4" fmla="*/ 0 h 927927"/>
                <a:gd name="connsiteX5" fmla="*/ 1974603 w 2316864"/>
                <a:gd name="connsiteY5" fmla="*/ 0 h 927927"/>
                <a:gd name="connsiteX6" fmla="*/ 2041623 w 2316864"/>
                <a:gd name="connsiteY6" fmla="*/ 49482 h 927927"/>
                <a:gd name="connsiteX7" fmla="*/ 2316864 w 2316864"/>
                <a:gd name="connsiteY7" fmla="*/ 463963 h 927927"/>
                <a:gd name="connsiteX0" fmla="*/ 2136522 w 2316864"/>
                <a:gd name="connsiteY0" fmla="*/ 927927 h 927927"/>
                <a:gd name="connsiteX1" fmla="*/ 6468 w 2316864"/>
                <a:gd name="connsiteY1" fmla="*/ 927927 h 927927"/>
                <a:gd name="connsiteX2" fmla="*/ 280638 w 2316864"/>
                <a:gd name="connsiteY2" fmla="*/ 463963 h 927927"/>
                <a:gd name="connsiteX3" fmla="*/ 5397 w 2316864"/>
                <a:gd name="connsiteY3" fmla="*/ 49482 h 927927"/>
                <a:gd name="connsiteX4" fmla="*/ 38907 w 2316864"/>
                <a:gd name="connsiteY4" fmla="*/ 0 h 927927"/>
                <a:gd name="connsiteX5" fmla="*/ 1974603 w 2316864"/>
                <a:gd name="connsiteY5" fmla="*/ 0 h 927927"/>
                <a:gd name="connsiteX6" fmla="*/ 2041623 w 2316864"/>
                <a:gd name="connsiteY6" fmla="*/ 49482 h 927927"/>
                <a:gd name="connsiteX7" fmla="*/ 2316864 w 2316864"/>
                <a:gd name="connsiteY7" fmla="*/ 463963 h 927927"/>
                <a:gd name="connsiteX0" fmla="*/ 2136522 w 2316864"/>
                <a:gd name="connsiteY0" fmla="*/ 927927 h 927927"/>
                <a:gd name="connsiteX1" fmla="*/ 6468 w 2316864"/>
                <a:gd name="connsiteY1" fmla="*/ 927927 h 927927"/>
                <a:gd name="connsiteX2" fmla="*/ 280638 w 2316864"/>
                <a:gd name="connsiteY2" fmla="*/ 463963 h 927927"/>
                <a:gd name="connsiteX3" fmla="*/ 5397 w 2316864"/>
                <a:gd name="connsiteY3" fmla="*/ 49482 h 927927"/>
                <a:gd name="connsiteX4" fmla="*/ 38907 w 2316864"/>
                <a:gd name="connsiteY4" fmla="*/ 0 h 927927"/>
                <a:gd name="connsiteX5" fmla="*/ 1974603 w 2316864"/>
                <a:gd name="connsiteY5" fmla="*/ 0 h 927927"/>
                <a:gd name="connsiteX6" fmla="*/ 2068431 w 2316864"/>
                <a:gd name="connsiteY6" fmla="*/ 49482 h 927927"/>
                <a:gd name="connsiteX7" fmla="*/ 2316864 w 2316864"/>
                <a:gd name="connsiteY7" fmla="*/ 463963 h 927927"/>
                <a:gd name="connsiteX0" fmla="*/ 2136522 w 2343672"/>
                <a:gd name="connsiteY0" fmla="*/ 927927 h 927927"/>
                <a:gd name="connsiteX1" fmla="*/ 6468 w 2343672"/>
                <a:gd name="connsiteY1" fmla="*/ 927927 h 927927"/>
                <a:gd name="connsiteX2" fmla="*/ 280638 w 2343672"/>
                <a:gd name="connsiteY2" fmla="*/ 463963 h 927927"/>
                <a:gd name="connsiteX3" fmla="*/ 5397 w 2343672"/>
                <a:gd name="connsiteY3" fmla="*/ 49482 h 927927"/>
                <a:gd name="connsiteX4" fmla="*/ 38907 w 2343672"/>
                <a:gd name="connsiteY4" fmla="*/ 0 h 927927"/>
                <a:gd name="connsiteX5" fmla="*/ 1974603 w 2343672"/>
                <a:gd name="connsiteY5" fmla="*/ 0 h 927927"/>
                <a:gd name="connsiteX6" fmla="*/ 2068431 w 2343672"/>
                <a:gd name="connsiteY6" fmla="*/ 49482 h 927927"/>
                <a:gd name="connsiteX7" fmla="*/ 2343672 w 2343672"/>
                <a:gd name="connsiteY7" fmla="*/ 463963 h 927927"/>
                <a:gd name="connsiteX0" fmla="*/ 2136522 w 2343672"/>
                <a:gd name="connsiteY0" fmla="*/ 927927 h 927927"/>
                <a:gd name="connsiteX1" fmla="*/ 6468 w 2343672"/>
                <a:gd name="connsiteY1" fmla="*/ 927927 h 927927"/>
                <a:gd name="connsiteX2" fmla="*/ 280638 w 2343672"/>
                <a:gd name="connsiteY2" fmla="*/ 463963 h 927927"/>
                <a:gd name="connsiteX3" fmla="*/ 5397 w 2343672"/>
                <a:gd name="connsiteY3" fmla="*/ 49482 h 927927"/>
                <a:gd name="connsiteX4" fmla="*/ 38907 w 2343672"/>
                <a:gd name="connsiteY4" fmla="*/ 0 h 927927"/>
                <a:gd name="connsiteX5" fmla="*/ 1974603 w 2343672"/>
                <a:gd name="connsiteY5" fmla="*/ 0 h 927927"/>
                <a:gd name="connsiteX6" fmla="*/ 2068431 w 2343672"/>
                <a:gd name="connsiteY6" fmla="*/ 49482 h 927927"/>
                <a:gd name="connsiteX7" fmla="*/ 2343672 w 2343672"/>
                <a:gd name="connsiteY7" fmla="*/ 463963 h 927927"/>
                <a:gd name="connsiteX0" fmla="*/ 2136522 w 2343672"/>
                <a:gd name="connsiteY0" fmla="*/ 927927 h 927927"/>
                <a:gd name="connsiteX1" fmla="*/ 6468 w 2343672"/>
                <a:gd name="connsiteY1" fmla="*/ 927927 h 927927"/>
                <a:gd name="connsiteX2" fmla="*/ 280638 w 2343672"/>
                <a:gd name="connsiteY2" fmla="*/ 463963 h 927927"/>
                <a:gd name="connsiteX3" fmla="*/ 5397 w 2343672"/>
                <a:gd name="connsiteY3" fmla="*/ 49482 h 927927"/>
                <a:gd name="connsiteX4" fmla="*/ 38907 w 2343672"/>
                <a:gd name="connsiteY4" fmla="*/ 0 h 927927"/>
                <a:gd name="connsiteX5" fmla="*/ 1974603 w 2343672"/>
                <a:gd name="connsiteY5" fmla="*/ 0 h 927927"/>
                <a:gd name="connsiteX6" fmla="*/ 2068431 w 2343672"/>
                <a:gd name="connsiteY6" fmla="*/ 49482 h 927927"/>
                <a:gd name="connsiteX7" fmla="*/ 2343672 w 2343672"/>
                <a:gd name="connsiteY7" fmla="*/ 463963 h 927927"/>
                <a:gd name="connsiteX0" fmla="*/ 2136522 w 2343672"/>
                <a:gd name="connsiteY0" fmla="*/ 927927 h 927927"/>
                <a:gd name="connsiteX1" fmla="*/ 6468 w 2343672"/>
                <a:gd name="connsiteY1" fmla="*/ 927927 h 927927"/>
                <a:gd name="connsiteX2" fmla="*/ 280638 w 2343672"/>
                <a:gd name="connsiteY2" fmla="*/ 463963 h 927927"/>
                <a:gd name="connsiteX3" fmla="*/ 5397 w 2343672"/>
                <a:gd name="connsiteY3" fmla="*/ 49482 h 927927"/>
                <a:gd name="connsiteX4" fmla="*/ 38907 w 2343672"/>
                <a:gd name="connsiteY4" fmla="*/ 0 h 927927"/>
                <a:gd name="connsiteX5" fmla="*/ 2001410 w 2343672"/>
                <a:gd name="connsiteY5" fmla="*/ 0 h 927927"/>
                <a:gd name="connsiteX6" fmla="*/ 2068431 w 2343672"/>
                <a:gd name="connsiteY6" fmla="*/ 49482 h 927927"/>
                <a:gd name="connsiteX7" fmla="*/ 2343672 w 2343672"/>
                <a:gd name="connsiteY7" fmla="*/ 463963 h 927927"/>
                <a:gd name="connsiteX0" fmla="*/ 2163328 w 2343672"/>
                <a:gd name="connsiteY0" fmla="*/ 927927 h 927927"/>
                <a:gd name="connsiteX1" fmla="*/ 6468 w 2343672"/>
                <a:gd name="connsiteY1" fmla="*/ 927927 h 927927"/>
                <a:gd name="connsiteX2" fmla="*/ 280638 w 2343672"/>
                <a:gd name="connsiteY2" fmla="*/ 463963 h 927927"/>
                <a:gd name="connsiteX3" fmla="*/ 5397 w 2343672"/>
                <a:gd name="connsiteY3" fmla="*/ 49482 h 927927"/>
                <a:gd name="connsiteX4" fmla="*/ 38907 w 2343672"/>
                <a:gd name="connsiteY4" fmla="*/ 0 h 927927"/>
                <a:gd name="connsiteX5" fmla="*/ 2001410 w 2343672"/>
                <a:gd name="connsiteY5" fmla="*/ 0 h 927927"/>
                <a:gd name="connsiteX6" fmla="*/ 2068431 w 2343672"/>
                <a:gd name="connsiteY6" fmla="*/ 49482 h 927927"/>
                <a:gd name="connsiteX7" fmla="*/ 2343672 w 2343672"/>
                <a:gd name="connsiteY7" fmla="*/ 463963 h 927927"/>
                <a:gd name="connsiteX0" fmla="*/ 2163328 w 2343672"/>
                <a:gd name="connsiteY0" fmla="*/ 927927 h 927927"/>
                <a:gd name="connsiteX1" fmla="*/ 6468 w 2343672"/>
                <a:gd name="connsiteY1" fmla="*/ 927927 h 927927"/>
                <a:gd name="connsiteX2" fmla="*/ 280638 w 2343672"/>
                <a:gd name="connsiteY2" fmla="*/ 463963 h 927927"/>
                <a:gd name="connsiteX3" fmla="*/ 5397 w 2343672"/>
                <a:gd name="connsiteY3" fmla="*/ 20437 h 927927"/>
                <a:gd name="connsiteX4" fmla="*/ 38907 w 2343672"/>
                <a:gd name="connsiteY4" fmla="*/ 0 h 927927"/>
                <a:gd name="connsiteX5" fmla="*/ 2001410 w 2343672"/>
                <a:gd name="connsiteY5" fmla="*/ 0 h 927927"/>
                <a:gd name="connsiteX6" fmla="*/ 2068431 w 2343672"/>
                <a:gd name="connsiteY6" fmla="*/ 49482 h 927927"/>
                <a:gd name="connsiteX7" fmla="*/ 2343672 w 2343672"/>
                <a:gd name="connsiteY7" fmla="*/ 463963 h 927927"/>
                <a:gd name="connsiteX0" fmla="*/ 2163328 w 2343672"/>
                <a:gd name="connsiteY0" fmla="*/ 927927 h 927927"/>
                <a:gd name="connsiteX1" fmla="*/ 6468 w 2343672"/>
                <a:gd name="connsiteY1" fmla="*/ 927927 h 927927"/>
                <a:gd name="connsiteX2" fmla="*/ 368788 w 2343672"/>
                <a:gd name="connsiteY2" fmla="*/ 463963 h 927927"/>
                <a:gd name="connsiteX3" fmla="*/ 5397 w 2343672"/>
                <a:gd name="connsiteY3" fmla="*/ 20437 h 927927"/>
                <a:gd name="connsiteX4" fmla="*/ 38907 w 2343672"/>
                <a:gd name="connsiteY4" fmla="*/ 0 h 927927"/>
                <a:gd name="connsiteX5" fmla="*/ 2001410 w 2343672"/>
                <a:gd name="connsiteY5" fmla="*/ 0 h 927927"/>
                <a:gd name="connsiteX6" fmla="*/ 2068431 w 2343672"/>
                <a:gd name="connsiteY6" fmla="*/ 49482 h 927927"/>
                <a:gd name="connsiteX7" fmla="*/ 2343672 w 2343672"/>
                <a:gd name="connsiteY7" fmla="*/ 463963 h 927927"/>
                <a:gd name="connsiteX0" fmla="*/ 2163328 w 2343672"/>
                <a:gd name="connsiteY0" fmla="*/ 927927 h 927927"/>
                <a:gd name="connsiteX1" fmla="*/ 6468 w 2343672"/>
                <a:gd name="connsiteY1" fmla="*/ 927927 h 927927"/>
                <a:gd name="connsiteX2" fmla="*/ 368788 w 2343672"/>
                <a:gd name="connsiteY2" fmla="*/ 463963 h 927927"/>
                <a:gd name="connsiteX3" fmla="*/ 5397 w 2343672"/>
                <a:gd name="connsiteY3" fmla="*/ 20437 h 927927"/>
                <a:gd name="connsiteX4" fmla="*/ 38907 w 2343672"/>
                <a:gd name="connsiteY4" fmla="*/ 0 h 927927"/>
                <a:gd name="connsiteX5" fmla="*/ 2001410 w 2343672"/>
                <a:gd name="connsiteY5" fmla="*/ 0 h 927927"/>
                <a:gd name="connsiteX6" fmla="*/ 2068431 w 2343672"/>
                <a:gd name="connsiteY6" fmla="*/ 49482 h 927927"/>
                <a:gd name="connsiteX7" fmla="*/ 2343672 w 2343672"/>
                <a:gd name="connsiteY7" fmla="*/ 463963 h 927927"/>
                <a:gd name="connsiteX0" fmla="*/ 2163328 w 2343672"/>
                <a:gd name="connsiteY0" fmla="*/ 927927 h 927927"/>
                <a:gd name="connsiteX1" fmla="*/ 6468 w 2343672"/>
                <a:gd name="connsiteY1" fmla="*/ 927927 h 927927"/>
                <a:gd name="connsiteX2" fmla="*/ 368788 w 2343672"/>
                <a:gd name="connsiteY2" fmla="*/ 463963 h 927927"/>
                <a:gd name="connsiteX3" fmla="*/ 5397 w 2343672"/>
                <a:gd name="connsiteY3" fmla="*/ 20437 h 927927"/>
                <a:gd name="connsiteX4" fmla="*/ 38907 w 2343672"/>
                <a:gd name="connsiteY4" fmla="*/ 0 h 927927"/>
                <a:gd name="connsiteX5" fmla="*/ 2001410 w 2343672"/>
                <a:gd name="connsiteY5" fmla="*/ 0 h 927927"/>
                <a:gd name="connsiteX6" fmla="*/ 2068431 w 2343672"/>
                <a:gd name="connsiteY6" fmla="*/ 49482 h 927927"/>
                <a:gd name="connsiteX7" fmla="*/ 2343672 w 2343672"/>
                <a:gd name="connsiteY7" fmla="*/ 463963 h 927927"/>
                <a:gd name="connsiteX0" fmla="*/ 2160684 w 2341028"/>
                <a:gd name="connsiteY0" fmla="*/ 927927 h 927927"/>
                <a:gd name="connsiteX1" fmla="*/ 3824 w 2341028"/>
                <a:gd name="connsiteY1" fmla="*/ 927927 h 927927"/>
                <a:gd name="connsiteX2" fmla="*/ 366144 w 2341028"/>
                <a:gd name="connsiteY2" fmla="*/ 463963 h 927927"/>
                <a:gd name="connsiteX3" fmla="*/ 2753 w 2341028"/>
                <a:gd name="connsiteY3" fmla="*/ 20437 h 927927"/>
                <a:gd name="connsiteX4" fmla="*/ 36263 w 2341028"/>
                <a:gd name="connsiteY4" fmla="*/ 0 h 927927"/>
                <a:gd name="connsiteX5" fmla="*/ 1998766 w 2341028"/>
                <a:gd name="connsiteY5" fmla="*/ 0 h 927927"/>
                <a:gd name="connsiteX6" fmla="*/ 2065787 w 2341028"/>
                <a:gd name="connsiteY6" fmla="*/ 49482 h 927927"/>
                <a:gd name="connsiteX7" fmla="*/ 2341028 w 2341028"/>
                <a:gd name="connsiteY7" fmla="*/ 463963 h 927927"/>
                <a:gd name="connsiteX0" fmla="*/ 2160956 w 2341300"/>
                <a:gd name="connsiteY0" fmla="*/ 927927 h 927927"/>
                <a:gd name="connsiteX1" fmla="*/ 4096 w 2341300"/>
                <a:gd name="connsiteY1" fmla="*/ 927927 h 927927"/>
                <a:gd name="connsiteX2" fmla="*/ 366416 w 2341300"/>
                <a:gd name="connsiteY2" fmla="*/ 463963 h 927927"/>
                <a:gd name="connsiteX3" fmla="*/ 3025 w 2341300"/>
                <a:gd name="connsiteY3" fmla="*/ 20437 h 927927"/>
                <a:gd name="connsiteX4" fmla="*/ 21008 w 2341300"/>
                <a:gd name="connsiteY4" fmla="*/ 0 h 927927"/>
                <a:gd name="connsiteX5" fmla="*/ 1999038 w 2341300"/>
                <a:gd name="connsiteY5" fmla="*/ 0 h 927927"/>
                <a:gd name="connsiteX6" fmla="*/ 2066059 w 2341300"/>
                <a:gd name="connsiteY6" fmla="*/ 49482 h 927927"/>
                <a:gd name="connsiteX7" fmla="*/ 2341300 w 2341300"/>
                <a:gd name="connsiteY7" fmla="*/ 463963 h 927927"/>
                <a:gd name="connsiteX0" fmla="*/ 2160956 w 2341300"/>
                <a:gd name="connsiteY0" fmla="*/ 927927 h 927927"/>
                <a:gd name="connsiteX1" fmla="*/ 4096 w 2341300"/>
                <a:gd name="connsiteY1" fmla="*/ 927927 h 927927"/>
                <a:gd name="connsiteX2" fmla="*/ 366416 w 2341300"/>
                <a:gd name="connsiteY2" fmla="*/ 463963 h 927927"/>
                <a:gd name="connsiteX3" fmla="*/ 3025 w 2341300"/>
                <a:gd name="connsiteY3" fmla="*/ 20437 h 927927"/>
                <a:gd name="connsiteX4" fmla="*/ 21008 w 2341300"/>
                <a:gd name="connsiteY4" fmla="*/ 0 h 927927"/>
                <a:gd name="connsiteX5" fmla="*/ 1999038 w 2341300"/>
                <a:gd name="connsiteY5" fmla="*/ 0 h 927927"/>
                <a:gd name="connsiteX6" fmla="*/ 2080446 w 2341300"/>
                <a:gd name="connsiteY6" fmla="*/ 20437 h 927927"/>
                <a:gd name="connsiteX7" fmla="*/ 2341300 w 2341300"/>
                <a:gd name="connsiteY7" fmla="*/ 463963 h 927927"/>
                <a:gd name="connsiteX0" fmla="*/ 2160956 w 2443838"/>
                <a:gd name="connsiteY0" fmla="*/ 927927 h 927927"/>
                <a:gd name="connsiteX1" fmla="*/ 4096 w 2443838"/>
                <a:gd name="connsiteY1" fmla="*/ 927927 h 927927"/>
                <a:gd name="connsiteX2" fmla="*/ 366416 w 2443838"/>
                <a:gd name="connsiteY2" fmla="*/ 463963 h 927927"/>
                <a:gd name="connsiteX3" fmla="*/ 3025 w 2443838"/>
                <a:gd name="connsiteY3" fmla="*/ 20437 h 927927"/>
                <a:gd name="connsiteX4" fmla="*/ 21008 w 2443838"/>
                <a:gd name="connsiteY4" fmla="*/ 0 h 927927"/>
                <a:gd name="connsiteX5" fmla="*/ 1999038 w 2443838"/>
                <a:gd name="connsiteY5" fmla="*/ 0 h 927927"/>
                <a:gd name="connsiteX6" fmla="*/ 2080446 w 2443838"/>
                <a:gd name="connsiteY6" fmla="*/ 20437 h 927927"/>
                <a:gd name="connsiteX7" fmla="*/ 2443838 w 2443838"/>
                <a:gd name="connsiteY7" fmla="*/ 463963 h 927927"/>
                <a:gd name="connsiteX0" fmla="*/ 2160956 w 2443838"/>
                <a:gd name="connsiteY0" fmla="*/ 927927 h 927927"/>
                <a:gd name="connsiteX1" fmla="*/ 4096 w 2443838"/>
                <a:gd name="connsiteY1" fmla="*/ 927927 h 927927"/>
                <a:gd name="connsiteX2" fmla="*/ 366416 w 2443838"/>
                <a:gd name="connsiteY2" fmla="*/ 463963 h 927927"/>
                <a:gd name="connsiteX3" fmla="*/ 3025 w 2443838"/>
                <a:gd name="connsiteY3" fmla="*/ 20437 h 927927"/>
                <a:gd name="connsiteX4" fmla="*/ 21008 w 2443838"/>
                <a:gd name="connsiteY4" fmla="*/ 0 h 927927"/>
                <a:gd name="connsiteX5" fmla="*/ 1999038 w 2443838"/>
                <a:gd name="connsiteY5" fmla="*/ 0 h 927927"/>
                <a:gd name="connsiteX6" fmla="*/ 2080446 w 2443838"/>
                <a:gd name="connsiteY6" fmla="*/ 20437 h 927927"/>
                <a:gd name="connsiteX7" fmla="*/ 2443838 w 2443838"/>
                <a:gd name="connsiteY7" fmla="*/ 463963 h 927927"/>
                <a:gd name="connsiteX0" fmla="*/ 2160956 w 2443838"/>
                <a:gd name="connsiteY0" fmla="*/ 927927 h 927927"/>
                <a:gd name="connsiteX1" fmla="*/ 4096 w 2443838"/>
                <a:gd name="connsiteY1" fmla="*/ 927927 h 927927"/>
                <a:gd name="connsiteX2" fmla="*/ 366416 w 2443838"/>
                <a:gd name="connsiteY2" fmla="*/ 463963 h 927927"/>
                <a:gd name="connsiteX3" fmla="*/ 3025 w 2443838"/>
                <a:gd name="connsiteY3" fmla="*/ 20437 h 927927"/>
                <a:gd name="connsiteX4" fmla="*/ 21008 w 2443838"/>
                <a:gd name="connsiteY4" fmla="*/ 0 h 927927"/>
                <a:gd name="connsiteX5" fmla="*/ 1999038 w 2443838"/>
                <a:gd name="connsiteY5" fmla="*/ 0 h 927927"/>
                <a:gd name="connsiteX6" fmla="*/ 2080446 w 2443838"/>
                <a:gd name="connsiteY6" fmla="*/ 20437 h 927927"/>
                <a:gd name="connsiteX7" fmla="*/ 2443838 w 2443838"/>
                <a:gd name="connsiteY7" fmla="*/ 463963 h 927927"/>
                <a:gd name="connsiteX0" fmla="*/ 2160956 w 2443838"/>
                <a:gd name="connsiteY0" fmla="*/ 927927 h 927927"/>
                <a:gd name="connsiteX1" fmla="*/ 4096 w 2443838"/>
                <a:gd name="connsiteY1" fmla="*/ 927927 h 927927"/>
                <a:gd name="connsiteX2" fmla="*/ 366416 w 2443838"/>
                <a:gd name="connsiteY2" fmla="*/ 463963 h 927927"/>
                <a:gd name="connsiteX3" fmla="*/ 3025 w 2443838"/>
                <a:gd name="connsiteY3" fmla="*/ 20437 h 927927"/>
                <a:gd name="connsiteX4" fmla="*/ 21008 w 2443838"/>
                <a:gd name="connsiteY4" fmla="*/ 0 h 927927"/>
                <a:gd name="connsiteX5" fmla="*/ 2044479 w 2443838"/>
                <a:gd name="connsiteY5" fmla="*/ 0 h 927927"/>
                <a:gd name="connsiteX6" fmla="*/ 2080446 w 2443838"/>
                <a:gd name="connsiteY6" fmla="*/ 20437 h 927927"/>
                <a:gd name="connsiteX7" fmla="*/ 2443838 w 2443838"/>
                <a:gd name="connsiteY7" fmla="*/ 463963 h 927927"/>
                <a:gd name="connsiteX0" fmla="*/ 2131873 w 2443838"/>
                <a:gd name="connsiteY0" fmla="*/ 927927 h 927927"/>
                <a:gd name="connsiteX1" fmla="*/ 4096 w 2443838"/>
                <a:gd name="connsiteY1" fmla="*/ 927927 h 927927"/>
                <a:gd name="connsiteX2" fmla="*/ 366416 w 2443838"/>
                <a:gd name="connsiteY2" fmla="*/ 463963 h 927927"/>
                <a:gd name="connsiteX3" fmla="*/ 3025 w 2443838"/>
                <a:gd name="connsiteY3" fmla="*/ 20437 h 927927"/>
                <a:gd name="connsiteX4" fmla="*/ 21008 w 2443838"/>
                <a:gd name="connsiteY4" fmla="*/ 0 h 927927"/>
                <a:gd name="connsiteX5" fmla="*/ 2044479 w 2443838"/>
                <a:gd name="connsiteY5" fmla="*/ 0 h 927927"/>
                <a:gd name="connsiteX6" fmla="*/ 2080446 w 2443838"/>
                <a:gd name="connsiteY6" fmla="*/ 20437 h 927927"/>
                <a:gd name="connsiteX7" fmla="*/ 2443838 w 2443838"/>
                <a:gd name="connsiteY7" fmla="*/ 463963 h 927927"/>
                <a:gd name="connsiteX0" fmla="*/ 2131873 w 2443838"/>
                <a:gd name="connsiteY0" fmla="*/ 927927 h 927927"/>
                <a:gd name="connsiteX1" fmla="*/ 4096 w 2443838"/>
                <a:gd name="connsiteY1" fmla="*/ 927927 h 927927"/>
                <a:gd name="connsiteX2" fmla="*/ 366416 w 2443838"/>
                <a:gd name="connsiteY2" fmla="*/ 463963 h 927927"/>
                <a:gd name="connsiteX3" fmla="*/ 3025 w 2443838"/>
                <a:gd name="connsiteY3" fmla="*/ 20437 h 927927"/>
                <a:gd name="connsiteX4" fmla="*/ 21008 w 2443838"/>
                <a:gd name="connsiteY4" fmla="*/ 0 h 927927"/>
                <a:gd name="connsiteX5" fmla="*/ 2044479 w 2443838"/>
                <a:gd name="connsiteY5" fmla="*/ 0 h 927927"/>
                <a:gd name="connsiteX6" fmla="*/ 2080446 w 2443838"/>
                <a:gd name="connsiteY6" fmla="*/ 20437 h 927927"/>
                <a:gd name="connsiteX7" fmla="*/ 2443838 w 2443838"/>
                <a:gd name="connsiteY7" fmla="*/ 463963 h 927927"/>
                <a:gd name="connsiteX0" fmla="*/ 2131873 w 2443838"/>
                <a:gd name="connsiteY0" fmla="*/ 927927 h 927927"/>
                <a:gd name="connsiteX1" fmla="*/ 4096 w 2443838"/>
                <a:gd name="connsiteY1" fmla="*/ 927927 h 927927"/>
                <a:gd name="connsiteX2" fmla="*/ 212707 w 2443838"/>
                <a:gd name="connsiteY2" fmla="*/ 463963 h 927927"/>
                <a:gd name="connsiteX3" fmla="*/ 3025 w 2443838"/>
                <a:gd name="connsiteY3" fmla="*/ 20437 h 927927"/>
                <a:gd name="connsiteX4" fmla="*/ 21008 w 2443838"/>
                <a:gd name="connsiteY4" fmla="*/ 0 h 927927"/>
                <a:gd name="connsiteX5" fmla="*/ 2044479 w 2443838"/>
                <a:gd name="connsiteY5" fmla="*/ 0 h 927927"/>
                <a:gd name="connsiteX6" fmla="*/ 2080446 w 2443838"/>
                <a:gd name="connsiteY6" fmla="*/ 20437 h 927927"/>
                <a:gd name="connsiteX7" fmla="*/ 2443838 w 2443838"/>
                <a:gd name="connsiteY7" fmla="*/ 463963 h 927927"/>
                <a:gd name="connsiteX0" fmla="*/ 2131873 w 2443838"/>
                <a:gd name="connsiteY0" fmla="*/ 927927 h 927927"/>
                <a:gd name="connsiteX1" fmla="*/ 4096 w 2443838"/>
                <a:gd name="connsiteY1" fmla="*/ 927927 h 927927"/>
                <a:gd name="connsiteX2" fmla="*/ 212707 w 2443838"/>
                <a:gd name="connsiteY2" fmla="*/ 463963 h 927927"/>
                <a:gd name="connsiteX3" fmla="*/ 3025 w 2443838"/>
                <a:gd name="connsiteY3" fmla="*/ 20437 h 927927"/>
                <a:gd name="connsiteX4" fmla="*/ 21008 w 2443838"/>
                <a:gd name="connsiteY4" fmla="*/ 0 h 927927"/>
                <a:gd name="connsiteX5" fmla="*/ 2044479 w 2443838"/>
                <a:gd name="connsiteY5" fmla="*/ 0 h 927927"/>
                <a:gd name="connsiteX6" fmla="*/ 2080446 w 2443838"/>
                <a:gd name="connsiteY6" fmla="*/ 20437 h 927927"/>
                <a:gd name="connsiteX7" fmla="*/ 2443838 w 2443838"/>
                <a:gd name="connsiteY7" fmla="*/ 463963 h 927927"/>
                <a:gd name="connsiteX0" fmla="*/ 2131873 w 2443838"/>
                <a:gd name="connsiteY0" fmla="*/ 927927 h 927927"/>
                <a:gd name="connsiteX1" fmla="*/ 4096 w 2443838"/>
                <a:gd name="connsiteY1" fmla="*/ 927927 h 927927"/>
                <a:gd name="connsiteX2" fmla="*/ 212707 w 2443838"/>
                <a:gd name="connsiteY2" fmla="*/ 463963 h 927927"/>
                <a:gd name="connsiteX3" fmla="*/ 3025 w 2443838"/>
                <a:gd name="connsiteY3" fmla="*/ 20437 h 927927"/>
                <a:gd name="connsiteX4" fmla="*/ 21008 w 2443838"/>
                <a:gd name="connsiteY4" fmla="*/ 0 h 927927"/>
                <a:gd name="connsiteX5" fmla="*/ 2044479 w 2443838"/>
                <a:gd name="connsiteY5" fmla="*/ 0 h 927927"/>
                <a:gd name="connsiteX6" fmla="*/ 2080446 w 2443838"/>
                <a:gd name="connsiteY6" fmla="*/ 20437 h 927927"/>
                <a:gd name="connsiteX7" fmla="*/ 2443838 w 2443838"/>
                <a:gd name="connsiteY7" fmla="*/ 463963 h 927927"/>
                <a:gd name="connsiteX0" fmla="*/ 2130560 w 2442525"/>
                <a:gd name="connsiteY0" fmla="*/ 927927 h 927927"/>
                <a:gd name="connsiteX1" fmla="*/ 2783 w 2442525"/>
                <a:gd name="connsiteY1" fmla="*/ 927927 h 927927"/>
                <a:gd name="connsiteX2" fmla="*/ 211394 w 2442525"/>
                <a:gd name="connsiteY2" fmla="*/ 463963 h 927927"/>
                <a:gd name="connsiteX3" fmla="*/ 1712 w 2442525"/>
                <a:gd name="connsiteY3" fmla="*/ 20437 h 927927"/>
                <a:gd name="connsiteX4" fmla="*/ 19695 w 2442525"/>
                <a:gd name="connsiteY4" fmla="*/ 0 h 927927"/>
                <a:gd name="connsiteX5" fmla="*/ 2043166 w 2442525"/>
                <a:gd name="connsiteY5" fmla="*/ 0 h 927927"/>
                <a:gd name="connsiteX6" fmla="*/ 2079133 w 2442525"/>
                <a:gd name="connsiteY6" fmla="*/ 20437 h 927927"/>
                <a:gd name="connsiteX7" fmla="*/ 2442525 w 2442525"/>
                <a:gd name="connsiteY7" fmla="*/ 463963 h 927927"/>
                <a:gd name="connsiteX0" fmla="*/ 2130720 w 2442685"/>
                <a:gd name="connsiteY0" fmla="*/ 927927 h 927927"/>
                <a:gd name="connsiteX1" fmla="*/ 2943 w 2442685"/>
                <a:gd name="connsiteY1" fmla="*/ 927927 h 927927"/>
                <a:gd name="connsiteX2" fmla="*/ 211554 w 2442685"/>
                <a:gd name="connsiteY2" fmla="*/ 463963 h 927927"/>
                <a:gd name="connsiteX3" fmla="*/ 1872 w 2442685"/>
                <a:gd name="connsiteY3" fmla="*/ 20437 h 927927"/>
                <a:gd name="connsiteX4" fmla="*/ 12249 w 2442685"/>
                <a:gd name="connsiteY4" fmla="*/ 0 h 927927"/>
                <a:gd name="connsiteX5" fmla="*/ 2043326 w 2442685"/>
                <a:gd name="connsiteY5" fmla="*/ 0 h 927927"/>
                <a:gd name="connsiteX6" fmla="*/ 2079293 w 2442685"/>
                <a:gd name="connsiteY6" fmla="*/ 20437 h 927927"/>
                <a:gd name="connsiteX7" fmla="*/ 2442685 w 2442685"/>
                <a:gd name="connsiteY7" fmla="*/ 463963 h 927927"/>
                <a:gd name="connsiteX0" fmla="*/ 2130720 w 2442685"/>
                <a:gd name="connsiteY0" fmla="*/ 927927 h 927927"/>
                <a:gd name="connsiteX1" fmla="*/ 2943 w 2442685"/>
                <a:gd name="connsiteY1" fmla="*/ 927927 h 927927"/>
                <a:gd name="connsiteX2" fmla="*/ 211554 w 2442685"/>
                <a:gd name="connsiteY2" fmla="*/ 463963 h 927927"/>
                <a:gd name="connsiteX3" fmla="*/ 1872 w 2442685"/>
                <a:gd name="connsiteY3" fmla="*/ 20437 h 927927"/>
                <a:gd name="connsiteX4" fmla="*/ 12249 w 2442685"/>
                <a:gd name="connsiteY4" fmla="*/ 0 h 927927"/>
                <a:gd name="connsiteX5" fmla="*/ 2043326 w 2442685"/>
                <a:gd name="connsiteY5" fmla="*/ 0 h 927927"/>
                <a:gd name="connsiteX6" fmla="*/ 2087595 w 2442685"/>
                <a:gd name="connsiteY6" fmla="*/ 20437 h 927927"/>
                <a:gd name="connsiteX7" fmla="*/ 2442685 w 2442685"/>
                <a:gd name="connsiteY7" fmla="*/ 463963 h 927927"/>
                <a:gd name="connsiteX0" fmla="*/ 2130720 w 2297277"/>
                <a:gd name="connsiteY0" fmla="*/ 927927 h 927927"/>
                <a:gd name="connsiteX1" fmla="*/ 2943 w 2297277"/>
                <a:gd name="connsiteY1" fmla="*/ 927927 h 927927"/>
                <a:gd name="connsiteX2" fmla="*/ 211554 w 2297277"/>
                <a:gd name="connsiteY2" fmla="*/ 463963 h 927927"/>
                <a:gd name="connsiteX3" fmla="*/ 1872 w 2297277"/>
                <a:gd name="connsiteY3" fmla="*/ 20437 h 927927"/>
                <a:gd name="connsiteX4" fmla="*/ 12249 w 2297277"/>
                <a:gd name="connsiteY4" fmla="*/ 0 h 927927"/>
                <a:gd name="connsiteX5" fmla="*/ 2043326 w 2297277"/>
                <a:gd name="connsiteY5" fmla="*/ 0 h 927927"/>
                <a:gd name="connsiteX6" fmla="*/ 2087595 w 2297277"/>
                <a:gd name="connsiteY6" fmla="*/ 20437 h 927927"/>
                <a:gd name="connsiteX7" fmla="*/ 2297277 w 2297277"/>
                <a:gd name="connsiteY7" fmla="*/ 463963 h 927927"/>
                <a:gd name="connsiteX0" fmla="*/ 2130720 w 2297277"/>
                <a:gd name="connsiteY0" fmla="*/ 927927 h 927927"/>
                <a:gd name="connsiteX1" fmla="*/ 2943 w 2297277"/>
                <a:gd name="connsiteY1" fmla="*/ 927927 h 927927"/>
                <a:gd name="connsiteX2" fmla="*/ 211554 w 2297277"/>
                <a:gd name="connsiteY2" fmla="*/ 463963 h 927927"/>
                <a:gd name="connsiteX3" fmla="*/ 1872 w 2297277"/>
                <a:gd name="connsiteY3" fmla="*/ 20437 h 927927"/>
                <a:gd name="connsiteX4" fmla="*/ 12249 w 2297277"/>
                <a:gd name="connsiteY4" fmla="*/ 0 h 927927"/>
                <a:gd name="connsiteX5" fmla="*/ 2043326 w 2297277"/>
                <a:gd name="connsiteY5" fmla="*/ 0 h 927927"/>
                <a:gd name="connsiteX6" fmla="*/ 2087595 w 2297277"/>
                <a:gd name="connsiteY6" fmla="*/ 20437 h 927927"/>
                <a:gd name="connsiteX7" fmla="*/ 2297277 w 2297277"/>
                <a:gd name="connsiteY7" fmla="*/ 463963 h 927927"/>
                <a:gd name="connsiteX0" fmla="*/ 2130720 w 2297277"/>
                <a:gd name="connsiteY0" fmla="*/ 927927 h 927927"/>
                <a:gd name="connsiteX1" fmla="*/ 2943 w 2297277"/>
                <a:gd name="connsiteY1" fmla="*/ 927927 h 927927"/>
                <a:gd name="connsiteX2" fmla="*/ 211554 w 2297277"/>
                <a:gd name="connsiteY2" fmla="*/ 463963 h 927927"/>
                <a:gd name="connsiteX3" fmla="*/ 1872 w 2297277"/>
                <a:gd name="connsiteY3" fmla="*/ 20437 h 927927"/>
                <a:gd name="connsiteX4" fmla="*/ 12249 w 2297277"/>
                <a:gd name="connsiteY4" fmla="*/ 0 h 927927"/>
                <a:gd name="connsiteX5" fmla="*/ 2043326 w 2297277"/>
                <a:gd name="connsiteY5" fmla="*/ 0 h 927927"/>
                <a:gd name="connsiteX6" fmla="*/ 2087595 w 2297277"/>
                <a:gd name="connsiteY6" fmla="*/ 20437 h 927927"/>
                <a:gd name="connsiteX7" fmla="*/ 2297277 w 2297277"/>
                <a:gd name="connsiteY7" fmla="*/ 463963 h 927927"/>
                <a:gd name="connsiteX0" fmla="*/ 2130720 w 2297277"/>
                <a:gd name="connsiteY0" fmla="*/ 927927 h 927927"/>
                <a:gd name="connsiteX1" fmla="*/ 2943 w 2297277"/>
                <a:gd name="connsiteY1" fmla="*/ 927927 h 927927"/>
                <a:gd name="connsiteX2" fmla="*/ 211554 w 2297277"/>
                <a:gd name="connsiteY2" fmla="*/ 463963 h 927927"/>
                <a:gd name="connsiteX3" fmla="*/ 1872 w 2297277"/>
                <a:gd name="connsiteY3" fmla="*/ 20437 h 927927"/>
                <a:gd name="connsiteX4" fmla="*/ 12249 w 2297277"/>
                <a:gd name="connsiteY4" fmla="*/ 0 h 927927"/>
                <a:gd name="connsiteX5" fmla="*/ 2066841 w 2297277"/>
                <a:gd name="connsiteY5" fmla="*/ 0 h 927927"/>
                <a:gd name="connsiteX6" fmla="*/ 2087595 w 2297277"/>
                <a:gd name="connsiteY6" fmla="*/ 20437 h 927927"/>
                <a:gd name="connsiteX7" fmla="*/ 2297277 w 2297277"/>
                <a:gd name="connsiteY7" fmla="*/ 463963 h 927927"/>
                <a:gd name="connsiteX0" fmla="*/ 2117721 w 2297277"/>
                <a:gd name="connsiteY0" fmla="*/ 927927 h 927927"/>
                <a:gd name="connsiteX1" fmla="*/ 2943 w 2297277"/>
                <a:gd name="connsiteY1" fmla="*/ 927927 h 927927"/>
                <a:gd name="connsiteX2" fmla="*/ 211554 w 2297277"/>
                <a:gd name="connsiteY2" fmla="*/ 463963 h 927927"/>
                <a:gd name="connsiteX3" fmla="*/ 1872 w 2297277"/>
                <a:gd name="connsiteY3" fmla="*/ 20437 h 927927"/>
                <a:gd name="connsiteX4" fmla="*/ 12249 w 2297277"/>
                <a:gd name="connsiteY4" fmla="*/ 0 h 927927"/>
                <a:gd name="connsiteX5" fmla="*/ 2066841 w 2297277"/>
                <a:gd name="connsiteY5" fmla="*/ 0 h 927927"/>
                <a:gd name="connsiteX6" fmla="*/ 2087595 w 2297277"/>
                <a:gd name="connsiteY6" fmla="*/ 20437 h 927927"/>
                <a:gd name="connsiteX7" fmla="*/ 2297277 w 2297277"/>
                <a:gd name="connsiteY7" fmla="*/ 463963 h 927927"/>
                <a:gd name="connsiteX0" fmla="*/ 2117721 w 2297277"/>
                <a:gd name="connsiteY0" fmla="*/ 927927 h 927927"/>
                <a:gd name="connsiteX1" fmla="*/ 2943 w 2297277"/>
                <a:gd name="connsiteY1" fmla="*/ 927927 h 927927"/>
                <a:gd name="connsiteX2" fmla="*/ 211554 w 2297277"/>
                <a:gd name="connsiteY2" fmla="*/ 463963 h 927927"/>
                <a:gd name="connsiteX3" fmla="*/ 1872 w 2297277"/>
                <a:gd name="connsiteY3" fmla="*/ 104675 h 927927"/>
                <a:gd name="connsiteX4" fmla="*/ 12249 w 2297277"/>
                <a:gd name="connsiteY4" fmla="*/ 0 h 927927"/>
                <a:gd name="connsiteX5" fmla="*/ 2066841 w 2297277"/>
                <a:gd name="connsiteY5" fmla="*/ 0 h 927927"/>
                <a:gd name="connsiteX6" fmla="*/ 2087595 w 2297277"/>
                <a:gd name="connsiteY6" fmla="*/ 20437 h 927927"/>
                <a:gd name="connsiteX7" fmla="*/ 2297277 w 2297277"/>
                <a:gd name="connsiteY7" fmla="*/ 463963 h 927927"/>
                <a:gd name="connsiteX0" fmla="*/ 2117721 w 2297277"/>
                <a:gd name="connsiteY0" fmla="*/ 927927 h 927927"/>
                <a:gd name="connsiteX1" fmla="*/ 2943 w 2297277"/>
                <a:gd name="connsiteY1" fmla="*/ 927927 h 927927"/>
                <a:gd name="connsiteX2" fmla="*/ 37867 w 2297277"/>
                <a:gd name="connsiteY2" fmla="*/ 463965 h 927927"/>
                <a:gd name="connsiteX3" fmla="*/ 1872 w 2297277"/>
                <a:gd name="connsiteY3" fmla="*/ 104675 h 927927"/>
                <a:gd name="connsiteX4" fmla="*/ 12249 w 2297277"/>
                <a:gd name="connsiteY4" fmla="*/ 0 h 927927"/>
                <a:gd name="connsiteX5" fmla="*/ 2066841 w 2297277"/>
                <a:gd name="connsiteY5" fmla="*/ 0 h 927927"/>
                <a:gd name="connsiteX6" fmla="*/ 2087595 w 2297277"/>
                <a:gd name="connsiteY6" fmla="*/ 20437 h 927927"/>
                <a:gd name="connsiteX7" fmla="*/ 2297277 w 2297277"/>
                <a:gd name="connsiteY7" fmla="*/ 463963 h 927927"/>
                <a:gd name="connsiteX0" fmla="*/ 2117721 w 2297277"/>
                <a:gd name="connsiteY0" fmla="*/ 927927 h 927927"/>
                <a:gd name="connsiteX1" fmla="*/ 2943 w 2297277"/>
                <a:gd name="connsiteY1" fmla="*/ 927927 h 927927"/>
                <a:gd name="connsiteX2" fmla="*/ 37867 w 2297277"/>
                <a:gd name="connsiteY2" fmla="*/ 463965 h 927927"/>
                <a:gd name="connsiteX3" fmla="*/ 1872 w 2297277"/>
                <a:gd name="connsiteY3" fmla="*/ 104675 h 927927"/>
                <a:gd name="connsiteX4" fmla="*/ 12249 w 2297277"/>
                <a:gd name="connsiteY4" fmla="*/ 0 h 927927"/>
                <a:gd name="connsiteX5" fmla="*/ 2066841 w 2297277"/>
                <a:gd name="connsiteY5" fmla="*/ 0 h 927927"/>
                <a:gd name="connsiteX6" fmla="*/ 2087595 w 2297277"/>
                <a:gd name="connsiteY6" fmla="*/ 20437 h 927927"/>
                <a:gd name="connsiteX7" fmla="*/ 2297277 w 2297277"/>
                <a:gd name="connsiteY7" fmla="*/ 463963 h 927927"/>
                <a:gd name="connsiteX0" fmla="*/ 2117721 w 2297277"/>
                <a:gd name="connsiteY0" fmla="*/ 927927 h 927927"/>
                <a:gd name="connsiteX1" fmla="*/ 2943 w 2297277"/>
                <a:gd name="connsiteY1" fmla="*/ 927927 h 927927"/>
                <a:gd name="connsiteX2" fmla="*/ 37867 w 2297277"/>
                <a:gd name="connsiteY2" fmla="*/ 463965 h 927927"/>
                <a:gd name="connsiteX3" fmla="*/ 1872 w 2297277"/>
                <a:gd name="connsiteY3" fmla="*/ 104675 h 927927"/>
                <a:gd name="connsiteX4" fmla="*/ 12249 w 2297277"/>
                <a:gd name="connsiteY4" fmla="*/ 0 h 927927"/>
                <a:gd name="connsiteX5" fmla="*/ 2066841 w 2297277"/>
                <a:gd name="connsiteY5" fmla="*/ 0 h 927927"/>
                <a:gd name="connsiteX6" fmla="*/ 2087595 w 2297277"/>
                <a:gd name="connsiteY6" fmla="*/ 20437 h 927927"/>
                <a:gd name="connsiteX7" fmla="*/ 2297277 w 2297277"/>
                <a:gd name="connsiteY7" fmla="*/ 463963 h 927927"/>
                <a:gd name="connsiteX0" fmla="*/ 2117578 w 2297134"/>
                <a:gd name="connsiteY0" fmla="*/ 927927 h 927927"/>
                <a:gd name="connsiteX1" fmla="*/ 2800 w 2297134"/>
                <a:gd name="connsiteY1" fmla="*/ 927927 h 927927"/>
                <a:gd name="connsiteX2" fmla="*/ 37724 w 2297134"/>
                <a:gd name="connsiteY2" fmla="*/ 463965 h 927927"/>
                <a:gd name="connsiteX3" fmla="*/ 1729 w 2297134"/>
                <a:gd name="connsiteY3" fmla="*/ 104675 h 927927"/>
                <a:gd name="connsiteX4" fmla="*/ 12106 w 2297134"/>
                <a:gd name="connsiteY4" fmla="*/ 0 h 927927"/>
                <a:gd name="connsiteX5" fmla="*/ 2066698 w 2297134"/>
                <a:gd name="connsiteY5" fmla="*/ 0 h 927927"/>
                <a:gd name="connsiteX6" fmla="*/ 2087452 w 2297134"/>
                <a:gd name="connsiteY6" fmla="*/ 20437 h 927927"/>
                <a:gd name="connsiteX7" fmla="*/ 2297134 w 2297134"/>
                <a:gd name="connsiteY7" fmla="*/ 463963 h 927927"/>
                <a:gd name="connsiteX0" fmla="*/ 2117598 w 2297154"/>
                <a:gd name="connsiteY0" fmla="*/ 927927 h 927927"/>
                <a:gd name="connsiteX1" fmla="*/ 2820 w 2297154"/>
                <a:gd name="connsiteY1" fmla="*/ 927927 h 927927"/>
                <a:gd name="connsiteX2" fmla="*/ 37744 w 2297154"/>
                <a:gd name="connsiteY2" fmla="*/ 463965 h 927927"/>
                <a:gd name="connsiteX3" fmla="*/ 1749 w 2297154"/>
                <a:gd name="connsiteY3" fmla="*/ 104675 h 927927"/>
                <a:gd name="connsiteX4" fmla="*/ 11311 w 2297154"/>
                <a:gd name="connsiteY4" fmla="*/ 0 h 927927"/>
                <a:gd name="connsiteX5" fmla="*/ 2066718 w 2297154"/>
                <a:gd name="connsiteY5" fmla="*/ 0 h 927927"/>
                <a:gd name="connsiteX6" fmla="*/ 2087472 w 2297154"/>
                <a:gd name="connsiteY6" fmla="*/ 20437 h 927927"/>
                <a:gd name="connsiteX7" fmla="*/ 2297154 w 2297154"/>
                <a:gd name="connsiteY7" fmla="*/ 463963 h 927927"/>
                <a:gd name="connsiteX0" fmla="*/ 2117598 w 2297154"/>
                <a:gd name="connsiteY0" fmla="*/ 927927 h 927927"/>
                <a:gd name="connsiteX1" fmla="*/ 2820 w 2297154"/>
                <a:gd name="connsiteY1" fmla="*/ 927927 h 927927"/>
                <a:gd name="connsiteX2" fmla="*/ 37744 w 2297154"/>
                <a:gd name="connsiteY2" fmla="*/ 463965 h 927927"/>
                <a:gd name="connsiteX3" fmla="*/ 1749 w 2297154"/>
                <a:gd name="connsiteY3" fmla="*/ 104675 h 927927"/>
                <a:gd name="connsiteX4" fmla="*/ 11311 w 2297154"/>
                <a:gd name="connsiteY4" fmla="*/ 0 h 927927"/>
                <a:gd name="connsiteX5" fmla="*/ 2066718 w 2297154"/>
                <a:gd name="connsiteY5" fmla="*/ 0 h 927927"/>
                <a:gd name="connsiteX6" fmla="*/ 2095122 w 2297154"/>
                <a:gd name="connsiteY6" fmla="*/ 104675 h 927927"/>
                <a:gd name="connsiteX7" fmla="*/ 2297154 w 2297154"/>
                <a:gd name="connsiteY7" fmla="*/ 463963 h 927927"/>
                <a:gd name="connsiteX0" fmla="*/ 2117598 w 2131117"/>
                <a:gd name="connsiteY0" fmla="*/ 927927 h 927927"/>
                <a:gd name="connsiteX1" fmla="*/ 2820 w 2131117"/>
                <a:gd name="connsiteY1" fmla="*/ 927927 h 927927"/>
                <a:gd name="connsiteX2" fmla="*/ 37744 w 2131117"/>
                <a:gd name="connsiteY2" fmla="*/ 463965 h 927927"/>
                <a:gd name="connsiteX3" fmla="*/ 1749 w 2131117"/>
                <a:gd name="connsiteY3" fmla="*/ 104675 h 927927"/>
                <a:gd name="connsiteX4" fmla="*/ 11311 w 2131117"/>
                <a:gd name="connsiteY4" fmla="*/ 0 h 927927"/>
                <a:gd name="connsiteX5" fmla="*/ 2066718 w 2131117"/>
                <a:gd name="connsiteY5" fmla="*/ 0 h 927927"/>
                <a:gd name="connsiteX6" fmla="*/ 2095122 w 2131117"/>
                <a:gd name="connsiteY6" fmla="*/ 104675 h 927927"/>
                <a:gd name="connsiteX7" fmla="*/ 2131117 w 2131117"/>
                <a:gd name="connsiteY7" fmla="*/ 463965 h 927927"/>
                <a:gd name="connsiteX0" fmla="*/ 2117598 w 2131117"/>
                <a:gd name="connsiteY0" fmla="*/ 927927 h 927927"/>
                <a:gd name="connsiteX1" fmla="*/ 2820 w 2131117"/>
                <a:gd name="connsiteY1" fmla="*/ 927927 h 927927"/>
                <a:gd name="connsiteX2" fmla="*/ 37744 w 2131117"/>
                <a:gd name="connsiteY2" fmla="*/ 463965 h 927927"/>
                <a:gd name="connsiteX3" fmla="*/ 1749 w 2131117"/>
                <a:gd name="connsiteY3" fmla="*/ 104675 h 927927"/>
                <a:gd name="connsiteX4" fmla="*/ 11311 w 2131117"/>
                <a:gd name="connsiteY4" fmla="*/ 0 h 927927"/>
                <a:gd name="connsiteX5" fmla="*/ 2066718 w 2131117"/>
                <a:gd name="connsiteY5" fmla="*/ 0 h 927927"/>
                <a:gd name="connsiteX6" fmla="*/ 2095122 w 2131117"/>
                <a:gd name="connsiteY6" fmla="*/ 104675 h 927927"/>
                <a:gd name="connsiteX7" fmla="*/ 2131117 w 2131117"/>
                <a:gd name="connsiteY7" fmla="*/ 463965 h 927927"/>
                <a:gd name="connsiteX0" fmla="*/ 2117598 w 2131117"/>
                <a:gd name="connsiteY0" fmla="*/ 927927 h 927927"/>
                <a:gd name="connsiteX1" fmla="*/ 2820 w 2131117"/>
                <a:gd name="connsiteY1" fmla="*/ 927927 h 927927"/>
                <a:gd name="connsiteX2" fmla="*/ 37744 w 2131117"/>
                <a:gd name="connsiteY2" fmla="*/ 463965 h 927927"/>
                <a:gd name="connsiteX3" fmla="*/ 1749 w 2131117"/>
                <a:gd name="connsiteY3" fmla="*/ 104675 h 927927"/>
                <a:gd name="connsiteX4" fmla="*/ 11311 w 2131117"/>
                <a:gd name="connsiteY4" fmla="*/ 0 h 927927"/>
                <a:gd name="connsiteX5" fmla="*/ 2066718 w 2131117"/>
                <a:gd name="connsiteY5" fmla="*/ 0 h 927927"/>
                <a:gd name="connsiteX6" fmla="*/ 2095122 w 2131117"/>
                <a:gd name="connsiteY6" fmla="*/ 104675 h 927927"/>
                <a:gd name="connsiteX7" fmla="*/ 2131117 w 2131117"/>
                <a:gd name="connsiteY7" fmla="*/ 463965 h 927927"/>
                <a:gd name="connsiteX0" fmla="*/ 2117598 w 2131117"/>
                <a:gd name="connsiteY0" fmla="*/ 927927 h 927927"/>
                <a:gd name="connsiteX1" fmla="*/ 2820 w 2131117"/>
                <a:gd name="connsiteY1" fmla="*/ 927927 h 927927"/>
                <a:gd name="connsiteX2" fmla="*/ 37744 w 2131117"/>
                <a:gd name="connsiteY2" fmla="*/ 463965 h 927927"/>
                <a:gd name="connsiteX3" fmla="*/ 1749 w 2131117"/>
                <a:gd name="connsiteY3" fmla="*/ 104675 h 927927"/>
                <a:gd name="connsiteX4" fmla="*/ 11311 w 2131117"/>
                <a:gd name="connsiteY4" fmla="*/ 0 h 927927"/>
                <a:gd name="connsiteX5" fmla="*/ 2075997 w 2131117"/>
                <a:gd name="connsiteY5" fmla="*/ 0 h 927927"/>
                <a:gd name="connsiteX6" fmla="*/ 2095122 w 2131117"/>
                <a:gd name="connsiteY6" fmla="*/ 104675 h 927927"/>
                <a:gd name="connsiteX7" fmla="*/ 2131117 w 2131117"/>
                <a:gd name="connsiteY7" fmla="*/ 463965 h 927927"/>
                <a:gd name="connsiteX0" fmla="*/ 2122968 w 2131117"/>
                <a:gd name="connsiteY0" fmla="*/ 927927 h 927927"/>
                <a:gd name="connsiteX1" fmla="*/ 2820 w 2131117"/>
                <a:gd name="connsiteY1" fmla="*/ 927927 h 927927"/>
                <a:gd name="connsiteX2" fmla="*/ 37744 w 2131117"/>
                <a:gd name="connsiteY2" fmla="*/ 463965 h 927927"/>
                <a:gd name="connsiteX3" fmla="*/ 1749 w 2131117"/>
                <a:gd name="connsiteY3" fmla="*/ 104675 h 927927"/>
                <a:gd name="connsiteX4" fmla="*/ 11311 w 2131117"/>
                <a:gd name="connsiteY4" fmla="*/ 0 h 927927"/>
                <a:gd name="connsiteX5" fmla="*/ 2075997 w 2131117"/>
                <a:gd name="connsiteY5" fmla="*/ 0 h 927927"/>
                <a:gd name="connsiteX6" fmla="*/ 2095122 w 2131117"/>
                <a:gd name="connsiteY6" fmla="*/ 104675 h 927927"/>
                <a:gd name="connsiteX7" fmla="*/ 2131117 w 2131117"/>
                <a:gd name="connsiteY7" fmla="*/ 463965 h 927927"/>
                <a:gd name="connsiteX0" fmla="*/ 2122968 w 2131117"/>
                <a:gd name="connsiteY0" fmla="*/ 927927 h 927927"/>
                <a:gd name="connsiteX1" fmla="*/ 2820 w 2131117"/>
                <a:gd name="connsiteY1" fmla="*/ 927927 h 927927"/>
                <a:gd name="connsiteX2" fmla="*/ 37744 w 2131117"/>
                <a:gd name="connsiteY2" fmla="*/ 463965 h 927927"/>
                <a:gd name="connsiteX3" fmla="*/ 1749 w 2131117"/>
                <a:gd name="connsiteY3" fmla="*/ 41861 h 927927"/>
                <a:gd name="connsiteX4" fmla="*/ 11311 w 2131117"/>
                <a:gd name="connsiteY4" fmla="*/ 0 h 927927"/>
                <a:gd name="connsiteX5" fmla="*/ 2075997 w 2131117"/>
                <a:gd name="connsiteY5" fmla="*/ 0 h 927927"/>
                <a:gd name="connsiteX6" fmla="*/ 2095122 w 2131117"/>
                <a:gd name="connsiteY6" fmla="*/ 104675 h 927927"/>
                <a:gd name="connsiteX7" fmla="*/ 2131117 w 2131117"/>
                <a:gd name="connsiteY7" fmla="*/ 463965 h 927927"/>
                <a:gd name="connsiteX0" fmla="*/ 2122968 w 2131117"/>
                <a:gd name="connsiteY0" fmla="*/ 927927 h 927927"/>
                <a:gd name="connsiteX1" fmla="*/ 2820 w 2131117"/>
                <a:gd name="connsiteY1" fmla="*/ 927927 h 927927"/>
                <a:gd name="connsiteX2" fmla="*/ 95270 w 2131117"/>
                <a:gd name="connsiteY2" fmla="*/ 463963 h 927927"/>
                <a:gd name="connsiteX3" fmla="*/ 1749 w 2131117"/>
                <a:gd name="connsiteY3" fmla="*/ 41861 h 927927"/>
                <a:gd name="connsiteX4" fmla="*/ 11311 w 2131117"/>
                <a:gd name="connsiteY4" fmla="*/ 0 h 927927"/>
                <a:gd name="connsiteX5" fmla="*/ 2075997 w 2131117"/>
                <a:gd name="connsiteY5" fmla="*/ 0 h 927927"/>
                <a:gd name="connsiteX6" fmla="*/ 2095122 w 2131117"/>
                <a:gd name="connsiteY6" fmla="*/ 104675 h 927927"/>
                <a:gd name="connsiteX7" fmla="*/ 2131117 w 2131117"/>
                <a:gd name="connsiteY7" fmla="*/ 463965 h 927927"/>
                <a:gd name="connsiteX0" fmla="*/ 2122968 w 2131117"/>
                <a:gd name="connsiteY0" fmla="*/ 927927 h 927927"/>
                <a:gd name="connsiteX1" fmla="*/ 2820 w 2131117"/>
                <a:gd name="connsiteY1" fmla="*/ 927927 h 927927"/>
                <a:gd name="connsiteX2" fmla="*/ 95270 w 2131117"/>
                <a:gd name="connsiteY2" fmla="*/ 463963 h 927927"/>
                <a:gd name="connsiteX3" fmla="*/ 1749 w 2131117"/>
                <a:gd name="connsiteY3" fmla="*/ 41861 h 927927"/>
                <a:gd name="connsiteX4" fmla="*/ 11311 w 2131117"/>
                <a:gd name="connsiteY4" fmla="*/ 0 h 927927"/>
                <a:gd name="connsiteX5" fmla="*/ 2075997 w 2131117"/>
                <a:gd name="connsiteY5" fmla="*/ 0 h 927927"/>
                <a:gd name="connsiteX6" fmla="*/ 2095122 w 2131117"/>
                <a:gd name="connsiteY6" fmla="*/ 104675 h 927927"/>
                <a:gd name="connsiteX7" fmla="*/ 2131117 w 2131117"/>
                <a:gd name="connsiteY7" fmla="*/ 463965 h 927927"/>
                <a:gd name="connsiteX0" fmla="*/ 2122968 w 2131117"/>
                <a:gd name="connsiteY0" fmla="*/ 927927 h 927927"/>
                <a:gd name="connsiteX1" fmla="*/ 2820 w 2131117"/>
                <a:gd name="connsiteY1" fmla="*/ 927927 h 927927"/>
                <a:gd name="connsiteX2" fmla="*/ 95270 w 2131117"/>
                <a:gd name="connsiteY2" fmla="*/ 463963 h 927927"/>
                <a:gd name="connsiteX3" fmla="*/ 1749 w 2131117"/>
                <a:gd name="connsiteY3" fmla="*/ 41861 h 927927"/>
                <a:gd name="connsiteX4" fmla="*/ 11311 w 2131117"/>
                <a:gd name="connsiteY4" fmla="*/ 0 h 927927"/>
                <a:gd name="connsiteX5" fmla="*/ 2075997 w 2131117"/>
                <a:gd name="connsiteY5" fmla="*/ 0 h 927927"/>
                <a:gd name="connsiteX6" fmla="*/ 2095122 w 2131117"/>
                <a:gd name="connsiteY6" fmla="*/ 104675 h 927927"/>
                <a:gd name="connsiteX7" fmla="*/ 2131117 w 2131117"/>
                <a:gd name="connsiteY7" fmla="*/ 463965 h 927927"/>
                <a:gd name="connsiteX0" fmla="*/ 2122974 w 2131123"/>
                <a:gd name="connsiteY0" fmla="*/ 927927 h 927927"/>
                <a:gd name="connsiteX1" fmla="*/ 2826 w 2131123"/>
                <a:gd name="connsiteY1" fmla="*/ 927927 h 927927"/>
                <a:gd name="connsiteX2" fmla="*/ 95276 w 2131123"/>
                <a:gd name="connsiteY2" fmla="*/ 463963 h 927927"/>
                <a:gd name="connsiteX3" fmla="*/ 1755 w 2131123"/>
                <a:gd name="connsiteY3" fmla="*/ 41861 h 927927"/>
                <a:gd name="connsiteX4" fmla="*/ 11317 w 2131123"/>
                <a:gd name="connsiteY4" fmla="*/ 0 h 927927"/>
                <a:gd name="connsiteX5" fmla="*/ 2076003 w 2131123"/>
                <a:gd name="connsiteY5" fmla="*/ 0 h 927927"/>
                <a:gd name="connsiteX6" fmla="*/ 2095128 w 2131123"/>
                <a:gd name="connsiteY6" fmla="*/ 104675 h 927927"/>
                <a:gd name="connsiteX7" fmla="*/ 2131123 w 2131123"/>
                <a:gd name="connsiteY7" fmla="*/ 463965 h 927927"/>
                <a:gd name="connsiteX0" fmla="*/ 2122974 w 2131123"/>
                <a:gd name="connsiteY0" fmla="*/ 927927 h 927927"/>
                <a:gd name="connsiteX1" fmla="*/ 2826 w 2131123"/>
                <a:gd name="connsiteY1" fmla="*/ 927927 h 927927"/>
                <a:gd name="connsiteX2" fmla="*/ 95276 w 2131123"/>
                <a:gd name="connsiteY2" fmla="*/ 463963 h 927927"/>
                <a:gd name="connsiteX3" fmla="*/ 1755 w 2131123"/>
                <a:gd name="connsiteY3" fmla="*/ 41861 h 927927"/>
                <a:gd name="connsiteX4" fmla="*/ 11346 w 2131123"/>
                <a:gd name="connsiteY4" fmla="*/ 0 h 927927"/>
                <a:gd name="connsiteX5" fmla="*/ 2076003 w 2131123"/>
                <a:gd name="connsiteY5" fmla="*/ 0 h 927927"/>
                <a:gd name="connsiteX6" fmla="*/ 2095128 w 2131123"/>
                <a:gd name="connsiteY6" fmla="*/ 104675 h 927927"/>
                <a:gd name="connsiteX7" fmla="*/ 2131123 w 2131123"/>
                <a:gd name="connsiteY7" fmla="*/ 463965 h 927927"/>
                <a:gd name="connsiteX0" fmla="*/ 2122974 w 2131123"/>
                <a:gd name="connsiteY0" fmla="*/ 927927 h 927927"/>
                <a:gd name="connsiteX1" fmla="*/ 2826 w 2131123"/>
                <a:gd name="connsiteY1" fmla="*/ 927927 h 927927"/>
                <a:gd name="connsiteX2" fmla="*/ 95276 w 2131123"/>
                <a:gd name="connsiteY2" fmla="*/ 463963 h 927927"/>
                <a:gd name="connsiteX3" fmla="*/ 1755 w 2131123"/>
                <a:gd name="connsiteY3" fmla="*/ 41861 h 927927"/>
                <a:gd name="connsiteX4" fmla="*/ 11346 w 2131123"/>
                <a:gd name="connsiteY4" fmla="*/ 0 h 927927"/>
                <a:gd name="connsiteX5" fmla="*/ 2076003 w 2131123"/>
                <a:gd name="connsiteY5" fmla="*/ 0 h 927927"/>
                <a:gd name="connsiteX6" fmla="*/ 2102801 w 2131123"/>
                <a:gd name="connsiteY6" fmla="*/ 41861 h 927927"/>
                <a:gd name="connsiteX7" fmla="*/ 2131123 w 2131123"/>
                <a:gd name="connsiteY7" fmla="*/ 463965 h 927927"/>
                <a:gd name="connsiteX0" fmla="*/ 2122974 w 2196323"/>
                <a:gd name="connsiteY0" fmla="*/ 927927 h 927927"/>
                <a:gd name="connsiteX1" fmla="*/ 2826 w 2196323"/>
                <a:gd name="connsiteY1" fmla="*/ 927927 h 927927"/>
                <a:gd name="connsiteX2" fmla="*/ 95276 w 2196323"/>
                <a:gd name="connsiteY2" fmla="*/ 463963 h 927927"/>
                <a:gd name="connsiteX3" fmla="*/ 1755 w 2196323"/>
                <a:gd name="connsiteY3" fmla="*/ 41861 h 927927"/>
                <a:gd name="connsiteX4" fmla="*/ 11346 w 2196323"/>
                <a:gd name="connsiteY4" fmla="*/ 0 h 927927"/>
                <a:gd name="connsiteX5" fmla="*/ 2076003 w 2196323"/>
                <a:gd name="connsiteY5" fmla="*/ 0 h 927927"/>
                <a:gd name="connsiteX6" fmla="*/ 2102801 w 2196323"/>
                <a:gd name="connsiteY6" fmla="*/ 41861 h 927927"/>
                <a:gd name="connsiteX7" fmla="*/ 2196323 w 2196323"/>
                <a:gd name="connsiteY7" fmla="*/ 463963 h 927927"/>
                <a:gd name="connsiteX0" fmla="*/ 2122974 w 2196323"/>
                <a:gd name="connsiteY0" fmla="*/ 927927 h 927927"/>
                <a:gd name="connsiteX1" fmla="*/ 2826 w 2196323"/>
                <a:gd name="connsiteY1" fmla="*/ 927927 h 927927"/>
                <a:gd name="connsiteX2" fmla="*/ 95276 w 2196323"/>
                <a:gd name="connsiteY2" fmla="*/ 463963 h 927927"/>
                <a:gd name="connsiteX3" fmla="*/ 1755 w 2196323"/>
                <a:gd name="connsiteY3" fmla="*/ 41861 h 927927"/>
                <a:gd name="connsiteX4" fmla="*/ 11346 w 2196323"/>
                <a:gd name="connsiteY4" fmla="*/ 0 h 927927"/>
                <a:gd name="connsiteX5" fmla="*/ 2076003 w 2196323"/>
                <a:gd name="connsiteY5" fmla="*/ 0 h 927927"/>
                <a:gd name="connsiteX6" fmla="*/ 2102801 w 2196323"/>
                <a:gd name="connsiteY6" fmla="*/ 41861 h 927927"/>
                <a:gd name="connsiteX7" fmla="*/ 2196323 w 2196323"/>
                <a:gd name="connsiteY7" fmla="*/ 463963 h 927927"/>
                <a:gd name="connsiteX0" fmla="*/ 2122974 w 2196323"/>
                <a:gd name="connsiteY0" fmla="*/ 927927 h 927927"/>
                <a:gd name="connsiteX1" fmla="*/ 2826 w 2196323"/>
                <a:gd name="connsiteY1" fmla="*/ 927927 h 927927"/>
                <a:gd name="connsiteX2" fmla="*/ 95276 w 2196323"/>
                <a:gd name="connsiteY2" fmla="*/ 463963 h 927927"/>
                <a:gd name="connsiteX3" fmla="*/ 1755 w 2196323"/>
                <a:gd name="connsiteY3" fmla="*/ 41861 h 927927"/>
                <a:gd name="connsiteX4" fmla="*/ 11346 w 2196323"/>
                <a:gd name="connsiteY4" fmla="*/ 0 h 927927"/>
                <a:gd name="connsiteX5" fmla="*/ 2076003 w 2196323"/>
                <a:gd name="connsiteY5" fmla="*/ 0 h 927927"/>
                <a:gd name="connsiteX6" fmla="*/ 2102801 w 2196323"/>
                <a:gd name="connsiteY6" fmla="*/ 41861 h 927927"/>
                <a:gd name="connsiteX7" fmla="*/ 2196323 w 2196323"/>
                <a:gd name="connsiteY7" fmla="*/ 463963 h 927927"/>
                <a:gd name="connsiteX0" fmla="*/ 2122974 w 2196323"/>
                <a:gd name="connsiteY0" fmla="*/ 927927 h 927927"/>
                <a:gd name="connsiteX1" fmla="*/ 2826 w 2196323"/>
                <a:gd name="connsiteY1" fmla="*/ 927927 h 927927"/>
                <a:gd name="connsiteX2" fmla="*/ 95276 w 2196323"/>
                <a:gd name="connsiteY2" fmla="*/ 463963 h 927927"/>
                <a:gd name="connsiteX3" fmla="*/ 1755 w 2196323"/>
                <a:gd name="connsiteY3" fmla="*/ 41861 h 927927"/>
                <a:gd name="connsiteX4" fmla="*/ 11346 w 2196323"/>
                <a:gd name="connsiteY4" fmla="*/ 0 h 927927"/>
                <a:gd name="connsiteX5" fmla="*/ 2083617 w 2196323"/>
                <a:gd name="connsiteY5" fmla="*/ 0 h 927927"/>
                <a:gd name="connsiteX6" fmla="*/ 2102801 w 2196323"/>
                <a:gd name="connsiteY6" fmla="*/ 41861 h 927927"/>
                <a:gd name="connsiteX7" fmla="*/ 2196323 w 2196323"/>
                <a:gd name="connsiteY7" fmla="*/ 463963 h 927927"/>
                <a:gd name="connsiteX0" fmla="*/ 2130729 w 2196323"/>
                <a:gd name="connsiteY0" fmla="*/ 927927 h 927927"/>
                <a:gd name="connsiteX1" fmla="*/ 2826 w 2196323"/>
                <a:gd name="connsiteY1" fmla="*/ 927927 h 927927"/>
                <a:gd name="connsiteX2" fmla="*/ 95276 w 2196323"/>
                <a:gd name="connsiteY2" fmla="*/ 463963 h 927927"/>
                <a:gd name="connsiteX3" fmla="*/ 1755 w 2196323"/>
                <a:gd name="connsiteY3" fmla="*/ 41861 h 927927"/>
                <a:gd name="connsiteX4" fmla="*/ 11346 w 2196323"/>
                <a:gd name="connsiteY4" fmla="*/ 0 h 927927"/>
                <a:gd name="connsiteX5" fmla="*/ 2083617 w 2196323"/>
                <a:gd name="connsiteY5" fmla="*/ 0 h 927927"/>
                <a:gd name="connsiteX6" fmla="*/ 2102801 w 2196323"/>
                <a:gd name="connsiteY6" fmla="*/ 41861 h 927927"/>
                <a:gd name="connsiteX7" fmla="*/ 2196323 w 2196323"/>
                <a:gd name="connsiteY7" fmla="*/ 463963 h 927927"/>
                <a:gd name="connsiteX0" fmla="*/ 2130729 w 2196323"/>
                <a:gd name="connsiteY0" fmla="*/ 927927 h 927927"/>
                <a:gd name="connsiteX1" fmla="*/ 2826 w 2196323"/>
                <a:gd name="connsiteY1" fmla="*/ 927927 h 927927"/>
                <a:gd name="connsiteX2" fmla="*/ 95276 w 2196323"/>
                <a:gd name="connsiteY2" fmla="*/ 463963 h 927927"/>
                <a:gd name="connsiteX3" fmla="*/ 1755 w 2196323"/>
                <a:gd name="connsiteY3" fmla="*/ 41861 h 927927"/>
                <a:gd name="connsiteX4" fmla="*/ 11346 w 2196323"/>
                <a:gd name="connsiteY4" fmla="*/ 0 h 927927"/>
                <a:gd name="connsiteX5" fmla="*/ 2083617 w 2196323"/>
                <a:gd name="connsiteY5" fmla="*/ 0 h 927927"/>
                <a:gd name="connsiteX6" fmla="*/ 2102801 w 2196323"/>
                <a:gd name="connsiteY6" fmla="*/ 41861 h 927927"/>
                <a:gd name="connsiteX7" fmla="*/ 2196323 w 2196323"/>
                <a:gd name="connsiteY7" fmla="*/ 463963 h 927927"/>
                <a:gd name="connsiteX0" fmla="*/ 2130729 w 2196323"/>
                <a:gd name="connsiteY0" fmla="*/ 927927 h 927927"/>
                <a:gd name="connsiteX1" fmla="*/ 2826 w 2196323"/>
                <a:gd name="connsiteY1" fmla="*/ 927927 h 927927"/>
                <a:gd name="connsiteX2" fmla="*/ 144631 w 2196323"/>
                <a:gd name="connsiteY2" fmla="*/ 463963 h 927927"/>
                <a:gd name="connsiteX3" fmla="*/ 1755 w 2196323"/>
                <a:gd name="connsiteY3" fmla="*/ 41861 h 927927"/>
                <a:gd name="connsiteX4" fmla="*/ 11346 w 2196323"/>
                <a:gd name="connsiteY4" fmla="*/ 0 h 927927"/>
                <a:gd name="connsiteX5" fmla="*/ 2083617 w 2196323"/>
                <a:gd name="connsiteY5" fmla="*/ 0 h 927927"/>
                <a:gd name="connsiteX6" fmla="*/ 2102801 w 2196323"/>
                <a:gd name="connsiteY6" fmla="*/ 41861 h 927927"/>
                <a:gd name="connsiteX7" fmla="*/ 2196323 w 2196323"/>
                <a:gd name="connsiteY7" fmla="*/ 463963 h 927927"/>
                <a:gd name="connsiteX0" fmla="*/ 2130729 w 2196323"/>
                <a:gd name="connsiteY0" fmla="*/ 927927 h 927927"/>
                <a:gd name="connsiteX1" fmla="*/ 2826 w 2196323"/>
                <a:gd name="connsiteY1" fmla="*/ 927927 h 927927"/>
                <a:gd name="connsiteX2" fmla="*/ 144631 w 2196323"/>
                <a:gd name="connsiteY2" fmla="*/ 463963 h 927927"/>
                <a:gd name="connsiteX3" fmla="*/ 1755 w 2196323"/>
                <a:gd name="connsiteY3" fmla="*/ 41861 h 927927"/>
                <a:gd name="connsiteX4" fmla="*/ 11346 w 2196323"/>
                <a:gd name="connsiteY4" fmla="*/ 0 h 927927"/>
                <a:gd name="connsiteX5" fmla="*/ 2083617 w 2196323"/>
                <a:gd name="connsiteY5" fmla="*/ 0 h 927927"/>
                <a:gd name="connsiteX6" fmla="*/ 2102801 w 2196323"/>
                <a:gd name="connsiteY6" fmla="*/ 41861 h 927927"/>
                <a:gd name="connsiteX7" fmla="*/ 2196323 w 2196323"/>
                <a:gd name="connsiteY7" fmla="*/ 463963 h 927927"/>
                <a:gd name="connsiteX0" fmla="*/ 2130729 w 2196323"/>
                <a:gd name="connsiteY0" fmla="*/ 927927 h 927927"/>
                <a:gd name="connsiteX1" fmla="*/ 2826 w 2196323"/>
                <a:gd name="connsiteY1" fmla="*/ 927927 h 927927"/>
                <a:gd name="connsiteX2" fmla="*/ 144631 w 2196323"/>
                <a:gd name="connsiteY2" fmla="*/ 463963 h 927927"/>
                <a:gd name="connsiteX3" fmla="*/ 1755 w 2196323"/>
                <a:gd name="connsiteY3" fmla="*/ 41861 h 927927"/>
                <a:gd name="connsiteX4" fmla="*/ 11346 w 2196323"/>
                <a:gd name="connsiteY4" fmla="*/ 0 h 927927"/>
                <a:gd name="connsiteX5" fmla="*/ 2083617 w 2196323"/>
                <a:gd name="connsiteY5" fmla="*/ 0 h 927927"/>
                <a:gd name="connsiteX6" fmla="*/ 2102801 w 2196323"/>
                <a:gd name="connsiteY6" fmla="*/ 41861 h 927927"/>
                <a:gd name="connsiteX7" fmla="*/ 2196323 w 2196323"/>
                <a:gd name="connsiteY7" fmla="*/ 463963 h 927927"/>
                <a:gd name="connsiteX0" fmla="*/ 2131621 w 2197215"/>
                <a:gd name="connsiteY0" fmla="*/ 927927 h 927927"/>
                <a:gd name="connsiteX1" fmla="*/ 3718 w 2197215"/>
                <a:gd name="connsiteY1" fmla="*/ 927927 h 927927"/>
                <a:gd name="connsiteX2" fmla="*/ 145523 w 2197215"/>
                <a:gd name="connsiteY2" fmla="*/ 463963 h 927927"/>
                <a:gd name="connsiteX3" fmla="*/ 2647 w 2197215"/>
                <a:gd name="connsiteY3" fmla="*/ 41861 h 927927"/>
                <a:gd name="connsiteX4" fmla="*/ 12238 w 2197215"/>
                <a:gd name="connsiteY4" fmla="*/ 0 h 927927"/>
                <a:gd name="connsiteX5" fmla="*/ 2084509 w 2197215"/>
                <a:gd name="connsiteY5" fmla="*/ 0 h 927927"/>
                <a:gd name="connsiteX6" fmla="*/ 2103693 w 2197215"/>
                <a:gd name="connsiteY6" fmla="*/ 41861 h 927927"/>
                <a:gd name="connsiteX7" fmla="*/ 2197215 w 2197215"/>
                <a:gd name="connsiteY7" fmla="*/ 463963 h 927927"/>
                <a:gd name="connsiteX0" fmla="*/ 2131493 w 2197087"/>
                <a:gd name="connsiteY0" fmla="*/ 927927 h 927927"/>
                <a:gd name="connsiteX1" fmla="*/ 3590 w 2197087"/>
                <a:gd name="connsiteY1" fmla="*/ 927927 h 927927"/>
                <a:gd name="connsiteX2" fmla="*/ 145395 w 2197087"/>
                <a:gd name="connsiteY2" fmla="*/ 463963 h 927927"/>
                <a:gd name="connsiteX3" fmla="*/ 2519 w 2197087"/>
                <a:gd name="connsiteY3" fmla="*/ 41861 h 927927"/>
                <a:gd name="connsiteX4" fmla="*/ 17174 w 2197087"/>
                <a:gd name="connsiteY4" fmla="*/ 0 h 927927"/>
                <a:gd name="connsiteX5" fmla="*/ 2084381 w 2197087"/>
                <a:gd name="connsiteY5" fmla="*/ 0 h 927927"/>
                <a:gd name="connsiteX6" fmla="*/ 2103565 w 2197087"/>
                <a:gd name="connsiteY6" fmla="*/ 41861 h 927927"/>
                <a:gd name="connsiteX7" fmla="*/ 2197087 w 2197087"/>
                <a:gd name="connsiteY7" fmla="*/ 463963 h 927927"/>
                <a:gd name="connsiteX0" fmla="*/ 2131493 w 2197087"/>
                <a:gd name="connsiteY0" fmla="*/ 927927 h 927927"/>
                <a:gd name="connsiteX1" fmla="*/ 3590 w 2197087"/>
                <a:gd name="connsiteY1" fmla="*/ 927927 h 927927"/>
                <a:gd name="connsiteX2" fmla="*/ 145395 w 2197087"/>
                <a:gd name="connsiteY2" fmla="*/ 463963 h 927927"/>
                <a:gd name="connsiteX3" fmla="*/ 2519 w 2197087"/>
                <a:gd name="connsiteY3" fmla="*/ 41861 h 927927"/>
                <a:gd name="connsiteX4" fmla="*/ 17174 w 2197087"/>
                <a:gd name="connsiteY4" fmla="*/ 0 h 927927"/>
                <a:gd name="connsiteX5" fmla="*/ 2084381 w 2197087"/>
                <a:gd name="connsiteY5" fmla="*/ 0 h 927927"/>
                <a:gd name="connsiteX6" fmla="*/ 2115288 w 2197087"/>
                <a:gd name="connsiteY6" fmla="*/ 41861 h 927927"/>
                <a:gd name="connsiteX7" fmla="*/ 2197087 w 2197087"/>
                <a:gd name="connsiteY7" fmla="*/ 463963 h 927927"/>
                <a:gd name="connsiteX0" fmla="*/ 2131493 w 2258164"/>
                <a:gd name="connsiteY0" fmla="*/ 927927 h 927927"/>
                <a:gd name="connsiteX1" fmla="*/ 3590 w 2258164"/>
                <a:gd name="connsiteY1" fmla="*/ 927927 h 927927"/>
                <a:gd name="connsiteX2" fmla="*/ 145395 w 2258164"/>
                <a:gd name="connsiteY2" fmla="*/ 463963 h 927927"/>
                <a:gd name="connsiteX3" fmla="*/ 2519 w 2258164"/>
                <a:gd name="connsiteY3" fmla="*/ 41861 h 927927"/>
                <a:gd name="connsiteX4" fmla="*/ 17174 w 2258164"/>
                <a:gd name="connsiteY4" fmla="*/ 0 h 927927"/>
                <a:gd name="connsiteX5" fmla="*/ 2084381 w 2258164"/>
                <a:gd name="connsiteY5" fmla="*/ 0 h 927927"/>
                <a:gd name="connsiteX6" fmla="*/ 2115288 w 2258164"/>
                <a:gd name="connsiteY6" fmla="*/ 41861 h 927927"/>
                <a:gd name="connsiteX7" fmla="*/ 2258164 w 2258164"/>
                <a:gd name="connsiteY7" fmla="*/ 463963 h 927927"/>
                <a:gd name="connsiteX0" fmla="*/ 2131493 w 2258164"/>
                <a:gd name="connsiteY0" fmla="*/ 927927 h 927927"/>
                <a:gd name="connsiteX1" fmla="*/ 3590 w 2258164"/>
                <a:gd name="connsiteY1" fmla="*/ 927927 h 927927"/>
                <a:gd name="connsiteX2" fmla="*/ 145395 w 2258164"/>
                <a:gd name="connsiteY2" fmla="*/ 463963 h 927927"/>
                <a:gd name="connsiteX3" fmla="*/ 2519 w 2258164"/>
                <a:gd name="connsiteY3" fmla="*/ 41861 h 927927"/>
                <a:gd name="connsiteX4" fmla="*/ 17174 w 2258164"/>
                <a:gd name="connsiteY4" fmla="*/ 0 h 927927"/>
                <a:gd name="connsiteX5" fmla="*/ 2084381 w 2258164"/>
                <a:gd name="connsiteY5" fmla="*/ 0 h 927927"/>
                <a:gd name="connsiteX6" fmla="*/ 2115288 w 2258164"/>
                <a:gd name="connsiteY6" fmla="*/ 41861 h 927927"/>
                <a:gd name="connsiteX7" fmla="*/ 2258164 w 2258164"/>
                <a:gd name="connsiteY7" fmla="*/ 463963 h 927927"/>
                <a:gd name="connsiteX0" fmla="*/ 2131493 w 2258164"/>
                <a:gd name="connsiteY0" fmla="*/ 927927 h 927927"/>
                <a:gd name="connsiteX1" fmla="*/ 3590 w 2258164"/>
                <a:gd name="connsiteY1" fmla="*/ 927927 h 927927"/>
                <a:gd name="connsiteX2" fmla="*/ 145395 w 2258164"/>
                <a:gd name="connsiteY2" fmla="*/ 463963 h 927927"/>
                <a:gd name="connsiteX3" fmla="*/ 2519 w 2258164"/>
                <a:gd name="connsiteY3" fmla="*/ 41861 h 927927"/>
                <a:gd name="connsiteX4" fmla="*/ 17174 w 2258164"/>
                <a:gd name="connsiteY4" fmla="*/ 0 h 927927"/>
                <a:gd name="connsiteX5" fmla="*/ 2084381 w 2258164"/>
                <a:gd name="connsiteY5" fmla="*/ 0 h 927927"/>
                <a:gd name="connsiteX6" fmla="*/ 2115288 w 2258164"/>
                <a:gd name="connsiteY6" fmla="*/ 41861 h 927927"/>
                <a:gd name="connsiteX7" fmla="*/ 2258164 w 2258164"/>
                <a:gd name="connsiteY7" fmla="*/ 463963 h 927927"/>
                <a:gd name="connsiteX0" fmla="*/ 2131493 w 2258164"/>
                <a:gd name="connsiteY0" fmla="*/ 927927 h 927927"/>
                <a:gd name="connsiteX1" fmla="*/ 3590 w 2258164"/>
                <a:gd name="connsiteY1" fmla="*/ 927927 h 927927"/>
                <a:gd name="connsiteX2" fmla="*/ 145395 w 2258164"/>
                <a:gd name="connsiteY2" fmla="*/ 463963 h 927927"/>
                <a:gd name="connsiteX3" fmla="*/ 2519 w 2258164"/>
                <a:gd name="connsiteY3" fmla="*/ 41861 h 927927"/>
                <a:gd name="connsiteX4" fmla="*/ 17174 w 2258164"/>
                <a:gd name="connsiteY4" fmla="*/ 0 h 927927"/>
                <a:gd name="connsiteX5" fmla="*/ 2085981 w 2258164"/>
                <a:gd name="connsiteY5" fmla="*/ 0 h 927927"/>
                <a:gd name="connsiteX6" fmla="*/ 2115288 w 2258164"/>
                <a:gd name="connsiteY6" fmla="*/ 41861 h 927927"/>
                <a:gd name="connsiteX7" fmla="*/ 2258164 w 2258164"/>
                <a:gd name="connsiteY7" fmla="*/ 463963 h 927927"/>
                <a:gd name="connsiteX0" fmla="*/ 2157389 w 2258164"/>
                <a:gd name="connsiteY0" fmla="*/ 927927 h 927927"/>
                <a:gd name="connsiteX1" fmla="*/ 3590 w 2258164"/>
                <a:gd name="connsiteY1" fmla="*/ 927927 h 927927"/>
                <a:gd name="connsiteX2" fmla="*/ 145395 w 2258164"/>
                <a:gd name="connsiteY2" fmla="*/ 463963 h 927927"/>
                <a:gd name="connsiteX3" fmla="*/ 2519 w 2258164"/>
                <a:gd name="connsiteY3" fmla="*/ 41861 h 927927"/>
                <a:gd name="connsiteX4" fmla="*/ 17174 w 2258164"/>
                <a:gd name="connsiteY4" fmla="*/ 0 h 927927"/>
                <a:gd name="connsiteX5" fmla="*/ 2085981 w 2258164"/>
                <a:gd name="connsiteY5" fmla="*/ 0 h 927927"/>
                <a:gd name="connsiteX6" fmla="*/ 2115288 w 2258164"/>
                <a:gd name="connsiteY6" fmla="*/ 41861 h 927927"/>
                <a:gd name="connsiteX7" fmla="*/ 2258164 w 2258164"/>
                <a:gd name="connsiteY7" fmla="*/ 463963 h 927927"/>
                <a:gd name="connsiteX0" fmla="*/ 2157389 w 2258164"/>
                <a:gd name="connsiteY0" fmla="*/ 927927 h 927927"/>
                <a:gd name="connsiteX1" fmla="*/ 3590 w 2258164"/>
                <a:gd name="connsiteY1" fmla="*/ 927927 h 927927"/>
                <a:gd name="connsiteX2" fmla="*/ 145395 w 2258164"/>
                <a:gd name="connsiteY2" fmla="*/ 463963 h 927927"/>
                <a:gd name="connsiteX3" fmla="*/ 2519 w 2258164"/>
                <a:gd name="connsiteY3" fmla="*/ 41861 h 927927"/>
                <a:gd name="connsiteX4" fmla="*/ 17174 w 2258164"/>
                <a:gd name="connsiteY4" fmla="*/ 0 h 927927"/>
                <a:gd name="connsiteX5" fmla="*/ 2085981 w 2258164"/>
                <a:gd name="connsiteY5" fmla="*/ 0 h 927927"/>
                <a:gd name="connsiteX6" fmla="*/ 2115288 w 2258164"/>
                <a:gd name="connsiteY6" fmla="*/ 41861 h 927927"/>
                <a:gd name="connsiteX7" fmla="*/ 2258164 w 2258164"/>
                <a:gd name="connsiteY7" fmla="*/ 463963 h 927927"/>
                <a:gd name="connsiteX0" fmla="*/ 2157389 w 2258164"/>
                <a:gd name="connsiteY0" fmla="*/ 927927 h 927927"/>
                <a:gd name="connsiteX1" fmla="*/ 3590 w 2258164"/>
                <a:gd name="connsiteY1" fmla="*/ 927927 h 927927"/>
                <a:gd name="connsiteX2" fmla="*/ 146184 w 2258164"/>
                <a:gd name="connsiteY2" fmla="*/ 463963 h 927927"/>
                <a:gd name="connsiteX3" fmla="*/ 2519 w 2258164"/>
                <a:gd name="connsiteY3" fmla="*/ 41861 h 927927"/>
                <a:gd name="connsiteX4" fmla="*/ 17174 w 2258164"/>
                <a:gd name="connsiteY4" fmla="*/ 0 h 927927"/>
                <a:gd name="connsiteX5" fmla="*/ 2085981 w 2258164"/>
                <a:gd name="connsiteY5" fmla="*/ 0 h 927927"/>
                <a:gd name="connsiteX6" fmla="*/ 2115288 w 2258164"/>
                <a:gd name="connsiteY6" fmla="*/ 41861 h 927927"/>
                <a:gd name="connsiteX7" fmla="*/ 2258164 w 2258164"/>
                <a:gd name="connsiteY7" fmla="*/ 463963 h 927927"/>
                <a:gd name="connsiteX0" fmla="*/ 2157389 w 2258164"/>
                <a:gd name="connsiteY0" fmla="*/ 927927 h 927927"/>
                <a:gd name="connsiteX1" fmla="*/ 3590 w 2258164"/>
                <a:gd name="connsiteY1" fmla="*/ 927927 h 927927"/>
                <a:gd name="connsiteX2" fmla="*/ 146184 w 2258164"/>
                <a:gd name="connsiteY2" fmla="*/ 463963 h 927927"/>
                <a:gd name="connsiteX3" fmla="*/ 2519 w 2258164"/>
                <a:gd name="connsiteY3" fmla="*/ 41861 h 927927"/>
                <a:gd name="connsiteX4" fmla="*/ 17174 w 2258164"/>
                <a:gd name="connsiteY4" fmla="*/ 0 h 927927"/>
                <a:gd name="connsiteX5" fmla="*/ 2085981 w 2258164"/>
                <a:gd name="connsiteY5" fmla="*/ 0 h 927927"/>
                <a:gd name="connsiteX6" fmla="*/ 2115288 w 2258164"/>
                <a:gd name="connsiteY6" fmla="*/ 41861 h 927927"/>
                <a:gd name="connsiteX7" fmla="*/ 2258164 w 2258164"/>
                <a:gd name="connsiteY7" fmla="*/ 463963 h 927927"/>
                <a:gd name="connsiteX0" fmla="*/ 2157389 w 2258164"/>
                <a:gd name="connsiteY0" fmla="*/ 927927 h 927927"/>
                <a:gd name="connsiteX1" fmla="*/ 3590 w 2258164"/>
                <a:gd name="connsiteY1" fmla="*/ 927927 h 927927"/>
                <a:gd name="connsiteX2" fmla="*/ 146184 w 2258164"/>
                <a:gd name="connsiteY2" fmla="*/ 463963 h 927927"/>
                <a:gd name="connsiteX3" fmla="*/ 2519 w 2258164"/>
                <a:gd name="connsiteY3" fmla="*/ 41861 h 927927"/>
                <a:gd name="connsiteX4" fmla="*/ 17174 w 2258164"/>
                <a:gd name="connsiteY4" fmla="*/ 0 h 927927"/>
                <a:gd name="connsiteX5" fmla="*/ 2085981 w 2258164"/>
                <a:gd name="connsiteY5" fmla="*/ 0 h 927927"/>
                <a:gd name="connsiteX6" fmla="*/ 2115288 w 2258164"/>
                <a:gd name="connsiteY6" fmla="*/ 41861 h 927927"/>
                <a:gd name="connsiteX7" fmla="*/ 2258164 w 2258164"/>
                <a:gd name="connsiteY7" fmla="*/ 463963 h 927927"/>
                <a:gd name="connsiteX0" fmla="*/ 2157403 w 2258178"/>
                <a:gd name="connsiteY0" fmla="*/ 927927 h 927927"/>
                <a:gd name="connsiteX1" fmla="*/ 3604 w 2258178"/>
                <a:gd name="connsiteY1" fmla="*/ 927927 h 927927"/>
                <a:gd name="connsiteX2" fmla="*/ 146198 w 2258178"/>
                <a:gd name="connsiteY2" fmla="*/ 463963 h 927927"/>
                <a:gd name="connsiteX3" fmla="*/ 2533 w 2258178"/>
                <a:gd name="connsiteY3" fmla="*/ 41861 h 927927"/>
                <a:gd name="connsiteX4" fmla="*/ 17188 w 2258178"/>
                <a:gd name="connsiteY4" fmla="*/ 0 h 927927"/>
                <a:gd name="connsiteX5" fmla="*/ 2085995 w 2258178"/>
                <a:gd name="connsiteY5" fmla="*/ 0 h 927927"/>
                <a:gd name="connsiteX6" fmla="*/ 2115302 w 2258178"/>
                <a:gd name="connsiteY6" fmla="*/ 41861 h 927927"/>
                <a:gd name="connsiteX7" fmla="*/ 2258178 w 2258178"/>
                <a:gd name="connsiteY7" fmla="*/ 463963 h 927927"/>
                <a:gd name="connsiteX0" fmla="*/ 2157402 w 2258177"/>
                <a:gd name="connsiteY0" fmla="*/ 927927 h 927927"/>
                <a:gd name="connsiteX1" fmla="*/ 3603 w 2258177"/>
                <a:gd name="connsiteY1" fmla="*/ 927927 h 927927"/>
                <a:gd name="connsiteX2" fmla="*/ 146197 w 2258177"/>
                <a:gd name="connsiteY2" fmla="*/ 463963 h 927927"/>
                <a:gd name="connsiteX3" fmla="*/ 2532 w 2258177"/>
                <a:gd name="connsiteY3" fmla="*/ 41861 h 927927"/>
                <a:gd name="connsiteX4" fmla="*/ 17267 w 2258177"/>
                <a:gd name="connsiteY4" fmla="*/ 0 h 927927"/>
                <a:gd name="connsiteX5" fmla="*/ 2085994 w 2258177"/>
                <a:gd name="connsiteY5" fmla="*/ 0 h 927927"/>
                <a:gd name="connsiteX6" fmla="*/ 2115301 w 2258177"/>
                <a:gd name="connsiteY6" fmla="*/ 41861 h 927927"/>
                <a:gd name="connsiteX7" fmla="*/ 2258177 w 2258177"/>
                <a:gd name="connsiteY7" fmla="*/ 463963 h 927927"/>
                <a:gd name="connsiteX0" fmla="*/ 2157402 w 2258177"/>
                <a:gd name="connsiteY0" fmla="*/ 927927 h 927927"/>
                <a:gd name="connsiteX1" fmla="*/ 3603 w 2258177"/>
                <a:gd name="connsiteY1" fmla="*/ 927927 h 927927"/>
                <a:gd name="connsiteX2" fmla="*/ 146197 w 2258177"/>
                <a:gd name="connsiteY2" fmla="*/ 463963 h 927927"/>
                <a:gd name="connsiteX3" fmla="*/ 2532 w 2258177"/>
                <a:gd name="connsiteY3" fmla="*/ 41861 h 927927"/>
                <a:gd name="connsiteX4" fmla="*/ 17267 w 2258177"/>
                <a:gd name="connsiteY4" fmla="*/ 0 h 927927"/>
                <a:gd name="connsiteX5" fmla="*/ 2085994 w 2258177"/>
                <a:gd name="connsiteY5" fmla="*/ 0 h 927927"/>
                <a:gd name="connsiteX6" fmla="*/ 2127089 w 2258177"/>
                <a:gd name="connsiteY6" fmla="*/ 41861 h 927927"/>
                <a:gd name="connsiteX7" fmla="*/ 2258177 w 2258177"/>
                <a:gd name="connsiteY7" fmla="*/ 463963 h 927927"/>
                <a:gd name="connsiteX0" fmla="*/ 2157402 w 2270754"/>
                <a:gd name="connsiteY0" fmla="*/ 927927 h 927927"/>
                <a:gd name="connsiteX1" fmla="*/ 3603 w 2270754"/>
                <a:gd name="connsiteY1" fmla="*/ 927927 h 927927"/>
                <a:gd name="connsiteX2" fmla="*/ 146197 w 2270754"/>
                <a:gd name="connsiteY2" fmla="*/ 463963 h 927927"/>
                <a:gd name="connsiteX3" fmla="*/ 2532 w 2270754"/>
                <a:gd name="connsiteY3" fmla="*/ 41861 h 927927"/>
                <a:gd name="connsiteX4" fmla="*/ 17267 w 2270754"/>
                <a:gd name="connsiteY4" fmla="*/ 0 h 927927"/>
                <a:gd name="connsiteX5" fmla="*/ 2085994 w 2270754"/>
                <a:gd name="connsiteY5" fmla="*/ 0 h 927927"/>
                <a:gd name="connsiteX6" fmla="*/ 2127089 w 2270754"/>
                <a:gd name="connsiteY6" fmla="*/ 41861 h 927927"/>
                <a:gd name="connsiteX7" fmla="*/ 2270754 w 2270754"/>
                <a:gd name="connsiteY7" fmla="*/ 463963 h 927927"/>
                <a:gd name="connsiteX0" fmla="*/ 2157402 w 2270754"/>
                <a:gd name="connsiteY0" fmla="*/ 927927 h 927927"/>
                <a:gd name="connsiteX1" fmla="*/ 3603 w 2270754"/>
                <a:gd name="connsiteY1" fmla="*/ 927927 h 927927"/>
                <a:gd name="connsiteX2" fmla="*/ 146197 w 2270754"/>
                <a:gd name="connsiteY2" fmla="*/ 463963 h 927927"/>
                <a:gd name="connsiteX3" fmla="*/ 2532 w 2270754"/>
                <a:gd name="connsiteY3" fmla="*/ 41861 h 927927"/>
                <a:gd name="connsiteX4" fmla="*/ 17267 w 2270754"/>
                <a:gd name="connsiteY4" fmla="*/ 0 h 927927"/>
                <a:gd name="connsiteX5" fmla="*/ 2085994 w 2270754"/>
                <a:gd name="connsiteY5" fmla="*/ 0 h 927927"/>
                <a:gd name="connsiteX6" fmla="*/ 2127089 w 2270754"/>
                <a:gd name="connsiteY6" fmla="*/ 41861 h 927927"/>
                <a:gd name="connsiteX7" fmla="*/ 2270754 w 2270754"/>
                <a:gd name="connsiteY7" fmla="*/ 463963 h 927927"/>
                <a:gd name="connsiteX0" fmla="*/ 2157402 w 2270754"/>
                <a:gd name="connsiteY0" fmla="*/ 927927 h 927927"/>
                <a:gd name="connsiteX1" fmla="*/ 3603 w 2270754"/>
                <a:gd name="connsiteY1" fmla="*/ 927927 h 927927"/>
                <a:gd name="connsiteX2" fmla="*/ 146197 w 2270754"/>
                <a:gd name="connsiteY2" fmla="*/ 463963 h 927927"/>
                <a:gd name="connsiteX3" fmla="*/ 2532 w 2270754"/>
                <a:gd name="connsiteY3" fmla="*/ 41861 h 927927"/>
                <a:gd name="connsiteX4" fmla="*/ 17267 w 2270754"/>
                <a:gd name="connsiteY4" fmla="*/ 0 h 927927"/>
                <a:gd name="connsiteX5" fmla="*/ 2085994 w 2270754"/>
                <a:gd name="connsiteY5" fmla="*/ 0 h 927927"/>
                <a:gd name="connsiteX6" fmla="*/ 2127089 w 2270754"/>
                <a:gd name="connsiteY6" fmla="*/ 41861 h 927927"/>
                <a:gd name="connsiteX7" fmla="*/ 2270754 w 2270754"/>
                <a:gd name="connsiteY7" fmla="*/ 463963 h 927927"/>
                <a:gd name="connsiteX0" fmla="*/ 2157402 w 2270754"/>
                <a:gd name="connsiteY0" fmla="*/ 927927 h 927927"/>
                <a:gd name="connsiteX1" fmla="*/ 3603 w 2270754"/>
                <a:gd name="connsiteY1" fmla="*/ 927927 h 927927"/>
                <a:gd name="connsiteX2" fmla="*/ 146197 w 2270754"/>
                <a:gd name="connsiteY2" fmla="*/ 463963 h 927927"/>
                <a:gd name="connsiteX3" fmla="*/ 2532 w 2270754"/>
                <a:gd name="connsiteY3" fmla="*/ 41861 h 927927"/>
                <a:gd name="connsiteX4" fmla="*/ 17267 w 2270754"/>
                <a:gd name="connsiteY4" fmla="*/ 0 h 927927"/>
                <a:gd name="connsiteX5" fmla="*/ 2097619 w 2270754"/>
                <a:gd name="connsiteY5" fmla="*/ 0 h 927927"/>
                <a:gd name="connsiteX6" fmla="*/ 2127089 w 2270754"/>
                <a:gd name="connsiteY6" fmla="*/ 41861 h 927927"/>
                <a:gd name="connsiteX7" fmla="*/ 2270754 w 2270754"/>
                <a:gd name="connsiteY7" fmla="*/ 463963 h 927927"/>
                <a:gd name="connsiteX0" fmla="*/ 2169417 w 2270754"/>
                <a:gd name="connsiteY0" fmla="*/ 927927 h 927927"/>
                <a:gd name="connsiteX1" fmla="*/ 3603 w 2270754"/>
                <a:gd name="connsiteY1" fmla="*/ 927927 h 927927"/>
                <a:gd name="connsiteX2" fmla="*/ 146197 w 2270754"/>
                <a:gd name="connsiteY2" fmla="*/ 463963 h 927927"/>
                <a:gd name="connsiteX3" fmla="*/ 2532 w 2270754"/>
                <a:gd name="connsiteY3" fmla="*/ 41861 h 927927"/>
                <a:gd name="connsiteX4" fmla="*/ 17267 w 2270754"/>
                <a:gd name="connsiteY4" fmla="*/ 0 h 927927"/>
                <a:gd name="connsiteX5" fmla="*/ 2097619 w 2270754"/>
                <a:gd name="connsiteY5" fmla="*/ 0 h 927927"/>
                <a:gd name="connsiteX6" fmla="*/ 2127089 w 2270754"/>
                <a:gd name="connsiteY6" fmla="*/ 41861 h 927927"/>
                <a:gd name="connsiteX7" fmla="*/ 2270754 w 2270754"/>
                <a:gd name="connsiteY7" fmla="*/ 463963 h 927927"/>
                <a:gd name="connsiteX0" fmla="*/ 2169417 w 2270754"/>
                <a:gd name="connsiteY0" fmla="*/ 927927 h 927927"/>
                <a:gd name="connsiteX1" fmla="*/ 3603 w 2270754"/>
                <a:gd name="connsiteY1" fmla="*/ 927927 h 927927"/>
                <a:gd name="connsiteX2" fmla="*/ 146197 w 2270754"/>
                <a:gd name="connsiteY2" fmla="*/ 463963 h 927927"/>
                <a:gd name="connsiteX3" fmla="*/ 2532 w 2270754"/>
                <a:gd name="connsiteY3" fmla="*/ 41861 h 927927"/>
                <a:gd name="connsiteX4" fmla="*/ 17267 w 2270754"/>
                <a:gd name="connsiteY4" fmla="*/ 0 h 927927"/>
                <a:gd name="connsiteX5" fmla="*/ 2097619 w 2270754"/>
                <a:gd name="connsiteY5" fmla="*/ 0 h 927927"/>
                <a:gd name="connsiteX6" fmla="*/ 2127089 w 2270754"/>
                <a:gd name="connsiteY6" fmla="*/ 41861 h 927927"/>
                <a:gd name="connsiteX7" fmla="*/ 2270754 w 2270754"/>
                <a:gd name="connsiteY7" fmla="*/ 463963 h 927927"/>
                <a:gd name="connsiteX0" fmla="*/ 2169417 w 2270754"/>
                <a:gd name="connsiteY0" fmla="*/ 927927 h 927927"/>
                <a:gd name="connsiteX1" fmla="*/ 3603 w 2270754"/>
                <a:gd name="connsiteY1" fmla="*/ 927927 h 927927"/>
                <a:gd name="connsiteX2" fmla="*/ 143999 w 2270754"/>
                <a:gd name="connsiteY2" fmla="*/ 463963 h 927927"/>
                <a:gd name="connsiteX3" fmla="*/ 2532 w 2270754"/>
                <a:gd name="connsiteY3" fmla="*/ 41861 h 927927"/>
                <a:gd name="connsiteX4" fmla="*/ 17267 w 2270754"/>
                <a:gd name="connsiteY4" fmla="*/ 0 h 927927"/>
                <a:gd name="connsiteX5" fmla="*/ 2097619 w 2270754"/>
                <a:gd name="connsiteY5" fmla="*/ 0 h 927927"/>
                <a:gd name="connsiteX6" fmla="*/ 2127089 w 2270754"/>
                <a:gd name="connsiteY6" fmla="*/ 41861 h 927927"/>
                <a:gd name="connsiteX7" fmla="*/ 2270754 w 2270754"/>
                <a:gd name="connsiteY7" fmla="*/ 463963 h 927927"/>
                <a:gd name="connsiteX0" fmla="*/ 2169417 w 2270754"/>
                <a:gd name="connsiteY0" fmla="*/ 927927 h 927927"/>
                <a:gd name="connsiteX1" fmla="*/ 3603 w 2270754"/>
                <a:gd name="connsiteY1" fmla="*/ 927927 h 927927"/>
                <a:gd name="connsiteX2" fmla="*/ 143999 w 2270754"/>
                <a:gd name="connsiteY2" fmla="*/ 463963 h 927927"/>
                <a:gd name="connsiteX3" fmla="*/ 2532 w 2270754"/>
                <a:gd name="connsiteY3" fmla="*/ 41861 h 927927"/>
                <a:gd name="connsiteX4" fmla="*/ 17267 w 2270754"/>
                <a:gd name="connsiteY4" fmla="*/ 0 h 927927"/>
                <a:gd name="connsiteX5" fmla="*/ 2097619 w 2270754"/>
                <a:gd name="connsiteY5" fmla="*/ 0 h 927927"/>
                <a:gd name="connsiteX6" fmla="*/ 2127089 w 2270754"/>
                <a:gd name="connsiteY6" fmla="*/ 41861 h 927927"/>
                <a:gd name="connsiteX7" fmla="*/ 2270754 w 2270754"/>
                <a:gd name="connsiteY7" fmla="*/ 463963 h 927927"/>
                <a:gd name="connsiteX0" fmla="*/ 2169417 w 2270754"/>
                <a:gd name="connsiteY0" fmla="*/ 927927 h 927927"/>
                <a:gd name="connsiteX1" fmla="*/ 3603 w 2270754"/>
                <a:gd name="connsiteY1" fmla="*/ 927927 h 927927"/>
                <a:gd name="connsiteX2" fmla="*/ 143999 w 2270754"/>
                <a:gd name="connsiteY2" fmla="*/ 463963 h 927927"/>
                <a:gd name="connsiteX3" fmla="*/ 2532 w 2270754"/>
                <a:gd name="connsiteY3" fmla="*/ 41861 h 927927"/>
                <a:gd name="connsiteX4" fmla="*/ 17267 w 2270754"/>
                <a:gd name="connsiteY4" fmla="*/ 0 h 927927"/>
                <a:gd name="connsiteX5" fmla="*/ 2097619 w 2270754"/>
                <a:gd name="connsiteY5" fmla="*/ 0 h 927927"/>
                <a:gd name="connsiteX6" fmla="*/ 2127089 w 2270754"/>
                <a:gd name="connsiteY6" fmla="*/ 41861 h 927927"/>
                <a:gd name="connsiteX7" fmla="*/ 2270754 w 2270754"/>
                <a:gd name="connsiteY7" fmla="*/ 463963 h 927927"/>
                <a:gd name="connsiteX0" fmla="*/ 2169377 w 2270714"/>
                <a:gd name="connsiteY0" fmla="*/ 927927 h 927927"/>
                <a:gd name="connsiteX1" fmla="*/ 3563 w 2270714"/>
                <a:gd name="connsiteY1" fmla="*/ 927927 h 927927"/>
                <a:gd name="connsiteX2" fmla="*/ 143959 w 2270714"/>
                <a:gd name="connsiteY2" fmla="*/ 463963 h 927927"/>
                <a:gd name="connsiteX3" fmla="*/ 2492 w 2270714"/>
                <a:gd name="connsiteY3" fmla="*/ 41861 h 927927"/>
                <a:gd name="connsiteX4" fmla="*/ 17227 w 2270714"/>
                <a:gd name="connsiteY4" fmla="*/ 0 h 927927"/>
                <a:gd name="connsiteX5" fmla="*/ 2097579 w 2270714"/>
                <a:gd name="connsiteY5" fmla="*/ 0 h 927927"/>
                <a:gd name="connsiteX6" fmla="*/ 2127049 w 2270714"/>
                <a:gd name="connsiteY6" fmla="*/ 41861 h 927927"/>
                <a:gd name="connsiteX7" fmla="*/ 2270714 w 2270714"/>
                <a:gd name="connsiteY7" fmla="*/ 463963 h 927927"/>
                <a:gd name="connsiteX0" fmla="*/ 2169382 w 2270719"/>
                <a:gd name="connsiteY0" fmla="*/ 927927 h 927927"/>
                <a:gd name="connsiteX1" fmla="*/ 3568 w 2270719"/>
                <a:gd name="connsiteY1" fmla="*/ 927927 h 927927"/>
                <a:gd name="connsiteX2" fmla="*/ 143964 w 2270719"/>
                <a:gd name="connsiteY2" fmla="*/ 463963 h 927927"/>
                <a:gd name="connsiteX3" fmla="*/ 2497 w 2270719"/>
                <a:gd name="connsiteY3" fmla="*/ 41861 h 927927"/>
                <a:gd name="connsiteX4" fmla="*/ 17007 w 2270719"/>
                <a:gd name="connsiteY4" fmla="*/ 0 h 927927"/>
                <a:gd name="connsiteX5" fmla="*/ 2097584 w 2270719"/>
                <a:gd name="connsiteY5" fmla="*/ 0 h 927927"/>
                <a:gd name="connsiteX6" fmla="*/ 2127054 w 2270719"/>
                <a:gd name="connsiteY6" fmla="*/ 41861 h 927927"/>
                <a:gd name="connsiteX7" fmla="*/ 2270719 w 2270719"/>
                <a:gd name="connsiteY7" fmla="*/ 463963 h 927927"/>
                <a:gd name="connsiteX0" fmla="*/ 2169382 w 2270719"/>
                <a:gd name="connsiteY0" fmla="*/ 927927 h 927927"/>
                <a:gd name="connsiteX1" fmla="*/ 3568 w 2270719"/>
                <a:gd name="connsiteY1" fmla="*/ 927927 h 927927"/>
                <a:gd name="connsiteX2" fmla="*/ 143964 w 2270719"/>
                <a:gd name="connsiteY2" fmla="*/ 463963 h 927927"/>
                <a:gd name="connsiteX3" fmla="*/ 2497 w 2270719"/>
                <a:gd name="connsiteY3" fmla="*/ 41861 h 927927"/>
                <a:gd name="connsiteX4" fmla="*/ 17007 w 2270719"/>
                <a:gd name="connsiteY4" fmla="*/ 0 h 927927"/>
                <a:gd name="connsiteX5" fmla="*/ 2097584 w 2270719"/>
                <a:gd name="connsiteY5" fmla="*/ 0 h 927927"/>
                <a:gd name="connsiteX6" fmla="*/ 2138662 w 2270719"/>
                <a:gd name="connsiteY6" fmla="*/ 41861 h 927927"/>
                <a:gd name="connsiteX7" fmla="*/ 2270719 w 2270719"/>
                <a:gd name="connsiteY7" fmla="*/ 463963 h 927927"/>
                <a:gd name="connsiteX0" fmla="*/ 2169382 w 2280129"/>
                <a:gd name="connsiteY0" fmla="*/ 927927 h 927927"/>
                <a:gd name="connsiteX1" fmla="*/ 3568 w 2280129"/>
                <a:gd name="connsiteY1" fmla="*/ 927927 h 927927"/>
                <a:gd name="connsiteX2" fmla="*/ 143964 w 2280129"/>
                <a:gd name="connsiteY2" fmla="*/ 463963 h 927927"/>
                <a:gd name="connsiteX3" fmla="*/ 2497 w 2280129"/>
                <a:gd name="connsiteY3" fmla="*/ 41861 h 927927"/>
                <a:gd name="connsiteX4" fmla="*/ 17007 w 2280129"/>
                <a:gd name="connsiteY4" fmla="*/ 0 h 927927"/>
                <a:gd name="connsiteX5" fmla="*/ 2097584 w 2280129"/>
                <a:gd name="connsiteY5" fmla="*/ 0 h 927927"/>
                <a:gd name="connsiteX6" fmla="*/ 2138662 w 2280129"/>
                <a:gd name="connsiteY6" fmla="*/ 41861 h 927927"/>
                <a:gd name="connsiteX7" fmla="*/ 2280129 w 2280129"/>
                <a:gd name="connsiteY7" fmla="*/ 463963 h 927927"/>
                <a:gd name="connsiteX0" fmla="*/ 2169382 w 2280129"/>
                <a:gd name="connsiteY0" fmla="*/ 927927 h 927927"/>
                <a:gd name="connsiteX1" fmla="*/ 3568 w 2280129"/>
                <a:gd name="connsiteY1" fmla="*/ 927927 h 927927"/>
                <a:gd name="connsiteX2" fmla="*/ 143964 w 2280129"/>
                <a:gd name="connsiteY2" fmla="*/ 463963 h 927927"/>
                <a:gd name="connsiteX3" fmla="*/ 2497 w 2280129"/>
                <a:gd name="connsiteY3" fmla="*/ 41861 h 927927"/>
                <a:gd name="connsiteX4" fmla="*/ 17007 w 2280129"/>
                <a:gd name="connsiteY4" fmla="*/ 0 h 927927"/>
                <a:gd name="connsiteX5" fmla="*/ 2097584 w 2280129"/>
                <a:gd name="connsiteY5" fmla="*/ 0 h 927927"/>
                <a:gd name="connsiteX6" fmla="*/ 2138662 w 2280129"/>
                <a:gd name="connsiteY6" fmla="*/ 41861 h 927927"/>
                <a:gd name="connsiteX7" fmla="*/ 2280129 w 2280129"/>
                <a:gd name="connsiteY7" fmla="*/ 463963 h 927927"/>
                <a:gd name="connsiteX0" fmla="*/ 2169382 w 2280129"/>
                <a:gd name="connsiteY0" fmla="*/ 927927 h 927927"/>
                <a:gd name="connsiteX1" fmla="*/ 3568 w 2280129"/>
                <a:gd name="connsiteY1" fmla="*/ 927927 h 927927"/>
                <a:gd name="connsiteX2" fmla="*/ 143964 w 2280129"/>
                <a:gd name="connsiteY2" fmla="*/ 463963 h 927927"/>
                <a:gd name="connsiteX3" fmla="*/ 2497 w 2280129"/>
                <a:gd name="connsiteY3" fmla="*/ 41861 h 927927"/>
                <a:gd name="connsiteX4" fmla="*/ 17007 w 2280129"/>
                <a:gd name="connsiteY4" fmla="*/ 0 h 927927"/>
                <a:gd name="connsiteX5" fmla="*/ 2097584 w 2280129"/>
                <a:gd name="connsiteY5" fmla="*/ 0 h 927927"/>
                <a:gd name="connsiteX6" fmla="*/ 2138662 w 2280129"/>
                <a:gd name="connsiteY6" fmla="*/ 41861 h 927927"/>
                <a:gd name="connsiteX7" fmla="*/ 2280129 w 2280129"/>
                <a:gd name="connsiteY7" fmla="*/ 463963 h 927927"/>
                <a:gd name="connsiteX0" fmla="*/ 2169382 w 2280129"/>
                <a:gd name="connsiteY0" fmla="*/ 927927 h 927927"/>
                <a:gd name="connsiteX1" fmla="*/ 3568 w 2280129"/>
                <a:gd name="connsiteY1" fmla="*/ 927927 h 927927"/>
                <a:gd name="connsiteX2" fmla="*/ 143964 w 2280129"/>
                <a:gd name="connsiteY2" fmla="*/ 463963 h 927927"/>
                <a:gd name="connsiteX3" fmla="*/ 2497 w 2280129"/>
                <a:gd name="connsiteY3" fmla="*/ 41861 h 927927"/>
                <a:gd name="connsiteX4" fmla="*/ 17007 w 2280129"/>
                <a:gd name="connsiteY4" fmla="*/ 0 h 927927"/>
                <a:gd name="connsiteX5" fmla="*/ 2109642 w 2280129"/>
                <a:gd name="connsiteY5" fmla="*/ 0 h 927927"/>
                <a:gd name="connsiteX6" fmla="*/ 2138662 w 2280129"/>
                <a:gd name="connsiteY6" fmla="*/ 41861 h 927927"/>
                <a:gd name="connsiteX7" fmla="*/ 2280129 w 2280129"/>
                <a:gd name="connsiteY7" fmla="*/ 463963 h 927927"/>
                <a:gd name="connsiteX0" fmla="*/ 2180356 w 2280129"/>
                <a:gd name="connsiteY0" fmla="*/ 927927 h 927927"/>
                <a:gd name="connsiteX1" fmla="*/ 3568 w 2280129"/>
                <a:gd name="connsiteY1" fmla="*/ 927927 h 927927"/>
                <a:gd name="connsiteX2" fmla="*/ 143964 w 2280129"/>
                <a:gd name="connsiteY2" fmla="*/ 463963 h 927927"/>
                <a:gd name="connsiteX3" fmla="*/ 2497 w 2280129"/>
                <a:gd name="connsiteY3" fmla="*/ 41861 h 927927"/>
                <a:gd name="connsiteX4" fmla="*/ 17007 w 2280129"/>
                <a:gd name="connsiteY4" fmla="*/ 0 h 927927"/>
                <a:gd name="connsiteX5" fmla="*/ 2109642 w 2280129"/>
                <a:gd name="connsiteY5" fmla="*/ 0 h 927927"/>
                <a:gd name="connsiteX6" fmla="*/ 2138662 w 2280129"/>
                <a:gd name="connsiteY6" fmla="*/ 41861 h 927927"/>
                <a:gd name="connsiteX7" fmla="*/ 2280129 w 2280129"/>
                <a:gd name="connsiteY7" fmla="*/ 463963 h 927927"/>
                <a:gd name="connsiteX0" fmla="*/ 2180356 w 2280129"/>
                <a:gd name="connsiteY0" fmla="*/ 927927 h 927927"/>
                <a:gd name="connsiteX1" fmla="*/ 3568 w 2280129"/>
                <a:gd name="connsiteY1" fmla="*/ 927927 h 927927"/>
                <a:gd name="connsiteX2" fmla="*/ 143964 w 2280129"/>
                <a:gd name="connsiteY2" fmla="*/ 463963 h 927927"/>
                <a:gd name="connsiteX3" fmla="*/ 2497 w 2280129"/>
                <a:gd name="connsiteY3" fmla="*/ 41861 h 927927"/>
                <a:gd name="connsiteX4" fmla="*/ 17007 w 2280129"/>
                <a:gd name="connsiteY4" fmla="*/ 0 h 927927"/>
                <a:gd name="connsiteX5" fmla="*/ 2109642 w 2280129"/>
                <a:gd name="connsiteY5" fmla="*/ 0 h 927927"/>
                <a:gd name="connsiteX6" fmla="*/ 2138662 w 2280129"/>
                <a:gd name="connsiteY6" fmla="*/ 41861 h 927927"/>
                <a:gd name="connsiteX7" fmla="*/ 2280129 w 2280129"/>
                <a:gd name="connsiteY7" fmla="*/ 463963 h 927927"/>
                <a:gd name="connsiteX0" fmla="*/ 2180356 w 2280129"/>
                <a:gd name="connsiteY0" fmla="*/ 927927 h 927927"/>
                <a:gd name="connsiteX1" fmla="*/ 3568 w 2280129"/>
                <a:gd name="connsiteY1" fmla="*/ 927927 h 927927"/>
                <a:gd name="connsiteX2" fmla="*/ 133949 w 2280129"/>
                <a:gd name="connsiteY2" fmla="*/ 463963 h 927927"/>
                <a:gd name="connsiteX3" fmla="*/ 2497 w 2280129"/>
                <a:gd name="connsiteY3" fmla="*/ 41861 h 927927"/>
                <a:gd name="connsiteX4" fmla="*/ 17007 w 2280129"/>
                <a:gd name="connsiteY4" fmla="*/ 0 h 927927"/>
                <a:gd name="connsiteX5" fmla="*/ 2109642 w 2280129"/>
                <a:gd name="connsiteY5" fmla="*/ 0 h 927927"/>
                <a:gd name="connsiteX6" fmla="*/ 2138662 w 2280129"/>
                <a:gd name="connsiteY6" fmla="*/ 41861 h 927927"/>
                <a:gd name="connsiteX7" fmla="*/ 2280129 w 2280129"/>
                <a:gd name="connsiteY7" fmla="*/ 463963 h 927927"/>
                <a:gd name="connsiteX0" fmla="*/ 2180356 w 2280129"/>
                <a:gd name="connsiteY0" fmla="*/ 927927 h 927927"/>
                <a:gd name="connsiteX1" fmla="*/ 3568 w 2280129"/>
                <a:gd name="connsiteY1" fmla="*/ 927927 h 927927"/>
                <a:gd name="connsiteX2" fmla="*/ 133949 w 2280129"/>
                <a:gd name="connsiteY2" fmla="*/ 463963 h 927927"/>
                <a:gd name="connsiteX3" fmla="*/ 2497 w 2280129"/>
                <a:gd name="connsiteY3" fmla="*/ 41861 h 927927"/>
                <a:gd name="connsiteX4" fmla="*/ 17007 w 2280129"/>
                <a:gd name="connsiteY4" fmla="*/ 0 h 927927"/>
                <a:gd name="connsiteX5" fmla="*/ 2109642 w 2280129"/>
                <a:gd name="connsiteY5" fmla="*/ 0 h 927927"/>
                <a:gd name="connsiteX6" fmla="*/ 2138662 w 2280129"/>
                <a:gd name="connsiteY6" fmla="*/ 41861 h 927927"/>
                <a:gd name="connsiteX7" fmla="*/ 2280129 w 2280129"/>
                <a:gd name="connsiteY7" fmla="*/ 463963 h 927927"/>
                <a:gd name="connsiteX0" fmla="*/ 2180356 w 2280129"/>
                <a:gd name="connsiteY0" fmla="*/ 927927 h 927927"/>
                <a:gd name="connsiteX1" fmla="*/ 3568 w 2280129"/>
                <a:gd name="connsiteY1" fmla="*/ 927927 h 927927"/>
                <a:gd name="connsiteX2" fmla="*/ 133949 w 2280129"/>
                <a:gd name="connsiteY2" fmla="*/ 463963 h 927927"/>
                <a:gd name="connsiteX3" fmla="*/ 2497 w 2280129"/>
                <a:gd name="connsiteY3" fmla="*/ 41861 h 927927"/>
                <a:gd name="connsiteX4" fmla="*/ 17007 w 2280129"/>
                <a:gd name="connsiteY4" fmla="*/ 0 h 927927"/>
                <a:gd name="connsiteX5" fmla="*/ 2109642 w 2280129"/>
                <a:gd name="connsiteY5" fmla="*/ 0 h 927927"/>
                <a:gd name="connsiteX6" fmla="*/ 2138662 w 2280129"/>
                <a:gd name="connsiteY6" fmla="*/ 41861 h 927927"/>
                <a:gd name="connsiteX7" fmla="*/ 2280129 w 2280129"/>
                <a:gd name="connsiteY7" fmla="*/ 463963 h 927927"/>
                <a:gd name="connsiteX0" fmla="*/ 2180177 w 2279950"/>
                <a:gd name="connsiteY0" fmla="*/ 927927 h 927927"/>
                <a:gd name="connsiteX1" fmla="*/ 3389 w 2279950"/>
                <a:gd name="connsiteY1" fmla="*/ 927927 h 927927"/>
                <a:gd name="connsiteX2" fmla="*/ 133770 w 2279950"/>
                <a:gd name="connsiteY2" fmla="*/ 463963 h 927927"/>
                <a:gd name="connsiteX3" fmla="*/ 2318 w 2279950"/>
                <a:gd name="connsiteY3" fmla="*/ 41861 h 927927"/>
                <a:gd name="connsiteX4" fmla="*/ 16828 w 2279950"/>
                <a:gd name="connsiteY4" fmla="*/ 0 h 927927"/>
                <a:gd name="connsiteX5" fmla="*/ 2109463 w 2279950"/>
                <a:gd name="connsiteY5" fmla="*/ 0 h 927927"/>
                <a:gd name="connsiteX6" fmla="*/ 2138483 w 2279950"/>
                <a:gd name="connsiteY6" fmla="*/ 41861 h 927927"/>
                <a:gd name="connsiteX7" fmla="*/ 2279950 w 2279950"/>
                <a:gd name="connsiteY7" fmla="*/ 463963 h 927927"/>
                <a:gd name="connsiteX0" fmla="*/ 2180200 w 2279973"/>
                <a:gd name="connsiteY0" fmla="*/ 927927 h 927927"/>
                <a:gd name="connsiteX1" fmla="*/ 3412 w 2279973"/>
                <a:gd name="connsiteY1" fmla="*/ 927927 h 927927"/>
                <a:gd name="connsiteX2" fmla="*/ 133793 w 2279973"/>
                <a:gd name="connsiteY2" fmla="*/ 463963 h 927927"/>
                <a:gd name="connsiteX3" fmla="*/ 2341 w 2279973"/>
                <a:gd name="connsiteY3" fmla="*/ 41861 h 927927"/>
                <a:gd name="connsiteX4" fmla="*/ 15823 w 2279973"/>
                <a:gd name="connsiteY4" fmla="*/ 0 h 927927"/>
                <a:gd name="connsiteX5" fmla="*/ 2109486 w 2279973"/>
                <a:gd name="connsiteY5" fmla="*/ 0 h 927927"/>
                <a:gd name="connsiteX6" fmla="*/ 2138506 w 2279973"/>
                <a:gd name="connsiteY6" fmla="*/ 41861 h 927927"/>
                <a:gd name="connsiteX7" fmla="*/ 2279973 w 2279973"/>
                <a:gd name="connsiteY7" fmla="*/ 463963 h 927927"/>
                <a:gd name="connsiteX0" fmla="*/ 2180200 w 2279973"/>
                <a:gd name="connsiteY0" fmla="*/ 927927 h 927927"/>
                <a:gd name="connsiteX1" fmla="*/ 3412 w 2279973"/>
                <a:gd name="connsiteY1" fmla="*/ 927927 h 927927"/>
                <a:gd name="connsiteX2" fmla="*/ 133793 w 2279973"/>
                <a:gd name="connsiteY2" fmla="*/ 463963 h 927927"/>
                <a:gd name="connsiteX3" fmla="*/ 2341 w 2279973"/>
                <a:gd name="connsiteY3" fmla="*/ 41861 h 927927"/>
                <a:gd name="connsiteX4" fmla="*/ 15823 w 2279973"/>
                <a:gd name="connsiteY4" fmla="*/ 0 h 927927"/>
                <a:gd name="connsiteX5" fmla="*/ 2109486 w 2279973"/>
                <a:gd name="connsiteY5" fmla="*/ 0 h 927927"/>
                <a:gd name="connsiteX6" fmla="*/ 2149291 w 2279973"/>
                <a:gd name="connsiteY6" fmla="*/ 41861 h 927927"/>
                <a:gd name="connsiteX7" fmla="*/ 2279973 w 2279973"/>
                <a:gd name="connsiteY7" fmla="*/ 463963 h 927927"/>
                <a:gd name="connsiteX0" fmla="*/ 2180200 w 2280743"/>
                <a:gd name="connsiteY0" fmla="*/ 927927 h 927927"/>
                <a:gd name="connsiteX1" fmla="*/ 3412 w 2280743"/>
                <a:gd name="connsiteY1" fmla="*/ 927927 h 927927"/>
                <a:gd name="connsiteX2" fmla="*/ 133793 w 2280743"/>
                <a:gd name="connsiteY2" fmla="*/ 463963 h 927927"/>
                <a:gd name="connsiteX3" fmla="*/ 2341 w 2280743"/>
                <a:gd name="connsiteY3" fmla="*/ 41861 h 927927"/>
                <a:gd name="connsiteX4" fmla="*/ 15823 w 2280743"/>
                <a:gd name="connsiteY4" fmla="*/ 0 h 927927"/>
                <a:gd name="connsiteX5" fmla="*/ 2109486 w 2280743"/>
                <a:gd name="connsiteY5" fmla="*/ 0 h 927927"/>
                <a:gd name="connsiteX6" fmla="*/ 2149291 w 2280743"/>
                <a:gd name="connsiteY6" fmla="*/ 41861 h 927927"/>
                <a:gd name="connsiteX7" fmla="*/ 2280743 w 2280743"/>
                <a:gd name="connsiteY7" fmla="*/ 463963 h 927927"/>
                <a:gd name="connsiteX0" fmla="*/ 2180200 w 2280743"/>
                <a:gd name="connsiteY0" fmla="*/ 927927 h 927927"/>
                <a:gd name="connsiteX1" fmla="*/ 3412 w 2280743"/>
                <a:gd name="connsiteY1" fmla="*/ 927927 h 927927"/>
                <a:gd name="connsiteX2" fmla="*/ 133793 w 2280743"/>
                <a:gd name="connsiteY2" fmla="*/ 463963 h 927927"/>
                <a:gd name="connsiteX3" fmla="*/ 2341 w 2280743"/>
                <a:gd name="connsiteY3" fmla="*/ 41861 h 927927"/>
                <a:gd name="connsiteX4" fmla="*/ 15823 w 2280743"/>
                <a:gd name="connsiteY4" fmla="*/ 0 h 927927"/>
                <a:gd name="connsiteX5" fmla="*/ 2109486 w 2280743"/>
                <a:gd name="connsiteY5" fmla="*/ 0 h 927927"/>
                <a:gd name="connsiteX6" fmla="*/ 2149291 w 2280743"/>
                <a:gd name="connsiteY6" fmla="*/ 41861 h 927927"/>
                <a:gd name="connsiteX7" fmla="*/ 2280743 w 2280743"/>
                <a:gd name="connsiteY7" fmla="*/ 463963 h 927927"/>
                <a:gd name="connsiteX0" fmla="*/ 2180200 w 2280743"/>
                <a:gd name="connsiteY0" fmla="*/ 927927 h 927927"/>
                <a:gd name="connsiteX1" fmla="*/ 3412 w 2280743"/>
                <a:gd name="connsiteY1" fmla="*/ 927927 h 927927"/>
                <a:gd name="connsiteX2" fmla="*/ 133793 w 2280743"/>
                <a:gd name="connsiteY2" fmla="*/ 463963 h 927927"/>
                <a:gd name="connsiteX3" fmla="*/ 2341 w 2280743"/>
                <a:gd name="connsiteY3" fmla="*/ 41861 h 927927"/>
                <a:gd name="connsiteX4" fmla="*/ 15823 w 2280743"/>
                <a:gd name="connsiteY4" fmla="*/ 0 h 927927"/>
                <a:gd name="connsiteX5" fmla="*/ 2109486 w 2280743"/>
                <a:gd name="connsiteY5" fmla="*/ 0 h 927927"/>
                <a:gd name="connsiteX6" fmla="*/ 2149291 w 2280743"/>
                <a:gd name="connsiteY6" fmla="*/ 41861 h 927927"/>
                <a:gd name="connsiteX7" fmla="*/ 2280743 w 2280743"/>
                <a:gd name="connsiteY7" fmla="*/ 463963 h 927927"/>
                <a:gd name="connsiteX0" fmla="*/ 2180200 w 2280743"/>
                <a:gd name="connsiteY0" fmla="*/ 927927 h 927927"/>
                <a:gd name="connsiteX1" fmla="*/ 3412 w 2280743"/>
                <a:gd name="connsiteY1" fmla="*/ 927927 h 927927"/>
                <a:gd name="connsiteX2" fmla="*/ 133793 w 2280743"/>
                <a:gd name="connsiteY2" fmla="*/ 463963 h 927927"/>
                <a:gd name="connsiteX3" fmla="*/ 2341 w 2280743"/>
                <a:gd name="connsiteY3" fmla="*/ 41861 h 927927"/>
                <a:gd name="connsiteX4" fmla="*/ 15823 w 2280743"/>
                <a:gd name="connsiteY4" fmla="*/ 0 h 927927"/>
                <a:gd name="connsiteX5" fmla="*/ 2122326 w 2280743"/>
                <a:gd name="connsiteY5" fmla="*/ 0 h 927927"/>
                <a:gd name="connsiteX6" fmla="*/ 2149291 w 2280743"/>
                <a:gd name="connsiteY6" fmla="*/ 41861 h 927927"/>
                <a:gd name="connsiteX7" fmla="*/ 2280743 w 2280743"/>
                <a:gd name="connsiteY7" fmla="*/ 463963 h 927927"/>
                <a:gd name="connsiteX0" fmla="*/ 2188111 w 2280743"/>
                <a:gd name="connsiteY0" fmla="*/ 927927 h 927927"/>
                <a:gd name="connsiteX1" fmla="*/ 3412 w 2280743"/>
                <a:gd name="connsiteY1" fmla="*/ 927927 h 927927"/>
                <a:gd name="connsiteX2" fmla="*/ 133793 w 2280743"/>
                <a:gd name="connsiteY2" fmla="*/ 463963 h 927927"/>
                <a:gd name="connsiteX3" fmla="*/ 2341 w 2280743"/>
                <a:gd name="connsiteY3" fmla="*/ 41861 h 927927"/>
                <a:gd name="connsiteX4" fmla="*/ 15823 w 2280743"/>
                <a:gd name="connsiteY4" fmla="*/ 0 h 927927"/>
                <a:gd name="connsiteX5" fmla="*/ 2122326 w 2280743"/>
                <a:gd name="connsiteY5" fmla="*/ 0 h 927927"/>
                <a:gd name="connsiteX6" fmla="*/ 2149291 w 2280743"/>
                <a:gd name="connsiteY6" fmla="*/ 41861 h 927927"/>
                <a:gd name="connsiteX7" fmla="*/ 2280743 w 2280743"/>
                <a:gd name="connsiteY7" fmla="*/ 463963 h 927927"/>
                <a:gd name="connsiteX0" fmla="*/ 2188111 w 2280743"/>
                <a:gd name="connsiteY0" fmla="*/ 927927 h 927927"/>
                <a:gd name="connsiteX1" fmla="*/ 3412 w 2280743"/>
                <a:gd name="connsiteY1" fmla="*/ 927927 h 927927"/>
                <a:gd name="connsiteX2" fmla="*/ 133793 w 2280743"/>
                <a:gd name="connsiteY2" fmla="*/ 463963 h 927927"/>
                <a:gd name="connsiteX3" fmla="*/ 2341 w 2280743"/>
                <a:gd name="connsiteY3" fmla="*/ 41861 h 927927"/>
                <a:gd name="connsiteX4" fmla="*/ 15823 w 2280743"/>
                <a:gd name="connsiteY4" fmla="*/ 0 h 927927"/>
                <a:gd name="connsiteX5" fmla="*/ 2122326 w 2280743"/>
                <a:gd name="connsiteY5" fmla="*/ 0 h 927927"/>
                <a:gd name="connsiteX6" fmla="*/ 2149291 w 2280743"/>
                <a:gd name="connsiteY6" fmla="*/ 41861 h 927927"/>
                <a:gd name="connsiteX7" fmla="*/ 2280743 w 2280743"/>
                <a:gd name="connsiteY7" fmla="*/ 463963 h 927927"/>
                <a:gd name="connsiteX0" fmla="*/ 2188111 w 2280743"/>
                <a:gd name="connsiteY0" fmla="*/ 927927 h 927927"/>
                <a:gd name="connsiteX1" fmla="*/ 3412 w 2280743"/>
                <a:gd name="connsiteY1" fmla="*/ 927927 h 927927"/>
                <a:gd name="connsiteX2" fmla="*/ 132678 w 2280743"/>
                <a:gd name="connsiteY2" fmla="*/ 463963 h 927927"/>
                <a:gd name="connsiteX3" fmla="*/ 2341 w 2280743"/>
                <a:gd name="connsiteY3" fmla="*/ 41861 h 927927"/>
                <a:gd name="connsiteX4" fmla="*/ 15823 w 2280743"/>
                <a:gd name="connsiteY4" fmla="*/ 0 h 927927"/>
                <a:gd name="connsiteX5" fmla="*/ 2122326 w 2280743"/>
                <a:gd name="connsiteY5" fmla="*/ 0 h 927927"/>
                <a:gd name="connsiteX6" fmla="*/ 2149291 w 2280743"/>
                <a:gd name="connsiteY6" fmla="*/ 41861 h 927927"/>
                <a:gd name="connsiteX7" fmla="*/ 2280743 w 2280743"/>
                <a:gd name="connsiteY7" fmla="*/ 463963 h 927927"/>
                <a:gd name="connsiteX0" fmla="*/ 2188111 w 2280743"/>
                <a:gd name="connsiteY0" fmla="*/ 927927 h 927927"/>
                <a:gd name="connsiteX1" fmla="*/ 3412 w 2280743"/>
                <a:gd name="connsiteY1" fmla="*/ 927927 h 927927"/>
                <a:gd name="connsiteX2" fmla="*/ 132678 w 2280743"/>
                <a:gd name="connsiteY2" fmla="*/ 463963 h 927927"/>
                <a:gd name="connsiteX3" fmla="*/ 2341 w 2280743"/>
                <a:gd name="connsiteY3" fmla="*/ 41861 h 927927"/>
                <a:gd name="connsiteX4" fmla="*/ 15823 w 2280743"/>
                <a:gd name="connsiteY4" fmla="*/ 0 h 927927"/>
                <a:gd name="connsiteX5" fmla="*/ 2122326 w 2280743"/>
                <a:gd name="connsiteY5" fmla="*/ 0 h 927927"/>
                <a:gd name="connsiteX6" fmla="*/ 2149291 w 2280743"/>
                <a:gd name="connsiteY6" fmla="*/ 41861 h 927927"/>
                <a:gd name="connsiteX7" fmla="*/ 2280743 w 2280743"/>
                <a:gd name="connsiteY7" fmla="*/ 463963 h 927927"/>
                <a:gd name="connsiteX0" fmla="*/ 2188111 w 2280743"/>
                <a:gd name="connsiteY0" fmla="*/ 927927 h 927927"/>
                <a:gd name="connsiteX1" fmla="*/ 3412 w 2280743"/>
                <a:gd name="connsiteY1" fmla="*/ 927927 h 927927"/>
                <a:gd name="connsiteX2" fmla="*/ 132678 w 2280743"/>
                <a:gd name="connsiteY2" fmla="*/ 463963 h 927927"/>
                <a:gd name="connsiteX3" fmla="*/ 2341 w 2280743"/>
                <a:gd name="connsiteY3" fmla="*/ 41861 h 927927"/>
                <a:gd name="connsiteX4" fmla="*/ 15823 w 2280743"/>
                <a:gd name="connsiteY4" fmla="*/ 0 h 927927"/>
                <a:gd name="connsiteX5" fmla="*/ 2122326 w 2280743"/>
                <a:gd name="connsiteY5" fmla="*/ 0 h 927927"/>
                <a:gd name="connsiteX6" fmla="*/ 2149291 w 2280743"/>
                <a:gd name="connsiteY6" fmla="*/ 41861 h 927927"/>
                <a:gd name="connsiteX7" fmla="*/ 2280743 w 2280743"/>
                <a:gd name="connsiteY7" fmla="*/ 463963 h 927927"/>
                <a:gd name="connsiteX0" fmla="*/ 2188092 w 2280724"/>
                <a:gd name="connsiteY0" fmla="*/ 927927 h 927927"/>
                <a:gd name="connsiteX1" fmla="*/ 3393 w 2280724"/>
                <a:gd name="connsiteY1" fmla="*/ 927927 h 927927"/>
                <a:gd name="connsiteX2" fmla="*/ 132659 w 2280724"/>
                <a:gd name="connsiteY2" fmla="*/ 463963 h 927927"/>
                <a:gd name="connsiteX3" fmla="*/ 2322 w 2280724"/>
                <a:gd name="connsiteY3" fmla="*/ 41861 h 927927"/>
                <a:gd name="connsiteX4" fmla="*/ 15804 w 2280724"/>
                <a:gd name="connsiteY4" fmla="*/ 0 h 927927"/>
                <a:gd name="connsiteX5" fmla="*/ 2122307 w 2280724"/>
                <a:gd name="connsiteY5" fmla="*/ 0 h 927927"/>
                <a:gd name="connsiteX6" fmla="*/ 2149272 w 2280724"/>
                <a:gd name="connsiteY6" fmla="*/ 41861 h 927927"/>
                <a:gd name="connsiteX7" fmla="*/ 2280724 w 2280724"/>
                <a:gd name="connsiteY7" fmla="*/ 463963 h 927927"/>
                <a:gd name="connsiteX0" fmla="*/ 2188093 w 2280725"/>
                <a:gd name="connsiteY0" fmla="*/ 927927 h 927927"/>
                <a:gd name="connsiteX1" fmla="*/ 3394 w 2280725"/>
                <a:gd name="connsiteY1" fmla="*/ 927927 h 927927"/>
                <a:gd name="connsiteX2" fmla="*/ 132660 w 2280725"/>
                <a:gd name="connsiteY2" fmla="*/ 463963 h 927927"/>
                <a:gd name="connsiteX3" fmla="*/ 2323 w 2280725"/>
                <a:gd name="connsiteY3" fmla="*/ 41861 h 927927"/>
                <a:gd name="connsiteX4" fmla="*/ 15691 w 2280725"/>
                <a:gd name="connsiteY4" fmla="*/ 0 h 927927"/>
                <a:gd name="connsiteX5" fmla="*/ 2122308 w 2280725"/>
                <a:gd name="connsiteY5" fmla="*/ 0 h 927927"/>
                <a:gd name="connsiteX6" fmla="*/ 2149273 w 2280725"/>
                <a:gd name="connsiteY6" fmla="*/ 41861 h 927927"/>
                <a:gd name="connsiteX7" fmla="*/ 2280725 w 2280725"/>
                <a:gd name="connsiteY7" fmla="*/ 463963 h 927927"/>
                <a:gd name="connsiteX0" fmla="*/ 2188093 w 2280725"/>
                <a:gd name="connsiteY0" fmla="*/ 927927 h 927927"/>
                <a:gd name="connsiteX1" fmla="*/ 3394 w 2280725"/>
                <a:gd name="connsiteY1" fmla="*/ 927927 h 927927"/>
                <a:gd name="connsiteX2" fmla="*/ 132660 w 2280725"/>
                <a:gd name="connsiteY2" fmla="*/ 463963 h 927927"/>
                <a:gd name="connsiteX3" fmla="*/ 2323 w 2280725"/>
                <a:gd name="connsiteY3" fmla="*/ 41861 h 927927"/>
                <a:gd name="connsiteX4" fmla="*/ 15691 w 2280725"/>
                <a:gd name="connsiteY4" fmla="*/ 0 h 927927"/>
                <a:gd name="connsiteX5" fmla="*/ 2122308 w 2280725"/>
                <a:gd name="connsiteY5" fmla="*/ 0 h 927927"/>
                <a:gd name="connsiteX6" fmla="*/ 2159967 w 2280725"/>
                <a:gd name="connsiteY6" fmla="*/ 41861 h 927927"/>
                <a:gd name="connsiteX7" fmla="*/ 2280725 w 2280725"/>
                <a:gd name="connsiteY7" fmla="*/ 463963 h 927927"/>
                <a:gd name="connsiteX0" fmla="*/ 2188093 w 2290304"/>
                <a:gd name="connsiteY0" fmla="*/ 927927 h 927927"/>
                <a:gd name="connsiteX1" fmla="*/ 3394 w 2290304"/>
                <a:gd name="connsiteY1" fmla="*/ 927927 h 927927"/>
                <a:gd name="connsiteX2" fmla="*/ 132660 w 2290304"/>
                <a:gd name="connsiteY2" fmla="*/ 463963 h 927927"/>
                <a:gd name="connsiteX3" fmla="*/ 2323 w 2290304"/>
                <a:gd name="connsiteY3" fmla="*/ 41861 h 927927"/>
                <a:gd name="connsiteX4" fmla="*/ 15691 w 2290304"/>
                <a:gd name="connsiteY4" fmla="*/ 0 h 927927"/>
                <a:gd name="connsiteX5" fmla="*/ 2122308 w 2290304"/>
                <a:gd name="connsiteY5" fmla="*/ 0 h 927927"/>
                <a:gd name="connsiteX6" fmla="*/ 2159967 w 2290304"/>
                <a:gd name="connsiteY6" fmla="*/ 41861 h 927927"/>
                <a:gd name="connsiteX7" fmla="*/ 2290304 w 2290304"/>
                <a:gd name="connsiteY7" fmla="*/ 463963 h 927927"/>
                <a:gd name="connsiteX0" fmla="*/ 2188093 w 2290304"/>
                <a:gd name="connsiteY0" fmla="*/ 927927 h 927927"/>
                <a:gd name="connsiteX1" fmla="*/ 3394 w 2290304"/>
                <a:gd name="connsiteY1" fmla="*/ 927927 h 927927"/>
                <a:gd name="connsiteX2" fmla="*/ 132660 w 2290304"/>
                <a:gd name="connsiteY2" fmla="*/ 463963 h 927927"/>
                <a:gd name="connsiteX3" fmla="*/ 2323 w 2290304"/>
                <a:gd name="connsiteY3" fmla="*/ 41861 h 927927"/>
                <a:gd name="connsiteX4" fmla="*/ 15691 w 2290304"/>
                <a:gd name="connsiteY4" fmla="*/ 0 h 927927"/>
                <a:gd name="connsiteX5" fmla="*/ 2122308 w 2290304"/>
                <a:gd name="connsiteY5" fmla="*/ 0 h 927927"/>
                <a:gd name="connsiteX6" fmla="*/ 2159967 w 2290304"/>
                <a:gd name="connsiteY6" fmla="*/ 41861 h 927927"/>
                <a:gd name="connsiteX7" fmla="*/ 2290304 w 2290304"/>
                <a:gd name="connsiteY7" fmla="*/ 463963 h 927927"/>
                <a:gd name="connsiteX0" fmla="*/ 2188093 w 2290304"/>
                <a:gd name="connsiteY0" fmla="*/ 927927 h 927927"/>
                <a:gd name="connsiteX1" fmla="*/ 3394 w 2290304"/>
                <a:gd name="connsiteY1" fmla="*/ 927927 h 927927"/>
                <a:gd name="connsiteX2" fmla="*/ 132660 w 2290304"/>
                <a:gd name="connsiteY2" fmla="*/ 463963 h 927927"/>
                <a:gd name="connsiteX3" fmla="*/ 2323 w 2290304"/>
                <a:gd name="connsiteY3" fmla="*/ 41861 h 927927"/>
                <a:gd name="connsiteX4" fmla="*/ 15691 w 2290304"/>
                <a:gd name="connsiteY4" fmla="*/ 0 h 927927"/>
                <a:gd name="connsiteX5" fmla="*/ 2122308 w 2290304"/>
                <a:gd name="connsiteY5" fmla="*/ 0 h 927927"/>
                <a:gd name="connsiteX6" fmla="*/ 2159967 w 2290304"/>
                <a:gd name="connsiteY6" fmla="*/ 41861 h 927927"/>
                <a:gd name="connsiteX7" fmla="*/ 2290304 w 2290304"/>
                <a:gd name="connsiteY7" fmla="*/ 463963 h 927927"/>
                <a:gd name="connsiteX0" fmla="*/ 2188093 w 2290304"/>
                <a:gd name="connsiteY0" fmla="*/ 927927 h 927927"/>
                <a:gd name="connsiteX1" fmla="*/ 3394 w 2290304"/>
                <a:gd name="connsiteY1" fmla="*/ 927927 h 927927"/>
                <a:gd name="connsiteX2" fmla="*/ 132660 w 2290304"/>
                <a:gd name="connsiteY2" fmla="*/ 463963 h 927927"/>
                <a:gd name="connsiteX3" fmla="*/ 2323 w 2290304"/>
                <a:gd name="connsiteY3" fmla="*/ 41861 h 927927"/>
                <a:gd name="connsiteX4" fmla="*/ 15691 w 2290304"/>
                <a:gd name="connsiteY4" fmla="*/ 0 h 927927"/>
                <a:gd name="connsiteX5" fmla="*/ 2133232 w 2290304"/>
                <a:gd name="connsiteY5" fmla="*/ 0 h 927927"/>
                <a:gd name="connsiteX6" fmla="*/ 2159967 w 2290304"/>
                <a:gd name="connsiteY6" fmla="*/ 41861 h 927927"/>
                <a:gd name="connsiteX7" fmla="*/ 2290304 w 2290304"/>
                <a:gd name="connsiteY7" fmla="*/ 463963 h 927927"/>
                <a:gd name="connsiteX0" fmla="*/ 2198467 w 2290304"/>
                <a:gd name="connsiteY0" fmla="*/ 927927 h 927927"/>
                <a:gd name="connsiteX1" fmla="*/ 3394 w 2290304"/>
                <a:gd name="connsiteY1" fmla="*/ 927927 h 927927"/>
                <a:gd name="connsiteX2" fmla="*/ 132660 w 2290304"/>
                <a:gd name="connsiteY2" fmla="*/ 463963 h 927927"/>
                <a:gd name="connsiteX3" fmla="*/ 2323 w 2290304"/>
                <a:gd name="connsiteY3" fmla="*/ 41861 h 927927"/>
                <a:gd name="connsiteX4" fmla="*/ 15691 w 2290304"/>
                <a:gd name="connsiteY4" fmla="*/ 0 h 927927"/>
                <a:gd name="connsiteX5" fmla="*/ 2133232 w 2290304"/>
                <a:gd name="connsiteY5" fmla="*/ 0 h 927927"/>
                <a:gd name="connsiteX6" fmla="*/ 2159967 w 2290304"/>
                <a:gd name="connsiteY6" fmla="*/ 41861 h 927927"/>
                <a:gd name="connsiteX7" fmla="*/ 2290304 w 2290304"/>
                <a:gd name="connsiteY7" fmla="*/ 463963 h 927927"/>
                <a:gd name="connsiteX0" fmla="*/ 2198467 w 2290304"/>
                <a:gd name="connsiteY0" fmla="*/ 927927 h 927927"/>
                <a:gd name="connsiteX1" fmla="*/ 3394 w 2290304"/>
                <a:gd name="connsiteY1" fmla="*/ 927927 h 927927"/>
                <a:gd name="connsiteX2" fmla="*/ 132660 w 2290304"/>
                <a:gd name="connsiteY2" fmla="*/ 463963 h 927927"/>
                <a:gd name="connsiteX3" fmla="*/ 2323 w 2290304"/>
                <a:gd name="connsiteY3" fmla="*/ 41861 h 927927"/>
                <a:gd name="connsiteX4" fmla="*/ 15691 w 2290304"/>
                <a:gd name="connsiteY4" fmla="*/ 0 h 927927"/>
                <a:gd name="connsiteX5" fmla="*/ 2133232 w 2290304"/>
                <a:gd name="connsiteY5" fmla="*/ 0 h 927927"/>
                <a:gd name="connsiteX6" fmla="*/ 2159967 w 2290304"/>
                <a:gd name="connsiteY6" fmla="*/ 41861 h 927927"/>
                <a:gd name="connsiteX7" fmla="*/ 2290304 w 2290304"/>
                <a:gd name="connsiteY7" fmla="*/ 463963 h 927927"/>
                <a:gd name="connsiteX0" fmla="*/ 2198467 w 2290304"/>
                <a:gd name="connsiteY0" fmla="*/ 927927 h 927927"/>
                <a:gd name="connsiteX1" fmla="*/ 3394 w 2290304"/>
                <a:gd name="connsiteY1" fmla="*/ 927927 h 927927"/>
                <a:gd name="connsiteX2" fmla="*/ 131943 w 2290304"/>
                <a:gd name="connsiteY2" fmla="*/ 463963 h 927927"/>
                <a:gd name="connsiteX3" fmla="*/ 2323 w 2290304"/>
                <a:gd name="connsiteY3" fmla="*/ 41861 h 927927"/>
                <a:gd name="connsiteX4" fmla="*/ 15691 w 2290304"/>
                <a:gd name="connsiteY4" fmla="*/ 0 h 927927"/>
                <a:gd name="connsiteX5" fmla="*/ 2133232 w 2290304"/>
                <a:gd name="connsiteY5" fmla="*/ 0 h 927927"/>
                <a:gd name="connsiteX6" fmla="*/ 2159967 w 2290304"/>
                <a:gd name="connsiteY6" fmla="*/ 41861 h 927927"/>
                <a:gd name="connsiteX7" fmla="*/ 2290304 w 2290304"/>
                <a:gd name="connsiteY7" fmla="*/ 463963 h 927927"/>
                <a:gd name="connsiteX0" fmla="*/ 2198467 w 2290304"/>
                <a:gd name="connsiteY0" fmla="*/ 927927 h 927927"/>
                <a:gd name="connsiteX1" fmla="*/ 3394 w 2290304"/>
                <a:gd name="connsiteY1" fmla="*/ 927927 h 927927"/>
                <a:gd name="connsiteX2" fmla="*/ 131943 w 2290304"/>
                <a:gd name="connsiteY2" fmla="*/ 463963 h 927927"/>
                <a:gd name="connsiteX3" fmla="*/ 2323 w 2290304"/>
                <a:gd name="connsiteY3" fmla="*/ 41861 h 927927"/>
                <a:gd name="connsiteX4" fmla="*/ 15691 w 2290304"/>
                <a:gd name="connsiteY4" fmla="*/ 0 h 927927"/>
                <a:gd name="connsiteX5" fmla="*/ 2133232 w 2290304"/>
                <a:gd name="connsiteY5" fmla="*/ 0 h 927927"/>
                <a:gd name="connsiteX6" fmla="*/ 2159967 w 2290304"/>
                <a:gd name="connsiteY6" fmla="*/ 41861 h 927927"/>
                <a:gd name="connsiteX7" fmla="*/ 2290304 w 2290304"/>
                <a:gd name="connsiteY7" fmla="*/ 463963 h 927927"/>
                <a:gd name="connsiteX0" fmla="*/ 2198467 w 2290304"/>
                <a:gd name="connsiteY0" fmla="*/ 927927 h 927927"/>
                <a:gd name="connsiteX1" fmla="*/ 3394 w 2290304"/>
                <a:gd name="connsiteY1" fmla="*/ 927927 h 927927"/>
                <a:gd name="connsiteX2" fmla="*/ 131943 w 2290304"/>
                <a:gd name="connsiteY2" fmla="*/ 463963 h 927927"/>
                <a:gd name="connsiteX3" fmla="*/ 2323 w 2290304"/>
                <a:gd name="connsiteY3" fmla="*/ 41861 h 927927"/>
                <a:gd name="connsiteX4" fmla="*/ 15691 w 2290304"/>
                <a:gd name="connsiteY4" fmla="*/ 0 h 927927"/>
                <a:gd name="connsiteX5" fmla="*/ 2133232 w 2290304"/>
                <a:gd name="connsiteY5" fmla="*/ 0 h 927927"/>
                <a:gd name="connsiteX6" fmla="*/ 2159967 w 2290304"/>
                <a:gd name="connsiteY6" fmla="*/ 41861 h 927927"/>
                <a:gd name="connsiteX7" fmla="*/ 2290304 w 2290304"/>
                <a:gd name="connsiteY7" fmla="*/ 463963 h 927927"/>
                <a:gd name="connsiteX0" fmla="*/ 2198456 w 2290293"/>
                <a:gd name="connsiteY0" fmla="*/ 927927 h 927927"/>
                <a:gd name="connsiteX1" fmla="*/ 3383 w 2290293"/>
                <a:gd name="connsiteY1" fmla="*/ 927927 h 927927"/>
                <a:gd name="connsiteX2" fmla="*/ 131932 w 2290293"/>
                <a:gd name="connsiteY2" fmla="*/ 463963 h 927927"/>
                <a:gd name="connsiteX3" fmla="*/ 2312 w 2290293"/>
                <a:gd name="connsiteY3" fmla="*/ 41861 h 927927"/>
                <a:gd name="connsiteX4" fmla="*/ 15680 w 2290293"/>
                <a:gd name="connsiteY4" fmla="*/ 0 h 927927"/>
                <a:gd name="connsiteX5" fmla="*/ 2133221 w 2290293"/>
                <a:gd name="connsiteY5" fmla="*/ 0 h 927927"/>
                <a:gd name="connsiteX6" fmla="*/ 2159956 w 2290293"/>
                <a:gd name="connsiteY6" fmla="*/ 41861 h 927927"/>
                <a:gd name="connsiteX7" fmla="*/ 2290293 w 2290293"/>
                <a:gd name="connsiteY7" fmla="*/ 463963 h 927927"/>
                <a:gd name="connsiteX0" fmla="*/ 2198456 w 2290293"/>
                <a:gd name="connsiteY0" fmla="*/ 927927 h 927927"/>
                <a:gd name="connsiteX1" fmla="*/ 3383 w 2290293"/>
                <a:gd name="connsiteY1" fmla="*/ 927927 h 927927"/>
                <a:gd name="connsiteX2" fmla="*/ 131932 w 2290293"/>
                <a:gd name="connsiteY2" fmla="*/ 463963 h 927927"/>
                <a:gd name="connsiteX3" fmla="*/ 2312 w 2290293"/>
                <a:gd name="connsiteY3" fmla="*/ 41861 h 927927"/>
                <a:gd name="connsiteX4" fmla="*/ 15607 w 2290293"/>
                <a:gd name="connsiteY4" fmla="*/ 0 h 927927"/>
                <a:gd name="connsiteX5" fmla="*/ 2133221 w 2290293"/>
                <a:gd name="connsiteY5" fmla="*/ 0 h 927927"/>
                <a:gd name="connsiteX6" fmla="*/ 2159956 w 2290293"/>
                <a:gd name="connsiteY6" fmla="*/ 41861 h 927927"/>
                <a:gd name="connsiteX7" fmla="*/ 2290293 w 2290293"/>
                <a:gd name="connsiteY7" fmla="*/ 463963 h 927927"/>
                <a:gd name="connsiteX0" fmla="*/ 2198456 w 2290293"/>
                <a:gd name="connsiteY0" fmla="*/ 927927 h 927927"/>
                <a:gd name="connsiteX1" fmla="*/ 3383 w 2290293"/>
                <a:gd name="connsiteY1" fmla="*/ 927927 h 927927"/>
                <a:gd name="connsiteX2" fmla="*/ 131932 w 2290293"/>
                <a:gd name="connsiteY2" fmla="*/ 463963 h 927927"/>
                <a:gd name="connsiteX3" fmla="*/ 2312 w 2290293"/>
                <a:gd name="connsiteY3" fmla="*/ 41861 h 927927"/>
                <a:gd name="connsiteX4" fmla="*/ 15607 w 2290293"/>
                <a:gd name="connsiteY4" fmla="*/ 0 h 927927"/>
                <a:gd name="connsiteX5" fmla="*/ 2133221 w 2290293"/>
                <a:gd name="connsiteY5" fmla="*/ 0 h 927927"/>
                <a:gd name="connsiteX6" fmla="*/ 2170591 w 2290293"/>
                <a:gd name="connsiteY6" fmla="*/ 41861 h 927927"/>
                <a:gd name="connsiteX7" fmla="*/ 2290293 w 2290293"/>
                <a:gd name="connsiteY7" fmla="*/ 463963 h 927927"/>
                <a:gd name="connsiteX0" fmla="*/ 2198456 w 2300211"/>
                <a:gd name="connsiteY0" fmla="*/ 927927 h 927927"/>
                <a:gd name="connsiteX1" fmla="*/ 3383 w 2300211"/>
                <a:gd name="connsiteY1" fmla="*/ 927927 h 927927"/>
                <a:gd name="connsiteX2" fmla="*/ 131932 w 2300211"/>
                <a:gd name="connsiteY2" fmla="*/ 463963 h 927927"/>
                <a:gd name="connsiteX3" fmla="*/ 2312 w 2300211"/>
                <a:gd name="connsiteY3" fmla="*/ 41861 h 927927"/>
                <a:gd name="connsiteX4" fmla="*/ 15607 w 2300211"/>
                <a:gd name="connsiteY4" fmla="*/ 0 h 927927"/>
                <a:gd name="connsiteX5" fmla="*/ 2133221 w 2300211"/>
                <a:gd name="connsiteY5" fmla="*/ 0 h 927927"/>
                <a:gd name="connsiteX6" fmla="*/ 2170591 w 2300211"/>
                <a:gd name="connsiteY6" fmla="*/ 41861 h 927927"/>
                <a:gd name="connsiteX7" fmla="*/ 2300211 w 2300211"/>
                <a:gd name="connsiteY7" fmla="*/ 463963 h 927927"/>
                <a:gd name="connsiteX0" fmla="*/ 2198456 w 2300211"/>
                <a:gd name="connsiteY0" fmla="*/ 927927 h 927927"/>
                <a:gd name="connsiteX1" fmla="*/ 3383 w 2300211"/>
                <a:gd name="connsiteY1" fmla="*/ 927927 h 927927"/>
                <a:gd name="connsiteX2" fmla="*/ 131932 w 2300211"/>
                <a:gd name="connsiteY2" fmla="*/ 463963 h 927927"/>
                <a:gd name="connsiteX3" fmla="*/ 2312 w 2300211"/>
                <a:gd name="connsiteY3" fmla="*/ 41861 h 927927"/>
                <a:gd name="connsiteX4" fmla="*/ 15607 w 2300211"/>
                <a:gd name="connsiteY4" fmla="*/ 0 h 927927"/>
                <a:gd name="connsiteX5" fmla="*/ 2133221 w 2300211"/>
                <a:gd name="connsiteY5" fmla="*/ 0 h 927927"/>
                <a:gd name="connsiteX6" fmla="*/ 2170591 w 2300211"/>
                <a:gd name="connsiteY6" fmla="*/ 41861 h 927927"/>
                <a:gd name="connsiteX7" fmla="*/ 2300211 w 2300211"/>
                <a:gd name="connsiteY7" fmla="*/ 463963 h 927927"/>
                <a:gd name="connsiteX0" fmla="*/ 2198456 w 2300211"/>
                <a:gd name="connsiteY0" fmla="*/ 927927 h 927927"/>
                <a:gd name="connsiteX1" fmla="*/ 3383 w 2300211"/>
                <a:gd name="connsiteY1" fmla="*/ 927927 h 927927"/>
                <a:gd name="connsiteX2" fmla="*/ 131932 w 2300211"/>
                <a:gd name="connsiteY2" fmla="*/ 463963 h 927927"/>
                <a:gd name="connsiteX3" fmla="*/ 2312 w 2300211"/>
                <a:gd name="connsiteY3" fmla="*/ 41861 h 927927"/>
                <a:gd name="connsiteX4" fmla="*/ 15607 w 2300211"/>
                <a:gd name="connsiteY4" fmla="*/ 0 h 927927"/>
                <a:gd name="connsiteX5" fmla="*/ 2133221 w 2300211"/>
                <a:gd name="connsiteY5" fmla="*/ 0 h 927927"/>
                <a:gd name="connsiteX6" fmla="*/ 2170591 w 2300211"/>
                <a:gd name="connsiteY6" fmla="*/ 41861 h 927927"/>
                <a:gd name="connsiteX7" fmla="*/ 2300211 w 2300211"/>
                <a:gd name="connsiteY7" fmla="*/ 463963 h 927927"/>
                <a:gd name="connsiteX0" fmla="*/ 2198456 w 2300211"/>
                <a:gd name="connsiteY0" fmla="*/ 927927 h 927927"/>
                <a:gd name="connsiteX1" fmla="*/ 3383 w 2300211"/>
                <a:gd name="connsiteY1" fmla="*/ 927927 h 927927"/>
                <a:gd name="connsiteX2" fmla="*/ 131932 w 2300211"/>
                <a:gd name="connsiteY2" fmla="*/ 463963 h 927927"/>
                <a:gd name="connsiteX3" fmla="*/ 2312 w 2300211"/>
                <a:gd name="connsiteY3" fmla="*/ 41861 h 927927"/>
                <a:gd name="connsiteX4" fmla="*/ 15607 w 2300211"/>
                <a:gd name="connsiteY4" fmla="*/ 0 h 927927"/>
                <a:gd name="connsiteX5" fmla="*/ 2144003 w 2300211"/>
                <a:gd name="connsiteY5" fmla="*/ 0 h 927927"/>
                <a:gd name="connsiteX6" fmla="*/ 2170591 w 2300211"/>
                <a:gd name="connsiteY6" fmla="*/ 41861 h 927927"/>
                <a:gd name="connsiteX7" fmla="*/ 2300211 w 2300211"/>
                <a:gd name="connsiteY7" fmla="*/ 463963 h 927927"/>
                <a:gd name="connsiteX0" fmla="*/ 2208885 w 2300211"/>
                <a:gd name="connsiteY0" fmla="*/ 927927 h 927927"/>
                <a:gd name="connsiteX1" fmla="*/ 3383 w 2300211"/>
                <a:gd name="connsiteY1" fmla="*/ 927927 h 927927"/>
                <a:gd name="connsiteX2" fmla="*/ 131932 w 2300211"/>
                <a:gd name="connsiteY2" fmla="*/ 463963 h 927927"/>
                <a:gd name="connsiteX3" fmla="*/ 2312 w 2300211"/>
                <a:gd name="connsiteY3" fmla="*/ 41861 h 927927"/>
                <a:gd name="connsiteX4" fmla="*/ 15607 w 2300211"/>
                <a:gd name="connsiteY4" fmla="*/ 0 h 927927"/>
                <a:gd name="connsiteX5" fmla="*/ 2144003 w 2300211"/>
                <a:gd name="connsiteY5" fmla="*/ 0 h 927927"/>
                <a:gd name="connsiteX6" fmla="*/ 2170591 w 2300211"/>
                <a:gd name="connsiteY6" fmla="*/ 41861 h 927927"/>
                <a:gd name="connsiteX7" fmla="*/ 2300211 w 2300211"/>
                <a:gd name="connsiteY7" fmla="*/ 463963 h 927927"/>
                <a:gd name="connsiteX0" fmla="*/ 2208885 w 2300211"/>
                <a:gd name="connsiteY0" fmla="*/ 927927 h 927927"/>
                <a:gd name="connsiteX1" fmla="*/ 3383 w 2300211"/>
                <a:gd name="connsiteY1" fmla="*/ 927927 h 927927"/>
                <a:gd name="connsiteX2" fmla="*/ 131932 w 2300211"/>
                <a:gd name="connsiteY2" fmla="*/ 463963 h 927927"/>
                <a:gd name="connsiteX3" fmla="*/ 2312 w 2300211"/>
                <a:gd name="connsiteY3" fmla="*/ 41861 h 927927"/>
                <a:gd name="connsiteX4" fmla="*/ 15607 w 2300211"/>
                <a:gd name="connsiteY4" fmla="*/ 0 h 927927"/>
                <a:gd name="connsiteX5" fmla="*/ 2144003 w 2300211"/>
                <a:gd name="connsiteY5" fmla="*/ 0 h 927927"/>
                <a:gd name="connsiteX6" fmla="*/ 2170591 w 2300211"/>
                <a:gd name="connsiteY6" fmla="*/ 41861 h 927927"/>
                <a:gd name="connsiteX7" fmla="*/ 2300211 w 2300211"/>
                <a:gd name="connsiteY7" fmla="*/ 463963 h 927927"/>
                <a:gd name="connsiteX0" fmla="*/ 2208885 w 2300211"/>
                <a:gd name="connsiteY0" fmla="*/ 927927 h 927927"/>
                <a:gd name="connsiteX1" fmla="*/ 3383 w 2300211"/>
                <a:gd name="connsiteY1" fmla="*/ 927927 h 927927"/>
                <a:gd name="connsiteX2" fmla="*/ 130163 w 2300211"/>
                <a:gd name="connsiteY2" fmla="*/ 463963 h 927927"/>
                <a:gd name="connsiteX3" fmla="*/ 2312 w 2300211"/>
                <a:gd name="connsiteY3" fmla="*/ 41861 h 927927"/>
                <a:gd name="connsiteX4" fmla="*/ 15607 w 2300211"/>
                <a:gd name="connsiteY4" fmla="*/ 0 h 927927"/>
                <a:gd name="connsiteX5" fmla="*/ 2144003 w 2300211"/>
                <a:gd name="connsiteY5" fmla="*/ 0 h 927927"/>
                <a:gd name="connsiteX6" fmla="*/ 2170591 w 2300211"/>
                <a:gd name="connsiteY6" fmla="*/ 41861 h 927927"/>
                <a:gd name="connsiteX7" fmla="*/ 2300211 w 2300211"/>
                <a:gd name="connsiteY7" fmla="*/ 463963 h 927927"/>
                <a:gd name="connsiteX0" fmla="*/ 2208885 w 2300211"/>
                <a:gd name="connsiteY0" fmla="*/ 927927 h 927927"/>
                <a:gd name="connsiteX1" fmla="*/ 3383 w 2300211"/>
                <a:gd name="connsiteY1" fmla="*/ 927927 h 927927"/>
                <a:gd name="connsiteX2" fmla="*/ 130163 w 2300211"/>
                <a:gd name="connsiteY2" fmla="*/ 463963 h 927927"/>
                <a:gd name="connsiteX3" fmla="*/ 2312 w 2300211"/>
                <a:gd name="connsiteY3" fmla="*/ 41861 h 927927"/>
                <a:gd name="connsiteX4" fmla="*/ 15607 w 2300211"/>
                <a:gd name="connsiteY4" fmla="*/ 0 h 927927"/>
                <a:gd name="connsiteX5" fmla="*/ 2144003 w 2300211"/>
                <a:gd name="connsiteY5" fmla="*/ 0 h 927927"/>
                <a:gd name="connsiteX6" fmla="*/ 2170591 w 2300211"/>
                <a:gd name="connsiteY6" fmla="*/ 41861 h 927927"/>
                <a:gd name="connsiteX7" fmla="*/ 2300211 w 2300211"/>
                <a:gd name="connsiteY7" fmla="*/ 463963 h 927927"/>
                <a:gd name="connsiteX0" fmla="*/ 2208885 w 2300211"/>
                <a:gd name="connsiteY0" fmla="*/ 927927 h 927927"/>
                <a:gd name="connsiteX1" fmla="*/ 3383 w 2300211"/>
                <a:gd name="connsiteY1" fmla="*/ 927927 h 927927"/>
                <a:gd name="connsiteX2" fmla="*/ 130163 w 2300211"/>
                <a:gd name="connsiteY2" fmla="*/ 463963 h 927927"/>
                <a:gd name="connsiteX3" fmla="*/ 2312 w 2300211"/>
                <a:gd name="connsiteY3" fmla="*/ 41861 h 927927"/>
                <a:gd name="connsiteX4" fmla="*/ 15607 w 2300211"/>
                <a:gd name="connsiteY4" fmla="*/ 0 h 927927"/>
                <a:gd name="connsiteX5" fmla="*/ 2144003 w 2300211"/>
                <a:gd name="connsiteY5" fmla="*/ 0 h 927927"/>
                <a:gd name="connsiteX6" fmla="*/ 2170591 w 2300211"/>
                <a:gd name="connsiteY6" fmla="*/ 41861 h 927927"/>
                <a:gd name="connsiteX7" fmla="*/ 2300211 w 2300211"/>
                <a:gd name="connsiteY7" fmla="*/ 463963 h 927927"/>
                <a:gd name="connsiteX0" fmla="*/ 2208854 w 2300180"/>
                <a:gd name="connsiteY0" fmla="*/ 927927 h 927927"/>
                <a:gd name="connsiteX1" fmla="*/ 3352 w 2300180"/>
                <a:gd name="connsiteY1" fmla="*/ 927927 h 927927"/>
                <a:gd name="connsiteX2" fmla="*/ 130132 w 2300180"/>
                <a:gd name="connsiteY2" fmla="*/ 463963 h 927927"/>
                <a:gd name="connsiteX3" fmla="*/ 2281 w 2300180"/>
                <a:gd name="connsiteY3" fmla="*/ 41861 h 927927"/>
                <a:gd name="connsiteX4" fmla="*/ 15576 w 2300180"/>
                <a:gd name="connsiteY4" fmla="*/ 0 h 927927"/>
                <a:gd name="connsiteX5" fmla="*/ 2143972 w 2300180"/>
                <a:gd name="connsiteY5" fmla="*/ 0 h 927927"/>
                <a:gd name="connsiteX6" fmla="*/ 2170560 w 2300180"/>
                <a:gd name="connsiteY6" fmla="*/ 41861 h 927927"/>
                <a:gd name="connsiteX7" fmla="*/ 2300180 w 2300180"/>
                <a:gd name="connsiteY7" fmla="*/ 463963 h 927927"/>
                <a:gd name="connsiteX0" fmla="*/ 2208858 w 2300184"/>
                <a:gd name="connsiteY0" fmla="*/ 927927 h 927927"/>
                <a:gd name="connsiteX1" fmla="*/ 3356 w 2300184"/>
                <a:gd name="connsiteY1" fmla="*/ 927927 h 927927"/>
                <a:gd name="connsiteX2" fmla="*/ 130136 w 2300184"/>
                <a:gd name="connsiteY2" fmla="*/ 463963 h 927927"/>
                <a:gd name="connsiteX3" fmla="*/ 2285 w 2300184"/>
                <a:gd name="connsiteY3" fmla="*/ 41861 h 927927"/>
                <a:gd name="connsiteX4" fmla="*/ 15398 w 2300184"/>
                <a:gd name="connsiteY4" fmla="*/ 0 h 927927"/>
                <a:gd name="connsiteX5" fmla="*/ 2143976 w 2300184"/>
                <a:gd name="connsiteY5" fmla="*/ 0 h 927927"/>
                <a:gd name="connsiteX6" fmla="*/ 2170564 w 2300184"/>
                <a:gd name="connsiteY6" fmla="*/ 41861 h 927927"/>
                <a:gd name="connsiteX7" fmla="*/ 2300184 w 2300184"/>
                <a:gd name="connsiteY7" fmla="*/ 463963 h 927927"/>
                <a:gd name="connsiteX0" fmla="*/ 2208858 w 2300184"/>
                <a:gd name="connsiteY0" fmla="*/ 927927 h 927927"/>
                <a:gd name="connsiteX1" fmla="*/ 3356 w 2300184"/>
                <a:gd name="connsiteY1" fmla="*/ 927927 h 927927"/>
                <a:gd name="connsiteX2" fmla="*/ 130136 w 2300184"/>
                <a:gd name="connsiteY2" fmla="*/ 463963 h 927927"/>
                <a:gd name="connsiteX3" fmla="*/ 2285 w 2300184"/>
                <a:gd name="connsiteY3" fmla="*/ 41861 h 927927"/>
                <a:gd name="connsiteX4" fmla="*/ 15398 w 2300184"/>
                <a:gd name="connsiteY4" fmla="*/ 0 h 927927"/>
                <a:gd name="connsiteX5" fmla="*/ 2143976 w 2300184"/>
                <a:gd name="connsiteY5" fmla="*/ 0 h 927927"/>
                <a:gd name="connsiteX6" fmla="*/ 2181054 w 2300184"/>
                <a:gd name="connsiteY6" fmla="*/ 41861 h 927927"/>
                <a:gd name="connsiteX7" fmla="*/ 2300184 w 2300184"/>
                <a:gd name="connsiteY7" fmla="*/ 463963 h 927927"/>
                <a:gd name="connsiteX0" fmla="*/ 2208858 w 2308905"/>
                <a:gd name="connsiteY0" fmla="*/ 927927 h 927927"/>
                <a:gd name="connsiteX1" fmla="*/ 3356 w 2308905"/>
                <a:gd name="connsiteY1" fmla="*/ 927927 h 927927"/>
                <a:gd name="connsiteX2" fmla="*/ 130136 w 2308905"/>
                <a:gd name="connsiteY2" fmla="*/ 463963 h 927927"/>
                <a:gd name="connsiteX3" fmla="*/ 2285 w 2308905"/>
                <a:gd name="connsiteY3" fmla="*/ 41861 h 927927"/>
                <a:gd name="connsiteX4" fmla="*/ 15398 w 2308905"/>
                <a:gd name="connsiteY4" fmla="*/ 0 h 927927"/>
                <a:gd name="connsiteX5" fmla="*/ 2143976 w 2308905"/>
                <a:gd name="connsiteY5" fmla="*/ 0 h 927927"/>
                <a:gd name="connsiteX6" fmla="*/ 2181054 w 2308905"/>
                <a:gd name="connsiteY6" fmla="*/ 41861 h 927927"/>
                <a:gd name="connsiteX7" fmla="*/ 2308905 w 2308905"/>
                <a:gd name="connsiteY7" fmla="*/ 463963 h 927927"/>
                <a:gd name="connsiteX0" fmla="*/ 2208858 w 2308905"/>
                <a:gd name="connsiteY0" fmla="*/ 927927 h 927927"/>
                <a:gd name="connsiteX1" fmla="*/ 3356 w 2308905"/>
                <a:gd name="connsiteY1" fmla="*/ 927927 h 927927"/>
                <a:gd name="connsiteX2" fmla="*/ 130136 w 2308905"/>
                <a:gd name="connsiteY2" fmla="*/ 463963 h 927927"/>
                <a:gd name="connsiteX3" fmla="*/ 2285 w 2308905"/>
                <a:gd name="connsiteY3" fmla="*/ 41861 h 927927"/>
                <a:gd name="connsiteX4" fmla="*/ 15398 w 2308905"/>
                <a:gd name="connsiteY4" fmla="*/ 0 h 927927"/>
                <a:gd name="connsiteX5" fmla="*/ 2143976 w 2308905"/>
                <a:gd name="connsiteY5" fmla="*/ 0 h 927927"/>
                <a:gd name="connsiteX6" fmla="*/ 2181054 w 2308905"/>
                <a:gd name="connsiteY6" fmla="*/ 41861 h 927927"/>
                <a:gd name="connsiteX7" fmla="*/ 2308905 w 2308905"/>
                <a:gd name="connsiteY7" fmla="*/ 463963 h 927927"/>
                <a:gd name="connsiteX0" fmla="*/ 2208858 w 2308905"/>
                <a:gd name="connsiteY0" fmla="*/ 927927 h 927927"/>
                <a:gd name="connsiteX1" fmla="*/ 3356 w 2308905"/>
                <a:gd name="connsiteY1" fmla="*/ 927927 h 927927"/>
                <a:gd name="connsiteX2" fmla="*/ 130136 w 2308905"/>
                <a:gd name="connsiteY2" fmla="*/ 463963 h 927927"/>
                <a:gd name="connsiteX3" fmla="*/ 2285 w 2308905"/>
                <a:gd name="connsiteY3" fmla="*/ 41861 h 927927"/>
                <a:gd name="connsiteX4" fmla="*/ 15398 w 2308905"/>
                <a:gd name="connsiteY4" fmla="*/ 0 h 927927"/>
                <a:gd name="connsiteX5" fmla="*/ 2143976 w 2308905"/>
                <a:gd name="connsiteY5" fmla="*/ 0 h 927927"/>
                <a:gd name="connsiteX6" fmla="*/ 2181054 w 2308905"/>
                <a:gd name="connsiteY6" fmla="*/ 41861 h 927927"/>
                <a:gd name="connsiteX7" fmla="*/ 2308905 w 2308905"/>
                <a:gd name="connsiteY7" fmla="*/ 463963 h 927927"/>
                <a:gd name="connsiteX0" fmla="*/ 2208858 w 2308905"/>
                <a:gd name="connsiteY0" fmla="*/ 927927 h 927927"/>
                <a:gd name="connsiteX1" fmla="*/ 3356 w 2308905"/>
                <a:gd name="connsiteY1" fmla="*/ 927927 h 927927"/>
                <a:gd name="connsiteX2" fmla="*/ 130136 w 2308905"/>
                <a:gd name="connsiteY2" fmla="*/ 463963 h 927927"/>
                <a:gd name="connsiteX3" fmla="*/ 2285 w 2308905"/>
                <a:gd name="connsiteY3" fmla="*/ 41861 h 927927"/>
                <a:gd name="connsiteX4" fmla="*/ 15398 w 2308905"/>
                <a:gd name="connsiteY4" fmla="*/ 0 h 927927"/>
                <a:gd name="connsiteX5" fmla="*/ 2154828 w 2308905"/>
                <a:gd name="connsiteY5" fmla="*/ 0 h 927927"/>
                <a:gd name="connsiteX6" fmla="*/ 2181054 w 2308905"/>
                <a:gd name="connsiteY6" fmla="*/ 41861 h 927927"/>
                <a:gd name="connsiteX7" fmla="*/ 2308905 w 2308905"/>
                <a:gd name="connsiteY7" fmla="*/ 463963 h 927927"/>
                <a:gd name="connsiteX0" fmla="*/ 2218841 w 2308905"/>
                <a:gd name="connsiteY0" fmla="*/ 927927 h 927927"/>
                <a:gd name="connsiteX1" fmla="*/ 3356 w 2308905"/>
                <a:gd name="connsiteY1" fmla="*/ 927927 h 927927"/>
                <a:gd name="connsiteX2" fmla="*/ 130136 w 2308905"/>
                <a:gd name="connsiteY2" fmla="*/ 463963 h 927927"/>
                <a:gd name="connsiteX3" fmla="*/ 2285 w 2308905"/>
                <a:gd name="connsiteY3" fmla="*/ 41861 h 927927"/>
                <a:gd name="connsiteX4" fmla="*/ 15398 w 2308905"/>
                <a:gd name="connsiteY4" fmla="*/ 0 h 927927"/>
                <a:gd name="connsiteX5" fmla="*/ 2154828 w 2308905"/>
                <a:gd name="connsiteY5" fmla="*/ 0 h 927927"/>
                <a:gd name="connsiteX6" fmla="*/ 2181054 w 2308905"/>
                <a:gd name="connsiteY6" fmla="*/ 41861 h 927927"/>
                <a:gd name="connsiteX7" fmla="*/ 2308905 w 2308905"/>
                <a:gd name="connsiteY7" fmla="*/ 463963 h 927927"/>
                <a:gd name="connsiteX0" fmla="*/ 2218841 w 2308905"/>
                <a:gd name="connsiteY0" fmla="*/ 927927 h 927927"/>
                <a:gd name="connsiteX1" fmla="*/ 3356 w 2308905"/>
                <a:gd name="connsiteY1" fmla="*/ 927927 h 927927"/>
                <a:gd name="connsiteX2" fmla="*/ 130136 w 2308905"/>
                <a:gd name="connsiteY2" fmla="*/ 463963 h 927927"/>
                <a:gd name="connsiteX3" fmla="*/ 2285 w 2308905"/>
                <a:gd name="connsiteY3" fmla="*/ 41861 h 927927"/>
                <a:gd name="connsiteX4" fmla="*/ 15398 w 2308905"/>
                <a:gd name="connsiteY4" fmla="*/ 0 h 927927"/>
                <a:gd name="connsiteX5" fmla="*/ 2154828 w 2308905"/>
                <a:gd name="connsiteY5" fmla="*/ 0 h 927927"/>
                <a:gd name="connsiteX6" fmla="*/ 2181054 w 2308905"/>
                <a:gd name="connsiteY6" fmla="*/ 41861 h 927927"/>
                <a:gd name="connsiteX7" fmla="*/ 2308905 w 2308905"/>
                <a:gd name="connsiteY7" fmla="*/ 463963 h 927927"/>
                <a:gd name="connsiteX0" fmla="*/ 2218841 w 2308905"/>
                <a:gd name="connsiteY0" fmla="*/ 927927 h 927927"/>
                <a:gd name="connsiteX1" fmla="*/ 3356 w 2308905"/>
                <a:gd name="connsiteY1" fmla="*/ 927927 h 927927"/>
                <a:gd name="connsiteX2" fmla="*/ 126751 w 2308905"/>
                <a:gd name="connsiteY2" fmla="*/ 463963 h 927927"/>
                <a:gd name="connsiteX3" fmla="*/ 2285 w 2308905"/>
                <a:gd name="connsiteY3" fmla="*/ 41861 h 927927"/>
                <a:gd name="connsiteX4" fmla="*/ 15398 w 2308905"/>
                <a:gd name="connsiteY4" fmla="*/ 0 h 927927"/>
                <a:gd name="connsiteX5" fmla="*/ 2154828 w 2308905"/>
                <a:gd name="connsiteY5" fmla="*/ 0 h 927927"/>
                <a:gd name="connsiteX6" fmla="*/ 2181054 w 2308905"/>
                <a:gd name="connsiteY6" fmla="*/ 41861 h 927927"/>
                <a:gd name="connsiteX7" fmla="*/ 2308905 w 2308905"/>
                <a:gd name="connsiteY7" fmla="*/ 463963 h 927927"/>
                <a:gd name="connsiteX0" fmla="*/ 2218841 w 2308905"/>
                <a:gd name="connsiteY0" fmla="*/ 927927 h 927927"/>
                <a:gd name="connsiteX1" fmla="*/ 3356 w 2308905"/>
                <a:gd name="connsiteY1" fmla="*/ 927927 h 927927"/>
                <a:gd name="connsiteX2" fmla="*/ 126751 w 2308905"/>
                <a:gd name="connsiteY2" fmla="*/ 463963 h 927927"/>
                <a:gd name="connsiteX3" fmla="*/ 2285 w 2308905"/>
                <a:gd name="connsiteY3" fmla="*/ 41861 h 927927"/>
                <a:gd name="connsiteX4" fmla="*/ 15398 w 2308905"/>
                <a:gd name="connsiteY4" fmla="*/ 0 h 927927"/>
                <a:gd name="connsiteX5" fmla="*/ 2154828 w 2308905"/>
                <a:gd name="connsiteY5" fmla="*/ 0 h 927927"/>
                <a:gd name="connsiteX6" fmla="*/ 2181054 w 2308905"/>
                <a:gd name="connsiteY6" fmla="*/ 41861 h 927927"/>
                <a:gd name="connsiteX7" fmla="*/ 2308905 w 2308905"/>
                <a:gd name="connsiteY7" fmla="*/ 463963 h 927927"/>
                <a:gd name="connsiteX0" fmla="*/ 2218841 w 2308905"/>
                <a:gd name="connsiteY0" fmla="*/ 927927 h 927927"/>
                <a:gd name="connsiteX1" fmla="*/ 3356 w 2308905"/>
                <a:gd name="connsiteY1" fmla="*/ 927927 h 927927"/>
                <a:gd name="connsiteX2" fmla="*/ 126751 w 2308905"/>
                <a:gd name="connsiteY2" fmla="*/ 463963 h 927927"/>
                <a:gd name="connsiteX3" fmla="*/ 2285 w 2308905"/>
                <a:gd name="connsiteY3" fmla="*/ 41861 h 927927"/>
                <a:gd name="connsiteX4" fmla="*/ 15398 w 2308905"/>
                <a:gd name="connsiteY4" fmla="*/ 0 h 927927"/>
                <a:gd name="connsiteX5" fmla="*/ 2154828 w 2308905"/>
                <a:gd name="connsiteY5" fmla="*/ 0 h 927927"/>
                <a:gd name="connsiteX6" fmla="*/ 2181054 w 2308905"/>
                <a:gd name="connsiteY6" fmla="*/ 41861 h 927927"/>
                <a:gd name="connsiteX7" fmla="*/ 2308905 w 2308905"/>
                <a:gd name="connsiteY7" fmla="*/ 463963 h 927927"/>
                <a:gd name="connsiteX0" fmla="*/ 2218781 w 2308845"/>
                <a:gd name="connsiteY0" fmla="*/ 927927 h 927927"/>
                <a:gd name="connsiteX1" fmla="*/ 3296 w 2308845"/>
                <a:gd name="connsiteY1" fmla="*/ 927927 h 927927"/>
                <a:gd name="connsiteX2" fmla="*/ 126691 w 2308845"/>
                <a:gd name="connsiteY2" fmla="*/ 463963 h 927927"/>
                <a:gd name="connsiteX3" fmla="*/ 2225 w 2308845"/>
                <a:gd name="connsiteY3" fmla="*/ 41861 h 927927"/>
                <a:gd name="connsiteX4" fmla="*/ 15338 w 2308845"/>
                <a:gd name="connsiteY4" fmla="*/ 0 h 927927"/>
                <a:gd name="connsiteX5" fmla="*/ 2154768 w 2308845"/>
                <a:gd name="connsiteY5" fmla="*/ 0 h 927927"/>
                <a:gd name="connsiteX6" fmla="*/ 2180994 w 2308845"/>
                <a:gd name="connsiteY6" fmla="*/ 41861 h 927927"/>
                <a:gd name="connsiteX7" fmla="*/ 2308845 w 2308845"/>
                <a:gd name="connsiteY7" fmla="*/ 463963 h 927927"/>
                <a:gd name="connsiteX0" fmla="*/ 2218788 w 2308852"/>
                <a:gd name="connsiteY0" fmla="*/ 927927 h 927927"/>
                <a:gd name="connsiteX1" fmla="*/ 3303 w 2308852"/>
                <a:gd name="connsiteY1" fmla="*/ 927927 h 927927"/>
                <a:gd name="connsiteX2" fmla="*/ 126698 w 2308852"/>
                <a:gd name="connsiteY2" fmla="*/ 463963 h 927927"/>
                <a:gd name="connsiteX3" fmla="*/ 2232 w 2308852"/>
                <a:gd name="connsiteY3" fmla="*/ 41861 h 927927"/>
                <a:gd name="connsiteX4" fmla="*/ 14998 w 2308852"/>
                <a:gd name="connsiteY4" fmla="*/ 0 h 927927"/>
                <a:gd name="connsiteX5" fmla="*/ 2154775 w 2308852"/>
                <a:gd name="connsiteY5" fmla="*/ 0 h 927927"/>
                <a:gd name="connsiteX6" fmla="*/ 2181001 w 2308852"/>
                <a:gd name="connsiteY6" fmla="*/ 41861 h 927927"/>
                <a:gd name="connsiteX7" fmla="*/ 2308852 w 2308852"/>
                <a:gd name="connsiteY7" fmla="*/ 463963 h 927927"/>
                <a:gd name="connsiteX0" fmla="*/ 2218788 w 2308852"/>
                <a:gd name="connsiteY0" fmla="*/ 927927 h 927927"/>
                <a:gd name="connsiteX1" fmla="*/ 3303 w 2308852"/>
                <a:gd name="connsiteY1" fmla="*/ 927927 h 927927"/>
                <a:gd name="connsiteX2" fmla="*/ 126698 w 2308852"/>
                <a:gd name="connsiteY2" fmla="*/ 463963 h 927927"/>
                <a:gd name="connsiteX3" fmla="*/ 2232 w 2308852"/>
                <a:gd name="connsiteY3" fmla="*/ 41861 h 927927"/>
                <a:gd name="connsiteX4" fmla="*/ 14998 w 2308852"/>
                <a:gd name="connsiteY4" fmla="*/ 0 h 927927"/>
                <a:gd name="connsiteX5" fmla="*/ 2154775 w 2308852"/>
                <a:gd name="connsiteY5" fmla="*/ 0 h 927927"/>
                <a:gd name="connsiteX6" fmla="*/ 2191213 w 2308852"/>
                <a:gd name="connsiteY6" fmla="*/ 41861 h 927927"/>
                <a:gd name="connsiteX7" fmla="*/ 2308852 w 2308852"/>
                <a:gd name="connsiteY7" fmla="*/ 463963 h 927927"/>
                <a:gd name="connsiteX0" fmla="*/ 2218788 w 2315678"/>
                <a:gd name="connsiteY0" fmla="*/ 927927 h 927927"/>
                <a:gd name="connsiteX1" fmla="*/ 3303 w 2315678"/>
                <a:gd name="connsiteY1" fmla="*/ 927927 h 927927"/>
                <a:gd name="connsiteX2" fmla="*/ 126698 w 2315678"/>
                <a:gd name="connsiteY2" fmla="*/ 463963 h 927927"/>
                <a:gd name="connsiteX3" fmla="*/ 2232 w 2315678"/>
                <a:gd name="connsiteY3" fmla="*/ 41861 h 927927"/>
                <a:gd name="connsiteX4" fmla="*/ 14998 w 2315678"/>
                <a:gd name="connsiteY4" fmla="*/ 0 h 927927"/>
                <a:gd name="connsiteX5" fmla="*/ 2154775 w 2315678"/>
                <a:gd name="connsiteY5" fmla="*/ 0 h 927927"/>
                <a:gd name="connsiteX6" fmla="*/ 2191213 w 2315678"/>
                <a:gd name="connsiteY6" fmla="*/ 41861 h 927927"/>
                <a:gd name="connsiteX7" fmla="*/ 2315678 w 2315678"/>
                <a:gd name="connsiteY7" fmla="*/ 463963 h 927927"/>
                <a:gd name="connsiteX0" fmla="*/ 2218788 w 2315678"/>
                <a:gd name="connsiteY0" fmla="*/ 927927 h 927927"/>
                <a:gd name="connsiteX1" fmla="*/ 3303 w 2315678"/>
                <a:gd name="connsiteY1" fmla="*/ 927927 h 927927"/>
                <a:gd name="connsiteX2" fmla="*/ 126698 w 2315678"/>
                <a:gd name="connsiteY2" fmla="*/ 463963 h 927927"/>
                <a:gd name="connsiteX3" fmla="*/ 2232 w 2315678"/>
                <a:gd name="connsiteY3" fmla="*/ 41861 h 927927"/>
                <a:gd name="connsiteX4" fmla="*/ 14998 w 2315678"/>
                <a:gd name="connsiteY4" fmla="*/ 0 h 927927"/>
                <a:gd name="connsiteX5" fmla="*/ 2154775 w 2315678"/>
                <a:gd name="connsiteY5" fmla="*/ 0 h 927927"/>
                <a:gd name="connsiteX6" fmla="*/ 2191213 w 2315678"/>
                <a:gd name="connsiteY6" fmla="*/ 41861 h 927927"/>
                <a:gd name="connsiteX7" fmla="*/ 2315678 w 2315678"/>
                <a:gd name="connsiteY7" fmla="*/ 463963 h 927927"/>
                <a:gd name="connsiteX0" fmla="*/ 2218788 w 2315678"/>
                <a:gd name="connsiteY0" fmla="*/ 927927 h 927927"/>
                <a:gd name="connsiteX1" fmla="*/ 3303 w 2315678"/>
                <a:gd name="connsiteY1" fmla="*/ 927927 h 927927"/>
                <a:gd name="connsiteX2" fmla="*/ 126698 w 2315678"/>
                <a:gd name="connsiteY2" fmla="*/ 463963 h 927927"/>
                <a:gd name="connsiteX3" fmla="*/ 2232 w 2315678"/>
                <a:gd name="connsiteY3" fmla="*/ 41861 h 927927"/>
                <a:gd name="connsiteX4" fmla="*/ 14998 w 2315678"/>
                <a:gd name="connsiteY4" fmla="*/ 0 h 927927"/>
                <a:gd name="connsiteX5" fmla="*/ 2154775 w 2315678"/>
                <a:gd name="connsiteY5" fmla="*/ 0 h 927927"/>
                <a:gd name="connsiteX6" fmla="*/ 2191213 w 2315678"/>
                <a:gd name="connsiteY6" fmla="*/ 41861 h 927927"/>
                <a:gd name="connsiteX7" fmla="*/ 2315678 w 2315678"/>
                <a:gd name="connsiteY7" fmla="*/ 463963 h 927927"/>
                <a:gd name="connsiteX0" fmla="*/ 2218788 w 2315678"/>
                <a:gd name="connsiteY0" fmla="*/ 927927 h 927927"/>
                <a:gd name="connsiteX1" fmla="*/ 3303 w 2315678"/>
                <a:gd name="connsiteY1" fmla="*/ 927927 h 927927"/>
                <a:gd name="connsiteX2" fmla="*/ 126698 w 2315678"/>
                <a:gd name="connsiteY2" fmla="*/ 463963 h 927927"/>
                <a:gd name="connsiteX3" fmla="*/ 2232 w 2315678"/>
                <a:gd name="connsiteY3" fmla="*/ 41861 h 927927"/>
                <a:gd name="connsiteX4" fmla="*/ 14998 w 2315678"/>
                <a:gd name="connsiteY4" fmla="*/ 0 h 927927"/>
                <a:gd name="connsiteX5" fmla="*/ 2165683 w 2315678"/>
                <a:gd name="connsiteY5" fmla="*/ 0 h 927927"/>
                <a:gd name="connsiteX6" fmla="*/ 2191213 w 2315678"/>
                <a:gd name="connsiteY6" fmla="*/ 41861 h 927927"/>
                <a:gd name="connsiteX7" fmla="*/ 2315678 w 2315678"/>
                <a:gd name="connsiteY7" fmla="*/ 463963 h 927927"/>
                <a:gd name="connsiteX0" fmla="*/ 2228027 w 2315678"/>
                <a:gd name="connsiteY0" fmla="*/ 927927 h 927927"/>
                <a:gd name="connsiteX1" fmla="*/ 3303 w 2315678"/>
                <a:gd name="connsiteY1" fmla="*/ 927927 h 927927"/>
                <a:gd name="connsiteX2" fmla="*/ 126698 w 2315678"/>
                <a:gd name="connsiteY2" fmla="*/ 463963 h 927927"/>
                <a:gd name="connsiteX3" fmla="*/ 2232 w 2315678"/>
                <a:gd name="connsiteY3" fmla="*/ 41861 h 927927"/>
                <a:gd name="connsiteX4" fmla="*/ 14998 w 2315678"/>
                <a:gd name="connsiteY4" fmla="*/ 0 h 927927"/>
                <a:gd name="connsiteX5" fmla="*/ 2165683 w 2315678"/>
                <a:gd name="connsiteY5" fmla="*/ 0 h 927927"/>
                <a:gd name="connsiteX6" fmla="*/ 2191213 w 2315678"/>
                <a:gd name="connsiteY6" fmla="*/ 41861 h 927927"/>
                <a:gd name="connsiteX7" fmla="*/ 2315678 w 2315678"/>
                <a:gd name="connsiteY7" fmla="*/ 463963 h 927927"/>
                <a:gd name="connsiteX0" fmla="*/ 2228027 w 2315678"/>
                <a:gd name="connsiteY0" fmla="*/ 927927 h 927927"/>
                <a:gd name="connsiteX1" fmla="*/ 3303 w 2315678"/>
                <a:gd name="connsiteY1" fmla="*/ 927927 h 927927"/>
                <a:gd name="connsiteX2" fmla="*/ 126698 w 2315678"/>
                <a:gd name="connsiteY2" fmla="*/ 463963 h 927927"/>
                <a:gd name="connsiteX3" fmla="*/ 2232 w 2315678"/>
                <a:gd name="connsiteY3" fmla="*/ 41861 h 927927"/>
                <a:gd name="connsiteX4" fmla="*/ 14998 w 2315678"/>
                <a:gd name="connsiteY4" fmla="*/ 0 h 927927"/>
                <a:gd name="connsiteX5" fmla="*/ 2165683 w 2315678"/>
                <a:gd name="connsiteY5" fmla="*/ 0 h 927927"/>
                <a:gd name="connsiteX6" fmla="*/ 2191213 w 2315678"/>
                <a:gd name="connsiteY6" fmla="*/ 41861 h 927927"/>
                <a:gd name="connsiteX7" fmla="*/ 2315678 w 2315678"/>
                <a:gd name="connsiteY7" fmla="*/ 463963 h 927927"/>
                <a:gd name="connsiteX0" fmla="*/ 2228027 w 2315678"/>
                <a:gd name="connsiteY0" fmla="*/ 927927 h 927927"/>
                <a:gd name="connsiteX1" fmla="*/ 3303 w 2315678"/>
                <a:gd name="connsiteY1" fmla="*/ 927927 h 927927"/>
                <a:gd name="connsiteX2" fmla="*/ 526107 w 2315678"/>
                <a:gd name="connsiteY2" fmla="*/ 463963 h 927927"/>
                <a:gd name="connsiteX3" fmla="*/ 2232 w 2315678"/>
                <a:gd name="connsiteY3" fmla="*/ 41861 h 927927"/>
                <a:gd name="connsiteX4" fmla="*/ 14998 w 2315678"/>
                <a:gd name="connsiteY4" fmla="*/ 0 h 927927"/>
                <a:gd name="connsiteX5" fmla="*/ 2165683 w 2315678"/>
                <a:gd name="connsiteY5" fmla="*/ 0 h 927927"/>
                <a:gd name="connsiteX6" fmla="*/ 2191213 w 2315678"/>
                <a:gd name="connsiteY6" fmla="*/ 41861 h 927927"/>
                <a:gd name="connsiteX7" fmla="*/ 2315678 w 2315678"/>
                <a:gd name="connsiteY7" fmla="*/ 463963 h 927927"/>
                <a:gd name="connsiteX0" fmla="*/ 2228027 w 2315678"/>
                <a:gd name="connsiteY0" fmla="*/ 927927 h 927927"/>
                <a:gd name="connsiteX1" fmla="*/ 3303 w 2315678"/>
                <a:gd name="connsiteY1" fmla="*/ 927927 h 927927"/>
                <a:gd name="connsiteX2" fmla="*/ 526107 w 2315678"/>
                <a:gd name="connsiteY2" fmla="*/ 463963 h 927927"/>
                <a:gd name="connsiteX3" fmla="*/ 2232 w 2315678"/>
                <a:gd name="connsiteY3" fmla="*/ 41861 h 927927"/>
                <a:gd name="connsiteX4" fmla="*/ 14998 w 2315678"/>
                <a:gd name="connsiteY4" fmla="*/ 0 h 927927"/>
                <a:gd name="connsiteX5" fmla="*/ 2165683 w 2315678"/>
                <a:gd name="connsiteY5" fmla="*/ 0 h 927927"/>
                <a:gd name="connsiteX6" fmla="*/ 2191213 w 2315678"/>
                <a:gd name="connsiteY6" fmla="*/ 41861 h 927927"/>
                <a:gd name="connsiteX7" fmla="*/ 2315678 w 2315678"/>
                <a:gd name="connsiteY7" fmla="*/ 463963 h 927927"/>
                <a:gd name="connsiteX0" fmla="*/ 2228027 w 2315678"/>
                <a:gd name="connsiteY0" fmla="*/ 927927 h 927927"/>
                <a:gd name="connsiteX1" fmla="*/ 3303 w 2315678"/>
                <a:gd name="connsiteY1" fmla="*/ 927927 h 927927"/>
                <a:gd name="connsiteX2" fmla="*/ 526107 w 2315678"/>
                <a:gd name="connsiteY2" fmla="*/ 463963 h 927927"/>
                <a:gd name="connsiteX3" fmla="*/ 2232 w 2315678"/>
                <a:gd name="connsiteY3" fmla="*/ 41861 h 927927"/>
                <a:gd name="connsiteX4" fmla="*/ 14998 w 2315678"/>
                <a:gd name="connsiteY4" fmla="*/ 0 h 927927"/>
                <a:gd name="connsiteX5" fmla="*/ 2165683 w 2315678"/>
                <a:gd name="connsiteY5" fmla="*/ 0 h 927927"/>
                <a:gd name="connsiteX6" fmla="*/ 2191213 w 2315678"/>
                <a:gd name="connsiteY6" fmla="*/ 41861 h 927927"/>
                <a:gd name="connsiteX7" fmla="*/ 2315678 w 2315678"/>
                <a:gd name="connsiteY7" fmla="*/ 463963 h 927927"/>
                <a:gd name="connsiteX0" fmla="*/ 2235272 w 2322923"/>
                <a:gd name="connsiteY0" fmla="*/ 927927 h 927927"/>
                <a:gd name="connsiteX1" fmla="*/ 10548 w 2322923"/>
                <a:gd name="connsiteY1" fmla="*/ 927927 h 927927"/>
                <a:gd name="connsiteX2" fmla="*/ 533352 w 2322923"/>
                <a:gd name="connsiteY2" fmla="*/ 463963 h 927927"/>
                <a:gd name="connsiteX3" fmla="*/ 9477 w 2322923"/>
                <a:gd name="connsiteY3" fmla="*/ 41861 h 927927"/>
                <a:gd name="connsiteX4" fmla="*/ 22243 w 2322923"/>
                <a:gd name="connsiteY4" fmla="*/ 0 h 927927"/>
                <a:gd name="connsiteX5" fmla="*/ 2172928 w 2322923"/>
                <a:gd name="connsiteY5" fmla="*/ 0 h 927927"/>
                <a:gd name="connsiteX6" fmla="*/ 2198458 w 2322923"/>
                <a:gd name="connsiteY6" fmla="*/ 41861 h 927927"/>
                <a:gd name="connsiteX7" fmla="*/ 2322923 w 2322923"/>
                <a:gd name="connsiteY7" fmla="*/ 463963 h 927927"/>
                <a:gd name="connsiteX0" fmla="*/ 2234289 w 2321940"/>
                <a:gd name="connsiteY0" fmla="*/ 927927 h 927927"/>
                <a:gd name="connsiteX1" fmla="*/ 9565 w 2321940"/>
                <a:gd name="connsiteY1" fmla="*/ 927927 h 927927"/>
                <a:gd name="connsiteX2" fmla="*/ 532369 w 2321940"/>
                <a:gd name="connsiteY2" fmla="*/ 463963 h 927927"/>
                <a:gd name="connsiteX3" fmla="*/ 8494 w 2321940"/>
                <a:gd name="connsiteY3" fmla="*/ 41861 h 927927"/>
                <a:gd name="connsiteX4" fmla="*/ 62225 w 2321940"/>
                <a:gd name="connsiteY4" fmla="*/ 0 h 927927"/>
                <a:gd name="connsiteX5" fmla="*/ 2171945 w 2321940"/>
                <a:gd name="connsiteY5" fmla="*/ 0 h 927927"/>
                <a:gd name="connsiteX6" fmla="*/ 2197475 w 2321940"/>
                <a:gd name="connsiteY6" fmla="*/ 41861 h 927927"/>
                <a:gd name="connsiteX7" fmla="*/ 2321940 w 2321940"/>
                <a:gd name="connsiteY7" fmla="*/ 463963 h 927927"/>
                <a:gd name="connsiteX0" fmla="*/ 2234289 w 2321940"/>
                <a:gd name="connsiteY0" fmla="*/ 927927 h 927927"/>
                <a:gd name="connsiteX1" fmla="*/ 9565 w 2321940"/>
                <a:gd name="connsiteY1" fmla="*/ 927927 h 927927"/>
                <a:gd name="connsiteX2" fmla="*/ 532369 w 2321940"/>
                <a:gd name="connsiteY2" fmla="*/ 463963 h 927927"/>
                <a:gd name="connsiteX3" fmla="*/ 8494 w 2321940"/>
                <a:gd name="connsiteY3" fmla="*/ 41861 h 927927"/>
                <a:gd name="connsiteX4" fmla="*/ 62225 w 2321940"/>
                <a:gd name="connsiteY4" fmla="*/ 0 h 927927"/>
                <a:gd name="connsiteX5" fmla="*/ 2171945 w 2321940"/>
                <a:gd name="connsiteY5" fmla="*/ 0 h 927927"/>
                <a:gd name="connsiteX6" fmla="*/ 2240459 w 2321940"/>
                <a:gd name="connsiteY6" fmla="*/ 41861 h 927927"/>
                <a:gd name="connsiteX7" fmla="*/ 2321940 w 2321940"/>
                <a:gd name="connsiteY7" fmla="*/ 463963 h 927927"/>
                <a:gd name="connsiteX0" fmla="*/ 2234289 w 2764333"/>
                <a:gd name="connsiteY0" fmla="*/ 927927 h 927927"/>
                <a:gd name="connsiteX1" fmla="*/ 9565 w 2764333"/>
                <a:gd name="connsiteY1" fmla="*/ 927927 h 927927"/>
                <a:gd name="connsiteX2" fmla="*/ 532369 w 2764333"/>
                <a:gd name="connsiteY2" fmla="*/ 463963 h 927927"/>
                <a:gd name="connsiteX3" fmla="*/ 8494 w 2764333"/>
                <a:gd name="connsiteY3" fmla="*/ 41861 h 927927"/>
                <a:gd name="connsiteX4" fmla="*/ 62225 w 2764333"/>
                <a:gd name="connsiteY4" fmla="*/ 0 h 927927"/>
                <a:gd name="connsiteX5" fmla="*/ 2171945 w 2764333"/>
                <a:gd name="connsiteY5" fmla="*/ 0 h 927927"/>
                <a:gd name="connsiteX6" fmla="*/ 2240459 w 2764333"/>
                <a:gd name="connsiteY6" fmla="*/ 41861 h 927927"/>
                <a:gd name="connsiteX7" fmla="*/ 2764333 w 2764333"/>
                <a:gd name="connsiteY7" fmla="*/ 463963 h 927927"/>
                <a:gd name="connsiteX0" fmla="*/ 2234289 w 2764333"/>
                <a:gd name="connsiteY0" fmla="*/ 927927 h 927927"/>
                <a:gd name="connsiteX1" fmla="*/ 9565 w 2764333"/>
                <a:gd name="connsiteY1" fmla="*/ 927927 h 927927"/>
                <a:gd name="connsiteX2" fmla="*/ 532369 w 2764333"/>
                <a:gd name="connsiteY2" fmla="*/ 463963 h 927927"/>
                <a:gd name="connsiteX3" fmla="*/ 8494 w 2764333"/>
                <a:gd name="connsiteY3" fmla="*/ 41861 h 927927"/>
                <a:gd name="connsiteX4" fmla="*/ 62225 w 2764333"/>
                <a:gd name="connsiteY4" fmla="*/ 0 h 927927"/>
                <a:gd name="connsiteX5" fmla="*/ 2171945 w 2764333"/>
                <a:gd name="connsiteY5" fmla="*/ 0 h 927927"/>
                <a:gd name="connsiteX6" fmla="*/ 2240459 w 2764333"/>
                <a:gd name="connsiteY6" fmla="*/ 41861 h 927927"/>
                <a:gd name="connsiteX7" fmla="*/ 2764333 w 2764333"/>
                <a:gd name="connsiteY7" fmla="*/ 463963 h 927927"/>
                <a:gd name="connsiteX0" fmla="*/ 2234289 w 2764333"/>
                <a:gd name="connsiteY0" fmla="*/ 927927 h 927927"/>
                <a:gd name="connsiteX1" fmla="*/ 9565 w 2764333"/>
                <a:gd name="connsiteY1" fmla="*/ 927927 h 927927"/>
                <a:gd name="connsiteX2" fmla="*/ 532369 w 2764333"/>
                <a:gd name="connsiteY2" fmla="*/ 463963 h 927927"/>
                <a:gd name="connsiteX3" fmla="*/ 8494 w 2764333"/>
                <a:gd name="connsiteY3" fmla="*/ 41861 h 927927"/>
                <a:gd name="connsiteX4" fmla="*/ 62225 w 2764333"/>
                <a:gd name="connsiteY4" fmla="*/ 0 h 927927"/>
                <a:gd name="connsiteX5" fmla="*/ 2171945 w 2764333"/>
                <a:gd name="connsiteY5" fmla="*/ 0 h 927927"/>
                <a:gd name="connsiteX6" fmla="*/ 2240459 w 2764333"/>
                <a:gd name="connsiteY6" fmla="*/ 41861 h 927927"/>
                <a:gd name="connsiteX7" fmla="*/ 2764333 w 2764333"/>
                <a:gd name="connsiteY7" fmla="*/ 463963 h 927927"/>
                <a:gd name="connsiteX0" fmla="*/ 2234289 w 2764333"/>
                <a:gd name="connsiteY0" fmla="*/ 927927 h 927927"/>
                <a:gd name="connsiteX1" fmla="*/ 9565 w 2764333"/>
                <a:gd name="connsiteY1" fmla="*/ 927927 h 927927"/>
                <a:gd name="connsiteX2" fmla="*/ 532369 w 2764333"/>
                <a:gd name="connsiteY2" fmla="*/ 463963 h 927927"/>
                <a:gd name="connsiteX3" fmla="*/ 8494 w 2764333"/>
                <a:gd name="connsiteY3" fmla="*/ 41861 h 927927"/>
                <a:gd name="connsiteX4" fmla="*/ 62225 w 2764333"/>
                <a:gd name="connsiteY4" fmla="*/ 0 h 927927"/>
                <a:gd name="connsiteX5" fmla="*/ 2132999 w 2764333"/>
                <a:gd name="connsiteY5" fmla="*/ 0 h 927927"/>
                <a:gd name="connsiteX6" fmla="*/ 2240459 w 2764333"/>
                <a:gd name="connsiteY6" fmla="*/ 41861 h 927927"/>
                <a:gd name="connsiteX7" fmla="*/ 2764333 w 2764333"/>
                <a:gd name="connsiteY7" fmla="*/ 463963 h 927927"/>
                <a:gd name="connsiteX0" fmla="*/ 2391973 w 2764333"/>
                <a:gd name="connsiteY0" fmla="*/ 927927 h 927927"/>
                <a:gd name="connsiteX1" fmla="*/ 9565 w 2764333"/>
                <a:gd name="connsiteY1" fmla="*/ 927927 h 927927"/>
                <a:gd name="connsiteX2" fmla="*/ 532369 w 2764333"/>
                <a:gd name="connsiteY2" fmla="*/ 463963 h 927927"/>
                <a:gd name="connsiteX3" fmla="*/ 8494 w 2764333"/>
                <a:gd name="connsiteY3" fmla="*/ 41861 h 927927"/>
                <a:gd name="connsiteX4" fmla="*/ 62225 w 2764333"/>
                <a:gd name="connsiteY4" fmla="*/ 0 h 927927"/>
                <a:gd name="connsiteX5" fmla="*/ 2132999 w 2764333"/>
                <a:gd name="connsiteY5" fmla="*/ 0 h 927927"/>
                <a:gd name="connsiteX6" fmla="*/ 2240459 w 2764333"/>
                <a:gd name="connsiteY6" fmla="*/ 41861 h 927927"/>
                <a:gd name="connsiteX7" fmla="*/ 2764333 w 2764333"/>
                <a:gd name="connsiteY7" fmla="*/ 463963 h 927927"/>
                <a:gd name="connsiteX0" fmla="*/ 2391973 w 2764333"/>
                <a:gd name="connsiteY0" fmla="*/ 927927 h 927927"/>
                <a:gd name="connsiteX1" fmla="*/ 9565 w 2764333"/>
                <a:gd name="connsiteY1" fmla="*/ 927927 h 927927"/>
                <a:gd name="connsiteX2" fmla="*/ 532369 w 2764333"/>
                <a:gd name="connsiteY2" fmla="*/ 463963 h 927927"/>
                <a:gd name="connsiteX3" fmla="*/ 8495 w 2764333"/>
                <a:gd name="connsiteY3" fmla="*/ 41861 h 927927"/>
                <a:gd name="connsiteX4" fmla="*/ 62225 w 2764333"/>
                <a:gd name="connsiteY4" fmla="*/ 0 h 927927"/>
                <a:gd name="connsiteX5" fmla="*/ 2132999 w 2764333"/>
                <a:gd name="connsiteY5" fmla="*/ 0 h 927927"/>
                <a:gd name="connsiteX6" fmla="*/ 2240459 w 2764333"/>
                <a:gd name="connsiteY6" fmla="*/ 41861 h 927927"/>
                <a:gd name="connsiteX7" fmla="*/ 2764333 w 2764333"/>
                <a:gd name="connsiteY7" fmla="*/ 463963 h 927927"/>
                <a:gd name="connsiteX0" fmla="*/ 2391973 w 2764333"/>
                <a:gd name="connsiteY0" fmla="*/ 927927 h 927927"/>
                <a:gd name="connsiteX1" fmla="*/ 9565 w 2764333"/>
                <a:gd name="connsiteY1" fmla="*/ 927927 h 927927"/>
                <a:gd name="connsiteX2" fmla="*/ 518817 w 2764333"/>
                <a:gd name="connsiteY2" fmla="*/ 463963 h 927927"/>
                <a:gd name="connsiteX3" fmla="*/ 8495 w 2764333"/>
                <a:gd name="connsiteY3" fmla="*/ 41861 h 927927"/>
                <a:gd name="connsiteX4" fmla="*/ 62225 w 2764333"/>
                <a:gd name="connsiteY4" fmla="*/ 0 h 927927"/>
                <a:gd name="connsiteX5" fmla="*/ 2132999 w 2764333"/>
                <a:gd name="connsiteY5" fmla="*/ 0 h 927927"/>
                <a:gd name="connsiteX6" fmla="*/ 2240459 w 2764333"/>
                <a:gd name="connsiteY6" fmla="*/ 41861 h 927927"/>
                <a:gd name="connsiteX7" fmla="*/ 2764333 w 2764333"/>
                <a:gd name="connsiteY7" fmla="*/ 463963 h 927927"/>
                <a:gd name="connsiteX0" fmla="*/ 2391973 w 2764333"/>
                <a:gd name="connsiteY0" fmla="*/ 927927 h 927927"/>
                <a:gd name="connsiteX1" fmla="*/ 9565 w 2764333"/>
                <a:gd name="connsiteY1" fmla="*/ 927927 h 927927"/>
                <a:gd name="connsiteX2" fmla="*/ 518817 w 2764333"/>
                <a:gd name="connsiteY2" fmla="*/ 463963 h 927927"/>
                <a:gd name="connsiteX3" fmla="*/ 8495 w 2764333"/>
                <a:gd name="connsiteY3" fmla="*/ 41861 h 927927"/>
                <a:gd name="connsiteX4" fmla="*/ 62225 w 2764333"/>
                <a:gd name="connsiteY4" fmla="*/ 0 h 927927"/>
                <a:gd name="connsiteX5" fmla="*/ 2132999 w 2764333"/>
                <a:gd name="connsiteY5" fmla="*/ 0 h 927927"/>
                <a:gd name="connsiteX6" fmla="*/ 2240459 w 2764333"/>
                <a:gd name="connsiteY6" fmla="*/ 41861 h 927927"/>
                <a:gd name="connsiteX7" fmla="*/ 2764333 w 2764333"/>
                <a:gd name="connsiteY7" fmla="*/ 463963 h 927927"/>
                <a:gd name="connsiteX0" fmla="*/ 2391973 w 2764333"/>
                <a:gd name="connsiteY0" fmla="*/ 927927 h 927927"/>
                <a:gd name="connsiteX1" fmla="*/ 9565 w 2764333"/>
                <a:gd name="connsiteY1" fmla="*/ 927927 h 927927"/>
                <a:gd name="connsiteX2" fmla="*/ 518817 w 2764333"/>
                <a:gd name="connsiteY2" fmla="*/ 463963 h 927927"/>
                <a:gd name="connsiteX3" fmla="*/ 8495 w 2764333"/>
                <a:gd name="connsiteY3" fmla="*/ 41861 h 927927"/>
                <a:gd name="connsiteX4" fmla="*/ 62225 w 2764333"/>
                <a:gd name="connsiteY4" fmla="*/ 0 h 927927"/>
                <a:gd name="connsiteX5" fmla="*/ 2132999 w 2764333"/>
                <a:gd name="connsiteY5" fmla="*/ 0 h 927927"/>
                <a:gd name="connsiteX6" fmla="*/ 2240459 w 2764333"/>
                <a:gd name="connsiteY6" fmla="*/ 41861 h 927927"/>
                <a:gd name="connsiteX7" fmla="*/ 2764333 w 2764333"/>
                <a:gd name="connsiteY7" fmla="*/ 463963 h 927927"/>
                <a:gd name="connsiteX0" fmla="*/ 2391734 w 2764094"/>
                <a:gd name="connsiteY0" fmla="*/ 927927 h 927927"/>
                <a:gd name="connsiteX1" fmla="*/ 9326 w 2764094"/>
                <a:gd name="connsiteY1" fmla="*/ 927927 h 927927"/>
                <a:gd name="connsiteX2" fmla="*/ 518578 w 2764094"/>
                <a:gd name="connsiteY2" fmla="*/ 463963 h 927927"/>
                <a:gd name="connsiteX3" fmla="*/ 8256 w 2764094"/>
                <a:gd name="connsiteY3" fmla="*/ 41861 h 927927"/>
                <a:gd name="connsiteX4" fmla="*/ 61986 w 2764094"/>
                <a:gd name="connsiteY4" fmla="*/ 0 h 927927"/>
                <a:gd name="connsiteX5" fmla="*/ 2132760 w 2764094"/>
                <a:gd name="connsiteY5" fmla="*/ 0 h 927927"/>
                <a:gd name="connsiteX6" fmla="*/ 2240220 w 2764094"/>
                <a:gd name="connsiteY6" fmla="*/ 41861 h 927927"/>
                <a:gd name="connsiteX7" fmla="*/ 2764094 w 2764094"/>
                <a:gd name="connsiteY7" fmla="*/ 463963 h 927927"/>
                <a:gd name="connsiteX0" fmla="*/ 2391759 w 2764119"/>
                <a:gd name="connsiteY0" fmla="*/ 927927 h 927927"/>
                <a:gd name="connsiteX1" fmla="*/ 9351 w 2764119"/>
                <a:gd name="connsiteY1" fmla="*/ 927927 h 927927"/>
                <a:gd name="connsiteX2" fmla="*/ 518603 w 2764119"/>
                <a:gd name="connsiteY2" fmla="*/ 463963 h 927927"/>
                <a:gd name="connsiteX3" fmla="*/ 8281 w 2764119"/>
                <a:gd name="connsiteY3" fmla="*/ 41861 h 927927"/>
                <a:gd name="connsiteX4" fmla="*/ 60619 w 2764119"/>
                <a:gd name="connsiteY4" fmla="*/ 0 h 927927"/>
                <a:gd name="connsiteX5" fmla="*/ 2132785 w 2764119"/>
                <a:gd name="connsiteY5" fmla="*/ 0 h 927927"/>
                <a:gd name="connsiteX6" fmla="*/ 2240245 w 2764119"/>
                <a:gd name="connsiteY6" fmla="*/ 41861 h 927927"/>
                <a:gd name="connsiteX7" fmla="*/ 2764119 w 2764119"/>
                <a:gd name="connsiteY7" fmla="*/ 463963 h 927927"/>
                <a:gd name="connsiteX0" fmla="*/ 2391759 w 2764119"/>
                <a:gd name="connsiteY0" fmla="*/ 927927 h 927927"/>
                <a:gd name="connsiteX1" fmla="*/ 9351 w 2764119"/>
                <a:gd name="connsiteY1" fmla="*/ 927927 h 927927"/>
                <a:gd name="connsiteX2" fmla="*/ 518603 w 2764119"/>
                <a:gd name="connsiteY2" fmla="*/ 463963 h 927927"/>
                <a:gd name="connsiteX3" fmla="*/ 8281 w 2764119"/>
                <a:gd name="connsiteY3" fmla="*/ 41861 h 927927"/>
                <a:gd name="connsiteX4" fmla="*/ 60619 w 2764119"/>
                <a:gd name="connsiteY4" fmla="*/ 0 h 927927"/>
                <a:gd name="connsiteX5" fmla="*/ 2132785 w 2764119"/>
                <a:gd name="connsiteY5" fmla="*/ 0 h 927927"/>
                <a:gd name="connsiteX6" fmla="*/ 2282117 w 2764119"/>
                <a:gd name="connsiteY6" fmla="*/ 41861 h 927927"/>
                <a:gd name="connsiteX7" fmla="*/ 2764119 w 2764119"/>
                <a:gd name="connsiteY7" fmla="*/ 463963 h 927927"/>
                <a:gd name="connsiteX0" fmla="*/ 2391759 w 2792439"/>
                <a:gd name="connsiteY0" fmla="*/ 927927 h 927927"/>
                <a:gd name="connsiteX1" fmla="*/ 9351 w 2792439"/>
                <a:gd name="connsiteY1" fmla="*/ 927927 h 927927"/>
                <a:gd name="connsiteX2" fmla="*/ 518603 w 2792439"/>
                <a:gd name="connsiteY2" fmla="*/ 463963 h 927927"/>
                <a:gd name="connsiteX3" fmla="*/ 8281 w 2792439"/>
                <a:gd name="connsiteY3" fmla="*/ 41861 h 927927"/>
                <a:gd name="connsiteX4" fmla="*/ 60619 w 2792439"/>
                <a:gd name="connsiteY4" fmla="*/ 0 h 927927"/>
                <a:gd name="connsiteX5" fmla="*/ 2132785 w 2792439"/>
                <a:gd name="connsiteY5" fmla="*/ 0 h 927927"/>
                <a:gd name="connsiteX6" fmla="*/ 2282117 w 2792439"/>
                <a:gd name="connsiteY6" fmla="*/ 41861 h 927927"/>
                <a:gd name="connsiteX7" fmla="*/ 2792439 w 2792439"/>
                <a:gd name="connsiteY7" fmla="*/ 463963 h 927927"/>
                <a:gd name="connsiteX0" fmla="*/ 2391759 w 2792439"/>
                <a:gd name="connsiteY0" fmla="*/ 927927 h 927927"/>
                <a:gd name="connsiteX1" fmla="*/ 9351 w 2792439"/>
                <a:gd name="connsiteY1" fmla="*/ 927927 h 927927"/>
                <a:gd name="connsiteX2" fmla="*/ 518603 w 2792439"/>
                <a:gd name="connsiteY2" fmla="*/ 463963 h 927927"/>
                <a:gd name="connsiteX3" fmla="*/ 8281 w 2792439"/>
                <a:gd name="connsiteY3" fmla="*/ 41861 h 927927"/>
                <a:gd name="connsiteX4" fmla="*/ 60619 w 2792439"/>
                <a:gd name="connsiteY4" fmla="*/ 0 h 927927"/>
                <a:gd name="connsiteX5" fmla="*/ 2132785 w 2792439"/>
                <a:gd name="connsiteY5" fmla="*/ 0 h 927927"/>
                <a:gd name="connsiteX6" fmla="*/ 2282117 w 2792439"/>
                <a:gd name="connsiteY6" fmla="*/ 41861 h 927927"/>
                <a:gd name="connsiteX7" fmla="*/ 2792439 w 2792439"/>
                <a:gd name="connsiteY7" fmla="*/ 463963 h 927927"/>
                <a:gd name="connsiteX0" fmla="*/ 2391759 w 2792439"/>
                <a:gd name="connsiteY0" fmla="*/ 927927 h 927927"/>
                <a:gd name="connsiteX1" fmla="*/ 9351 w 2792439"/>
                <a:gd name="connsiteY1" fmla="*/ 927927 h 927927"/>
                <a:gd name="connsiteX2" fmla="*/ 518603 w 2792439"/>
                <a:gd name="connsiteY2" fmla="*/ 463963 h 927927"/>
                <a:gd name="connsiteX3" fmla="*/ 8281 w 2792439"/>
                <a:gd name="connsiteY3" fmla="*/ 41861 h 927927"/>
                <a:gd name="connsiteX4" fmla="*/ 60619 w 2792439"/>
                <a:gd name="connsiteY4" fmla="*/ 0 h 927927"/>
                <a:gd name="connsiteX5" fmla="*/ 2132785 w 2792439"/>
                <a:gd name="connsiteY5" fmla="*/ 0 h 927927"/>
                <a:gd name="connsiteX6" fmla="*/ 2282117 w 2792439"/>
                <a:gd name="connsiteY6" fmla="*/ 41861 h 927927"/>
                <a:gd name="connsiteX7" fmla="*/ 2792439 w 2792439"/>
                <a:gd name="connsiteY7" fmla="*/ 463963 h 927927"/>
                <a:gd name="connsiteX0" fmla="*/ 2391759 w 2792439"/>
                <a:gd name="connsiteY0" fmla="*/ 927927 h 927927"/>
                <a:gd name="connsiteX1" fmla="*/ 9351 w 2792439"/>
                <a:gd name="connsiteY1" fmla="*/ 927927 h 927927"/>
                <a:gd name="connsiteX2" fmla="*/ 518603 w 2792439"/>
                <a:gd name="connsiteY2" fmla="*/ 463963 h 927927"/>
                <a:gd name="connsiteX3" fmla="*/ 8281 w 2792439"/>
                <a:gd name="connsiteY3" fmla="*/ 41861 h 927927"/>
                <a:gd name="connsiteX4" fmla="*/ 60619 w 2792439"/>
                <a:gd name="connsiteY4" fmla="*/ 0 h 927927"/>
                <a:gd name="connsiteX5" fmla="*/ 2177437 w 2792439"/>
                <a:gd name="connsiteY5" fmla="*/ 0 h 927927"/>
                <a:gd name="connsiteX6" fmla="*/ 2282117 w 2792439"/>
                <a:gd name="connsiteY6" fmla="*/ 41861 h 927927"/>
                <a:gd name="connsiteX7" fmla="*/ 2792439 w 2792439"/>
                <a:gd name="connsiteY7" fmla="*/ 463963 h 927927"/>
                <a:gd name="connsiteX0" fmla="*/ 2429738 w 2792439"/>
                <a:gd name="connsiteY0" fmla="*/ 927927 h 927927"/>
                <a:gd name="connsiteX1" fmla="*/ 9351 w 2792439"/>
                <a:gd name="connsiteY1" fmla="*/ 927927 h 927927"/>
                <a:gd name="connsiteX2" fmla="*/ 518603 w 2792439"/>
                <a:gd name="connsiteY2" fmla="*/ 463963 h 927927"/>
                <a:gd name="connsiteX3" fmla="*/ 8281 w 2792439"/>
                <a:gd name="connsiteY3" fmla="*/ 41861 h 927927"/>
                <a:gd name="connsiteX4" fmla="*/ 60619 w 2792439"/>
                <a:gd name="connsiteY4" fmla="*/ 0 h 927927"/>
                <a:gd name="connsiteX5" fmla="*/ 2177437 w 2792439"/>
                <a:gd name="connsiteY5" fmla="*/ 0 h 927927"/>
                <a:gd name="connsiteX6" fmla="*/ 2282117 w 2792439"/>
                <a:gd name="connsiteY6" fmla="*/ 41861 h 927927"/>
                <a:gd name="connsiteX7" fmla="*/ 2792439 w 2792439"/>
                <a:gd name="connsiteY7" fmla="*/ 463963 h 927927"/>
                <a:gd name="connsiteX0" fmla="*/ 2429738 w 2792439"/>
                <a:gd name="connsiteY0" fmla="*/ 927927 h 927927"/>
                <a:gd name="connsiteX1" fmla="*/ 9351 w 2792439"/>
                <a:gd name="connsiteY1" fmla="*/ 927927 h 927927"/>
                <a:gd name="connsiteX2" fmla="*/ 518603 w 2792439"/>
                <a:gd name="connsiteY2" fmla="*/ 463963 h 927927"/>
                <a:gd name="connsiteX3" fmla="*/ 8280 w 2792439"/>
                <a:gd name="connsiteY3" fmla="*/ 41861 h 927927"/>
                <a:gd name="connsiteX4" fmla="*/ 60619 w 2792439"/>
                <a:gd name="connsiteY4" fmla="*/ 0 h 927927"/>
                <a:gd name="connsiteX5" fmla="*/ 2177437 w 2792439"/>
                <a:gd name="connsiteY5" fmla="*/ 0 h 927927"/>
                <a:gd name="connsiteX6" fmla="*/ 2282117 w 2792439"/>
                <a:gd name="connsiteY6" fmla="*/ 41861 h 927927"/>
                <a:gd name="connsiteX7" fmla="*/ 2792439 w 2792439"/>
                <a:gd name="connsiteY7" fmla="*/ 463963 h 927927"/>
                <a:gd name="connsiteX0" fmla="*/ 2429738 w 2792439"/>
                <a:gd name="connsiteY0" fmla="*/ 927927 h 927927"/>
                <a:gd name="connsiteX1" fmla="*/ 9351 w 2792439"/>
                <a:gd name="connsiteY1" fmla="*/ 927927 h 927927"/>
                <a:gd name="connsiteX2" fmla="*/ 518709 w 2792439"/>
                <a:gd name="connsiteY2" fmla="*/ 463963 h 927927"/>
                <a:gd name="connsiteX3" fmla="*/ 8280 w 2792439"/>
                <a:gd name="connsiteY3" fmla="*/ 41861 h 927927"/>
                <a:gd name="connsiteX4" fmla="*/ 60619 w 2792439"/>
                <a:gd name="connsiteY4" fmla="*/ 0 h 927927"/>
                <a:gd name="connsiteX5" fmla="*/ 2177437 w 2792439"/>
                <a:gd name="connsiteY5" fmla="*/ 0 h 927927"/>
                <a:gd name="connsiteX6" fmla="*/ 2282117 w 2792439"/>
                <a:gd name="connsiteY6" fmla="*/ 41861 h 927927"/>
                <a:gd name="connsiteX7" fmla="*/ 2792439 w 2792439"/>
                <a:gd name="connsiteY7" fmla="*/ 463963 h 927927"/>
                <a:gd name="connsiteX0" fmla="*/ 2429738 w 2792439"/>
                <a:gd name="connsiteY0" fmla="*/ 927927 h 927927"/>
                <a:gd name="connsiteX1" fmla="*/ 9351 w 2792439"/>
                <a:gd name="connsiteY1" fmla="*/ 927927 h 927927"/>
                <a:gd name="connsiteX2" fmla="*/ 518709 w 2792439"/>
                <a:gd name="connsiteY2" fmla="*/ 463963 h 927927"/>
                <a:gd name="connsiteX3" fmla="*/ 8280 w 2792439"/>
                <a:gd name="connsiteY3" fmla="*/ 41861 h 927927"/>
                <a:gd name="connsiteX4" fmla="*/ 60619 w 2792439"/>
                <a:gd name="connsiteY4" fmla="*/ 0 h 927927"/>
                <a:gd name="connsiteX5" fmla="*/ 2177437 w 2792439"/>
                <a:gd name="connsiteY5" fmla="*/ 0 h 927927"/>
                <a:gd name="connsiteX6" fmla="*/ 2282117 w 2792439"/>
                <a:gd name="connsiteY6" fmla="*/ 41861 h 927927"/>
                <a:gd name="connsiteX7" fmla="*/ 2792439 w 2792439"/>
                <a:gd name="connsiteY7" fmla="*/ 463963 h 927927"/>
                <a:gd name="connsiteX0" fmla="*/ 2429738 w 2792439"/>
                <a:gd name="connsiteY0" fmla="*/ 927927 h 927927"/>
                <a:gd name="connsiteX1" fmla="*/ 9351 w 2792439"/>
                <a:gd name="connsiteY1" fmla="*/ 927927 h 927927"/>
                <a:gd name="connsiteX2" fmla="*/ 518709 w 2792439"/>
                <a:gd name="connsiteY2" fmla="*/ 463963 h 927927"/>
                <a:gd name="connsiteX3" fmla="*/ 8280 w 2792439"/>
                <a:gd name="connsiteY3" fmla="*/ 41861 h 927927"/>
                <a:gd name="connsiteX4" fmla="*/ 60619 w 2792439"/>
                <a:gd name="connsiteY4" fmla="*/ 0 h 927927"/>
                <a:gd name="connsiteX5" fmla="*/ 2177437 w 2792439"/>
                <a:gd name="connsiteY5" fmla="*/ 0 h 927927"/>
                <a:gd name="connsiteX6" fmla="*/ 2282117 w 2792439"/>
                <a:gd name="connsiteY6" fmla="*/ 41861 h 927927"/>
                <a:gd name="connsiteX7" fmla="*/ 2792439 w 2792439"/>
                <a:gd name="connsiteY7" fmla="*/ 463963 h 927927"/>
                <a:gd name="connsiteX0" fmla="*/ 2429740 w 2792441"/>
                <a:gd name="connsiteY0" fmla="*/ 927927 h 927927"/>
                <a:gd name="connsiteX1" fmla="*/ 9353 w 2792441"/>
                <a:gd name="connsiteY1" fmla="*/ 927927 h 927927"/>
                <a:gd name="connsiteX2" fmla="*/ 518711 w 2792441"/>
                <a:gd name="connsiteY2" fmla="*/ 463963 h 927927"/>
                <a:gd name="connsiteX3" fmla="*/ 8282 w 2792441"/>
                <a:gd name="connsiteY3" fmla="*/ 41861 h 927927"/>
                <a:gd name="connsiteX4" fmla="*/ 60621 w 2792441"/>
                <a:gd name="connsiteY4" fmla="*/ 0 h 927927"/>
                <a:gd name="connsiteX5" fmla="*/ 2177439 w 2792441"/>
                <a:gd name="connsiteY5" fmla="*/ 0 h 927927"/>
                <a:gd name="connsiteX6" fmla="*/ 2282119 w 2792441"/>
                <a:gd name="connsiteY6" fmla="*/ 41861 h 927927"/>
                <a:gd name="connsiteX7" fmla="*/ 2792441 w 2792441"/>
                <a:gd name="connsiteY7" fmla="*/ 463963 h 927927"/>
                <a:gd name="connsiteX0" fmla="*/ 2429740 w 2792441"/>
                <a:gd name="connsiteY0" fmla="*/ 927927 h 927927"/>
                <a:gd name="connsiteX1" fmla="*/ 9353 w 2792441"/>
                <a:gd name="connsiteY1" fmla="*/ 927927 h 927927"/>
                <a:gd name="connsiteX2" fmla="*/ 518711 w 2792441"/>
                <a:gd name="connsiteY2" fmla="*/ 463963 h 927927"/>
                <a:gd name="connsiteX3" fmla="*/ 8282 w 2792441"/>
                <a:gd name="connsiteY3" fmla="*/ 41861 h 927927"/>
                <a:gd name="connsiteX4" fmla="*/ 60633 w 2792441"/>
                <a:gd name="connsiteY4" fmla="*/ 0 h 927927"/>
                <a:gd name="connsiteX5" fmla="*/ 2177439 w 2792441"/>
                <a:gd name="connsiteY5" fmla="*/ 0 h 927927"/>
                <a:gd name="connsiteX6" fmla="*/ 2282119 w 2792441"/>
                <a:gd name="connsiteY6" fmla="*/ 41861 h 927927"/>
                <a:gd name="connsiteX7" fmla="*/ 2792441 w 2792441"/>
                <a:gd name="connsiteY7" fmla="*/ 463963 h 927927"/>
                <a:gd name="connsiteX0" fmla="*/ 2429740 w 2792441"/>
                <a:gd name="connsiteY0" fmla="*/ 927927 h 927927"/>
                <a:gd name="connsiteX1" fmla="*/ 9353 w 2792441"/>
                <a:gd name="connsiteY1" fmla="*/ 927927 h 927927"/>
                <a:gd name="connsiteX2" fmla="*/ 518711 w 2792441"/>
                <a:gd name="connsiteY2" fmla="*/ 463963 h 927927"/>
                <a:gd name="connsiteX3" fmla="*/ 8282 w 2792441"/>
                <a:gd name="connsiteY3" fmla="*/ 41861 h 927927"/>
                <a:gd name="connsiteX4" fmla="*/ 60633 w 2792441"/>
                <a:gd name="connsiteY4" fmla="*/ 0 h 927927"/>
                <a:gd name="connsiteX5" fmla="*/ 2177439 w 2792441"/>
                <a:gd name="connsiteY5" fmla="*/ 0 h 927927"/>
                <a:gd name="connsiteX6" fmla="*/ 2323999 w 2792441"/>
                <a:gd name="connsiteY6" fmla="*/ 41861 h 927927"/>
                <a:gd name="connsiteX7" fmla="*/ 2792441 w 2792441"/>
                <a:gd name="connsiteY7" fmla="*/ 463963 h 927927"/>
                <a:gd name="connsiteX0" fmla="*/ 2429740 w 2834427"/>
                <a:gd name="connsiteY0" fmla="*/ 927927 h 927927"/>
                <a:gd name="connsiteX1" fmla="*/ 9353 w 2834427"/>
                <a:gd name="connsiteY1" fmla="*/ 927927 h 927927"/>
                <a:gd name="connsiteX2" fmla="*/ 518711 w 2834427"/>
                <a:gd name="connsiteY2" fmla="*/ 463963 h 927927"/>
                <a:gd name="connsiteX3" fmla="*/ 8282 w 2834427"/>
                <a:gd name="connsiteY3" fmla="*/ 41861 h 927927"/>
                <a:gd name="connsiteX4" fmla="*/ 60633 w 2834427"/>
                <a:gd name="connsiteY4" fmla="*/ 0 h 927927"/>
                <a:gd name="connsiteX5" fmla="*/ 2177439 w 2834427"/>
                <a:gd name="connsiteY5" fmla="*/ 0 h 927927"/>
                <a:gd name="connsiteX6" fmla="*/ 2323999 w 2834427"/>
                <a:gd name="connsiteY6" fmla="*/ 41861 h 927927"/>
                <a:gd name="connsiteX7" fmla="*/ 2834427 w 2834427"/>
                <a:gd name="connsiteY7" fmla="*/ 463963 h 927927"/>
                <a:gd name="connsiteX0" fmla="*/ 2429740 w 2834427"/>
                <a:gd name="connsiteY0" fmla="*/ 927927 h 927927"/>
                <a:gd name="connsiteX1" fmla="*/ 9353 w 2834427"/>
                <a:gd name="connsiteY1" fmla="*/ 927927 h 927927"/>
                <a:gd name="connsiteX2" fmla="*/ 518711 w 2834427"/>
                <a:gd name="connsiteY2" fmla="*/ 463963 h 927927"/>
                <a:gd name="connsiteX3" fmla="*/ 8282 w 2834427"/>
                <a:gd name="connsiteY3" fmla="*/ 41861 h 927927"/>
                <a:gd name="connsiteX4" fmla="*/ 60633 w 2834427"/>
                <a:gd name="connsiteY4" fmla="*/ 0 h 927927"/>
                <a:gd name="connsiteX5" fmla="*/ 2177439 w 2834427"/>
                <a:gd name="connsiteY5" fmla="*/ 0 h 927927"/>
                <a:gd name="connsiteX6" fmla="*/ 2323999 w 2834427"/>
                <a:gd name="connsiteY6" fmla="*/ 41861 h 927927"/>
                <a:gd name="connsiteX7" fmla="*/ 2834427 w 2834427"/>
                <a:gd name="connsiteY7" fmla="*/ 463963 h 927927"/>
                <a:gd name="connsiteX0" fmla="*/ 2429740 w 2834427"/>
                <a:gd name="connsiteY0" fmla="*/ 927927 h 927927"/>
                <a:gd name="connsiteX1" fmla="*/ 9353 w 2834427"/>
                <a:gd name="connsiteY1" fmla="*/ 927927 h 927927"/>
                <a:gd name="connsiteX2" fmla="*/ 518711 w 2834427"/>
                <a:gd name="connsiteY2" fmla="*/ 463963 h 927927"/>
                <a:gd name="connsiteX3" fmla="*/ 8282 w 2834427"/>
                <a:gd name="connsiteY3" fmla="*/ 41861 h 927927"/>
                <a:gd name="connsiteX4" fmla="*/ 60633 w 2834427"/>
                <a:gd name="connsiteY4" fmla="*/ 0 h 927927"/>
                <a:gd name="connsiteX5" fmla="*/ 2177439 w 2834427"/>
                <a:gd name="connsiteY5" fmla="*/ 0 h 927927"/>
                <a:gd name="connsiteX6" fmla="*/ 2323999 w 2834427"/>
                <a:gd name="connsiteY6" fmla="*/ 41861 h 927927"/>
                <a:gd name="connsiteX7" fmla="*/ 2834427 w 2834427"/>
                <a:gd name="connsiteY7" fmla="*/ 463963 h 927927"/>
                <a:gd name="connsiteX0" fmla="*/ 2429740 w 2834427"/>
                <a:gd name="connsiteY0" fmla="*/ 927927 h 927927"/>
                <a:gd name="connsiteX1" fmla="*/ 9353 w 2834427"/>
                <a:gd name="connsiteY1" fmla="*/ 927927 h 927927"/>
                <a:gd name="connsiteX2" fmla="*/ 518711 w 2834427"/>
                <a:gd name="connsiteY2" fmla="*/ 463963 h 927927"/>
                <a:gd name="connsiteX3" fmla="*/ 8282 w 2834427"/>
                <a:gd name="connsiteY3" fmla="*/ 41861 h 927927"/>
                <a:gd name="connsiteX4" fmla="*/ 60633 w 2834427"/>
                <a:gd name="connsiteY4" fmla="*/ 0 h 927927"/>
                <a:gd name="connsiteX5" fmla="*/ 2219298 w 2834427"/>
                <a:gd name="connsiteY5" fmla="*/ 0 h 927927"/>
                <a:gd name="connsiteX6" fmla="*/ 2323999 w 2834427"/>
                <a:gd name="connsiteY6" fmla="*/ 41861 h 927927"/>
                <a:gd name="connsiteX7" fmla="*/ 2834427 w 2834427"/>
                <a:gd name="connsiteY7" fmla="*/ 463963 h 927927"/>
                <a:gd name="connsiteX0" fmla="*/ 2471651 w 2834427"/>
                <a:gd name="connsiteY0" fmla="*/ 927927 h 927927"/>
                <a:gd name="connsiteX1" fmla="*/ 9353 w 2834427"/>
                <a:gd name="connsiteY1" fmla="*/ 927927 h 927927"/>
                <a:gd name="connsiteX2" fmla="*/ 518711 w 2834427"/>
                <a:gd name="connsiteY2" fmla="*/ 463963 h 927927"/>
                <a:gd name="connsiteX3" fmla="*/ 8282 w 2834427"/>
                <a:gd name="connsiteY3" fmla="*/ 41861 h 927927"/>
                <a:gd name="connsiteX4" fmla="*/ 60633 w 2834427"/>
                <a:gd name="connsiteY4" fmla="*/ 0 h 927927"/>
                <a:gd name="connsiteX5" fmla="*/ 2219298 w 2834427"/>
                <a:gd name="connsiteY5" fmla="*/ 0 h 927927"/>
                <a:gd name="connsiteX6" fmla="*/ 2323999 w 2834427"/>
                <a:gd name="connsiteY6" fmla="*/ 41861 h 927927"/>
                <a:gd name="connsiteX7" fmla="*/ 2834427 w 2834427"/>
                <a:gd name="connsiteY7" fmla="*/ 463963 h 927927"/>
                <a:gd name="connsiteX0" fmla="*/ 2471651 w 2834427"/>
                <a:gd name="connsiteY0" fmla="*/ 927927 h 927927"/>
                <a:gd name="connsiteX1" fmla="*/ 9353 w 2834427"/>
                <a:gd name="connsiteY1" fmla="*/ 927927 h 927927"/>
                <a:gd name="connsiteX2" fmla="*/ 518711 w 2834427"/>
                <a:gd name="connsiteY2" fmla="*/ 463963 h 927927"/>
                <a:gd name="connsiteX3" fmla="*/ 8281 w 2834427"/>
                <a:gd name="connsiteY3" fmla="*/ 41861 h 927927"/>
                <a:gd name="connsiteX4" fmla="*/ 60633 w 2834427"/>
                <a:gd name="connsiteY4" fmla="*/ 0 h 927927"/>
                <a:gd name="connsiteX5" fmla="*/ 2219298 w 2834427"/>
                <a:gd name="connsiteY5" fmla="*/ 0 h 927927"/>
                <a:gd name="connsiteX6" fmla="*/ 2323999 w 2834427"/>
                <a:gd name="connsiteY6" fmla="*/ 41861 h 927927"/>
                <a:gd name="connsiteX7" fmla="*/ 2834427 w 2834427"/>
                <a:gd name="connsiteY7" fmla="*/ 463963 h 927927"/>
                <a:gd name="connsiteX0" fmla="*/ 2471651 w 2834427"/>
                <a:gd name="connsiteY0" fmla="*/ 927927 h 927927"/>
                <a:gd name="connsiteX1" fmla="*/ 9353 w 2834427"/>
                <a:gd name="connsiteY1" fmla="*/ 927927 h 927927"/>
                <a:gd name="connsiteX2" fmla="*/ 1447662 w 2834427"/>
                <a:gd name="connsiteY2" fmla="*/ 463963 h 927927"/>
                <a:gd name="connsiteX3" fmla="*/ 8281 w 2834427"/>
                <a:gd name="connsiteY3" fmla="*/ 41861 h 927927"/>
                <a:gd name="connsiteX4" fmla="*/ 60633 w 2834427"/>
                <a:gd name="connsiteY4" fmla="*/ 0 h 927927"/>
                <a:gd name="connsiteX5" fmla="*/ 2219298 w 2834427"/>
                <a:gd name="connsiteY5" fmla="*/ 0 h 927927"/>
                <a:gd name="connsiteX6" fmla="*/ 2323999 w 2834427"/>
                <a:gd name="connsiteY6" fmla="*/ 41861 h 927927"/>
                <a:gd name="connsiteX7" fmla="*/ 2834427 w 2834427"/>
                <a:gd name="connsiteY7" fmla="*/ 463963 h 927927"/>
                <a:gd name="connsiteX0" fmla="*/ 2471651 w 2834427"/>
                <a:gd name="connsiteY0" fmla="*/ 927927 h 927927"/>
                <a:gd name="connsiteX1" fmla="*/ 9353 w 2834427"/>
                <a:gd name="connsiteY1" fmla="*/ 927927 h 927927"/>
                <a:gd name="connsiteX2" fmla="*/ 1447662 w 2834427"/>
                <a:gd name="connsiteY2" fmla="*/ 463963 h 927927"/>
                <a:gd name="connsiteX3" fmla="*/ 8281 w 2834427"/>
                <a:gd name="connsiteY3" fmla="*/ 41861 h 927927"/>
                <a:gd name="connsiteX4" fmla="*/ 60633 w 2834427"/>
                <a:gd name="connsiteY4" fmla="*/ 0 h 927927"/>
                <a:gd name="connsiteX5" fmla="*/ 2219298 w 2834427"/>
                <a:gd name="connsiteY5" fmla="*/ 0 h 927927"/>
                <a:gd name="connsiteX6" fmla="*/ 2323999 w 2834427"/>
                <a:gd name="connsiteY6" fmla="*/ 41861 h 927927"/>
                <a:gd name="connsiteX7" fmla="*/ 2834427 w 2834427"/>
                <a:gd name="connsiteY7" fmla="*/ 463963 h 927927"/>
                <a:gd name="connsiteX0" fmla="*/ 2471651 w 2834427"/>
                <a:gd name="connsiteY0" fmla="*/ 927927 h 927927"/>
                <a:gd name="connsiteX1" fmla="*/ 9353 w 2834427"/>
                <a:gd name="connsiteY1" fmla="*/ 927927 h 927927"/>
                <a:gd name="connsiteX2" fmla="*/ 1447662 w 2834427"/>
                <a:gd name="connsiteY2" fmla="*/ 463963 h 927927"/>
                <a:gd name="connsiteX3" fmla="*/ 8281 w 2834427"/>
                <a:gd name="connsiteY3" fmla="*/ 41861 h 927927"/>
                <a:gd name="connsiteX4" fmla="*/ 60633 w 2834427"/>
                <a:gd name="connsiteY4" fmla="*/ 0 h 927927"/>
                <a:gd name="connsiteX5" fmla="*/ 2219298 w 2834427"/>
                <a:gd name="connsiteY5" fmla="*/ 0 h 927927"/>
                <a:gd name="connsiteX6" fmla="*/ 2323999 w 2834427"/>
                <a:gd name="connsiteY6" fmla="*/ 41861 h 927927"/>
                <a:gd name="connsiteX7" fmla="*/ 2834427 w 2834427"/>
                <a:gd name="connsiteY7" fmla="*/ 463963 h 927927"/>
                <a:gd name="connsiteX0" fmla="*/ 2488320 w 2851096"/>
                <a:gd name="connsiteY0" fmla="*/ 927927 h 927927"/>
                <a:gd name="connsiteX1" fmla="*/ 26022 w 2851096"/>
                <a:gd name="connsiteY1" fmla="*/ 927927 h 927927"/>
                <a:gd name="connsiteX2" fmla="*/ 1464331 w 2851096"/>
                <a:gd name="connsiteY2" fmla="*/ 463963 h 927927"/>
                <a:gd name="connsiteX3" fmla="*/ 24950 w 2851096"/>
                <a:gd name="connsiteY3" fmla="*/ 41861 h 927927"/>
                <a:gd name="connsiteX4" fmla="*/ 77302 w 2851096"/>
                <a:gd name="connsiteY4" fmla="*/ 0 h 927927"/>
                <a:gd name="connsiteX5" fmla="*/ 2235967 w 2851096"/>
                <a:gd name="connsiteY5" fmla="*/ 0 h 927927"/>
                <a:gd name="connsiteX6" fmla="*/ 2340668 w 2851096"/>
                <a:gd name="connsiteY6" fmla="*/ 41861 h 927927"/>
                <a:gd name="connsiteX7" fmla="*/ 2851096 w 2851096"/>
                <a:gd name="connsiteY7" fmla="*/ 463963 h 927927"/>
                <a:gd name="connsiteX0" fmla="*/ 2486251 w 2849027"/>
                <a:gd name="connsiteY0" fmla="*/ 927927 h 927927"/>
                <a:gd name="connsiteX1" fmla="*/ 23953 w 2849027"/>
                <a:gd name="connsiteY1" fmla="*/ 927927 h 927927"/>
                <a:gd name="connsiteX2" fmla="*/ 1462262 w 2849027"/>
                <a:gd name="connsiteY2" fmla="*/ 463963 h 927927"/>
                <a:gd name="connsiteX3" fmla="*/ 22881 w 2849027"/>
                <a:gd name="connsiteY3" fmla="*/ 41861 h 927927"/>
                <a:gd name="connsiteX4" fmla="*/ 170507 w 2849027"/>
                <a:gd name="connsiteY4" fmla="*/ 0 h 927927"/>
                <a:gd name="connsiteX5" fmla="*/ 2233898 w 2849027"/>
                <a:gd name="connsiteY5" fmla="*/ 0 h 927927"/>
                <a:gd name="connsiteX6" fmla="*/ 2338599 w 2849027"/>
                <a:gd name="connsiteY6" fmla="*/ 41861 h 927927"/>
                <a:gd name="connsiteX7" fmla="*/ 2849027 w 2849027"/>
                <a:gd name="connsiteY7" fmla="*/ 463963 h 927927"/>
                <a:gd name="connsiteX0" fmla="*/ 2486251 w 2849027"/>
                <a:gd name="connsiteY0" fmla="*/ 927927 h 927927"/>
                <a:gd name="connsiteX1" fmla="*/ 23953 w 2849027"/>
                <a:gd name="connsiteY1" fmla="*/ 927927 h 927927"/>
                <a:gd name="connsiteX2" fmla="*/ 1462262 w 2849027"/>
                <a:gd name="connsiteY2" fmla="*/ 463963 h 927927"/>
                <a:gd name="connsiteX3" fmla="*/ 22881 w 2849027"/>
                <a:gd name="connsiteY3" fmla="*/ 41861 h 927927"/>
                <a:gd name="connsiteX4" fmla="*/ 170507 w 2849027"/>
                <a:gd name="connsiteY4" fmla="*/ 0 h 927927"/>
                <a:gd name="connsiteX5" fmla="*/ 2233898 w 2849027"/>
                <a:gd name="connsiteY5" fmla="*/ 0 h 927927"/>
                <a:gd name="connsiteX6" fmla="*/ 2456699 w 2849027"/>
                <a:gd name="connsiteY6" fmla="*/ 41861 h 927927"/>
                <a:gd name="connsiteX7" fmla="*/ 2849027 w 2849027"/>
                <a:gd name="connsiteY7" fmla="*/ 463963 h 927927"/>
                <a:gd name="connsiteX0" fmla="*/ 2486251 w 3896080"/>
                <a:gd name="connsiteY0" fmla="*/ 927927 h 927927"/>
                <a:gd name="connsiteX1" fmla="*/ 23953 w 3896080"/>
                <a:gd name="connsiteY1" fmla="*/ 927927 h 927927"/>
                <a:gd name="connsiteX2" fmla="*/ 1462262 w 3896080"/>
                <a:gd name="connsiteY2" fmla="*/ 463963 h 927927"/>
                <a:gd name="connsiteX3" fmla="*/ 22881 w 3896080"/>
                <a:gd name="connsiteY3" fmla="*/ 41861 h 927927"/>
                <a:gd name="connsiteX4" fmla="*/ 170507 w 3896080"/>
                <a:gd name="connsiteY4" fmla="*/ 0 h 927927"/>
                <a:gd name="connsiteX5" fmla="*/ 2233898 w 3896080"/>
                <a:gd name="connsiteY5" fmla="*/ 0 h 927927"/>
                <a:gd name="connsiteX6" fmla="*/ 2456699 w 3896080"/>
                <a:gd name="connsiteY6" fmla="*/ 41861 h 927927"/>
                <a:gd name="connsiteX7" fmla="*/ 3896080 w 3896080"/>
                <a:gd name="connsiteY7" fmla="*/ 463963 h 927927"/>
                <a:gd name="connsiteX0" fmla="*/ 2486251 w 3896080"/>
                <a:gd name="connsiteY0" fmla="*/ 927927 h 927927"/>
                <a:gd name="connsiteX1" fmla="*/ 23953 w 3896080"/>
                <a:gd name="connsiteY1" fmla="*/ 927927 h 927927"/>
                <a:gd name="connsiteX2" fmla="*/ 1462262 w 3896080"/>
                <a:gd name="connsiteY2" fmla="*/ 463963 h 927927"/>
                <a:gd name="connsiteX3" fmla="*/ 22881 w 3896080"/>
                <a:gd name="connsiteY3" fmla="*/ 41861 h 927927"/>
                <a:gd name="connsiteX4" fmla="*/ 170507 w 3896080"/>
                <a:gd name="connsiteY4" fmla="*/ 0 h 927927"/>
                <a:gd name="connsiteX5" fmla="*/ 2233898 w 3896080"/>
                <a:gd name="connsiteY5" fmla="*/ 0 h 927927"/>
                <a:gd name="connsiteX6" fmla="*/ 2456699 w 3896080"/>
                <a:gd name="connsiteY6" fmla="*/ 41861 h 927927"/>
                <a:gd name="connsiteX7" fmla="*/ 3896080 w 3896080"/>
                <a:gd name="connsiteY7" fmla="*/ 463963 h 927927"/>
                <a:gd name="connsiteX0" fmla="*/ 2486251 w 3896080"/>
                <a:gd name="connsiteY0" fmla="*/ 927927 h 927927"/>
                <a:gd name="connsiteX1" fmla="*/ 23953 w 3896080"/>
                <a:gd name="connsiteY1" fmla="*/ 927927 h 927927"/>
                <a:gd name="connsiteX2" fmla="*/ 1462262 w 3896080"/>
                <a:gd name="connsiteY2" fmla="*/ 463963 h 927927"/>
                <a:gd name="connsiteX3" fmla="*/ 22881 w 3896080"/>
                <a:gd name="connsiteY3" fmla="*/ 41861 h 927927"/>
                <a:gd name="connsiteX4" fmla="*/ 170507 w 3896080"/>
                <a:gd name="connsiteY4" fmla="*/ 0 h 927927"/>
                <a:gd name="connsiteX5" fmla="*/ 2233898 w 3896080"/>
                <a:gd name="connsiteY5" fmla="*/ 0 h 927927"/>
                <a:gd name="connsiteX6" fmla="*/ 2456699 w 3896080"/>
                <a:gd name="connsiteY6" fmla="*/ 41861 h 927927"/>
                <a:gd name="connsiteX7" fmla="*/ 3896080 w 3896080"/>
                <a:gd name="connsiteY7" fmla="*/ 463963 h 927927"/>
                <a:gd name="connsiteX0" fmla="*/ 2486251 w 3896080"/>
                <a:gd name="connsiteY0" fmla="*/ 927927 h 927927"/>
                <a:gd name="connsiteX1" fmla="*/ 23953 w 3896080"/>
                <a:gd name="connsiteY1" fmla="*/ 927927 h 927927"/>
                <a:gd name="connsiteX2" fmla="*/ 1462262 w 3896080"/>
                <a:gd name="connsiteY2" fmla="*/ 463963 h 927927"/>
                <a:gd name="connsiteX3" fmla="*/ 22881 w 3896080"/>
                <a:gd name="connsiteY3" fmla="*/ 41861 h 927927"/>
                <a:gd name="connsiteX4" fmla="*/ 170507 w 3896080"/>
                <a:gd name="connsiteY4" fmla="*/ 0 h 927927"/>
                <a:gd name="connsiteX5" fmla="*/ 2161447 w 3896080"/>
                <a:gd name="connsiteY5" fmla="*/ 0 h 927927"/>
                <a:gd name="connsiteX6" fmla="*/ 2456699 w 3896080"/>
                <a:gd name="connsiteY6" fmla="*/ 41861 h 927927"/>
                <a:gd name="connsiteX7" fmla="*/ 3896080 w 3896080"/>
                <a:gd name="connsiteY7" fmla="*/ 463963 h 927927"/>
                <a:gd name="connsiteX0" fmla="*/ 2871127 w 3896080"/>
                <a:gd name="connsiteY0" fmla="*/ 927927 h 927927"/>
                <a:gd name="connsiteX1" fmla="*/ 23953 w 3896080"/>
                <a:gd name="connsiteY1" fmla="*/ 927927 h 927927"/>
                <a:gd name="connsiteX2" fmla="*/ 1462262 w 3896080"/>
                <a:gd name="connsiteY2" fmla="*/ 463963 h 927927"/>
                <a:gd name="connsiteX3" fmla="*/ 22881 w 3896080"/>
                <a:gd name="connsiteY3" fmla="*/ 41861 h 927927"/>
                <a:gd name="connsiteX4" fmla="*/ 170507 w 3896080"/>
                <a:gd name="connsiteY4" fmla="*/ 0 h 927927"/>
                <a:gd name="connsiteX5" fmla="*/ 2161447 w 3896080"/>
                <a:gd name="connsiteY5" fmla="*/ 0 h 927927"/>
                <a:gd name="connsiteX6" fmla="*/ 2456699 w 3896080"/>
                <a:gd name="connsiteY6" fmla="*/ 41861 h 927927"/>
                <a:gd name="connsiteX7" fmla="*/ 3896080 w 3896080"/>
                <a:gd name="connsiteY7" fmla="*/ 463963 h 927927"/>
                <a:gd name="connsiteX0" fmla="*/ 2871128 w 3896081"/>
                <a:gd name="connsiteY0" fmla="*/ 927927 h 927927"/>
                <a:gd name="connsiteX1" fmla="*/ 23954 w 3896081"/>
                <a:gd name="connsiteY1" fmla="*/ 927927 h 927927"/>
                <a:gd name="connsiteX2" fmla="*/ 1462263 w 3896081"/>
                <a:gd name="connsiteY2" fmla="*/ 463963 h 927927"/>
                <a:gd name="connsiteX3" fmla="*/ 22882 w 3896081"/>
                <a:gd name="connsiteY3" fmla="*/ 41861 h 927927"/>
                <a:gd name="connsiteX4" fmla="*/ 170508 w 3896081"/>
                <a:gd name="connsiteY4" fmla="*/ 0 h 927927"/>
                <a:gd name="connsiteX5" fmla="*/ 2161448 w 3896081"/>
                <a:gd name="connsiteY5" fmla="*/ 0 h 927927"/>
                <a:gd name="connsiteX6" fmla="*/ 2456700 w 3896081"/>
                <a:gd name="connsiteY6" fmla="*/ 41861 h 927927"/>
                <a:gd name="connsiteX7" fmla="*/ 3896081 w 3896081"/>
                <a:gd name="connsiteY7" fmla="*/ 463963 h 927927"/>
                <a:gd name="connsiteX0" fmla="*/ 2871128 w 3896081"/>
                <a:gd name="connsiteY0" fmla="*/ 927927 h 927927"/>
                <a:gd name="connsiteX1" fmla="*/ 23954 w 3896081"/>
                <a:gd name="connsiteY1" fmla="*/ 927927 h 927927"/>
                <a:gd name="connsiteX2" fmla="*/ 151523 w 3896081"/>
                <a:gd name="connsiteY2" fmla="*/ 463963 h 927927"/>
                <a:gd name="connsiteX3" fmla="*/ 22882 w 3896081"/>
                <a:gd name="connsiteY3" fmla="*/ 41861 h 927927"/>
                <a:gd name="connsiteX4" fmla="*/ 170508 w 3896081"/>
                <a:gd name="connsiteY4" fmla="*/ 0 h 927927"/>
                <a:gd name="connsiteX5" fmla="*/ 2161448 w 3896081"/>
                <a:gd name="connsiteY5" fmla="*/ 0 h 927927"/>
                <a:gd name="connsiteX6" fmla="*/ 2456700 w 3896081"/>
                <a:gd name="connsiteY6" fmla="*/ 41861 h 927927"/>
                <a:gd name="connsiteX7" fmla="*/ 3896081 w 3896081"/>
                <a:gd name="connsiteY7" fmla="*/ 463963 h 927927"/>
                <a:gd name="connsiteX0" fmla="*/ 2871128 w 3896081"/>
                <a:gd name="connsiteY0" fmla="*/ 927927 h 927927"/>
                <a:gd name="connsiteX1" fmla="*/ 23954 w 3896081"/>
                <a:gd name="connsiteY1" fmla="*/ 927927 h 927927"/>
                <a:gd name="connsiteX2" fmla="*/ 151523 w 3896081"/>
                <a:gd name="connsiteY2" fmla="*/ 463963 h 927927"/>
                <a:gd name="connsiteX3" fmla="*/ 22882 w 3896081"/>
                <a:gd name="connsiteY3" fmla="*/ 41861 h 927927"/>
                <a:gd name="connsiteX4" fmla="*/ 170508 w 3896081"/>
                <a:gd name="connsiteY4" fmla="*/ 0 h 927927"/>
                <a:gd name="connsiteX5" fmla="*/ 2161448 w 3896081"/>
                <a:gd name="connsiteY5" fmla="*/ 0 h 927927"/>
                <a:gd name="connsiteX6" fmla="*/ 2456700 w 3896081"/>
                <a:gd name="connsiteY6" fmla="*/ 41861 h 927927"/>
                <a:gd name="connsiteX7" fmla="*/ 3896081 w 3896081"/>
                <a:gd name="connsiteY7" fmla="*/ 463963 h 927927"/>
                <a:gd name="connsiteX0" fmla="*/ 2871128 w 3896081"/>
                <a:gd name="connsiteY0" fmla="*/ 927927 h 927927"/>
                <a:gd name="connsiteX1" fmla="*/ 23954 w 3896081"/>
                <a:gd name="connsiteY1" fmla="*/ 927927 h 927927"/>
                <a:gd name="connsiteX2" fmla="*/ 151523 w 3896081"/>
                <a:gd name="connsiteY2" fmla="*/ 463963 h 927927"/>
                <a:gd name="connsiteX3" fmla="*/ 22882 w 3896081"/>
                <a:gd name="connsiteY3" fmla="*/ 41861 h 927927"/>
                <a:gd name="connsiteX4" fmla="*/ 170508 w 3896081"/>
                <a:gd name="connsiteY4" fmla="*/ 0 h 927927"/>
                <a:gd name="connsiteX5" fmla="*/ 2161448 w 3896081"/>
                <a:gd name="connsiteY5" fmla="*/ 0 h 927927"/>
                <a:gd name="connsiteX6" fmla="*/ 2456700 w 3896081"/>
                <a:gd name="connsiteY6" fmla="*/ 41861 h 927927"/>
                <a:gd name="connsiteX7" fmla="*/ 3896081 w 3896081"/>
                <a:gd name="connsiteY7" fmla="*/ 463963 h 927927"/>
                <a:gd name="connsiteX0" fmla="*/ 2849567 w 3874520"/>
                <a:gd name="connsiteY0" fmla="*/ 927927 h 927927"/>
                <a:gd name="connsiteX1" fmla="*/ 2393 w 3874520"/>
                <a:gd name="connsiteY1" fmla="*/ 927927 h 927927"/>
                <a:gd name="connsiteX2" fmla="*/ 129962 w 3874520"/>
                <a:gd name="connsiteY2" fmla="*/ 463963 h 927927"/>
                <a:gd name="connsiteX3" fmla="*/ 1321 w 3874520"/>
                <a:gd name="connsiteY3" fmla="*/ 41861 h 927927"/>
                <a:gd name="connsiteX4" fmla="*/ 148947 w 3874520"/>
                <a:gd name="connsiteY4" fmla="*/ 0 h 927927"/>
                <a:gd name="connsiteX5" fmla="*/ 2139887 w 3874520"/>
                <a:gd name="connsiteY5" fmla="*/ 0 h 927927"/>
                <a:gd name="connsiteX6" fmla="*/ 2435139 w 3874520"/>
                <a:gd name="connsiteY6" fmla="*/ 41861 h 927927"/>
                <a:gd name="connsiteX7" fmla="*/ 3874520 w 3874520"/>
                <a:gd name="connsiteY7" fmla="*/ 463963 h 927927"/>
                <a:gd name="connsiteX0" fmla="*/ 2850543 w 3875496"/>
                <a:gd name="connsiteY0" fmla="*/ 927927 h 927927"/>
                <a:gd name="connsiteX1" fmla="*/ 3369 w 3875496"/>
                <a:gd name="connsiteY1" fmla="*/ 927927 h 927927"/>
                <a:gd name="connsiteX2" fmla="*/ 130938 w 3875496"/>
                <a:gd name="connsiteY2" fmla="*/ 463963 h 927927"/>
                <a:gd name="connsiteX3" fmla="*/ 2297 w 3875496"/>
                <a:gd name="connsiteY3" fmla="*/ 41861 h 927927"/>
                <a:gd name="connsiteX4" fmla="*/ 15492 w 3875496"/>
                <a:gd name="connsiteY4" fmla="*/ 0 h 927927"/>
                <a:gd name="connsiteX5" fmla="*/ 2140863 w 3875496"/>
                <a:gd name="connsiteY5" fmla="*/ 0 h 927927"/>
                <a:gd name="connsiteX6" fmla="*/ 2436115 w 3875496"/>
                <a:gd name="connsiteY6" fmla="*/ 41861 h 927927"/>
                <a:gd name="connsiteX7" fmla="*/ 3875496 w 3875496"/>
                <a:gd name="connsiteY7" fmla="*/ 463963 h 927927"/>
                <a:gd name="connsiteX0" fmla="*/ 2850543 w 3875496"/>
                <a:gd name="connsiteY0" fmla="*/ 927927 h 927927"/>
                <a:gd name="connsiteX1" fmla="*/ 3369 w 3875496"/>
                <a:gd name="connsiteY1" fmla="*/ 927927 h 927927"/>
                <a:gd name="connsiteX2" fmla="*/ 130938 w 3875496"/>
                <a:gd name="connsiteY2" fmla="*/ 463963 h 927927"/>
                <a:gd name="connsiteX3" fmla="*/ 2297 w 3875496"/>
                <a:gd name="connsiteY3" fmla="*/ 41861 h 927927"/>
                <a:gd name="connsiteX4" fmla="*/ 15492 w 3875496"/>
                <a:gd name="connsiteY4" fmla="*/ 0 h 927927"/>
                <a:gd name="connsiteX5" fmla="*/ 2140863 w 3875496"/>
                <a:gd name="connsiteY5" fmla="*/ 0 h 927927"/>
                <a:gd name="connsiteX6" fmla="*/ 2446670 w 3875496"/>
                <a:gd name="connsiteY6" fmla="*/ 41861 h 927927"/>
                <a:gd name="connsiteX7" fmla="*/ 3875496 w 3875496"/>
                <a:gd name="connsiteY7" fmla="*/ 463963 h 927927"/>
                <a:gd name="connsiteX0" fmla="*/ 2850543 w 2850543"/>
                <a:gd name="connsiteY0" fmla="*/ 927927 h 927927"/>
                <a:gd name="connsiteX1" fmla="*/ 3369 w 2850543"/>
                <a:gd name="connsiteY1" fmla="*/ 927927 h 927927"/>
                <a:gd name="connsiteX2" fmla="*/ 130938 w 2850543"/>
                <a:gd name="connsiteY2" fmla="*/ 463963 h 927927"/>
                <a:gd name="connsiteX3" fmla="*/ 2297 w 2850543"/>
                <a:gd name="connsiteY3" fmla="*/ 41861 h 927927"/>
                <a:gd name="connsiteX4" fmla="*/ 15492 w 2850543"/>
                <a:gd name="connsiteY4" fmla="*/ 0 h 927927"/>
                <a:gd name="connsiteX5" fmla="*/ 2140863 w 2850543"/>
                <a:gd name="connsiteY5" fmla="*/ 0 h 927927"/>
                <a:gd name="connsiteX6" fmla="*/ 2446670 w 2850543"/>
                <a:gd name="connsiteY6" fmla="*/ 41861 h 927927"/>
                <a:gd name="connsiteX7" fmla="*/ 2575311 w 2850543"/>
                <a:gd name="connsiteY7" fmla="*/ 463963 h 927927"/>
                <a:gd name="connsiteX0" fmla="*/ 2850543 w 2850543"/>
                <a:gd name="connsiteY0" fmla="*/ 927927 h 927927"/>
                <a:gd name="connsiteX1" fmla="*/ 3369 w 2850543"/>
                <a:gd name="connsiteY1" fmla="*/ 927927 h 927927"/>
                <a:gd name="connsiteX2" fmla="*/ 130938 w 2850543"/>
                <a:gd name="connsiteY2" fmla="*/ 463963 h 927927"/>
                <a:gd name="connsiteX3" fmla="*/ 2297 w 2850543"/>
                <a:gd name="connsiteY3" fmla="*/ 41861 h 927927"/>
                <a:gd name="connsiteX4" fmla="*/ 15492 w 2850543"/>
                <a:gd name="connsiteY4" fmla="*/ 0 h 927927"/>
                <a:gd name="connsiteX5" fmla="*/ 2140863 w 2850543"/>
                <a:gd name="connsiteY5" fmla="*/ 0 h 927927"/>
                <a:gd name="connsiteX6" fmla="*/ 2446670 w 2850543"/>
                <a:gd name="connsiteY6" fmla="*/ 41861 h 927927"/>
                <a:gd name="connsiteX7" fmla="*/ 2575311 w 2850543"/>
                <a:gd name="connsiteY7" fmla="*/ 463963 h 927927"/>
                <a:gd name="connsiteX0" fmla="*/ 2850543 w 2850543"/>
                <a:gd name="connsiteY0" fmla="*/ 927927 h 927927"/>
                <a:gd name="connsiteX1" fmla="*/ 3369 w 2850543"/>
                <a:gd name="connsiteY1" fmla="*/ 927927 h 927927"/>
                <a:gd name="connsiteX2" fmla="*/ 130938 w 2850543"/>
                <a:gd name="connsiteY2" fmla="*/ 463963 h 927927"/>
                <a:gd name="connsiteX3" fmla="*/ 2297 w 2850543"/>
                <a:gd name="connsiteY3" fmla="*/ 41861 h 927927"/>
                <a:gd name="connsiteX4" fmla="*/ 15492 w 2850543"/>
                <a:gd name="connsiteY4" fmla="*/ 0 h 927927"/>
                <a:gd name="connsiteX5" fmla="*/ 2140863 w 2850543"/>
                <a:gd name="connsiteY5" fmla="*/ 0 h 927927"/>
                <a:gd name="connsiteX6" fmla="*/ 2446670 w 2850543"/>
                <a:gd name="connsiteY6" fmla="*/ 41861 h 927927"/>
                <a:gd name="connsiteX7" fmla="*/ 2575311 w 2850543"/>
                <a:gd name="connsiteY7" fmla="*/ 463963 h 927927"/>
                <a:gd name="connsiteX0" fmla="*/ 2850543 w 2850543"/>
                <a:gd name="connsiteY0" fmla="*/ 927927 h 927927"/>
                <a:gd name="connsiteX1" fmla="*/ 3369 w 2850543"/>
                <a:gd name="connsiteY1" fmla="*/ 927927 h 927927"/>
                <a:gd name="connsiteX2" fmla="*/ 130938 w 2850543"/>
                <a:gd name="connsiteY2" fmla="*/ 463963 h 927927"/>
                <a:gd name="connsiteX3" fmla="*/ 2297 w 2850543"/>
                <a:gd name="connsiteY3" fmla="*/ 41861 h 927927"/>
                <a:gd name="connsiteX4" fmla="*/ 15492 w 2850543"/>
                <a:gd name="connsiteY4" fmla="*/ 0 h 927927"/>
                <a:gd name="connsiteX5" fmla="*/ 2420283 w 2850543"/>
                <a:gd name="connsiteY5" fmla="*/ 0 h 927927"/>
                <a:gd name="connsiteX6" fmla="*/ 2446670 w 2850543"/>
                <a:gd name="connsiteY6" fmla="*/ 41861 h 927927"/>
                <a:gd name="connsiteX7" fmla="*/ 2575311 w 2850543"/>
                <a:gd name="connsiteY7" fmla="*/ 463963 h 927927"/>
                <a:gd name="connsiteX0" fmla="*/ 2484683 w 2575311"/>
                <a:gd name="connsiteY0" fmla="*/ 927927 h 927927"/>
                <a:gd name="connsiteX1" fmla="*/ 3369 w 2575311"/>
                <a:gd name="connsiteY1" fmla="*/ 927927 h 927927"/>
                <a:gd name="connsiteX2" fmla="*/ 130938 w 2575311"/>
                <a:gd name="connsiteY2" fmla="*/ 463963 h 927927"/>
                <a:gd name="connsiteX3" fmla="*/ 2297 w 2575311"/>
                <a:gd name="connsiteY3" fmla="*/ 41861 h 927927"/>
                <a:gd name="connsiteX4" fmla="*/ 15492 w 2575311"/>
                <a:gd name="connsiteY4" fmla="*/ 0 h 927927"/>
                <a:gd name="connsiteX5" fmla="*/ 2420283 w 2575311"/>
                <a:gd name="connsiteY5" fmla="*/ 0 h 927927"/>
                <a:gd name="connsiteX6" fmla="*/ 2446670 w 2575311"/>
                <a:gd name="connsiteY6" fmla="*/ 41861 h 927927"/>
                <a:gd name="connsiteX7" fmla="*/ 2575311 w 2575311"/>
                <a:gd name="connsiteY7" fmla="*/ 463963 h 927927"/>
                <a:gd name="connsiteX0" fmla="*/ 2484683 w 2575311"/>
                <a:gd name="connsiteY0" fmla="*/ 927927 h 927927"/>
                <a:gd name="connsiteX1" fmla="*/ 3369 w 2575311"/>
                <a:gd name="connsiteY1" fmla="*/ 927927 h 927927"/>
                <a:gd name="connsiteX2" fmla="*/ 130938 w 2575311"/>
                <a:gd name="connsiteY2" fmla="*/ 463963 h 927927"/>
                <a:gd name="connsiteX3" fmla="*/ 2297 w 2575311"/>
                <a:gd name="connsiteY3" fmla="*/ 24759 h 927927"/>
                <a:gd name="connsiteX4" fmla="*/ 15492 w 2575311"/>
                <a:gd name="connsiteY4" fmla="*/ 0 h 927927"/>
                <a:gd name="connsiteX5" fmla="*/ 2420283 w 2575311"/>
                <a:gd name="connsiteY5" fmla="*/ 0 h 927927"/>
                <a:gd name="connsiteX6" fmla="*/ 2446670 w 2575311"/>
                <a:gd name="connsiteY6" fmla="*/ 41861 h 927927"/>
                <a:gd name="connsiteX7" fmla="*/ 2575311 w 2575311"/>
                <a:gd name="connsiteY7" fmla="*/ 463963 h 927927"/>
                <a:gd name="connsiteX0" fmla="*/ 2484683 w 2575311"/>
                <a:gd name="connsiteY0" fmla="*/ 927927 h 927927"/>
                <a:gd name="connsiteX1" fmla="*/ 3369 w 2575311"/>
                <a:gd name="connsiteY1" fmla="*/ 927927 h 927927"/>
                <a:gd name="connsiteX2" fmla="*/ 221842 w 2575311"/>
                <a:gd name="connsiteY2" fmla="*/ 463964 h 927927"/>
                <a:gd name="connsiteX3" fmla="*/ 2297 w 2575311"/>
                <a:gd name="connsiteY3" fmla="*/ 24759 h 927927"/>
                <a:gd name="connsiteX4" fmla="*/ 15492 w 2575311"/>
                <a:gd name="connsiteY4" fmla="*/ 0 h 927927"/>
                <a:gd name="connsiteX5" fmla="*/ 2420283 w 2575311"/>
                <a:gd name="connsiteY5" fmla="*/ 0 h 927927"/>
                <a:gd name="connsiteX6" fmla="*/ 2446670 w 2575311"/>
                <a:gd name="connsiteY6" fmla="*/ 41861 h 927927"/>
                <a:gd name="connsiteX7" fmla="*/ 2575311 w 2575311"/>
                <a:gd name="connsiteY7" fmla="*/ 463963 h 927927"/>
                <a:gd name="connsiteX0" fmla="*/ 2484683 w 2575311"/>
                <a:gd name="connsiteY0" fmla="*/ 927927 h 927927"/>
                <a:gd name="connsiteX1" fmla="*/ 3369 w 2575311"/>
                <a:gd name="connsiteY1" fmla="*/ 927927 h 927927"/>
                <a:gd name="connsiteX2" fmla="*/ 221842 w 2575311"/>
                <a:gd name="connsiteY2" fmla="*/ 463964 h 927927"/>
                <a:gd name="connsiteX3" fmla="*/ 2297 w 2575311"/>
                <a:gd name="connsiteY3" fmla="*/ 24759 h 927927"/>
                <a:gd name="connsiteX4" fmla="*/ 15492 w 2575311"/>
                <a:gd name="connsiteY4" fmla="*/ 0 h 927927"/>
                <a:gd name="connsiteX5" fmla="*/ 2420283 w 2575311"/>
                <a:gd name="connsiteY5" fmla="*/ 0 h 927927"/>
                <a:gd name="connsiteX6" fmla="*/ 2446670 w 2575311"/>
                <a:gd name="connsiteY6" fmla="*/ 41861 h 927927"/>
                <a:gd name="connsiteX7" fmla="*/ 2575311 w 2575311"/>
                <a:gd name="connsiteY7" fmla="*/ 463963 h 927927"/>
                <a:gd name="connsiteX0" fmla="*/ 2484683 w 2575311"/>
                <a:gd name="connsiteY0" fmla="*/ 927927 h 927927"/>
                <a:gd name="connsiteX1" fmla="*/ 3369 w 2575311"/>
                <a:gd name="connsiteY1" fmla="*/ 927927 h 927927"/>
                <a:gd name="connsiteX2" fmla="*/ 221842 w 2575311"/>
                <a:gd name="connsiteY2" fmla="*/ 463964 h 927927"/>
                <a:gd name="connsiteX3" fmla="*/ 2297 w 2575311"/>
                <a:gd name="connsiteY3" fmla="*/ 24759 h 927927"/>
                <a:gd name="connsiteX4" fmla="*/ 15492 w 2575311"/>
                <a:gd name="connsiteY4" fmla="*/ 0 h 927927"/>
                <a:gd name="connsiteX5" fmla="*/ 2420283 w 2575311"/>
                <a:gd name="connsiteY5" fmla="*/ 0 h 927927"/>
                <a:gd name="connsiteX6" fmla="*/ 2446670 w 2575311"/>
                <a:gd name="connsiteY6" fmla="*/ 41861 h 927927"/>
                <a:gd name="connsiteX7" fmla="*/ 2575311 w 2575311"/>
                <a:gd name="connsiteY7" fmla="*/ 463963 h 927927"/>
                <a:gd name="connsiteX0" fmla="*/ 2484683 w 2575311"/>
                <a:gd name="connsiteY0" fmla="*/ 927927 h 927927"/>
                <a:gd name="connsiteX1" fmla="*/ 3369 w 2575311"/>
                <a:gd name="connsiteY1" fmla="*/ 927927 h 927927"/>
                <a:gd name="connsiteX2" fmla="*/ 221842 w 2575311"/>
                <a:gd name="connsiteY2" fmla="*/ 463964 h 927927"/>
                <a:gd name="connsiteX3" fmla="*/ 2297 w 2575311"/>
                <a:gd name="connsiteY3" fmla="*/ 24759 h 927927"/>
                <a:gd name="connsiteX4" fmla="*/ 15492 w 2575311"/>
                <a:gd name="connsiteY4" fmla="*/ 0 h 927927"/>
                <a:gd name="connsiteX5" fmla="*/ 2420283 w 2575311"/>
                <a:gd name="connsiteY5" fmla="*/ 0 h 927927"/>
                <a:gd name="connsiteX6" fmla="*/ 2446670 w 2575311"/>
                <a:gd name="connsiteY6" fmla="*/ 41861 h 927927"/>
                <a:gd name="connsiteX7" fmla="*/ 2575311 w 2575311"/>
                <a:gd name="connsiteY7" fmla="*/ 463963 h 927927"/>
                <a:gd name="connsiteX0" fmla="*/ 2484683 w 2575311"/>
                <a:gd name="connsiteY0" fmla="*/ 927927 h 927927"/>
                <a:gd name="connsiteX1" fmla="*/ 3369 w 2575311"/>
                <a:gd name="connsiteY1" fmla="*/ 927927 h 927927"/>
                <a:gd name="connsiteX2" fmla="*/ 221842 w 2575311"/>
                <a:gd name="connsiteY2" fmla="*/ 463964 h 927927"/>
                <a:gd name="connsiteX3" fmla="*/ 2297 w 2575311"/>
                <a:gd name="connsiteY3" fmla="*/ 24759 h 927927"/>
                <a:gd name="connsiteX4" fmla="*/ 15491 w 2575311"/>
                <a:gd name="connsiteY4" fmla="*/ 0 h 927927"/>
                <a:gd name="connsiteX5" fmla="*/ 2420283 w 2575311"/>
                <a:gd name="connsiteY5" fmla="*/ 0 h 927927"/>
                <a:gd name="connsiteX6" fmla="*/ 2446670 w 2575311"/>
                <a:gd name="connsiteY6" fmla="*/ 41861 h 927927"/>
                <a:gd name="connsiteX7" fmla="*/ 2575311 w 2575311"/>
                <a:gd name="connsiteY7" fmla="*/ 463963 h 927927"/>
                <a:gd name="connsiteX0" fmla="*/ 2484683 w 2575311"/>
                <a:gd name="connsiteY0" fmla="*/ 927927 h 927927"/>
                <a:gd name="connsiteX1" fmla="*/ 3369 w 2575311"/>
                <a:gd name="connsiteY1" fmla="*/ 927927 h 927927"/>
                <a:gd name="connsiteX2" fmla="*/ 221842 w 2575311"/>
                <a:gd name="connsiteY2" fmla="*/ 463964 h 927927"/>
                <a:gd name="connsiteX3" fmla="*/ 2297 w 2575311"/>
                <a:gd name="connsiteY3" fmla="*/ 24759 h 927927"/>
                <a:gd name="connsiteX4" fmla="*/ 15491 w 2575311"/>
                <a:gd name="connsiteY4" fmla="*/ 0 h 927927"/>
                <a:gd name="connsiteX5" fmla="*/ 2420283 w 2575311"/>
                <a:gd name="connsiteY5" fmla="*/ 0 h 927927"/>
                <a:gd name="connsiteX6" fmla="*/ 2457225 w 2575311"/>
                <a:gd name="connsiteY6" fmla="*/ 24759 h 927927"/>
                <a:gd name="connsiteX7" fmla="*/ 2575311 w 2575311"/>
                <a:gd name="connsiteY7" fmla="*/ 463963 h 927927"/>
                <a:gd name="connsiteX0" fmla="*/ 2484683 w 2676770"/>
                <a:gd name="connsiteY0" fmla="*/ 927927 h 927927"/>
                <a:gd name="connsiteX1" fmla="*/ 3369 w 2676770"/>
                <a:gd name="connsiteY1" fmla="*/ 927927 h 927927"/>
                <a:gd name="connsiteX2" fmla="*/ 221842 w 2676770"/>
                <a:gd name="connsiteY2" fmla="*/ 463964 h 927927"/>
                <a:gd name="connsiteX3" fmla="*/ 2297 w 2676770"/>
                <a:gd name="connsiteY3" fmla="*/ 24759 h 927927"/>
                <a:gd name="connsiteX4" fmla="*/ 15491 w 2676770"/>
                <a:gd name="connsiteY4" fmla="*/ 0 h 927927"/>
                <a:gd name="connsiteX5" fmla="*/ 2420283 w 2676770"/>
                <a:gd name="connsiteY5" fmla="*/ 0 h 927927"/>
                <a:gd name="connsiteX6" fmla="*/ 2457225 w 2676770"/>
                <a:gd name="connsiteY6" fmla="*/ 24759 h 927927"/>
                <a:gd name="connsiteX7" fmla="*/ 2676770 w 2676770"/>
                <a:gd name="connsiteY7" fmla="*/ 463964 h 927927"/>
                <a:gd name="connsiteX0" fmla="*/ 2484683 w 2676770"/>
                <a:gd name="connsiteY0" fmla="*/ 927927 h 927927"/>
                <a:gd name="connsiteX1" fmla="*/ 3369 w 2676770"/>
                <a:gd name="connsiteY1" fmla="*/ 927927 h 927927"/>
                <a:gd name="connsiteX2" fmla="*/ 221842 w 2676770"/>
                <a:gd name="connsiteY2" fmla="*/ 463964 h 927927"/>
                <a:gd name="connsiteX3" fmla="*/ 2297 w 2676770"/>
                <a:gd name="connsiteY3" fmla="*/ 24759 h 927927"/>
                <a:gd name="connsiteX4" fmla="*/ 15491 w 2676770"/>
                <a:gd name="connsiteY4" fmla="*/ 0 h 927927"/>
                <a:gd name="connsiteX5" fmla="*/ 2420283 w 2676770"/>
                <a:gd name="connsiteY5" fmla="*/ 0 h 927927"/>
                <a:gd name="connsiteX6" fmla="*/ 2457225 w 2676770"/>
                <a:gd name="connsiteY6" fmla="*/ 24759 h 927927"/>
                <a:gd name="connsiteX7" fmla="*/ 2676770 w 2676770"/>
                <a:gd name="connsiteY7" fmla="*/ 463964 h 927927"/>
                <a:gd name="connsiteX0" fmla="*/ 2484683 w 2676770"/>
                <a:gd name="connsiteY0" fmla="*/ 927927 h 927927"/>
                <a:gd name="connsiteX1" fmla="*/ 3369 w 2676770"/>
                <a:gd name="connsiteY1" fmla="*/ 927927 h 927927"/>
                <a:gd name="connsiteX2" fmla="*/ 221842 w 2676770"/>
                <a:gd name="connsiteY2" fmla="*/ 463964 h 927927"/>
                <a:gd name="connsiteX3" fmla="*/ 2297 w 2676770"/>
                <a:gd name="connsiteY3" fmla="*/ 24759 h 927927"/>
                <a:gd name="connsiteX4" fmla="*/ 15491 w 2676770"/>
                <a:gd name="connsiteY4" fmla="*/ 0 h 927927"/>
                <a:gd name="connsiteX5" fmla="*/ 2420283 w 2676770"/>
                <a:gd name="connsiteY5" fmla="*/ 0 h 927927"/>
                <a:gd name="connsiteX6" fmla="*/ 2457225 w 2676770"/>
                <a:gd name="connsiteY6" fmla="*/ 24759 h 927927"/>
                <a:gd name="connsiteX7" fmla="*/ 2676770 w 2676770"/>
                <a:gd name="connsiteY7" fmla="*/ 463964 h 927927"/>
                <a:gd name="connsiteX0" fmla="*/ 2484683 w 2676770"/>
                <a:gd name="connsiteY0" fmla="*/ 927927 h 927927"/>
                <a:gd name="connsiteX1" fmla="*/ 3369 w 2676770"/>
                <a:gd name="connsiteY1" fmla="*/ 927927 h 927927"/>
                <a:gd name="connsiteX2" fmla="*/ 221842 w 2676770"/>
                <a:gd name="connsiteY2" fmla="*/ 463964 h 927927"/>
                <a:gd name="connsiteX3" fmla="*/ 2297 w 2676770"/>
                <a:gd name="connsiteY3" fmla="*/ 24759 h 927927"/>
                <a:gd name="connsiteX4" fmla="*/ 15491 w 2676770"/>
                <a:gd name="connsiteY4" fmla="*/ 0 h 927927"/>
                <a:gd name="connsiteX5" fmla="*/ 2430838 w 2676770"/>
                <a:gd name="connsiteY5" fmla="*/ 0 h 927927"/>
                <a:gd name="connsiteX6" fmla="*/ 2457225 w 2676770"/>
                <a:gd name="connsiteY6" fmla="*/ 24759 h 927927"/>
                <a:gd name="connsiteX7" fmla="*/ 2676770 w 2676770"/>
                <a:gd name="connsiteY7" fmla="*/ 463964 h 927927"/>
                <a:gd name="connsiteX0" fmla="*/ 2495239 w 2676770"/>
                <a:gd name="connsiteY0" fmla="*/ 927927 h 927927"/>
                <a:gd name="connsiteX1" fmla="*/ 3369 w 2676770"/>
                <a:gd name="connsiteY1" fmla="*/ 927927 h 927927"/>
                <a:gd name="connsiteX2" fmla="*/ 221842 w 2676770"/>
                <a:gd name="connsiteY2" fmla="*/ 463964 h 927927"/>
                <a:gd name="connsiteX3" fmla="*/ 2297 w 2676770"/>
                <a:gd name="connsiteY3" fmla="*/ 24759 h 927927"/>
                <a:gd name="connsiteX4" fmla="*/ 15491 w 2676770"/>
                <a:gd name="connsiteY4" fmla="*/ 0 h 927927"/>
                <a:gd name="connsiteX5" fmla="*/ 2430838 w 2676770"/>
                <a:gd name="connsiteY5" fmla="*/ 0 h 927927"/>
                <a:gd name="connsiteX6" fmla="*/ 2457225 w 2676770"/>
                <a:gd name="connsiteY6" fmla="*/ 24759 h 927927"/>
                <a:gd name="connsiteX7" fmla="*/ 2676770 w 2676770"/>
                <a:gd name="connsiteY7" fmla="*/ 463964 h 927927"/>
                <a:gd name="connsiteX0" fmla="*/ 2495239 w 2676770"/>
                <a:gd name="connsiteY0" fmla="*/ 927927 h 927927"/>
                <a:gd name="connsiteX1" fmla="*/ 3369 w 2676770"/>
                <a:gd name="connsiteY1" fmla="*/ 927927 h 927927"/>
                <a:gd name="connsiteX2" fmla="*/ 221842 w 2676770"/>
                <a:gd name="connsiteY2" fmla="*/ 463964 h 927927"/>
                <a:gd name="connsiteX3" fmla="*/ 2297 w 2676770"/>
                <a:gd name="connsiteY3" fmla="*/ 24759 h 927927"/>
                <a:gd name="connsiteX4" fmla="*/ 15491 w 2676770"/>
                <a:gd name="connsiteY4" fmla="*/ 0 h 927927"/>
                <a:gd name="connsiteX5" fmla="*/ 2430838 w 2676770"/>
                <a:gd name="connsiteY5" fmla="*/ 0 h 927927"/>
                <a:gd name="connsiteX6" fmla="*/ 2457225 w 2676770"/>
                <a:gd name="connsiteY6" fmla="*/ 24759 h 927927"/>
                <a:gd name="connsiteX7" fmla="*/ 2676770 w 2676770"/>
                <a:gd name="connsiteY7" fmla="*/ 463964 h 927927"/>
                <a:gd name="connsiteX0" fmla="*/ 2495239 w 2676770"/>
                <a:gd name="connsiteY0" fmla="*/ 927927 h 927927"/>
                <a:gd name="connsiteX1" fmla="*/ 3369 w 2676770"/>
                <a:gd name="connsiteY1" fmla="*/ 927927 h 927927"/>
                <a:gd name="connsiteX2" fmla="*/ 539289 w 2676770"/>
                <a:gd name="connsiteY2" fmla="*/ 463964 h 927927"/>
                <a:gd name="connsiteX3" fmla="*/ 2297 w 2676770"/>
                <a:gd name="connsiteY3" fmla="*/ 24759 h 927927"/>
                <a:gd name="connsiteX4" fmla="*/ 15491 w 2676770"/>
                <a:gd name="connsiteY4" fmla="*/ 0 h 927927"/>
                <a:gd name="connsiteX5" fmla="*/ 2430838 w 2676770"/>
                <a:gd name="connsiteY5" fmla="*/ 0 h 927927"/>
                <a:gd name="connsiteX6" fmla="*/ 2457225 w 2676770"/>
                <a:gd name="connsiteY6" fmla="*/ 24759 h 927927"/>
                <a:gd name="connsiteX7" fmla="*/ 2676770 w 2676770"/>
                <a:gd name="connsiteY7" fmla="*/ 463964 h 927927"/>
                <a:gd name="connsiteX0" fmla="*/ 2495239 w 2676770"/>
                <a:gd name="connsiteY0" fmla="*/ 927927 h 927927"/>
                <a:gd name="connsiteX1" fmla="*/ 3369 w 2676770"/>
                <a:gd name="connsiteY1" fmla="*/ 927927 h 927927"/>
                <a:gd name="connsiteX2" fmla="*/ 539289 w 2676770"/>
                <a:gd name="connsiteY2" fmla="*/ 463964 h 927927"/>
                <a:gd name="connsiteX3" fmla="*/ 2297 w 2676770"/>
                <a:gd name="connsiteY3" fmla="*/ 24759 h 927927"/>
                <a:gd name="connsiteX4" fmla="*/ 15491 w 2676770"/>
                <a:gd name="connsiteY4" fmla="*/ 0 h 927927"/>
                <a:gd name="connsiteX5" fmla="*/ 2430838 w 2676770"/>
                <a:gd name="connsiteY5" fmla="*/ 0 h 927927"/>
                <a:gd name="connsiteX6" fmla="*/ 2457225 w 2676770"/>
                <a:gd name="connsiteY6" fmla="*/ 24759 h 927927"/>
                <a:gd name="connsiteX7" fmla="*/ 2676770 w 2676770"/>
                <a:gd name="connsiteY7" fmla="*/ 463964 h 927927"/>
                <a:gd name="connsiteX0" fmla="*/ 2495239 w 2676770"/>
                <a:gd name="connsiteY0" fmla="*/ 927927 h 927927"/>
                <a:gd name="connsiteX1" fmla="*/ 3369 w 2676770"/>
                <a:gd name="connsiteY1" fmla="*/ 927927 h 927927"/>
                <a:gd name="connsiteX2" fmla="*/ 539289 w 2676770"/>
                <a:gd name="connsiteY2" fmla="*/ 463964 h 927927"/>
                <a:gd name="connsiteX3" fmla="*/ 2297 w 2676770"/>
                <a:gd name="connsiteY3" fmla="*/ 24759 h 927927"/>
                <a:gd name="connsiteX4" fmla="*/ 15491 w 2676770"/>
                <a:gd name="connsiteY4" fmla="*/ 0 h 927927"/>
                <a:gd name="connsiteX5" fmla="*/ 2430838 w 2676770"/>
                <a:gd name="connsiteY5" fmla="*/ 0 h 927927"/>
                <a:gd name="connsiteX6" fmla="*/ 2457225 w 2676770"/>
                <a:gd name="connsiteY6" fmla="*/ 24759 h 927927"/>
                <a:gd name="connsiteX7" fmla="*/ 2676770 w 2676770"/>
                <a:gd name="connsiteY7" fmla="*/ 463964 h 927927"/>
                <a:gd name="connsiteX0" fmla="*/ 2498602 w 2680133"/>
                <a:gd name="connsiteY0" fmla="*/ 927927 h 927927"/>
                <a:gd name="connsiteX1" fmla="*/ 6732 w 2680133"/>
                <a:gd name="connsiteY1" fmla="*/ 927927 h 927927"/>
                <a:gd name="connsiteX2" fmla="*/ 542652 w 2680133"/>
                <a:gd name="connsiteY2" fmla="*/ 463964 h 927927"/>
                <a:gd name="connsiteX3" fmla="*/ 5660 w 2680133"/>
                <a:gd name="connsiteY3" fmla="*/ 24759 h 927927"/>
                <a:gd name="connsiteX4" fmla="*/ 18854 w 2680133"/>
                <a:gd name="connsiteY4" fmla="*/ 0 h 927927"/>
                <a:gd name="connsiteX5" fmla="*/ 2434201 w 2680133"/>
                <a:gd name="connsiteY5" fmla="*/ 0 h 927927"/>
                <a:gd name="connsiteX6" fmla="*/ 2460588 w 2680133"/>
                <a:gd name="connsiteY6" fmla="*/ 24759 h 927927"/>
                <a:gd name="connsiteX7" fmla="*/ 2680133 w 2680133"/>
                <a:gd name="connsiteY7" fmla="*/ 463964 h 927927"/>
                <a:gd name="connsiteX0" fmla="*/ 2498150 w 2679681"/>
                <a:gd name="connsiteY0" fmla="*/ 927927 h 927927"/>
                <a:gd name="connsiteX1" fmla="*/ 6280 w 2679681"/>
                <a:gd name="connsiteY1" fmla="*/ 927927 h 927927"/>
                <a:gd name="connsiteX2" fmla="*/ 542200 w 2679681"/>
                <a:gd name="connsiteY2" fmla="*/ 463964 h 927927"/>
                <a:gd name="connsiteX3" fmla="*/ 5208 w 2679681"/>
                <a:gd name="connsiteY3" fmla="*/ 24759 h 927927"/>
                <a:gd name="connsiteX4" fmla="*/ 37480 w 2679681"/>
                <a:gd name="connsiteY4" fmla="*/ 0 h 927927"/>
                <a:gd name="connsiteX5" fmla="*/ 2433749 w 2679681"/>
                <a:gd name="connsiteY5" fmla="*/ 0 h 927927"/>
                <a:gd name="connsiteX6" fmla="*/ 2460136 w 2679681"/>
                <a:gd name="connsiteY6" fmla="*/ 24759 h 927927"/>
                <a:gd name="connsiteX7" fmla="*/ 2679681 w 2679681"/>
                <a:gd name="connsiteY7" fmla="*/ 463964 h 927927"/>
                <a:gd name="connsiteX0" fmla="*/ 2498150 w 2679681"/>
                <a:gd name="connsiteY0" fmla="*/ 927927 h 927927"/>
                <a:gd name="connsiteX1" fmla="*/ 6280 w 2679681"/>
                <a:gd name="connsiteY1" fmla="*/ 927927 h 927927"/>
                <a:gd name="connsiteX2" fmla="*/ 542200 w 2679681"/>
                <a:gd name="connsiteY2" fmla="*/ 463964 h 927927"/>
                <a:gd name="connsiteX3" fmla="*/ 5208 w 2679681"/>
                <a:gd name="connsiteY3" fmla="*/ 24759 h 927927"/>
                <a:gd name="connsiteX4" fmla="*/ 37480 w 2679681"/>
                <a:gd name="connsiteY4" fmla="*/ 0 h 927927"/>
                <a:gd name="connsiteX5" fmla="*/ 2433749 w 2679681"/>
                <a:gd name="connsiteY5" fmla="*/ 0 h 927927"/>
                <a:gd name="connsiteX6" fmla="*/ 2485953 w 2679681"/>
                <a:gd name="connsiteY6" fmla="*/ 24759 h 927927"/>
                <a:gd name="connsiteX7" fmla="*/ 2679681 w 2679681"/>
                <a:gd name="connsiteY7" fmla="*/ 463964 h 927927"/>
                <a:gd name="connsiteX0" fmla="*/ 2498150 w 3022945"/>
                <a:gd name="connsiteY0" fmla="*/ 927927 h 927927"/>
                <a:gd name="connsiteX1" fmla="*/ 6280 w 3022945"/>
                <a:gd name="connsiteY1" fmla="*/ 927927 h 927927"/>
                <a:gd name="connsiteX2" fmla="*/ 542200 w 3022945"/>
                <a:gd name="connsiteY2" fmla="*/ 463964 h 927927"/>
                <a:gd name="connsiteX3" fmla="*/ 5208 w 3022945"/>
                <a:gd name="connsiteY3" fmla="*/ 24759 h 927927"/>
                <a:gd name="connsiteX4" fmla="*/ 37480 w 3022945"/>
                <a:gd name="connsiteY4" fmla="*/ 0 h 927927"/>
                <a:gd name="connsiteX5" fmla="*/ 2433749 w 3022945"/>
                <a:gd name="connsiteY5" fmla="*/ 0 h 927927"/>
                <a:gd name="connsiteX6" fmla="*/ 2485953 w 3022945"/>
                <a:gd name="connsiteY6" fmla="*/ 24759 h 927927"/>
                <a:gd name="connsiteX7" fmla="*/ 3022945 w 3022945"/>
                <a:gd name="connsiteY7" fmla="*/ 463964 h 927927"/>
                <a:gd name="connsiteX0" fmla="*/ 2498150 w 3022945"/>
                <a:gd name="connsiteY0" fmla="*/ 927927 h 927927"/>
                <a:gd name="connsiteX1" fmla="*/ 6280 w 3022945"/>
                <a:gd name="connsiteY1" fmla="*/ 927927 h 927927"/>
                <a:gd name="connsiteX2" fmla="*/ 542200 w 3022945"/>
                <a:gd name="connsiteY2" fmla="*/ 463964 h 927927"/>
                <a:gd name="connsiteX3" fmla="*/ 5208 w 3022945"/>
                <a:gd name="connsiteY3" fmla="*/ 24759 h 927927"/>
                <a:gd name="connsiteX4" fmla="*/ 37480 w 3022945"/>
                <a:gd name="connsiteY4" fmla="*/ 0 h 927927"/>
                <a:gd name="connsiteX5" fmla="*/ 2433749 w 3022945"/>
                <a:gd name="connsiteY5" fmla="*/ 0 h 927927"/>
                <a:gd name="connsiteX6" fmla="*/ 2485953 w 3022945"/>
                <a:gd name="connsiteY6" fmla="*/ 24759 h 927927"/>
                <a:gd name="connsiteX7" fmla="*/ 3022945 w 3022945"/>
                <a:gd name="connsiteY7" fmla="*/ 463964 h 927927"/>
                <a:gd name="connsiteX0" fmla="*/ 2498150 w 3022945"/>
                <a:gd name="connsiteY0" fmla="*/ 927927 h 927927"/>
                <a:gd name="connsiteX1" fmla="*/ 6280 w 3022945"/>
                <a:gd name="connsiteY1" fmla="*/ 927927 h 927927"/>
                <a:gd name="connsiteX2" fmla="*/ 542200 w 3022945"/>
                <a:gd name="connsiteY2" fmla="*/ 463964 h 927927"/>
                <a:gd name="connsiteX3" fmla="*/ 5208 w 3022945"/>
                <a:gd name="connsiteY3" fmla="*/ 24759 h 927927"/>
                <a:gd name="connsiteX4" fmla="*/ 37480 w 3022945"/>
                <a:gd name="connsiteY4" fmla="*/ 0 h 927927"/>
                <a:gd name="connsiteX5" fmla="*/ 2433749 w 3022945"/>
                <a:gd name="connsiteY5" fmla="*/ 0 h 927927"/>
                <a:gd name="connsiteX6" fmla="*/ 2485953 w 3022945"/>
                <a:gd name="connsiteY6" fmla="*/ 24759 h 927927"/>
                <a:gd name="connsiteX7" fmla="*/ 3022945 w 3022945"/>
                <a:gd name="connsiteY7" fmla="*/ 463964 h 927927"/>
                <a:gd name="connsiteX0" fmla="*/ 2498150 w 3022945"/>
                <a:gd name="connsiteY0" fmla="*/ 927927 h 927927"/>
                <a:gd name="connsiteX1" fmla="*/ 6280 w 3022945"/>
                <a:gd name="connsiteY1" fmla="*/ 927927 h 927927"/>
                <a:gd name="connsiteX2" fmla="*/ 542200 w 3022945"/>
                <a:gd name="connsiteY2" fmla="*/ 463964 h 927927"/>
                <a:gd name="connsiteX3" fmla="*/ 5208 w 3022945"/>
                <a:gd name="connsiteY3" fmla="*/ 24759 h 927927"/>
                <a:gd name="connsiteX4" fmla="*/ 37480 w 3022945"/>
                <a:gd name="connsiteY4" fmla="*/ 0 h 927927"/>
                <a:gd name="connsiteX5" fmla="*/ 2421411 w 3022945"/>
                <a:gd name="connsiteY5" fmla="*/ 0 h 927927"/>
                <a:gd name="connsiteX6" fmla="*/ 2485953 w 3022945"/>
                <a:gd name="connsiteY6" fmla="*/ 24759 h 927927"/>
                <a:gd name="connsiteX7" fmla="*/ 3022945 w 3022945"/>
                <a:gd name="connsiteY7" fmla="*/ 463964 h 927927"/>
                <a:gd name="connsiteX0" fmla="*/ 2577384 w 3022945"/>
                <a:gd name="connsiteY0" fmla="*/ 927927 h 927927"/>
                <a:gd name="connsiteX1" fmla="*/ 6280 w 3022945"/>
                <a:gd name="connsiteY1" fmla="*/ 927927 h 927927"/>
                <a:gd name="connsiteX2" fmla="*/ 542200 w 3022945"/>
                <a:gd name="connsiteY2" fmla="*/ 463964 h 927927"/>
                <a:gd name="connsiteX3" fmla="*/ 5208 w 3022945"/>
                <a:gd name="connsiteY3" fmla="*/ 24759 h 927927"/>
                <a:gd name="connsiteX4" fmla="*/ 37480 w 3022945"/>
                <a:gd name="connsiteY4" fmla="*/ 0 h 927927"/>
                <a:gd name="connsiteX5" fmla="*/ 2421411 w 3022945"/>
                <a:gd name="connsiteY5" fmla="*/ 0 h 927927"/>
                <a:gd name="connsiteX6" fmla="*/ 2485953 w 3022945"/>
                <a:gd name="connsiteY6" fmla="*/ 24759 h 927927"/>
                <a:gd name="connsiteX7" fmla="*/ 3022945 w 3022945"/>
                <a:gd name="connsiteY7" fmla="*/ 463964 h 927927"/>
                <a:gd name="connsiteX0" fmla="*/ 2577384 w 3022945"/>
                <a:gd name="connsiteY0" fmla="*/ 927927 h 927927"/>
                <a:gd name="connsiteX1" fmla="*/ 6280 w 3022945"/>
                <a:gd name="connsiteY1" fmla="*/ 927927 h 927927"/>
                <a:gd name="connsiteX2" fmla="*/ 542200 w 3022945"/>
                <a:gd name="connsiteY2" fmla="*/ 463964 h 927927"/>
                <a:gd name="connsiteX3" fmla="*/ 5209 w 3022945"/>
                <a:gd name="connsiteY3" fmla="*/ 51020 h 927927"/>
                <a:gd name="connsiteX4" fmla="*/ 37480 w 3022945"/>
                <a:gd name="connsiteY4" fmla="*/ 0 h 927927"/>
                <a:gd name="connsiteX5" fmla="*/ 2421411 w 3022945"/>
                <a:gd name="connsiteY5" fmla="*/ 0 h 927927"/>
                <a:gd name="connsiteX6" fmla="*/ 2485953 w 3022945"/>
                <a:gd name="connsiteY6" fmla="*/ 24759 h 927927"/>
                <a:gd name="connsiteX7" fmla="*/ 3022945 w 3022945"/>
                <a:gd name="connsiteY7" fmla="*/ 463964 h 927927"/>
                <a:gd name="connsiteX0" fmla="*/ 2577384 w 3022945"/>
                <a:gd name="connsiteY0" fmla="*/ 927927 h 927927"/>
                <a:gd name="connsiteX1" fmla="*/ 6280 w 3022945"/>
                <a:gd name="connsiteY1" fmla="*/ 927927 h 927927"/>
                <a:gd name="connsiteX2" fmla="*/ 691927 w 3022945"/>
                <a:gd name="connsiteY2" fmla="*/ 463964 h 927927"/>
                <a:gd name="connsiteX3" fmla="*/ 5209 w 3022945"/>
                <a:gd name="connsiteY3" fmla="*/ 51020 h 927927"/>
                <a:gd name="connsiteX4" fmla="*/ 37480 w 3022945"/>
                <a:gd name="connsiteY4" fmla="*/ 0 h 927927"/>
                <a:gd name="connsiteX5" fmla="*/ 2421411 w 3022945"/>
                <a:gd name="connsiteY5" fmla="*/ 0 h 927927"/>
                <a:gd name="connsiteX6" fmla="*/ 2485953 w 3022945"/>
                <a:gd name="connsiteY6" fmla="*/ 24759 h 927927"/>
                <a:gd name="connsiteX7" fmla="*/ 3022945 w 3022945"/>
                <a:gd name="connsiteY7" fmla="*/ 463964 h 927927"/>
                <a:gd name="connsiteX0" fmla="*/ 2577384 w 3022945"/>
                <a:gd name="connsiteY0" fmla="*/ 927927 h 927927"/>
                <a:gd name="connsiteX1" fmla="*/ 6280 w 3022945"/>
                <a:gd name="connsiteY1" fmla="*/ 927927 h 927927"/>
                <a:gd name="connsiteX2" fmla="*/ 691927 w 3022945"/>
                <a:gd name="connsiteY2" fmla="*/ 463964 h 927927"/>
                <a:gd name="connsiteX3" fmla="*/ 5209 w 3022945"/>
                <a:gd name="connsiteY3" fmla="*/ 51020 h 927927"/>
                <a:gd name="connsiteX4" fmla="*/ 37480 w 3022945"/>
                <a:gd name="connsiteY4" fmla="*/ 0 h 927927"/>
                <a:gd name="connsiteX5" fmla="*/ 2421411 w 3022945"/>
                <a:gd name="connsiteY5" fmla="*/ 0 h 927927"/>
                <a:gd name="connsiteX6" fmla="*/ 2485953 w 3022945"/>
                <a:gd name="connsiteY6" fmla="*/ 24759 h 927927"/>
                <a:gd name="connsiteX7" fmla="*/ 3022945 w 3022945"/>
                <a:gd name="connsiteY7" fmla="*/ 463964 h 927927"/>
                <a:gd name="connsiteX0" fmla="*/ 2577384 w 3022945"/>
                <a:gd name="connsiteY0" fmla="*/ 927927 h 927927"/>
                <a:gd name="connsiteX1" fmla="*/ 6280 w 3022945"/>
                <a:gd name="connsiteY1" fmla="*/ 927927 h 927927"/>
                <a:gd name="connsiteX2" fmla="*/ 691927 w 3022945"/>
                <a:gd name="connsiteY2" fmla="*/ 463964 h 927927"/>
                <a:gd name="connsiteX3" fmla="*/ 5209 w 3022945"/>
                <a:gd name="connsiteY3" fmla="*/ 51020 h 927927"/>
                <a:gd name="connsiteX4" fmla="*/ 37480 w 3022945"/>
                <a:gd name="connsiteY4" fmla="*/ 0 h 927927"/>
                <a:gd name="connsiteX5" fmla="*/ 2421411 w 3022945"/>
                <a:gd name="connsiteY5" fmla="*/ 0 h 927927"/>
                <a:gd name="connsiteX6" fmla="*/ 2485953 w 3022945"/>
                <a:gd name="connsiteY6" fmla="*/ 24759 h 927927"/>
                <a:gd name="connsiteX7" fmla="*/ 3022945 w 3022945"/>
                <a:gd name="connsiteY7" fmla="*/ 463964 h 927927"/>
                <a:gd name="connsiteX0" fmla="*/ 2586843 w 3032404"/>
                <a:gd name="connsiteY0" fmla="*/ 927927 h 927927"/>
                <a:gd name="connsiteX1" fmla="*/ 15739 w 3032404"/>
                <a:gd name="connsiteY1" fmla="*/ 927927 h 927927"/>
                <a:gd name="connsiteX2" fmla="*/ 701386 w 3032404"/>
                <a:gd name="connsiteY2" fmla="*/ 463964 h 927927"/>
                <a:gd name="connsiteX3" fmla="*/ 14668 w 3032404"/>
                <a:gd name="connsiteY3" fmla="*/ 51020 h 927927"/>
                <a:gd name="connsiteX4" fmla="*/ 46939 w 3032404"/>
                <a:gd name="connsiteY4" fmla="*/ 0 h 927927"/>
                <a:gd name="connsiteX5" fmla="*/ 2430870 w 3032404"/>
                <a:gd name="connsiteY5" fmla="*/ 0 h 927927"/>
                <a:gd name="connsiteX6" fmla="*/ 2495412 w 3032404"/>
                <a:gd name="connsiteY6" fmla="*/ 24759 h 927927"/>
                <a:gd name="connsiteX7" fmla="*/ 3032404 w 3032404"/>
                <a:gd name="connsiteY7" fmla="*/ 463964 h 927927"/>
                <a:gd name="connsiteX0" fmla="*/ 2585655 w 3031216"/>
                <a:gd name="connsiteY0" fmla="*/ 927927 h 927927"/>
                <a:gd name="connsiteX1" fmla="*/ 14551 w 3031216"/>
                <a:gd name="connsiteY1" fmla="*/ 927927 h 927927"/>
                <a:gd name="connsiteX2" fmla="*/ 700198 w 3031216"/>
                <a:gd name="connsiteY2" fmla="*/ 463964 h 927927"/>
                <a:gd name="connsiteX3" fmla="*/ 13480 w 3031216"/>
                <a:gd name="connsiteY3" fmla="*/ 51020 h 927927"/>
                <a:gd name="connsiteX4" fmla="*/ 99758 w 3031216"/>
                <a:gd name="connsiteY4" fmla="*/ 0 h 927927"/>
                <a:gd name="connsiteX5" fmla="*/ 2429682 w 3031216"/>
                <a:gd name="connsiteY5" fmla="*/ 0 h 927927"/>
                <a:gd name="connsiteX6" fmla="*/ 2494224 w 3031216"/>
                <a:gd name="connsiteY6" fmla="*/ 24759 h 927927"/>
                <a:gd name="connsiteX7" fmla="*/ 3031216 w 3031216"/>
                <a:gd name="connsiteY7" fmla="*/ 463964 h 927927"/>
                <a:gd name="connsiteX0" fmla="*/ 2585655 w 3031216"/>
                <a:gd name="connsiteY0" fmla="*/ 927927 h 927927"/>
                <a:gd name="connsiteX1" fmla="*/ 14551 w 3031216"/>
                <a:gd name="connsiteY1" fmla="*/ 927927 h 927927"/>
                <a:gd name="connsiteX2" fmla="*/ 700198 w 3031216"/>
                <a:gd name="connsiteY2" fmla="*/ 463964 h 927927"/>
                <a:gd name="connsiteX3" fmla="*/ 13480 w 3031216"/>
                <a:gd name="connsiteY3" fmla="*/ 51020 h 927927"/>
                <a:gd name="connsiteX4" fmla="*/ 99758 w 3031216"/>
                <a:gd name="connsiteY4" fmla="*/ 0 h 927927"/>
                <a:gd name="connsiteX5" fmla="*/ 2429682 w 3031216"/>
                <a:gd name="connsiteY5" fmla="*/ 0 h 927927"/>
                <a:gd name="connsiteX6" fmla="*/ 2563245 w 3031216"/>
                <a:gd name="connsiteY6" fmla="*/ 51020 h 927927"/>
                <a:gd name="connsiteX7" fmla="*/ 3031216 w 3031216"/>
                <a:gd name="connsiteY7" fmla="*/ 463964 h 927927"/>
                <a:gd name="connsiteX0" fmla="*/ 2585655 w 3249962"/>
                <a:gd name="connsiteY0" fmla="*/ 927927 h 927927"/>
                <a:gd name="connsiteX1" fmla="*/ 14551 w 3249962"/>
                <a:gd name="connsiteY1" fmla="*/ 927927 h 927927"/>
                <a:gd name="connsiteX2" fmla="*/ 700198 w 3249962"/>
                <a:gd name="connsiteY2" fmla="*/ 463964 h 927927"/>
                <a:gd name="connsiteX3" fmla="*/ 13480 w 3249962"/>
                <a:gd name="connsiteY3" fmla="*/ 51020 h 927927"/>
                <a:gd name="connsiteX4" fmla="*/ 99758 w 3249962"/>
                <a:gd name="connsiteY4" fmla="*/ 0 h 927927"/>
                <a:gd name="connsiteX5" fmla="*/ 2429682 w 3249962"/>
                <a:gd name="connsiteY5" fmla="*/ 0 h 927927"/>
                <a:gd name="connsiteX6" fmla="*/ 2563245 w 3249962"/>
                <a:gd name="connsiteY6" fmla="*/ 51020 h 927927"/>
                <a:gd name="connsiteX7" fmla="*/ 3249962 w 3249962"/>
                <a:gd name="connsiteY7" fmla="*/ 463964 h 927927"/>
                <a:gd name="connsiteX0" fmla="*/ 2585655 w 3249962"/>
                <a:gd name="connsiteY0" fmla="*/ 927927 h 927927"/>
                <a:gd name="connsiteX1" fmla="*/ 14551 w 3249962"/>
                <a:gd name="connsiteY1" fmla="*/ 927927 h 927927"/>
                <a:gd name="connsiteX2" fmla="*/ 700198 w 3249962"/>
                <a:gd name="connsiteY2" fmla="*/ 463964 h 927927"/>
                <a:gd name="connsiteX3" fmla="*/ 13480 w 3249962"/>
                <a:gd name="connsiteY3" fmla="*/ 51020 h 927927"/>
                <a:gd name="connsiteX4" fmla="*/ 99758 w 3249962"/>
                <a:gd name="connsiteY4" fmla="*/ 0 h 927927"/>
                <a:gd name="connsiteX5" fmla="*/ 2429682 w 3249962"/>
                <a:gd name="connsiteY5" fmla="*/ 0 h 927927"/>
                <a:gd name="connsiteX6" fmla="*/ 2563245 w 3249962"/>
                <a:gd name="connsiteY6" fmla="*/ 51020 h 927927"/>
                <a:gd name="connsiteX7" fmla="*/ 3249962 w 3249962"/>
                <a:gd name="connsiteY7" fmla="*/ 463964 h 927927"/>
                <a:gd name="connsiteX0" fmla="*/ 2585655 w 3249962"/>
                <a:gd name="connsiteY0" fmla="*/ 927927 h 927927"/>
                <a:gd name="connsiteX1" fmla="*/ 14551 w 3249962"/>
                <a:gd name="connsiteY1" fmla="*/ 927927 h 927927"/>
                <a:gd name="connsiteX2" fmla="*/ 700198 w 3249962"/>
                <a:gd name="connsiteY2" fmla="*/ 463964 h 927927"/>
                <a:gd name="connsiteX3" fmla="*/ 13480 w 3249962"/>
                <a:gd name="connsiteY3" fmla="*/ 51020 h 927927"/>
                <a:gd name="connsiteX4" fmla="*/ 99758 w 3249962"/>
                <a:gd name="connsiteY4" fmla="*/ 0 h 927927"/>
                <a:gd name="connsiteX5" fmla="*/ 2429682 w 3249962"/>
                <a:gd name="connsiteY5" fmla="*/ 0 h 927927"/>
                <a:gd name="connsiteX6" fmla="*/ 2563245 w 3249962"/>
                <a:gd name="connsiteY6" fmla="*/ 51020 h 927927"/>
                <a:gd name="connsiteX7" fmla="*/ 3249962 w 3249962"/>
                <a:gd name="connsiteY7" fmla="*/ 463964 h 927927"/>
                <a:gd name="connsiteX0" fmla="*/ 2585655 w 3249962"/>
                <a:gd name="connsiteY0" fmla="*/ 927927 h 927927"/>
                <a:gd name="connsiteX1" fmla="*/ 14551 w 3249962"/>
                <a:gd name="connsiteY1" fmla="*/ 927927 h 927927"/>
                <a:gd name="connsiteX2" fmla="*/ 700198 w 3249962"/>
                <a:gd name="connsiteY2" fmla="*/ 463964 h 927927"/>
                <a:gd name="connsiteX3" fmla="*/ 13480 w 3249962"/>
                <a:gd name="connsiteY3" fmla="*/ 51020 h 927927"/>
                <a:gd name="connsiteX4" fmla="*/ 99758 w 3249962"/>
                <a:gd name="connsiteY4" fmla="*/ 0 h 927927"/>
                <a:gd name="connsiteX5" fmla="*/ 2390689 w 3249962"/>
                <a:gd name="connsiteY5" fmla="*/ 0 h 927927"/>
                <a:gd name="connsiteX6" fmla="*/ 2563245 w 3249962"/>
                <a:gd name="connsiteY6" fmla="*/ 51020 h 927927"/>
                <a:gd name="connsiteX7" fmla="*/ 3249962 w 3249962"/>
                <a:gd name="connsiteY7" fmla="*/ 463964 h 927927"/>
                <a:gd name="connsiteX0" fmla="*/ 2805896 w 3249962"/>
                <a:gd name="connsiteY0" fmla="*/ 927927 h 927927"/>
                <a:gd name="connsiteX1" fmla="*/ 14551 w 3249962"/>
                <a:gd name="connsiteY1" fmla="*/ 927927 h 927927"/>
                <a:gd name="connsiteX2" fmla="*/ 700198 w 3249962"/>
                <a:gd name="connsiteY2" fmla="*/ 463964 h 927927"/>
                <a:gd name="connsiteX3" fmla="*/ 13480 w 3249962"/>
                <a:gd name="connsiteY3" fmla="*/ 51020 h 927927"/>
                <a:gd name="connsiteX4" fmla="*/ 99758 w 3249962"/>
                <a:gd name="connsiteY4" fmla="*/ 0 h 927927"/>
                <a:gd name="connsiteX5" fmla="*/ 2390689 w 3249962"/>
                <a:gd name="connsiteY5" fmla="*/ 0 h 927927"/>
                <a:gd name="connsiteX6" fmla="*/ 2563245 w 3249962"/>
                <a:gd name="connsiteY6" fmla="*/ 51020 h 927927"/>
                <a:gd name="connsiteX7" fmla="*/ 3249962 w 3249962"/>
                <a:gd name="connsiteY7" fmla="*/ 463964 h 927927"/>
                <a:gd name="connsiteX0" fmla="*/ 2805896 w 3249962"/>
                <a:gd name="connsiteY0" fmla="*/ 927927 h 927927"/>
                <a:gd name="connsiteX1" fmla="*/ 14551 w 3249962"/>
                <a:gd name="connsiteY1" fmla="*/ 927927 h 927927"/>
                <a:gd name="connsiteX2" fmla="*/ 700198 w 3249962"/>
                <a:gd name="connsiteY2" fmla="*/ 463964 h 927927"/>
                <a:gd name="connsiteX3" fmla="*/ 13478 w 3249962"/>
                <a:gd name="connsiteY3" fmla="*/ 105653 h 927927"/>
                <a:gd name="connsiteX4" fmla="*/ 99758 w 3249962"/>
                <a:gd name="connsiteY4" fmla="*/ 0 h 927927"/>
                <a:gd name="connsiteX5" fmla="*/ 2390689 w 3249962"/>
                <a:gd name="connsiteY5" fmla="*/ 0 h 927927"/>
                <a:gd name="connsiteX6" fmla="*/ 2563245 w 3249962"/>
                <a:gd name="connsiteY6" fmla="*/ 51020 h 927927"/>
                <a:gd name="connsiteX7" fmla="*/ 3249962 w 3249962"/>
                <a:gd name="connsiteY7" fmla="*/ 463964 h 927927"/>
                <a:gd name="connsiteX0" fmla="*/ 2805896 w 3249962"/>
                <a:gd name="connsiteY0" fmla="*/ 927927 h 927927"/>
                <a:gd name="connsiteX1" fmla="*/ 14551 w 3249962"/>
                <a:gd name="connsiteY1" fmla="*/ 927927 h 927927"/>
                <a:gd name="connsiteX2" fmla="*/ 537116 w 3249962"/>
                <a:gd name="connsiteY2" fmla="*/ 463964 h 927927"/>
                <a:gd name="connsiteX3" fmla="*/ 13478 w 3249962"/>
                <a:gd name="connsiteY3" fmla="*/ 105653 h 927927"/>
                <a:gd name="connsiteX4" fmla="*/ 99758 w 3249962"/>
                <a:gd name="connsiteY4" fmla="*/ 0 h 927927"/>
                <a:gd name="connsiteX5" fmla="*/ 2390689 w 3249962"/>
                <a:gd name="connsiteY5" fmla="*/ 0 h 927927"/>
                <a:gd name="connsiteX6" fmla="*/ 2563245 w 3249962"/>
                <a:gd name="connsiteY6" fmla="*/ 51020 h 927927"/>
                <a:gd name="connsiteX7" fmla="*/ 3249962 w 3249962"/>
                <a:gd name="connsiteY7" fmla="*/ 463964 h 927927"/>
                <a:gd name="connsiteX0" fmla="*/ 2805896 w 3249962"/>
                <a:gd name="connsiteY0" fmla="*/ 927927 h 927927"/>
                <a:gd name="connsiteX1" fmla="*/ 14551 w 3249962"/>
                <a:gd name="connsiteY1" fmla="*/ 927927 h 927927"/>
                <a:gd name="connsiteX2" fmla="*/ 537116 w 3249962"/>
                <a:gd name="connsiteY2" fmla="*/ 463964 h 927927"/>
                <a:gd name="connsiteX3" fmla="*/ 13478 w 3249962"/>
                <a:gd name="connsiteY3" fmla="*/ 105653 h 927927"/>
                <a:gd name="connsiteX4" fmla="*/ 99758 w 3249962"/>
                <a:gd name="connsiteY4" fmla="*/ 0 h 927927"/>
                <a:gd name="connsiteX5" fmla="*/ 2390689 w 3249962"/>
                <a:gd name="connsiteY5" fmla="*/ 0 h 927927"/>
                <a:gd name="connsiteX6" fmla="*/ 2563245 w 3249962"/>
                <a:gd name="connsiteY6" fmla="*/ 51020 h 927927"/>
                <a:gd name="connsiteX7" fmla="*/ 3249962 w 3249962"/>
                <a:gd name="connsiteY7" fmla="*/ 463964 h 927927"/>
                <a:gd name="connsiteX0" fmla="*/ 2805896 w 3249962"/>
                <a:gd name="connsiteY0" fmla="*/ 927927 h 927927"/>
                <a:gd name="connsiteX1" fmla="*/ 14551 w 3249962"/>
                <a:gd name="connsiteY1" fmla="*/ 927927 h 927927"/>
                <a:gd name="connsiteX2" fmla="*/ 537116 w 3249962"/>
                <a:gd name="connsiteY2" fmla="*/ 463964 h 927927"/>
                <a:gd name="connsiteX3" fmla="*/ 13478 w 3249962"/>
                <a:gd name="connsiteY3" fmla="*/ 105653 h 927927"/>
                <a:gd name="connsiteX4" fmla="*/ 99758 w 3249962"/>
                <a:gd name="connsiteY4" fmla="*/ 0 h 927927"/>
                <a:gd name="connsiteX5" fmla="*/ 2390689 w 3249962"/>
                <a:gd name="connsiteY5" fmla="*/ 0 h 927927"/>
                <a:gd name="connsiteX6" fmla="*/ 2563245 w 3249962"/>
                <a:gd name="connsiteY6" fmla="*/ 51020 h 927927"/>
                <a:gd name="connsiteX7" fmla="*/ 3249962 w 3249962"/>
                <a:gd name="connsiteY7" fmla="*/ 463964 h 927927"/>
                <a:gd name="connsiteX0" fmla="*/ 2815281 w 3259347"/>
                <a:gd name="connsiteY0" fmla="*/ 927927 h 927927"/>
                <a:gd name="connsiteX1" fmla="*/ 23936 w 3259347"/>
                <a:gd name="connsiteY1" fmla="*/ 927927 h 927927"/>
                <a:gd name="connsiteX2" fmla="*/ 546501 w 3259347"/>
                <a:gd name="connsiteY2" fmla="*/ 463964 h 927927"/>
                <a:gd name="connsiteX3" fmla="*/ 22863 w 3259347"/>
                <a:gd name="connsiteY3" fmla="*/ 105653 h 927927"/>
                <a:gd name="connsiteX4" fmla="*/ 109143 w 3259347"/>
                <a:gd name="connsiteY4" fmla="*/ 0 h 927927"/>
                <a:gd name="connsiteX5" fmla="*/ 2400074 w 3259347"/>
                <a:gd name="connsiteY5" fmla="*/ 0 h 927927"/>
                <a:gd name="connsiteX6" fmla="*/ 2572630 w 3259347"/>
                <a:gd name="connsiteY6" fmla="*/ 51020 h 927927"/>
                <a:gd name="connsiteX7" fmla="*/ 3259347 w 3259347"/>
                <a:gd name="connsiteY7" fmla="*/ 463964 h 927927"/>
                <a:gd name="connsiteX0" fmla="*/ 2814206 w 3258272"/>
                <a:gd name="connsiteY0" fmla="*/ 927927 h 927927"/>
                <a:gd name="connsiteX1" fmla="*/ 22861 w 3258272"/>
                <a:gd name="connsiteY1" fmla="*/ 927927 h 927927"/>
                <a:gd name="connsiteX2" fmla="*/ 545426 w 3258272"/>
                <a:gd name="connsiteY2" fmla="*/ 463964 h 927927"/>
                <a:gd name="connsiteX3" fmla="*/ 21788 w 3258272"/>
                <a:gd name="connsiteY3" fmla="*/ 105653 h 927927"/>
                <a:gd name="connsiteX4" fmla="*/ 162282 w 3258272"/>
                <a:gd name="connsiteY4" fmla="*/ 0 h 927927"/>
                <a:gd name="connsiteX5" fmla="*/ 2398999 w 3258272"/>
                <a:gd name="connsiteY5" fmla="*/ 0 h 927927"/>
                <a:gd name="connsiteX6" fmla="*/ 2571555 w 3258272"/>
                <a:gd name="connsiteY6" fmla="*/ 51020 h 927927"/>
                <a:gd name="connsiteX7" fmla="*/ 3258272 w 3258272"/>
                <a:gd name="connsiteY7" fmla="*/ 463964 h 927927"/>
                <a:gd name="connsiteX0" fmla="*/ 2814206 w 3258272"/>
                <a:gd name="connsiteY0" fmla="*/ 927927 h 927927"/>
                <a:gd name="connsiteX1" fmla="*/ 22861 w 3258272"/>
                <a:gd name="connsiteY1" fmla="*/ 927927 h 927927"/>
                <a:gd name="connsiteX2" fmla="*/ 545426 w 3258272"/>
                <a:gd name="connsiteY2" fmla="*/ 463964 h 927927"/>
                <a:gd name="connsiteX3" fmla="*/ 21788 w 3258272"/>
                <a:gd name="connsiteY3" fmla="*/ 105653 h 927927"/>
                <a:gd name="connsiteX4" fmla="*/ 162282 w 3258272"/>
                <a:gd name="connsiteY4" fmla="*/ 0 h 927927"/>
                <a:gd name="connsiteX5" fmla="*/ 2398999 w 3258272"/>
                <a:gd name="connsiteY5" fmla="*/ 0 h 927927"/>
                <a:gd name="connsiteX6" fmla="*/ 2683947 w 3258272"/>
                <a:gd name="connsiteY6" fmla="*/ 105653 h 927927"/>
                <a:gd name="connsiteX7" fmla="*/ 3258272 w 3258272"/>
                <a:gd name="connsiteY7" fmla="*/ 463964 h 927927"/>
                <a:gd name="connsiteX0" fmla="*/ 2814206 w 3207585"/>
                <a:gd name="connsiteY0" fmla="*/ 927927 h 927927"/>
                <a:gd name="connsiteX1" fmla="*/ 22861 w 3207585"/>
                <a:gd name="connsiteY1" fmla="*/ 927927 h 927927"/>
                <a:gd name="connsiteX2" fmla="*/ 545426 w 3207585"/>
                <a:gd name="connsiteY2" fmla="*/ 463964 h 927927"/>
                <a:gd name="connsiteX3" fmla="*/ 21788 w 3207585"/>
                <a:gd name="connsiteY3" fmla="*/ 105653 h 927927"/>
                <a:gd name="connsiteX4" fmla="*/ 162282 w 3207585"/>
                <a:gd name="connsiteY4" fmla="*/ 0 h 927927"/>
                <a:gd name="connsiteX5" fmla="*/ 2398999 w 3207585"/>
                <a:gd name="connsiteY5" fmla="*/ 0 h 927927"/>
                <a:gd name="connsiteX6" fmla="*/ 2683947 w 3207585"/>
                <a:gd name="connsiteY6" fmla="*/ 105653 h 927927"/>
                <a:gd name="connsiteX7" fmla="*/ 3207585 w 3207585"/>
                <a:gd name="connsiteY7" fmla="*/ 463964 h 927927"/>
                <a:gd name="connsiteX0" fmla="*/ 2814206 w 3207585"/>
                <a:gd name="connsiteY0" fmla="*/ 927927 h 927927"/>
                <a:gd name="connsiteX1" fmla="*/ 22861 w 3207585"/>
                <a:gd name="connsiteY1" fmla="*/ 927927 h 927927"/>
                <a:gd name="connsiteX2" fmla="*/ 545426 w 3207585"/>
                <a:gd name="connsiteY2" fmla="*/ 463964 h 927927"/>
                <a:gd name="connsiteX3" fmla="*/ 21788 w 3207585"/>
                <a:gd name="connsiteY3" fmla="*/ 105653 h 927927"/>
                <a:gd name="connsiteX4" fmla="*/ 162282 w 3207585"/>
                <a:gd name="connsiteY4" fmla="*/ 0 h 927927"/>
                <a:gd name="connsiteX5" fmla="*/ 2398999 w 3207585"/>
                <a:gd name="connsiteY5" fmla="*/ 0 h 927927"/>
                <a:gd name="connsiteX6" fmla="*/ 2683947 w 3207585"/>
                <a:gd name="connsiteY6" fmla="*/ 105653 h 927927"/>
                <a:gd name="connsiteX7" fmla="*/ 3207585 w 3207585"/>
                <a:gd name="connsiteY7" fmla="*/ 463964 h 927927"/>
                <a:gd name="connsiteX0" fmla="*/ 2814206 w 3207585"/>
                <a:gd name="connsiteY0" fmla="*/ 927927 h 927927"/>
                <a:gd name="connsiteX1" fmla="*/ 22861 w 3207585"/>
                <a:gd name="connsiteY1" fmla="*/ 927927 h 927927"/>
                <a:gd name="connsiteX2" fmla="*/ 545426 w 3207585"/>
                <a:gd name="connsiteY2" fmla="*/ 463964 h 927927"/>
                <a:gd name="connsiteX3" fmla="*/ 21788 w 3207585"/>
                <a:gd name="connsiteY3" fmla="*/ 105653 h 927927"/>
                <a:gd name="connsiteX4" fmla="*/ 162282 w 3207585"/>
                <a:gd name="connsiteY4" fmla="*/ 0 h 927927"/>
                <a:gd name="connsiteX5" fmla="*/ 2398999 w 3207585"/>
                <a:gd name="connsiteY5" fmla="*/ 0 h 927927"/>
                <a:gd name="connsiteX6" fmla="*/ 2683947 w 3207585"/>
                <a:gd name="connsiteY6" fmla="*/ 105653 h 927927"/>
                <a:gd name="connsiteX7" fmla="*/ 3207585 w 3207585"/>
                <a:gd name="connsiteY7" fmla="*/ 463964 h 927927"/>
                <a:gd name="connsiteX0" fmla="*/ 2814206 w 3207585"/>
                <a:gd name="connsiteY0" fmla="*/ 927927 h 927927"/>
                <a:gd name="connsiteX1" fmla="*/ 22861 w 3207585"/>
                <a:gd name="connsiteY1" fmla="*/ 927927 h 927927"/>
                <a:gd name="connsiteX2" fmla="*/ 545426 w 3207585"/>
                <a:gd name="connsiteY2" fmla="*/ 463964 h 927927"/>
                <a:gd name="connsiteX3" fmla="*/ 21788 w 3207585"/>
                <a:gd name="connsiteY3" fmla="*/ 105653 h 927927"/>
                <a:gd name="connsiteX4" fmla="*/ 162282 w 3207585"/>
                <a:gd name="connsiteY4" fmla="*/ 0 h 927927"/>
                <a:gd name="connsiteX5" fmla="*/ 2402973 w 3207585"/>
                <a:gd name="connsiteY5" fmla="*/ 0 h 927927"/>
                <a:gd name="connsiteX6" fmla="*/ 2683947 w 3207585"/>
                <a:gd name="connsiteY6" fmla="*/ 105653 h 927927"/>
                <a:gd name="connsiteX7" fmla="*/ 3207585 w 3207585"/>
                <a:gd name="connsiteY7" fmla="*/ 463964 h 927927"/>
                <a:gd name="connsiteX0" fmla="*/ 3078388 w 3207585"/>
                <a:gd name="connsiteY0" fmla="*/ 927927 h 927927"/>
                <a:gd name="connsiteX1" fmla="*/ 22861 w 3207585"/>
                <a:gd name="connsiteY1" fmla="*/ 927927 h 927927"/>
                <a:gd name="connsiteX2" fmla="*/ 545426 w 3207585"/>
                <a:gd name="connsiteY2" fmla="*/ 463964 h 927927"/>
                <a:gd name="connsiteX3" fmla="*/ 21788 w 3207585"/>
                <a:gd name="connsiteY3" fmla="*/ 105653 h 927927"/>
                <a:gd name="connsiteX4" fmla="*/ 162282 w 3207585"/>
                <a:gd name="connsiteY4" fmla="*/ 0 h 927927"/>
                <a:gd name="connsiteX5" fmla="*/ 2402973 w 3207585"/>
                <a:gd name="connsiteY5" fmla="*/ 0 h 927927"/>
                <a:gd name="connsiteX6" fmla="*/ 2683947 w 3207585"/>
                <a:gd name="connsiteY6" fmla="*/ 105653 h 927927"/>
                <a:gd name="connsiteX7" fmla="*/ 3207585 w 3207585"/>
                <a:gd name="connsiteY7" fmla="*/ 463964 h 927927"/>
                <a:gd name="connsiteX0" fmla="*/ 3078388 w 3207585"/>
                <a:gd name="connsiteY0" fmla="*/ 927927 h 927927"/>
                <a:gd name="connsiteX1" fmla="*/ 22861 w 3207585"/>
                <a:gd name="connsiteY1" fmla="*/ 927927 h 927927"/>
                <a:gd name="connsiteX2" fmla="*/ 545426 w 3207585"/>
                <a:gd name="connsiteY2" fmla="*/ 463964 h 927927"/>
                <a:gd name="connsiteX3" fmla="*/ 21788 w 3207585"/>
                <a:gd name="connsiteY3" fmla="*/ 66741 h 927927"/>
                <a:gd name="connsiteX4" fmla="*/ 162282 w 3207585"/>
                <a:gd name="connsiteY4" fmla="*/ 0 h 927927"/>
                <a:gd name="connsiteX5" fmla="*/ 2402973 w 3207585"/>
                <a:gd name="connsiteY5" fmla="*/ 0 h 927927"/>
                <a:gd name="connsiteX6" fmla="*/ 2683947 w 3207585"/>
                <a:gd name="connsiteY6" fmla="*/ 105653 h 927927"/>
                <a:gd name="connsiteX7" fmla="*/ 3207585 w 3207585"/>
                <a:gd name="connsiteY7" fmla="*/ 463964 h 927927"/>
                <a:gd name="connsiteX0" fmla="*/ 3078388 w 3207585"/>
                <a:gd name="connsiteY0" fmla="*/ 927927 h 927927"/>
                <a:gd name="connsiteX1" fmla="*/ 22861 w 3207585"/>
                <a:gd name="connsiteY1" fmla="*/ 927927 h 927927"/>
                <a:gd name="connsiteX2" fmla="*/ 303020 w 3207585"/>
                <a:gd name="connsiteY2" fmla="*/ 463964 h 927927"/>
                <a:gd name="connsiteX3" fmla="*/ 21788 w 3207585"/>
                <a:gd name="connsiteY3" fmla="*/ 66741 h 927927"/>
                <a:gd name="connsiteX4" fmla="*/ 162282 w 3207585"/>
                <a:gd name="connsiteY4" fmla="*/ 0 h 927927"/>
                <a:gd name="connsiteX5" fmla="*/ 2402973 w 3207585"/>
                <a:gd name="connsiteY5" fmla="*/ 0 h 927927"/>
                <a:gd name="connsiteX6" fmla="*/ 2683947 w 3207585"/>
                <a:gd name="connsiteY6" fmla="*/ 105653 h 927927"/>
                <a:gd name="connsiteX7" fmla="*/ 3207585 w 3207585"/>
                <a:gd name="connsiteY7" fmla="*/ 463964 h 927927"/>
                <a:gd name="connsiteX0" fmla="*/ 3078388 w 3207585"/>
                <a:gd name="connsiteY0" fmla="*/ 927927 h 927927"/>
                <a:gd name="connsiteX1" fmla="*/ 22861 w 3207585"/>
                <a:gd name="connsiteY1" fmla="*/ 927927 h 927927"/>
                <a:gd name="connsiteX2" fmla="*/ 303020 w 3207585"/>
                <a:gd name="connsiteY2" fmla="*/ 463964 h 927927"/>
                <a:gd name="connsiteX3" fmla="*/ 21788 w 3207585"/>
                <a:gd name="connsiteY3" fmla="*/ 66741 h 927927"/>
                <a:gd name="connsiteX4" fmla="*/ 162282 w 3207585"/>
                <a:gd name="connsiteY4" fmla="*/ 0 h 927927"/>
                <a:gd name="connsiteX5" fmla="*/ 2402973 w 3207585"/>
                <a:gd name="connsiteY5" fmla="*/ 0 h 927927"/>
                <a:gd name="connsiteX6" fmla="*/ 2683947 w 3207585"/>
                <a:gd name="connsiteY6" fmla="*/ 105653 h 927927"/>
                <a:gd name="connsiteX7" fmla="*/ 3207585 w 3207585"/>
                <a:gd name="connsiteY7" fmla="*/ 463964 h 927927"/>
                <a:gd name="connsiteX0" fmla="*/ 3078388 w 3207585"/>
                <a:gd name="connsiteY0" fmla="*/ 927927 h 927927"/>
                <a:gd name="connsiteX1" fmla="*/ 22861 w 3207585"/>
                <a:gd name="connsiteY1" fmla="*/ 927927 h 927927"/>
                <a:gd name="connsiteX2" fmla="*/ 303020 w 3207585"/>
                <a:gd name="connsiteY2" fmla="*/ 463964 h 927927"/>
                <a:gd name="connsiteX3" fmla="*/ 21788 w 3207585"/>
                <a:gd name="connsiteY3" fmla="*/ 66741 h 927927"/>
                <a:gd name="connsiteX4" fmla="*/ 162282 w 3207585"/>
                <a:gd name="connsiteY4" fmla="*/ 0 h 927927"/>
                <a:gd name="connsiteX5" fmla="*/ 2402973 w 3207585"/>
                <a:gd name="connsiteY5" fmla="*/ 0 h 927927"/>
                <a:gd name="connsiteX6" fmla="*/ 2683947 w 3207585"/>
                <a:gd name="connsiteY6" fmla="*/ 105653 h 927927"/>
                <a:gd name="connsiteX7" fmla="*/ 3207585 w 3207585"/>
                <a:gd name="connsiteY7" fmla="*/ 463964 h 927927"/>
                <a:gd name="connsiteX0" fmla="*/ 3062811 w 3192008"/>
                <a:gd name="connsiteY0" fmla="*/ 927927 h 927927"/>
                <a:gd name="connsiteX1" fmla="*/ 7284 w 3192008"/>
                <a:gd name="connsiteY1" fmla="*/ 927927 h 927927"/>
                <a:gd name="connsiteX2" fmla="*/ 287443 w 3192008"/>
                <a:gd name="connsiteY2" fmla="*/ 463964 h 927927"/>
                <a:gd name="connsiteX3" fmla="*/ 6211 w 3192008"/>
                <a:gd name="connsiteY3" fmla="*/ 66741 h 927927"/>
                <a:gd name="connsiteX4" fmla="*/ 146705 w 3192008"/>
                <a:gd name="connsiteY4" fmla="*/ 0 h 927927"/>
                <a:gd name="connsiteX5" fmla="*/ 2387396 w 3192008"/>
                <a:gd name="connsiteY5" fmla="*/ 0 h 927927"/>
                <a:gd name="connsiteX6" fmla="*/ 2668370 w 3192008"/>
                <a:gd name="connsiteY6" fmla="*/ 105653 h 927927"/>
                <a:gd name="connsiteX7" fmla="*/ 3192008 w 3192008"/>
                <a:gd name="connsiteY7" fmla="*/ 463964 h 927927"/>
                <a:gd name="connsiteX0" fmla="*/ 3064005 w 3193202"/>
                <a:gd name="connsiteY0" fmla="*/ 927927 h 927927"/>
                <a:gd name="connsiteX1" fmla="*/ 8478 w 3193202"/>
                <a:gd name="connsiteY1" fmla="*/ 927927 h 927927"/>
                <a:gd name="connsiteX2" fmla="*/ 288637 w 3193202"/>
                <a:gd name="connsiteY2" fmla="*/ 463964 h 927927"/>
                <a:gd name="connsiteX3" fmla="*/ 7405 w 3193202"/>
                <a:gd name="connsiteY3" fmla="*/ 66741 h 927927"/>
                <a:gd name="connsiteX4" fmla="*/ 54033 w 3193202"/>
                <a:gd name="connsiteY4" fmla="*/ 0 h 927927"/>
                <a:gd name="connsiteX5" fmla="*/ 2388590 w 3193202"/>
                <a:gd name="connsiteY5" fmla="*/ 0 h 927927"/>
                <a:gd name="connsiteX6" fmla="*/ 2669564 w 3193202"/>
                <a:gd name="connsiteY6" fmla="*/ 105653 h 927927"/>
                <a:gd name="connsiteX7" fmla="*/ 3193202 w 3193202"/>
                <a:gd name="connsiteY7" fmla="*/ 463964 h 927927"/>
                <a:gd name="connsiteX0" fmla="*/ 3064005 w 3193202"/>
                <a:gd name="connsiteY0" fmla="*/ 927927 h 927927"/>
                <a:gd name="connsiteX1" fmla="*/ 8478 w 3193202"/>
                <a:gd name="connsiteY1" fmla="*/ 927927 h 927927"/>
                <a:gd name="connsiteX2" fmla="*/ 288637 w 3193202"/>
                <a:gd name="connsiteY2" fmla="*/ 463964 h 927927"/>
                <a:gd name="connsiteX3" fmla="*/ 7405 w 3193202"/>
                <a:gd name="connsiteY3" fmla="*/ 66741 h 927927"/>
                <a:gd name="connsiteX4" fmla="*/ 54033 w 3193202"/>
                <a:gd name="connsiteY4" fmla="*/ 0 h 927927"/>
                <a:gd name="connsiteX5" fmla="*/ 2388590 w 3193202"/>
                <a:gd name="connsiteY5" fmla="*/ 0 h 927927"/>
                <a:gd name="connsiteX6" fmla="*/ 2706866 w 3193202"/>
                <a:gd name="connsiteY6" fmla="*/ 66741 h 927927"/>
                <a:gd name="connsiteX7" fmla="*/ 3193202 w 3193202"/>
                <a:gd name="connsiteY7" fmla="*/ 463964 h 927927"/>
                <a:gd name="connsiteX0" fmla="*/ 3064005 w 3064005"/>
                <a:gd name="connsiteY0" fmla="*/ 927927 h 927927"/>
                <a:gd name="connsiteX1" fmla="*/ 8478 w 3064005"/>
                <a:gd name="connsiteY1" fmla="*/ 927927 h 927927"/>
                <a:gd name="connsiteX2" fmla="*/ 288637 w 3064005"/>
                <a:gd name="connsiteY2" fmla="*/ 463964 h 927927"/>
                <a:gd name="connsiteX3" fmla="*/ 7405 w 3064005"/>
                <a:gd name="connsiteY3" fmla="*/ 66741 h 927927"/>
                <a:gd name="connsiteX4" fmla="*/ 54033 w 3064005"/>
                <a:gd name="connsiteY4" fmla="*/ 0 h 927927"/>
                <a:gd name="connsiteX5" fmla="*/ 2388590 w 3064005"/>
                <a:gd name="connsiteY5" fmla="*/ 0 h 927927"/>
                <a:gd name="connsiteX6" fmla="*/ 2706866 w 3064005"/>
                <a:gd name="connsiteY6" fmla="*/ 66741 h 927927"/>
                <a:gd name="connsiteX7" fmla="*/ 2988099 w 3064005"/>
                <a:gd name="connsiteY7" fmla="*/ 463964 h 927927"/>
                <a:gd name="connsiteX0" fmla="*/ 3064005 w 3064005"/>
                <a:gd name="connsiteY0" fmla="*/ 927927 h 927927"/>
                <a:gd name="connsiteX1" fmla="*/ 8478 w 3064005"/>
                <a:gd name="connsiteY1" fmla="*/ 927927 h 927927"/>
                <a:gd name="connsiteX2" fmla="*/ 288637 w 3064005"/>
                <a:gd name="connsiteY2" fmla="*/ 463964 h 927927"/>
                <a:gd name="connsiteX3" fmla="*/ 7405 w 3064005"/>
                <a:gd name="connsiteY3" fmla="*/ 66741 h 927927"/>
                <a:gd name="connsiteX4" fmla="*/ 54033 w 3064005"/>
                <a:gd name="connsiteY4" fmla="*/ 0 h 927927"/>
                <a:gd name="connsiteX5" fmla="*/ 2388590 w 3064005"/>
                <a:gd name="connsiteY5" fmla="*/ 0 h 927927"/>
                <a:gd name="connsiteX6" fmla="*/ 2706866 w 3064005"/>
                <a:gd name="connsiteY6" fmla="*/ 66741 h 927927"/>
                <a:gd name="connsiteX7" fmla="*/ 2988099 w 3064005"/>
                <a:gd name="connsiteY7" fmla="*/ 463964 h 927927"/>
                <a:gd name="connsiteX0" fmla="*/ 3064005 w 3064005"/>
                <a:gd name="connsiteY0" fmla="*/ 927927 h 927927"/>
                <a:gd name="connsiteX1" fmla="*/ 8478 w 3064005"/>
                <a:gd name="connsiteY1" fmla="*/ 927927 h 927927"/>
                <a:gd name="connsiteX2" fmla="*/ 288637 w 3064005"/>
                <a:gd name="connsiteY2" fmla="*/ 463964 h 927927"/>
                <a:gd name="connsiteX3" fmla="*/ 7405 w 3064005"/>
                <a:gd name="connsiteY3" fmla="*/ 66741 h 927927"/>
                <a:gd name="connsiteX4" fmla="*/ 54033 w 3064005"/>
                <a:gd name="connsiteY4" fmla="*/ 0 h 927927"/>
                <a:gd name="connsiteX5" fmla="*/ 2388590 w 3064005"/>
                <a:gd name="connsiteY5" fmla="*/ 0 h 927927"/>
                <a:gd name="connsiteX6" fmla="*/ 2706866 w 3064005"/>
                <a:gd name="connsiteY6" fmla="*/ 66741 h 927927"/>
                <a:gd name="connsiteX7" fmla="*/ 2988099 w 3064005"/>
                <a:gd name="connsiteY7" fmla="*/ 463964 h 927927"/>
                <a:gd name="connsiteX0" fmla="*/ 3064005 w 3064005"/>
                <a:gd name="connsiteY0" fmla="*/ 927927 h 927927"/>
                <a:gd name="connsiteX1" fmla="*/ 8478 w 3064005"/>
                <a:gd name="connsiteY1" fmla="*/ 927927 h 927927"/>
                <a:gd name="connsiteX2" fmla="*/ 288637 w 3064005"/>
                <a:gd name="connsiteY2" fmla="*/ 463964 h 927927"/>
                <a:gd name="connsiteX3" fmla="*/ 7405 w 3064005"/>
                <a:gd name="connsiteY3" fmla="*/ 66741 h 927927"/>
                <a:gd name="connsiteX4" fmla="*/ 54033 w 3064005"/>
                <a:gd name="connsiteY4" fmla="*/ 0 h 927927"/>
                <a:gd name="connsiteX5" fmla="*/ 2613615 w 3064005"/>
                <a:gd name="connsiteY5" fmla="*/ 0 h 927927"/>
                <a:gd name="connsiteX6" fmla="*/ 2706866 w 3064005"/>
                <a:gd name="connsiteY6" fmla="*/ 66741 h 927927"/>
                <a:gd name="connsiteX7" fmla="*/ 2988099 w 3064005"/>
                <a:gd name="connsiteY7" fmla="*/ 463964 h 927927"/>
                <a:gd name="connsiteX0" fmla="*/ 2838494 w 2988099"/>
                <a:gd name="connsiteY0" fmla="*/ 927927 h 927927"/>
                <a:gd name="connsiteX1" fmla="*/ 8478 w 2988099"/>
                <a:gd name="connsiteY1" fmla="*/ 927927 h 927927"/>
                <a:gd name="connsiteX2" fmla="*/ 288637 w 2988099"/>
                <a:gd name="connsiteY2" fmla="*/ 463964 h 927927"/>
                <a:gd name="connsiteX3" fmla="*/ 7405 w 2988099"/>
                <a:gd name="connsiteY3" fmla="*/ 66741 h 927927"/>
                <a:gd name="connsiteX4" fmla="*/ 54033 w 2988099"/>
                <a:gd name="connsiteY4" fmla="*/ 0 h 927927"/>
                <a:gd name="connsiteX5" fmla="*/ 2613615 w 2988099"/>
                <a:gd name="connsiteY5" fmla="*/ 0 h 927927"/>
                <a:gd name="connsiteX6" fmla="*/ 2706866 w 2988099"/>
                <a:gd name="connsiteY6" fmla="*/ 66741 h 927927"/>
                <a:gd name="connsiteX7" fmla="*/ 2988099 w 2988099"/>
                <a:gd name="connsiteY7" fmla="*/ 463964 h 927927"/>
                <a:gd name="connsiteX0" fmla="*/ 2838494 w 2988099"/>
                <a:gd name="connsiteY0" fmla="*/ 927927 h 927927"/>
                <a:gd name="connsiteX1" fmla="*/ 8478 w 2988099"/>
                <a:gd name="connsiteY1" fmla="*/ 927927 h 927927"/>
                <a:gd name="connsiteX2" fmla="*/ 288637 w 2988099"/>
                <a:gd name="connsiteY2" fmla="*/ 463964 h 927927"/>
                <a:gd name="connsiteX3" fmla="*/ 7405 w 2988099"/>
                <a:gd name="connsiteY3" fmla="*/ 51020 h 927927"/>
                <a:gd name="connsiteX4" fmla="*/ 54033 w 2988099"/>
                <a:gd name="connsiteY4" fmla="*/ 0 h 927927"/>
                <a:gd name="connsiteX5" fmla="*/ 2613615 w 2988099"/>
                <a:gd name="connsiteY5" fmla="*/ 0 h 927927"/>
                <a:gd name="connsiteX6" fmla="*/ 2706866 w 2988099"/>
                <a:gd name="connsiteY6" fmla="*/ 66741 h 927927"/>
                <a:gd name="connsiteX7" fmla="*/ 2988099 w 2988099"/>
                <a:gd name="connsiteY7" fmla="*/ 463964 h 927927"/>
                <a:gd name="connsiteX0" fmla="*/ 2838494 w 2988099"/>
                <a:gd name="connsiteY0" fmla="*/ 927927 h 927927"/>
                <a:gd name="connsiteX1" fmla="*/ 8478 w 2988099"/>
                <a:gd name="connsiteY1" fmla="*/ 927927 h 927927"/>
                <a:gd name="connsiteX2" fmla="*/ 311993 w 2988099"/>
                <a:gd name="connsiteY2" fmla="*/ 463964 h 927927"/>
                <a:gd name="connsiteX3" fmla="*/ 7405 w 2988099"/>
                <a:gd name="connsiteY3" fmla="*/ 51020 h 927927"/>
                <a:gd name="connsiteX4" fmla="*/ 54033 w 2988099"/>
                <a:gd name="connsiteY4" fmla="*/ 0 h 927927"/>
                <a:gd name="connsiteX5" fmla="*/ 2613615 w 2988099"/>
                <a:gd name="connsiteY5" fmla="*/ 0 h 927927"/>
                <a:gd name="connsiteX6" fmla="*/ 2706866 w 2988099"/>
                <a:gd name="connsiteY6" fmla="*/ 66741 h 927927"/>
                <a:gd name="connsiteX7" fmla="*/ 2988099 w 2988099"/>
                <a:gd name="connsiteY7" fmla="*/ 463964 h 927927"/>
                <a:gd name="connsiteX0" fmla="*/ 2838494 w 2988099"/>
                <a:gd name="connsiteY0" fmla="*/ 927927 h 927927"/>
                <a:gd name="connsiteX1" fmla="*/ 8478 w 2988099"/>
                <a:gd name="connsiteY1" fmla="*/ 927927 h 927927"/>
                <a:gd name="connsiteX2" fmla="*/ 311993 w 2988099"/>
                <a:gd name="connsiteY2" fmla="*/ 463964 h 927927"/>
                <a:gd name="connsiteX3" fmla="*/ 7405 w 2988099"/>
                <a:gd name="connsiteY3" fmla="*/ 51020 h 927927"/>
                <a:gd name="connsiteX4" fmla="*/ 54033 w 2988099"/>
                <a:gd name="connsiteY4" fmla="*/ 0 h 927927"/>
                <a:gd name="connsiteX5" fmla="*/ 2613615 w 2988099"/>
                <a:gd name="connsiteY5" fmla="*/ 0 h 927927"/>
                <a:gd name="connsiteX6" fmla="*/ 2706866 w 2988099"/>
                <a:gd name="connsiteY6" fmla="*/ 66741 h 927927"/>
                <a:gd name="connsiteX7" fmla="*/ 2988099 w 2988099"/>
                <a:gd name="connsiteY7" fmla="*/ 463964 h 927927"/>
                <a:gd name="connsiteX0" fmla="*/ 2838494 w 2988099"/>
                <a:gd name="connsiteY0" fmla="*/ 927927 h 927927"/>
                <a:gd name="connsiteX1" fmla="*/ 8478 w 2988099"/>
                <a:gd name="connsiteY1" fmla="*/ 927927 h 927927"/>
                <a:gd name="connsiteX2" fmla="*/ 311993 w 2988099"/>
                <a:gd name="connsiteY2" fmla="*/ 463964 h 927927"/>
                <a:gd name="connsiteX3" fmla="*/ 7405 w 2988099"/>
                <a:gd name="connsiteY3" fmla="*/ 51020 h 927927"/>
                <a:gd name="connsiteX4" fmla="*/ 54033 w 2988099"/>
                <a:gd name="connsiteY4" fmla="*/ 0 h 927927"/>
                <a:gd name="connsiteX5" fmla="*/ 2613615 w 2988099"/>
                <a:gd name="connsiteY5" fmla="*/ 0 h 927927"/>
                <a:gd name="connsiteX6" fmla="*/ 2706866 w 2988099"/>
                <a:gd name="connsiteY6" fmla="*/ 66741 h 927927"/>
                <a:gd name="connsiteX7" fmla="*/ 2988099 w 2988099"/>
                <a:gd name="connsiteY7" fmla="*/ 463964 h 927927"/>
                <a:gd name="connsiteX0" fmla="*/ 2837063 w 2986668"/>
                <a:gd name="connsiteY0" fmla="*/ 927927 h 927927"/>
                <a:gd name="connsiteX1" fmla="*/ 7047 w 2986668"/>
                <a:gd name="connsiteY1" fmla="*/ 927927 h 927927"/>
                <a:gd name="connsiteX2" fmla="*/ 310562 w 2986668"/>
                <a:gd name="connsiteY2" fmla="*/ 463964 h 927927"/>
                <a:gd name="connsiteX3" fmla="*/ 5974 w 2986668"/>
                <a:gd name="connsiteY3" fmla="*/ 51020 h 927927"/>
                <a:gd name="connsiteX4" fmla="*/ 52602 w 2986668"/>
                <a:gd name="connsiteY4" fmla="*/ 0 h 927927"/>
                <a:gd name="connsiteX5" fmla="*/ 2612184 w 2986668"/>
                <a:gd name="connsiteY5" fmla="*/ 0 h 927927"/>
                <a:gd name="connsiteX6" fmla="*/ 2705435 w 2986668"/>
                <a:gd name="connsiteY6" fmla="*/ 66741 h 927927"/>
                <a:gd name="connsiteX7" fmla="*/ 2986668 w 2986668"/>
                <a:gd name="connsiteY7" fmla="*/ 463964 h 927927"/>
                <a:gd name="connsiteX0" fmla="*/ 2837214 w 2986819"/>
                <a:gd name="connsiteY0" fmla="*/ 927927 h 927927"/>
                <a:gd name="connsiteX1" fmla="*/ 7198 w 2986819"/>
                <a:gd name="connsiteY1" fmla="*/ 927927 h 927927"/>
                <a:gd name="connsiteX2" fmla="*/ 310713 w 2986819"/>
                <a:gd name="connsiteY2" fmla="*/ 463964 h 927927"/>
                <a:gd name="connsiteX3" fmla="*/ 6125 w 2986819"/>
                <a:gd name="connsiteY3" fmla="*/ 51020 h 927927"/>
                <a:gd name="connsiteX4" fmla="*/ 44393 w 2986819"/>
                <a:gd name="connsiteY4" fmla="*/ 0 h 927927"/>
                <a:gd name="connsiteX5" fmla="*/ 2612335 w 2986819"/>
                <a:gd name="connsiteY5" fmla="*/ 0 h 927927"/>
                <a:gd name="connsiteX6" fmla="*/ 2705586 w 2986819"/>
                <a:gd name="connsiteY6" fmla="*/ 66741 h 927927"/>
                <a:gd name="connsiteX7" fmla="*/ 2986819 w 2986819"/>
                <a:gd name="connsiteY7" fmla="*/ 463964 h 927927"/>
                <a:gd name="connsiteX0" fmla="*/ 2837214 w 2986819"/>
                <a:gd name="connsiteY0" fmla="*/ 927927 h 927927"/>
                <a:gd name="connsiteX1" fmla="*/ 7198 w 2986819"/>
                <a:gd name="connsiteY1" fmla="*/ 927927 h 927927"/>
                <a:gd name="connsiteX2" fmla="*/ 310713 w 2986819"/>
                <a:gd name="connsiteY2" fmla="*/ 463964 h 927927"/>
                <a:gd name="connsiteX3" fmla="*/ 6125 w 2986819"/>
                <a:gd name="connsiteY3" fmla="*/ 51020 h 927927"/>
                <a:gd name="connsiteX4" fmla="*/ 44393 w 2986819"/>
                <a:gd name="connsiteY4" fmla="*/ 0 h 927927"/>
                <a:gd name="connsiteX5" fmla="*/ 2612335 w 2986819"/>
                <a:gd name="connsiteY5" fmla="*/ 0 h 927927"/>
                <a:gd name="connsiteX6" fmla="*/ 2736200 w 2986819"/>
                <a:gd name="connsiteY6" fmla="*/ 51020 h 927927"/>
                <a:gd name="connsiteX7" fmla="*/ 2986819 w 2986819"/>
                <a:gd name="connsiteY7" fmla="*/ 463964 h 927927"/>
                <a:gd name="connsiteX0" fmla="*/ 2837214 w 3040788"/>
                <a:gd name="connsiteY0" fmla="*/ 927927 h 927927"/>
                <a:gd name="connsiteX1" fmla="*/ 7198 w 3040788"/>
                <a:gd name="connsiteY1" fmla="*/ 927927 h 927927"/>
                <a:gd name="connsiteX2" fmla="*/ 310713 w 3040788"/>
                <a:gd name="connsiteY2" fmla="*/ 463964 h 927927"/>
                <a:gd name="connsiteX3" fmla="*/ 6125 w 3040788"/>
                <a:gd name="connsiteY3" fmla="*/ 51020 h 927927"/>
                <a:gd name="connsiteX4" fmla="*/ 44393 w 3040788"/>
                <a:gd name="connsiteY4" fmla="*/ 0 h 927927"/>
                <a:gd name="connsiteX5" fmla="*/ 2612335 w 3040788"/>
                <a:gd name="connsiteY5" fmla="*/ 0 h 927927"/>
                <a:gd name="connsiteX6" fmla="*/ 2736200 w 3040788"/>
                <a:gd name="connsiteY6" fmla="*/ 51020 h 927927"/>
                <a:gd name="connsiteX7" fmla="*/ 3040788 w 3040788"/>
                <a:gd name="connsiteY7" fmla="*/ 463964 h 927927"/>
                <a:gd name="connsiteX0" fmla="*/ 2837214 w 3040788"/>
                <a:gd name="connsiteY0" fmla="*/ 927927 h 927927"/>
                <a:gd name="connsiteX1" fmla="*/ 7198 w 3040788"/>
                <a:gd name="connsiteY1" fmla="*/ 927927 h 927927"/>
                <a:gd name="connsiteX2" fmla="*/ 310713 w 3040788"/>
                <a:gd name="connsiteY2" fmla="*/ 463964 h 927927"/>
                <a:gd name="connsiteX3" fmla="*/ 6125 w 3040788"/>
                <a:gd name="connsiteY3" fmla="*/ 51020 h 927927"/>
                <a:gd name="connsiteX4" fmla="*/ 44393 w 3040788"/>
                <a:gd name="connsiteY4" fmla="*/ 0 h 927927"/>
                <a:gd name="connsiteX5" fmla="*/ 2612335 w 3040788"/>
                <a:gd name="connsiteY5" fmla="*/ 0 h 927927"/>
                <a:gd name="connsiteX6" fmla="*/ 2736200 w 3040788"/>
                <a:gd name="connsiteY6" fmla="*/ 51020 h 927927"/>
                <a:gd name="connsiteX7" fmla="*/ 3040788 w 3040788"/>
                <a:gd name="connsiteY7" fmla="*/ 463964 h 927927"/>
                <a:gd name="connsiteX0" fmla="*/ 2837214 w 3040788"/>
                <a:gd name="connsiteY0" fmla="*/ 927927 h 927927"/>
                <a:gd name="connsiteX1" fmla="*/ 7198 w 3040788"/>
                <a:gd name="connsiteY1" fmla="*/ 927927 h 927927"/>
                <a:gd name="connsiteX2" fmla="*/ 310713 w 3040788"/>
                <a:gd name="connsiteY2" fmla="*/ 463964 h 927927"/>
                <a:gd name="connsiteX3" fmla="*/ 6125 w 3040788"/>
                <a:gd name="connsiteY3" fmla="*/ 51020 h 927927"/>
                <a:gd name="connsiteX4" fmla="*/ 44393 w 3040788"/>
                <a:gd name="connsiteY4" fmla="*/ 0 h 927927"/>
                <a:gd name="connsiteX5" fmla="*/ 2612335 w 3040788"/>
                <a:gd name="connsiteY5" fmla="*/ 0 h 927927"/>
                <a:gd name="connsiteX6" fmla="*/ 2736200 w 3040788"/>
                <a:gd name="connsiteY6" fmla="*/ 51020 h 927927"/>
                <a:gd name="connsiteX7" fmla="*/ 3040788 w 3040788"/>
                <a:gd name="connsiteY7" fmla="*/ 463964 h 927927"/>
                <a:gd name="connsiteX0" fmla="*/ 2837214 w 3040788"/>
                <a:gd name="connsiteY0" fmla="*/ 927927 h 927927"/>
                <a:gd name="connsiteX1" fmla="*/ 7198 w 3040788"/>
                <a:gd name="connsiteY1" fmla="*/ 927927 h 927927"/>
                <a:gd name="connsiteX2" fmla="*/ 310713 w 3040788"/>
                <a:gd name="connsiteY2" fmla="*/ 463964 h 927927"/>
                <a:gd name="connsiteX3" fmla="*/ 6125 w 3040788"/>
                <a:gd name="connsiteY3" fmla="*/ 51020 h 927927"/>
                <a:gd name="connsiteX4" fmla="*/ 44393 w 3040788"/>
                <a:gd name="connsiteY4" fmla="*/ 0 h 927927"/>
                <a:gd name="connsiteX5" fmla="*/ 2659664 w 3040788"/>
                <a:gd name="connsiteY5" fmla="*/ 0 h 927927"/>
                <a:gd name="connsiteX6" fmla="*/ 2736200 w 3040788"/>
                <a:gd name="connsiteY6" fmla="*/ 51020 h 927927"/>
                <a:gd name="connsiteX7" fmla="*/ 3040788 w 3040788"/>
                <a:gd name="connsiteY7" fmla="*/ 463964 h 927927"/>
                <a:gd name="connsiteX0" fmla="*/ 2844423 w 3040788"/>
                <a:gd name="connsiteY0" fmla="*/ 927927 h 927927"/>
                <a:gd name="connsiteX1" fmla="*/ 7198 w 3040788"/>
                <a:gd name="connsiteY1" fmla="*/ 927927 h 927927"/>
                <a:gd name="connsiteX2" fmla="*/ 310713 w 3040788"/>
                <a:gd name="connsiteY2" fmla="*/ 463964 h 927927"/>
                <a:gd name="connsiteX3" fmla="*/ 6125 w 3040788"/>
                <a:gd name="connsiteY3" fmla="*/ 51020 h 927927"/>
                <a:gd name="connsiteX4" fmla="*/ 44393 w 3040788"/>
                <a:gd name="connsiteY4" fmla="*/ 0 h 927927"/>
                <a:gd name="connsiteX5" fmla="*/ 2659664 w 3040788"/>
                <a:gd name="connsiteY5" fmla="*/ 0 h 927927"/>
                <a:gd name="connsiteX6" fmla="*/ 2736200 w 3040788"/>
                <a:gd name="connsiteY6" fmla="*/ 51020 h 927927"/>
                <a:gd name="connsiteX7" fmla="*/ 3040788 w 3040788"/>
                <a:gd name="connsiteY7" fmla="*/ 463964 h 927927"/>
                <a:gd name="connsiteX0" fmla="*/ 2844423 w 3040788"/>
                <a:gd name="connsiteY0" fmla="*/ 927927 h 927927"/>
                <a:gd name="connsiteX1" fmla="*/ 7198 w 3040788"/>
                <a:gd name="connsiteY1" fmla="*/ 927927 h 927927"/>
                <a:gd name="connsiteX2" fmla="*/ 310713 w 3040788"/>
                <a:gd name="connsiteY2" fmla="*/ 463964 h 927927"/>
                <a:gd name="connsiteX3" fmla="*/ 6125 w 3040788"/>
                <a:gd name="connsiteY3" fmla="*/ 74812 h 927927"/>
                <a:gd name="connsiteX4" fmla="*/ 44393 w 3040788"/>
                <a:gd name="connsiteY4" fmla="*/ 0 h 927927"/>
                <a:gd name="connsiteX5" fmla="*/ 2659664 w 3040788"/>
                <a:gd name="connsiteY5" fmla="*/ 0 h 927927"/>
                <a:gd name="connsiteX6" fmla="*/ 2736200 w 3040788"/>
                <a:gd name="connsiteY6" fmla="*/ 51020 h 927927"/>
                <a:gd name="connsiteX7" fmla="*/ 3040788 w 3040788"/>
                <a:gd name="connsiteY7" fmla="*/ 463964 h 927927"/>
                <a:gd name="connsiteX0" fmla="*/ 2844423 w 3040788"/>
                <a:gd name="connsiteY0" fmla="*/ 927927 h 927927"/>
                <a:gd name="connsiteX1" fmla="*/ 7198 w 3040788"/>
                <a:gd name="connsiteY1" fmla="*/ 927927 h 927927"/>
                <a:gd name="connsiteX2" fmla="*/ 210344 w 3040788"/>
                <a:gd name="connsiteY2" fmla="*/ 463964 h 927927"/>
                <a:gd name="connsiteX3" fmla="*/ 6125 w 3040788"/>
                <a:gd name="connsiteY3" fmla="*/ 74812 h 927927"/>
                <a:gd name="connsiteX4" fmla="*/ 44393 w 3040788"/>
                <a:gd name="connsiteY4" fmla="*/ 0 h 927927"/>
                <a:gd name="connsiteX5" fmla="*/ 2659664 w 3040788"/>
                <a:gd name="connsiteY5" fmla="*/ 0 h 927927"/>
                <a:gd name="connsiteX6" fmla="*/ 2736200 w 3040788"/>
                <a:gd name="connsiteY6" fmla="*/ 51020 h 927927"/>
                <a:gd name="connsiteX7" fmla="*/ 3040788 w 3040788"/>
                <a:gd name="connsiteY7" fmla="*/ 463964 h 927927"/>
                <a:gd name="connsiteX0" fmla="*/ 2844423 w 3040788"/>
                <a:gd name="connsiteY0" fmla="*/ 927927 h 927927"/>
                <a:gd name="connsiteX1" fmla="*/ 7198 w 3040788"/>
                <a:gd name="connsiteY1" fmla="*/ 927927 h 927927"/>
                <a:gd name="connsiteX2" fmla="*/ 210344 w 3040788"/>
                <a:gd name="connsiteY2" fmla="*/ 463964 h 927927"/>
                <a:gd name="connsiteX3" fmla="*/ 6125 w 3040788"/>
                <a:gd name="connsiteY3" fmla="*/ 74812 h 927927"/>
                <a:gd name="connsiteX4" fmla="*/ 44393 w 3040788"/>
                <a:gd name="connsiteY4" fmla="*/ 0 h 927927"/>
                <a:gd name="connsiteX5" fmla="*/ 2659664 w 3040788"/>
                <a:gd name="connsiteY5" fmla="*/ 0 h 927927"/>
                <a:gd name="connsiteX6" fmla="*/ 2736200 w 3040788"/>
                <a:gd name="connsiteY6" fmla="*/ 51020 h 927927"/>
                <a:gd name="connsiteX7" fmla="*/ 3040788 w 3040788"/>
                <a:gd name="connsiteY7" fmla="*/ 463964 h 927927"/>
                <a:gd name="connsiteX0" fmla="*/ 2844423 w 3040788"/>
                <a:gd name="connsiteY0" fmla="*/ 927927 h 927927"/>
                <a:gd name="connsiteX1" fmla="*/ 7198 w 3040788"/>
                <a:gd name="connsiteY1" fmla="*/ 927927 h 927927"/>
                <a:gd name="connsiteX2" fmla="*/ 210344 w 3040788"/>
                <a:gd name="connsiteY2" fmla="*/ 463964 h 927927"/>
                <a:gd name="connsiteX3" fmla="*/ 6125 w 3040788"/>
                <a:gd name="connsiteY3" fmla="*/ 74812 h 927927"/>
                <a:gd name="connsiteX4" fmla="*/ 44393 w 3040788"/>
                <a:gd name="connsiteY4" fmla="*/ 0 h 927927"/>
                <a:gd name="connsiteX5" fmla="*/ 2659664 w 3040788"/>
                <a:gd name="connsiteY5" fmla="*/ 0 h 927927"/>
                <a:gd name="connsiteX6" fmla="*/ 2736200 w 3040788"/>
                <a:gd name="connsiteY6" fmla="*/ 51020 h 927927"/>
                <a:gd name="connsiteX7" fmla="*/ 3040788 w 3040788"/>
                <a:gd name="connsiteY7" fmla="*/ 463964 h 927927"/>
                <a:gd name="connsiteX0" fmla="*/ 2844399 w 3040764"/>
                <a:gd name="connsiteY0" fmla="*/ 927927 h 927927"/>
                <a:gd name="connsiteX1" fmla="*/ 7174 w 3040764"/>
                <a:gd name="connsiteY1" fmla="*/ 927927 h 927927"/>
                <a:gd name="connsiteX2" fmla="*/ 210320 w 3040764"/>
                <a:gd name="connsiteY2" fmla="*/ 463964 h 927927"/>
                <a:gd name="connsiteX3" fmla="*/ 6101 w 3040764"/>
                <a:gd name="connsiteY3" fmla="*/ 74812 h 927927"/>
                <a:gd name="connsiteX4" fmla="*/ 44369 w 3040764"/>
                <a:gd name="connsiteY4" fmla="*/ 0 h 927927"/>
                <a:gd name="connsiteX5" fmla="*/ 2659640 w 3040764"/>
                <a:gd name="connsiteY5" fmla="*/ 0 h 927927"/>
                <a:gd name="connsiteX6" fmla="*/ 2736176 w 3040764"/>
                <a:gd name="connsiteY6" fmla="*/ 51020 h 927927"/>
                <a:gd name="connsiteX7" fmla="*/ 3040764 w 3040764"/>
                <a:gd name="connsiteY7" fmla="*/ 463964 h 927927"/>
                <a:gd name="connsiteX0" fmla="*/ 2844401 w 3040766"/>
                <a:gd name="connsiteY0" fmla="*/ 927927 h 927927"/>
                <a:gd name="connsiteX1" fmla="*/ 7176 w 3040766"/>
                <a:gd name="connsiteY1" fmla="*/ 927927 h 927927"/>
                <a:gd name="connsiteX2" fmla="*/ 210322 w 3040766"/>
                <a:gd name="connsiteY2" fmla="*/ 463964 h 927927"/>
                <a:gd name="connsiteX3" fmla="*/ 6103 w 3040766"/>
                <a:gd name="connsiteY3" fmla="*/ 74812 h 927927"/>
                <a:gd name="connsiteX4" fmla="*/ 44227 w 3040766"/>
                <a:gd name="connsiteY4" fmla="*/ 0 h 927927"/>
                <a:gd name="connsiteX5" fmla="*/ 2659642 w 3040766"/>
                <a:gd name="connsiteY5" fmla="*/ 0 h 927927"/>
                <a:gd name="connsiteX6" fmla="*/ 2736178 w 3040766"/>
                <a:gd name="connsiteY6" fmla="*/ 51020 h 927927"/>
                <a:gd name="connsiteX7" fmla="*/ 3040766 w 3040766"/>
                <a:gd name="connsiteY7" fmla="*/ 463964 h 927927"/>
                <a:gd name="connsiteX0" fmla="*/ 2844401 w 3040766"/>
                <a:gd name="connsiteY0" fmla="*/ 927927 h 927927"/>
                <a:gd name="connsiteX1" fmla="*/ 7176 w 3040766"/>
                <a:gd name="connsiteY1" fmla="*/ 927927 h 927927"/>
                <a:gd name="connsiteX2" fmla="*/ 210322 w 3040766"/>
                <a:gd name="connsiteY2" fmla="*/ 463964 h 927927"/>
                <a:gd name="connsiteX3" fmla="*/ 6103 w 3040766"/>
                <a:gd name="connsiteY3" fmla="*/ 74812 h 927927"/>
                <a:gd name="connsiteX4" fmla="*/ 44227 w 3040766"/>
                <a:gd name="connsiteY4" fmla="*/ 0 h 927927"/>
                <a:gd name="connsiteX5" fmla="*/ 2659642 w 3040766"/>
                <a:gd name="connsiteY5" fmla="*/ 0 h 927927"/>
                <a:gd name="connsiteX6" fmla="*/ 2766678 w 3040766"/>
                <a:gd name="connsiteY6" fmla="*/ 74812 h 927927"/>
                <a:gd name="connsiteX7" fmla="*/ 3040766 w 3040766"/>
                <a:gd name="connsiteY7" fmla="*/ 463964 h 927927"/>
                <a:gd name="connsiteX0" fmla="*/ 2844401 w 2970897"/>
                <a:gd name="connsiteY0" fmla="*/ 927927 h 927927"/>
                <a:gd name="connsiteX1" fmla="*/ 7176 w 2970897"/>
                <a:gd name="connsiteY1" fmla="*/ 927927 h 927927"/>
                <a:gd name="connsiteX2" fmla="*/ 210322 w 2970897"/>
                <a:gd name="connsiteY2" fmla="*/ 463964 h 927927"/>
                <a:gd name="connsiteX3" fmla="*/ 6103 w 2970897"/>
                <a:gd name="connsiteY3" fmla="*/ 74812 h 927927"/>
                <a:gd name="connsiteX4" fmla="*/ 44227 w 2970897"/>
                <a:gd name="connsiteY4" fmla="*/ 0 h 927927"/>
                <a:gd name="connsiteX5" fmla="*/ 2659642 w 2970897"/>
                <a:gd name="connsiteY5" fmla="*/ 0 h 927927"/>
                <a:gd name="connsiteX6" fmla="*/ 2766678 w 2970897"/>
                <a:gd name="connsiteY6" fmla="*/ 74812 h 927927"/>
                <a:gd name="connsiteX7" fmla="*/ 2970897 w 2970897"/>
                <a:gd name="connsiteY7" fmla="*/ 463964 h 927927"/>
                <a:gd name="connsiteX0" fmla="*/ 2844401 w 2970897"/>
                <a:gd name="connsiteY0" fmla="*/ 927927 h 927927"/>
                <a:gd name="connsiteX1" fmla="*/ 7176 w 2970897"/>
                <a:gd name="connsiteY1" fmla="*/ 927927 h 927927"/>
                <a:gd name="connsiteX2" fmla="*/ 210322 w 2970897"/>
                <a:gd name="connsiteY2" fmla="*/ 463964 h 927927"/>
                <a:gd name="connsiteX3" fmla="*/ 6103 w 2970897"/>
                <a:gd name="connsiteY3" fmla="*/ 74812 h 927927"/>
                <a:gd name="connsiteX4" fmla="*/ 44227 w 2970897"/>
                <a:gd name="connsiteY4" fmla="*/ 0 h 927927"/>
                <a:gd name="connsiteX5" fmla="*/ 2659642 w 2970897"/>
                <a:gd name="connsiteY5" fmla="*/ 0 h 927927"/>
                <a:gd name="connsiteX6" fmla="*/ 2766678 w 2970897"/>
                <a:gd name="connsiteY6" fmla="*/ 74812 h 927927"/>
                <a:gd name="connsiteX7" fmla="*/ 2970897 w 2970897"/>
                <a:gd name="connsiteY7" fmla="*/ 463964 h 927927"/>
                <a:gd name="connsiteX0" fmla="*/ 2844401 w 2970897"/>
                <a:gd name="connsiteY0" fmla="*/ 927927 h 927927"/>
                <a:gd name="connsiteX1" fmla="*/ 7176 w 2970897"/>
                <a:gd name="connsiteY1" fmla="*/ 927927 h 927927"/>
                <a:gd name="connsiteX2" fmla="*/ 210322 w 2970897"/>
                <a:gd name="connsiteY2" fmla="*/ 463964 h 927927"/>
                <a:gd name="connsiteX3" fmla="*/ 6103 w 2970897"/>
                <a:gd name="connsiteY3" fmla="*/ 74812 h 927927"/>
                <a:gd name="connsiteX4" fmla="*/ 44227 w 2970897"/>
                <a:gd name="connsiteY4" fmla="*/ 0 h 927927"/>
                <a:gd name="connsiteX5" fmla="*/ 2659642 w 2970897"/>
                <a:gd name="connsiteY5" fmla="*/ 0 h 927927"/>
                <a:gd name="connsiteX6" fmla="*/ 2766678 w 2970897"/>
                <a:gd name="connsiteY6" fmla="*/ 74812 h 927927"/>
                <a:gd name="connsiteX7" fmla="*/ 2970897 w 2970897"/>
                <a:gd name="connsiteY7" fmla="*/ 463964 h 927927"/>
                <a:gd name="connsiteX0" fmla="*/ 2844401 w 2970897"/>
                <a:gd name="connsiteY0" fmla="*/ 927927 h 927927"/>
                <a:gd name="connsiteX1" fmla="*/ 7176 w 2970897"/>
                <a:gd name="connsiteY1" fmla="*/ 927927 h 927927"/>
                <a:gd name="connsiteX2" fmla="*/ 210322 w 2970897"/>
                <a:gd name="connsiteY2" fmla="*/ 463964 h 927927"/>
                <a:gd name="connsiteX3" fmla="*/ 6103 w 2970897"/>
                <a:gd name="connsiteY3" fmla="*/ 74812 h 927927"/>
                <a:gd name="connsiteX4" fmla="*/ 44227 w 2970897"/>
                <a:gd name="connsiteY4" fmla="*/ 0 h 927927"/>
                <a:gd name="connsiteX5" fmla="*/ 2690427 w 2970897"/>
                <a:gd name="connsiteY5" fmla="*/ 0 h 927927"/>
                <a:gd name="connsiteX6" fmla="*/ 2766678 w 2970897"/>
                <a:gd name="connsiteY6" fmla="*/ 74812 h 927927"/>
                <a:gd name="connsiteX7" fmla="*/ 2970897 w 2970897"/>
                <a:gd name="connsiteY7" fmla="*/ 463964 h 927927"/>
                <a:gd name="connsiteX0" fmla="*/ 2874502 w 2970897"/>
                <a:gd name="connsiteY0" fmla="*/ 927927 h 927927"/>
                <a:gd name="connsiteX1" fmla="*/ 7176 w 2970897"/>
                <a:gd name="connsiteY1" fmla="*/ 927927 h 927927"/>
                <a:gd name="connsiteX2" fmla="*/ 210322 w 2970897"/>
                <a:gd name="connsiteY2" fmla="*/ 463964 h 927927"/>
                <a:gd name="connsiteX3" fmla="*/ 6103 w 2970897"/>
                <a:gd name="connsiteY3" fmla="*/ 74812 h 927927"/>
                <a:gd name="connsiteX4" fmla="*/ 44227 w 2970897"/>
                <a:gd name="connsiteY4" fmla="*/ 0 h 927927"/>
                <a:gd name="connsiteX5" fmla="*/ 2690427 w 2970897"/>
                <a:gd name="connsiteY5" fmla="*/ 0 h 927927"/>
                <a:gd name="connsiteX6" fmla="*/ 2766678 w 2970897"/>
                <a:gd name="connsiteY6" fmla="*/ 74812 h 927927"/>
                <a:gd name="connsiteX7" fmla="*/ 2970897 w 2970897"/>
                <a:gd name="connsiteY7" fmla="*/ 463964 h 927927"/>
                <a:gd name="connsiteX0" fmla="*/ 2874502 w 2970897"/>
                <a:gd name="connsiteY0" fmla="*/ 927927 h 927927"/>
                <a:gd name="connsiteX1" fmla="*/ 7176 w 2970897"/>
                <a:gd name="connsiteY1" fmla="*/ 927927 h 927927"/>
                <a:gd name="connsiteX2" fmla="*/ 210322 w 2970897"/>
                <a:gd name="connsiteY2" fmla="*/ 463964 h 927927"/>
                <a:gd name="connsiteX3" fmla="*/ 6103 w 2970897"/>
                <a:gd name="connsiteY3" fmla="*/ 74812 h 927927"/>
                <a:gd name="connsiteX4" fmla="*/ 44227 w 2970897"/>
                <a:gd name="connsiteY4" fmla="*/ 0 h 927927"/>
                <a:gd name="connsiteX5" fmla="*/ 2690427 w 2970897"/>
                <a:gd name="connsiteY5" fmla="*/ 0 h 927927"/>
                <a:gd name="connsiteX6" fmla="*/ 2766678 w 2970897"/>
                <a:gd name="connsiteY6" fmla="*/ 74812 h 927927"/>
                <a:gd name="connsiteX7" fmla="*/ 2970897 w 2970897"/>
                <a:gd name="connsiteY7" fmla="*/ 463964 h 927927"/>
                <a:gd name="connsiteX0" fmla="*/ 2874502 w 2970897"/>
                <a:gd name="connsiteY0" fmla="*/ 927927 h 927927"/>
                <a:gd name="connsiteX1" fmla="*/ 7176 w 2970897"/>
                <a:gd name="connsiteY1" fmla="*/ 927927 h 927927"/>
                <a:gd name="connsiteX2" fmla="*/ 216463 w 2970897"/>
                <a:gd name="connsiteY2" fmla="*/ 463964 h 927927"/>
                <a:gd name="connsiteX3" fmla="*/ 6103 w 2970897"/>
                <a:gd name="connsiteY3" fmla="*/ 74812 h 927927"/>
                <a:gd name="connsiteX4" fmla="*/ 44227 w 2970897"/>
                <a:gd name="connsiteY4" fmla="*/ 0 h 927927"/>
                <a:gd name="connsiteX5" fmla="*/ 2690427 w 2970897"/>
                <a:gd name="connsiteY5" fmla="*/ 0 h 927927"/>
                <a:gd name="connsiteX6" fmla="*/ 2766678 w 2970897"/>
                <a:gd name="connsiteY6" fmla="*/ 74812 h 927927"/>
                <a:gd name="connsiteX7" fmla="*/ 2970897 w 2970897"/>
                <a:gd name="connsiteY7" fmla="*/ 463964 h 927927"/>
                <a:gd name="connsiteX0" fmla="*/ 2874502 w 2970897"/>
                <a:gd name="connsiteY0" fmla="*/ 927927 h 927927"/>
                <a:gd name="connsiteX1" fmla="*/ 7176 w 2970897"/>
                <a:gd name="connsiteY1" fmla="*/ 927927 h 927927"/>
                <a:gd name="connsiteX2" fmla="*/ 216463 w 2970897"/>
                <a:gd name="connsiteY2" fmla="*/ 463964 h 927927"/>
                <a:gd name="connsiteX3" fmla="*/ 6103 w 2970897"/>
                <a:gd name="connsiteY3" fmla="*/ 74812 h 927927"/>
                <a:gd name="connsiteX4" fmla="*/ 44227 w 2970897"/>
                <a:gd name="connsiteY4" fmla="*/ 0 h 927927"/>
                <a:gd name="connsiteX5" fmla="*/ 2690427 w 2970897"/>
                <a:gd name="connsiteY5" fmla="*/ 0 h 927927"/>
                <a:gd name="connsiteX6" fmla="*/ 2766678 w 2970897"/>
                <a:gd name="connsiteY6" fmla="*/ 74812 h 927927"/>
                <a:gd name="connsiteX7" fmla="*/ 2970897 w 2970897"/>
                <a:gd name="connsiteY7" fmla="*/ 463964 h 927927"/>
                <a:gd name="connsiteX0" fmla="*/ 2874502 w 2970897"/>
                <a:gd name="connsiteY0" fmla="*/ 927927 h 927927"/>
                <a:gd name="connsiteX1" fmla="*/ 7176 w 2970897"/>
                <a:gd name="connsiteY1" fmla="*/ 927927 h 927927"/>
                <a:gd name="connsiteX2" fmla="*/ 216463 w 2970897"/>
                <a:gd name="connsiteY2" fmla="*/ 463964 h 927927"/>
                <a:gd name="connsiteX3" fmla="*/ 6103 w 2970897"/>
                <a:gd name="connsiteY3" fmla="*/ 74812 h 927927"/>
                <a:gd name="connsiteX4" fmla="*/ 44227 w 2970897"/>
                <a:gd name="connsiteY4" fmla="*/ 0 h 927927"/>
                <a:gd name="connsiteX5" fmla="*/ 2690427 w 2970897"/>
                <a:gd name="connsiteY5" fmla="*/ 0 h 927927"/>
                <a:gd name="connsiteX6" fmla="*/ 2766678 w 2970897"/>
                <a:gd name="connsiteY6" fmla="*/ 74812 h 927927"/>
                <a:gd name="connsiteX7" fmla="*/ 2970897 w 2970897"/>
                <a:gd name="connsiteY7" fmla="*/ 463964 h 927927"/>
                <a:gd name="connsiteX0" fmla="*/ 2874700 w 2971095"/>
                <a:gd name="connsiteY0" fmla="*/ 927927 h 927927"/>
                <a:gd name="connsiteX1" fmla="*/ 7374 w 2971095"/>
                <a:gd name="connsiteY1" fmla="*/ 927927 h 927927"/>
                <a:gd name="connsiteX2" fmla="*/ 216661 w 2971095"/>
                <a:gd name="connsiteY2" fmla="*/ 463964 h 927927"/>
                <a:gd name="connsiteX3" fmla="*/ 6301 w 2971095"/>
                <a:gd name="connsiteY3" fmla="*/ 74812 h 927927"/>
                <a:gd name="connsiteX4" fmla="*/ 44425 w 2971095"/>
                <a:gd name="connsiteY4" fmla="*/ 0 h 927927"/>
                <a:gd name="connsiteX5" fmla="*/ 2690625 w 2971095"/>
                <a:gd name="connsiteY5" fmla="*/ 0 h 927927"/>
                <a:gd name="connsiteX6" fmla="*/ 2766876 w 2971095"/>
                <a:gd name="connsiteY6" fmla="*/ 74812 h 927927"/>
                <a:gd name="connsiteX7" fmla="*/ 2971095 w 2971095"/>
                <a:gd name="connsiteY7" fmla="*/ 463964 h 927927"/>
                <a:gd name="connsiteX0" fmla="*/ 2874679 w 2971074"/>
                <a:gd name="connsiteY0" fmla="*/ 927927 h 927927"/>
                <a:gd name="connsiteX1" fmla="*/ 7353 w 2971074"/>
                <a:gd name="connsiteY1" fmla="*/ 927927 h 927927"/>
                <a:gd name="connsiteX2" fmla="*/ 216640 w 2971074"/>
                <a:gd name="connsiteY2" fmla="*/ 463964 h 927927"/>
                <a:gd name="connsiteX3" fmla="*/ 6280 w 2971074"/>
                <a:gd name="connsiteY3" fmla="*/ 74812 h 927927"/>
                <a:gd name="connsiteX4" fmla="*/ 45553 w 2971074"/>
                <a:gd name="connsiteY4" fmla="*/ 0 h 927927"/>
                <a:gd name="connsiteX5" fmla="*/ 2690604 w 2971074"/>
                <a:gd name="connsiteY5" fmla="*/ 0 h 927927"/>
                <a:gd name="connsiteX6" fmla="*/ 2766855 w 2971074"/>
                <a:gd name="connsiteY6" fmla="*/ 74812 h 927927"/>
                <a:gd name="connsiteX7" fmla="*/ 2971074 w 2971074"/>
                <a:gd name="connsiteY7" fmla="*/ 463964 h 927927"/>
                <a:gd name="connsiteX0" fmla="*/ 2874679 w 2971074"/>
                <a:gd name="connsiteY0" fmla="*/ 927927 h 927927"/>
                <a:gd name="connsiteX1" fmla="*/ 7353 w 2971074"/>
                <a:gd name="connsiteY1" fmla="*/ 927927 h 927927"/>
                <a:gd name="connsiteX2" fmla="*/ 216640 w 2971074"/>
                <a:gd name="connsiteY2" fmla="*/ 463964 h 927927"/>
                <a:gd name="connsiteX3" fmla="*/ 6280 w 2971074"/>
                <a:gd name="connsiteY3" fmla="*/ 74812 h 927927"/>
                <a:gd name="connsiteX4" fmla="*/ 45553 w 2971074"/>
                <a:gd name="connsiteY4" fmla="*/ 0 h 927927"/>
                <a:gd name="connsiteX5" fmla="*/ 2690604 w 2971074"/>
                <a:gd name="connsiteY5" fmla="*/ 0 h 927927"/>
                <a:gd name="connsiteX6" fmla="*/ 2798272 w 2971074"/>
                <a:gd name="connsiteY6" fmla="*/ 74812 h 927927"/>
                <a:gd name="connsiteX7" fmla="*/ 2971074 w 2971074"/>
                <a:gd name="connsiteY7" fmla="*/ 463964 h 927927"/>
                <a:gd name="connsiteX0" fmla="*/ 2874679 w 3008633"/>
                <a:gd name="connsiteY0" fmla="*/ 927927 h 927927"/>
                <a:gd name="connsiteX1" fmla="*/ 7353 w 3008633"/>
                <a:gd name="connsiteY1" fmla="*/ 927927 h 927927"/>
                <a:gd name="connsiteX2" fmla="*/ 216640 w 3008633"/>
                <a:gd name="connsiteY2" fmla="*/ 463964 h 927927"/>
                <a:gd name="connsiteX3" fmla="*/ 6280 w 3008633"/>
                <a:gd name="connsiteY3" fmla="*/ 74812 h 927927"/>
                <a:gd name="connsiteX4" fmla="*/ 45553 w 3008633"/>
                <a:gd name="connsiteY4" fmla="*/ 0 h 927927"/>
                <a:gd name="connsiteX5" fmla="*/ 2690604 w 3008633"/>
                <a:gd name="connsiteY5" fmla="*/ 0 h 927927"/>
                <a:gd name="connsiteX6" fmla="*/ 2798272 w 3008633"/>
                <a:gd name="connsiteY6" fmla="*/ 74812 h 927927"/>
                <a:gd name="connsiteX7" fmla="*/ 3008633 w 3008633"/>
                <a:gd name="connsiteY7" fmla="*/ 463964 h 927927"/>
                <a:gd name="connsiteX0" fmla="*/ 2874679 w 3008633"/>
                <a:gd name="connsiteY0" fmla="*/ 927927 h 927927"/>
                <a:gd name="connsiteX1" fmla="*/ 7353 w 3008633"/>
                <a:gd name="connsiteY1" fmla="*/ 927927 h 927927"/>
                <a:gd name="connsiteX2" fmla="*/ 216640 w 3008633"/>
                <a:gd name="connsiteY2" fmla="*/ 463964 h 927927"/>
                <a:gd name="connsiteX3" fmla="*/ 6280 w 3008633"/>
                <a:gd name="connsiteY3" fmla="*/ 74812 h 927927"/>
                <a:gd name="connsiteX4" fmla="*/ 45553 w 3008633"/>
                <a:gd name="connsiteY4" fmla="*/ 0 h 927927"/>
                <a:gd name="connsiteX5" fmla="*/ 2690604 w 3008633"/>
                <a:gd name="connsiteY5" fmla="*/ 0 h 927927"/>
                <a:gd name="connsiteX6" fmla="*/ 2798272 w 3008633"/>
                <a:gd name="connsiteY6" fmla="*/ 74812 h 927927"/>
                <a:gd name="connsiteX7" fmla="*/ 3008633 w 3008633"/>
                <a:gd name="connsiteY7" fmla="*/ 463964 h 927927"/>
                <a:gd name="connsiteX0" fmla="*/ 2874679 w 3008633"/>
                <a:gd name="connsiteY0" fmla="*/ 927927 h 927927"/>
                <a:gd name="connsiteX1" fmla="*/ 7353 w 3008633"/>
                <a:gd name="connsiteY1" fmla="*/ 927927 h 927927"/>
                <a:gd name="connsiteX2" fmla="*/ 216640 w 3008633"/>
                <a:gd name="connsiteY2" fmla="*/ 463964 h 927927"/>
                <a:gd name="connsiteX3" fmla="*/ 6280 w 3008633"/>
                <a:gd name="connsiteY3" fmla="*/ 74812 h 927927"/>
                <a:gd name="connsiteX4" fmla="*/ 45553 w 3008633"/>
                <a:gd name="connsiteY4" fmla="*/ 0 h 927927"/>
                <a:gd name="connsiteX5" fmla="*/ 2690604 w 3008633"/>
                <a:gd name="connsiteY5" fmla="*/ 0 h 927927"/>
                <a:gd name="connsiteX6" fmla="*/ 2798272 w 3008633"/>
                <a:gd name="connsiteY6" fmla="*/ 74812 h 927927"/>
                <a:gd name="connsiteX7" fmla="*/ 3008633 w 3008633"/>
                <a:gd name="connsiteY7" fmla="*/ 463964 h 927927"/>
                <a:gd name="connsiteX0" fmla="*/ 2874679 w 3008633"/>
                <a:gd name="connsiteY0" fmla="*/ 927927 h 927927"/>
                <a:gd name="connsiteX1" fmla="*/ 7353 w 3008633"/>
                <a:gd name="connsiteY1" fmla="*/ 927927 h 927927"/>
                <a:gd name="connsiteX2" fmla="*/ 216640 w 3008633"/>
                <a:gd name="connsiteY2" fmla="*/ 463964 h 927927"/>
                <a:gd name="connsiteX3" fmla="*/ 6280 w 3008633"/>
                <a:gd name="connsiteY3" fmla="*/ 74812 h 927927"/>
                <a:gd name="connsiteX4" fmla="*/ 45553 w 3008633"/>
                <a:gd name="connsiteY4" fmla="*/ 0 h 927927"/>
                <a:gd name="connsiteX5" fmla="*/ 2719729 w 3008633"/>
                <a:gd name="connsiteY5" fmla="*/ 0 h 927927"/>
                <a:gd name="connsiteX6" fmla="*/ 2798272 w 3008633"/>
                <a:gd name="connsiteY6" fmla="*/ 74812 h 927927"/>
                <a:gd name="connsiteX7" fmla="*/ 3008633 w 3008633"/>
                <a:gd name="connsiteY7" fmla="*/ 463964 h 927927"/>
                <a:gd name="connsiteX0" fmla="*/ 2909307 w 3008633"/>
                <a:gd name="connsiteY0" fmla="*/ 927927 h 927927"/>
                <a:gd name="connsiteX1" fmla="*/ 7353 w 3008633"/>
                <a:gd name="connsiteY1" fmla="*/ 927927 h 927927"/>
                <a:gd name="connsiteX2" fmla="*/ 216640 w 3008633"/>
                <a:gd name="connsiteY2" fmla="*/ 463964 h 927927"/>
                <a:gd name="connsiteX3" fmla="*/ 6280 w 3008633"/>
                <a:gd name="connsiteY3" fmla="*/ 74812 h 927927"/>
                <a:gd name="connsiteX4" fmla="*/ 45553 w 3008633"/>
                <a:gd name="connsiteY4" fmla="*/ 0 h 927927"/>
                <a:gd name="connsiteX5" fmla="*/ 2719729 w 3008633"/>
                <a:gd name="connsiteY5" fmla="*/ 0 h 927927"/>
                <a:gd name="connsiteX6" fmla="*/ 2798272 w 3008633"/>
                <a:gd name="connsiteY6" fmla="*/ 74812 h 927927"/>
                <a:gd name="connsiteX7" fmla="*/ 3008633 w 3008633"/>
                <a:gd name="connsiteY7" fmla="*/ 463964 h 927927"/>
                <a:gd name="connsiteX0" fmla="*/ 2909307 w 3008633"/>
                <a:gd name="connsiteY0" fmla="*/ 927927 h 927927"/>
                <a:gd name="connsiteX1" fmla="*/ 7353 w 3008633"/>
                <a:gd name="connsiteY1" fmla="*/ 927927 h 927927"/>
                <a:gd name="connsiteX2" fmla="*/ 216640 w 3008633"/>
                <a:gd name="connsiteY2" fmla="*/ 463964 h 927927"/>
                <a:gd name="connsiteX3" fmla="*/ 6280 w 3008633"/>
                <a:gd name="connsiteY3" fmla="*/ 74812 h 927927"/>
                <a:gd name="connsiteX4" fmla="*/ 45553 w 3008633"/>
                <a:gd name="connsiteY4" fmla="*/ 0 h 927927"/>
                <a:gd name="connsiteX5" fmla="*/ 2719729 w 3008633"/>
                <a:gd name="connsiteY5" fmla="*/ 0 h 927927"/>
                <a:gd name="connsiteX6" fmla="*/ 2798272 w 3008633"/>
                <a:gd name="connsiteY6" fmla="*/ 74812 h 927927"/>
                <a:gd name="connsiteX7" fmla="*/ 3008633 w 3008633"/>
                <a:gd name="connsiteY7" fmla="*/ 463964 h 927927"/>
                <a:gd name="connsiteX0" fmla="*/ 2909307 w 3008633"/>
                <a:gd name="connsiteY0" fmla="*/ 927927 h 927927"/>
                <a:gd name="connsiteX1" fmla="*/ 7353 w 3008633"/>
                <a:gd name="connsiteY1" fmla="*/ 927927 h 927927"/>
                <a:gd name="connsiteX2" fmla="*/ 318274 w 3008633"/>
                <a:gd name="connsiteY2" fmla="*/ 463964 h 927927"/>
                <a:gd name="connsiteX3" fmla="*/ 6280 w 3008633"/>
                <a:gd name="connsiteY3" fmla="*/ 74812 h 927927"/>
                <a:gd name="connsiteX4" fmla="*/ 45553 w 3008633"/>
                <a:gd name="connsiteY4" fmla="*/ 0 h 927927"/>
                <a:gd name="connsiteX5" fmla="*/ 2719729 w 3008633"/>
                <a:gd name="connsiteY5" fmla="*/ 0 h 927927"/>
                <a:gd name="connsiteX6" fmla="*/ 2798272 w 3008633"/>
                <a:gd name="connsiteY6" fmla="*/ 74812 h 927927"/>
                <a:gd name="connsiteX7" fmla="*/ 3008633 w 3008633"/>
                <a:gd name="connsiteY7" fmla="*/ 463964 h 927927"/>
                <a:gd name="connsiteX0" fmla="*/ 2909307 w 3008633"/>
                <a:gd name="connsiteY0" fmla="*/ 927927 h 927927"/>
                <a:gd name="connsiteX1" fmla="*/ 7353 w 3008633"/>
                <a:gd name="connsiteY1" fmla="*/ 927927 h 927927"/>
                <a:gd name="connsiteX2" fmla="*/ 318274 w 3008633"/>
                <a:gd name="connsiteY2" fmla="*/ 463964 h 927927"/>
                <a:gd name="connsiteX3" fmla="*/ 6280 w 3008633"/>
                <a:gd name="connsiteY3" fmla="*/ 74812 h 927927"/>
                <a:gd name="connsiteX4" fmla="*/ 45553 w 3008633"/>
                <a:gd name="connsiteY4" fmla="*/ 0 h 927927"/>
                <a:gd name="connsiteX5" fmla="*/ 2719729 w 3008633"/>
                <a:gd name="connsiteY5" fmla="*/ 0 h 927927"/>
                <a:gd name="connsiteX6" fmla="*/ 2798272 w 3008633"/>
                <a:gd name="connsiteY6" fmla="*/ 74812 h 927927"/>
                <a:gd name="connsiteX7" fmla="*/ 3008633 w 3008633"/>
                <a:gd name="connsiteY7" fmla="*/ 463964 h 927927"/>
                <a:gd name="connsiteX0" fmla="*/ 2909307 w 3008633"/>
                <a:gd name="connsiteY0" fmla="*/ 927927 h 927927"/>
                <a:gd name="connsiteX1" fmla="*/ 7353 w 3008633"/>
                <a:gd name="connsiteY1" fmla="*/ 927927 h 927927"/>
                <a:gd name="connsiteX2" fmla="*/ 318274 w 3008633"/>
                <a:gd name="connsiteY2" fmla="*/ 463964 h 927927"/>
                <a:gd name="connsiteX3" fmla="*/ 6280 w 3008633"/>
                <a:gd name="connsiteY3" fmla="*/ 74812 h 927927"/>
                <a:gd name="connsiteX4" fmla="*/ 45553 w 3008633"/>
                <a:gd name="connsiteY4" fmla="*/ 0 h 927927"/>
                <a:gd name="connsiteX5" fmla="*/ 2719729 w 3008633"/>
                <a:gd name="connsiteY5" fmla="*/ 0 h 927927"/>
                <a:gd name="connsiteX6" fmla="*/ 2798272 w 3008633"/>
                <a:gd name="connsiteY6" fmla="*/ 74812 h 927927"/>
                <a:gd name="connsiteX7" fmla="*/ 3008633 w 3008633"/>
                <a:gd name="connsiteY7" fmla="*/ 463964 h 927927"/>
                <a:gd name="connsiteX0" fmla="*/ 2912598 w 3011924"/>
                <a:gd name="connsiteY0" fmla="*/ 927927 h 927927"/>
                <a:gd name="connsiteX1" fmla="*/ 10644 w 3011924"/>
                <a:gd name="connsiteY1" fmla="*/ 927927 h 927927"/>
                <a:gd name="connsiteX2" fmla="*/ 321565 w 3011924"/>
                <a:gd name="connsiteY2" fmla="*/ 463964 h 927927"/>
                <a:gd name="connsiteX3" fmla="*/ 9571 w 3011924"/>
                <a:gd name="connsiteY3" fmla="*/ 74812 h 927927"/>
                <a:gd name="connsiteX4" fmla="*/ 48844 w 3011924"/>
                <a:gd name="connsiteY4" fmla="*/ 0 h 927927"/>
                <a:gd name="connsiteX5" fmla="*/ 2723020 w 3011924"/>
                <a:gd name="connsiteY5" fmla="*/ 0 h 927927"/>
                <a:gd name="connsiteX6" fmla="*/ 2801563 w 3011924"/>
                <a:gd name="connsiteY6" fmla="*/ 74812 h 927927"/>
                <a:gd name="connsiteX7" fmla="*/ 3011924 w 3011924"/>
                <a:gd name="connsiteY7" fmla="*/ 463964 h 927927"/>
                <a:gd name="connsiteX0" fmla="*/ 2912213 w 3011539"/>
                <a:gd name="connsiteY0" fmla="*/ 927927 h 927927"/>
                <a:gd name="connsiteX1" fmla="*/ 10259 w 3011539"/>
                <a:gd name="connsiteY1" fmla="*/ 927927 h 927927"/>
                <a:gd name="connsiteX2" fmla="*/ 321180 w 3011539"/>
                <a:gd name="connsiteY2" fmla="*/ 463964 h 927927"/>
                <a:gd name="connsiteX3" fmla="*/ 9186 w 3011539"/>
                <a:gd name="connsiteY3" fmla="*/ 74812 h 927927"/>
                <a:gd name="connsiteX4" fmla="*/ 67429 w 3011539"/>
                <a:gd name="connsiteY4" fmla="*/ 0 h 927927"/>
                <a:gd name="connsiteX5" fmla="*/ 2722635 w 3011539"/>
                <a:gd name="connsiteY5" fmla="*/ 0 h 927927"/>
                <a:gd name="connsiteX6" fmla="*/ 2801178 w 3011539"/>
                <a:gd name="connsiteY6" fmla="*/ 74812 h 927927"/>
                <a:gd name="connsiteX7" fmla="*/ 3011539 w 3011539"/>
                <a:gd name="connsiteY7" fmla="*/ 463964 h 927927"/>
                <a:gd name="connsiteX0" fmla="*/ 2912213 w 3011539"/>
                <a:gd name="connsiteY0" fmla="*/ 927927 h 927927"/>
                <a:gd name="connsiteX1" fmla="*/ 10259 w 3011539"/>
                <a:gd name="connsiteY1" fmla="*/ 927927 h 927927"/>
                <a:gd name="connsiteX2" fmla="*/ 321180 w 3011539"/>
                <a:gd name="connsiteY2" fmla="*/ 463964 h 927927"/>
                <a:gd name="connsiteX3" fmla="*/ 9186 w 3011539"/>
                <a:gd name="connsiteY3" fmla="*/ 74812 h 927927"/>
                <a:gd name="connsiteX4" fmla="*/ 67429 w 3011539"/>
                <a:gd name="connsiteY4" fmla="*/ 0 h 927927"/>
                <a:gd name="connsiteX5" fmla="*/ 2722635 w 3011539"/>
                <a:gd name="connsiteY5" fmla="*/ 0 h 927927"/>
                <a:gd name="connsiteX6" fmla="*/ 2847775 w 3011539"/>
                <a:gd name="connsiteY6" fmla="*/ 74812 h 927927"/>
                <a:gd name="connsiteX7" fmla="*/ 3011539 w 3011539"/>
                <a:gd name="connsiteY7" fmla="*/ 463964 h 927927"/>
                <a:gd name="connsiteX0" fmla="*/ 2912213 w 3159769"/>
                <a:gd name="connsiteY0" fmla="*/ 927927 h 927927"/>
                <a:gd name="connsiteX1" fmla="*/ 10259 w 3159769"/>
                <a:gd name="connsiteY1" fmla="*/ 927927 h 927927"/>
                <a:gd name="connsiteX2" fmla="*/ 321180 w 3159769"/>
                <a:gd name="connsiteY2" fmla="*/ 463964 h 927927"/>
                <a:gd name="connsiteX3" fmla="*/ 9186 w 3159769"/>
                <a:gd name="connsiteY3" fmla="*/ 74812 h 927927"/>
                <a:gd name="connsiteX4" fmla="*/ 67429 w 3159769"/>
                <a:gd name="connsiteY4" fmla="*/ 0 h 927927"/>
                <a:gd name="connsiteX5" fmla="*/ 2722635 w 3159769"/>
                <a:gd name="connsiteY5" fmla="*/ 0 h 927927"/>
                <a:gd name="connsiteX6" fmla="*/ 2847775 w 3159769"/>
                <a:gd name="connsiteY6" fmla="*/ 74812 h 927927"/>
                <a:gd name="connsiteX7" fmla="*/ 3159769 w 3159769"/>
                <a:gd name="connsiteY7" fmla="*/ 463964 h 927927"/>
                <a:gd name="connsiteX0" fmla="*/ 2912213 w 3159769"/>
                <a:gd name="connsiteY0" fmla="*/ 927927 h 927927"/>
                <a:gd name="connsiteX1" fmla="*/ 10259 w 3159769"/>
                <a:gd name="connsiteY1" fmla="*/ 927927 h 927927"/>
                <a:gd name="connsiteX2" fmla="*/ 321180 w 3159769"/>
                <a:gd name="connsiteY2" fmla="*/ 463964 h 927927"/>
                <a:gd name="connsiteX3" fmla="*/ 9186 w 3159769"/>
                <a:gd name="connsiteY3" fmla="*/ 74812 h 927927"/>
                <a:gd name="connsiteX4" fmla="*/ 67429 w 3159769"/>
                <a:gd name="connsiteY4" fmla="*/ 0 h 927927"/>
                <a:gd name="connsiteX5" fmla="*/ 2722635 w 3159769"/>
                <a:gd name="connsiteY5" fmla="*/ 0 h 927927"/>
                <a:gd name="connsiteX6" fmla="*/ 2847775 w 3159769"/>
                <a:gd name="connsiteY6" fmla="*/ 74812 h 927927"/>
                <a:gd name="connsiteX7" fmla="*/ 3159769 w 3159769"/>
                <a:gd name="connsiteY7" fmla="*/ 463964 h 927927"/>
                <a:gd name="connsiteX0" fmla="*/ 2912213 w 3159769"/>
                <a:gd name="connsiteY0" fmla="*/ 927927 h 927927"/>
                <a:gd name="connsiteX1" fmla="*/ 10259 w 3159769"/>
                <a:gd name="connsiteY1" fmla="*/ 927927 h 927927"/>
                <a:gd name="connsiteX2" fmla="*/ 321180 w 3159769"/>
                <a:gd name="connsiteY2" fmla="*/ 463964 h 927927"/>
                <a:gd name="connsiteX3" fmla="*/ 9186 w 3159769"/>
                <a:gd name="connsiteY3" fmla="*/ 74812 h 927927"/>
                <a:gd name="connsiteX4" fmla="*/ 67429 w 3159769"/>
                <a:gd name="connsiteY4" fmla="*/ 0 h 927927"/>
                <a:gd name="connsiteX5" fmla="*/ 2722635 w 3159769"/>
                <a:gd name="connsiteY5" fmla="*/ 0 h 927927"/>
                <a:gd name="connsiteX6" fmla="*/ 2847775 w 3159769"/>
                <a:gd name="connsiteY6" fmla="*/ 74812 h 927927"/>
                <a:gd name="connsiteX7" fmla="*/ 3159769 w 3159769"/>
                <a:gd name="connsiteY7" fmla="*/ 463964 h 927927"/>
                <a:gd name="connsiteX0" fmla="*/ 2912213 w 3159769"/>
                <a:gd name="connsiteY0" fmla="*/ 927927 h 927927"/>
                <a:gd name="connsiteX1" fmla="*/ 10259 w 3159769"/>
                <a:gd name="connsiteY1" fmla="*/ 927927 h 927927"/>
                <a:gd name="connsiteX2" fmla="*/ 321180 w 3159769"/>
                <a:gd name="connsiteY2" fmla="*/ 463964 h 927927"/>
                <a:gd name="connsiteX3" fmla="*/ 9186 w 3159769"/>
                <a:gd name="connsiteY3" fmla="*/ 74812 h 927927"/>
                <a:gd name="connsiteX4" fmla="*/ 67429 w 3159769"/>
                <a:gd name="connsiteY4" fmla="*/ 0 h 927927"/>
                <a:gd name="connsiteX5" fmla="*/ 2731284 w 3159769"/>
                <a:gd name="connsiteY5" fmla="*/ 0 h 927927"/>
                <a:gd name="connsiteX6" fmla="*/ 2847775 w 3159769"/>
                <a:gd name="connsiteY6" fmla="*/ 74812 h 927927"/>
                <a:gd name="connsiteX7" fmla="*/ 3159769 w 3159769"/>
                <a:gd name="connsiteY7" fmla="*/ 463964 h 927927"/>
                <a:gd name="connsiteX0" fmla="*/ 3011937 w 3159769"/>
                <a:gd name="connsiteY0" fmla="*/ 927927 h 927927"/>
                <a:gd name="connsiteX1" fmla="*/ 10259 w 3159769"/>
                <a:gd name="connsiteY1" fmla="*/ 927927 h 927927"/>
                <a:gd name="connsiteX2" fmla="*/ 321180 w 3159769"/>
                <a:gd name="connsiteY2" fmla="*/ 463964 h 927927"/>
                <a:gd name="connsiteX3" fmla="*/ 9186 w 3159769"/>
                <a:gd name="connsiteY3" fmla="*/ 74812 h 927927"/>
                <a:gd name="connsiteX4" fmla="*/ 67429 w 3159769"/>
                <a:gd name="connsiteY4" fmla="*/ 0 h 927927"/>
                <a:gd name="connsiteX5" fmla="*/ 2731284 w 3159769"/>
                <a:gd name="connsiteY5" fmla="*/ 0 h 927927"/>
                <a:gd name="connsiteX6" fmla="*/ 2847775 w 3159769"/>
                <a:gd name="connsiteY6" fmla="*/ 74812 h 927927"/>
                <a:gd name="connsiteX7" fmla="*/ 3159769 w 3159769"/>
                <a:gd name="connsiteY7" fmla="*/ 463964 h 927927"/>
                <a:gd name="connsiteX0" fmla="*/ 3011937 w 3159769"/>
                <a:gd name="connsiteY0" fmla="*/ 927927 h 927927"/>
                <a:gd name="connsiteX1" fmla="*/ 10259 w 3159769"/>
                <a:gd name="connsiteY1" fmla="*/ 927927 h 927927"/>
                <a:gd name="connsiteX2" fmla="*/ 321180 w 3159769"/>
                <a:gd name="connsiteY2" fmla="*/ 463964 h 927927"/>
                <a:gd name="connsiteX3" fmla="*/ 9186 w 3159769"/>
                <a:gd name="connsiteY3" fmla="*/ 74812 h 927927"/>
                <a:gd name="connsiteX4" fmla="*/ 67429 w 3159769"/>
                <a:gd name="connsiteY4" fmla="*/ 0 h 927927"/>
                <a:gd name="connsiteX5" fmla="*/ 2731284 w 3159769"/>
                <a:gd name="connsiteY5" fmla="*/ 0 h 927927"/>
                <a:gd name="connsiteX6" fmla="*/ 2847775 w 3159769"/>
                <a:gd name="connsiteY6" fmla="*/ 74812 h 927927"/>
                <a:gd name="connsiteX7" fmla="*/ 3159769 w 3159769"/>
                <a:gd name="connsiteY7" fmla="*/ 463964 h 927927"/>
                <a:gd name="connsiteX0" fmla="*/ 3011937 w 3159769"/>
                <a:gd name="connsiteY0" fmla="*/ 927927 h 927927"/>
                <a:gd name="connsiteX1" fmla="*/ 10259 w 3159769"/>
                <a:gd name="connsiteY1" fmla="*/ 927927 h 927927"/>
                <a:gd name="connsiteX2" fmla="*/ 368095 w 3159769"/>
                <a:gd name="connsiteY2" fmla="*/ 463964 h 927927"/>
                <a:gd name="connsiteX3" fmla="*/ 9186 w 3159769"/>
                <a:gd name="connsiteY3" fmla="*/ 74812 h 927927"/>
                <a:gd name="connsiteX4" fmla="*/ 67429 w 3159769"/>
                <a:gd name="connsiteY4" fmla="*/ 0 h 927927"/>
                <a:gd name="connsiteX5" fmla="*/ 2731284 w 3159769"/>
                <a:gd name="connsiteY5" fmla="*/ 0 h 927927"/>
                <a:gd name="connsiteX6" fmla="*/ 2847775 w 3159769"/>
                <a:gd name="connsiteY6" fmla="*/ 74812 h 927927"/>
                <a:gd name="connsiteX7" fmla="*/ 3159769 w 3159769"/>
                <a:gd name="connsiteY7" fmla="*/ 463964 h 927927"/>
                <a:gd name="connsiteX0" fmla="*/ 3011937 w 3159769"/>
                <a:gd name="connsiteY0" fmla="*/ 927927 h 927927"/>
                <a:gd name="connsiteX1" fmla="*/ 10259 w 3159769"/>
                <a:gd name="connsiteY1" fmla="*/ 927927 h 927927"/>
                <a:gd name="connsiteX2" fmla="*/ 368095 w 3159769"/>
                <a:gd name="connsiteY2" fmla="*/ 463964 h 927927"/>
                <a:gd name="connsiteX3" fmla="*/ 9186 w 3159769"/>
                <a:gd name="connsiteY3" fmla="*/ 74812 h 927927"/>
                <a:gd name="connsiteX4" fmla="*/ 67429 w 3159769"/>
                <a:gd name="connsiteY4" fmla="*/ 0 h 927927"/>
                <a:gd name="connsiteX5" fmla="*/ 2731284 w 3159769"/>
                <a:gd name="connsiteY5" fmla="*/ 0 h 927927"/>
                <a:gd name="connsiteX6" fmla="*/ 2847775 w 3159769"/>
                <a:gd name="connsiteY6" fmla="*/ 74812 h 927927"/>
                <a:gd name="connsiteX7" fmla="*/ 3159769 w 3159769"/>
                <a:gd name="connsiteY7" fmla="*/ 463964 h 927927"/>
                <a:gd name="connsiteX0" fmla="*/ 3011937 w 3159769"/>
                <a:gd name="connsiteY0" fmla="*/ 927927 h 927927"/>
                <a:gd name="connsiteX1" fmla="*/ 10259 w 3159769"/>
                <a:gd name="connsiteY1" fmla="*/ 927927 h 927927"/>
                <a:gd name="connsiteX2" fmla="*/ 368095 w 3159769"/>
                <a:gd name="connsiteY2" fmla="*/ 463964 h 927927"/>
                <a:gd name="connsiteX3" fmla="*/ 9186 w 3159769"/>
                <a:gd name="connsiteY3" fmla="*/ 74812 h 927927"/>
                <a:gd name="connsiteX4" fmla="*/ 67429 w 3159769"/>
                <a:gd name="connsiteY4" fmla="*/ 0 h 927927"/>
                <a:gd name="connsiteX5" fmla="*/ 2731284 w 3159769"/>
                <a:gd name="connsiteY5" fmla="*/ 0 h 927927"/>
                <a:gd name="connsiteX6" fmla="*/ 2847775 w 3159769"/>
                <a:gd name="connsiteY6" fmla="*/ 74812 h 927927"/>
                <a:gd name="connsiteX7" fmla="*/ 3159769 w 3159769"/>
                <a:gd name="connsiteY7" fmla="*/ 463964 h 927927"/>
                <a:gd name="connsiteX0" fmla="*/ 3013444 w 3161276"/>
                <a:gd name="connsiteY0" fmla="*/ 927927 h 927927"/>
                <a:gd name="connsiteX1" fmla="*/ 11766 w 3161276"/>
                <a:gd name="connsiteY1" fmla="*/ 927927 h 927927"/>
                <a:gd name="connsiteX2" fmla="*/ 369602 w 3161276"/>
                <a:gd name="connsiteY2" fmla="*/ 463964 h 927927"/>
                <a:gd name="connsiteX3" fmla="*/ 10693 w 3161276"/>
                <a:gd name="connsiteY3" fmla="*/ 74812 h 927927"/>
                <a:gd name="connsiteX4" fmla="*/ 68936 w 3161276"/>
                <a:gd name="connsiteY4" fmla="*/ 0 h 927927"/>
                <a:gd name="connsiteX5" fmla="*/ 2732791 w 3161276"/>
                <a:gd name="connsiteY5" fmla="*/ 0 h 927927"/>
                <a:gd name="connsiteX6" fmla="*/ 2849282 w 3161276"/>
                <a:gd name="connsiteY6" fmla="*/ 74812 h 927927"/>
                <a:gd name="connsiteX7" fmla="*/ 3161276 w 3161276"/>
                <a:gd name="connsiteY7" fmla="*/ 463964 h 927927"/>
                <a:gd name="connsiteX0" fmla="*/ 3013277 w 3161109"/>
                <a:gd name="connsiteY0" fmla="*/ 927927 h 927927"/>
                <a:gd name="connsiteX1" fmla="*/ 11599 w 3161109"/>
                <a:gd name="connsiteY1" fmla="*/ 927927 h 927927"/>
                <a:gd name="connsiteX2" fmla="*/ 369435 w 3161109"/>
                <a:gd name="connsiteY2" fmla="*/ 463964 h 927927"/>
                <a:gd name="connsiteX3" fmla="*/ 10526 w 3161109"/>
                <a:gd name="connsiteY3" fmla="*/ 74812 h 927927"/>
                <a:gd name="connsiteX4" fmla="*/ 77530 w 3161109"/>
                <a:gd name="connsiteY4" fmla="*/ 0 h 927927"/>
                <a:gd name="connsiteX5" fmla="*/ 2732624 w 3161109"/>
                <a:gd name="connsiteY5" fmla="*/ 0 h 927927"/>
                <a:gd name="connsiteX6" fmla="*/ 2849115 w 3161109"/>
                <a:gd name="connsiteY6" fmla="*/ 74812 h 927927"/>
                <a:gd name="connsiteX7" fmla="*/ 3161109 w 3161109"/>
                <a:gd name="connsiteY7" fmla="*/ 463964 h 927927"/>
                <a:gd name="connsiteX0" fmla="*/ 3013277 w 3161109"/>
                <a:gd name="connsiteY0" fmla="*/ 927927 h 927927"/>
                <a:gd name="connsiteX1" fmla="*/ 11599 w 3161109"/>
                <a:gd name="connsiteY1" fmla="*/ 927927 h 927927"/>
                <a:gd name="connsiteX2" fmla="*/ 369435 w 3161109"/>
                <a:gd name="connsiteY2" fmla="*/ 463964 h 927927"/>
                <a:gd name="connsiteX3" fmla="*/ 10526 w 3161109"/>
                <a:gd name="connsiteY3" fmla="*/ 74812 h 927927"/>
                <a:gd name="connsiteX4" fmla="*/ 77530 w 3161109"/>
                <a:gd name="connsiteY4" fmla="*/ 0 h 927927"/>
                <a:gd name="connsiteX5" fmla="*/ 2732624 w 3161109"/>
                <a:gd name="connsiteY5" fmla="*/ 0 h 927927"/>
                <a:gd name="connsiteX6" fmla="*/ 2902719 w 3161109"/>
                <a:gd name="connsiteY6" fmla="*/ 74812 h 927927"/>
                <a:gd name="connsiteX7" fmla="*/ 3161109 w 3161109"/>
                <a:gd name="connsiteY7" fmla="*/ 463964 h 927927"/>
                <a:gd name="connsiteX0" fmla="*/ 3013277 w 3261628"/>
                <a:gd name="connsiteY0" fmla="*/ 927927 h 927927"/>
                <a:gd name="connsiteX1" fmla="*/ 11599 w 3261628"/>
                <a:gd name="connsiteY1" fmla="*/ 927927 h 927927"/>
                <a:gd name="connsiteX2" fmla="*/ 369435 w 3261628"/>
                <a:gd name="connsiteY2" fmla="*/ 463964 h 927927"/>
                <a:gd name="connsiteX3" fmla="*/ 10526 w 3261628"/>
                <a:gd name="connsiteY3" fmla="*/ 74812 h 927927"/>
                <a:gd name="connsiteX4" fmla="*/ 77530 w 3261628"/>
                <a:gd name="connsiteY4" fmla="*/ 0 h 927927"/>
                <a:gd name="connsiteX5" fmla="*/ 2732624 w 3261628"/>
                <a:gd name="connsiteY5" fmla="*/ 0 h 927927"/>
                <a:gd name="connsiteX6" fmla="*/ 2902719 w 3261628"/>
                <a:gd name="connsiteY6" fmla="*/ 74812 h 927927"/>
                <a:gd name="connsiteX7" fmla="*/ 3261628 w 3261628"/>
                <a:gd name="connsiteY7" fmla="*/ 463964 h 927927"/>
                <a:gd name="connsiteX0" fmla="*/ 3013277 w 3261628"/>
                <a:gd name="connsiteY0" fmla="*/ 927927 h 927927"/>
                <a:gd name="connsiteX1" fmla="*/ 11599 w 3261628"/>
                <a:gd name="connsiteY1" fmla="*/ 927927 h 927927"/>
                <a:gd name="connsiteX2" fmla="*/ 369435 w 3261628"/>
                <a:gd name="connsiteY2" fmla="*/ 463964 h 927927"/>
                <a:gd name="connsiteX3" fmla="*/ 10526 w 3261628"/>
                <a:gd name="connsiteY3" fmla="*/ 74812 h 927927"/>
                <a:gd name="connsiteX4" fmla="*/ 77530 w 3261628"/>
                <a:gd name="connsiteY4" fmla="*/ 0 h 927927"/>
                <a:gd name="connsiteX5" fmla="*/ 2732624 w 3261628"/>
                <a:gd name="connsiteY5" fmla="*/ 0 h 927927"/>
                <a:gd name="connsiteX6" fmla="*/ 2902719 w 3261628"/>
                <a:gd name="connsiteY6" fmla="*/ 74812 h 927927"/>
                <a:gd name="connsiteX7" fmla="*/ 3261628 w 3261628"/>
                <a:gd name="connsiteY7" fmla="*/ 463964 h 927927"/>
                <a:gd name="connsiteX0" fmla="*/ 3013277 w 3261628"/>
                <a:gd name="connsiteY0" fmla="*/ 927927 h 927927"/>
                <a:gd name="connsiteX1" fmla="*/ 11599 w 3261628"/>
                <a:gd name="connsiteY1" fmla="*/ 927927 h 927927"/>
                <a:gd name="connsiteX2" fmla="*/ 369435 w 3261628"/>
                <a:gd name="connsiteY2" fmla="*/ 463964 h 927927"/>
                <a:gd name="connsiteX3" fmla="*/ 10526 w 3261628"/>
                <a:gd name="connsiteY3" fmla="*/ 74812 h 927927"/>
                <a:gd name="connsiteX4" fmla="*/ 77530 w 3261628"/>
                <a:gd name="connsiteY4" fmla="*/ 0 h 927927"/>
                <a:gd name="connsiteX5" fmla="*/ 2732624 w 3261628"/>
                <a:gd name="connsiteY5" fmla="*/ 0 h 927927"/>
                <a:gd name="connsiteX6" fmla="*/ 2902719 w 3261628"/>
                <a:gd name="connsiteY6" fmla="*/ 74812 h 927927"/>
                <a:gd name="connsiteX7" fmla="*/ 3261628 w 3261628"/>
                <a:gd name="connsiteY7" fmla="*/ 463964 h 927927"/>
                <a:gd name="connsiteX0" fmla="*/ 3013277 w 3261628"/>
                <a:gd name="connsiteY0" fmla="*/ 927927 h 927927"/>
                <a:gd name="connsiteX1" fmla="*/ 11599 w 3261628"/>
                <a:gd name="connsiteY1" fmla="*/ 927927 h 927927"/>
                <a:gd name="connsiteX2" fmla="*/ 369435 w 3261628"/>
                <a:gd name="connsiteY2" fmla="*/ 463964 h 927927"/>
                <a:gd name="connsiteX3" fmla="*/ 10526 w 3261628"/>
                <a:gd name="connsiteY3" fmla="*/ 74812 h 927927"/>
                <a:gd name="connsiteX4" fmla="*/ 77530 w 3261628"/>
                <a:gd name="connsiteY4" fmla="*/ 0 h 927927"/>
                <a:gd name="connsiteX5" fmla="*/ 2768711 w 3261628"/>
                <a:gd name="connsiteY5" fmla="*/ 0 h 927927"/>
                <a:gd name="connsiteX6" fmla="*/ 2902719 w 3261628"/>
                <a:gd name="connsiteY6" fmla="*/ 74812 h 927927"/>
                <a:gd name="connsiteX7" fmla="*/ 3261628 w 3261628"/>
                <a:gd name="connsiteY7" fmla="*/ 463964 h 927927"/>
                <a:gd name="connsiteX0" fmla="*/ 3091404 w 3261628"/>
                <a:gd name="connsiteY0" fmla="*/ 927927 h 927927"/>
                <a:gd name="connsiteX1" fmla="*/ 11599 w 3261628"/>
                <a:gd name="connsiteY1" fmla="*/ 927927 h 927927"/>
                <a:gd name="connsiteX2" fmla="*/ 369435 w 3261628"/>
                <a:gd name="connsiteY2" fmla="*/ 463964 h 927927"/>
                <a:gd name="connsiteX3" fmla="*/ 10526 w 3261628"/>
                <a:gd name="connsiteY3" fmla="*/ 74812 h 927927"/>
                <a:gd name="connsiteX4" fmla="*/ 77530 w 3261628"/>
                <a:gd name="connsiteY4" fmla="*/ 0 h 927927"/>
                <a:gd name="connsiteX5" fmla="*/ 2768711 w 3261628"/>
                <a:gd name="connsiteY5" fmla="*/ 0 h 927927"/>
                <a:gd name="connsiteX6" fmla="*/ 2902719 w 3261628"/>
                <a:gd name="connsiteY6" fmla="*/ 74812 h 927927"/>
                <a:gd name="connsiteX7" fmla="*/ 3261628 w 3261628"/>
                <a:gd name="connsiteY7" fmla="*/ 463964 h 927927"/>
                <a:gd name="connsiteX0" fmla="*/ 3091404 w 3261628"/>
                <a:gd name="connsiteY0" fmla="*/ 927927 h 927927"/>
                <a:gd name="connsiteX1" fmla="*/ 11599 w 3261628"/>
                <a:gd name="connsiteY1" fmla="*/ 927927 h 927927"/>
                <a:gd name="connsiteX2" fmla="*/ 369435 w 3261628"/>
                <a:gd name="connsiteY2" fmla="*/ 463964 h 927927"/>
                <a:gd name="connsiteX3" fmla="*/ 10526 w 3261628"/>
                <a:gd name="connsiteY3" fmla="*/ 34012 h 927927"/>
                <a:gd name="connsiteX4" fmla="*/ 77530 w 3261628"/>
                <a:gd name="connsiteY4" fmla="*/ 0 h 927927"/>
                <a:gd name="connsiteX5" fmla="*/ 2768711 w 3261628"/>
                <a:gd name="connsiteY5" fmla="*/ 0 h 927927"/>
                <a:gd name="connsiteX6" fmla="*/ 2902719 w 3261628"/>
                <a:gd name="connsiteY6" fmla="*/ 74812 h 927927"/>
                <a:gd name="connsiteX7" fmla="*/ 3261628 w 3261628"/>
                <a:gd name="connsiteY7" fmla="*/ 463964 h 927927"/>
                <a:gd name="connsiteX0" fmla="*/ 3091404 w 3261628"/>
                <a:gd name="connsiteY0" fmla="*/ 927927 h 927927"/>
                <a:gd name="connsiteX1" fmla="*/ 11599 w 3261628"/>
                <a:gd name="connsiteY1" fmla="*/ 927927 h 927927"/>
                <a:gd name="connsiteX2" fmla="*/ 818071 w 3261628"/>
                <a:gd name="connsiteY2" fmla="*/ 463964 h 927927"/>
                <a:gd name="connsiteX3" fmla="*/ 10526 w 3261628"/>
                <a:gd name="connsiteY3" fmla="*/ 34012 h 927927"/>
                <a:gd name="connsiteX4" fmla="*/ 77530 w 3261628"/>
                <a:gd name="connsiteY4" fmla="*/ 0 h 927927"/>
                <a:gd name="connsiteX5" fmla="*/ 2768711 w 3261628"/>
                <a:gd name="connsiteY5" fmla="*/ 0 h 927927"/>
                <a:gd name="connsiteX6" fmla="*/ 2902719 w 3261628"/>
                <a:gd name="connsiteY6" fmla="*/ 74812 h 927927"/>
                <a:gd name="connsiteX7" fmla="*/ 3261628 w 3261628"/>
                <a:gd name="connsiteY7" fmla="*/ 463964 h 927927"/>
                <a:gd name="connsiteX0" fmla="*/ 3091404 w 3261628"/>
                <a:gd name="connsiteY0" fmla="*/ 927927 h 927927"/>
                <a:gd name="connsiteX1" fmla="*/ 11599 w 3261628"/>
                <a:gd name="connsiteY1" fmla="*/ 927927 h 927927"/>
                <a:gd name="connsiteX2" fmla="*/ 818071 w 3261628"/>
                <a:gd name="connsiteY2" fmla="*/ 463964 h 927927"/>
                <a:gd name="connsiteX3" fmla="*/ 10526 w 3261628"/>
                <a:gd name="connsiteY3" fmla="*/ 34012 h 927927"/>
                <a:gd name="connsiteX4" fmla="*/ 77530 w 3261628"/>
                <a:gd name="connsiteY4" fmla="*/ 0 h 927927"/>
                <a:gd name="connsiteX5" fmla="*/ 2768711 w 3261628"/>
                <a:gd name="connsiteY5" fmla="*/ 0 h 927927"/>
                <a:gd name="connsiteX6" fmla="*/ 2902719 w 3261628"/>
                <a:gd name="connsiteY6" fmla="*/ 74812 h 927927"/>
                <a:gd name="connsiteX7" fmla="*/ 3261628 w 3261628"/>
                <a:gd name="connsiteY7" fmla="*/ 463964 h 927927"/>
                <a:gd name="connsiteX0" fmla="*/ 3091404 w 3261628"/>
                <a:gd name="connsiteY0" fmla="*/ 927927 h 927927"/>
                <a:gd name="connsiteX1" fmla="*/ 11599 w 3261628"/>
                <a:gd name="connsiteY1" fmla="*/ 927927 h 927927"/>
                <a:gd name="connsiteX2" fmla="*/ 818071 w 3261628"/>
                <a:gd name="connsiteY2" fmla="*/ 463964 h 927927"/>
                <a:gd name="connsiteX3" fmla="*/ 10526 w 3261628"/>
                <a:gd name="connsiteY3" fmla="*/ 34012 h 927927"/>
                <a:gd name="connsiteX4" fmla="*/ 77530 w 3261628"/>
                <a:gd name="connsiteY4" fmla="*/ 0 h 927927"/>
                <a:gd name="connsiteX5" fmla="*/ 2768711 w 3261628"/>
                <a:gd name="connsiteY5" fmla="*/ 0 h 927927"/>
                <a:gd name="connsiteX6" fmla="*/ 2902719 w 3261628"/>
                <a:gd name="connsiteY6" fmla="*/ 74812 h 927927"/>
                <a:gd name="connsiteX7" fmla="*/ 3261628 w 3261628"/>
                <a:gd name="connsiteY7" fmla="*/ 463964 h 927927"/>
                <a:gd name="connsiteX0" fmla="*/ 3091404 w 3261628"/>
                <a:gd name="connsiteY0" fmla="*/ 927927 h 927927"/>
                <a:gd name="connsiteX1" fmla="*/ 11599 w 3261628"/>
                <a:gd name="connsiteY1" fmla="*/ 927927 h 927927"/>
                <a:gd name="connsiteX2" fmla="*/ 818071 w 3261628"/>
                <a:gd name="connsiteY2" fmla="*/ 463964 h 927927"/>
                <a:gd name="connsiteX3" fmla="*/ 10526 w 3261628"/>
                <a:gd name="connsiteY3" fmla="*/ 34012 h 927927"/>
                <a:gd name="connsiteX4" fmla="*/ 77530 w 3261628"/>
                <a:gd name="connsiteY4" fmla="*/ 0 h 927927"/>
                <a:gd name="connsiteX5" fmla="*/ 2768711 w 3261628"/>
                <a:gd name="connsiteY5" fmla="*/ 0 h 927927"/>
                <a:gd name="connsiteX6" fmla="*/ 2902719 w 3261628"/>
                <a:gd name="connsiteY6" fmla="*/ 74812 h 927927"/>
                <a:gd name="connsiteX7" fmla="*/ 3261628 w 3261628"/>
                <a:gd name="connsiteY7" fmla="*/ 463964 h 927927"/>
                <a:gd name="connsiteX0" fmla="*/ 3091404 w 3261628"/>
                <a:gd name="connsiteY0" fmla="*/ 927927 h 927927"/>
                <a:gd name="connsiteX1" fmla="*/ 11599 w 3261628"/>
                <a:gd name="connsiteY1" fmla="*/ 927927 h 927927"/>
                <a:gd name="connsiteX2" fmla="*/ 818071 w 3261628"/>
                <a:gd name="connsiteY2" fmla="*/ 463964 h 927927"/>
                <a:gd name="connsiteX3" fmla="*/ 10526 w 3261628"/>
                <a:gd name="connsiteY3" fmla="*/ 34012 h 927927"/>
                <a:gd name="connsiteX4" fmla="*/ 77530 w 3261628"/>
                <a:gd name="connsiteY4" fmla="*/ 0 h 927927"/>
                <a:gd name="connsiteX5" fmla="*/ 2768711 w 3261628"/>
                <a:gd name="connsiteY5" fmla="*/ 0 h 927927"/>
                <a:gd name="connsiteX6" fmla="*/ 2902719 w 3261628"/>
                <a:gd name="connsiteY6" fmla="*/ 74812 h 927927"/>
                <a:gd name="connsiteX7" fmla="*/ 3261628 w 3261628"/>
                <a:gd name="connsiteY7" fmla="*/ 463964 h 927927"/>
                <a:gd name="connsiteX0" fmla="*/ 3091404 w 3261628"/>
                <a:gd name="connsiteY0" fmla="*/ 927927 h 927927"/>
                <a:gd name="connsiteX1" fmla="*/ 11599 w 3261628"/>
                <a:gd name="connsiteY1" fmla="*/ 927927 h 927927"/>
                <a:gd name="connsiteX2" fmla="*/ 818071 w 3261628"/>
                <a:gd name="connsiteY2" fmla="*/ 463964 h 927927"/>
                <a:gd name="connsiteX3" fmla="*/ 10526 w 3261628"/>
                <a:gd name="connsiteY3" fmla="*/ 34012 h 927927"/>
                <a:gd name="connsiteX4" fmla="*/ 77530 w 3261628"/>
                <a:gd name="connsiteY4" fmla="*/ 0 h 927927"/>
                <a:gd name="connsiteX5" fmla="*/ 2768711 w 3261628"/>
                <a:gd name="connsiteY5" fmla="*/ 0 h 927927"/>
                <a:gd name="connsiteX6" fmla="*/ 2956322 w 3261628"/>
                <a:gd name="connsiteY6" fmla="*/ 34012 h 927927"/>
                <a:gd name="connsiteX7" fmla="*/ 3261628 w 3261628"/>
                <a:gd name="connsiteY7" fmla="*/ 463964 h 927927"/>
                <a:gd name="connsiteX0" fmla="*/ 3091404 w 3763866"/>
                <a:gd name="connsiteY0" fmla="*/ 927927 h 927927"/>
                <a:gd name="connsiteX1" fmla="*/ 11599 w 3763866"/>
                <a:gd name="connsiteY1" fmla="*/ 927927 h 927927"/>
                <a:gd name="connsiteX2" fmla="*/ 818071 w 3763866"/>
                <a:gd name="connsiteY2" fmla="*/ 463964 h 927927"/>
                <a:gd name="connsiteX3" fmla="*/ 10526 w 3763866"/>
                <a:gd name="connsiteY3" fmla="*/ 34012 h 927927"/>
                <a:gd name="connsiteX4" fmla="*/ 77530 w 3763866"/>
                <a:gd name="connsiteY4" fmla="*/ 0 h 927927"/>
                <a:gd name="connsiteX5" fmla="*/ 2768711 w 3763866"/>
                <a:gd name="connsiteY5" fmla="*/ 0 h 927927"/>
                <a:gd name="connsiteX6" fmla="*/ 2956322 w 3763866"/>
                <a:gd name="connsiteY6" fmla="*/ 34012 h 927927"/>
                <a:gd name="connsiteX7" fmla="*/ 3763866 w 3763866"/>
                <a:gd name="connsiteY7" fmla="*/ 463964 h 927927"/>
                <a:gd name="connsiteX0" fmla="*/ 3091404 w 3763866"/>
                <a:gd name="connsiteY0" fmla="*/ 927927 h 927927"/>
                <a:gd name="connsiteX1" fmla="*/ 11599 w 3763866"/>
                <a:gd name="connsiteY1" fmla="*/ 927927 h 927927"/>
                <a:gd name="connsiteX2" fmla="*/ 818071 w 3763866"/>
                <a:gd name="connsiteY2" fmla="*/ 463964 h 927927"/>
                <a:gd name="connsiteX3" fmla="*/ 10526 w 3763866"/>
                <a:gd name="connsiteY3" fmla="*/ 34012 h 927927"/>
                <a:gd name="connsiteX4" fmla="*/ 77530 w 3763866"/>
                <a:gd name="connsiteY4" fmla="*/ 0 h 927927"/>
                <a:gd name="connsiteX5" fmla="*/ 2768711 w 3763866"/>
                <a:gd name="connsiteY5" fmla="*/ 0 h 927927"/>
                <a:gd name="connsiteX6" fmla="*/ 2956322 w 3763866"/>
                <a:gd name="connsiteY6" fmla="*/ 34012 h 927927"/>
                <a:gd name="connsiteX7" fmla="*/ 3763866 w 3763866"/>
                <a:gd name="connsiteY7" fmla="*/ 463964 h 927927"/>
                <a:gd name="connsiteX0" fmla="*/ 3091404 w 3763866"/>
                <a:gd name="connsiteY0" fmla="*/ 927927 h 927927"/>
                <a:gd name="connsiteX1" fmla="*/ 11599 w 3763866"/>
                <a:gd name="connsiteY1" fmla="*/ 927927 h 927927"/>
                <a:gd name="connsiteX2" fmla="*/ 818071 w 3763866"/>
                <a:gd name="connsiteY2" fmla="*/ 463964 h 927927"/>
                <a:gd name="connsiteX3" fmla="*/ 10526 w 3763866"/>
                <a:gd name="connsiteY3" fmla="*/ 34012 h 927927"/>
                <a:gd name="connsiteX4" fmla="*/ 77530 w 3763866"/>
                <a:gd name="connsiteY4" fmla="*/ 0 h 927927"/>
                <a:gd name="connsiteX5" fmla="*/ 2768711 w 3763866"/>
                <a:gd name="connsiteY5" fmla="*/ 0 h 927927"/>
                <a:gd name="connsiteX6" fmla="*/ 2956322 w 3763866"/>
                <a:gd name="connsiteY6" fmla="*/ 34012 h 927927"/>
                <a:gd name="connsiteX7" fmla="*/ 3763866 w 3763866"/>
                <a:gd name="connsiteY7" fmla="*/ 463964 h 927927"/>
                <a:gd name="connsiteX0" fmla="*/ 3091404 w 3763866"/>
                <a:gd name="connsiteY0" fmla="*/ 927927 h 927927"/>
                <a:gd name="connsiteX1" fmla="*/ 11599 w 3763866"/>
                <a:gd name="connsiteY1" fmla="*/ 927927 h 927927"/>
                <a:gd name="connsiteX2" fmla="*/ 818071 w 3763866"/>
                <a:gd name="connsiteY2" fmla="*/ 463964 h 927927"/>
                <a:gd name="connsiteX3" fmla="*/ 10526 w 3763866"/>
                <a:gd name="connsiteY3" fmla="*/ 34012 h 927927"/>
                <a:gd name="connsiteX4" fmla="*/ 77530 w 3763866"/>
                <a:gd name="connsiteY4" fmla="*/ 0 h 927927"/>
                <a:gd name="connsiteX5" fmla="*/ 2822312 w 3763866"/>
                <a:gd name="connsiteY5" fmla="*/ 0 h 927927"/>
                <a:gd name="connsiteX6" fmla="*/ 2956322 w 3763866"/>
                <a:gd name="connsiteY6" fmla="*/ 34012 h 927927"/>
                <a:gd name="connsiteX7" fmla="*/ 3763866 w 3763866"/>
                <a:gd name="connsiteY7" fmla="*/ 463964 h 927927"/>
                <a:gd name="connsiteX0" fmla="*/ 3145005 w 3763866"/>
                <a:gd name="connsiteY0" fmla="*/ 927927 h 927927"/>
                <a:gd name="connsiteX1" fmla="*/ 11599 w 3763866"/>
                <a:gd name="connsiteY1" fmla="*/ 927927 h 927927"/>
                <a:gd name="connsiteX2" fmla="*/ 818071 w 3763866"/>
                <a:gd name="connsiteY2" fmla="*/ 463964 h 927927"/>
                <a:gd name="connsiteX3" fmla="*/ 10526 w 3763866"/>
                <a:gd name="connsiteY3" fmla="*/ 34012 h 927927"/>
                <a:gd name="connsiteX4" fmla="*/ 77530 w 3763866"/>
                <a:gd name="connsiteY4" fmla="*/ 0 h 927927"/>
                <a:gd name="connsiteX5" fmla="*/ 2822312 w 3763866"/>
                <a:gd name="connsiteY5" fmla="*/ 0 h 927927"/>
                <a:gd name="connsiteX6" fmla="*/ 2956322 w 3763866"/>
                <a:gd name="connsiteY6" fmla="*/ 34012 h 927927"/>
                <a:gd name="connsiteX7" fmla="*/ 3763866 w 3763866"/>
                <a:gd name="connsiteY7" fmla="*/ 463964 h 927927"/>
                <a:gd name="connsiteX0" fmla="*/ 3145005 w 3763866"/>
                <a:gd name="connsiteY0" fmla="*/ 927927 h 927927"/>
                <a:gd name="connsiteX1" fmla="*/ 11599 w 3763866"/>
                <a:gd name="connsiteY1" fmla="*/ 927927 h 927927"/>
                <a:gd name="connsiteX2" fmla="*/ 818071 w 3763866"/>
                <a:gd name="connsiteY2" fmla="*/ 463964 h 927927"/>
                <a:gd name="connsiteX3" fmla="*/ 10526 w 3763866"/>
                <a:gd name="connsiteY3" fmla="*/ 7396 h 927927"/>
                <a:gd name="connsiteX4" fmla="*/ 77530 w 3763866"/>
                <a:gd name="connsiteY4" fmla="*/ 0 h 927927"/>
                <a:gd name="connsiteX5" fmla="*/ 2822312 w 3763866"/>
                <a:gd name="connsiteY5" fmla="*/ 0 h 927927"/>
                <a:gd name="connsiteX6" fmla="*/ 2956322 w 3763866"/>
                <a:gd name="connsiteY6" fmla="*/ 34012 h 927927"/>
                <a:gd name="connsiteX7" fmla="*/ 3763866 w 3763866"/>
                <a:gd name="connsiteY7" fmla="*/ 463964 h 927927"/>
                <a:gd name="connsiteX0" fmla="*/ 3145005 w 3778204"/>
                <a:gd name="connsiteY0" fmla="*/ 927927 h 927927"/>
                <a:gd name="connsiteX1" fmla="*/ 11599 w 3778204"/>
                <a:gd name="connsiteY1" fmla="*/ 927927 h 927927"/>
                <a:gd name="connsiteX2" fmla="*/ 3778204 w 3778204"/>
                <a:gd name="connsiteY2" fmla="*/ 463964 h 927927"/>
                <a:gd name="connsiteX3" fmla="*/ 10526 w 3778204"/>
                <a:gd name="connsiteY3" fmla="*/ 7396 h 927927"/>
                <a:gd name="connsiteX4" fmla="*/ 77530 w 3778204"/>
                <a:gd name="connsiteY4" fmla="*/ 0 h 927927"/>
                <a:gd name="connsiteX5" fmla="*/ 2822312 w 3778204"/>
                <a:gd name="connsiteY5" fmla="*/ 0 h 927927"/>
                <a:gd name="connsiteX6" fmla="*/ 2956322 w 3778204"/>
                <a:gd name="connsiteY6" fmla="*/ 34012 h 927927"/>
                <a:gd name="connsiteX7" fmla="*/ 3763866 w 3778204"/>
                <a:gd name="connsiteY7" fmla="*/ 463964 h 927927"/>
                <a:gd name="connsiteX0" fmla="*/ 3145005 w 3778204"/>
                <a:gd name="connsiteY0" fmla="*/ 927927 h 927927"/>
                <a:gd name="connsiteX1" fmla="*/ 11599 w 3778204"/>
                <a:gd name="connsiteY1" fmla="*/ 927927 h 927927"/>
                <a:gd name="connsiteX2" fmla="*/ 3778204 w 3778204"/>
                <a:gd name="connsiteY2" fmla="*/ 463964 h 927927"/>
                <a:gd name="connsiteX3" fmla="*/ 10526 w 3778204"/>
                <a:gd name="connsiteY3" fmla="*/ 7396 h 927927"/>
                <a:gd name="connsiteX4" fmla="*/ 77530 w 3778204"/>
                <a:gd name="connsiteY4" fmla="*/ 0 h 927927"/>
                <a:gd name="connsiteX5" fmla="*/ 2822312 w 3778204"/>
                <a:gd name="connsiteY5" fmla="*/ 0 h 927927"/>
                <a:gd name="connsiteX6" fmla="*/ 2956322 w 3778204"/>
                <a:gd name="connsiteY6" fmla="*/ 34012 h 927927"/>
                <a:gd name="connsiteX7" fmla="*/ 3763866 w 3778204"/>
                <a:gd name="connsiteY7" fmla="*/ 463964 h 927927"/>
                <a:gd name="connsiteX0" fmla="*/ 3145005 w 3778204"/>
                <a:gd name="connsiteY0" fmla="*/ 927927 h 927927"/>
                <a:gd name="connsiteX1" fmla="*/ 11599 w 3778204"/>
                <a:gd name="connsiteY1" fmla="*/ 927927 h 927927"/>
                <a:gd name="connsiteX2" fmla="*/ 3778204 w 3778204"/>
                <a:gd name="connsiteY2" fmla="*/ 463964 h 927927"/>
                <a:gd name="connsiteX3" fmla="*/ 10526 w 3778204"/>
                <a:gd name="connsiteY3" fmla="*/ 7396 h 927927"/>
                <a:gd name="connsiteX4" fmla="*/ 77530 w 3778204"/>
                <a:gd name="connsiteY4" fmla="*/ 0 h 927927"/>
                <a:gd name="connsiteX5" fmla="*/ 2822312 w 3778204"/>
                <a:gd name="connsiteY5" fmla="*/ 0 h 927927"/>
                <a:gd name="connsiteX6" fmla="*/ 2956322 w 3778204"/>
                <a:gd name="connsiteY6" fmla="*/ 34012 h 927927"/>
                <a:gd name="connsiteX7" fmla="*/ 3763866 w 3778204"/>
                <a:gd name="connsiteY7" fmla="*/ 463964 h 927927"/>
                <a:gd name="connsiteX0" fmla="*/ 3145005 w 3778204"/>
                <a:gd name="connsiteY0" fmla="*/ 927927 h 927927"/>
                <a:gd name="connsiteX1" fmla="*/ 11599 w 3778204"/>
                <a:gd name="connsiteY1" fmla="*/ 927927 h 927927"/>
                <a:gd name="connsiteX2" fmla="*/ 3778204 w 3778204"/>
                <a:gd name="connsiteY2" fmla="*/ 463964 h 927927"/>
                <a:gd name="connsiteX3" fmla="*/ 10526 w 3778204"/>
                <a:gd name="connsiteY3" fmla="*/ 7396 h 927927"/>
                <a:gd name="connsiteX4" fmla="*/ 77530 w 3778204"/>
                <a:gd name="connsiteY4" fmla="*/ 0 h 927927"/>
                <a:gd name="connsiteX5" fmla="*/ 2822312 w 3778204"/>
                <a:gd name="connsiteY5" fmla="*/ 0 h 927927"/>
                <a:gd name="connsiteX6" fmla="*/ 2956322 w 3778204"/>
                <a:gd name="connsiteY6" fmla="*/ 34012 h 927927"/>
                <a:gd name="connsiteX7" fmla="*/ 3763866 w 3778204"/>
                <a:gd name="connsiteY7" fmla="*/ 463964 h 927927"/>
                <a:gd name="connsiteX0" fmla="*/ 3145005 w 3778204"/>
                <a:gd name="connsiteY0" fmla="*/ 927927 h 927927"/>
                <a:gd name="connsiteX1" fmla="*/ 11599 w 3778204"/>
                <a:gd name="connsiteY1" fmla="*/ 927927 h 927927"/>
                <a:gd name="connsiteX2" fmla="*/ 3778204 w 3778204"/>
                <a:gd name="connsiteY2" fmla="*/ 463964 h 927927"/>
                <a:gd name="connsiteX3" fmla="*/ 10526 w 3778204"/>
                <a:gd name="connsiteY3" fmla="*/ 7396 h 927927"/>
                <a:gd name="connsiteX4" fmla="*/ 77530 w 3778204"/>
                <a:gd name="connsiteY4" fmla="*/ 0 h 927927"/>
                <a:gd name="connsiteX5" fmla="*/ 2822312 w 3778204"/>
                <a:gd name="connsiteY5" fmla="*/ 0 h 927927"/>
                <a:gd name="connsiteX6" fmla="*/ 2956322 w 3778204"/>
                <a:gd name="connsiteY6" fmla="*/ 34012 h 927927"/>
                <a:gd name="connsiteX7" fmla="*/ 3763866 w 3778204"/>
                <a:gd name="connsiteY7" fmla="*/ 463964 h 927927"/>
                <a:gd name="connsiteX0" fmla="*/ 3145005 w 3778204"/>
                <a:gd name="connsiteY0" fmla="*/ 927927 h 927927"/>
                <a:gd name="connsiteX1" fmla="*/ 11599 w 3778204"/>
                <a:gd name="connsiteY1" fmla="*/ 927927 h 927927"/>
                <a:gd name="connsiteX2" fmla="*/ 3778204 w 3778204"/>
                <a:gd name="connsiteY2" fmla="*/ 463964 h 927927"/>
                <a:gd name="connsiteX3" fmla="*/ 10526 w 3778204"/>
                <a:gd name="connsiteY3" fmla="*/ 7396 h 927927"/>
                <a:gd name="connsiteX4" fmla="*/ 77530 w 3778204"/>
                <a:gd name="connsiteY4" fmla="*/ 0 h 927927"/>
                <a:gd name="connsiteX5" fmla="*/ 2822312 w 3778204"/>
                <a:gd name="connsiteY5" fmla="*/ 0 h 927927"/>
                <a:gd name="connsiteX6" fmla="*/ 3009925 w 3778204"/>
                <a:gd name="connsiteY6" fmla="*/ 7396 h 927927"/>
                <a:gd name="connsiteX7" fmla="*/ 3763866 w 3778204"/>
                <a:gd name="connsiteY7" fmla="*/ 463964 h 927927"/>
                <a:gd name="connsiteX0" fmla="*/ 3145005 w 6777603"/>
                <a:gd name="connsiteY0" fmla="*/ 927927 h 927927"/>
                <a:gd name="connsiteX1" fmla="*/ 11599 w 6777603"/>
                <a:gd name="connsiteY1" fmla="*/ 927927 h 927927"/>
                <a:gd name="connsiteX2" fmla="*/ 3778204 w 6777603"/>
                <a:gd name="connsiteY2" fmla="*/ 463964 h 927927"/>
                <a:gd name="connsiteX3" fmla="*/ 10526 w 6777603"/>
                <a:gd name="connsiteY3" fmla="*/ 7396 h 927927"/>
                <a:gd name="connsiteX4" fmla="*/ 77530 w 6777603"/>
                <a:gd name="connsiteY4" fmla="*/ 0 h 927927"/>
                <a:gd name="connsiteX5" fmla="*/ 2822312 w 6777603"/>
                <a:gd name="connsiteY5" fmla="*/ 0 h 927927"/>
                <a:gd name="connsiteX6" fmla="*/ 3009925 w 6777603"/>
                <a:gd name="connsiteY6" fmla="*/ 7396 h 927927"/>
                <a:gd name="connsiteX7" fmla="*/ 6777603 w 6777603"/>
                <a:gd name="connsiteY7" fmla="*/ 463964 h 927927"/>
                <a:gd name="connsiteX0" fmla="*/ 3145005 w 6777603"/>
                <a:gd name="connsiteY0" fmla="*/ 927927 h 927927"/>
                <a:gd name="connsiteX1" fmla="*/ 11599 w 6777603"/>
                <a:gd name="connsiteY1" fmla="*/ 927927 h 927927"/>
                <a:gd name="connsiteX2" fmla="*/ 3778204 w 6777603"/>
                <a:gd name="connsiteY2" fmla="*/ 463964 h 927927"/>
                <a:gd name="connsiteX3" fmla="*/ 10526 w 6777603"/>
                <a:gd name="connsiteY3" fmla="*/ 7396 h 927927"/>
                <a:gd name="connsiteX4" fmla="*/ 77530 w 6777603"/>
                <a:gd name="connsiteY4" fmla="*/ 0 h 927927"/>
                <a:gd name="connsiteX5" fmla="*/ 2822312 w 6777603"/>
                <a:gd name="connsiteY5" fmla="*/ 0 h 927927"/>
                <a:gd name="connsiteX6" fmla="*/ 3009925 w 6777603"/>
                <a:gd name="connsiteY6" fmla="*/ 7396 h 927927"/>
                <a:gd name="connsiteX7" fmla="*/ 6777603 w 6777603"/>
                <a:gd name="connsiteY7" fmla="*/ 463964 h 927927"/>
                <a:gd name="connsiteX0" fmla="*/ 3145005 w 6777603"/>
                <a:gd name="connsiteY0" fmla="*/ 927927 h 927927"/>
                <a:gd name="connsiteX1" fmla="*/ 11599 w 6777603"/>
                <a:gd name="connsiteY1" fmla="*/ 927927 h 927927"/>
                <a:gd name="connsiteX2" fmla="*/ 3778204 w 6777603"/>
                <a:gd name="connsiteY2" fmla="*/ 463964 h 927927"/>
                <a:gd name="connsiteX3" fmla="*/ 10526 w 6777603"/>
                <a:gd name="connsiteY3" fmla="*/ 7396 h 927927"/>
                <a:gd name="connsiteX4" fmla="*/ 77530 w 6777603"/>
                <a:gd name="connsiteY4" fmla="*/ 0 h 927927"/>
                <a:gd name="connsiteX5" fmla="*/ 2822312 w 6777603"/>
                <a:gd name="connsiteY5" fmla="*/ 0 h 927927"/>
                <a:gd name="connsiteX6" fmla="*/ 3009925 w 6777603"/>
                <a:gd name="connsiteY6" fmla="*/ 7396 h 927927"/>
                <a:gd name="connsiteX7" fmla="*/ 6777603 w 6777603"/>
                <a:gd name="connsiteY7" fmla="*/ 463964 h 927927"/>
                <a:gd name="connsiteX0" fmla="*/ 3145005 w 6777603"/>
                <a:gd name="connsiteY0" fmla="*/ 927927 h 927927"/>
                <a:gd name="connsiteX1" fmla="*/ 11599 w 6777603"/>
                <a:gd name="connsiteY1" fmla="*/ 927927 h 927927"/>
                <a:gd name="connsiteX2" fmla="*/ 3778204 w 6777603"/>
                <a:gd name="connsiteY2" fmla="*/ 463964 h 927927"/>
                <a:gd name="connsiteX3" fmla="*/ 10526 w 6777603"/>
                <a:gd name="connsiteY3" fmla="*/ 7396 h 927927"/>
                <a:gd name="connsiteX4" fmla="*/ 77530 w 6777603"/>
                <a:gd name="connsiteY4" fmla="*/ 0 h 927927"/>
                <a:gd name="connsiteX5" fmla="*/ 2875917 w 6777603"/>
                <a:gd name="connsiteY5" fmla="*/ 0 h 927927"/>
                <a:gd name="connsiteX6" fmla="*/ 3009925 w 6777603"/>
                <a:gd name="connsiteY6" fmla="*/ 7396 h 927927"/>
                <a:gd name="connsiteX7" fmla="*/ 6777603 w 6777603"/>
                <a:gd name="connsiteY7" fmla="*/ 463964 h 927927"/>
                <a:gd name="connsiteX0" fmla="*/ 3198608 w 6777603"/>
                <a:gd name="connsiteY0" fmla="*/ 927927 h 927927"/>
                <a:gd name="connsiteX1" fmla="*/ 11599 w 6777603"/>
                <a:gd name="connsiteY1" fmla="*/ 927927 h 927927"/>
                <a:gd name="connsiteX2" fmla="*/ 3778204 w 6777603"/>
                <a:gd name="connsiteY2" fmla="*/ 463964 h 927927"/>
                <a:gd name="connsiteX3" fmla="*/ 10526 w 6777603"/>
                <a:gd name="connsiteY3" fmla="*/ 7396 h 927927"/>
                <a:gd name="connsiteX4" fmla="*/ 77530 w 6777603"/>
                <a:gd name="connsiteY4" fmla="*/ 0 h 927927"/>
                <a:gd name="connsiteX5" fmla="*/ 2875917 w 6777603"/>
                <a:gd name="connsiteY5" fmla="*/ 0 h 927927"/>
                <a:gd name="connsiteX6" fmla="*/ 3009925 w 6777603"/>
                <a:gd name="connsiteY6" fmla="*/ 7396 h 927927"/>
                <a:gd name="connsiteX7" fmla="*/ 6777603 w 6777603"/>
                <a:gd name="connsiteY7" fmla="*/ 463964 h 927927"/>
                <a:gd name="connsiteX0" fmla="*/ 3198608 w 6777603"/>
                <a:gd name="connsiteY0" fmla="*/ 927927 h 927927"/>
                <a:gd name="connsiteX1" fmla="*/ 11599 w 6777603"/>
                <a:gd name="connsiteY1" fmla="*/ 927927 h 927927"/>
                <a:gd name="connsiteX2" fmla="*/ 3778204 w 6777603"/>
                <a:gd name="connsiteY2" fmla="*/ 463964 h 927927"/>
                <a:gd name="connsiteX3" fmla="*/ 10527 w 6777603"/>
                <a:gd name="connsiteY3" fmla="*/ 23763 h 927927"/>
                <a:gd name="connsiteX4" fmla="*/ 77530 w 6777603"/>
                <a:gd name="connsiteY4" fmla="*/ 0 h 927927"/>
                <a:gd name="connsiteX5" fmla="*/ 2875917 w 6777603"/>
                <a:gd name="connsiteY5" fmla="*/ 0 h 927927"/>
                <a:gd name="connsiteX6" fmla="*/ 3009925 w 6777603"/>
                <a:gd name="connsiteY6" fmla="*/ 7396 h 927927"/>
                <a:gd name="connsiteX7" fmla="*/ 6777603 w 6777603"/>
                <a:gd name="connsiteY7" fmla="*/ 463964 h 927927"/>
                <a:gd name="connsiteX0" fmla="*/ 3198608 w 6777603"/>
                <a:gd name="connsiteY0" fmla="*/ 927927 h 927927"/>
                <a:gd name="connsiteX1" fmla="*/ 11599 w 6777603"/>
                <a:gd name="connsiteY1" fmla="*/ 927927 h 927927"/>
                <a:gd name="connsiteX2" fmla="*/ 937273 w 6777603"/>
                <a:gd name="connsiteY2" fmla="*/ 463964 h 927927"/>
                <a:gd name="connsiteX3" fmla="*/ 10527 w 6777603"/>
                <a:gd name="connsiteY3" fmla="*/ 23763 h 927927"/>
                <a:gd name="connsiteX4" fmla="*/ 77530 w 6777603"/>
                <a:gd name="connsiteY4" fmla="*/ 0 h 927927"/>
                <a:gd name="connsiteX5" fmla="*/ 2875917 w 6777603"/>
                <a:gd name="connsiteY5" fmla="*/ 0 h 927927"/>
                <a:gd name="connsiteX6" fmla="*/ 3009925 w 6777603"/>
                <a:gd name="connsiteY6" fmla="*/ 7396 h 927927"/>
                <a:gd name="connsiteX7" fmla="*/ 6777603 w 6777603"/>
                <a:gd name="connsiteY7" fmla="*/ 463964 h 927927"/>
                <a:gd name="connsiteX0" fmla="*/ 3198608 w 6777603"/>
                <a:gd name="connsiteY0" fmla="*/ 927927 h 927927"/>
                <a:gd name="connsiteX1" fmla="*/ 11599 w 6777603"/>
                <a:gd name="connsiteY1" fmla="*/ 927927 h 927927"/>
                <a:gd name="connsiteX2" fmla="*/ 937273 w 6777603"/>
                <a:gd name="connsiteY2" fmla="*/ 463964 h 927927"/>
                <a:gd name="connsiteX3" fmla="*/ 10527 w 6777603"/>
                <a:gd name="connsiteY3" fmla="*/ 23763 h 927927"/>
                <a:gd name="connsiteX4" fmla="*/ 77530 w 6777603"/>
                <a:gd name="connsiteY4" fmla="*/ 0 h 927927"/>
                <a:gd name="connsiteX5" fmla="*/ 2875917 w 6777603"/>
                <a:gd name="connsiteY5" fmla="*/ 0 h 927927"/>
                <a:gd name="connsiteX6" fmla="*/ 3009925 w 6777603"/>
                <a:gd name="connsiteY6" fmla="*/ 7396 h 927927"/>
                <a:gd name="connsiteX7" fmla="*/ 6777603 w 6777603"/>
                <a:gd name="connsiteY7" fmla="*/ 463964 h 927927"/>
                <a:gd name="connsiteX0" fmla="*/ 3198608 w 6777603"/>
                <a:gd name="connsiteY0" fmla="*/ 927927 h 927927"/>
                <a:gd name="connsiteX1" fmla="*/ 11599 w 6777603"/>
                <a:gd name="connsiteY1" fmla="*/ 927927 h 927927"/>
                <a:gd name="connsiteX2" fmla="*/ 937273 w 6777603"/>
                <a:gd name="connsiteY2" fmla="*/ 463964 h 927927"/>
                <a:gd name="connsiteX3" fmla="*/ 10527 w 6777603"/>
                <a:gd name="connsiteY3" fmla="*/ 23763 h 927927"/>
                <a:gd name="connsiteX4" fmla="*/ 77530 w 6777603"/>
                <a:gd name="connsiteY4" fmla="*/ 0 h 927927"/>
                <a:gd name="connsiteX5" fmla="*/ 2875917 w 6777603"/>
                <a:gd name="connsiteY5" fmla="*/ 0 h 927927"/>
                <a:gd name="connsiteX6" fmla="*/ 3009925 w 6777603"/>
                <a:gd name="connsiteY6" fmla="*/ 7396 h 927927"/>
                <a:gd name="connsiteX7" fmla="*/ 6777603 w 6777603"/>
                <a:gd name="connsiteY7" fmla="*/ 463964 h 927927"/>
                <a:gd name="connsiteX0" fmla="*/ 3196291 w 6775286"/>
                <a:gd name="connsiteY0" fmla="*/ 927927 h 927927"/>
                <a:gd name="connsiteX1" fmla="*/ 9282 w 6775286"/>
                <a:gd name="connsiteY1" fmla="*/ 927927 h 927927"/>
                <a:gd name="connsiteX2" fmla="*/ 934956 w 6775286"/>
                <a:gd name="connsiteY2" fmla="*/ 463964 h 927927"/>
                <a:gd name="connsiteX3" fmla="*/ 8210 w 6775286"/>
                <a:gd name="connsiteY3" fmla="*/ 23763 h 927927"/>
                <a:gd name="connsiteX4" fmla="*/ 75213 w 6775286"/>
                <a:gd name="connsiteY4" fmla="*/ 0 h 927927"/>
                <a:gd name="connsiteX5" fmla="*/ 2873600 w 6775286"/>
                <a:gd name="connsiteY5" fmla="*/ 0 h 927927"/>
                <a:gd name="connsiteX6" fmla="*/ 3007608 w 6775286"/>
                <a:gd name="connsiteY6" fmla="*/ 7396 h 927927"/>
                <a:gd name="connsiteX7" fmla="*/ 6775286 w 6775286"/>
                <a:gd name="connsiteY7" fmla="*/ 463964 h 927927"/>
                <a:gd name="connsiteX0" fmla="*/ 3196527 w 6775522"/>
                <a:gd name="connsiteY0" fmla="*/ 927927 h 927927"/>
                <a:gd name="connsiteX1" fmla="*/ 9518 w 6775522"/>
                <a:gd name="connsiteY1" fmla="*/ 927927 h 927927"/>
                <a:gd name="connsiteX2" fmla="*/ 935192 w 6775522"/>
                <a:gd name="connsiteY2" fmla="*/ 463964 h 927927"/>
                <a:gd name="connsiteX3" fmla="*/ 8446 w 6775522"/>
                <a:gd name="connsiteY3" fmla="*/ 23763 h 927927"/>
                <a:gd name="connsiteX4" fmla="*/ 61868 w 6775522"/>
                <a:gd name="connsiteY4" fmla="*/ 0 h 927927"/>
                <a:gd name="connsiteX5" fmla="*/ 2873836 w 6775522"/>
                <a:gd name="connsiteY5" fmla="*/ 0 h 927927"/>
                <a:gd name="connsiteX6" fmla="*/ 3007844 w 6775522"/>
                <a:gd name="connsiteY6" fmla="*/ 7396 h 927927"/>
                <a:gd name="connsiteX7" fmla="*/ 6775522 w 6775522"/>
                <a:gd name="connsiteY7" fmla="*/ 463964 h 927927"/>
                <a:gd name="connsiteX0" fmla="*/ 3196527 w 6775522"/>
                <a:gd name="connsiteY0" fmla="*/ 927927 h 927927"/>
                <a:gd name="connsiteX1" fmla="*/ 9518 w 6775522"/>
                <a:gd name="connsiteY1" fmla="*/ 927927 h 927927"/>
                <a:gd name="connsiteX2" fmla="*/ 935192 w 6775522"/>
                <a:gd name="connsiteY2" fmla="*/ 463964 h 927927"/>
                <a:gd name="connsiteX3" fmla="*/ 8446 w 6775522"/>
                <a:gd name="connsiteY3" fmla="*/ 23763 h 927927"/>
                <a:gd name="connsiteX4" fmla="*/ 61868 w 6775522"/>
                <a:gd name="connsiteY4" fmla="*/ 0 h 927927"/>
                <a:gd name="connsiteX5" fmla="*/ 2873836 w 6775522"/>
                <a:gd name="connsiteY5" fmla="*/ 0 h 927927"/>
                <a:gd name="connsiteX6" fmla="*/ 3050583 w 6775522"/>
                <a:gd name="connsiteY6" fmla="*/ 23763 h 927927"/>
                <a:gd name="connsiteX7" fmla="*/ 6775522 w 6775522"/>
                <a:gd name="connsiteY7" fmla="*/ 463964 h 927927"/>
                <a:gd name="connsiteX0" fmla="*/ 3196527 w 3977330"/>
                <a:gd name="connsiteY0" fmla="*/ 927927 h 927927"/>
                <a:gd name="connsiteX1" fmla="*/ 9518 w 3977330"/>
                <a:gd name="connsiteY1" fmla="*/ 927927 h 927927"/>
                <a:gd name="connsiteX2" fmla="*/ 935192 w 3977330"/>
                <a:gd name="connsiteY2" fmla="*/ 463964 h 927927"/>
                <a:gd name="connsiteX3" fmla="*/ 8446 w 3977330"/>
                <a:gd name="connsiteY3" fmla="*/ 23763 h 927927"/>
                <a:gd name="connsiteX4" fmla="*/ 61868 w 3977330"/>
                <a:gd name="connsiteY4" fmla="*/ 0 h 927927"/>
                <a:gd name="connsiteX5" fmla="*/ 2873836 w 3977330"/>
                <a:gd name="connsiteY5" fmla="*/ 0 h 927927"/>
                <a:gd name="connsiteX6" fmla="*/ 3050583 w 3977330"/>
                <a:gd name="connsiteY6" fmla="*/ 23763 h 927927"/>
                <a:gd name="connsiteX7" fmla="*/ 3977330 w 3977330"/>
                <a:gd name="connsiteY7" fmla="*/ 463964 h 927927"/>
                <a:gd name="connsiteX0" fmla="*/ 3196527 w 3977330"/>
                <a:gd name="connsiteY0" fmla="*/ 927927 h 927927"/>
                <a:gd name="connsiteX1" fmla="*/ 9518 w 3977330"/>
                <a:gd name="connsiteY1" fmla="*/ 927927 h 927927"/>
                <a:gd name="connsiteX2" fmla="*/ 935192 w 3977330"/>
                <a:gd name="connsiteY2" fmla="*/ 463964 h 927927"/>
                <a:gd name="connsiteX3" fmla="*/ 8446 w 3977330"/>
                <a:gd name="connsiteY3" fmla="*/ 23763 h 927927"/>
                <a:gd name="connsiteX4" fmla="*/ 61868 w 3977330"/>
                <a:gd name="connsiteY4" fmla="*/ 0 h 927927"/>
                <a:gd name="connsiteX5" fmla="*/ 2873836 w 3977330"/>
                <a:gd name="connsiteY5" fmla="*/ 0 h 927927"/>
                <a:gd name="connsiteX6" fmla="*/ 3050583 w 3977330"/>
                <a:gd name="connsiteY6" fmla="*/ 23763 h 927927"/>
                <a:gd name="connsiteX7" fmla="*/ 3977330 w 3977330"/>
                <a:gd name="connsiteY7" fmla="*/ 463964 h 927927"/>
                <a:gd name="connsiteX0" fmla="*/ 3196527 w 3977330"/>
                <a:gd name="connsiteY0" fmla="*/ 927927 h 927927"/>
                <a:gd name="connsiteX1" fmla="*/ 9518 w 3977330"/>
                <a:gd name="connsiteY1" fmla="*/ 927927 h 927927"/>
                <a:gd name="connsiteX2" fmla="*/ 935192 w 3977330"/>
                <a:gd name="connsiteY2" fmla="*/ 463964 h 927927"/>
                <a:gd name="connsiteX3" fmla="*/ 8446 w 3977330"/>
                <a:gd name="connsiteY3" fmla="*/ 23763 h 927927"/>
                <a:gd name="connsiteX4" fmla="*/ 61868 w 3977330"/>
                <a:gd name="connsiteY4" fmla="*/ 0 h 927927"/>
                <a:gd name="connsiteX5" fmla="*/ 2873836 w 3977330"/>
                <a:gd name="connsiteY5" fmla="*/ 0 h 927927"/>
                <a:gd name="connsiteX6" fmla="*/ 3050583 w 3977330"/>
                <a:gd name="connsiteY6" fmla="*/ 23763 h 927927"/>
                <a:gd name="connsiteX7" fmla="*/ 3977330 w 3977330"/>
                <a:gd name="connsiteY7" fmla="*/ 463964 h 927927"/>
                <a:gd name="connsiteX0" fmla="*/ 3196527 w 3977330"/>
                <a:gd name="connsiteY0" fmla="*/ 927927 h 927927"/>
                <a:gd name="connsiteX1" fmla="*/ 9518 w 3977330"/>
                <a:gd name="connsiteY1" fmla="*/ 927927 h 927927"/>
                <a:gd name="connsiteX2" fmla="*/ 935192 w 3977330"/>
                <a:gd name="connsiteY2" fmla="*/ 463964 h 927927"/>
                <a:gd name="connsiteX3" fmla="*/ 8446 w 3977330"/>
                <a:gd name="connsiteY3" fmla="*/ 23763 h 927927"/>
                <a:gd name="connsiteX4" fmla="*/ 61868 w 3977330"/>
                <a:gd name="connsiteY4" fmla="*/ 0 h 927927"/>
                <a:gd name="connsiteX5" fmla="*/ 2943735 w 3977330"/>
                <a:gd name="connsiteY5" fmla="*/ 0 h 927927"/>
                <a:gd name="connsiteX6" fmla="*/ 3050583 w 3977330"/>
                <a:gd name="connsiteY6" fmla="*/ 23763 h 927927"/>
                <a:gd name="connsiteX7" fmla="*/ 3977330 w 3977330"/>
                <a:gd name="connsiteY7" fmla="*/ 463964 h 927927"/>
                <a:gd name="connsiteX0" fmla="*/ 3201246 w 3977330"/>
                <a:gd name="connsiteY0" fmla="*/ 927927 h 927927"/>
                <a:gd name="connsiteX1" fmla="*/ 9518 w 3977330"/>
                <a:gd name="connsiteY1" fmla="*/ 927927 h 927927"/>
                <a:gd name="connsiteX2" fmla="*/ 935192 w 3977330"/>
                <a:gd name="connsiteY2" fmla="*/ 463964 h 927927"/>
                <a:gd name="connsiteX3" fmla="*/ 8446 w 3977330"/>
                <a:gd name="connsiteY3" fmla="*/ 23763 h 927927"/>
                <a:gd name="connsiteX4" fmla="*/ 61868 w 3977330"/>
                <a:gd name="connsiteY4" fmla="*/ 0 h 927927"/>
                <a:gd name="connsiteX5" fmla="*/ 2943735 w 3977330"/>
                <a:gd name="connsiteY5" fmla="*/ 0 h 927927"/>
                <a:gd name="connsiteX6" fmla="*/ 3050583 w 3977330"/>
                <a:gd name="connsiteY6" fmla="*/ 23763 h 927927"/>
                <a:gd name="connsiteX7" fmla="*/ 3977330 w 3977330"/>
                <a:gd name="connsiteY7" fmla="*/ 463964 h 927927"/>
                <a:gd name="connsiteX0" fmla="*/ 3201246 w 3977330"/>
                <a:gd name="connsiteY0" fmla="*/ 927927 h 927927"/>
                <a:gd name="connsiteX1" fmla="*/ 9518 w 3977330"/>
                <a:gd name="connsiteY1" fmla="*/ 927927 h 927927"/>
                <a:gd name="connsiteX2" fmla="*/ 935192 w 3977330"/>
                <a:gd name="connsiteY2" fmla="*/ 463964 h 927927"/>
                <a:gd name="connsiteX3" fmla="*/ 8445 w 3977330"/>
                <a:gd name="connsiteY3" fmla="*/ 56797 h 927927"/>
                <a:gd name="connsiteX4" fmla="*/ 61868 w 3977330"/>
                <a:gd name="connsiteY4" fmla="*/ 0 h 927927"/>
                <a:gd name="connsiteX5" fmla="*/ 2943735 w 3977330"/>
                <a:gd name="connsiteY5" fmla="*/ 0 h 927927"/>
                <a:gd name="connsiteX6" fmla="*/ 3050583 w 3977330"/>
                <a:gd name="connsiteY6" fmla="*/ 23763 h 927927"/>
                <a:gd name="connsiteX7" fmla="*/ 3977330 w 3977330"/>
                <a:gd name="connsiteY7" fmla="*/ 463964 h 927927"/>
                <a:gd name="connsiteX0" fmla="*/ 3201246 w 3977330"/>
                <a:gd name="connsiteY0" fmla="*/ 927927 h 927927"/>
                <a:gd name="connsiteX1" fmla="*/ 9518 w 3977330"/>
                <a:gd name="connsiteY1" fmla="*/ 927927 h 927927"/>
                <a:gd name="connsiteX2" fmla="*/ 492368 w 3977330"/>
                <a:gd name="connsiteY2" fmla="*/ 463964 h 927927"/>
                <a:gd name="connsiteX3" fmla="*/ 8445 w 3977330"/>
                <a:gd name="connsiteY3" fmla="*/ 56797 h 927927"/>
                <a:gd name="connsiteX4" fmla="*/ 61868 w 3977330"/>
                <a:gd name="connsiteY4" fmla="*/ 0 h 927927"/>
                <a:gd name="connsiteX5" fmla="*/ 2943735 w 3977330"/>
                <a:gd name="connsiteY5" fmla="*/ 0 h 927927"/>
                <a:gd name="connsiteX6" fmla="*/ 3050583 w 3977330"/>
                <a:gd name="connsiteY6" fmla="*/ 23763 h 927927"/>
                <a:gd name="connsiteX7" fmla="*/ 3977330 w 3977330"/>
                <a:gd name="connsiteY7" fmla="*/ 463964 h 927927"/>
                <a:gd name="connsiteX0" fmla="*/ 3201246 w 3977330"/>
                <a:gd name="connsiteY0" fmla="*/ 927927 h 927927"/>
                <a:gd name="connsiteX1" fmla="*/ 9518 w 3977330"/>
                <a:gd name="connsiteY1" fmla="*/ 927927 h 927927"/>
                <a:gd name="connsiteX2" fmla="*/ 492368 w 3977330"/>
                <a:gd name="connsiteY2" fmla="*/ 463964 h 927927"/>
                <a:gd name="connsiteX3" fmla="*/ 8445 w 3977330"/>
                <a:gd name="connsiteY3" fmla="*/ 56797 h 927927"/>
                <a:gd name="connsiteX4" fmla="*/ 61868 w 3977330"/>
                <a:gd name="connsiteY4" fmla="*/ 0 h 927927"/>
                <a:gd name="connsiteX5" fmla="*/ 2943735 w 3977330"/>
                <a:gd name="connsiteY5" fmla="*/ 0 h 927927"/>
                <a:gd name="connsiteX6" fmla="*/ 3050583 w 3977330"/>
                <a:gd name="connsiteY6" fmla="*/ 23763 h 927927"/>
                <a:gd name="connsiteX7" fmla="*/ 3977330 w 3977330"/>
                <a:gd name="connsiteY7" fmla="*/ 463964 h 927927"/>
                <a:gd name="connsiteX0" fmla="*/ 3201246 w 3977330"/>
                <a:gd name="connsiteY0" fmla="*/ 927927 h 927927"/>
                <a:gd name="connsiteX1" fmla="*/ 9518 w 3977330"/>
                <a:gd name="connsiteY1" fmla="*/ 927927 h 927927"/>
                <a:gd name="connsiteX2" fmla="*/ 492368 w 3977330"/>
                <a:gd name="connsiteY2" fmla="*/ 463964 h 927927"/>
                <a:gd name="connsiteX3" fmla="*/ 8445 w 3977330"/>
                <a:gd name="connsiteY3" fmla="*/ 56797 h 927927"/>
                <a:gd name="connsiteX4" fmla="*/ 61868 w 3977330"/>
                <a:gd name="connsiteY4" fmla="*/ 0 h 927927"/>
                <a:gd name="connsiteX5" fmla="*/ 2943735 w 3977330"/>
                <a:gd name="connsiteY5" fmla="*/ 0 h 927927"/>
                <a:gd name="connsiteX6" fmla="*/ 3050583 w 3977330"/>
                <a:gd name="connsiteY6" fmla="*/ 23763 h 927927"/>
                <a:gd name="connsiteX7" fmla="*/ 3977330 w 3977330"/>
                <a:gd name="connsiteY7" fmla="*/ 463964 h 927927"/>
                <a:gd name="connsiteX0" fmla="*/ 3203746 w 3979830"/>
                <a:gd name="connsiteY0" fmla="*/ 927927 h 927927"/>
                <a:gd name="connsiteX1" fmla="*/ 12018 w 3979830"/>
                <a:gd name="connsiteY1" fmla="*/ 927927 h 927927"/>
                <a:gd name="connsiteX2" fmla="*/ 494868 w 3979830"/>
                <a:gd name="connsiteY2" fmla="*/ 463964 h 927927"/>
                <a:gd name="connsiteX3" fmla="*/ 10945 w 3979830"/>
                <a:gd name="connsiteY3" fmla="*/ 56797 h 927927"/>
                <a:gd name="connsiteX4" fmla="*/ 64368 w 3979830"/>
                <a:gd name="connsiteY4" fmla="*/ 0 h 927927"/>
                <a:gd name="connsiteX5" fmla="*/ 2946235 w 3979830"/>
                <a:gd name="connsiteY5" fmla="*/ 0 h 927927"/>
                <a:gd name="connsiteX6" fmla="*/ 3053083 w 3979830"/>
                <a:gd name="connsiteY6" fmla="*/ 23763 h 927927"/>
                <a:gd name="connsiteX7" fmla="*/ 3979830 w 3979830"/>
                <a:gd name="connsiteY7" fmla="*/ 463964 h 927927"/>
                <a:gd name="connsiteX0" fmla="*/ 3203466 w 3979550"/>
                <a:gd name="connsiteY0" fmla="*/ 927927 h 927927"/>
                <a:gd name="connsiteX1" fmla="*/ 11738 w 3979550"/>
                <a:gd name="connsiteY1" fmla="*/ 927927 h 927927"/>
                <a:gd name="connsiteX2" fmla="*/ 494588 w 3979550"/>
                <a:gd name="connsiteY2" fmla="*/ 463964 h 927927"/>
                <a:gd name="connsiteX3" fmla="*/ 10665 w 3979550"/>
                <a:gd name="connsiteY3" fmla="*/ 56797 h 927927"/>
                <a:gd name="connsiteX4" fmla="*/ 78569 w 3979550"/>
                <a:gd name="connsiteY4" fmla="*/ 0 h 927927"/>
                <a:gd name="connsiteX5" fmla="*/ 2945955 w 3979550"/>
                <a:gd name="connsiteY5" fmla="*/ 0 h 927927"/>
                <a:gd name="connsiteX6" fmla="*/ 3052803 w 3979550"/>
                <a:gd name="connsiteY6" fmla="*/ 23763 h 927927"/>
                <a:gd name="connsiteX7" fmla="*/ 3979550 w 3979550"/>
                <a:gd name="connsiteY7" fmla="*/ 463964 h 927927"/>
                <a:gd name="connsiteX0" fmla="*/ 3203466 w 3979550"/>
                <a:gd name="connsiteY0" fmla="*/ 927927 h 927927"/>
                <a:gd name="connsiteX1" fmla="*/ 11738 w 3979550"/>
                <a:gd name="connsiteY1" fmla="*/ 927927 h 927927"/>
                <a:gd name="connsiteX2" fmla="*/ 494588 w 3979550"/>
                <a:gd name="connsiteY2" fmla="*/ 463964 h 927927"/>
                <a:gd name="connsiteX3" fmla="*/ 10665 w 3979550"/>
                <a:gd name="connsiteY3" fmla="*/ 56797 h 927927"/>
                <a:gd name="connsiteX4" fmla="*/ 78569 w 3979550"/>
                <a:gd name="connsiteY4" fmla="*/ 0 h 927927"/>
                <a:gd name="connsiteX5" fmla="*/ 2945955 w 3979550"/>
                <a:gd name="connsiteY5" fmla="*/ 0 h 927927"/>
                <a:gd name="connsiteX6" fmla="*/ 3107124 w 3979550"/>
                <a:gd name="connsiteY6" fmla="*/ 56797 h 927927"/>
                <a:gd name="connsiteX7" fmla="*/ 3979550 w 3979550"/>
                <a:gd name="connsiteY7" fmla="*/ 463964 h 927927"/>
                <a:gd name="connsiteX0" fmla="*/ 3203466 w 3591049"/>
                <a:gd name="connsiteY0" fmla="*/ 927927 h 927927"/>
                <a:gd name="connsiteX1" fmla="*/ 11738 w 3591049"/>
                <a:gd name="connsiteY1" fmla="*/ 927927 h 927927"/>
                <a:gd name="connsiteX2" fmla="*/ 494588 w 3591049"/>
                <a:gd name="connsiteY2" fmla="*/ 463964 h 927927"/>
                <a:gd name="connsiteX3" fmla="*/ 10665 w 3591049"/>
                <a:gd name="connsiteY3" fmla="*/ 56797 h 927927"/>
                <a:gd name="connsiteX4" fmla="*/ 78569 w 3591049"/>
                <a:gd name="connsiteY4" fmla="*/ 0 h 927927"/>
                <a:gd name="connsiteX5" fmla="*/ 2945955 w 3591049"/>
                <a:gd name="connsiteY5" fmla="*/ 0 h 927927"/>
                <a:gd name="connsiteX6" fmla="*/ 3107124 w 3591049"/>
                <a:gd name="connsiteY6" fmla="*/ 56797 h 927927"/>
                <a:gd name="connsiteX7" fmla="*/ 3591049 w 3591049"/>
                <a:gd name="connsiteY7" fmla="*/ 463964 h 927927"/>
                <a:gd name="connsiteX0" fmla="*/ 3203466 w 3591049"/>
                <a:gd name="connsiteY0" fmla="*/ 927927 h 927927"/>
                <a:gd name="connsiteX1" fmla="*/ 11738 w 3591049"/>
                <a:gd name="connsiteY1" fmla="*/ 927927 h 927927"/>
                <a:gd name="connsiteX2" fmla="*/ 494588 w 3591049"/>
                <a:gd name="connsiteY2" fmla="*/ 463964 h 927927"/>
                <a:gd name="connsiteX3" fmla="*/ 10665 w 3591049"/>
                <a:gd name="connsiteY3" fmla="*/ 56797 h 927927"/>
                <a:gd name="connsiteX4" fmla="*/ 78569 w 3591049"/>
                <a:gd name="connsiteY4" fmla="*/ 0 h 927927"/>
                <a:gd name="connsiteX5" fmla="*/ 2945955 w 3591049"/>
                <a:gd name="connsiteY5" fmla="*/ 0 h 927927"/>
                <a:gd name="connsiteX6" fmla="*/ 3107124 w 3591049"/>
                <a:gd name="connsiteY6" fmla="*/ 56797 h 927927"/>
                <a:gd name="connsiteX7" fmla="*/ 3591049 w 3591049"/>
                <a:gd name="connsiteY7" fmla="*/ 463964 h 927927"/>
                <a:gd name="connsiteX0" fmla="*/ 3203466 w 3591049"/>
                <a:gd name="connsiteY0" fmla="*/ 927927 h 927927"/>
                <a:gd name="connsiteX1" fmla="*/ 11738 w 3591049"/>
                <a:gd name="connsiteY1" fmla="*/ 927927 h 927927"/>
                <a:gd name="connsiteX2" fmla="*/ 494588 w 3591049"/>
                <a:gd name="connsiteY2" fmla="*/ 463964 h 927927"/>
                <a:gd name="connsiteX3" fmla="*/ 10665 w 3591049"/>
                <a:gd name="connsiteY3" fmla="*/ 56797 h 927927"/>
                <a:gd name="connsiteX4" fmla="*/ 78569 w 3591049"/>
                <a:gd name="connsiteY4" fmla="*/ 0 h 927927"/>
                <a:gd name="connsiteX5" fmla="*/ 2945955 w 3591049"/>
                <a:gd name="connsiteY5" fmla="*/ 0 h 927927"/>
                <a:gd name="connsiteX6" fmla="*/ 3107124 w 3591049"/>
                <a:gd name="connsiteY6" fmla="*/ 56797 h 927927"/>
                <a:gd name="connsiteX7" fmla="*/ 3591049 w 3591049"/>
                <a:gd name="connsiteY7" fmla="*/ 463964 h 927927"/>
                <a:gd name="connsiteX0" fmla="*/ 3203466 w 3591049"/>
                <a:gd name="connsiteY0" fmla="*/ 927927 h 927927"/>
                <a:gd name="connsiteX1" fmla="*/ 11738 w 3591049"/>
                <a:gd name="connsiteY1" fmla="*/ 927927 h 927927"/>
                <a:gd name="connsiteX2" fmla="*/ 494588 w 3591049"/>
                <a:gd name="connsiteY2" fmla="*/ 463964 h 927927"/>
                <a:gd name="connsiteX3" fmla="*/ 10665 w 3591049"/>
                <a:gd name="connsiteY3" fmla="*/ 56797 h 927927"/>
                <a:gd name="connsiteX4" fmla="*/ 78569 w 3591049"/>
                <a:gd name="connsiteY4" fmla="*/ 0 h 927927"/>
                <a:gd name="connsiteX5" fmla="*/ 2971323 w 3591049"/>
                <a:gd name="connsiteY5" fmla="*/ 0 h 927927"/>
                <a:gd name="connsiteX6" fmla="*/ 3107124 w 3591049"/>
                <a:gd name="connsiteY6" fmla="*/ 56797 h 927927"/>
                <a:gd name="connsiteX7" fmla="*/ 3591049 w 3591049"/>
                <a:gd name="connsiteY7" fmla="*/ 463964 h 927927"/>
                <a:gd name="connsiteX0" fmla="*/ 3298324 w 3591049"/>
                <a:gd name="connsiteY0" fmla="*/ 927927 h 927927"/>
                <a:gd name="connsiteX1" fmla="*/ 11738 w 3591049"/>
                <a:gd name="connsiteY1" fmla="*/ 927927 h 927927"/>
                <a:gd name="connsiteX2" fmla="*/ 494588 w 3591049"/>
                <a:gd name="connsiteY2" fmla="*/ 463964 h 927927"/>
                <a:gd name="connsiteX3" fmla="*/ 10665 w 3591049"/>
                <a:gd name="connsiteY3" fmla="*/ 56797 h 927927"/>
                <a:gd name="connsiteX4" fmla="*/ 78569 w 3591049"/>
                <a:gd name="connsiteY4" fmla="*/ 0 h 927927"/>
                <a:gd name="connsiteX5" fmla="*/ 2971323 w 3591049"/>
                <a:gd name="connsiteY5" fmla="*/ 0 h 927927"/>
                <a:gd name="connsiteX6" fmla="*/ 3107124 w 3591049"/>
                <a:gd name="connsiteY6" fmla="*/ 56797 h 927927"/>
                <a:gd name="connsiteX7" fmla="*/ 3591049 w 3591049"/>
                <a:gd name="connsiteY7" fmla="*/ 463964 h 927927"/>
                <a:gd name="connsiteX0" fmla="*/ 3298324 w 3591049"/>
                <a:gd name="connsiteY0" fmla="*/ 927927 h 927927"/>
                <a:gd name="connsiteX1" fmla="*/ 11738 w 3591049"/>
                <a:gd name="connsiteY1" fmla="*/ 927927 h 927927"/>
                <a:gd name="connsiteX2" fmla="*/ 494588 w 3591049"/>
                <a:gd name="connsiteY2" fmla="*/ 463964 h 927927"/>
                <a:gd name="connsiteX3" fmla="*/ 10665 w 3591049"/>
                <a:gd name="connsiteY3" fmla="*/ 51020 h 927927"/>
                <a:gd name="connsiteX4" fmla="*/ 78569 w 3591049"/>
                <a:gd name="connsiteY4" fmla="*/ 0 h 927927"/>
                <a:gd name="connsiteX5" fmla="*/ 2971323 w 3591049"/>
                <a:gd name="connsiteY5" fmla="*/ 0 h 927927"/>
                <a:gd name="connsiteX6" fmla="*/ 3107124 w 3591049"/>
                <a:gd name="connsiteY6" fmla="*/ 56797 h 927927"/>
                <a:gd name="connsiteX7" fmla="*/ 3591049 w 3591049"/>
                <a:gd name="connsiteY7" fmla="*/ 463964 h 927927"/>
                <a:gd name="connsiteX0" fmla="*/ 3298324 w 3591049"/>
                <a:gd name="connsiteY0" fmla="*/ 927927 h 927927"/>
                <a:gd name="connsiteX1" fmla="*/ 11738 w 3591049"/>
                <a:gd name="connsiteY1" fmla="*/ 927927 h 927927"/>
                <a:gd name="connsiteX2" fmla="*/ 551119 w 3591049"/>
                <a:gd name="connsiteY2" fmla="*/ 463964 h 927927"/>
                <a:gd name="connsiteX3" fmla="*/ 10665 w 3591049"/>
                <a:gd name="connsiteY3" fmla="*/ 51020 h 927927"/>
                <a:gd name="connsiteX4" fmla="*/ 78569 w 3591049"/>
                <a:gd name="connsiteY4" fmla="*/ 0 h 927927"/>
                <a:gd name="connsiteX5" fmla="*/ 2971323 w 3591049"/>
                <a:gd name="connsiteY5" fmla="*/ 0 h 927927"/>
                <a:gd name="connsiteX6" fmla="*/ 3107124 w 3591049"/>
                <a:gd name="connsiteY6" fmla="*/ 56797 h 927927"/>
                <a:gd name="connsiteX7" fmla="*/ 3591049 w 3591049"/>
                <a:gd name="connsiteY7" fmla="*/ 463964 h 927927"/>
                <a:gd name="connsiteX0" fmla="*/ 3298324 w 3591049"/>
                <a:gd name="connsiteY0" fmla="*/ 927927 h 927927"/>
                <a:gd name="connsiteX1" fmla="*/ 11738 w 3591049"/>
                <a:gd name="connsiteY1" fmla="*/ 927927 h 927927"/>
                <a:gd name="connsiteX2" fmla="*/ 551119 w 3591049"/>
                <a:gd name="connsiteY2" fmla="*/ 463964 h 927927"/>
                <a:gd name="connsiteX3" fmla="*/ 10665 w 3591049"/>
                <a:gd name="connsiteY3" fmla="*/ 51020 h 927927"/>
                <a:gd name="connsiteX4" fmla="*/ 78569 w 3591049"/>
                <a:gd name="connsiteY4" fmla="*/ 0 h 927927"/>
                <a:gd name="connsiteX5" fmla="*/ 2971323 w 3591049"/>
                <a:gd name="connsiteY5" fmla="*/ 0 h 927927"/>
                <a:gd name="connsiteX6" fmla="*/ 3107124 w 3591049"/>
                <a:gd name="connsiteY6" fmla="*/ 56797 h 927927"/>
                <a:gd name="connsiteX7" fmla="*/ 3591049 w 3591049"/>
                <a:gd name="connsiteY7" fmla="*/ 463964 h 927927"/>
                <a:gd name="connsiteX0" fmla="*/ 3298324 w 3591049"/>
                <a:gd name="connsiteY0" fmla="*/ 927927 h 927927"/>
                <a:gd name="connsiteX1" fmla="*/ 11738 w 3591049"/>
                <a:gd name="connsiteY1" fmla="*/ 927927 h 927927"/>
                <a:gd name="connsiteX2" fmla="*/ 551119 w 3591049"/>
                <a:gd name="connsiteY2" fmla="*/ 463964 h 927927"/>
                <a:gd name="connsiteX3" fmla="*/ 10665 w 3591049"/>
                <a:gd name="connsiteY3" fmla="*/ 51020 h 927927"/>
                <a:gd name="connsiteX4" fmla="*/ 78569 w 3591049"/>
                <a:gd name="connsiteY4" fmla="*/ 0 h 927927"/>
                <a:gd name="connsiteX5" fmla="*/ 2971323 w 3591049"/>
                <a:gd name="connsiteY5" fmla="*/ 0 h 927927"/>
                <a:gd name="connsiteX6" fmla="*/ 3107124 w 3591049"/>
                <a:gd name="connsiteY6" fmla="*/ 56797 h 927927"/>
                <a:gd name="connsiteX7" fmla="*/ 3591049 w 3591049"/>
                <a:gd name="connsiteY7" fmla="*/ 463964 h 927927"/>
                <a:gd name="connsiteX0" fmla="*/ 3298324 w 3591049"/>
                <a:gd name="connsiteY0" fmla="*/ 927927 h 927927"/>
                <a:gd name="connsiteX1" fmla="*/ 11738 w 3591049"/>
                <a:gd name="connsiteY1" fmla="*/ 927927 h 927927"/>
                <a:gd name="connsiteX2" fmla="*/ 551119 w 3591049"/>
                <a:gd name="connsiteY2" fmla="*/ 463964 h 927927"/>
                <a:gd name="connsiteX3" fmla="*/ 10665 w 3591049"/>
                <a:gd name="connsiteY3" fmla="*/ 51020 h 927927"/>
                <a:gd name="connsiteX4" fmla="*/ 78569 w 3591049"/>
                <a:gd name="connsiteY4" fmla="*/ 0 h 927927"/>
                <a:gd name="connsiteX5" fmla="*/ 2971323 w 3591049"/>
                <a:gd name="connsiteY5" fmla="*/ 0 h 927927"/>
                <a:gd name="connsiteX6" fmla="*/ 3107124 w 3591049"/>
                <a:gd name="connsiteY6" fmla="*/ 56797 h 927927"/>
                <a:gd name="connsiteX7" fmla="*/ 3591049 w 3591049"/>
                <a:gd name="connsiteY7" fmla="*/ 463964 h 927927"/>
                <a:gd name="connsiteX0" fmla="*/ 3298324 w 3591049"/>
                <a:gd name="connsiteY0" fmla="*/ 927927 h 927927"/>
                <a:gd name="connsiteX1" fmla="*/ 11738 w 3591049"/>
                <a:gd name="connsiteY1" fmla="*/ 927927 h 927927"/>
                <a:gd name="connsiteX2" fmla="*/ 551119 w 3591049"/>
                <a:gd name="connsiteY2" fmla="*/ 463964 h 927927"/>
                <a:gd name="connsiteX3" fmla="*/ 10665 w 3591049"/>
                <a:gd name="connsiteY3" fmla="*/ 51020 h 927927"/>
                <a:gd name="connsiteX4" fmla="*/ 78567 w 3591049"/>
                <a:gd name="connsiteY4" fmla="*/ 0 h 927927"/>
                <a:gd name="connsiteX5" fmla="*/ 2971323 w 3591049"/>
                <a:gd name="connsiteY5" fmla="*/ 0 h 927927"/>
                <a:gd name="connsiteX6" fmla="*/ 3107124 w 3591049"/>
                <a:gd name="connsiteY6" fmla="*/ 56797 h 927927"/>
                <a:gd name="connsiteX7" fmla="*/ 3591049 w 3591049"/>
                <a:gd name="connsiteY7" fmla="*/ 463964 h 927927"/>
                <a:gd name="connsiteX0" fmla="*/ 3298324 w 3591049"/>
                <a:gd name="connsiteY0" fmla="*/ 927927 h 927927"/>
                <a:gd name="connsiteX1" fmla="*/ 11738 w 3591049"/>
                <a:gd name="connsiteY1" fmla="*/ 927927 h 927927"/>
                <a:gd name="connsiteX2" fmla="*/ 551119 w 3591049"/>
                <a:gd name="connsiteY2" fmla="*/ 463964 h 927927"/>
                <a:gd name="connsiteX3" fmla="*/ 10665 w 3591049"/>
                <a:gd name="connsiteY3" fmla="*/ 51020 h 927927"/>
                <a:gd name="connsiteX4" fmla="*/ 78567 w 3591049"/>
                <a:gd name="connsiteY4" fmla="*/ 0 h 927927"/>
                <a:gd name="connsiteX5" fmla="*/ 2971323 w 3591049"/>
                <a:gd name="connsiteY5" fmla="*/ 0 h 927927"/>
                <a:gd name="connsiteX6" fmla="*/ 3161445 w 3591049"/>
                <a:gd name="connsiteY6" fmla="*/ 51020 h 927927"/>
                <a:gd name="connsiteX7" fmla="*/ 3591049 w 3591049"/>
                <a:gd name="connsiteY7" fmla="*/ 463964 h 927927"/>
                <a:gd name="connsiteX0" fmla="*/ 3298324 w 3701898"/>
                <a:gd name="connsiteY0" fmla="*/ 927927 h 927927"/>
                <a:gd name="connsiteX1" fmla="*/ 11738 w 3701898"/>
                <a:gd name="connsiteY1" fmla="*/ 927927 h 927927"/>
                <a:gd name="connsiteX2" fmla="*/ 551119 w 3701898"/>
                <a:gd name="connsiteY2" fmla="*/ 463964 h 927927"/>
                <a:gd name="connsiteX3" fmla="*/ 10665 w 3701898"/>
                <a:gd name="connsiteY3" fmla="*/ 51020 h 927927"/>
                <a:gd name="connsiteX4" fmla="*/ 78567 w 3701898"/>
                <a:gd name="connsiteY4" fmla="*/ 0 h 927927"/>
                <a:gd name="connsiteX5" fmla="*/ 2971323 w 3701898"/>
                <a:gd name="connsiteY5" fmla="*/ 0 h 927927"/>
                <a:gd name="connsiteX6" fmla="*/ 3161445 w 3701898"/>
                <a:gd name="connsiteY6" fmla="*/ 51020 h 927927"/>
                <a:gd name="connsiteX7" fmla="*/ 3701898 w 3701898"/>
                <a:gd name="connsiteY7" fmla="*/ 463964 h 927927"/>
                <a:gd name="connsiteX0" fmla="*/ 3298324 w 3701898"/>
                <a:gd name="connsiteY0" fmla="*/ 927927 h 927927"/>
                <a:gd name="connsiteX1" fmla="*/ 11738 w 3701898"/>
                <a:gd name="connsiteY1" fmla="*/ 927927 h 927927"/>
                <a:gd name="connsiteX2" fmla="*/ 551119 w 3701898"/>
                <a:gd name="connsiteY2" fmla="*/ 463964 h 927927"/>
                <a:gd name="connsiteX3" fmla="*/ 10665 w 3701898"/>
                <a:gd name="connsiteY3" fmla="*/ 51020 h 927927"/>
                <a:gd name="connsiteX4" fmla="*/ 78567 w 3701898"/>
                <a:gd name="connsiteY4" fmla="*/ 0 h 927927"/>
                <a:gd name="connsiteX5" fmla="*/ 2971323 w 3701898"/>
                <a:gd name="connsiteY5" fmla="*/ 0 h 927927"/>
                <a:gd name="connsiteX6" fmla="*/ 3161445 w 3701898"/>
                <a:gd name="connsiteY6" fmla="*/ 51020 h 927927"/>
                <a:gd name="connsiteX7" fmla="*/ 3701898 w 3701898"/>
                <a:gd name="connsiteY7" fmla="*/ 463964 h 927927"/>
                <a:gd name="connsiteX0" fmla="*/ 3298324 w 3701898"/>
                <a:gd name="connsiteY0" fmla="*/ 927927 h 927927"/>
                <a:gd name="connsiteX1" fmla="*/ 11738 w 3701898"/>
                <a:gd name="connsiteY1" fmla="*/ 927927 h 927927"/>
                <a:gd name="connsiteX2" fmla="*/ 551119 w 3701898"/>
                <a:gd name="connsiteY2" fmla="*/ 463964 h 927927"/>
                <a:gd name="connsiteX3" fmla="*/ 10665 w 3701898"/>
                <a:gd name="connsiteY3" fmla="*/ 51020 h 927927"/>
                <a:gd name="connsiteX4" fmla="*/ 78567 w 3701898"/>
                <a:gd name="connsiteY4" fmla="*/ 0 h 927927"/>
                <a:gd name="connsiteX5" fmla="*/ 2971323 w 3701898"/>
                <a:gd name="connsiteY5" fmla="*/ 0 h 927927"/>
                <a:gd name="connsiteX6" fmla="*/ 3161445 w 3701898"/>
                <a:gd name="connsiteY6" fmla="*/ 51020 h 927927"/>
                <a:gd name="connsiteX7" fmla="*/ 3701898 w 3701898"/>
                <a:gd name="connsiteY7" fmla="*/ 463964 h 927927"/>
                <a:gd name="connsiteX0" fmla="*/ 3298324 w 3701898"/>
                <a:gd name="connsiteY0" fmla="*/ 927927 h 927927"/>
                <a:gd name="connsiteX1" fmla="*/ 11738 w 3701898"/>
                <a:gd name="connsiteY1" fmla="*/ 927927 h 927927"/>
                <a:gd name="connsiteX2" fmla="*/ 551119 w 3701898"/>
                <a:gd name="connsiteY2" fmla="*/ 463964 h 927927"/>
                <a:gd name="connsiteX3" fmla="*/ 10665 w 3701898"/>
                <a:gd name="connsiteY3" fmla="*/ 51020 h 927927"/>
                <a:gd name="connsiteX4" fmla="*/ 78567 w 3701898"/>
                <a:gd name="connsiteY4" fmla="*/ 0 h 927927"/>
                <a:gd name="connsiteX5" fmla="*/ 3025644 w 3701898"/>
                <a:gd name="connsiteY5" fmla="*/ 0 h 927927"/>
                <a:gd name="connsiteX6" fmla="*/ 3161445 w 3701898"/>
                <a:gd name="connsiteY6" fmla="*/ 51020 h 927927"/>
                <a:gd name="connsiteX7" fmla="*/ 3701898 w 3701898"/>
                <a:gd name="connsiteY7" fmla="*/ 463964 h 927927"/>
                <a:gd name="connsiteX0" fmla="*/ 3352643 w 3701898"/>
                <a:gd name="connsiteY0" fmla="*/ 927927 h 927927"/>
                <a:gd name="connsiteX1" fmla="*/ 11738 w 3701898"/>
                <a:gd name="connsiteY1" fmla="*/ 927927 h 927927"/>
                <a:gd name="connsiteX2" fmla="*/ 551119 w 3701898"/>
                <a:gd name="connsiteY2" fmla="*/ 463964 h 927927"/>
                <a:gd name="connsiteX3" fmla="*/ 10665 w 3701898"/>
                <a:gd name="connsiteY3" fmla="*/ 51020 h 927927"/>
                <a:gd name="connsiteX4" fmla="*/ 78567 w 3701898"/>
                <a:gd name="connsiteY4" fmla="*/ 0 h 927927"/>
                <a:gd name="connsiteX5" fmla="*/ 3025644 w 3701898"/>
                <a:gd name="connsiteY5" fmla="*/ 0 h 927927"/>
                <a:gd name="connsiteX6" fmla="*/ 3161445 w 3701898"/>
                <a:gd name="connsiteY6" fmla="*/ 51020 h 927927"/>
                <a:gd name="connsiteX7" fmla="*/ 3701898 w 3701898"/>
                <a:gd name="connsiteY7" fmla="*/ 463964 h 927927"/>
                <a:gd name="connsiteX0" fmla="*/ 3352643 w 3701898"/>
                <a:gd name="connsiteY0" fmla="*/ 927927 h 927927"/>
                <a:gd name="connsiteX1" fmla="*/ 11738 w 3701898"/>
                <a:gd name="connsiteY1" fmla="*/ 927927 h 927927"/>
                <a:gd name="connsiteX2" fmla="*/ 551119 w 3701898"/>
                <a:gd name="connsiteY2" fmla="*/ 463964 h 927927"/>
                <a:gd name="connsiteX3" fmla="*/ 10666 w 3701898"/>
                <a:gd name="connsiteY3" fmla="*/ 51020 h 927927"/>
                <a:gd name="connsiteX4" fmla="*/ 78567 w 3701898"/>
                <a:gd name="connsiteY4" fmla="*/ 0 h 927927"/>
                <a:gd name="connsiteX5" fmla="*/ 3025644 w 3701898"/>
                <a:gd name="connsiteY5" fmla="*/ 0 h 927927"/>
                <a:gd name="connsiteX6" fmla="*/ 3161445 w 3701898"/>
                <a:gd name="connsiteY6" fmla="*/ 51020 h 927927"/>
                <a:gd name="connsiteX7" fmla="*/ 3701898 w 3701898"/>
                <a:gd name="connsiteY7" fmla="*/ 463964 h 927927"/>
                <a:gd name="connsiteX0" fmla="*/ 3352643 w 3701898"/>
                <a:gd name="connsiteY0" fmla="*/ 927927 h 927927"/>
                <a:gd name="connsiteX1" fmla="*/ 11738 w 3701898"/>
                <a:gd name="connsiteY1" fmla="*/ 927927 h 927927"/>
                <a:gd name="connsiteX2" fmla="*/ 544622 w 3701898"/>
                <a:gd name="connsiteY2" fmla="*/ 463964 h 927927"/>
                <a:gd name="connsiteX3" fmla="*/ 10666 w 3701898"/>
                <a:gd name="connsiteY3" fmla="*/ 51020 h 927927"/>
                <a:gd name="connsiteX4" fmla="*/ 78567 w 3701898"/>
                <a:gd name="connsiteY4" fmla="*/ 0 h 927927"/>
                <a:gd name="connsiteX5" fmla="*/ 3025644 w 3701898"/>
                <a:gd name="connsiteY5" fmla="*/ 0 h 927927"/>
                <a:gd name="connsiteX6" fmla="*/ 3161445 w 3701898"/>
                <a:gd name="connsiteY6" fmla="*/ 51020 h 927927"/>
                <a:gd name="connsiteX7" fmla="*/ 3701898 w 3701898"/>
                <a:gd name="connsiteY7" fmla="*/ 463964 h 927927"/>
                <a:gd name="connsiteX0" fmla="*/ 3352643 w 3701898"/>
                <a:gd name="connsiteY0" fmla="*/ 927927 h 927927"/>
                <a:gd name="connsiteX1" fmla="*/ 11738 w 3701898"/>
                <a:gd name="connsiteY1" fmla="*/ 927927 h 927927"/>
                <a:gd name="connsiteX2" fmla="*/ 544622 w 3701898"/>
                <a:gd name="connsiteY2" fmla="*/ 463964 h 927927"/>
                <a:gd name="connsiteX3" fmla="*/ 10666 w 3701898"/>
                <a:gd name="connsiteY3" fmla="*/ 51020 h 927927"/>
                <a:gd name="connsiteX4" fmla="*/ 78567 w 3701898"/>
                <a:gd name="connsiteY4" fmla="*/ 0 h 927927"/>
                <a:gd name="connsiteX5" fmla="*/ 3025644 w 3701898"/>
                <a:gd name="connsiteY5" fmla="*/ 0 h 927927"/>
                <a:gd name="connsiteX6" fmla="*/ 3161445 w 3701898"/>
                <a:gd name="connsiteY6" fmla="*/ 51020 h 927927"/>
                <a:gd name="connsiteX7" fmla="*/ 3701898 w 3701898"/>
                <a:gd name="connsiteY7" fmla="*/ 463964 h 927927"/>
                <a:gd name="connsiteX0" fmla="*/ 3352643 w 3701898"/>
                <a:gd name="connsiteY0" fmla="*/ 927927 h 927927"/>
                <a:gd name="connsiteX1" fmla="*/ 11738 w 3701898"/>
                <a:gd name="connsiteY1" fmla="*/ 927927 h 927927"/>
                <a:gd name="connsiteX2" fmla="*/ 544622 w 3701898"/>
                <a:gd name="connsiteY2" fmla="*/ 463964 h 927927"/>
                <a:gd name="connsiteX3" fmla="*/ 10666 w 3701898"/>
                <a:gd name="connsiteY3" fmla="*/ 51020 h 927927"/>
                <a:gd name="connsiteX4" fmla="*/ 78567 w 3701898"/>
                <a:gd name="connsiteY4" fmla="*/ 0 h 927927"/>
                <a:gd name="connsiteX5" fmla="*/ 3025644 w 3701898"/>
                <a:gd name="connsiteY5" fmla="*/ 0 h 927927"/>
                <a:gd name="connsiteX6" fmla="*/ 3161445 w 3701898"/>
                <a:gd name="connsiteY6" fmla="*/ 51020 h 927927"/>
                <a:gd name="connsiteX7" fmla="*/ 3701898 w 3701898"/>
                <a:gd name="connsiteY7" fmla="*/ 463964 h 927927"/>
                <a:gd name="connsiteX0" fmla="*/ 3352501 w 3701756"/>
                <a:gd name="connsiteY0" fmla="*/ 927927 h 927927"/>
                <a:gd name="connsiteX1" fmla="*/ 11596 w 3701756"/>
                <a:gd name="connsiteY1" fmla="*/ 927927 h 927927"/>
                <a:gd name="connsiteX2" fmla="*/ 544480 w 3701756"/>
                <a:gd name="connsiteY2" fmla="*/ 463964 h 927927"/>
                <a:gd name="connsiteX3" fmla="*/ 10524 w 3701756"/>
                <a:gd name="connsiteY3" fmla="*/ 51020 h 927927"/>
                <a:gd name="connsiteX4" fmla="*/ 78425 w 3701756"/>
                <a:gd name="connsiteY4" fmla="*/ 0 h 927927"/>
                <a:gd name="connsiteX5" fmla="*/ 3025502 w 3701756"/>
                <a:gd name="connsiteY5" fmla="*/ 0 h 927927"/>
                <a:gd name="connsiteX6" fmla="*/ 3161303 w 3701756"/>
                <a:gd name="connsiteY6" fmla="*/ 51020 h 927927"/>
                <a:gd name="connsiteX7" fmla="*/ 3701756 w 3701756"/>
                <a:gd name="connsiteY7" fmla="*/ 463964 h 927927"/>
                <a:gd name="connsiteX0" fmla="*/ 3352516 w 3701771"/>
                <a:gd name="connsiteY0" fmla="*/ 927927 h 927927"/>
                <a:gd name="connsiteX1" fmla="*/ 11611 w 3701771"/>
                <a:gd name="connsiteY1" fmla="*/ 927927 h 927927"/>
                <a:gd name="connsiteX2" fmla="*/ 544495 w 3701771"/>
                <a:gd name="connsiteY2" fmla="*/ 463964 h 927927"/>
                <a:gd name="connsiteX3" fmla="*/ 10539 w 3701771"/>
                <a:gd name="connsiteY3" fmla="*/ 51020 h 927927"/>
                <a:gd name="connsiteX4" fmla="*/ 77627 w 3701771"/>
                <a:gd name="connsiteY4" fmla="*/ 0 h 927927"/>
                <a:gd name="connsiteX5" fmla="*/ 3025517 w 3701771"/>
                <a:gd name="connsiteY5" fmla="*/ 0 h 927927"/>
                <a:gd name="connsiteX6" fmla="*/ 3161318 w 3701771"/>
                <a:gd name="connsiteY6" fmla="*/ 51020 h 927927"/>
                <a:gd name="connsiteX7" fmla="*/ 3701771 w 3701771"/>
                <a:gd name="connsiteY7" fmla="*/ 463964 h 927927"/>
                <a:gd name="connsiteX0" fmla="*/ 3352516 w 3701771"/>
                <a:gd name="connsiteY0" fmla="*/ 927927 h 927927"/>
                <a:gd name="connsiteX1" fmla="*/ 11611 w 3701771"/>
                <a:gd name="connsiteY1" fmla="*/ 927927 h 927927"/>
                <a:gd name="connsiteX2" fmla="*/ 544495 w 3701771"/>
                <a:gd name="connsiteY2" fmla="*/ 463964 h 927927"/>
                <a:gd name="connsiteX3" fmla="*/ 10539 w 3701771"/>
                <a:gd name="connsiteY3" fmla="*/ 51020 h 927927"/>
                <a:gd name="connsiteX4" fmla="*/ 77627 w 3701771"/>
                <a:gd name="connsiteY4" fmla="*/ 0 h 927927"/>
                <a:gd name="connsiteX5" fmla="*/ 3025517 w 3701771"/>
                <a:gd name="connsiteY5" fmla="*/ 0 h 927927"/>
                <a:gd name="connsiteX6" fmla="*/ 3214986 w 3701771"/>
                <a:gd name="connsiteY6" fmla="*/ 51020 h 927927"/>
                <a:gd name="connsiteX7" fmla="*/ 3701771 w 3701771"/>
                <a:gd name="connsiteY7" fmla="*/ 463964 h 927927"/>
                <a:gd name="connsiteX0" fmla="*/ 3352516 w 3748942"/>
                <a:gd name="connsiteY0" fmla="*/ 927927 h 927927"/>
                <a:gd name="connsiteX1" fmla="*/ 11611 w 3748942"/>
                <a:gd name="connsiteY1" fmla="*/ 927927 h 927927"/>
                <a:gd name="connsiteX2" fmla="*/ 544495 w 3748942"/>
                <a:gd name="connsiteY2" fmla="*/ 463964 h 927927"/>
                <a:gd name="connsiteX3" fmla="*/ 10539 w 3748942"/>
                <a:gd name="connsiteY3" fmla="*/ 51020 h 927927"/>
                <a:gd name="connsiteX4" fmla="*/ 77627 w 3748942"/>
                <a:gd name="connsiteY4" fmla="*/ 0 h 927927"/>
                <a:gd name="connsiteX5" fmla="*/ 3025517 w 3748942"/>
                <a:gd name="connsiteY5" fmla="*/ 0 h 927927"/>
                <a:gd name="connsiteX6" fmla="*/ 3214986 w 3748942"/>
                <a:gd name="connsiteY6" fmla="*/ 51020 h 927927"/>
                <a:gd name="connsiteX7" fmla="*/ 3748942 w 3748942"/>
                <a:gd name="connsiteY7" fmla="*/ 463964 h 927927"/>
                <a:gd name="connsiteX0" fmla="*/ 3352516 w 3748942"/>
                <a:gd name="connsiteY0" fmla="*/ 927927 h 927927"/>
                <a:gd name="connsiteX1" fmla="*/ 11611 w 3748942"/>
                <a:gd name="connsiteY1" fmla="*/ 927927 h 927927"/>
                <a:gd name="connsiteX2" fmla="*/ 544495 w 3748942"/>
                <a:gd name="connsiteY2" fmla="*/ 463964 h 927927"/>
                <a:gd name="connsiteX3" fmla="*/ 10539 w 3748942"/>
                <a:gd name="connsiteY3" fmla="*/ 51020 h 927927"/>
                <a:gd name="connsiteX4" fmla="*/ 77627 w 3748942"/>
                <a:gd name="connsiteY4" fmla="*/ 0 h 927927"/>
                <a:gd name="connsiteX5" fmla="*/ 3025517 w 3748942"/>
                <a:gd name="connsiteY5" fmla="*/ 0 h 927927"/>
                <a:gd name="connsiteX6" fmla="*/ 3214986 w 3748942"/>
                <a:gd name="connsiteY6" fmla="*/ 51020 h 927927"/>
                <a:gd name="connsiteX7" fmla="*/ 3748942 w 3748942"/>
                <a:gd name="connsiteY7" fmla="*/ 463964 h 927927"/>
                <a:gd name="connsiteX0" fmla="*/ 3352516 w 3748942"/>
                <a:gd name="connsiteY0" fmla="*/ 927927 h 927927"/>
                <a:gd name="connsiteX1" fmla="*/ 11611 w 3748942"/>
                <a:gd name="connsiteY1" fmla="*/ 927927 h 927927"/>
                <a:gd name="connsiteX2" fmla="*/ 544495 w 3748942"/>
                <a:gd name="connsiteY2" fmla="*/ 463964 h 927927"/>
                <a:gd name="connsiteX3" fmla="*/ 10539 w 3748942"/>
                <a:gd name="connsiteY3" fmla="*/ 51020 h 927927"/>
                <a:gd name="connsiteX4" fmla="*/ 77627 w 3748942"/>
                <a:gd name="connsiteY4" fmla="*/ 0 h 927927"/>
                <a:gd name="connsiteX5" fmla="*/ 3025517 w 3748942"/>
                <a:gd name="connsiteY5" fmla="*/ 0 h 927927"/>
                <a:gd name="connsiteX6" fmla="*/ 3214986 w 3748942"/>
                <a:gd name="connsiteY6" fmla="*/ 51020 h 927927"/>
                <a:gd name="connsiteX7" fmla="*/ 3748942 w 3748942"/>
                <a:gd name="connsiteY7" fmla="*/ 463964 h 927927"/>
                <a:gd name="connsiteX0" fmla="*/ 3352516 w 3748942"/>
                <a:gd name="connsiteY0" fmla="*/ 927927 h 927927"/>
                <a:gd name="connsiteX1" fmla="*/ 11611 w 3748942"/>
                <a:gd name="connsiteY1" fmla="*/ 927927 h 927927"/>
                <a:gd name="connsiteX2" fmla="*/ 544495 w 3748942"/>
                <a:gd name="connsiteY2" fmla="*/ 463964 h 927927"/>
                <a:gd name="connsiteX3" fmla="*/ 10539 w 3748942"/>
                <a:gd name="connsiteY3" fmla="*/ 51020 h 927927"/>
                <a:gd name="connsiteX4" fmla="*/ 77627 w 3748942"/>
                <a:gd name="connsiteY4" fmla="*/ 0 h 927927"/>
                <a:gd name="connsiteX5" fmla="*/ 3080815 w 3748942"/>
                <a:gd name="connsiteY5" fmla="*/ 0 h 927927"/>
                <a:gd name="connsiteX6" fmla="*/ 3214986 w 3748942"/>
                <a:gd name="connsiteY6" fmla="*/ 51020 h 927927"/>
                <a:gd name="connsiteX7" fmla="*/ 3748942 w 3748942"/>
                <a:gd name="connsiteY7" fmla="*/ 463964 h 927927"/>
                <a:gd name="connsiteX0" fmla="*/ 3403891 w 3748942"/>
                <a:gd name="connsiteY0" fmla="*/ 927927 h 927927"/>
                <a:gd name="connsiteX1" fmla="*/ 11611 w 3748942"/>
                <a:gd name="connsiteY1" fmla="*/ 927927 h 927927"/>
                <a:gd name="connsiteX2" fmla="*/ 544495 w 3748942"/>
                <a:gd name="connsiteY2" fmla="*/ 463964 h 927927"/>
                <a:gd name="connsiteX3" fmla="*/ 10539 w 3748942"/>
                <a:gd name="connsiteY3" fmla="*/ 51020 h 927927"/>
                <a:gd name="connsiteX4" fmla="*/ 77627 w 3748942"/>
                <a:gd name="connsiteY4" fmla="*/ 0 h 927927"/>
                <a:gd name="connsiteX5" fmla="*/ 3080815 w 3748942"/>
                <a:gd name="connsiteY5" fmla="*/ 0 h 927927"/>
                <a:gd name="connsiteX6" fmla="*/ 3214986 w 3748942"/>
                <a:gd name="connsiteY6" fmla="*/ 51020 h 927927"/>
                <a:gd name="connsiteX7" fmla="*/ 3748942 w 3748942"/>
                <a:gd name="connsiteY7" fmla="*/ 463964 h 927927"/>
                <a:gd name="connsiteX0" fmla="*/ 3403891 w 3748942"/>
                <a:gd name="connsiteY0" fmla="*/ 927927 h 927927"/>
                <a:gd name="connsiteX1" fmla="*/ 11611 w 3748942"/>
                <a:gd name="connsiteY1" fmla="*/ 927927 h 927927"/>
                <a:gd name="connsiteX2" fmla="*/ 544495 w 3748942"/>
                <a:gd name="connsiteY2" fmla="*/ 463964 h 927927"/>
                <a:gd name="connsiteX3" fmla="*/ 10539 w 3748942"/>
                <a:gd name="connsiteY3" fmla="*/ 51020 h 927927"/>
                <a:gd name="connsiteX4" fmla="*/ 77627 w 3748942"/>
                <a:gd name="connsiteY4" fmla="*/ 0 h 927927"/>
                <a:gd name="connsiteX5" fmla="*/ 3080815 w 3748942"/>
                <a:gd name="connsiteY5" fmla="*/ 0 h 927927"/>
                <a:gd name="connsiteX6" fmla="*/ 3214986 w 3748942"/>
                <a:gd name="connsiteY6" fmla="*/ 51020 h 927927"/>
                <a:gd name="connsiteX7" fmla="*/ 3748942 w 3748942"/>
                <a:gd name="connsiteY7" fmla="*/ 463964 h 927927"/>
                <a:gd name="connsiteX0" fmla="*/ 3403891 w 3748942"/>
                <a:gd name="connsiteY0" fmla="*/ 927927 h 927927"/>
                <a:gd name="connsiteX1" fmla="*/ 11611 w 3748942"/>
                <a:gd name="connsiteY1" fmla="*/ 927927 h 927927"/>
                <a:gd name="connsiteX2" fmla="*/ 539621 w 3748942"/>
                <a:gd name="connsiteY2" fmla="*/ 463964 h 927927"/>
                <a:gd name="connsiteX3" fmla="*/ 10539 w 3748942"/>
                <a:gd name="connsiteY3" fmla="*/ 51020 h 927927"/>
                <a:gd name="connsiteX4" fmla="*/ 77627 w 3748942"/>
                <a:gd name="connsiteY4" fmla="*/ 0 h 927927"/>
                <a:gd name="connsiteX5" fmla="*/ 3080815 w 3748942"/>
                <a:gd name="connsiteY5" fmla="*/ 0 h 927927"/>
                <a:gd name="connsiteX6" fmla="*/ 3214986 w 3748942"/>
                <a:gd name="connsiteY6" fmla="*/ 51020 h 927927"/>
                <a:gd name="connsiteX7" fmla="*/ 3748942 w 3748942"/>
                <a:gd name="connsiteY7" fmla="*/ 463964 h 927927"/>
                <a:gd name="connsiteX0" fmla="*/ 3403891 w 3748942"/>
                <a:gd name="connsiteY0" fmla="*/ 927927 h 927927"/>
                <a:gd name="connsiteX1" fmla="*/ 11611 w 3748942"/>
                <a:gd name="connsiteY1" fmla="*/ 927927 h 927927"/>
                <a:gd name="connsiteX2" fmla="*/ 539621 w 3748942"/>
                <a:gd name="connsiteY2" fmla="*/ 463964 h 927927"/>
                <a:gd name="connsiteX3" fmla="*/ 10539 w 3748942"/>
                <a:gd name="connsiteY3" fmla="*/ 51020 h 927927"/>
                <a:gd name="connsiteX4" fmla="*/ 77627 w 3748942"/>
                <a:gd name="connsiteY4" fmla="*/ 0 h 927927"/>
                <a:gd name="connsiteX5" fmla="*/ 3080815 w 3748942"/>
                <a:gd name="connsiteY5" fmla="*/ 0 h 927927"/>
                <a:gd name="connsiteX6" fmla="*/ 3214986 w 3748942"/>
                <a:gd name="connsiteY6" fmla="*/ 51020 h 927927"/>
                <a:gd name="connsiteX7" fmla="*/ 3748942 w 3748942"/>
                <a:gd name="connsiteY7" fmla="*/ 463964 h 927927"/>
                <a:gd name="connsiteX0" fmla="*/ 3403891 w 3748942"/>
                <a:gd name="connsiteY0" fmla="*/ 927927 h 927927"/>
                <a:gd name="connsiteX1" fmla="*/ 11611 w 3748942"/>
                <a:gd name="connsiteY1" fmla="*/ 927927 h 927927"/>
                <a:gd name="connsiteX2" fmla="*/ 539621 w 3748942"/>
                <a:gd name="connsiteY2" fmla="*/ 463964 h 927927"/>
                <a:gd name="connsiteX3" fmla="*/ 10539 w 3748942"/>
                <a:gd name="connsiteY3" fmla="*/ 51020 h 927927"/>
                <a:gd name="connsiteX4" fmla="*/ 77627 w 3748942"/>
                <a:gd name="connsiteY4" fmla="*/ 0 h 927927"/>
                <a:gd name="connsiteX5" fmla="*/ 3080815 w 3748942"/>
                <a:gd name="connsiteY5" fmla="*/ 0 h 927927"/>
                <a:gd name="connsiteX6" fmla="*/ 3214986 w 3748942"/>
                <a:gd name="connsiteY6" fmla="*/ 51020 h 927927"/>
                <a:gd name="connsiteX7" fmla="*/ 3748942 w 3748942"/>
                <a:gd name="connsiteY7" fmla="*/ 463964 h 927927"/>
                <a:gd name="connsiteX0" fmla="*/ 3403786 w 3748837"/>
                <a:gd name="connsiteY0" fmla="*/ 927927 h 927927"/>
                <a:gd name="connsiteX1" fmla="*/ 11506 w 3748837"/>
                <a:gd name="connsiteY1" fmla="*/ 927927 h 927927"/>
                <a:gd name="connsiteX2" fmla="*/ 539516 w 3748837"/>
                <a:gd name="connsiteY2" fmla="*/ 463964 h 927927"/>
                <a:gd name="connsiteX3" fmla="*/ 10434 w 3748837"/>
                <a:gd name="connsiteY3" fmla="*/ 51020 h 927927"/>
                <a:gd name="connsiteX4" fmla="*/ 77522 w 3748837"/>
                <a:gd name="connsiteY4" fmla="*/ 0 h 927927"/>
                <a:gd name="connsiteX5" fmla="*/ 3080710 w 3748837"/>
                <a:gd name="connsiteY5" fmla="*/ 0 h 927927"/>
                <a:gd name="connsiteX6" fmla="*/ 3214881 w 3748837"/>
                <a:gd name="connsiteY6" fmla="*/ 51020 h 927927"/>
                <a:gd name="connsiteX7" fmla="*/ 3748837 w 3748837"/>
                <a:gd name="connsiteY7" fmla="*/ 463964 h 927927"/>
                <a:gd name="connsiteX0" fmla="*/ 3400505 w 3745556"/>
                <a:gd name="connsiteY0" fmla="*/ 927927 h 927927"/>
                <a:gd name="connsiteX1" fmla="*/ 8225 w 3745556"/>
                <a:gd name="connsiteY1" fmla="*/ 927927 h 927927"/>
                <a:gd name="connsiteX2" fmla="*/ 536235 w 3745556"/>
                <a:gd name="connsiteY2" fmla="*/ 463964 h 927927"/>
                <a:gd name="connsiteX3" fmla="*/ 7153 w 3745556"/>
                <a:gd name="connsiteY3" fmla="*/ 51020 h 927927"/>
                <a:gd name="connsiteX4" fmla="*/ 74241 w 3745556"/>
                <a:gd name="connsiteY4" fmla="*/ 0 h 927927"/>
                <a:gd name="connsiteX5" fmla="*/ 3077429 w 3745556"/>
                <a:gd name="connsiteY5" fmla="*/ 0 h 927927"/>
                <a:gd name="connsiteX6" fmla="*/ 3211600 w 3745556"/>
                <a:gd name="connsiteY6" fmla="*/ 51020 h 927927"/>
                <a:gd name="connsiteX7" fmla="*/ 3745556 w 3745556"/>
                <a:gd name="connsiteY7" fmla="*/ 463964 h 927927"/>
                <a:gd name="connsiteX0" fmla="*/ 3400507 w 3745558"/>
                <a:gd name="connsiteY0" fmla="*/ 927927 h 927927"/>
                <a:gd name="connsiteX1" fmla="*/ 8227 w 3745558"/>
                <a:gd name="connsiteY1" fmla="*/ 927927 h 927927"/>
                <a:gd name="connsiteX2" fmla="*/ 536237 w 3745558"/>
                <a:gd name="connsiteY2" fmla="*/ 463964 h 927927"/>
                <a:gd name="connsiteX3" fmla="*/ 7155 w 3745558"/>
                <a:gd name="connsiteY3" fmla="*/ 51020 h 927927"/>
                <a:gd name="connsiteX4" fmla="*/ 73625 w 3745558"/>
                <a:gd name="connsiteY4" fmla="*/ 0 h 927927"/>
                <a:gd name="connsiteX5" fmla="*/ 3077431 w 3745558"/>
                <a:gd name="connsiteY5" fmla="*/ 0 h 927927"/>
                <a:gd name="connsiteX6" fmla="*/ 3211602 w 3745558"/>
                <a:gd name="connsiteY6" fmla="*/ 51020 h 927927"/>
                <a:gd name="connsiteX7" fmla="*/ 3745558 w 3745558"/>
                <a:gd name="connsiteY7" fmla="*/ 463964 h 927927"/>
                <a:gd name="connsiteX0" fmla="*/ 3400507 w 3745558"/>
                <a:gd name="connsiteY0" fmla="*/ 927927 h 927927"/>
                <a:gd name="connsiteX1" fmla="*/ 8227 w 3745558"/>
                <a:gd name="connsiteY1" fmla="*/ 927927 h 927927"/>
                <a:gd name="connsiteX2" fmla="*/ 536237 w 3745558"/>
                <a:gd name="connsiteY2" fmla="*/ 463964 h 927927"/>
                <a:gd name="connsiteX3" fmla="*/ 7155 w 3745558"/>
                <a:gd name="connsiteY3" fmla="*/ 51020 h 927927"/>
                <a:gd name="connsiteX4" fmla="*/ 73625 w 3745558"/>
                <a:gd name="connsiteY4" fmla="*/ 0 h 927927"/>
                <a:gd name="connsiteX5" fmla="*/ 3077431 w 3745558"/>
                <a:gd name="connsiteY5" fmla="*/ 0 h 927927"/>
                <a:gd name="connsiteX6" fmla="*/ 3264781 w 3745558"/>
                <a:gd name="connsiteY6" fmla="*/ 51020 h 927927"/>
                <a:gd name="connsiteX7" fmla="*/ 3745558 w 3745558"/>
                <a:gd name="connsiteY7" fmla="*/ 463964 h 927927"/>
                <a:gd name="connsiteX0" fmla="*/ 3400507 w 3793862"/>
                <a:gd name="connsiteY0" fmla="*/ 927927 h 927927"/>
                <a:gd name="connsiteX1" fmla="*/ 8227 w 3793862"/>
                <a:gd name="connsiteY1" fmla="*/ 927927 h 927927"/>
                <a:gd name="connsiteX2" fmla="*/ 536237 w 3793862"/>
                <a:gd name="connsiteY2" fmla="*/ 463964 h 927927"/>
                <a:gd name="connsiteX3" fmla="*/ 7155 w 3793862"/>
                <a:gd name="connsiteY3" fmla="*/ 51020 h 927927"/>
                <a:gd name="connsiteX4" fmla="*/ 73625 w 3793862"/>
                <a:gd name="connsiteY4" fmla="*/ 0 h 927927"/>
                <a:gd name="connsiteX5" fmla="*/ 3077431 w 3793862"/>
                <a:gd name="connsiteY5" fmla="*/ 0 h 927927"/>
                <a:gd name="connsiteX6" fmla="*/ 3264781 w 3793862"/>
                <a:gd name="connsiteY6" fmla="*/ 51020 h 927927"/>
                <a:gd name="connsiteX7" fmla="*/ 3793862 w 3793862"/>
                <a:gd name="connsiteY7" fmla="*/ 463964 h 927927"/>
                <a:gd name="connsiteX0" fmla="*/ 3400507 w 3793862"/>
                <a:gd name="connsiteY0" fmla="*/ 927927 h 927927"/>
                <a:gd name="connsiteX1" fmla="*/ 8227 w 3793862"/>
                <a:gd name="connsiteY1" fmla="*/ 927927 h 927927"/>
                <a:gd name="connsiteX2" fmla="*/ 536237 w 3793862"/>
                <a:gd name="connsiteY2" fmla="*/ 463964 h 927927"/>
                <a:gd name="connsiteX3" fmla="*/ 7155 w 3793862"/>
                <a:gd name="connsiteY3" fmla="*/ 51020 h 927927"/>
                <a:gd name="connsiteX4" fmla="*/ 73625 w 3793862"/>
                <a:gd name="connsiteY4" fmla="*/ 0 h 927927"/>
                <a:gd name="connsiteX5" fmla="*/ 3077431 w 3793862"/>
                <a:gd name="connsiteY5" fmla="*/ 0 h 927927"/>
                <a:gd name="connsiteX6" fmla="*/ 3264781 w 3793862"/>
                <a:gd name="connsiteY6" fmla="*/ 51020 h 927927"/>
                <a:gd name="connsiteX7" fmla="*/ 3793862 w 3793862"/>
                <a:gd name="connsiteY7" fmla="*/ 463964 h 927927"/>
                <a:gd name="connsiteX0" fmla="*/ 3400507 w 3793862"/>
                <a:gd name="connsiteY0" fmla="*/ 927927 h 927927"/>
                <a:gd name="connsiteX1" fmla="*/ 8227 w 3793862"/>
                <a:gd name="connsiteY1" fmla="*/ 927927 h 927927"/>
                <a:gd name="connsiteX2" fmla="*/ 536237 w 3793862"/>
                <a:gd name="connsiteY2" fmla="*/ 463964 h 927927"/>
                <a:gd name="connsiteX3" fmla="*/ 7155 w 3793862"/>
                <a:gd name="connsiteY3" fmla="*/ 51020 h 927927"/>
                <a:gd name="connsiteX4" fmla="*/ 73625 w 3793862"/>
                <a:gd name="connsiteY4" fmla="*/ 0 h 927927"/>
                <a:gd name="connsiteX5" fmla="*/ 3077431 w 3793862"/>
                <a:gd name="connsiteY5" fmla="*/ 0 h 927927"/>
                <a:gd name="connsiteX6" fmla="*/ 3264781 w 3793862"/>
                <a:gd name="connsiteY6" fmla="*/ 51020 h 927927"/>
                <a:gd name="connsiteX7" fmla="*/ 3793862 w 3793862"/>
                <a:gd name="connsiteY7" fmla="*/ 463964 h 927927"/>
                <a:gd name="connsiteX0" fmla="*/ 3400507 w 3793862"/>
                <a:gd name="connsiteY0" fmla="*/ 927927 h 927927"/>
                <a:gd name="connsiteX1" fmla="*/ 8227 w 3793862"/>
                <a:gd name="connsiteY1" fmla="*/ 927927 h 927927"/>
                <a:gd name="connsiteX2" fmla="*/ 536237 w 3793862"/>
                <a:gd name="connsiteY2" fmla="*/ 463964 h 927927"/>
                <a:gd name="connsiteX3" fmla="*/ 7155 w 3793862"/>
                <a:gd name="connsiteY3" fmla="*/ 51020 h 927927"/>
                <a:gd name="connsiteX4" fmla="*/ 73625 w 3793862"/>
                <a:gd name="connsiteY4" fmla="*/ 0 h 927927"/>
                <a:gd name="connsiteX5" fmla="*/ 3131835 w 3793862"/>
                <a:gd name="connsiteY5" fmla="*/ 0 h 927927"/>
                <a:gd name="connsiteX6" fmla="*/ 3264781 w 3793862"/>
                <a:gd name="connsiteY6" fmla="*/ 51020 h 927927"/>
                <a:gd name="connsiteX7" fmla="*/ 3793862 w 3793862"/>
                <a:gd name="connsiteY7" fmla="*/ 463964 h 927927"/>
                <a:gd name="connsiteX0" fmla="*/ 3451978 w 3793862"/>
                <a:gd name="connsiteY0" fmla="*/ 927927 h 927927"/>
                <a:gd name="connsiteX1" fmla="*/ 8227 w 3793862"/>
                <a:gd name="connsiteY1" fmla="*/ 927927 h 927927"/>
                <a:gd name="connsiteX2" fmla="*/ 536237 w 3793862"/>
                <a:gd name="connsiteY2" fmla="*/ 463964 h 927927"/>
                <a:gd name="connsiteX3" fmla="*/ 7155 w 3793862"/>
                <a:gd name="connsiteY3" fmla="*/ 51020 h 927927"/>
                <a:gd name="connsiteX4" fmla="*/ 73625 w 3793862"/>
                <a:gd name="connsiteY4" fmla="*/ 0 h 927927"/>
                <a:gd name="connsiteX5" fmla="*/ 3131835 w 3793862"/>
                <a:gd name="connsiteY5" fmla="*/ 0 h 927927"/>
                <a:gd name="connsiteX6" fmla="*/ 3264781 w 3793862"/>
                <a:gd name="connsiteY6" fmla="*/ 51020 h 927927"/>
                <a:gd name="connsiteX7" fmla="*/ 3793862 w 3793862"/>
                <a:gd name="connsiteY7" fmla="*/ 463964 h 927927"/>
                <a:gd name="connsiteX0" fmla="*/ 3451978 w 3793862"/>
                <a:gd name="connsiteY0" fmla="*/ 927927 h 927927"/>
                <a:gd name="connsiteX1" fmla="*/ 8227 w 3793862"/>
                <a:gd name="connsiteY1" fmla="*/ 927927 h 927927"/>
                <a:gd name="connsiteX2" fmla="*/ 536237 w 3793862"/>
                <a:gd name="connsiteY2" fmla="*/ 463964 h 927927"/>
                <a:gd name="connsiteX3" fmla="*/ 7156 w 3793862"/>
                <a:gd name="connsiteY3" fmla="*/ 15739 h 927927"/>
                <a:gd name="connsiteX4" fmla="*/ 73625 w 3793862"/>
                <a:gd name="connsiteY4" fmla="*/ 0 h 927927"/>
                <a:gd name="connsiteX5" fmla="*/ 3131835 w 3793862"/>
                <a:gd name="connsiteY5" fmla="*/ 0 h 927927"/>
                <a:gd name="connsiteX6" fmla="*/ 3264781 w 3793862"/>
                <a:gd name="connsiteY6" fmla="*/ 51020 h 927927"/>
                <a:gd name="connsiteX7" fmla="*/ 3793862 w 3793862"/>
                <a:gd name="connsiteY7" fmla="*/ 463964 h 927927"/>
                <a:gd name="connsiteX0" fmla="*/ 3451978 w 3793862"/>
                <a:gd name="connsiteY0" fmla="*/ 927927 h 927927"/>
                <a:gd name="connsiteX1" fmla="*/ 8227 w 3793862"/>
                <a:gd name="connsiteY1" fmla="*/ 927927 h 927927"/>
                <a:gd name="connsiteX2" fmla="*/ 1755744 w 3793862"/>
                <a:gd name="connsiteY2" fmla="*/ 463964 h 927927"/>
                <a:gd name="connsiteX3" fmla="*/ 7156 w 3793862"/>
                <a:gd name="connsiteY3" fmla="*/ 15739 h 927927"/>
                <a:gd name="connsiteX4" fmla="*/ 73625 w 3793862"/>
                <a:gd name="connsiteY4" fmla="*/ 0 h 927927"/>
                <a:gd name="connsiteX5" fmla="*/ 3131835 w 3793862"/>
                <a:gd name="connsiteY5" fmla="*/ 0 h 927927"/>
                <a:gd name="connsiteX6" fmla="*/ 3264781 w 3793862"/>
                <a:gd name="connsiteY6" fmla="*/ 51020 h 927927"/>
                <a:gd name="connsiteX7" fmla="*/ 3793862 w 3793862"/>
                <a:gd name="connsiteY7" fmla="*/ 463964 h 927927"/>
                <a:gd name="connsiteX0" fmla="*/ 3451978 w 3793862"/>
                <a:gd name="connsiteY0" fmla="*/ 927927 h 927927"/>
                <a:gd name="connsiteX1" fmla="*/ 8227 w 3793862"/>
                <a:gd name="connsiteY1" fmla="*/ 927927 h 927927"/>
                <a:gd name="connsiteX2" fmla="*/ 1755744 w 3793862"/>
                <a:gd name="connsiteY2" fmla="*/ 463964 h 927927"/>
                <a:gd name="connsiteX3" fmla="*/ 7156 w 3793862"/>
                <a:gd name="connsiteY3" fmla="*/ 15739 h 927927"/>
                <a:gd name="connsiteX4" fmla="*/ 73625 w 3793862"/>
                <a:gd name="connsiteY4" fmla="*/ 0 h 927927"/>
                <a:gd name="connsiteX5" fmla="*/ 3131835 w 3793862"/>
                <a:gd name="connsiteY5" fmla="*/ 0 h 927927"/>
                <a:gd name="connsiteX6" fmla="*/ 3264781 w 3793862"/>
                <a:gd name="connsiteY6" fmla="*/ 51020 h 927927"/>
                <a:gd name="connsiteX7" fmla="*/ 3793862 w 3793862"/>
                <a:gd name="connsiteY7" fmla="*/ 463964 h 927927"/>
                <a:gd name="connsiteX0" fmla="*/ 3451978 w 3793862"/>
                <a:gd name="connsiteY0" fmla="*/ 927927 h 927927"/>
                <a:gd name="connsiteX1" fmla="*/ 8227 w 3793862"/>
                <a:gd name="connsiteY1" fmla="*/ 927927 h 927927"/>
                <a:gd name="connsiteX2" fmla="*/ 1755744 w 3793862"/>
                <a:gd name="connsiteY2" fmla="*/ 463964 h 927927"/>
                <a:gd name="connsiteX3" fmla="*/ 7156 w 3793862"/>
                <a:gd name="connsiteY3" fmla="*/ 15739 h 927927"/>
                <a:gd name="connsiteX4" fmla="*/ 73625 w 3793862"/>
                <a:gd name="connsiteY4" fmla="*/ 0 h 927927"/>
                <a:gd name="connsiteX5" fmla="*/ 3131835 w 3793862"/>
                <a:gd name="connsiteY5" fmla="*/ 0 h 927927"/>
                <a:gd name="connsiteX6" fmla="*/ 3264781 w 3793862"/>
                <a:gd name="connsiteY6" fmla="*/ 51020 h 927927"/>
                <a:gd name="connsiteX7" fmla="*/ 3793862 w 3793862"/>
                <a:gd name="connsiteY7" fmla="*/ 463964 h 927927"/>
                <a:gd name="connsiteX0" fmla="*/ 3451978 w 3793862"/>
                <a:gd name="connsiteY0" fmla="*/ 927927 h 927927"/>
                <a:gd name="connsiteX1" fmla="*/ 8227 w 3793862"/>
                <a:gd name="connsiteY1" fmla="*/ 927927 h 927927"/>
                <a:gd name="connsiteX2" fmla="*/ 1755744 w 3793862"/>
                <a:gd name="connsiteY2" fmla="*/ 463964 h 927927"/>
                <a:gd name="connsiteX3" fmla="*/ 7156 w 3793862"/>
                <a:gd name="connsiteY3" fmla="*/ 15739 h 927927"/>
                <a:gd name="connsiteX4" fmla="*/ 73625 w 3793862"/>
                <a:gd name="connsiteY4" fmla="*/ 0 h 927927"/>
                <a:gd name="connsiteX5" fmla="*/ 3131835 w 3793862"/>
                <a:gd name="connsiteY5" fmla="*/ 0 h 927927"/>
                <a:gd name="connsiteX6" fmla="*/ 3264781 w 3793862"/>
                <a:gd name="connsiteY6" fmla="*/ 51020 h 927927"/>
                <a:gd name="connsiteX7" fmla="*/ 3793862 w 3793862"/>
                <a:gd name="connsiteY7" fmla="*/ 463964 h 927927"/>
                <a:gd name="connsiteX0" fmla="*/ 3451978 w 3793862"/>
                <a:gd name="connsiteY0" fmla="*/ 927927 h 927927"/>
                <a:gd name="connsiteX1" fmla="*/ 8227 w 3793862"/>
                <a:gd name="connsiteY1" fmla="*/ 927927 h 927927"/>
                <a:gd name="connsiteX2" fmla="*/ 1755744 w 3793862"/>
                <a:gd name="connsiteY2" fmla="*/ 463964 h 927927"/>
                <a:gd name="connsiteX3" fmla="*/ 7156 w 3793862"/>
                <a:gd name="connsiteY3" fmla="*/ 15739 h 927927"/>
                <a:gd name="connsiteX4" fmla="*/ 73625 w 3793862"/>
                <a:gd name="connsiteY4" fmla="*/ 0 h 927927"/>
                <a:gd name="connsiteX5" fmla="*/ 3131835 w 3793862"/>
                <a:gd name="connsiteY5" fmla="*/ 0 h 927927"/>
                <a:gd name="connsiteX6" fmla="*/ 3264781 w 3793862"/>
                <a:gd name="connsiteY6" fmla="*/ 51020 h 927927"/>
                <a:gd name="connsiteX7" fmla="*/ 3793862 w 3793862"/>
                <a:gd name="connsiteY7" fmla="*/ 463964 h 927927"/>
                <a:gd name="connsiteX0" fmla="*/ 3451978 w 3793862"/>
                <a:gd name="connsiteY0" fmla="*/ 927927 h 927927"/>
                <a:gd name="connsiteX1" fmla="*/ 8227 w 3793862"/>
                <a:gd name="connsiteY1" fmla="*/ 927927 h 927927"/>
                <a:gd name="connsiteX2" fmla="*/ 1755744 w 3793862"/>
                <a:gd name="connsiteY2" fmla="*/ 463964 h 927927"/>
                <a:gd name="connsiteX3" fmla="*/ 7156 w 3793862"/>
                <a:gd name="connsiteY3" fmla="*/ 15739 h 927927"/>
                <a:gd name="connsiteX4" fmla="*/ 73629 w 3793862"/>
                <a:gd name="connsiteY4" fmla="*/ 0 h 927927"/>
                <a:gd name="connsiteX5" fmla="*/ 3131835 w 3793862"/>
                <a:gd name="connsiteY5" fmla="*/ 0 h 927927"/>
                <a:gd name="connsiteX6" fmla="*/ 3264781 w 3793862"/>
                <a:gd name="connsiteY6" fmla="*/ 51020 h 927927"/>
                <a:gd name="connsiteX7" fmla="*/ 3793862 w 3793862"/>
                <a:gd name="connsiteY7" fmla="*/ 463964 h 927927"/>
                <a:gd name="connsiteX0" fmla="*/ 3451978 w 3793862"/>
                <a:gd name="connsiteY0" fmla="*/ 927927 h 927927"/>
                <a:gd name="connsiteX1" fmla="*/ 8227 w 3793862"/>
                <a:gd name="connsiteY1" fmla="*/ 927927 h 927927"/>
                <a:gd name="connsiteX2" fmla="*/ 1755744 w 3793862"/>
                <a:gd name="connsiteY2" fmla="*/ 463964 h 927927"/>
                <a:gd name="connsiteX3" fmla="*/ 7156 w 3793862"/>
                <a:gd name="connsiteY3" fmla="*/ 15739 h 927927"/>
                <a:gd name="connsiteX4" fmla="*/ 73629 w 3793862"/>
                <a:gd name="connsiteY4" fmla="*/ 0 h 927927"/>
                <a:gd name="connsiteX5" fmla="*/ 3131835 w 3793862"/>
                <a:gd name="connsiteY5" fmla="*/ 0 h 927927"/>
                <a:gd name="connsiteX6" fmla="*/ 3317959 w 3793862"/>
                <a:gd name="connsiteY6" fmla="*/ 15739 h 927927"/>
                <a:gd name="connsiteX7" fmla="*/ 3793862 w 3793862"/>
                <a:gd name="connsiteY7" fmla="*/ 463964 h 927927"/>
                <a:gd name="connsiteX0" fmla="*/ 3451978 w 5066547"/>
                <a:gd name="connsiteY0" fmla="*/ 927927 h 927927"/>
                <a:gd name="connsiteX1" fmla="*/ 8227 w 5066547"/>
                <a:gd name="connsiteY1" fmla="*/ 927927 h 927927"/>
                <a:gd name="connsiteX2" fmla="*/ 1755744 w 5066547"/>
                <a:gd name="connsiteY2" fmla="*/ 463964 h 927927"/>
                <a:gd name="connsiteX3" fmla="*/ 7156 w 5066547"/>
                <a:gd name="connsiteY3" fmla="*/ 15739 h 927927"/>
                <a:gd name="connsiteX4" fmla="*/ 73629 w 5066547"/>
                <a:gd name="connsiteY4" fmla="*/ 0 h 927927"/>
                <a:gd name="connsiteX5" fmla="*/ 3131835 w 5066547"/>
                <a:gd name="connsiteY5" fmla="*/ 0 h 927927"/>
                <a:gd name="connsiteX6" fmla="*/ 3317959 w 5066547"/>
                <a:gd name="connsiteY6" fmla="*/ 15739 h 927927"/>
                <a:gd name="connsiteX7" fmla="*/ 5066547 w 5066547"/>
                <a:gd name="connsiteY7" fmla="*/ 463964 h 927927"/>
                <a:gd name="connsiteX0" fmla="*/ 3451978 w 5066547"/>
                <a:gd name="connsiteY0" fmla="*/ 927927 h 927927"/>
                <a:gd name="connsiteX1" fmla="*/ 8227 w 5066547"/>
                <a:gd name="connsiteY1" fmla="*/ 927927 h 927927"/>
                <a:gd name="connsiteX2" fmla="*/ 1755744 w 5066547"/>
                <a:gd name="connsiteY2" fmla="*/ 463964 h 927927"/>
                <a:gd name="connsiteX3" fmla="*/ 7156 w 5066547"/>
                <a:gd name="connsiteY3" fmla="*/ 15739 h 927927"/>
                <a:gd name="connsiteX4" fmla="*/ 73629 w 5066547"/>
                <a:gd name="connsiteY4" fmla="*/ 0 h 927927"/>
                <a:gd name="connsiteX5" fmla="*/ 3131835 w 5066547"/>
                <a:gd name="connsiteY5" fmla="*/ 0 h 927927"/>
                <a:gd name="connsiteX6" fmla="*/ 3317959 w 5066547"/>
                <a:gd name="connsiteY6" fmla="*/ 15739 h 927927"/>
                <a:gd name="connsiteX7" fmla="*/ 5066547 w 5066547"/>
                <a:gd name="connsiteY7" fmla="*/ 463964 h 927927"/>
                <a:gd name="connsiteX0" fmla="*/ 3451978 w 5066547"/>
                <a:gd name="connsiteY0" fmla="*/ 927927 h 927927"/>
                <a:gd name="connsiteX1" fmla="*/ 8227 w 5066547"/>
                <a:gd name="connsiteY1" fmla="*/ 927927 h 927927"/>
                <a:gd name="connsiteX2" fmla="*/ 1755744 w 5066547"/>
                <a:gd name="connsiteY2" fmla="*/ 463964 h 927927"/>
                <a:gd name="connsiteX3" fmla="*/ 7156 w 5066547"/>
                <a:gd name="connsiteY3" fmla="*/ 15739 h 927927"/>
                <a:gd name="connsiteX4" fmla="*/ 73629 w 5066547"/>
                <a:gd name="connsiteY4" fmla="*/ 0 h 927927"/>
                <a:gd name="connsiteX5" fmla="*/ 3131835 w 5066547"/>
                <a:gd name="connsiteY5" fmla="*/ 0 h 927927"/>
                <a:gd name="connsiteX6" fmla="*/ 3317959 w 5066547"/>
                <a:gd name="connsiteY6" fmla="*/ 15739 h 927927"/>
                <a:gd name="connsiteX7" fmla="*/ 5066547 w 5066547"/>
                <a:gd name="connsiteY7" fmla="*/ 463964 h 927927"/>
                <a:gd name="connsiteX0" fmla="*/ 3451978 w 5066547"/>
                <a:gd name="connsiteY0" fmla="*/ 927927 h 927927"/>
                <a:gd name="connsiteX1" fmla="*/ 8227 w 5066547"/>
                <a:gd name="connsiteY1" fmla="*/ 927927 h 927927"/>
                <a:gd name="connsiteX2" fmla="*/ 1755744 w 5066547"/>
                <a:gd name="connsiteY2" fmla="*/ 463964 h 927927"/>
                <a:gd name="connsiteX3" fmla="*/ 7156 w 5066547"/>
                <a:gd name="connsiteY3" fmla="*/ 15739 h 927927"/>
                <a:gd name="connsiteX4" fmla="*/ 73629 w 5066547"/>
                <a:gd name="connsiteY4" fmla="*/ 0 h 927927"/>
                <a:gd name="connsiteX5" fmla="*/ 3185013 w 5066547"/>
                <a:gd name="connsiteY5" fmla="*/ 0 h 927927"/>
                <a:gd name="connsiteX6" fmla="*/ 3317959 w 5066547"/>
                <a:gd name="connsiteY6" fmla="*/ 15739 h 927927"/>
                <a:gd name="connsiteX7" fmla="*/ 5066547 w 5066547"/>
                <a:gd name="connsiteY7" fmla="*/ 463964 h 927927"/>
                <a:gd name="connsiteX0" fmla="*/ 3505155 w 5066547"/>
                <a:gd name="connsiteY0" fmla="*/ 927927 h 927927"/>
                <a:gd name="connsiteX1" fmla="*/ 8227 w 5066547"/>
                <a:gd name="connsiteY1" fmla="*/ 927927 h 927927"/>
                <a:gd name="connsiteX2" fmla="*/ 1755744 w 5066547"/>
                <a:gd name="connsiteY2" fmla="*/ 463964 h 927927"/>
                <a:gd name="connsiteX3" fmla="*/ 7156 w 5066547"/>
                <a:gd name="connsiteY3" fmla="*/ 15739 h 927927"/>
                <a:gd name="connsiteX4" fmla="*/ 73629 w 5066547"/>
                <a:gd name="connsiteY4" fmla="*/ 0 h 927927"/>
                <a:gd name="connsiteX5" fmla="*/ 3185013 w 5066547"/>
                <a:gd name="connsiteY5" fmla="*/ 0 h 927927"/>
                <a:gd name="connsiteX6" fmla="*/ 3317959 w 5066547"/>
                <a:gd name="connsiteY6" fmla="*/ 15739 h 927927"/>
                <a:gd name="connsiteX7" fmla="*/ 5066547 w 5066547"/>
                <a:gd name="connsiteY7" fmla="*/ 463964 h 927927"/>
                <a:gd name="connsiteX0" fmla="*/ 3505155 w 5066547"/>
                <a:gd name="connsiteY0" fmla="*/ 927927 h 927927"/>
                <a:gd name="connsiteX1" fmla="*/ 8227 w 5066547"/>
                <a:gd name="connsiteY1" fmla="*/ 927927 h 927927"/>
                <a:gd name="connsiteX2" fmla="*/ 1755744 w 5066547"/>
                <a:gd name="connsiteY2" fmla="*/ 463964 h 927927"/>
                <a:gd name="connsiteX3" fmla="*/ 7157 w 5066547"/>
                <a:gd name="connsiteY3" fmla="*/ 15457 h 927927"/>
                <a:gd name="connsiteX4" fmla="*/ 73629 w 5066547"/>
                <a:gd name="connsiteY4" fmla="*/ 0 h 927927"/>
                <a:gd name="connsiteX5" fmla="*/ 3185013 w 5066547"/>
                <a:gd name="connsiteY5" fmla="*/ 0 h 927927"/>
                <a:gd name="connsiteX6" fmla="*/ 3317959 w 5066547"/>
                <a:gd name="connsiteY6" fmla="*/ 15739 h 927927"/>
                <a:gd name="connsiteX7" fmla="*/ 5066547 w 5066547"/>
                <a:gd name="connsiteY7" fmla="*/ 463964 h 927927"/>
                <a:gd name="connsiteX0" fmla="*/ 3505155 w 5066547"/>
                <a:gd name="connsiteY0" fmla="*/ 927927 h 927927"/>
                <a:gd name="connsiteX1" fmla="*/ 8227 w 5066547"/>
                <a:gd name="connsiteY1" fmla="*/ 927927 h 927927"/>
                <a:gd name="connsiteX2" fmla="*/ 1578078 w 5066547"/>
                <a:gd name="connsiteY2" fmla="*/ 463964 h 927927"/>
                <a:gd name="connsiteX3" fmla="*/ 7157 w 5066547"/>
                <a:gd name="connsiteY3" fmla="*/ 15457 h 927927"/>
                <a:gd name="connsiteX4" fmla="*/ 73629 w 5066547"/>
                <a:gd name="connsiteY4" fmla="*/ 0 h 927927"/>
                <a:gd name="connsiteX5" fmla="*/ 3185013 w 5066547"/>
                <a:gd name="connsiteY5" fmla="*/ 0 h 927927"/>
                <a:gd name="connsiteX6" fmla="*/ 3317959 w 5066547"/>
                <a:gd name="connsiteY6" fmla="*/ 15739 h 927927"/>
                <a:gd name="connsiteX7" fmla="*/ 5066547 w 5066547"/>
                <a:gd name="connsiteY7" fmla="*/ 463964 h 927927"/>
                <a:gd name="connsiteX0" fmla="*/ 3505155 w 5066547"/>
                <a:gd name="connsiteY0" fmla="*/ 927927 h 927927"/>
                <a:gd name="connsiteX1" fmla="*/ 8227 w 5066547"/>
                <a:gd name="connsiteY1" fmla="*/ 927927 h 927927"/>
                <a:gd name="connsiteX2" fmla="*/ 1578078 w 5066547"/>
                <a:gd name="connsiteY2" fmla="*/ 463964 h 927927"/>
                <a:gd name="connsiteX3" fmla="*/ 7157 w 5066547"/>
                <a:gd name="connsiteY3" fmla="*/ 15457 h 927927"/>
                <a:gd name="connsiteX4" fmla="*/ 73629 w 5066547"/>
                <a:gd name="connsiteY4" fmla="*/ 0 h 927927"/>
                <a:gd name="connsiteX5" fmla="*/ 3185013 w 5066547"/>
                <a:gd name="connsiteY5" fmla="*/ 0 h 927927"/>
                <a:gd name="connsiteX6" fmla="*/ 3317959 w 5066547"/>
                <a:gd name="connsiteY6" fmla="*/ 15739 h 927927"/>
                <a:gd name="connsiteX7" fmla="*/ 5066547 w 5066547"/>
                <a:gd name="connsiteY7" fmla="*/ 463964 h 927927"/>
                <a:gd name="connsiteX0" fmla="*/ 3505155 w 5066547"/>
                <a:gd name="connsiteY0" fmla="*/ 927927 h 927927"/>
                <a:gd name="connsiteX1" fmla="*/ 8227 w 5066547"/>
                <a:gd name="connsiteY1" fmla="*/ 927927 h 927927"/>
                <a:gd name="connsiteX2" fmla="*/ 1578078 w 5066547"/>
                <a:gd name="connsiteY2" fmla="*/ 463964 h 927927"/>
                <a:gd name="connsiteX3" fmla="*/ 7157 w 5066547"/>
                <a:gd name="connsiteY3" fmla="*/ 15457 h 927927"/>
                <a:gd name="connsiteX4" fmla="*/ 73629 w 5066547"/>
                <a:gd name="connsiteY4" fmla="*/ 0 h 927927"/>
                <a:gd name="connsiteX5" fmla="*/ 3185013 w 5066547"/>
                <a:gd name="connsiteY5" fmla="*/ 0 h 927927"/>
                <a:gd name="connsiteX6" fmla="*/ 3317959 w 5066547"/>
                <a:gd name="connsiteY6" fmla="*/ 15739 h 927927"/>
                <a:gd name="connsiteX7" fmla="*/ 5066547 w 5066547"/>
                <a:gd name="connsiteY7" fmla="*/ 463964 h 927927"/>
                <a:gd name="connsiteX0" fmla="*/ 3504010 w 5065402"/>
                <a:gd name="connsiteY0" fmla="*/ 927927 h 927927"/>
                <a:gd name="connsiteX1" fmla="*/ 7082 w 5065402"/>
                <a:gd name="connsiteY1" fmla="*/ 927927 h 927927"/>
                <a:gd name="connsiteX2" fmla="*/ 1576933 w 5065402"/>
                <a:gd name="connsiteY2" fmla="*/ 463964 h 927927"/>
                <a:gd name="connsiteX3" fmla="*/ 6012 w 5065402"/>
                <a:gd name="connsiteY3" fmla="*/ 15457 h 927927"/>
                <a:gd name="connsiteX4" fmla="*/ 72484 w 5065402"/>
                <a:gd name="connsiteY4" fmla="*/ 0 h 927927"/>
                <a:gd name="connsiteX5" fmla="*/ 3183868 w 5065402"/>
                <a:gd name="connsiteY5" fmla="*/ 0 h 927927"/>
                <a:gd name="connsiteX6" fmla="*/ 3316814 w 5065402"/>
                <a:gd name="connsiteY6" fmla="*/ 15739 h 927927"/>
                <a:gd name="connsiteX7" fmla="*/ 5065402 w 5065402"/>
                <a:gd name="connsiteY7" fmla="*/ 463964 h 927927"/>
                <a:gd name="connsiteX0" fmla="*/ 3504261 w 5065653"/>
                <a:gd name="connsiteY0" fmla="*/ 927927 h 927927"/>
                <a:gd name="connsiteX1" fmla="*/ 7333 w 5065653"/>
                <a:gd name="connsiteY1" fmla="*/ 927927 h 927927"/>
                <a:gd name="connsiteX2" fmla="*/ 1577184 w 5065653"/>
                <a:gd name="connsiteY2" fmla="*/ 463964 h 927927"/>
                <a:gd name="connsiteX3" fmla="*/ 6263 w 5065653"/>
                <a:gd name="connsiteY3" fmla="*/ 15457 h 927927"/>
                <a:gd name="connsiteX4" fmla="*/ 72735 w 5065653"/>
                <a:gd name="connsiteY4" fmla="*/ 0 h 927927"/>
                <a:gd name="connsiteX5" fmla="*/ 3184119 w 5065653"/>
                <a:gd name="connsiteY5" fmla="*/ 0 h 927927"/>
                <a:gd name="connsiteX6" fmla="*/ 3317065 w 5065653"/>
                <a:gd name="connsiteY6" fmla="*/ 15739 h 927927"/>
                <a:gd name="connsiteX7" fmla="*/ 5065653 w 5065653"/>
                <a:gd name="connsiteY7" fmla="*/ 463964 h 927927"/>
                <a:gd name="connsiteX0" fmla="*/ 3504311 w 5065703"/>
                <a:gd name="connsiteY0" fmla="*/ 927927 h 927927"/>
                <a:gd name="connsiteX1" fmla="*/ 7383 w 5065703"/>
                <a:gd name="connsiteY1" fmla="*/ 927927 h 927927"/>
                <a:gd name="connsiteX2" fmla="*/ 1577234 w 5065703"/>
                <a:gd name="connsiteY2" fmla="*/ 463964 h 927927"/>
                <a:gd name="connsiteX3" fmla="*/ 6313 w 5065703"/>
                <a:gd name="connsiteY3" fmla="*/ 15457 h 927927"/>
                <a:gd name="connsiteX4" fmla="*/ 64954 w 5065703"/>
                <a:gd name="connsiteY4" fmla="*/ 0 h 927927"/>
                <a:gd name="connsiteX5" fmla="*/ 3184169 w 5065703"/>
                <a:gd name="connsiteY5" fmla="*/ 0 h 927927"/>
                <a:gd name="connsiteX6" fmla="*/ 3317115 w 5065703"/>
                <a:gd name="connsiteY6" fmla="*/ 15739 h 927927"/>
                <a:gd name="connsiteX7" fmla="*/ 5065703 w 5065703"/>
                <a:gd name="connsiteY7" fmla="*/ 463964 h 927927"/>
                <a:gd name="connsiteX0" fmla="*/ 3504311 w 5065703"/>
                <a:gd name="connsiteY0" fmla="*/ 927927 h 927927"/>
                <a:gd name="connsiteX1" fmla="*/ 7383 w 5065703"/>
                <a:gd name="connsiteY1" fmla="*/ 927927 h 927927"/>
                <a:gd name="connsiteX2" fmla="*/ 1577234 w 5065703"/>
                <a:gd name="connsiteY2" fmla="*/ 463964 h 927927"/>
                <a:gd name="connsiteX3" fmla="*/ 6313 w 5065703"/>
                <a:gd name="connsiteY3" fmla="*/ 15457 h 927927"/>
                <a:gd name="connsiteX4" fmla="*/ 64954 w 5065703"/>
                <a:gd name="connsiteY4" fmla="*/ 0 h 927927"/>
                <a:gd name="connsiteX5" fmla="*/ 3184169 w 5065703"/>
                <a:gd name="connsiteY5" fmla="*/ 0 h 927927"/>
                <a:gd name="connsiteX6" fmla="*/ 3364027 w 5065703"/>
                <a:gd name="connsiteY6" fmla="*/ 15457 h 927927"/>
                <a:gd name="connsiteX7" fmla="*/ 5065703 w 5065703"/>
                <a:gd name="connsiteY7" fmla="*/ 463964 h 927927"/>
                <a:gd name="connsiteX0" fmla="*/ 3504311 w 4934948"/>
                <a:gd name="connsiteY0" fmla="*/ 927927 h 927927"/>
                <a:gd name="connsiteX1" fmla="*/ 7383 w 4934948"/>
                <a:gd name="connsiteY1" fmla="*/ 927927 h 927927"/>
                <a:gd name="connsiteX2" fmla="*/ 1577234 w 4934948"/>
                <a:gd name="connsiteY2" fmla="*/ 463964 h 927927"/>
                <a:gd name="connsiteX3" fmla="*/ 6313 w 4934948"/>
                <a:gd name="connsiteY3" fmla="*/ 15457 h 927927"/>
                <a:gd name="connsiteX4" fmla="*/ 64954 w 4934948"/>
                <a:gd name="connsiteY4" fmla="*/ 0 h 927927"/>
                <a:gd name="connsiteX5" fmla="*/ 3184169 w 4934948"/>
                <a:gd name="connsiteY5" fmla="*/ 0 h 927927"/>
                <a:gd name="connsiteX6" fmla="*/ 3364027 w 4934948"/>
                <a:gd name="connsiteY6" fmla="*/ 15457 h 927927"/>
                <a:gd name="connsiteX7" fmla="*/ 4934948 w 4934948"/>
                <a:gd name="connsiteY7" fmla="*/ 463964 h 927927"/>
                <a:gd name="connsiteX0" fmla="*/ 3504311 w 4934948"/>
                <a:gd name="connsiteY0" fmla="*/ 927927 h 927927"/>
                <a:gd name="connsiteX1" fmla="*/ 7383 w 4934948"/>
                <a:gd name="connsiteY1" fmla="*/ 927927 h 927927"/>
                <a:gd name="connsiteX2" fmla="*/ 1577234 w 4934948"/>
                <a:gd name="connsiteY2" fmla="*/ 463964 h 927927"/>
                <a:gd name="connsiteX3" fmla="*/ 6313 w 4934948"/>
                <a:gd name="connsiteY3" fmla="*/ 15457 h 927927"/>
                <a:gd name="connsiteX4" fmla="*/ 64954 w 4934948"/>
                <a:gd name="connsiteY4" fmla="*/ 0 h 927927"/>
                <a:gd name="connsiteX5" fmla="*/ 3184169 w 4934948"/>
                <a:gd name="connsiteY5" fmla="*/ 0 h 927927"/>
                <a:gd name="connsiteX6" fmla="*/ 3364027 w 4934948"/>
                <a:gd name="connsiteY6" fmla="*/ 15457 h 927927"/>
                <a:gd name="connsiteX7" fmla="*/ 4934948 w 4934948"/>
                <a:gd name="connsiteY7" fmla="*/ 463964 h 927927"/>
                <a:gd name="connsiteX0" fmla="*/ 3504311 w 4934948"/>
                <a:gd name="connsiteY0" fmla="*/ 927927 h 927927"/>
                <a:gd name="connsiteX1" fmla="*/ 7383 w 4934948"/>
                <a:gd name="connsiteY1" fmla="*/ 927927 h 927927"/>
                <a:gd name="connsiteX2" fmla="*/ 1577234 w 4934948"/>
                <a:gd name="connsiteY2" fmla="*/ 463964 h 927927"/>
                <a:gd name="connsiteX3" fmla="*/ 6313 w 4934948"/>
                <a:gd name="connsiteY3" fmla="*/ 15457 h 927927"/>
                <a:gd name="connsiteX4" fmla="*/ 64954 w 4934948"/>
                <a:gd name="connsiteY4" fmla="*/ 0 h 927927"/>
                <a:gd name="connsiteX5" fmla="*/ 3184169 w 4934948"/>
                <a:gd name="connsiteY5" fmla="*/ 0 h 927927"/>
                <a:gd name="connsiteX6" fmla="*/ 3364027 w 4934948"/>
                <a:gd name="connsiteY6" fmla="*/ 15457 h 927927"/>
                <a:gd name="connsiteX7" fmla="*/ 4934948 w 4934948"/>
                <a:gd name="connsiteY7" fmla="*/ 463964 h 927927"/>
                <a:gd name="connsiteX0" fmla="*/ 3504311 w 4934948"/>
                <a:gd name="connsiteY0" fmla="*/ 927927 h 927927"/>
                <a:gd name="connsiteX1" fmla="*/ 7383 w 4934948"/>
                <a:gd name="connsiteY1" fmla="*/ 927927 h 927927"/>
                <a:gd name="connsiteX2" fmla="*/ 1577234 w 4934948"/>
                <a:gd name="connsiteY2" fmla="*/ 463964 h 927927"/>
                <a:gd name="connsiteX3" fmla="*/ 6313 w 4934948"/>
                <a:gd name="connsiteY3" fmla="*/ 15457 h 927927"/>
                <a:gd name="connsiteX4" fmla="*/ 64954 w 4934948"/>
                <a:gd name="connsiteY4" fmla="*/ 0 h 927927"/>
                <a:gd name="connsiteX5" fmla="*/ 3246746 w 4934948"/>
                <a:gd name="connsiteY5" fmla="*/ 0 h 927927"/>
                <a:gd name="connsiteX6" fmla="*/ 3364027 w 4934948"/>
                <a:gd name="connsiteY6" fmla="*/ 15457 h 927927"/>
                <a:gd name="connsiteX7" fmla="*/ 4934948 w 4934948"/>
                <a:gd name="connsiteY7" fmla="*/ 463964 h 927927"/>
                <a:gd name="connsiteX0" fmla="*/ 3529288 w 4934948"/>
                <a:gd name="connsiteY0" fmla="*/ 927927 h 927927"/>
                <a:gd name="connsiteX1" fmla="*/ 7383 w 4934948"/>
                <a:gd name="connsiteY1" fmla="*/ 927927 h 927927"/>
                <a:gd name="connsiteX2" fmla="*/ 1577234 w 4934948"/>
                <a:gd name="connsiteY2" fmla="*/ 463964 h 927927"/>
                <a:gd name="connsiteX3" fmla="*/ 6313 w 4934948"/>
                <a:gd name="connsiteY3" fmla="*/ 15457 h 927927"/>
                <a:gd name="connsiteX4" fmla="*/ 64954 w 4934948"/>
                <a:gd name="connsiteY4" fmla="*/ 0 h 927927"/>
                <a:gd name="connsiteX5" fmla="*/ 3246746 w 4934948"/>
                <a:gd name="connsiteY5" fmla="*/ 0 h 927927"/>
                <a:gd name="connsiteX6" fmla="*/ 3364027 w 4934948"/>
                <a:gd name="connsiteY6" fmla="*/ 15457 h 927927"/>
                <a:gd name="connsiteX7" fmla="*/ 4934948 w 4934948"/>
                <a:gd name="connsiteY7" fmla="*/ 463964 h 927927"/>
                <a:gd name="connsiteX0" fmla="*/ 3529288 w 4934948"/>
                <a:gd name="connsiteY0" fmla="*/ 927927 h 927927"/>
                <a:gd name="connsiteX1" fmla="*/ 7383 w 4934948"/>
                <a:gd name="connsiteY1" fmla="*/ 927927 h 927927"/>
                <a:gd name="connsiteX2" fmla="*/ 1577234 w 4934948"/>
                <a:gd name="connsiteY2" fmla="*/ 463964 h 927927"/>
                <a:gd name="connsiteX3" fmla="*/ 6313 w 4934948"/>
                <a:gd name="connsiteY3" fmla="*/ 17040 h 927927"/>
                <a:gd name="connsiteX4" fmla="*/ 64954 w 4934948"/>
                <a:gd name="connsiteY4" fmla="*/ 0 h 927927"/>
                <a:gd name="connsiteX5" fmla="*/ 3246746 w 4934948"/>
                <a:gd name="connsiteY5" fmla="*/ 0 h 927927"/>
                <a:gd name="connsiteX6" fmla="*/ 3364027 w 4934948"/>
                <a:gd name="connsiteY6" fmla="*/ 15457 h 927927"/>
                <a:gd name="connsiteX7" fmla="*/ 4934948 w 4934948"/>
                <a:gd name="connsiteY7" fmla="*/ 463964 h 927927"/>
                <a:gd name="connsiteX0" fmla="*/ 3529288 w 4934948"/>
                <a:gd name="connsiteY0" fmla="*/ 927927 h 927927"/>
                <a:gd name="connsiteX1" fmla="*/ 7383 w 4934948"/>
                <a:gd name="connsiteY1" fmla="*/ 927927 h 927927"/>
                <a:gd name="connsiteX2" fmla="*/ 1224195 w 4934948"/>
                <a:gd name="connsiteY2" fmla="*/ 463964 h 927927"/>
                <a:gd name="connsiteX3" fmla="*/ 6313 w 4934948"/>
                <a:gd name="connsiteY3" fmla="*/ 17040 h 927927"/>
                <a:gd name="connsiteX4" fmla="*/ 64954 w 4934948"/>
                <a:gd name="connsiteY4" fmla="*/ 0 h 927927"/>
                <a:gd name="connsiteX5" fmla="*/ 3246746 w 4934948"/>
                <a:gd name="connsiteY5" fmla="*/ 0 h 927927"/>
                <a:gd name="connsiteX6" fmla="*/ 3364027 w 4934948"/>
                <a:gd name="connsiteY6" fmla="*/ 15457 h 927927"/>
                <a:gd name="connsiteX7" fmla="*/ 4934948 w 4934948"/>
                <a:gd name="connsiteY7" fmla="*/ 463964 h 927927"/>
                <a:gd name="connsiteX0" fmla="*/ 3529288 w 4934948"/>
                <a:gd name="connsiteY0" fmla="*/ 927927 h 927927"/>
                <a:gd name="connsiteX1" fmla="*/ 7383 w 4934948"/>
                <a:gd name="connsiteY1" fmla="*/ 927927 h 927927"/>
                <a:gd name="connsiteX2" fmla="*/ 1224195 w 4934948"/>
                <a:gd name="connsiteY2" fmla="*/ 463964 h 927927"/>
                <a:gd name="connsiteX3" fmla="*/ 6313 w 4934948"/>
                <a:gd name="connsiteY3" fmla="*/ 17040 h 927927"/>
                <a:gd name="connsiteX4" fmla="*/ 64954 w 4934948"/>
                <a:gd name="connsiteY4" fmla="*/ 0 h 927927"/>
                <a:gd name="connsiteX5" fmla="*/ 3246746 w 4934948"/>
                <a:gd name="connsiteY5" fmla="*/ 0 h 927927"/>
                <a:gd name="connsiteX6" fmla="*/ 3364027 w 4934948"/>
                <a:gd name="connsiteY6" fmla="*/ 15457 h 927927"/>
                <a:gd name="connsiteX7" fmla="*/ 4934948 w 4934948"/>
                <a:gd name="connsiteY7" fmla="*/ 463964 h 927927"/>
                <a:gd name="connsiteX0" fmla="*/ 3529288 w 4934948"/>
                <a:gd name="connsiteY0" fmla="*/ 927927 h 927927"/>
                <a:gd name="connsiteX1" fmla="*/ 7383 w 4934948"/>
                <a:gd name="connsiteY1" fmla="*/ 927927 h 927927"/>
                <a:gd name="connsiteX2" fmla="*/ 1224195 w 4934948"/>
                <a:gd name="connsiteY2" fmla="*/ 463964 h 927927"/>
                <a:gd name="connsiteX3" fmla="*/ 6313 w 4934948"/>
                <a:gd name="connsiteY3" fmla="*/ 17040 h 927927"/>
                <a:gd name="connsiteX4" fmla="*/ 64954 w 4934948"/>
                <a:gd name="connsiteY4" fmla="*/ 0 h 927927"/>
                <a:gd name="connsiteX5" fmla="*/ 3246746 w 4934948"/>
                <a:gd name="connsiteY5" fmla="*/ 0 h 927927"/>
                <a:gd name="connsiteX6" fmla="*/ 3364027 w 4934948"/>
                <a:gd name="connsiteY6" fmla="*/ 15457 h 927927"/>
                <a:gd name="connsiteX7" fmla="*/ 4934948 w 4934948"/>
                <a:gd name="connsiteY7" fmla="*/ 463964 h 927927"/>
                <a:gd name="connsiteX0" fmla="*/ 3528053 w 4933713"/>
                <a:gd name="connsiteY0" fmla="*/ 927927 h 927927"/>
                <a:gd name="connsiteX1" fmla="*/ 6148 w 4933713"/>
                <a:gd name="connsiteY1" fmla="*/ 927927 h 927927"/>
                <a:gd name="connsiteX2" fmla="*/ 1222960 w 4933713"/>
                <a:gd name="connsiteY2" fmla="*/ 463964 h 927927"/>
                <a:gd name="connsiteX3" fmla="*/ 5078 w 4933713"/>
                <a:gd name="connsiteY3" fmla="*/ 17040 h 927927"/>
                <a:gd name="connsiteX4" fmla="*/ 63719 w 4933713"/>
                <a:gd name="connsiteY4" fmla="*/ 0 h 927927"/>
                <a:gd name="connsiteX5" fmla="*/ 3245511 w 4933713"/>
                <a:gd name="connsiteY5" fmla="*/ 0 h 927927"/>
                <a:gd name="connsiteX6" fmla="*/ 3362792 w 4933713"/>
                <a:gd name="connsiteY6" fmla="*/ 15457 h 927927"/>
                <a:gd name="connsiteX7" fmla="*/ 4933713 w 4933713"/>
                <a:gd name="connsiteY7" fmla="*/ 463964 h 927927"/>
                <a:gd name="connsiteX0" fmla="*/ 3528322 w 4933982"/>
                <a:gd name="connsiteY0" fmla="*/ 927927 h 927927"/>
                <a:gd name="connsiteX1" fmla="*/ 6417 w 4933982"/>
                <a:gd name="connsiteY1" fmla="*/ 927927 h 927927"/>
                <a:gd name="connsiteX2" fmla="*/ 1223229 w 4933982"/>
                <a:gd name="connsiteY2" fmla="*/ 463964 h 927927"/>
                <a:gd name="connsiteX3" fmla="*/ 5347 w 4933982"/>
                <a:gd name="connsiteY3" fmla="*/ 17040 h 927927"/>
                <a:gd name="connsiteX4" fmla="*/ 63988 w 4933982"/>
                <a:gd name="connsiteY4" fmla="*/ 0 h 927927"/>
                <a:gd name="connsiteX5" fmla="*/ 3245780 w 4933982"/>
                <a:gd name="connsiteY5" fmla="*/ 0 h 927927"/>
                <a:gd name="connsiteX6" fmla="*/ 3363061 w 4933982"/>
                <a:gd name="connsiteY6" fmla="*/ 15457 h 927927"/>
                <a:gd name="connsiteX7" fmla="*/ 4933982 w 4933982"/>
                <a:gd name="connsiteY7" fmla="*/ 463964 h 927927"/>
                <a:gd name="connsiteX0" fmla="*/ 3528376 w 4934036"/>
                <a:gd name="connsiteY0" fmla="*/ 927927 h 927927"/>
                <a:gd name="connsiteX1" fmla="*/ 6471 w 4934036"/>
                <a:gd name="connsiteY1" fmla="*/ 927927 h 927927"/>
                <a:gd name="connsiteX2" fmla="*/ 1223283 w 4934036"/>
                <a:gd name="connsiteY2" fmla="*/ 463964 h 927927"/>
                <a:gd name="connsiteX3" fmla="*/ 5401 w 4934036"/>
                <a:gd name="connsiteY3" fmla="*/ 17040 h 927927"/>
                <a:gd name="connsiteX4" fmla="*/ 55558 w 4934036"/>
                <a:gd name="connsiteY4" fmla="*/ 0 h 927927"/>
                <a:gd name="connsiteX5" fmla="*/ 3245834 w 4934036"/>
                <a:gd name="connsiteY5" fmla="*/ 0 h 927927"/>
                <a:gd name="connsiteX6" fmla="*/ 3363115 w 4934036"/>
                <a:gd name="connsiteY6" fmla="*/ 15457 h 927927"/>
                <a:gd name="connsiteX7" fmla="*/ 4934036 w 4934036"/>
                <a:gd name="connsiteY7" fmla="*/ 463964 h 927927"/>
                <a:gd name="connsiteX0" fmla="*/ 3528376 w 4934036"/>
                <a:gd name="connsiteY0" fmla="*/ 927927 h 927927"/>
                <a:gd name="connsiteX1" fmla="*/ 6471 w 4934036"/>
                <a:gd name="connsiteY1" fmla="*/ 927927 h 927927"/>
                <a:gd name="connsiteX2" fmla="*/ 1223283 w 4934036"/>
                <a:gd name="connsiteY2" fmla="*/ 463964 h 927927"/>
                <a:gd name="connsiteX3" fmla="*/ 5401 w 4934036"/>
                <a:gd name="connsiteY3" fmla="*/ 17040 h 927927"/>
                <a:gd name="connsiteX4" fmla="*/ 55558 w 4934036"/>
                <a:gd name="connsiteY4" fmla="*/ 0 h 927927"/>
                <a:gd name="connsiteX5" fmla="*/ 3245834 w 4934036"/>
                <a:gd name="connsiteY5" fmla="*/ 0 h 927927"/>
                <a:gd name="connsiteX6" fmla="*/ 3403242 w 4934036"/>
                <a:gd name="connsiteY6" fmla="*/ 17040 h 927927"/>
                <a:gd name="connsiteX7" fmla="*/ 4934036 w 4934036"/>
                <a:gd name="connsiteY7" fmla="*/ 463964 h 927927"/>
                <a:gd name="connsiteX0" fmla="*/ 3528376 w 4621124"/>
                <a:gd name="connsiteY0" fmla="*/ 927927 h 927927"/>
                <a:gd name="connsiteX1" fmla="*/ 6471 w 4621124"/>
                <a:gd name="connsiteY1" fmla="*/ 927927 h 927927"/>
                <a:gd name="connsiteX2" fmla="*/ 1223283 w 4621124"/>
                <a:gd name="connsiteY2" fmla="*/ 463964 h 927927"/>
                <a:gd name="connsiteX3" fmla="*/ 5401 w 4621124"/>
                <a:gd name="connsiteY3" fmla="*/ 17040 h 927927"/>
                <a:gd name="connsiteX4" fmla="*/ 55558 w 4621124"/>
                <a:gd name="connsiteY4" fmla="*/ 0 h 927927"/>
                <a:gd name="connsiteX5" fmla="*/ 3245834 w 4621124"/>
                <a:gd name="connsiteY5" fmla="*/ 0 h 927927"/>
                <a:gd name="connsiteX6" fmla="*/ 3403242 w 4621124"/>
                <a:gd name="connsiteY6" fmla="*/ 17040 h 927927"/>
                <a:gd name="connsiteX7" fmla="*/ 4621124 w 4621124"/>
                <a:gd name="connsiteY7" fmla="*/ 463964 h 927927"/>
                <a:gd name="connsiteX0" fmla="*/ 3528376 w 4621124"/>
                <a:gd name="connsiteY0" fmla="*/ 927927 h 927927"/>
                <a:gd name="connsiteX1" fmla="*/ 6471 w 4621124"/>
                <a:gd name="connsiteY1" fmla="*/ 927927 h 927927"/>
                <a:gd name="connsiteX2" fmla="*/ 1223283 w 4621124"/>
                <a:gd name="connsiteY2" fmla="*/ 463964 h 927927"/>
                <a:gd name="connsiteX3" fmla="*/ 5401 w 4621124"/>
                <a:gd name="connsiteY3" fmla="*/ 17040 h 927927"/>
                <a:gd name="connsiteX4" fmla="*/ 55558 w 4621124"/>
                <a:gd name="connsiteY4" fmla="*/ 0 h 927927"/>
                <a:gd name="connsiteX5" fmla="*/ 3245834 w 4621124"/>
                <a:gd name="connsiteY5" fmla="*/ 0 h 927927"/>
                <a:gd name="connsiteX6" fmla="*/ 3403242 w 4621124"/>
                <a:gd name="connsiteY6" fmla="*/ 17040 h 927927"/>
                <a:gd name="connsiteX7" fmla="*/ 4621124 w 4621124"/>
                <a:gd name="connsiteY7" fmla="*/ 463964 h 927927"/>
                <a:gd name="connsiteX0" fmla="*/ 3528376 w 4621124"/>
                <a:gd name="connsiteY0" fmla="*/ 927927 h 927927"/>
                <a:gd name="connsiteX1" fmla="*/ 6471 w 4621124"/>
                <a:gd name="connsiteY1" fmla="*/ 927927 h 927927"/>
                <a:gd name="connsiteX2" fmla="*/ 1223283 w 4621124"/>
                <a:gd name="connsiteY2" fmla="*/ 463964 h 927927"/>
                <a:gd name="connsiteX3" fmla="*/ 5401 w 4621124"/>
                <a:gd name="connsiteY3" fmla="*/ 17040 h 927927"/>
                <a:gd name="connsiteX4" fmla="*/ 55558 w 4621124"/>
                <a:gd name="connsiteY4" fmla="*/ 0 h 927927"/>
                <a:gd name="connsiteX5" fmla="*/ 3245834 w 4621124"/>
                <a:gd name="connsiteY5" fmla="*/ 0 h 927927"/>
                <a:gd name="connsiteX6" fmla="*/ 3403242 w 4621124"/>
                <a:gd name="connsiteY6" fmla="*/ 17040 h 927927"/>
                <a:gd name="connsiteX7" fmla="*/ 4621124 w 4621124"/>
                <a:gd name="connsiteY7" fmla="*/ 463964 h 927927"/>
                <a:gd name="connsiteX0" fmla="*/ 3528376 w 4621124"/>
                <a:gd name="connsiteY0" fmla="*/ 927927 h 927927"/>
                <a:gd name="connsiteX1" fmla="*/ 6471 w 4621124"/>
                <a:gd name="connsiteY1" fmla="*/ 927927 h 927927"/>
                <a:gd name="connsiteX2" fmla="*/ 1223283 w 4621124"/>
                <a:gd name="connsiteY2" fmla="*/ 463964 h 927927"/>
                <a:gd name="connsiteX3" fmla="*/ 5401 w 4621124"/>
                <a:gd name="connsiteY3" fmla="*/ 17040 h 927927"/>
                <a:gd name="connsiteX4" fmla="*/ 55558 w 4621124"/>
                <a:gd name="connsiteY4" fmla="*/ 0 h 927927"/>
                <a:gd name="connsiteX5" fmla="*/ 3302923 w 4621124"/>
                <a:gd name="connsiteY5" fmla="*/ 0 h 927927"/>
                <a:gd name="connsiteX6" fmla="*/ 3403242 w 4621124"/>
                <a:gd name="connsiteY6" fmla="*/ 17040 h 927927"/>
                <a:gd name="connsiteX7" fmla="*/ 4621124 w 4621124"/>
                <a:gd name="connsiteY7" fmla="*/ 463964 h 927927"/>
                <a:gd name="connsiteX0" fmla="*/ 3544760 w 4621124"/>
                <a:gd name="connsiteY0" fmla="*/ 927927 h 927927"/>
                <a:gd name="connsiteX1" fmla="*/ 6471 w 4621124"/>
                <a:gd name="connsiteY1" fmla="*/ 927927 h 927927"/>
                <a:gd name="connsiteX2" fmla="*/ 1223283 w 4621124"/>
                <a:gd name="connsiteY2" fmla="*/ 463964 h 927927"/>
                <a:gd name="connsiteX3" fmla="*/ 5401 w 4621124"/>
                <a:gd name="connsiteY3" fmla="*/ 17040 h 927927"/>
                <a:gd name="connsiteX4" fmla="*/ 55558 w 4621124"/>
                <a:gd name="connsiteY4" fmla="*/ 0 h 927927"/>
                <a:gd name="connsiteX5" fmla="*/ 3302923 w 4621124"/>
                <a:gd name="connsiteY5" fmla="*/ 0 h 927927"/>
                <a:gd name="connsiteX6" fmla="*/ 3403242 w 4621124"/>
                <a:gd name="connsiteY6" fmla="*/ 17040 h 927927"/>
                <a:gd name="connsiteX7" fmla="*/ 4621124 w 4621124"/>
                <a:gd name="connsiteY7" fmla="*/ 463964 h 927927"/>
                <a:gd name="connsiteX0" fmla="*/ 3544760 w 4621124"/>
                <a:gd name="connsiteY0" fmla="*/ 927927 h 927927"/>
                <a:gd name="connsiteX1" fmla="*/ 6471 w 4621124"/>
                <a:gd name="connsiteY1" fmla="*/ 927927 h 927927"/>
                <a:gd name="connsiteX2" fmla="*/ 1223283 w 4621124"/>
                <a:gd name="connsiteY2" fmla="*/ 463964 h 927927"/>
                <a:gd name="connsiteX3" fmla="*/ 5401 w 4621124"/>
                <a:gd name="connsiteY3" fmla="*/ 17040 h 927927"/>
                <a:gd name="connsiteX4" fmla="*/ 55558 w 4621124"/>
                <a:gd name="connsiteY4" fmla="*/ 0 h 927927"/>
                <a:gd name="connsiteX5" fmla="*/ 3302923 w 4621124"/>
                <a:gd name="connsiteY5" fmla="*/ 0 h 927927"/>
                <a:gd name="connsiteX6" fmla="*/ 3403242 w 4621124"/>
                <a:gd name="connsiteY6" fmla="*/ 17040 h 927927"/>
                <a:gd name="connsiteX7" fmla="*/ 4621124 w 4621124"/>
                <a:gd name="connsiteY7" fmla="*/ 463964 h 927927"/>
                <a:gd name="connsiteX0" fmla="*/ 3544760 w 4621124"/>
                <a:gd name="connsiteY0" fmla="*/ 927927 h 927927"/>
                <a:gd name="connsiteX1" fmla="*/ 6471 w 4621124"/>
                <a:gd name="connsiteY1" fmla="*/ 927927 h 927927"/>
                <a:gd name="connsiteX2" fmla="*/ 853199 w 4621124"/>
                <a:gd name="connsiteY2" fmla="*/ 463964 h 927927"/>
                <a:gd name="connsiteX3" fmla="*/ 5401 w 4621124"/>
                <a:gd name="connsiteY3" fmla="*/ 17040 h 927927"/>
                <a:gd name="connsiteX4" fmla="*/ 55558 w 4621124"/>
                <a:gd name="connsiteY4" fmla="*/ 0 h 927927"/>
                <a:gd name="connsiteX5" fmla="*/ 3302923 w 4621124"/>
                <a:gd name="connsiteY5" fmla="*/ 0 h 927927"/>
                <a:gd name="connsiteX6" fmla="*/ 3403242 w 4621124"/>
                <a:gd name="connsiteY6" fmla="*/ 17040 h 927927"/>
                <a:gd name="connsiteX7" fmla="*/ 4621124 w 4621124"/>
                <a:gd name="connsiteY7" fmla="*/ 463964 h 927927"/>
                <a:gd name="connsiteX0" fmla="*/ 3544760 w 4621124"/>
                <a:gd name="connsiteY0" fmla="*/ 927927 h 927927"/>
                <a:gd name="connsiteX1" fmla="*/ 6471 w 4621124"/>
                <a:gd name="connsiteY1" fmla="*/ 927927 h 927927"/>
                <a:gd name="connsiteX2" fmla="*/ 853199 w 4621124"/>
                <a:gd name="connsiteY2" fmla="*/ 463964 h 927927"/>
                <a:gd name="connsiteX3" fmla="*/ 5401 w 4621124"/>
                <a:gd name="connsiteY3" fmla="*/ 17040 h 927927"/>
                <a:gd name="connsiteX4" fmla="*/ 55558 w 4621124"/>
                <a:gd name="connsiteY4" fmla="*/ 0 h 927927"/>
                <a:gd name="connsiteX5" fmla="*/ 3302923 w 4621124"/>
                <a:gd name="connsiteY5" fmla="*/ 0 h 927927"/>
                <a:gd name="connsiteX6" fmla="*/ 3403242 w 4621124"/>
                <a:gd name="connsiteY6" fmla="*/ 17040 h 927927"/>
                <a:gd name="connsiteX7" fmla="*/ 4621124 w 4621124"/>
                <a:gd name="connsiteY7" fmla="*/ 463964 h 927927"/>
                <a:gd name="connsiteX0" fmla="*/ 3544760 w 4621124"/>
                <a:gd name="connsiteY0" fmla="*/ 927927 h 927927"/>
                <a:gd name="connsiteX1" fmla="*/ 6471 w 4621124"/>
                <a:gd name="connsiteY1" fmla="*/ 927927 h 927927"/>
                <a:gd name="connsiteX2" fmla="*/ 853199 w 4621124"/>
                <a:gd name="connsiteY2" fmla="*/ 463964 h 927927"/>
                <a:gd name="connsiteX3" fmla="*/ 5401 w 4621124"/>
                <a:gd name="connsiteY3" fmla="*/ 17040 h 927927"/>
                <a:gd name="connsiteX4" fmla="*/ 55558 w 4621124"/>
                <a:gd name="connsiteY4" fmla="*/ 0 h 927927"/>
                <a:gd name="connsiteX5" fmla="*/ 3302923 w 4621124"/>
                <a:gd name="connsiteY5" fmla="*/ 0 h 927927"/>
                <a:gd name="connsiteX6" fmla="*/ 3403242 w 4621124"/>
                <a:gd name="connsiteY6" fmla="*/ 17040 h 927927"/>
                <a:gd name="connsiteX7" fmla="*/ 4621124 w 4621124"/>
                <a:gd name="connsiteY7" fmla="*/ 463964 h 927927"/>
                <a:gd name="connsiteX0" fmla="*/ 3542590 w 4618954"/>
                <a:gd name="connsiteY0" fmla="*/ 927927 h 927927"/>
                <a:gd name="connsiteX1" fmla="*/ 4301 w 4618954"/>
                <a:gd name="connsiteY1" fmla="*/ 927927 h 927927"/>
                <a:gd name="connsiteX2" fmla="*/ 851029 w 4618954"/>
                <a:gd name="connsiteY2" fmla="*/ 463964 h 927927"/>
                <a:gd name="connsiteX3" fmla="*/ 3231 w 4618954"/>
                <a:gd name="connsiteY3" fmla="*/ 17040 h 927927"/>
                <a:gd name="connsiteX4" fmla="*/ 53388 w 4618954"/>
                <a:gd name="connsiteY4" fmla="*/ 0 h 927927"/>
                <a:gd name="connsiteX5" fmla="*/ 3300753 w 4618954"/>
                <a:gd name="connsiteY5" fmla="*/ 0 h 927927"/>
                <a:gd name="connsiteX6" fmla="*/ 3401072 w 4618954"/>
                <a:gd name="connsiteY6" fmla="*/ 17040 h 927927"/>
                <a:gd name="connsiteX7" fmla="*/ 4618954 w 4618954"/>
                <a:gd name="connsiteY7" fmla="*/ 463964 h 927927"/>
                <a:gd name="connsiteX0" fmla="*/ 3543024 w 4619388"/>
                <a:gd name="connsiteY0" fmla="*/ 927927 h 927927"/>
                <a:gd name="connsiteX1" fmla="*/ 4735 w 4619388"/>
                <a:gd name="connsiteY1" fmla="*/ 927927 h 927927"/>
                <a:gd name="connsiteX2" fmla="*/ 851463 w 4619388"/>
                <a:gd name="connsiteY2" fmla="*/ 463964 h 927927"/>
                <a:gd name="connsiteX3" fmla="*/ 3665 w 4619388"/>
                <a:gd name="connsiteY3" fmla="*/ 17040 h 927927"/>
                <a:gd name="connsiteX4" fmla="*/ 53822 w 4619388"/>
                <a:gd name="connsiteY4" fmla="*/ 0 h 927927"/>
                <a:gd name="connsiteX5" fmla="*/ 3301187 w 4619388"/>
                <a:gd name="connsiteY5" fmla="*/ 0 h 927927"/>
                <a:gd name="connsiteX6" fmla="*/ 3401506 w 4619388"/>
                <a:gd name="connsiteY6" fmla="*/ 17040 h 927927"/>
                <a:gd name="connsiteX7" fmla="*/ 4619388 w 4619388"/>
                <a:gd name="connsiteY7" fmla="*/ 463964 h 927927"/>
                <a:gd name="connsiteX0" fmla="*/ 3543117 w 4619481"/>
                <a:gd name="connsiteY0" fmla="*/ 927927 h 927927"/>
                <a:gd name="connsiteX1" fmla="*/ 4828 w 4619481"/>
                <a:gd name="connsiteY1" fmla="*/ 927927 h 927927"/>
                <a:gd name="connsiteX2" fmla="*/ 851556 w 4619481"/>
                <a:gd name="connsiteY2" fmla="*/ 463964 h 927927"/>
                <a:gd name="connsiteX3" fmla="*/ 3758 w 4619481"/>
                <a:gd name="connsiteY3" fmla="*/ 17040 h 927927"/>
                <a:gd name="connsiteX4" fmla="*/ 38676 w 4619481"/>
                <a:gd name="connsiteY4" fmla="*/ 0 h 927927"/>
                <a:gd name="connsiteX5" fmla="*/ 3301280 w 4619481"/>
                <a:gd name="connsiteY5" fmla="*/ 0 h 927927"/>
                <a:gd name="connsiteX6" fmla="*/ 3401599 w 4619481"/>
                <a:gd name="connsiteY6" fmla="*/ 17040 h 927927"/>
                <a:gd name="connsiteX7" fmla="*/ 4619481 w 4619481"/>
                <a:gd name="connsiteY7" fmla="*/ 463964 h 927927"/>
                <a:gd name="connsiteX0" fmla="*/ 3543118 w 4619482"/>
                <a:gd name="connsiteY0" fmla="*/ 927927 h 927927"/>
                <a:gd name="connsiteX1" fmla="*/ 4829 w 4619482"/>
                <a:gd name="connsiteY1" fmla="*/ 927927 h 927927"/>
                <a:gd name="connsiteX2" fmla="*/ 851557 w 4619482"/>
                <a:gd name="connsiteY2" fmla="*/ 463964 h 927927"/>
                <a:gd name="connsiteX3" fmla="*/ 3759 w 4619482"/>
                <a:gd name="connsiteY3" fmla="*/ 17040 h 927927"/>
                <a:gd name="connsiteX4" fmla="*/ 38677 w 4619482"/>
                <a:gd name="connsiteY4" fmla="*/ 0 h 927927"/>
                <a:gd name="connsiteX5" fmla="*/ 3301281 w 4619482"/>
                <a:gd name="connsiteY5" fmla="*/ 0 h 927927"/>
                <a:gd name="connsiteX6" fmla="*/ 3429533 w 4619482"/>
                <a:gd name="connsiteY6" fmla="*/ 17040 h 927927"/>
                <a:gd name="connsiteX7" fmla="*/ 4619482 w 4619482"/>
                <a:gd name="connsiteY7" fmla="*/ 463964 h 927927"/>
                <a:gd name="connsiteX0" fmla="*/ 3543118 w 4277331"/>
                <a:gd name="connsiteY0" fmla="*/ 927927 h 927927"/>
                <a:gd name="connsiteX1" fmla="*/ 4829 w 4277331"/>
                <a:gd name="connsiteY1" fmla="*/ 927927 h 927927"/>
                <a:gd name="connsiteX2" fmla="*/ 851557 w 4277331"/>
                <a:gd name="connsiteY2" fmla="*/ 463964 h 927927"/>
                <a:gd name="connsiteX3" fmla="*/ 3759 w 4277331"/>
                <a:gd name="connsiteY3" fmla="*/ 17040 h 927927"/>
                <a:gd name="connsiteX4" fmla="*/ 38677 w 4277331"/>
                <a:gd name="connsiteY4" fmla="*/ 0 h 927927"/>
                <a:gd name="connsiteX5" fmla="*/ 3301281 w 4277331"/>
                <a:gd name="connsiteY5" fmla="*/ 0 h 927927"/>
                <a:gd name="connsiteX6" fmla="*/ 3429533 w 4277331"/>
                <a:gd name="connsiteY6" fmla="*/ 17040 h 927927"/>
                <a:gd name="connsiteX7" fmla="*/ 4277331 w 4277331"/>
                <a:gd name="connsiteY7" fmla="*/ 463964 h 927927"/>
                <a:gd name="connsiteX0" fmla="*/ 3543118 w 4277331"/>
                <a:gd name="connsiteY0" fmla="*/ 927927 h 927927"/>
                <a:gd name="connsiteX1" fmla="*/ 4829 w 4277331"/>
                <a:gd name="connsiteY1" fmla="*/ 927927 h 927927"/>
                <a:gd name="connsiteX2" fmla="*/ 851557 w 4277331"/>
                <a:gd name="connsiteY2" fmla="*/ 463964 h 927927"/>
                <a:gd name="connsiteX3" fmla="*/ 3759 w 4277331"/>
                <a:gd name="connsiteY3" fmla="*/ 17040 h 927927"/>
                <a:gd name="connsiteX4" fmla="*/ 38677 w 4277331"/>
                <a:gd name="connsiteY4" fmla="*/ 0 h 927927"/>
                <a:gd name="connsiteX5" fmla="*/ 3301281 w 4277331"/>
                <a:gd name="connsiteY5" fmla="*/ 0 h 927927"/>
                <a:gd name="connsiteX6" fmla="*/ 3429533 w 4277331"/>
                <a:gd name="connsiteY6" fmla="*/ 17040 h 927927"/>
                <a:gd name="connsiteX7" fmla="*/ 4277331 w 4277331"/>
                <a:gd name="connsiteY7" fmla="*/ 463964 h 927927"/>
                <a:gd name="connsiteX0" fmla="*/ 3543118 w 4277331"/>
                <a:gd name="connsiteY0" fmla="*/ 927927 h 927927"/>
                <a:gd name="connsiteX1" fmla="*/ 4829 w 4277331"/>
                <a:gd name="connsiteY1" fmla="*/ 927927 h 927927"/>
                <a:gd name="connsiteX2" fmla="*/ 851557 w 4277331"/>
                <a:gd name="connsiteY2" fmla="*/ 463964 h 927927"/>
                <a:gd name="connsiteX3" fmla="*/ 3759 w 4277331"/>
                <a:gd name="connsiteY3" fmla="*/ 17040 h 927927"/>
                <a:gd name="connsiteX4" fmla="*/ 38677 w 4277331"/>
                <a:gd name="connsiteY4" fmla="*/ 0 h 927927"/>
                <a:gd name="connsiteX5" fmla="*/ 3301281 w 4277331"/>
                <a:gd name="connsiteY5" fmla="*/ 0 h 927927"/>
                <a:gd name="connsiteX6" fmla="*/ 3429533 w 4277331"/>
                <a:gd name="connsiteY6" fmla="*/ 17040 h 927927"/>
                <a:gd name="connsiteX7" fmla="*/ 4277331 w 4277331"/>
                <a:gd name="connsiteY7" fmla="*/ 463964 h 927927"/>
                <a:gd name="connsiteX0" fmla="*/ 3543118 w 4277331"/>
                <a:gd name="connsiteY0" fmla="*/ 927927 h 927927"/>
                <a:gd name="connsiteX1" fmla="*/ 4829 w 4277331"/>
                <a:gd name="connsiteY1" fmla="*/ 927927 h 927927"/>
                <a:gd name="connsiteX2" fmla="*/ 851557 w 4277331"/>
                <a:gd name="connsiteY2" fmla="*/ 463964 h 927927"/>
                <a:gd name="connsiteX3" fmla="*/ 3759 w 4277331"/>
                <a:gd name="connsiteY3" fmla="*/ 17040 h 927927"/>
                <a:gd name="connsiteX4" fmla="*/ 38677 w 4277331"/>
                <a:gd name="connsiteY4" fmla="*/ 0 h 927927"/>
                <a:gd name="connsiteX5" fmla="*/ 3359699 w 4277331"/>
                <a:gd name="connsiteY5" fmla="*/ 0 h 927927"/>
                <a:gd name="connsiteX6" fmla="*/ 3429533 w 4277331"/>
                <a:gd name="connsiteY6" fmla="*/ 17040 h 927927"/>
                <a:gd name="connsiteX7" fmla="*/ 4277331 w 4277331"/>
                <a:gd name="connsiteY7" fmla="*/ 463964 h 927927"/>
                <a:gd name="connsiteX0" fmla="*/ 3528369 w 4277331"/>
                <a:gd name="connsiteY0" fmla="*/ 927927 h 927927"/>
                <a:gd name="connsiteX1" fmla="*/ 4829 w 4277331"/>
                <a:gd name="connsiteY1" fmla="*/ 927927 h 927927"/>
                <a:gd name="connsiteX2" fmla="*/ 851557 w 4277331"/>
                <a:gd name="connsiteY2" fmla="*/ 463964 h 927927"/>
                <a:gd name="connsiteX3" fmla="*/ 3759 w 4277331"/>
                <a:gd name="connsiteY3" fmla="*/ 17040 h 927927"/>
                <a:gd name="connsiteX4" fmla="*/ 38677 w 4277331"/>
                <a:gd name="connsiteY4" fmla="*/ 0 h 927927"/>
                <a:gd name="connsiteX5" fmla="*/ 3359699 w 4277331"/>
                <a:gd name="connsiteY5" fmla="*/ 0 h 927927"/>
                <a:gd name="connsiteX6" fmla="*/ 3429533 w 4277331"/>
                <a:gd name="connsiteY6" fmla="*/ 17040 h 927927"/>
                <a:gd name="connsiteX7" fmla="*/ 4277331 w 4277331"/>
                <a:gd name="connsiteY7" fmla="*/ 463964 h 927927"/>
                <a:gd name="connsiteX0" fmla="*/ 3528369 w 4277331"/>
                <a:gd name="connsiteY0" fmla="*/ 927927 h 927927"/>
                <a:gd name="connsiteX1" fmla="*/ 4829 w 4277331"/>
                <a:gd name="connsiteY1" fmla="*/ 927927 h 927927"/>
                <a:gd name="connsiteX2" fmla="*/ 851557 w 4277331"/>
                <a:gd name="connsiteY2" fmla="*/ 463964 h 927927"/>
                <a:gd name="connsiteX3" fmla="*/ 3759 w 4277331"/>
                <a:gd name="connsiteY3" fmla="*/ 34368 h 927927"/>
                <a:gd name="connsiteX4" fmla="*/ 38677 w 4277331"/>
                <a:gd name="connsiteY4" fmla="*/ 0 h 927927"/>
                <a:gd name="connsiteX5" fmla="*/ 3359699 w 4277331"/>
                <a:gd name="connsiteY5" fmla="*/ 0 h 927927"/>
                <a:gd name="connsiteX6" fmla="*/ 3429533 w 4277331"/>
                <a:gd name="connsiteY6" fmla="*/ 17040 h 927927"/>
                <a:gd name="connsiteX7" fmla="*/ 4277331 w 4277331"/>
                <a:gd name="connsiteY7" fmla="*/ 463964 h 927927"/>
                <a:gd name="connsiteX0" fmla="*/ 3528369 w 4277331"/>
                <a:gd name="connsiteY0" fmla="*/ 927927 h 927927"/>
                <a:gd name="connsiteX1" fmla="*/ 4829 w 4277331"/>
                <a:gd name="connsiteY1" fmla="*/ 927927 h 927927"/>
                <a:gd name="connsiteX2" fmla="*/ 420145 w 4277331"/>
                <a:gd name="connsiteY2" fmla="*/ 463964 h 927927"/>
                <a:gd name="connsiteX3" fmla="*/ 3759 w 4277331"/>
                <a:gd name="connsiteY3" fmla="*/ 34368 h 927927"/>
                <a:gd name="connsiteX4" fmla="*/ 38677 w 4277331"/>
                <a:gd name="connsiteY4" fmla="*/ 0 h 927927"/>
                <a:gd name="connsiteX5" fmla="*/ 3359699 w 4277331"/>
                <a:gd name="connsiteY5" fmla="*/ 0 h 927927"/>
                <a:gd name="connsiteX6" fmla="*/ 3429533 w 4277331"/>
                <a:gd name="connsiteY6" fmla="*/ 17040 h 927927"/>
                <a:gd name="connsiteX7" fmla="*/ 4277331 w 4277331"/>
                <a:gd name="connsiteY7" fmla="*/ 463964 h 927927"/>
                <a:gd name="connsiteX0" fmla="*/ 3528369 w 4277331"/>
                <a:gd name="connsiteY0" fmla="*/ 927927 h 927927"/>
                <a:gd name="connsiteX1" fmla="*/ 4829 w 4277331"/>
                <a:gd name="connsiteY1" fmla="*/ 927927 h 927927"/>
                <a:gd name="connsiteX2" fmla="*/ 420145 w 4277331"/>
                <a:gd name="connsiteY2" fmla="*/ 463964 h 927927"/>
                <a:gd name="connsiteX3" fmla="*/ 3759 w 4277331"/>
                <a:gd name="connsiteY3" fmla="*/ 34368 h 927927"/>
                <a:gd name="connsiteX4" fmla="*/ 38677 w 4277331"/>
                <a:gd name="connsiteY4" fmla="*/ 0 h 927927"/>
                <a:gd name="connsiteX5" fmla="*/ 3359699 w 4277331"/>
                <a:gd name="connsiteY5" fmla="*/ 0 h 927927"/>
                <a:gd name="connsiteX6" fmla="*/ 3429533 w 4277331"/>
                <a:gd name="connsiteY6" fmla="*/ 17040 h 927927"/>
                <a:gd name="connsiteX7" fmla="*/ 4277331 w 4277331"/>
                <a:gd name="connsiteY7" fmla="*/ 463964 h 927927"/>
                <a:gd name="connsiteX0" fmla="*/ 3528369 w 4277331"/>
                <a:gd name="connsiteY0" fmla="*/ 927927 h 927927"/>
                <a:gd name="connsiteX1" fmla="*/ 4829 w 4277331"/>
                <a:gd name="connsiteY1" fmla="*/ 927927 h 927927"/>
                <a:gd name="connsiteX2" fmla="*/ 420145 w 4277331"/>
                <a:gd name="connsiteY2" fmla="*/ 463964 h 927927"/>
                <a:gd name="connsiteX3" fmla="*/ 3759 w 4277331"/>
                <a:gd name="connsiteY3" fmla="*/ 34368 h 927927"/>
                <a:gd name="connsiteX4" fmla="*/ 38677 w 4277331"/>
                <a:gd name="connsiteY4" fmla="*/ 0 h 927927"/>
                <a:gd name="connsiteX5" fmla="*/ 3359699 w 4277331"/>
                <a:gd name="connsiteY5" fmla="*/ 0 h 927927"/>
                <a:gd name="connsiteX6" fmla="*/ 3429533 w 4277331"/>
                <a:gd name="connsiteY6" fmla="*/ 17040 h 927927"/>
                <a:gd name="connsiteX7" fmla="*/ 4277331 w 4277331"/>
                <a:gd name="connsiteY7" fmla="*/ 463964 h 927927"/>
                <a:gd name="connsiteX0" fmla="*/ 3528369 w 4277331"/>
                <a:gd name="connsiteY0" fmla="*/ 927927 h 927927"/>
                <a:gd name="connsiteX1" fmla="*/ 4829 w 4277331"/>
                <a:gd name="connsiteY1" fmla="*/ 927927 h 927927"/>
                <a:gd name="connsiteX2" fmla="*/ 420145 w 4277331"/>
                <a:gd name="connsiteY2" fmla="*/ 463964 h 927927"/>
                <a:gd name="connsiteX3" fmla="*/ 3759 w 4277331"/>
                <a:gd name="connsiteY3" fmla="*/ 34368 h 927927"/>
                <a:gd name="connsiteX4" fmla="*/ 38677 w 4277331"/>
                <a:gd name="connsiteY4" fmla="*/ 0 h 927927"/>
                <a:gd name="connsiteX5" fmla="*/ 3359699 w 4277331"/>
                <a:gd name="connsiteY5" fmla="*/ 0 h 927927"/>
                <a:gd name="connsiteX6" fmla="*/ 3429533 w 4277331"/>
                <a:gd name="connsiteY6" fmla="*/ 17040 h 927927"/>
                <a:gd name="connsiteX7" fmla="*/ 4277331 w 4277331"/>
                <a:gd name="connsiteY7" fmla="*/ 463964 h 927927"/>
                <a:gd name="connsiteX0" fmla="*/ 3528369 w 4277331"/>
                <a:gd name="connsiteY0" fmla="*/ 927927 h 927927"/>
                <a:gd name="connsiteX1" fmla="*/ 4829 w 4277331"/>
                <a:gd name="connsiteY1" fmla="*/ 927927 h 927927"/>
                <a:gd name="connsiteX2" fmla="*/ 420145 w 4277331"/>
                <a:gd name="connsiteY2" fmla="*/ 463964 h 927927"/>
                <a:gd name="connsiteX3" fmla="*/ 3759 w 4277331"/>
                <a:gd name="connsiteY3" fmla="*/ 34368 h 927927"/>
                <a:gd name="connsiteX4" fmla="*/ 38677 w 4277331"/>
                <a:gd name="connsiteY4" fmla="*/ 0 h 927927"/>
                <a:gd name="connsiteX5" fmla="*/ 3359699 w 4277331"/>
                <a:gd name="connsiteY5" fmla="*/ 0 h 927927"/>
                <a:gd name="connsiteX6" fmla="*/ 3429533 w 4277331"/>
                <a:gd name="connsiteY6" fmla="*/ 17040 h 927927"/>
                <a:gd name="connsiteX7" fmla="*/ 4277331 w 4277331"/>
                <a:gd name="connsiteY7" fmla="*/ 463964 h 927927"/>
                <a:gd name="connsiteX0" fmla="*/ 3528369 w 4277331"/>
                <a:gd name="connsiteY0" fmla="*/ 927927 h 927927"/>
                <a:gd name="connsiteX1" fmla="*/ 4829 w 4277331"/>
                <a:gd name="connsiteY1" fmla="*/ 927927 h 927927"/>
                <a:gd name="connsiteX2" fmla="*/ 420145 w 4277331"/>
                <a:gd name="connsiteY2" fmla="*/ 463964 h 927927"/>
                <a:gd name="connsiteX3" fmla="*/ 3759 w 4277331"/>
                <a:gd name="connsiteY3" fmla="*/ 34368 h 927927"/>
                <a:gd name="connsiteX4" fmla="*/ 38676 w 4277331"/>
                <a:gd name="connsiteY4" fmla="*/ 0 h 927927"/>
                <a:gd name="connsiteX5" fmla="*/ 3359699 w 4277331"/>
                <a:gd name="connsiteY5" fmla="*/ 0 h 927927"/>
                <a:gd name="connsiteX6" fmla="*/ 3429533 w 4277331"/>
                <a:gd name="connsiteY6" fmla="*/ 17040 h 927927"/>
                <a:gd name="connsiteX7" fmla="*/ 4277331 w 4277331"/>
                <a:gd name="connsiteY7" fmla="*/ 463964 h 927927"/>
                <a:gd name="connsiteX0" fmla="*/ 3528369 w 4277331"/>
                <a:gd name="connsiteY0" fmla="*/ 927927 h 927927"/>
                <a:gd name="connsiteX1" fmla="*/ 4829 w 4277331"/>
                <a:gd name="connsiteY1" fmla="*/ 927927 h 927927"/>
                <a:gd name="connsiteX2" fmla="*/ 420145 w 4277331"/>
                <a:gd name="connsiteY2" fmla="*/ 463964 h 927927"/>
                <a:gd name="connsiteX3" fmla="*/ 3759 w 4277331"/>
                <a:gd name="connsiteY3" fmla="*/ 34368 h 927927"/>
                <a:gd name="connsiteX4" fmla="*/ 38676 w 4277331"/>
                <a:gd name="connsiteY4" fmla="*/ 0 h 927927"/>
                <a:gd name="connsiteX5" fmla="*/ 3359699 w 4277331"/>
                <a:gd name="connsiteY5" fmla="*/ 0 h 927927"/>
                <a:gd name="connsiteX6" fmla="*/ 3457467 w 4277331"/>
                <a:gd name="connsiteY6" fmla="*/ 34368 h 927927"/>
                <a:gd name="connsiteX7" fmla="*/ 4277331 w 4277331"/>
                <a:gd name="connsiteY7" fmla="*/ 463964 h 927927"/>
                <a:gd name="connsiteX0" fmla="*/ 3528369 w 3873853"/>
                <a:gd name="connsiteY0" fmla="*/ 927927 h 927927"/>
                <a:gd name="connsiteX1" fmla="*/ 4829 w 3873853"/>
                <a:gd name="connsiteY1" fmla="*/ 927927 h 927927"/>
                <a:gd name="connsiteX2" fmla="*/ 420145 w 3873853"/>
                <a:gd name="connsiteY2" fmla="*/ 463964 h 927927"/>
                <a:gd name="connsiteX3" fmla="*/ 3759 w 3873853"/>
                <a:gd name="connsiteY3" fmla="*/ 34368 h 927927"/>
                <a:gd name="connsiteX4" fmla="*/ 38676 w 3873853"/>
                <a:gd name="connsiteY4" fmla="*/ 0 h 927927"/>
                <a:gd name="connsiteX5" fmla="*/ 3359699 w 3873853"/>
                <a:gd name="connsiteY5" fmla="*/ 0 h 927927"/>
                <a:gd name="connsiteX6" fmla="*/ 3457467 w 3873853"/>
                <a:gd name="connsiteY6" fmla="*/ 34368 h 927927"/>
                <a:gd name="connsiteX7" fmla="*/ 3873853 w 3873853"/>
                <a:gd name="connsiteY7" fmla="*/ 463964 h 927927"/>
                <a:gd name="connsiteX0" fmla="*/ 3528369 w 3873853"/>
                <a:gd name="connsiteY0" fmla="*/ 927927 h 927927"/>
                <a:gd name="connsiteX1" fmla="*/ 4829 w 3873853"/>
                <a:gd name="connsiteY1" fmla="*/ 927927 h 927927"/>
                <a:gd name="connsiteX2" fmla="*/ 420145 w 3873853"/>
                <a:gd name="connsiteY2" fmla="*/ 463964 h 927927"/>
                <a:gd name="connsiteX3" fmla="*/ 3759 w 3873853"/>
                <a:gd name="connsiteY3" fmla="*/ 34368 h 927927"/>
                <a:gd name="connsiteX4" fmla="*/ 38676 w 3873853"/>
                <a:gd name="connsiteY4" fmla="*/ 0 h 927927"/>
                <a:gd name="connsiteX5" fmla="*/ 3359699 w 3873853"/>
                <a:gd name="connsiteY5" fmla="*/ 0 h 927927"/>
                <a:gd name="connsiteX6" fmla="*/ 3457467 w 3873853"/>
                <a:gd name="connsiteY6" fmla="*/ 34368 h 927927"/>
                <a:gd name="connsiteX7" fmla="*/ 3873853 w 3873853"/>
                <a:gd name="connsiteY7" fmla="*/ 463964 h 927927"/>
                <a:gd name="connsiteX0" fmla="*/ 3528369 w 3873853"/>
                <a:gd name="connsiteY0" fmla="*/ 927927 h 927927"/>
                <a:gd name="connsiteX1" fmla="*/ 4829 w 3873853"/>
                <a:gd name="connsiteY1" fmla="*/ 927927 h 927927"/>
                <a:gd name="connsiteX2" fmla="*/ 420145 w 3873853"/>
                <a:gd name="connsiteY2" fmla="*/ 463964 h 927927"/>
                <a:gd name="connsiteX3" fmla="*/ 3759 w 3873853"/>
                <a:gd name="connsiteY3" fmla="*/ 34368 h 927927"/>
                <a:gd name="connsiteX4" fmla="*/ 38676 w 3873853"/>
                <a:gd name="connsiteY4" fmla="*/ 0 h 927927"/>
                <a:gd name="connsiteX5" fmla="*/ 3359699 w 3873853"/>
                <a:gd name="connsiteY5" fmla="*/ 0 h 927927"/>
                <a:gd name="connsiteX6" fmla="*/ 3457467 w 3873853"/>
                <a:gd name="connsiteY6" fmla="*/ 34368 h 927927"/>
                <a:gd name="connsiteX7" fmla="*/ 3873853 w 3873853"/>
                <a:gd name="connsiteY7" fmla="*/ 463964 h 927927"/>
                <a:gd name="connsiteX0" fmla="*/ 3528369 w 3873853"/>
                <a:gd name="connsiteY0" fmla="*/ 927927 h 927927"/>
                <a:gd name="connsiteX1" fmla="*/ 4829 w 3873853"/>
                <a:gd name="connsiteY1" fmla="*/ 927927 h 927927"/>
                <a:gd name="connsiteX2" fmla="*/ 420145 w 3873853"/>
                <a:gd name="connsiteY2" fmla="*/ 463964 h 927927"/>
                <a:gd name="connsiteX3" fmla="*/ 3759 w 3873853"/>
                <a:gd name="connsiteY3" fmla="*/ 34368 h 927927"/>
                <a:gd name="connsiteX4" fmla="*/ 38676 w 3873853"/>
                <a:gd name="connsiteY4" fmla="*/ 0 h 927927"/>
                <a:gd name="connsiteX5" fmla="*/ 3387631 w 3873853"/>
                <a:gd name="connsiteY5" fmla="*/ 0 h 927927"/>
                <a:gd name="connsiteX6" fmla="*/ 3457467 w 3873853"/>
                <a:gd name="connsiteY6" fmla="*/ 34368 h 927927"/>
                <a:gd name="connsiteX7" fmla="*/ 3873853 w 3873853"/>
                <a:gd name="connsiteY7" fmla="*/ 463964 h 927927"/>
                <a:gd name="connsiteX0" fmla="*/ 3556304 w 3873853"/>
                <a:gd name="connsiteY0" fmla="*/ 927927 h 927927"/>
                <a:gd name="connsiteX1" fmla="*/ 4829 w 3873853"/>
                <a:gd name="connsiteY1" fmla="*/ 927927 h 927927"/>
                <a:gd name="connsiteX2" fmla="*/ 420145 w 3873853"/>
                <a:gd name="connsiteY2" fmla="*/ 463964 h 927927"/>
                <a:gd name="connsiteX3" fmla="*/ 3759 w 3873853"/>
                <a:gd name="connsiteY3" fmla="*/ 34368 h 927927"/>
                <a:gd name="connsiteX4" fmla="*/ 38676 w 3873853"/>
                <a:gd name="connsiteY4" fmla="*/ 0 h 927927"/>
                <a:gd name="connsiteX5" fmla="*/ 3387631 w 3873853"/>
                <a:gd name="connsiteY5" fmla="*/ 0 h 927927"/>
                <a:gd name="connsiteX6" fmla="*/ 3457467 w 3873853"/>
                <a:gd name="connsiteY6" fmla="*/ 34368 h 927927"/>
                <a:gd name="connsiteX7" fmla="*/ 3873853 w 3873853"/>
                <a:gd name="connsiteY7" fmla="*/ 463964 h 927927"/>
                <a:gd name="connsiteX0" fmla="*/ 3556304 w 3873853"/>
                <a:gd name="connsiteY0" fmla="*/ 927927 h 927927"/>
                <a:gd name="connsiteX1" fmla="*/ 4829 w 3873853"/>
                <a:gd name="connsiteY1" fmla="*/ 927927 h 927927"/>
                <a:gd name="connsiteX2" fmla="*/ 420145 w 3873853"/>
                <a:gd name="connsiteY2" fmla="*/ 463964 h 927927"/>
                <a:gd name="connsiteX3" fmla="*/ 3759 w 3873853"/>
                <a:gd name="connsiteY3" fmla="*/ 77327 h 927927"/>
                <a:gd name="connsiteX4" fmla="*/ 38676 w 3873853"/>
                <a:gd name="connsiteY4" fmla="*/ 0 h 927927"/>
                <a:gd name="connsiteX5" fmla="*/ 3387631 w 3873853"/>
                <a:gd name="connsiteY5" fmla="*/ 0 h 927927"/>
                <a:gd name="connsiteX6" fmla="*/ 3457467 w 3873853"/>
                <a:gd name="connsiteY6" fmla="*/ 34368 h 927927"/>
                <a:gd name="connsiteX7" fmla="*/ 3873853 w 3873853"/>
                <a:gd name="connsiteY7" fmla="*/ 463964 h 927927"/>
                <a:gd name="connsiteX0" fmla="*/ 3556304 w 3873853"/>
                <a:gd name="connsiteY0" fmla="*/ 927927 h 927927"/>
                <a:gd name="connsiteX1" fmla="*/ 4829 w 3873853"/>
                <a:gd name="connsiteY1" fmla="*/ 927927 h 927927"/>
                <a:gd name="connsiteX2" fmla="*/ 184455 w 3873853"/>
                <a:gd name="connsiteY2" fmla="*/ 463964 h 927927"/>
                <a:gd name="connsiteX3" fmla="*/ 3759 w 3873853"/>
                <a:gd name="connsiteY3" fmla="*/ 77327 h 927927"/>
                <a:gd name="connsiteX4" fmla="*/ 38676 w 3873853"/>
                <a:gd name="connsiteY4" fmla="*/ 0 h 927927"/>
                <a:gd name="connsiteX5" fmla="*/ 3387631 w 3873853"/>
                <a:gd name="connsiteY5" fmla="*/ 0 h 927927"/>
                <a:gd name="connsiteX6" fmla="*/ 3457467 w 3873853"/>
                <a:gd name="connsiteY6" fmla="*/ 34368 h 927927"/>
                <a:gd name="connsiteX7" fmla="*/ 3873853 w 3873853"/>
                <a:gd name="connsiteY7" fmla="*/ 463964 h 927927"/>
                <a:gd name="connsiteX0" fmla="*/ 3556304 w 3873853"/>
                <a:gd name="connsiteY0" fmla="*/ 927927 h 927927"/>
                <a:gd name="connsiteX1" fmla="*/ 4829 w 3873853"/>
                <a:gd name="connsiteY1" fmla="*/ 927927 h 927927"/>
                <a:gd name="connsiteX2" fmla="*/ 184455 w 3873853"/>
                <a:gd name="connsiteY2" fmla="*/ 463964 h 927927"/>
                <a:gd name="connsiteX3" fmla="*/ 3759 w 3873853"/>
                <a:gd name="connsiteY3" fmla="*/ 77327 h 927927"/>
                <a:gd name="connsiteX4" fmla="*/ 38676 w 3873853"/>
                <a:gd name="connsiteY4" fmla="*/ 0 h 927927"/>
                <a:gd name="connsiteX5" fmla="*/ 3387631 w 3873853"/>
                <a:gd name="connsiteY5" fmla="*/ 0 h 927927"/>
                <a:gd name="connsiteX6" fmla="*/ 3457467 w 3873853"/>
                <a:gd name="connsiteY6" fmla="*/ 34368 h 927927"/>
                <a:gd name="connsiteX7" fmla="*/ 3873853 w 3873853"/>
                <a:gd name="connsiteY7" fmla="*/ 463964 h 927927"/>
                <a:gd name="connsiteX0" fmla="*/ 3556304 w 3873853"/>
                <a:gd name="connsiteY0" fmla="*/ 927927 h 927927"/>
                <a:gd name="connsiteX1" fmla="*/ 4829 w 3873853"/>
                <a:gd name="connsiteY1" fmla="*/ 927927 h 927927"/>
                <a:gd name="connsiteX2" fmla="*/ 184455 w 3873853"/>
                <a:gd name="connsiteY2" fmla="*/ 463964 h 927927"/>
                <a:gd name="connsiteX3" fmla="*/ 3759 w 3873853"/>
                <a:gd name="connsiteY3" fmla="*/ 77327 h 927927"/>
                <a:gd name="connsiteX4" fmla="*/ 38676 w 3873853"/>
                <a:gd name="connsiteY4" fmla="*/ 0 h 927927"/>
                <a:gd name="connsiteX5" fmla="*/ 3387631 w 3873853"/>
                <a:gd name="connsiteY5" fmla="*/ 0 h 927927"/>
                <a:gd name="connsiteX6" fmla="*/ 3457467 w 3873853"/>
                <a:gd name="connsiteY6" fmla="*/ 34368 h 927927"/>
                <a:gd name="connsiteX7" fmla="*/ 3873853 w 3873853"/>
                <a:gd name="connsiteY7" fmla="*/ 463964 h 927927"/>
                <a:gd name="connsiteX0" fmla="*/ 3556304 w 3873853"/>
                <a:gd name="connsiteY0" fmla="*/ 927927 h 927927"/>
                <a:gd name="connsiteX1" fmla="*/ 4829 w 3873853"/>
                <a:gd name="connsiteY1" fmla="*/ 927927 h 927927"/>
                <a:gd name="connsiteX2" fmla="*/ 184455 w 3873853"/>
                <a:gd name="connsiteY2" fmla="*/ 463964 h 927927"/>
                <a:gd name="connsiteX3" fmla="*/ 3759 w 3873853"/>
                <a:gd name="connsiteY3" fmla="*/ 77327 h 927927"/>
                <a:gd name="connsiteX4" fmla="*/ 38676 w 3873853"/>
                <a:gd name="connsiteY4" fmla="*/ 0 h 927927"/>
                <a:gd name="connsiteX5" fmla="*/ 3387631 w 3873853"/>
                <a:gd name="connsiteY5" fmla="*/ 0 h 927927"/>
                <a:gd name="connsiteX6" fmla="*/ 3457467 w 3873853"/>
                <a:gd name="connsiteY6" fmla="*/ 34368 h 927927"/>
                <a:gd name="connsiteX7" fmla="*/ 3873853 w 3873853"/>
                <a:gd name="connsiteY7" fmla="*/ 463964 h 927927"/>
                <a:gd name="connsiteX0" fmla="*/ 3556304 w 3873853"/>
                <a:gd name="connsiteY0" fmla="*/ 927927 h 927927"/>
                <a:gd name="connsiteX1" fmla="*/ 4829 w 3873853"/>
                <a:gd name="connsiteY1" fmla="*/ 927927 h 927927"/>
                <a:gd name="connsiteX2" fmla="*/ 184455 w 3873853"/>
                <a:gd name="connsiteY2" fmla="*/ 463964 h 927927"/>
                <a:gd name="connsiteX3" fmla="*/ 3759 w 3873853"/>
                <a:gd name="connsiteY3" fmla="*/ 77327 h 927927"/>
                <a:gd name="connsiteX4" fmla="*/ 38676 w 3873853"/>
                <a:gd name="connsiteY4" fmla="*/ 0 h 927927"/>
                <a:gd name="connsiteX5" fmla="*/ 3387631 w 3873853"/>
                <a:gd name="connsiteY5" fmla="*/ 0 h 927927"/>
                <a:gd name="connsiteX6" fmla="*/ 3457467 w 3873853"/>
                <a:gd name="connsiteY6" fmla="*/ 34368 h 927927"/>
                <a:gd name="connsiteX7" fmla="*/ 3873853 w 3873853"/>
                <a:gd name="connsiteY7" fmla="*/ 463964 h 927927"/>
                <a:gd name="connsiteX0" fmla="*/ 3556304 w 3873853"/>
                <a:gd name="connsiteY0" fmla="*/ 927927 h 927927"/>
                <a:gd name="connsiteX1" fmla="*/ 4829 w 3873853"/>
                <a:gd name="connsiteY1" fmla="*/ 927927 h 927927"/>
                <a:gd name="connsiteX2" fmla="*/ 184455 w 3873853"/>
                <a:gd name="connsiteY2" fmla="*/ 463964 h 927927"/>
                <a:gd name="connsiteX3" fmla="*/ 3759 w 3873853"/>
                <a:gd name="connsiteY3" fmla="*/ 77327 h 927927"/>
                <a:gd name="connsiteX4" fmla="*/ 38676 w 3873853"/>
                <a:gd name="connsiteY4" fmla="*/ 0 h 927927"/>
                <a:gd name="connsiteX5" fmla="*/ 3387631 w 3873853"/>
                <a:gd name="connsiteY5" fmla="*/ 0 h 927927"/>
                <a:gd name="connsiteX6" fmla="*/ 3457467 w 3873853"/>
                <a:gd name="connsiteY6" fmla="*/ 34368 h 927927"/>
                <a:gd name="connsiteX7" fmla="*/ 3873853 w 3873853"/>
                <a:gd name="connsiteY7" fmla="*/ 463964 h 927927"/>
                <a:gd name="connsiteX0" fmla="*/ 3556304 w 3873853"/>
                <a:gd name="connsiteY0" fmla="*/ 927927 h 927927"/>
                <a:gd name="connsiteX1" fmla="*/ 4829 w 3873853"/>
                <a:gd name="connsiteY1" fmla="*/ 927927 h 927927"/>
                <a:gd name="connsiteX2" fmla="*/ 184455 w 3873853"/>
                <a:gd name="connsiteY2" fmla="*/ 463964 h 927927"/>
                <a:gd name="connsiteX3" fmla="*/ 3759 w 3873853"/>
                <a:gd name="connsiteY3" fmla="*/ 77327 h 927927"/>
                <a:gd name="connsiteX4" fmla="*/ 38676 w 3873853"/>
                <a:gd name="connsiteY4" fmla="*/ 0 h 927927"/>
                <a:gd name="connsiteX5" fmla="*/ 3387631 w 3873853"/>
                <a:gd name="connsiteY5" fmla="*/ 0 h 927927"/>
                <a:gd name="connsiteX6" fmla="*/ 3485400 w 3873853"/>
                <a:gd name="connsiteY6" fmla="*/ 77327 h 927927"/>
                <a:gd name="connsiteX7" fmla="*/ 3873853 w 3873853"/>
                <a:gd name="connsiteY7" fmla="*/ 463964 h 927927"/>
                <a:gd name="connsiteX0" fmla="*/ 3556304 w 3666097"/>
                <a:gd name="connsiteY0" fmla="*/ 927927 h 927927"/>
                <a:gd name="connsiteX1" fmla="*/ 4829 w 3666097"/>
                <a:gd name="connsiteY1" fmla="*/ 927927 h 927927"/>
                <a:gd name="connsiteX2" fmla="*/ 184455 w 3666097"/>
                <a:gd name="connsiteY2" fmla="*/ 463964 h 927927"/>
                <a:gd name="connsiteX3" fmla="*/ 3759 w 3666097"/>
                <a:gd name="connsiteY3" fmla="*/ 77327 h 927927"/>
                <a:gd name="connsiteX4" fmla="*/ 38676 w 3666097"/>
                <a:gd name="connsiteY4" fmla="*/ 0 h 927927"/>
                <a:gd name="connsiteX5" fmla="*/ 3387631 w 3666097"/>
                <a:gd name="connsiteY5" fmla="*/ 0 h 927927"/>
                <a:gd name="connsiteX6" fmla="*/ 3485400 w 3666097"/>
                <a:gd name="connsiteY6" fmla="*/ 77327 h 927927"/>
                <a:gd name="connsiteX7" fmla="*/ 3666097 w 3666097"/>
                <a:gd name="connsiteY7" fmla="*/ 463964 h 927927"/>
                <a:gd name="connsiteX0" fmla="*/ 3556304 w 3666097"/>
                <a:gd name="connsiteY0" fmla="*/ 927927 h 927927"/>
                <a:gd name="connsiteX1" fmla="*/ 4829 w 3666097"/>
                <a:gd name="connsiteY1" fmla="*/ 927927 h 927927"/>
                <a:gd name="connsiteX2" fmla="*/ 184455 w 3666097"/>
                <a:gd name="connsiteY2" fmla="*/ 463964 h 927927"/>
                <a:gd name="connsiteX3" fmla="*/ 3759 w 3666097"/>
                <a:gd name="connsiteY3" fmla="*/ 77327 h 927927"/>
                <a:gd name="connsiteX4" fmla="*/ 38676 w 3666097"/>
                <a:gd name="connsiteY4" fmla="*/ 0 h 927927"/>
                <a:gd name="connsiteX5" fmla="*/ 3387631 w 3666097"/>
                <a:gd name="connsiteY5" fmla="*/ 0 h 927927"/>
                <a:gd name="connsiteX6" fmla="*/ 3485400 w 3666097"/>
                <a:gd name="connsiteY6" fmla="*/ 77327 h 927927"/>
                <a:gd name="connsiteX7" fmla="*/ 3666097 w 3666097"/>
                <a:gd name="connsiteY7" fmla="*/ 463964 h 927927"/>
                <a:gd name="connsiteX0" fmla="*/ 3556304 w 3666097"/>
                <a:gd name="connsiteY0" fmla="*/ 927927 h 927927"/>
                <a:gd name="connsiteX1" fmla="*/ 4829 w 3666097"/>
                <a:gd name="connsiteY1" fmla="*/ 927927 h 927927"/>
                <a:gd name="connsiteX2" fmla="*/ 184455 w 3666097"/>
                <a:gd name="connsiteY2" fmla="*/ 463964 h 927927"/>
                <a:gd name="connsiteX3" fmla="*/ 3759 w 3666097"/>
                <a:gd name="connsiteY3" fmla="*/ 77327 h 927927"/>
                <a:gd name="connsiteX4" fmla="*/ 38676 w 3666097"/>
                <a:gd name="connsiteY4" fmla="*/ 0 h 927927"/>
                <a:gd name="connsiteX5" fmla="*/ 3387631 w 3666097"/>
                <a:gd name="connsiteY5" fmla="*/ 0 h 927927"/>
                <a:gd name="connsiteX6" fmla="*/ 3485400 w 3666097"/>
                <a:gd name="connsiteY6" fmla="*/ 77327 h 927927"/>
                <a:gd name="connsiteX7" fmla="*/ 3666097 w 3666097"/>
                <a:gd name="connsiteY7" fmla="*/ 463964 h 927927"/>
                <a:gd name="connsiteX0" fmla="*/ 3556304 w 3666097"/>
                <a:gd name="connsiteY0" fmla="*/ 927927 h 927927"/>
                <a:gd name="connsiteX1" fmla="*/ 4829 w 3666097"/>
                <a:gd name="connsiteY1" fmla="*/ 927927 h 927927"/>
                <a:gd name="connsiteX2" fmla="*/ 184455 w 3666097"/>
                <a:gd name="connsiteY2" fmla="*/ 463964 h 927927"/>
                <a:gd name="connsiteX3" fmla="*/ 3759 w 3666097"/>
                <a:gd name="connsiteY3" fmla="*/ 77327 h 927927"/>
                <a:gd name="connsiteX4" fmla="*/ 38676 w 3666097"/>
                <a:gd name="connsiteY4" fmla="*/ 0 h 927927"/>
                <a:gd name="connsiteX5" fmla="*/ 3415566 w 3666097"/>
                <a:gd name="connsiteY5" fmla="*/ 0 h 927927"/>
                <a:gd name="connsiteX6" fmla="*/ 3485400 w 3666097"/>
                <a:gd name="connsiteY6" fmla="*/ 77327 h 927927"/>
                <a:gd name="connsiteX7" fmla="*/ 3666097 w 3666097"/>
                <a:gd name="connsiteY7" fmla="*/ 463964 h 927927"/>
                <a:gd name="connsiteX0" fmla="*/ 3584238 w 3666097"/>
                <a:gd name="connsiteY0" fmla="*/ 927927 h 927927"/>
                <a:gd name="connsiteX1" fmla="*/ 4829 w 3666097"/>
                <a:gd name="connsiteY1" fmla="*/ 927927 h 927927"/>
                <a:gd name="connsiteX2" fmla="*/ 184455 w 3666097"/>
                <a:gd name="connsiteY2" fmla="*/ 463964 h 927927"/>
                <a:gd name="connsiteX3" fmla="*/ 3759 w 3666097"/>
                <a:gd name="connsiteY3" fmla="*/ 77327 h 927927"/>
                <a:gd name="connsiteX4" fmla="*/ 38676 w 3666097"/>
                <a:gd name="connsiteY4" fmla="*/ 0 h 927927"/>
                <a:gd name="connsiteX5" fmla="*/ 3415566 w 3666097"/>
                <a:gd name="connsiteY5" fmla="*/ 0 h 927927"/>
                <a:gd name="connsiteX6" fmla="*/ 3485400 w 3666097"/>
                <a:gd name="connsiteY6" fmla="*/ 77327 h 927927"/>
                <a:gd name="connsiteX7" fmla="*/ 3666097 w 3666097"/>
                <a:gd name="connsiteY7" fmla="*/ 463964 h 927927"/>
                <a:gd name="connsiteX0" fmla="*/ 3584238 w 3666097"/>
                <a:gd name="connsiteY0" fmla="*/ 927927 h 927927"/>
                <a:gd name="connsiteX1" fmla="*/ 4829 w 3666097"/>
                <a:gd name="connsiteY1" fmla="*/ 927927 h 927927"/>
                <a:gd name="connsiteX2" fmla="*/ 184455 w 3666097"/>
                <a:gd name="connsiteY2" fmla="*/ 463964 h 927927"/>
                <a:gd name="connsiteX3" fmla="*/ 3759 w 3666097"/>
                <a:gd name="connsiteY3" fmla="*/ 47586 h 927927"/>
                <a:gd name="connsiteX4" fmla="*/ 38676 w 3666097"/>
                <a:gd name="connsiteY4" fmla="*/ 0 h 927927"/>
                <a:gd name="connsiteX5" fmla="*/ 3415566 w 3666097"/>
                <a:gd name="connsiteY5" fmla="*/ 0 h 927927"/>
                <a:gd name="connsiteX6" fmla="*/ 3485400 w 3666097"/>
                <a:gd name="connsiteY6" fmla="*/ 77327 h 927927"/>
                <a:gd name="connsiteX7" fmla="*/ 3666097 w 3666097"/>
                <a:gd name="connsiteY7" fmla="*/ 463964 h 927927"/>
                <a:gd name="connsiteX0" fmla="*/ 3584238 w 3666097"/>
                <a:gd name="connsiteY0" fmla="*/ 927927 h 927927"/>
                <a:gd name="connsiteX1" fmla="*/ 4829 w 3666097"/>
                <a:gd name="connsiteY1" fmla="*/ 927927 h 927927"/>
                <a:gd name="connsiteX2" fmla="*/ 302299 w 3666097"/>
                <a:gd name="connsiteY2" fmla="*/ 463964 h 927927"/>
                <a:gd name="connsiteX3" fmla="*/ 3759 w 3666097"/>
                <a:gd name="connsiteY3" fmla="*/ 47586 h 927927"/>
                <a:gd name="connsiteX4" fmla="*/ 38676 w 3666097"/>
                <a:gd name="connsiteY4" fmla="*/ 0 h 927927"/>
                <a:gd name="connsiteX5" fmla="*/ 3415566 w 3666097"/>
                <a:gd name="connsiteY5" fmla="*/ 0 h 927927"/>
                <a:gd name="connsiteX6" fmla="*/ 3485400 w 3666097"/>
                <a:gd name="connsiteY6" fmla="*/ 77327 h 927927"/>
                <a:gd name="connsiteX7" fmla="*/ 3666097 w 3666097"/>
                <a:gd name="connsiteY7" fmla="*/ 463964 h 927927"/>
                <a:gd name="connsiteX0" fmla="*/ 3584238 w 3666097"/>
                <a:gd name="connsiteY0" fmla="*/ 927927 h 927927"/>
                <a:gd name="connsiteX1" fmla="*/ 4829 w 3666097"/>
                <a:gd name="connsiteY1" fmla="*/ 927927 h 927927"/>
                <a:gd name="connsiteX2" fmla="*/ 302299 w 3666097"/>
                <a:gd name="connsiteY2" fmla="*/ 463964 h 927927"/>
                <a:gd name="connsiteX3" fmla="*/ 3759 w 3666097"/>
                <a:gd name="connsiteY3" fmla="*/ 47586 h 927927"/>
                <a:gd name="connsiteX4" fmla="*/ 38676 w 3666097"/>
                <a:gd name="connsiteY4" fmla="*/ 0 h 927927"/>
                <a:gd name="connsiteX5" fmla="*/ 3415566 w 3666097"/>
                <a:gd name="connsiteY5" fmla="*/ 0 h 927927"/>
                <a:gd name="connsiteX6" fmla="*/ 3485400 w 3666097"/>
                <a:gd name="connsiteY6" fmla="*/ 77327 h 927927"/>
                <a:gd name="connsiteX7" fmla="*/ 3666097 w 3666097"/>
                <a:gd name="connsiteY7" fmla="*/ 463964 h 927927"/>
                <a:gd name="connsiteX0" fmla="*/ 3584238 w 3666097"/>
                <a:gd name="connsiteY0" fmla="*/ 927927 h 927927"/>
                <a:gd name="connsiteX1" fmla="*/ 4829 w 3666097"/>
                <a:gd name="connsiteY1" fmla="*/ 927927 h 927927"/>
                <a:gd name="connsiteX2" fmla="*/ 302299 w 3666097"/>
                <a:gd name="connsiteY2" fmla="*/ 463964 h 927927"/>
                <a:gd name="connsiteX3" fmla="*/ 3759 w 3666097"/>
                <a:gd name="connsiteY3" fmla="*/ 47586 h 927927"/>
                <a:gd name="connsiteX4" fmla="*/ 38676 w 3666097"/>
                <a:gd name="connsiteY4" fmla="*/ 0 h 927927"/>
                <a:gd name="connsiteX5" fmla="*/ 3415566 w 3666097"/>
                <a:gd name="connsiteY5" fmla="*/ 0 h 927927"/>
                <a:gd name="connsiteX6" fmla="*/ 3485400 w 3666097"/>
                <a:gd name="connsiteY6" fmla="*/ 77327 h 927927"/>
                <a:gd name="connsiteX7" fmla="*/ 3666097 w 3666097"/>
                <a:gd name="connsiteY7" fmla="*/ 463964 h 927927"/>
                <a:gd name="connsiteX0" fmla="*/ 3584238 w 3666097"/>
                <a:gd name="connsiteY0" fmla="*/ 927927 h 927927"/>
                <a:gd name="connsiteX1" fmla="*/ 4829 w 3666097"/>
                <a:gd name="connsiteY1" fmla="*/ 927927 h 927927"/>
                <a:gd name="connsiteX2" fmla="*/ 302299 w 3666097"/>
                <a:gd name="connsiteY2" fmla="*/ 463964 h 927927"/>
                <a:gd name="connsiteX3" fmla="*/ 3759 w 3666097"/>
                <a:gd name="connsiteY3" fmla="*/ 47586 h 927927"/>
                <a:gd name="connsiteX4" fmla="*/ 38676 w 3666097"/>
                <a:gd name="connsiteY4" fmla="*/ 0 h 927927"/>
                <a:gd name="connsiteX5" fmla="*/ 3415566 w 3666097"/>
                <a:gd name="connsiteY5" fmla="*/ 0 h 927927"/>
                <a:gd name="connsiteX6" fmla="*/ 3485400 w 3666097"/>
                <a:gd name="connsiteY6" fmla="*/ 77327 h 927927"/>
                <a:gd name="connsiteX7" fmla="*/ 3666097 w 3666097"/>
                <a:gd name="connsiteY7" fmla="*/ 463964 h 927927"/>
                <a:gd name="connsiteX0" fmla="*/ 3584238 w 3666097"/>
                <a:gd name="connsiteY0" fmla="*/ 927927 h 927927"/>
                <a:gd name="connsiteX1" fmla="*/ 4829 w 3666097"/>
                <a:gd name="connsiteY1" fmla="*/ 927927 h 927927"/>
                <a:gd name="connsiteX2" fmla="*/ 302299 w 3666097"/>
                <a:gd name="connsiteY2" fmla="*/ 463964 h 927927"/>
                <a:gd name="connsiteX3" fmla="*/ 3759 w 3666097"/>
                <a:gd name="connsiteY3" fmla="*/ 47586 h 927927"/>
                <a:gd name="connsiteX4" fmla="*/ 38676 w 3666097"/>
                <a:gd name="connsiteY4" fmla="*/ 0 h 927927"/>
                <a:gd name="connsiteX5" fmla="*/ 3415566 w 3666097"/>
                <a:gd name="connsiteY5" fmla="*/ 0 h 927927"/>
                <a:gd name="connsiteX6" fmla="*/ 3485400 w 3666097"/>
                <a:gd name="connsiteY6" fmla="*/ 77327 h 927927"/>
                <a:gd name="connsiteX7" fmla="*/ 3666097 w 3666097"/>
                <a:gd name="connsiteY7" fmla="*/ 463964 h 927927"/>
                <a:gd name="connsiteX0" fmla="*/ 3584238 w 3666097"/>
                <a:gd name="connsiteY0" fmla="*/ 927927 h 927927"/>
                <a:gd name="connsiteX1" fmla="*/ 4829 w 3666097"/>
                <a:gd name="connsiteY1" fmla="*/ 927927 h 927927"/>
                <a:gd name="connsiteX2" fmla="*/ 302299 w 3666097"/>
                <a:gd name="connsiteY2" fmla="*/ 463964 h 927927"/>
                <a:gd name="connsiteX3" fmla="*/ 3759 w 3666097"/>
                <a:gd name="connsiteY3" fmla="*/ 47586 h 927927"/>
                <a:gd name="connsiteX4" fmla="*/ 38676 w 3666097"/>
                <a:gd name="connsiteY4" fmla="*/ 0 h 927927"/>
                <a:gd name="connsiteX5" fmla="*/ 3415566 w 3666097"/>
                <a:gd name="connsiteY5" fmla="*/ 0 h 927927"/>
                <a:gd name="connsiteX6" fmla="*/ 3485400 w 3666097"/>
                <a:gd name="connsiteY6" fmla="*/ 77327 h 927927"/>
                <a:gd name="connsiteX7" fmla="*/ 3666097 w 3666097"/>
                <a:gd name="connsiteY7" fmla="*/ 463964 h 927927"/>
                <a:gd name="connsiteX0" fmla="*/ 3584238 w 3666097"/>
                <a:gd name="connsiteY0" fmla="*/ 927927 h 927927"/>
                <a:gd name="connsiteX1" fmla="*/ 4829 w 3666097"/>
                <a:gd name="connsiteY1" fmla="*/ 927927 h 927927"/>
                <a:gd name="connsiteX2" fmla="*/ 302299 w 3666097"/>
                <a:gd name="connsiteY2" fmla="*/ 463964 h 927927"/>
                <a:gd name="connsiteX3" fmla="*/ 3759 w 3666097"/>
                <a:gd name="connsiteY3" fmla="*/ 47586 h 927927"/>
                <a:gd name="connsiteX4" fmla="*/ 38676 w 3666097"/>
                <a:gd name="connsiteY4" fmla="*/ 0 h 927927"/>
                <a:gd name="connsiteX5" fmla="*/ 3415566 w 3666097"/>
                <a:gd name="connsiteY5" fmla="*/ 0 h 927927"/>
                <a:gd name="connsiteX6" fmla="*/ 3513334 w 3666097"/>
                <a:gd name="connsiteY6" fmla="*/ 47586 h 927927"/>
                <a:gd name="connsiteX7" fmla="*/ 3666097 w 3666097"/>
                <a:gd name="connsiteY7" fmla="*/ 463964 h 927927"/>
                <a:gd name="connsiteX0" fmla="*/ 3584238 w 3811876"/>
                <a:gd name="connsiteY0" fmla="*/ 927927 h 927927"/>
                <a:gd name="connsiteX1" fmla="*/ 4829 w 3811876"/>
                <a:gd name="connsiteY1" fmla="*/ 927927 h 927927"/>
                <a:gd name="connsiteX2" fmla="*/ 302299 w 3811876"/>
                <a:gd name="connsiteY2" fmla="*/ 463964 h 927927"/>
                <a:gd name="connsiteX3" fmla="*/ 3759 w 3811876"/>
                <a:gd name="connsiteY3" fmla="*/ 47586 h 927927"/>
                <a:gd name="connsiteX4" fmla="*/ 38676 w 3811876"/>
                <a:gd name="connsiteY4" fmla="*/ 0 h 927927"/>
                <a:gd name="connsiteX5" fmla="*/ 3415566 w 3811876"/>
                <a:gd name="connsiteY5" fmla="*/ 0 h 927927"/>
                <a:gd name="connsiteX6" fmla="*/ 3513334 w 3811876"/>
                <a:gd name="connsiteY6" fmla="*/ 47586 h 927927"/>
                <a:gd name="connsiteX7" fmla="*/ 3811876 w 3811876"/>
                <a:gd name="connsiteY7" fmla="*/ 463964 h 927927"/>
                <a:gd name="connsiteX0" fmla="*/ 3584238 w 3811876"/>
                <a:gd name="connsiteY0" fmla="*/ 927927 h 927927"/>
                <a:gd name="connsiteX1" fmla="*/ 4829 w 3811876"/>
                <a:gd name="connsiteY1" fmla="*/ 927927 h 927927"/>
                <a:gd name="connsiteX2" fmla="*/ 302299 w 3811876"/>
                <a:gd name="connsiteY2" fmla="*/ 463964 h 927927"/>
                <a:gd name="connsiteX3" fmla="*/ 3759 w 3811876"/>
                <a:gd name="connsiteY3" fmla="*/ 47586 h 927927"/>
                <a:gd name="connsiteX4" fmla="*/ 38676 w 3811876"/>
                <a:gd name="connsiteY4" fmla="*/ 0 h 927927"/>
                <a:gd name="connsiteX5" fmla="*/ 3415566 w 3811876"/>
                <a:gd name="connsiteY5" fmla="*/ 0 h 927927"/>
                <a:gd name="connsiteX6" fmla="*/ 3513334 w 3811876"/>
                <a:gd name="connsiteY6" fmla="*/ 47586 h 927927"/>
                <a:gd name="connsiteX7" fmla="*/ 3811876 w 3811876"/>
                <a:gd name="connsiteY7" fmla="*/ 463964 h 927927"/>
                <a:gd name="connsiteX0" fmla="*/ 3584238 w 3811876"/>
                <a:gd name="connsiteY0" fmla="*/ 927927 h 927927"/>
                <a:gd name="connsiteX1" fmla="*/ 4829 w 3811876"/>
                <a:gd name="connsiteY1" fmla="*/ 927927 h 927927"/>
                <a:gd name="connsiteX2" fmla="*/ 302299 w 3811876"/>
                <a:gd name="connsiteY2" fmla="*/ 463964 h 927927"/>
                <a:gd name="connsiteX3" fmla="*/ 3759 w 3811876"/>
                <a:gd name="connsiteY3" fmla="*/ 47586 h 927927"/>
                <a:gd name="connsiteX4" fmla="*/ 38676 w 3811876"/>
                <a:gd name="connsiteY4" fmla="*/ 0 h 927927"/>
                <a:gd name="connsiteX5" fmla="*/ 3415566 w 3811876"/>
                <a:gd name="connsiteY5" fmla="*/ 0 h 927927"/>
                <a:gd name="connsiteX6" fmla="*/ 3513334 w 3811876"/>
                <a:gd name="connsiteY6" fmla="*/ 47586 h 927927"/>
                <a:gd name="connsiteX7" fmla="*/ 3811876 w 3811876"/>
                <a:gd name="connsiteY7" fmla="*/ 463964 h 927927"/>
                <a:gd name="connsiteX0" fmla="*/ 3584238 w 3811876"/>
                <a:gd name="connsiteY0" fmla="*/ 927927 h 927927"/>
                <a:gd name="connsiteX1" fmla="*/ 4829 w 3811876"/>
                <a:gd name="connsiteY1" fmla="*/ 927927 h 927927"/>
                <a:gd name="connsiteX2" fmla="*/ 302299 w 3811876"/>
                <a:gd name="connsiteY2" fmla="*/ 463964 h 927927"/>
                <a:gd name="connsiteX3" fmla="*/ 3759 w 3811876"/>
                <a:gd name="connsiteY3" fmla="*/ 47586 h 927927"/>
                <a:gd name="connsiteX4" fmla="*/ 38676 w 3811876"/>
                <a:gd name="connsiteY4" fmla="*/ 0 h 927927"/>
                <a:gd name="connsiteX5" fmla="*/ 3443500 w 3811876"/>
                <a:gd name="connsiteY5" fmla="*/ 0 h 927927"/>
                <a:gd name="connsiteX6" fmla="*/ 3513334 w 3811876"/>
                <a:gd name="connsiteY6" fmla="*/ 47586 h 927927"/>
                <a:gd name="connsiteX7" fmla="*/ 3811876 w 3811876"/>
                <a:gd name="connsiteY7" fmla="*/ 463964 h 927927"/>
                <a:gd name="connsiteX0" fmla="*/ 3612172 w 3811876"/>
                <a:gd name="connsiteY0" fmla="*/ 927927 h 927927"/>
                <a:gd name="connsiteX1" fmla="*/ 4829 w 3811876"/>
                <a:gd name="connsiteY1" fmla="*/ 927927 h 927927"/>
                <a:gd name="connsiteX2" fmla="*/ 302299 w 3811876"/>
                <a:gd name="connsiteY2" fmla="*/ 463964 h 927927"/>
                <a:gd name="connsiteX3" fmla="*/ 3759 w 3811876"/>
                <a:gd name="connsiteY3" fmla="*/ 47586 h 927927"/>
                <a:gd name="connsiteX4" fmla="*/ 38676 w 3811876"/>
                <a:gd name="connsiteY4" fmla="*/ 0 h 927927"/>
                <a:gd name="connsiteX5" fmla="*/ 3443500 w 3811876"/>
                <a:gd name="connsiteY5" fmla="*/ 0 h 927927"/>
                <a:gd name="connsiteX6" fmla="*/ 3513334 w 3811876"/>
                <a:gd name="connsiteY6" fmla="*/ 47586 h 927927"/>
                <a:gd name="connsiteX7" fmla="*/ 3811876 w 3811876"/>
                <a:gd name="connsiteY7" fmla="*/ 463964 h 927927"/>
                <a:gd name="connsiteX0" fmla="*/ 3612172 w 3811876"/>
                <a:gd name="connsiteY0" fmla="*/ 927927 h 927927"/>
                <a:gd name="connsiteX1" fmla="*/ 4829 w 3811876"/>
                <a:gd name="connsiteY1" fmla="*/ 927927 h 927927"/>
                <a:gd name="connsiteX2" fmla="*/ 302299 w 3811876"/>
                <a:gd name="connsiteY2" fmla="*/ 463964 h 927927"/>
                <a:gd name="connsiteX3" fmla="*/ 3759 w 3811876"/>
                <a:gd name="connsiteY3" fmla="*/ 32559 h 927927"/>
                <a:gd name="connsiteX4" fmla="*/ 38676 w 3811876"/>
                <a:gd name="connsiteY4" fmla="*/ 0 h 927927"/>
                <a:gd name="connsiteX5" fmla="*/ 3443500 w 3811876"/>
                <a:gd name="connsiteY5" fmla="*/ 0 h 927927"/>
                <a:gd name="connsiteX6" fmla="*/ 3513334 w 3811876"/>
                <a:gd name="connsiteY6" fmla="*/ 47586 h 927927"/>
                <a:gd name="connsiteX7" fmla="*/ 3811876 w 3811876"/>
                <a:gd name="connsiteY7" fmla="*/ 463964 h 927927"/>
                <a:gd name="connsiteX0" fmla="*/ 3612172 w 3811876"/>
                <a:gd name="connsiteY0" fmla="*/ 927927 h 927927"/>
                <a:gd name="connsiteX1" fmla="*/ 4829 w 3811876"/>
                <a:gd name="connsiteY1" fmla="*/ 927927 h 927927"/>
                <a:gd name="connsiteX2" fmla="*/ 443714 w 3811876"/>
                <a:gd name="connsiteY2" fmla="*/ 463964 h 927927"/>
                <a:gd name="connsiteX3" fmla="*/ 3759 w 3811876"/>
                <a:gd name="connsiteY3" fmla="*/ 32559 h 927927"/>
                <a:gd name="connsiteX4" fmla="*/ 38676 w 3811876"/>
                <a:gd name="connsiteY4" fmla="*/ 0 h 927927"/>
                <a:gd name="connsiteX5" fmla="*/ 3443500 w 3811876"/>
                <a:gd name="connsiteY5" fmla="*/ 0 h 927927"/>
                <a:gd name="connsiteX6" fmla="*/ 3513334 w 3811876"/>
                <a:gd name="connsiteY6" fmla="*/ 47586 h 927927"/>
                <a:gd name="connsiteX7" fmla="*/ 3811876 w 3811876"/>
                <a:gd name="connsiteY7" fmla="*/ 463964 h 927927"/>
                <a:gd name="connsiteX0" fmla="*/ 3612172 w 3811876"/>
                <a:gd name="connsiteY0" fmla="*/ 927927 h 927927"/>
                <a:gd name="connsiteX1" fmla="*/ 4829 w 3811876"/>
                <a:gd name="connsiteY1" fmla="*/ 927927 h 927927"/>
                <a:gd name="connsiteX2" fmla="*/ 443714 w 3811876"/>
                <a:gd name="connsiteY2" fmla="*/ 463964 h 927927"/>
                <a:gd name="connsiteX3" fmla="*/ 3759 w 3811876"/>
                <a:gd name="connsiteY3" fmla="*/ 32559 h 927927"/>
                <a:gd name="connsiteX4" fmla="*/ 38676 w 3811876"/>
                <a:gd name="connsiteY4" fmla="*/ 0 h 927927"/>
                <a:gd name="connsiteX5" fmla="*/ 3443500 w 3811876"/>
                <a:gd name="connsiteY5" fmla="*/ 0 h 927927"/>
                <a:gd name="connsiteX6" fmla="*/ 3513334 w 3811876"/>
                <a:gd name="connsiteY6" fmla="*/ 47586 h 927927"/>
                <a:gd name="connsiteX7" fmla="*/ 3811876 w 3811876"/>
                <a:gd name="connsiteY7" fmla="*/ 463964 h 927927"/>
                <a:gd name="connsiteX0" fmla="*/ 3612172 w 3811876"/>
                <a:gd name="connsiteY0" fmla="*/ 927927 h 927927"/>
                <a:gd name="connsiteX1" fmla="*/ 4829 w 3811876"/>
                <a:gd name="connsiteY1" fmla="*/ 927927 h 927927"/>
                <a:gd name="connsiteX2" fmla="*/ 443714 w 3811876"/>
                <a:gd name="connsiteY2" fmla="*/ 463964 h 927927"/>
                <a:gd name="connsiteX3" fmla="*/ 3759 w 3811876"/>
                <a:gd name="connsiteY3" fmla="*/ 32559 h 927927"/>
                <a:gd name="connsiteX4" fmla="*/ 38676 w 3811876"/>
                <a:gd name="connsiteY4" fmla="*/ 0 h 927927"/>
                <a:gd name="connsiteX5" fmla="*/ 3443500 w 3811876"/>
                <a:gd name="connsiteY5" fmla="*/ 0 h 927927"/>
                <a:gd name="connsiteX6" fmla="*/ 3513334 w 3811876"/>
                <a:gd name="connsiteY6" fmla="*/ 47586 h 927927"/>
                <a:gd name="connsiteX7" fmla="*/ 3811876 w 3811876"/>
                <a:gd name="connsiteY7" fmla="*/ 463964 h 927927"/>
                <a:gd name="connsiteX0" fmla="*/ 3612172 w 3811876"/>
                <a:gd name="connsiteY0" fmla="*/ 927927 h 927927"/>
                <a:gd name="connsiteX1" fmla="*/ 4829 w 3811876"/>
                <a:gd name="connsiteY1" fmla="*/ 927927 h 927927"/>
                <a:gd name="connsiteX2" fmla="*/ 443714 w 3811876"/>
                <a:gd name="connsiteY2" fmla="*/ 463964 h 927927"/>
                <a:gd name="connsiteX3" fmla="*/ 3759 w 3811876"/>
                <a:gd name="connsiteY3" fmla="*/ 32559 h 927927"/>
                <a:gd name="connsiteX4" fmla="*/ 38676 w 3811876"/>
                <a:gd name="connsiteY4" fmla="*/ 0 h 927927"/>
                <a:gd name="connsiteX5" fmla="*/ 3443500 w 3811876"/>
                <a:gd name="connsiteY5" fmla="*/ 0 h 927927"/>
                <a:gd name="connsiteX6" fmla="*/ 3513334 w 3811876"/>
                <a:gd name="connsiteY6" fmla="*/ 47586 h 927927"/>
                <a:gd name="connsiteX7" fmla="*/ 3811876 w 3811876"/>
                <a:gd name="connsiteY7" fmla="*/ 463964 h 927927"/>
                <a:gd name="connsiteX0" fmla="*/ 3612172 w 3811876"/>
                <a:gd name="connsiteY0" fmla="*/ 927927 h 927927"/>
                <a:gd name="connsiteX1" fmla="*/ 4829 w 3811876"/>
                <a:gd name="connsiteY1" fmla="*/ 927927 h 927927"/>
                <a:gd name="connsiteX2" fmla="*/ 443714 w 3811876"/>
                <a:gd name="connsiteY2" fmla="*/ 463964 h 927927"/>
                <a:gd name="connsiteX3" fmla="*/ 3759 w 3811876"/>
                <a:gd name="connsiteY3" fmla="*/ 32559 h 927927"/>
                <a:gd name="connsiteX4" fmla="*/ 38676 w 3811876"/>
                <a:gd name="connsiteY4" fmla="*/ 0 h 927927"/>
                <a:gd name="connsiteX5" fmla="*/ 3443500 w 3811876"/>
                <a:gd name="connsiteY5" fmla="*/ 0 h 927927"/>
                <a:gd name="connsiteX6" fmla="*/ 3513334 w 3811876"/>
                <a:gd name="connsiteY6" fmla="*/ 47586 h 927927"/>
                <a:gd name="connsiteX7" fmla="*/ 3811876 w 3811876"/>
                <a:gd name="connsiteY7" fmla="*/ 463964 h 927927"/>
                <a:gd name="connsiteX0" fmla="*/ 3612172 w 3811876"/>
                <a:gd name="connsiteY0" fmla="*/ 927927 h 927927"/>
                <a:gd name="connsiteX1" fmla="*/ 4829 w 3811876"/>
                <a:gd name="connsiteY1" fmla="*/ 927927 h 927927"/>
                <a:gd name="connsiteX2" fmla="*/ 443714 w 3811876"/>
                <a:gd name="connsiteY2" fmla="*/ 463964 h 927927"/>
                <a:gd name="connsiteX3" fmla="*/ 3759 w 3811876"/>
                <a:gd name="connsiteY3" fmla="*/ 32559 h 927927"/>
                <a:gd name="connsiteX4" fmla="*/ 38676 w 3811876"/>
                <a:gd name="connsiteY4" fmla="*/ 0 h 927927"/>
                <a:gd name="connsiteX5" fmla="*/ 3443500 w 3811876"/>
                <a:gd name="connsiteY5" fmla="*/ 0 h 927927"/>
                <a:gd name="connsiteX6" fmla="*/ 3513334 w 3811876"/>
                <a:gd name="connsiteY6" fmla="*/ 47586 h 927927"/>
                <a:gd name="connsiteX7" fmla="*/ 3811876 w 3811876"/>
                <a:gd name="connsiteY7" fmla="*/ 463964 h 927927"/>
                <a:gd name="connsiteX0" fmla="*/ 3612172 w 3811876"/>
                <a:gd name="connsiteY0" fmla="*/ 927927 h 927927"/>
                <a:gd name="connsiteX1" fmla="*/ 4829 w 3811876"/>
                <a:gd name="connsiteY1" fmla="*/ 927927 h 927927"/>
                <a:gd name="connsiteX2" fmla="*/ 443714 w 3811876"/>
                <a:gd name="connsiteY2" fmla="*/ 463964 h 927927"/>
                <a:gd name="connsiteX3" fmla="*/ 3759 w 3811876"/>
                <a:gd name="connsiteY3" fmla="*/ 32559 h 927927"/>
                <a:gd name="connsiteX4" fmla="*/ 38676 w 3811876"/>
                <a:gd name="connsiteY4" fmla="*/ 0 h 927927"/>
                <a:gd name="connsiteX5" fmla="*/ 3443500 w 3811876"/>
                <a:gd name="connsiteY5" fmla="*/ 0 h 927927"/>
                <a:gd name="connsiteX6" fmla="*/ 3541268 w 3811876"/>
                <a:gd name="connsiteY6" fmla="*/ 32559 h 927927"/>
                <a:gd name="connsiteX7" fmla="*/ 3811876 w 3811876"/>
                <a:gd name="connsiteY7" fmla="*/ 463964 h 927927"/>
                <a:gd name="connsiteX0" fmla="*/ 3612172 w 3981223"/>
                <a:gd name="connsiteY0" fmla="*/ 927927 h 927927"/>
                <a:gd name="connsiteX1" fmla="*/ 4829 w 3981223"/>
                <a:gd name="connsiteY1" fmla="*/ 927927 h 927927"/>
                <a:gd name="connsiteX2" fmla="*/ 443714 w 3981223"/>
                <a:gd name="connsiteY2" fmla="*/ 463964 h 927927"/>
                <a:gd name="connsiteX3" fmla="*/ 3759 w 3981223"/>
                <a:gd name="connsiteY3" fmla="*/ 32559 h 927927"/>
                <a:gd name="connsiteX4" fmla="*/ 38676 w 3981223"/>
                <a:gd name="connsiteY4" fmla="*/ 0 h 927927"/>
                <a:gd name="connsiteX5" fmla="*/ 3443500 w 3981223"/>
                <a:gd name="connsiteY5" fmla="*/ 0 h 927927"/>
                <a:gd name="connsiteX6" fmla="*/ 3541268 w 3981223"/>
                <a:gd name="connsiteY6" fmla="*/ 32559 h 927927"/>
                <a:gd name="connsiteX7" fmla="*/ 3981223 w 3981223"/>
                <a:gd name="connsiteY7" fmla="*/ 463964 h 927927"/>
                <a:gd name="connsiteX0" fmla="*/ 3612172 w 3981223"/>
                <a:gd name="connsiteY0" fmla="*/ 927927 h 927927"/>
                <a:gd name="connsiteX1" fmla="*/ 4829 w 3981223"/>
                <a:gd name="connsiteY1" fmla="*/ 927927 h 927927"/>
                <a:gd name="connsiteX2" fmla="*/ 443714 w 3981223"/>
                <a:gd name="connsiteY2" fmla="*/ 463964 h 927927"/>
                <a:gd name="connsiteX3" fmla="*/ 3759 w 3981223"/>
                <a:gd name="connsiteY3" fmla="*/ 32559 h 927927"/>
                <a:gd name="connsiteX4" fmla="*/ 38676 w 3981223"/>
                <a:gd name="connsiteY4" fmla="*/ 0 h 927927"/>
                <a:gd name="connsiteX5" fmla="*/ 3443500 w 3981223"/>
                <a:gd name="connsiteY5" fmla="*/ 0 h 927927"/>
                <a:gd name="connsiteX6" fmla="*/ 3541268 w 3981223"/>
                <a:gd name="connsiteY6" fmla="*/ 32559 h 927927"/>
                <a:gd name="connsiteX7" fmla="*/ 3981223 w 3981223"/>
                <a:gd name="connsiteY7" fmla="*/ 463964 h 927927"/>
                <a:gd name="connsiteX0" fmla="*/ 3612172 w 3981223"/>
                <a:gd name="connsiteY0" fmla="*/ 927927 h 927927"/>
                <a:gd name="connsiteX1" fmla="*/ 4829 w 3981223"/>
                <a:gd name="connsiteY1" fmla="*/ 927927 h 927927"/>
                <a:gd name="connsiteX2" fmla="*/ 443714 w 3981223"/>
                <a:gd name="connsiteY2" fmla="*/ 463964 h 927927"/>
                <a:gd name="connsiteX3" fmla="*/ 3759 w 3981223"/>
                <a:gd name="connsiteY3" fmla="*/ 32559 h 927927"/>
                <a:gd name="connsiteX4" fmla="*/ 38676 w 3981223"/>
                <a:gd name="connsiteY4" fmla="*/ 0 h 927927"/>
                <a:gd name="connsiteX5" fmla="*/ 3443500 w 3981223"/>
                <a:gd name="connsiteY5" fmla="*/ 0 h 927927"/>
                <a:gd name="connsiteX6" fmla="*/ 3541268 w 3981223"/>
                <a:gd name="connsiteY6" fmla="*/ 32559 h 927927"/>
                <a:gd name="connsiteX7" fmla="*/ 3981223 w 3981223"/>
                <a:gd name="connsiteY7" fmla="*/ 463964 h 927927"/>
                <a:gd name="connsiteX0" fmla="*/ 3612172 w 3981223"/>
                <a:gd name="connsiteY0" fmla="*/ 927927 h 927927"/>
                <a:gd name="connsiteX1" fmla="*/ 4829 w 3981223"/>
                <a:gd name="connsiteY1" fmla="*/ 927927 h 927927"/>
                <a:gd name="connsiteX2" fmla="*/ 443714 w 3981223"/>
                <a:gd name="connsiteY2" fmla="*/ 463964 h 927927"/>
                <a:gd name="connsiteX3" fmla="*/ 3759 w 3981223"/>
                <a:gd name="connsiteY3" fmla="*/ 32559 h 927927"/>
                <a:gd name="connsiteX4" fmla="*/ 38676 w 3981223"/>
                <a:gd name="connsiteY4" fmla="*/ 0 h 927927"/>
                <a:gd name="connsiteX5" fmla="*/ 3471435 w 3981223"/>
                <a:gd name="connsiteY5" fmla="*/ 0 h 927927"/>
                <a:gd name="connsiteX6" fmla="*/ 3541268 w 3981223"/>
                <a:gd name="connsiteY6" fmla="*/ 32559 h 927927"/>
                <a:gd name="connsiteX7" fmla="*/ 3981223 w 3981223"/>
                <a:gd name="connsiteY7" fmla="*/ 463964 h 927927"/>
                <a:gd name="connsiteX0" fmla="*/ 3640106 w 3981223"/>
                <a:gd name="connsiteY0" fmla="*/ 927927 h 927927"/>
                <a:gd name="connsiteX1" fmla="*/ 4829 w 3981223"/>
                <a:gd name="connsiteY1" fmla="*/ 927927 h 927927"/>
                <a:gd name="connsiteX2" fmla="*/ 443714 w 3981223"/>
                <a:gd name="connsiteY2" fmla="*/ 463964 h 927927"/>
                <a:gd name="connsiteX3" fmla="*/ 3759 w 3981223"/>
                <a:gd name="connsiteY3" fmla="*/ 32559 h 927927"/>
                <a:gd name="connsiteX4" fmla="*/ 38676 w 3981223"/>
                <a:gd name="connsiteY4" fmla="*/ 0 h 927927"/>
                <a:gd name="connsiteX5" fmla="*/ 3471435 w 3981223"/>
                <a:gd name="connsiteY5" fmla="*/ 0 h 927927"/>
                <a:gd name="connsiteX6" fmla="*/ 3541268 w 3981223"/>
                <a:gd name="connsiteY6" fmla="*/ 32559 h 927927"/>
                <a:gd name="connsiteX7" fmla="*/ 3981223 w 3981223"/>
                <a:gd name="connsiteY7" fmla="*/ 463964 h 927927"/>
                <a:gd name="connsiteX0" fmla="*/ 3640106 w 3981223"/>
                <a:gd name="connsiteY0" fmla="*/ 927927 h 927927"/>
                <a:gd name="connsiteX1" fmla="*/ 4829 w 3981223"/>
                <a:gd name="connsiteY1" fmla="*/ 927927 h 927927"/>
                <a:gd name="connsiteX2" fmla="*/ 443714 w 3981223"/>
                <a:gd name="connsiteY2" fmla="*/ 463964 h 927927"/>
                <a:gd name="connsiteX3" fmla="*/ 3760 w 3981223"/>
                <a:gd name="connsiteY3" fmla="*/ 32559 h 927927"/>
                <a:gd name="connsiteX4" fmla="*/ 38676 w 3981223"/>
                <a:gd name="connsiteY4" fmla="*/ 0 h 927927"/>
                <a:gd name="connsiteX5" fmla="*/ 3471435 w 3981223"/>
                <a:gd name="connsiteY5" fmla="*/ 0 h 927927"/>
                <a:gd name="connsiteX6" fmla="*/ 3541268 w 3981223"/>
                <a:gd name="connsiteY6" fmla="*/ 32559 h 927927"/>
                <a:gd name="connsiteX7" fmla="*/ 3981223 w 3981223"/>
                <a:gd name="connsiteY7" fmla="*/ 463964 h 927927"/>
                <a:gd name="connsiteX0" fmla="*/ 3640106 w 3981223"/>
                <a:gd name="connsiteY0" fmla="*/ 927927 h 927927"/>
                <a:gd name="connsiteX1" fmla="*/ 4829 w 3981223"/>
                <a:gd name="connsiteY1" fmla="*/ 927927 h 927927"/>
                <a:gd name="connsiteX2" fmla="*/ 1312811 w 3981223"/>
                <a:gd name="connsiteY2" fmla="*/ 463964 h 927927"/>
                <a:gd name="connsiteX3" fmla="*/ 3760 w 3981223"/>
                <a:gd name="connsiteY3" fmla="*/ 32559 h 927927"/>
                <a:gd name="connsiteX4" fmla="*/ 38676 w 3981223"/>
                <a:gd name="connsiteY4" fmla="*/ 0 h 927927"/>
                <a:gd name="connsiteX5" fmla="*/ 3471435 w 3981223"/>
                <a:gd name="connsiteY5" fmla="*/ 0 h 927927"/>
                <a:gd name="connsiteX6" fmla="*/ 3541268 w 3981223"/>
                <a:gd name="connsiteY6" fmla="*/ 32559 h 927927"/>
                <a:gd name="connsiteX7" fmla="*/ 3981223 w 3981223"/>
                <a:gd name="connsiteY7" fmla="*/ 463964 h 927927"/>
                <a:gd name="connsiteX0" fmla="*/ 3640106 w 3981223"/>
                <a:gd name="connsiteY0" fmla="*/ 927927 h 927927"/>
                <a:gd name="connsiteX1" fmla="*/ 4829 w 3981223"/>
                <a:gd name="connsiteY1" fmla="*/ 927927 h 927927"/>
                <a:gd name="connsiteX2" fmla="*/ 1312811 w 3981223"/>
                <a:gd name="connsiteY2" fmla="*/ 463964 h 927927"/>
                <a:gd name="connsiteX3" fmla="*/ 3760 w 3981223"/>
                <a:gd name="connsiteY3" fmla="*/ 32559 h 927927"/>
                <a:gd name="connsiteX4" fmla="*/ 38676 w 3981223"/>
                <a:gd name="connsiteY4" fmla="*/ 0 h 927927"/>
                <a:gd name="connsiteX5" fmla="*/ 3471435 w 3981223"/>
                <a:gd name="connsiteY5" fmla="*/ 0 h 927927"/>
                <a:gd name="connsiteX6" fmla="*/ 3541268 w 3981223"/>
                <a:gd name="connsiteY6" fmla="*/ 32559 h 927927"/>
                <a:gd name="connsiteX7" fmla="*/ 3981223 w 3981223"/>
                <a:gd name="connsiteY7" fmla="*/ 463964 h 927927"/>
                <a:gd name="connsiteX0" fmla="*/ 3640106 w 3981223"/>
                <a:gd name="connsiteY0" fmla="*/ 927927 h 927927"/>
                <a:gd name="connsiteX1" fmla="*/ 4829 w 3981223"/>
                <a:gd name="connsiteY1" fmla="*/ 927927 h 927927"/>
                <a:gd name="connsiteX2" fmla="*/ 1312811 w 3981223"/>
                <a:gd name="connsiteY2" fmla="*/ 463964 h 927927"/>
                <a:gd name="connsiteX3" fmla="*/ 3760 w 3981223"/>
                <a:gd name="connsiteY3" fmla="*/ 32559 h 927927"/>
                <a:gd name="connsiteX4" fmla="*/ 38676 w 3981223"/>
                <a:gd name="connsiteY4" fmla="*/ 0 h 927927"/>
                <a:gd name="connsiteX5" fmla="*/ 3471435 w 3981223"/>
                <a:gd name="connsiteY5" fmla="*/ 0 h 927927"/>
                <a:gd name="connsiteX6" fmla="*/ 3541268 w 3981223"/>
                <a:gd name="connsiteY6" fmla="*/ 32559 h 927927"/>
                <a:gd name="connsiteX7" fmla="*/ 3981223 w 3981223"/>
                <a:gd name="connsiteY7" fmla="*/ 463964 h 927927"/>
                <a:gd name="connsiteX0" fmla="*/ 3651385 w 3992502"/>
                <a:gd name="connsiteY0" fmla="*/ 927927 h 927927"/>
                <a:gd name="connsiteX1" fmla="*/ 16108 w 3992502"/>
                <a:gd name="connsiteY1" fmla="*/ 927927 h 927927"/>
                <a:gd name="connsiteX2" fmla="*/ 1324090 w 3992502"/>
                <a:gd name="connsiteY2" fmla="*/ 463964 h 927927"/>
                <a:gd name="connsiteX3" fmla="*/ 15039 w 3992502"/>
                <a:gd name="connsiteY3" fmla="*/ 32559 h 927927"/>
                <a:gd name="connsiteX4" fmla="*/ 49955 w 3992502"/>
                <a:gd name="connsiteY4" fmla="*/ 0 h 927927"/>
                <a:gd name="connsiteX5" fmla="*/ 3482714 w 3992502"/>
                <a:gd name="connsiteY5" fmla="*/ 0 h 927927"/>
                <a:gd name="connsiteX6" fmla="*/ 3552547 w 3992502"/>
                <a:gd name="connsiteY6" fmla="*/ 32559 h 927927"/>
                <a:gd name="connsiteX7" fmla="*/ 3992502 w 3992502"/>
                <a:gd name="connsiteY7" fmla="*/ 463964 h 927927"/>
                <a:gd name="connsiteX0" fmla="*/ 3648038 w 3989155"/>
                <a:gd name="connsiteY0" fmla="*/ 927927 h 927927"/>
                <a:gd name="connsiteX1" fmla="*/ 12761 w 3989155"/>
                <a:gd name="connsiteY1" fmla="*/ 927927 h 927927"/>
                <a:gd name="connsiteX2" fmla="*/ 1320743 w 3989155"/>
                <a:gd name="connsiteY2" fmla="*/ 463964 h 927927"/>
                <a:gd name="connsiteX3" fmla="*/ 11692 w 3989155"/>
                <a:gd name="connsiteY3" fmla="*/ 32559 h 927927"/>
                <a:gd name="connsiteX4" fmla="*/ 46608 w 3989155"/>
                <a:gd name="connsiteY4" fmla="*/ 0 h 927927"/>
                <a:gd name="connsiteX5" fmla="*/ 3479367 w 3989155"/>
                <a:gd name="connsiteY5" fmla="*/ 0 h 927927"/>
                <a:gd name="connsiteX6" fmla="*/ 3549200 w 3989155"/>
                <a:gd name="connsiteY6" fmla="*/ 32559 h 927927"/>
                <a:gd name="connsiteX7" fmla="*/ 3989155 w 3989155"/>
                <a:gd name="connsiteY7" fmla="*/ 463964 h 927927"/>
                <a:gd name="connsiteX0" fmla="*/ 3647531 w 3988648"/>
                <a:gd name="connsiteY0" fmla="*/ 927927 h 927927"/>
                <a:gd name="connsiteX1" fmla="*/ 12254 w 3988648"/>
                <a:gd name="connsiteY1" fmla="*/ 927927 h 927927"/>
                <a:gd name="connsiteX2" fmla="*/ 1320236 w 3988648"/>
                <a:gd name="connsiteY2" fmla="*/ 463964 h 927927"/>
                <a:gd name="connsiteX3" fmla="*/ 11185 w 3988648"/>
                <a:gd name="connsiteY3" fmla="*/ 32559 h 927927"/>
                <a:gd name="connsiteX4" fmla="*/ 115078 w 3988648"/>
                <a:gd name="connsiteY4" fmla="*/ 0 h 927927"/>
                <a:gd name="connsiteX5" fmla="*/ 3478860 w 3988648"/>
                <a:gd name="connsiteY5" fmla="*/ 0 h 927927"/>
                <a:gd name="connsiteX6" fmla="*/ 3548693 w 3988648"/>
                <a:gd name="connsiteY6" fmla="*/ 32559 h 927927"/>
                <a:gd name="connsiteX7" fmla="*/ 3988648 w 3988648"/>
                <a:gd name="connsiteY7" fmla="*/ 463964 h 927927"/>
                <a:gd name="connsiteX0" fmla="*/ 3647531 w 3988648"/>
                <a:gd name="connsiteY0" fmla="*/ 927927 h 927927"/>
                <a:gd name="connsiteX1" fmla="*/ 12254 w 3988648"/>
                <a:gd name="connsiteY1" fmla="*/ 927927 h 927927"/>
                <a:gd name="connsiteX2" fmla="*/ 1320236 w 3988648"/>
                <a:gd name="connsiteY2" fmla="*/ 463964 h 927927"/>
                <a:gd name="connsiteX3" fmla="*/ 11185 w 3988648"/>
                <a:gd name="connsiteY3" fmla="*/ 32559 h 927927"/>
                <a:gd name="connsiteX4" fmla="*/ 115078 w 3988648"/>
                <a:gd name="connsiteY4" fmla="*/ 0 h 927927"/>
                <a:gd name="connsiteX5" fmla="*/ 3478860 w 3988648"/>
                <a:gd name="connsiteY5" fmla="*/ 0 h 927927"/>
                <a:gd name="connsiteX6" fmla="*/ 3631806 w 3988648"/>
                <a:gd name="connsiteY6" fmla="*/ 32559 h 927927"/>
                <a:gd name="connsiteX7" fmla="*/ 3988648 w 3988648"/>
                <a:gd name="connsiteY7" fmla="*/ 463964 h 927927"/>
                <a:gd name="connsiteX0" fmla="*/ 3647531 w 4940857"/>
                <a:gd name="connsiteY0" fmla="*/ 927927 h 927927"/>
                <a:gd name="connsiteX1" fmla="*/ 12254 w 4940857"/>
                <a:gd name="connsiteY1" fmla="*/ 927927 h 927927"/>
                <a:gd name="connsiteX2" fmla="*/ 1320236 w 4940857"/>
                <a:gd name="connsiteY2" fmla="*/ 463964 h 927927"/>
                <a:gd name="connsiteX3" fmla="*/ 11185 w 4940857"/>
                <a:gd name="connsiteY3" fmla="*/ 32559 h 927927"/>
                <a:gd name="connsiteX4" fmla="*/ 115078 w 4940857"/>
                <a:gd name="connsiteY4" fmla="*/ 0 h 927927"/>
                <a:gd name="connsiteX5" fmla="*/ 3478860 w 4940857"/>
                <a:gd name="connsiteY5" fmla="*/ 0 h 927927"/>
                <a:gd name="connsiteX6" fmla="*/ 3631806 w 4940857"/>
                <a:gd name="connsiteY6" fmla="*/ 32559 h 927927"/>
                <a:gd name="connsiteX7" fmla="*/ 4940857 w 4940857"/>
                <a:gd name="connsiteY7" fmla="*/ 463964 h 927927"/>
                <a:gd name="connsiteX0" fmla="*/ 3647531 w 4940857"/>
                <a:gd name="connsiteY0" fmla="*/ 927927 h 927927"/>
                <a:gd name="connsiteX1" fmla="*/ 12254 w 4940857"/>
                <a:gd name="connsiteY1" fmla="*/ 927927 h 927927"/>
                <a:gd name="connsiteX2" fmla="*/ 1320236 w 4940857"/>
                <a:gd name="connsiteY2" fmla="*/ 463964 h 927927"/>
                <a:gd name="connsiteX3" fmla="*/ 11185 w 4940857"/>
                <a:gd name="connsiteY3" fmla="*/ 32559 h 927927"/>
                <a:gd name="connsiteX4" fmla="*/ 115078 w 4940857"/>
                <a:gd name="connsiteY4" fmla="*/ 0 h 927927"/>
                <a:gd name="connsiteX5" fmla="*/ 3478860 w 4940857"/>
                <a:gd name="connsiteY5" fmla="*/ 0 h 927927"/>
                <a:gd name="connsiteX6" fmla="*/ 3631806 w 4940857"/>
                <a:gd name="connsiteY6" fmla="*/ 32559 h 927927"/>
                <a:gd name="connsiteX7" fmla="*/ 4940857 w 4940857"/>
                <a:gd name="connsiteY7" fmla="*/ 463964 h 927927"/>
                <a:gd name="connsiteX0" fmla="*/ 3647531 w 4940857"/>
                <a:gd name="connsiteY0" fmla="*/ 927927 h 927927"/>
                <a:gd name="connsiteX1" fmla="*/ 12254 w 4940857"/>
                <a:gd name="connsiteY1" fmla="*/ 927927 h 927927"/>
                <a:gd name="connsiteX2" fmla="*/ 1320236 w 4940857"/>
                <a:gd name="connsiteY2" fmla="*/ 463964 h 927927"/>
                <a:gd name="connsiteX3" fmla="*/ 11185 w 4940857"/>
                <a:gd name="connsiteY3" fmla="*/ 32559 h 927927"/>
                <a:gd name="connsiteX4" fmla="*/ 115078 w 4940857"/>
                <a:gd name="connsiteY4" fmla="*/ 0 h 927927"/>
                <a:gd name="connsiteX5" fmla="*/ 3478860 w 4940857"/>
                <a:gd name="connsiteY5" fmla="*/ 0 h 927927"/>
                <a:gd name="connsiteX6" fmla="*/ 3631806 w 4940857"/>
                <a:gd name="connsiteY6" fmla="*/ 32559 h 927927"/>
                <a:gd name="connsiteX7" fmla="*/ 4940857 w 4940857"/>
                <a:gd name="connsiteY7" fmla="*/ 463964 h 927927"/>
                <a:gd name="connsiteX0" fmla="*/ 3647531 w 4940857"/>
                <a:gd name="connsiteY0" fmla="*/ 927927 h 927927"/>
                <a:gd name="connsiteX1" fmla="*/ 12254 w 4940857"/>
                <a:gd name="connsiteY1" fmla="*/ 927927 h 927927"/>
                <a:gd name="connsiteX2" fmla="*/ 1320236 w 4940857"/>
                <a:gd name="connsiteY2" fmla="*/ 463964 h 927927"/>
                <a:gd name="connsiteX3" fmla="*/ 11185 w 4940857"/>
                <a:gd name="connsiteY3" fmla="*/ 32559 h 927927"/>
                <a:gd name="connsiteX4" fmla="*/ 115078 w 4940857"/>
                <a:gd name="connsiteY4" fmla="*/ 0 h 927927"/>
                <a:gd name="connsiteX5" fmla="*/ 3424020 w 4940857"/>
                <a:gd name="connsiteY5" fmla="*/ 0 h 927927"/>
                <a:gd name="connsiteX6" fmla="*/ 3631806 w 4940857"/>
                <a:gd name="connsiteY6" fmla="*/ 32559 h 927927"/>
                <a:gd name="connsiteX7" fmla="*/ 4940857 w 4940857"/>
                <a:gd name="connsiteY7" fmla="*/ 463964 h 927927"/>
                <a:gd name="connsiteX0" fmla="*/ 3923776 w 4940857"/>
                <a:gd name="connsiteY0" fmla="*/ 927927 h 927927"/>
                <a:gd name="connsiteX1" fmla="*/ 12254 w 4940857"/>
                <a:gd name="connsiteY1" fmla="*/ 927927 h 927927"/>
                <a:gd name="connsiteX2" fmla="*/ 1320236 w 4940857"/>
                <a:gd name="connsiteY2" fmla="*/ 463964 h 927927"/>
                <a:gd name="connsiteX3" fmla="*/ 11185 w 4940857"/>
                <a:gd name="connsiteY3" fmla="*/ 32559 h 927927"/>
                <a:gd name="connsiteX4" fmla="*/ 115078 w 4940857"/>
                <a:gd name="connsiteY4" fmla="*/ 0 h 927927"/>
                <a:gd name="connsiteX5" fmla="*/ 3424020 w 4940857"/>
                <a:gd name="connsiteY5" fmla="*/ 0 h 927927"/>
                <a:gd name="connsiteX6" fmla="*/ 3631806 w 4940857"/>
                <a:gd name="connsiteY6" fmla="*/ 32559 h 927927"/>
                <a:gd name="connsiteX7" fmla="*/ 4940857 w 4940857"/>
                <a:gd name="connsiteY7" fmla="*/ 463964 h 927927"/>
                <a:gd name="connsiteX0" fmla="*/ 3923776 w 4940857"/>
                <a:gd name="connsiteY0" fmla="*/ 927927 h 927927"/>
                <a:gd name="connsiteX1" fmla="*/ 12254 w 4940857"/>
                <a:gd name="connsiteY1" fmla="*/ 927927 h 927927"/>
                <a:gd name="connsiteX2" fmla="*/ 1320236 w 4940857"/>
                <a:gd name="connsiteY2" fmla="*/ 463964 h 927927"/>
                <a:gd name="connsiteX3" fmla="*/ 11184 w 4940857"/>
                <a:gd name="connsiteY3" fmla="*/ 27063 h 927927"/>
                <a:gd name="connsiteX4" fmla="*/ 115078 w 4940857"/>
                <a:gd name="connsiteY4" fmla="*/ 0 h 927927"/>
                <a:gd name="connsiteX5" fmla="*/ 3424020 w 4940857"/>
                <a:gd name="connsiteY5" fmla="*/ 0 h 927927"/>
                <a:gd name="connsiteX6" fmla="*/ 3631806 w 4940857"/>
                <a:gd name="connsiteY6" fmla="*/ 32559 h 927927"/>
                <a:gd name="connsiteX7" fmla="*/ 4940857 w 4940857"/>
                <a:gd name="connsiteY7" fmla="*/ 463964 h 927927"/>
                <a:gd name="connsiteX0" fmla="*/ 3923776 w 4940857"/>
                <a:gd name="connsiteY0" fmla="*/ 927927 h 927927"/>
                <a:gd name="connsiteX1" fmla="*/ 12254 w 4940857"/>
                <a:gd name="connsiteY1" fmla="*/ 927927 h 927927"/>
                <a:gd name="connsiteX2" fmla="*/ 1590809 w 4940857"/>
                <a:gd name="connsiteY2" fmla="*/ 463964 h 927927"/>
                <a:gd name="connsiteX3" fmla="*/ 11184 w 4940857"/>
                <a:gd name="connsiteY3" fmla="*/ 27063 h 927927"/>
                <a:gd name="connsiteX4" fmla="*/ 115078 w 4940857"/>
                <a:gd name="connsiteY4" fmla="*/ 0 h 927927"/>
                <a:gd name="connsiteX5" fmla="*/ 3424020 w 4940857"/>
                <a:gd name="connsiteY5" fmla="*/ 0 h 927927"/>
                <a:gd name="connsiteX6" fmla="*/ 3631806 w 4940857"/>
                <a:gd name="connsiteY6" fmla="*/ 32559 h 927927"/>
                <a:gd name="connsiteX7" fmla="*/ 4940857 w 4940857"/>
                <a:gd name="connsiteY7" fmla="*/ 463964 h 927927"/>
                <a:gd name="connsiteX0" fmla="*/ 3923776 w 4940857"/>
                <a:gd name="connsiteY0" fmla="*/ 927927 h 927927"/>
                <a:gd name="connsiteX1" fmla="*/ 12254 w 4940857"/>
                <a:gd name="connsiteY1" fmla="*/ 927927 h 927927"/>
                <a:gd name="connsiteX2" fmla="*/ 1590809 w 4940857"/>
                <a:gd name="connsiteY2" fmla="*/ 463964 h 927927"/>
                <a:gd name="connsiteX3" fmla="*/ 11184 w 4940857"/>
                <a:gd name="connsiteY3" fmla="*/ 27063 h 927927"/>
                <a:gd name="connsiteX4" fmla="*/ 115078 w 4940857"/>
                <a:gd name="connsiteY4" fmla="*/ 0 h 927927"/>
                <a:gd name="connsiteX5" fmla="*/ 3424020 w 4940857"/>
                <a:gd name="connsiteY5" fmla="*/ 0 h 927927"/>
                <a:gd name="connsiteX6" fmla="*/ 3631806 w 4940857"/>
                <a:gd name="connsiteY6" fmla="*/ 32559 h 927927"/>
                <a:gd name="connsiteX7" fmla="*/ 4940857 w 4940857"/>
                <a:gd name="connsiteY7" fmla="*/ 463964 h 927927"/>
                <a:gd name="connsiteX0" fmla="*/ 3923776 w 4940857"/>
                <a:gd name="connsiteY0" fmla="*/ 927927 h 927927"/>
                <a:gd name="connsiteX1" fmla="*/ 12254 w 4940857"/>
                <a:gd name="connsiteY1" fmla="*/ 927927 h 927927"/>
                <a:gd name="connsiteX2" fmla="*/ 1590809 w 4940857"/>
                <a:gd name="connsiteY2" fmla="*/ 463964 h 927927"/>
                <a:gd name="connsiteX3" fmla="*/ 11184 w 4940857"/>
                <a:gd name="connsiteY3" fmla="*/ 27063 h 927927"/>
                <a:gd name="connsiteX4" fmla="*/ 115078 w 4940857"/>
                <a:gd name="connsiteY4" fmla="*/ 0 h 927927"/>
                <a:gd name="connsiteX5" fmla="*/ 3424020 w 4940857"/>
                <a:gd name="connsiteY5" fmla="*/ 0 h 927927"/>
                <a:gd name="connsiteX6" fmla="*/ 3631806 w 4940857"/>
                <a:gd name="connsiteY6" fmla="*/ 32559 h 927927"/>
                <a:gd name="connsiteX7" fmla="*/ 4940857 w 4940857"/>
                <a:gd name="connsiteY7" fmla="*/ 463964 h 927927"/>
                <a:gd name="connsiteX0" fmla="*/ 3923776 w 4940857"/>
                <a:gd name="connsiteY0" fmla="*/ 927927 h 927927"/>
                <a:gd name="connsiteX1" fmla="*/ 12254 w 4940857"/>
                <a:gd name="connsiteY1" fmla="*/ 927927 h 927927"/>
                <a:gd name="connsiteX2" fmla="*/ 1590809 w 4940857"/>
                <a:gd name="connsiteY2" fmla="*/ 463964 h 927927"/>
                <a:gd name="connsiteX3" fmla="*/ 11184 w 4940857"/>
                <a:gd name="connsiteY3" fmla="*/ 27063 h 927927"/>
                <a:gd name="connsiteX4" fmla="*/ 115078 w 4940857"/>
                <a:gd name="connsiteY4" fmla="*/ 0 h 927927"/>
                <a:gd name="connsiteX5" fmla="*/ 3424020 w 4940857"/>
                <a:gd name="connsiteY5" fmla="*/ 0 h 927927"/>
                <a:gd name="connsiteX6" fmla="*/ 3631806 w 4940857"/>
                <a:gd name="connsiteY6" fmla="*/ 32559 h 927927"/>
                <a:gd name="connsiteX7" fmla="*/ 4940857 w 4940857"/>
                <a:gd name="connsiteY7" fmla="*/ 463964 h 927927"/>
                <a:gd name="connsiteX0" fmla="*/ 3923776 w 4940857"/>
                <a:gd name="connsiteY0" fmla="*/ 927927 h 927927"/>
                <a:gd name="connsiteX1" fmla="*/ 12254 w 4940857"/>
                <a:gd name="connsiteY1" fmla="*/ 927927 h 927927"/>
                <a:gd name="connsiteX2" fmla="*/ 1590809 w 4940857"/>
                <a:gd name="connsiteY2" fmla="*/ 463964 h 927927"/>
                <a:gd name="connsiteX3" fmla="*/ 11184 w 4940857"/>
                <a:gd name="connsiteY3" fmla="*/ 27063 h 927927"/>
                <a:gd name="connsiteX4" fmla="*/ 115078 w 4940857"/>
                <a:gd name="connsiteY4" fmla="*/ 0 h 927927"/>
                <a:gd name="connsiteX5" fmla="*/ 3424020 w 4940857"/>
                <a:gd name="connsiteY5" fmla="*/ 0 h 927927"/>
                <a:gd name="connsiteX6" fmla="*/ 3631806 w 4940857"/>
                <a:gd name="connsiteY6" fmla="*/ 32559 h 927927"/>
                <a:gd name="connsiteX7" fmla="*/ 4940857 w 4940857"/>
                <a:gd name="connsiteY7" fmla="*/ 463964 h 927927"/>
                <a:gd name="connsiteX0" fmla="*/ 3923776 w 4940857"/>
                <a:gd name="connsiteY0" fmla="*/ 927927 h 927927"/>
                <a:gd name="connsiteX1" fmla="*/ 12254 w 4940857"/>
                <a:gd name="connsiteY1" fmla="*/ 927927 h 927927"/>
                <a:gd name="connsiteX2" fmla="*/ 1590809 w 4940857"/>
                <a:gd name="connsiteY2" fmla="*/ 463964 h 927927"/>
                <a:gd name="connsiteX3" fmla="*/ 11184 w 4940857"/>
                <a:gd name="connsiteY3" fmla="*/ 27063 h 927927"/>
                <a:gd name="connsiteX4" fmla="*/ 115077 w 4940857"/>
                <a:gd name="connsiteY4" fmla="*/ 0 h 927927"/>
                <a:gd name="connsiteX5" fmla="*/ 3424020 w 4940857"/>
                <a:gd name="connsiteY5" fmla="*/ 0 h 927927"/>
                <a:gd name="connsiteX6" fmla="*/ 3631806 w 4940857"/>
                <a:gd name="connsiteY6" fmla="*/ 32559 h 927927"/>
                <a:gd name="connsiteX7" fmla="*/ 4940857 w 4940857"/>
                <a:gd name="connsiteY7" fmla="*/ 463964 h 927927"/>
                <a:gd name="connsiteX0" fmla="*/ 3923776 w 4940857"/>
                <a:gd name="connsiteY0" fmla="*/ 927927 h 927927"/>
                <a:gd name="connsiteX1" fmla="*/ 12254 w 4940857"/>
                <a:gd name="connsiteY1" fmla="*/ 927927 h 927927"/>
                <a:gd name="connsiteX2" fmla="*/ 1590809 w 4940857"/>
                <a:gd name="connsiteY2" fmla="*/ 463964 h 927927"/>
                <a:gd name="connsiteX3" fmla="*/ 11184 w 4940857"/>
                <a:gd name="connsiteY3" fmla="*/ 27063 h 927927"/>
                <a:gd name="connsiteX4" fmla="*/ 115077 w 4940857"/>
                <a:gd name="connsiteY4" fmla="*/ 0 h 927927"/>
                <a:gd name="connsiteX5" fmla="*/ 3424020 w 4940857"/>
                <a:gd name="connsiteY5" fmla="*/ 0 h 927927"/>
                <a:gd name="connsiteX6" fmla="*/ 3714920 w 4940857"/>
                <a:gd name="connsiteY6" fmla="*/ 27063 h 927927"/>
                <a:gd name="connsiteX7" fmla="*/ 4940857 w 4940857"/>
                <a:gd name="connsiteY7" fmla="*/ 463964 h 927927"/>
                <a:gd name="connsiteX0" fmla="*/ 3923776 w 5294541"/>
                <a:gd name="connsiteY0" fmla="*/ 927927 h 927927"/>
                <a:gd name="connsiteX1" fmla="*/ 12254 w 5294541"/>
                <a:gd name="connsiteY1" fmla="*/ 927927 h 927927"/>
                <a:gd name="connsiteX2" fmla="*/ 1590809 w 5294541"/>
                <a:gd name="connsiteY2" fmla="*/ 463964 h 927927"/>
                <a:gd name="connsiteX3" fmla="*/ 11184 w 5294541"/>
                <a:gd name="connsiteY3" fmla="*/ 27063 h 927927"/>
                <a:gd name="connsiteX4" fmla="*/ 115077 w 5294541"/>
                <a:gd name="connsiteY4" fmla="*/ 0 h 927927"/>
                <a:gd name="connsiteX5" fmla="*/ 3424020 w 5294541"/>
                <a:gd name="connsiteY5" fmla="*/ 0 h 927927"/>
                <a:gd name="connsiteX6" fmla="*/ 3714920 w 5294541"/>
                <a:gd name="connsiteY6" fmla="*/ 27063 h 927927"/>
                <a:gd name="connsiteX7" fmla="*/ 5294541 w 5294541"/>
                <a:gd name="connsiteY7" fmla="*/ 463964 h 927927"/>
                <a:gd name="connsiteX0" fmla="*/ 3923776 w 5294541"/>
                <a:gd name="connsiteY0" fmla="*/ 927927 h 927927"/>
                <a:gd name="connsiteX1" fmla="*/ 12254 w 5294541"/>
                <a:gd name="connsiteY1" fmla="*/ 927927 h 927927"/>
                <a:gd name="connsiteX2" fmla="*/ 1590809 w 5294541"/>
                <a:gd name="connsiteY2" fmla="*/ 463964 h 927927"/>
                <a:gd name="connsiteX3" fmla="*/ 11184 w 5294541"/>
                <a:gd name="connsiteY3" fmla="*/ 27063 h 927927"/>
                <a:gd name="connsiteX4" fmla="*/ 115077 w 5294541"/>
                <a:gd name="connsiteY4" fmla="*/ 0 h 927927"/>
                <a:gd name="connsiteX5" fmla="*/ 3424020 w 5294541"/>
                <a:gd name="connsiteY5" fmla="*/ 0 h 927927"/>
                <a:gd name="connsiteX6" fmla="*/ 3714920 w 5294541"/>
                <a:gd name="connsiteY6" fmla="*/ 27063 h 927927"/>
                <a:gd name="connsiteX7" fmla="*/ 5294541 w 5294541"/>
                <a:gd name="connsiteY7" fmla="*/ 463964 h 927927"/>
                <a:gd name="connsiteX0" fmla="*/ 3923776 w 5294541"/>
                <a:gd name="connsiteY0" fmla="*/ 927927 h 927927"/>
                <a:gd name="connsiteX1" fmla="*/ 12254 w 5294541"/>
                <a:gd name="connsiteY1" fmla="*/ 927927 h 927927"/>
                <a:gd name="connsiteX2" fmla="*/ 1590809 w 5294541"/>
                <a:gd name="connsiteY2" fmla="*/ 463964 h 927927"/>
                <a:gd name="connsiteX3" fmla="*/ 11184 w 5294541"/>
                <a:gd name="connsiteY3" fmla="*/ 27063 h 927927"/>
                <a:gd name="connsiteX4" fmla="*/ 115077 w 5294541"/>
                <a:gd name="connsiteY4" fmla="*/ 0 h 927927"/>
                <a:gd name="connsiteX5" fmla="*/ 3424020 w 5294541"/>
                <a:gd name="connsiteY5" fmla="*/ 0 h 927927"/>
                <a:gd name="connsiteX6" fmla="*/ 3714920 w 5294541"/>
                <a:gd name="connsiteY6" fmla="*/ 27063 h 927927"/>
                <a:gd name="connsiteX7" fmla="*/ 5294541 w 5294541"/>
                <a:gd name="connsiteY7" fmla="*/ 463964 h 927927"/>
                <a:gd name="connsiteX0" fmla="*/ 3923776 w 5294541"/>
                <a:gd name="connsiteY0" fmla="*/ 927927 h 927927"/>
                <a:gd name="connsiteX1" fmla="*/ 12254 w 5294541"/>
                <a:gd name="connsiteY1" fmla="*/ 927927 h 927927"/>
                <a:gd name="connsiteX2" fmla="*/ 1590809 w 5294541"/>
                <a:gd name="connsiteY2" fmla="*/ 463964 h 927927"/>
                <a:gd name="connsiteX3" fmla="*/ 11184 w 5294541"/>
                <a:gd name="connsiteY3" fmla="*/ 27063 h 927927"/>
                <a:gd name="connsiteX4" fmla="*/ 115077 w 5294541"/>
                <a:gd name="connsiteY4" fmla="*/ 0 h 927927"/>
                <a:gd name="connsiteX5" fmla="*/ 3507131 w 5294541"/>
                <a:gd name="connsiteY5" fmla="*/ 0 h 927927"/>
                <a:gd name="connsiteX6" fmla="*/ 3714920 w 5294541"/>
                <a:gd name="connsiteY6" fmla="*/ 27063 h 927927"/>
                <a:gd name="connsiteX7" fmla="*/ 5294541 w 5294541"/>
                <a:gd name="connsiteY7" fmla="*/ 463964 h 927927"/>
                <a:gd name="connsiteX0" fmla="*/ 4006890 w 5294541"/>
                <a:gd name="connsiteY0" fmla="*/ 927927 h 927927"/>
                <a:gd name="connsiteX1" fmla="*/ 12254 w 5294541"/>
                <a:gd name="connsiteY1" fmla="*/ 927927 h 927927"/>
                <a:gd name="connsiteX2" fmla="*/ 1590809 w 5294541"/>
                <a:gd name="connsiteY2" fmla="*/ 463964 h 927927"/>
                <a:gd name="connsiteX3" fmla="*/ 11184 w 5294541"/>
                <a:gd name="connsiteY3" fmla="*/ 27063 h 927927"/>
                <a:gd name="connsiteX4" fmla="*/ 115077 w 5294541"/>
                <a:gd name="connsiteY4" fmla="*/ 0 h 927927"/>
                <a:gd name="connsiteX5" fmla="*/ 3507131 w 5294541"/>
                <a:gd name="connsiteY5" fmla="*/ 0 h 927927"/>
                <a:gd name="connsiteX6" fmla="*/ 3714920 w 5294541"/>
                <a:gd name="connsiteY6" fmla="*/ 27063 h 927927"/>
                <a:gd name="connsiteX7" fmla="*/ 5294541 w 5294541"/>
                <a:gd name="connsiteY7" fmla="*/ 463964 h 927927"/>
                <a:gd name="connsiteX0" fmla="*/ 4006892 w 5294543"/>
                <a:gd name="connsiteY0" fmla="*/ 927927 h 927927"/>
                <a:gd name="connsiteX1" fmla="*/ 12256 w 5294543"/>
                <a:gd name="connsiteY1" fmla="*/ 927927 h 927927"/>
                <a:gd name="connsiteX2" fmla="*/ 1590811 w 5294543"/>
                <a:gd name="connsiteY2" fmla="*/ 463964 h 927927"/>
                <a:gd name="connsiteX3" fmla="*/ 11186 w 5294543"/>
                <a:gd name="connsiteY3" fmla="*/ 103103 h 927927"/>
                <a:gd name="connsiteX4" fmla="*/ 115079 w 5294543"/>
                <a:gd name="connsiteY4" fmla="*/ 0 h 927927"/>
                <a:gd name="connsiteX5" fmla="*/ 3507133 w 5294543"/>
                <a:gd name="connsiteY5" fmla="*/ 0 h 927927"/>
                <a:gd name="connsiteX6" fmla="*/ 3714922 w 5294543"/>
                <a:gd name="connsiteY6" fmla="*/ 27063 h 927927"/>
                <a:gd name="connsiteX7" fmla="*/ 5294543 w 5294543"/>
                <a:gd name="connsiteY7" fmla="*/ 463964 h 927927"/>
                <a:gd name="connsiteX0" fmla="*/ 4006892 w 5294543"/>
                <a:gd name="connsiteY0" fmla="*/ 927927 h 927927"/>
                <a:gd name="connsiteX1" fmla="*/ 12256 w 5294543"/>
                <a:gd name="connsiteY1" fmla="*/ 927927 h 927927"/>
                <a:gd name="connsiteX2" fmla="*/ 222159 w 5294543"/>
                <a:gd name="connsiteY2" fmla="*/ 463964 h 927927"/>
                <a:gd name="connsiteX3" fmla="*/ 11186 w 5294543"/>
                <a:gd name="connsiteY3" fmla="*/ 103103 h 927927"/>
                <a:gd name="connsiteX4" fmla="*/ 115079 w 5294543"/>
                <a:gd name="connsiteY4" fmla="*/ 0 h 927927"/>
                <a:gd name="connsiteX5" fmla="*/ 3507133 w 5294543"/>
                <a:gd name="connsiteY5" fmla="*/ 0 h 927927"/>
                <a:gd name="connsiteX6" fmla="*/ 3714922 w 5294543"/>
                <a:gd name="connsiteY6" fmla="*/ 27063 h 927927"/>
                <a:gd name="connsiteX7" fmla="*/ 5294543 w 5294543"/>
                <a:gd name="connsiteY7" fmla="*/ 463964 h 927927"/>
                <a:gd name="connsiteX0" fmla="*/ 4006892 w 5294543"/>
                <a:gd name="connsiteY0" fmla="*/ 927927 h 927927"/>
                <a:gd name="connsiteX1" fmla="*/ 12256 w 5294543"/>
                <a:gd name="connsiteY1" fmla="*/ 927927 h 927927"/>
                <a:gd name="connsiteX2" fmla="*/ 222159 w 5294543"/>
                <a:gd name="connsiteY2" fmla="*/ 463964 h 927927"/>
                <a:gd name="connsiteX3" fmla="*/ 11186 w 5294543"/>
                <a:gd name="connsiteY3" fmla="*/ 103103 h 927927"/>
                <a:gd name="connsiteX4" fmla="*/ 115079 w 5294543"/>
                <a:gd name="connsiteY4" fmla="*/ 0 h 927927"/>
                <a:gd name="connsiteX5" fmla="*/ 3507133 w 5294543"/>
                <a:gd name="connsiteY5" fmla="*/ 0 h 927927"/>
                <a:gd name="connsiteX6" fmla="*/ 3714922 w 5294543"/>
                <a:gd name="connsiteY6" fmla="*/ 27063 h 927927"/>
                <a:gd name="connsiteX7" fmla="*/ 5294543 w 5294543"/>
                <a:gd name="connsiteY7" fmla="*/ 463964 h 927927"/>
                <a:gd name="connsiteX0" fmla="*/ 4006892 w 5294543"/>
                <a:gd name="connsiteY0" fmla="*/ 927927 h 927927"/>
                <a:gd name="connsiteX1" fmla="*/ 12256 w 5294543"/>
                <a:gd name="connsiteY1" fmla="*/ 927927 h 927927"/>
                <a:gd name="connsiteX2" fmla="*/ 222159 w 5294543"/>
                <a:gd name="connsiteY2" fmla="*/ 463964 h 927927"/>
                <a:gd name="connsiteX3" fmla="*/ 11186 w 5294543"/>
                <a:gd name="connsiteY3" fmla="*/ 103103 h 927927"/>
                <a:gd name="connsiteX4" fmla="*/ 115079 w 5294543"/>
                <a:gd name="connsiteY4" fmla="*/ 0 h 927927"/>
                <a:gd name="connsiteX5" fmla="*/ 3507133 w 5294543"/>
                <a:gd name="connsiteY5" fmla="*/ 0 h 927927"/>
                <a:gd name="connsiteX6" fmla="*/ 3714922 w 5294543"/>
                <a:gd name="connsiteY6" fmla="*/ 27063 h 927927"/>
                <a:gd name="connsiteX7" fmla="*/ 5294543 w 5294543"/>
                <a:gd name="connsiteY7" fmla="*/ 463964 h 927927"/>
                <a:gd name="connsiteX0" fmla="*/ 4000174 w 5287825"/>
                <a:gd name="connsiteY0" fmla="*/ 927927 h 927927"/>
                <a:gd name="connsiteX1" fmla="*/ 5538 w 5287825"/>
                <a:gd name="connsiteY1" fmla="*/ 927927 h 927927"/>
                <a:gd name="connsiteX2" fmla="*/ 215441 w 5287825"/>
                <a:gd name="connsiteY2" fmla="*/ 463964 h 927927"/>
                <a:gd name="connsiteX3" fmla="*/ 4468 w 5287825"/>
                <a:gd name="connsiteY3" fmla="*/ 103103 h 927927"/>
                <a:gd name="connsiteX4" fmla="*/ 108361 w 5287825"/>
                <a:gd name="connsiteY4" fmla="*/ 0 h 927927"/>
                <a:gd name="connsiteX5" fmla="*/ 3500415 w 5287825"/>
                <a:gd name="connsiteY5" fmla="*/ 0 h 927927"/>
                <a:gd name="connsiteX6" fmla="*/ 3708204 w 5287825"/>
                <a:gd name="connsiteY6" fmla="*/ 27063 h 927927"/>
                <a:gd name="connsiteX7" fmla="*/ 5287825 w 5287825"/>
                <a:gd name="connsiteY7" fmla="*/ 463964 h 927927"/>
                <a:gd name="connsiteX0" fmla="*/ 4001361 w 5289012"/>
                <a:gd name="connsiteY0" fmla="*/ 927927 h 927927"/>
                <a:gd name="connsiteX1" fmla="*/ 6725 w 5289012"/>
                <a:gd name="connsiteY1" fmla="*/ 927927 h 927927"/>
                <a:gd name="connsiteX2" fmla="*/ 216628 w 5289012"/>
                <a:gd name="connsiteY2" fmla="*/ 463964 h 927927"/>
                <a:gd name="connsiteX3" fmla="*/ 5655 w 5289012"/>
                <a:gd name="connsiteY3" fmla="*/ 103103 h 927927"/>
                <a:gd name="connsiteX4" fmla="*/ 109548 w 5289012"/>
                <a:gd name="connsiteY4" fmla="*/ 0 h 927927"/>
                <a:gd name="connsiteX5" fmla="*/ 3501602 w 5289012"/>
                <a:gd name="connsiteY5" fmla="*/ 0 h 927927"/>
                <a:gd name="connsiteX6" fmla="*/ 3709391 w 5289012"/>
                <a:gd name="connsiteY6" fmla="*/ 27063 h 927927"/>
                <a:gd name="connsiteX7" fmla="*/ 5289012 w 5289012"/>
                <a:gd name="connsiteY7" fmla="*/ 463964 h 927927"/>
                <a:gd name="connsiteX0" fmla="*/ 4001644 w 5289295"/>
                <a:gd name="connsiteY0" fmla="*/ 927927 h 927927"/>
                <a:gd name="connsiteX1" fmla="*/ 7008 w 5289295"/>
                <a:gd name="connsiteY1" fmla="*/ 927927 h 927927"/>
                <a:gd name="connsiteX2" fmla="*/ 216911 w 5289295"/>
                <a:gd name="connsiteY2" fmla="*/ 463964 h 927927"/>
                <a:gd name="connsiteX3" fmla="*/ 5938 w 5289295"/>
                <a:gd name="connsiteY3" fmla="*/ 103103 h 927927"/>
                <a:gd name="connsiteX4" fmla="*/ 61092 w 5289295"/>
                <a:gd name="connsiteY4" fmla="*/ 0 h 927927"/>
                <a:gd name="connsiteX5" fmla="*/ 3501885 w 5289295"/>
                <a:gd name="connsiteY5" fmla="*/ 0 h 927927"/>
                <a:gd name="connsiteX6" fmla="*/ 3709674 w 5289295"/>
                <a:gd name="connsiteY6" fmla="*/ 27063 h 927927"/>
                <a:gd name="connsiteX7" fmla="*/ 5289295 w 5289295"/>
                <a:gd name="connsiteY7" fmla="*/ 463964 h 927927"/>
                <a:gd name="connsiteX0" fmla="*/ 4001644 w 5289295"/>
                <a:gd name="connsiteY0" fmla="*/ 927927 h 927927"/>
                <a:gd name="connsiteX1" fmla="*/ 7008 w 5289295"/>
                <a:gd name="connsiteY1" fmla="*/ 927927 h 927927"/>
                <a:gd name="connsiteX2" fmla="*/ 216911 w 5289295"/>
                <a:gd name="connsiteY2" fmla="*/ 463964 h 927927"/>
                <a:gd name="connsiteX3" fmla="*/ 5938 w 5289295"/>
                <a:gd name="connsiteY3" fmla="*/ 103103 h 927927"/>
                <a:gd name="connsiteX4" fmla="*/ 61092 w 5289295"/>
                <a:gd name="connsiteY4" fmla="*/ 0 h 927927"/>
                <a:gd name="connsiteX5" fmla="*/ 3501885 w 5289295"/>
                <a:gd name="connsiteY5" fmla="*/ 0 h 927927"/>
                <a:gd name="connsiteX6" fmla="*/ 3753800 w 5289295"/>
                <a:gd name="connsiteY6" fmla="*/ 103103 h 927927"/>
                <a:gd name="connsiteX7" fmla="*/ 5289295 w 5289295"/>
                <a:gd name="connsiteY7" fmla="*/ 463964 h 927927"/>
                <a:gd name="connsiteX0" fmla="*/ 4001644 w 4001644"/>
                <a:gd name="connsiteY0" fmla="*/ 927927 h 927927"/>
                <a:gd name="connsiteX1" fmla="*/ 7008 w 4001644"/>
                <a:gd name="connsiteY1" fmla="*/ 927927 h 927927"/>
                <a:gd name="connsiteX2" fmla="*/ 216911 w 4001644"/>
                <a:gd name="connsiteY2" fmla="*/ 463964 h 927927"/>
                <a:gd name="connsiteX3" fmla="*/ 5938 w 4001644"/>
                <a:gd name="connsiteY3" fmla="*/ 103103 h 927927"/>
                <a:gd name="connsiteX4" fmla="*/ 61092 w 4001644"/>
                <a:gd name="connsiteY4" fmla="*/ 0 h 927927"/>
                <a:gd name="connsiteX5" fmla="*/ 3501885 w 4001644"/>
                <a:gd name="connsiteY5" fmla="*/ 0 h 927927"/>
                <a:gd name="connsiteX6" fmla="*/ 3753800 w 4001644"/>
                <a:gd name="connsiteY6" fmla="*/ 103103 h 927927"/>
                <a:gd name="connsiteX7" fmla="*/ 3964772 w 4001644"/>
                <a:gd name="connsiteY7" fmla="*/ 463964 h 927927"/>
                <a:gd name="connsiteX0" fmla="*/ 4001644 w 4001644"/>
                <a:gd name="connsiteY0" fmla="*/ 927927 h 927927"/>
                <a:gd name="connsiteX1" fmla="*/ 7008 w 4001644"/>
                <a:gd name="connsiteY1" fmla="*/ 927927 h 927927"/>
                <a:gd name="connsiteX2" fmla="*/ 216911 w 4001644"/>
                <a:gd name="connsiteY2" fmla="*/ 463964 h 927927"/>
                <a:gd name="connsiteX3" fmla="*/ 5938 w 4001644"/>
                <a:gd name="connsiteY3" fmla="*/ 103103 h 927927"/>
                <a:gd name="connsiteX4" fmla="*/ 61092 w 4001644"/>
                <a:gd name="connsiteY4" fmla="*/ 0 h 927927"/>
                <a:gd name="connsiteX5" fmla="*/ 3501885 w 4001644"/>
                <a:gd name="connsiteY5" fmla="*/ 0 h 927927"/>
                <a:gd name="connsiteX6" fmla="*/ 3753800 w 4001644"/>
                <a:gd name="connsiteY6" fmla="*/ 103103 h 927927"/>
                <a:gd name="connsiteX7" fmla="*/ 3964772 w 4001644"/>
                <a:gd name="connsiteY7" fmla="*/ 463964 h 927927"/>
                <a:gd name="connsiteX0" fmla="*/ 4001644 w 4001644"/>
                <a:gd name="connsiteY0" fmla="*/ 927927 h 927927"/>
                <a:gd name="connsiteX1" fmla="*/ 7008 w 4001644"/>
                <a:gd name="connsiteY1" fmla="*/ 927927 h 927927"/>
                <a:gd name="connsiteX2" fmla="*/ 216911 w 4001644"/>
                <a:gd name="connsiteY2" fmla="*/ 463964 h 927927"/>
                <a:gd name="connsiteX3" fmla="*/ 5938 w 4001644"/>
                <a:gd name="connsiteY3" fmla="*/ 103103 h 927927"/>
                <a:gd name="connsiteX4" fmla="*/ 61092 w 4001644"/>
                <a:gd name="connsiteY4" fmla="*/ 0 h 927927"/>
                <a:gd name="connsiteX5" fmla="*/ 3501885 w 4001644"/>
                <a:gd name="connsiteY5" fmla="*/ 0 h 927927"/>
                <a:gd name="connsiteX6" fmla="*/ 3753800 w 4001644"/>
                <a:gd name="connsiteY6" fmla="*/ 103103 h 927927"/>
                <a:gd name="connsiteX7" fmla="*/ 3964772 w 4001644"/>
                <a:gd name="connsiteY7" fmla="*/ 463964 h 927927"/>
                <a:gd name="connsiteX0" fmla="*/ 4001644 w 4001644"/>
                <a:gd name="connsiteY0" fmla="*/ 927927 h 927927"/>
                <a:gd name="connsiteX1" fmla="*/ 7008 w 4001644"/>
                <a:gd name="connsiteY1" fmla="*/ 927927 h 927927"/>
                <a:gd name="connsiteX2" fmla="*/ 216911 w 4001644"/>
                <a:gd name="connsiteY2" fmla="*/ 463964 h 927927"/>
                <a:gd name="connsiteX3" fmla="*/ 5938 w 4001644"/>
                <a:gd name="connsiteY3" fmla="*/ 103103 h 927927"/>
                <a:gd name="connsiteX4" fmla="*/ 61092 w 4001644"/>
                <a:gd name="connsiteY4" fmla="*/ 0 h 927927"/>
                <a:gd name="connsiteX5" fmla="*/ 3643487 w 4001644"/>
                <a:gd name="connsiteY5" fmla="*/ 0 h 927927"/>
                <a:gd name="connsiteX6" fmla="*/ 3753800 w 4001644"/>
                <a:gd name="connsiteY6" fmla="*/ 103103 h 927927"/>
                <a:gd name="connsiteX7" fmla="*/ 3964772 w 4001644"/>
                <a:gd name="connsiteY7" fmla="*/ 463964 h 927927"/>
                <a:gd name="connsiteX0" fmla="*/ 3909307 w 3964772"/>
                <a:gd name="connsiteY0" fmla="*/ 927927 h 927927"/>
                <a:gd name="connsiteX1" fmla="*/ 7008 w 3964772"/>
                <a:gd name="connsiteY1" fmla="*/ 927927 h 927927"/>
                <a:gd name="connsiteX2" fmla="*/ 216911 w 3964772"/>
                <a:gd name="connsiteY2" fmla="*/ 463964 h 927927"/>
                <a:gd name="connsiteX3" fmla="*/ 5938 w 3964772"/>
                <a:gd name="connsiteY3" fmla="*/ 103103 h 927927"/>
                <a:gd name="connsiteX4" fmla="*/ 61092 w 3964772"/>
                <a:gd name="connsiteY4" fmla="*/ 0 h 927927"/>
                <a:gd name="connsiteX5" fmla="*/ 3643487 w 3964772"/>
                <a:gd name="connsiteY5" fmla="*/ 0 h 927927"/>
                <a:gd name="connsiteX6" fmla="*/ 3753800 w 3964772"/>
                <a:gd name="connsiteY6" fmla="*/ 103103 h 927927"/>
                <a:gd name="connsiteX7" fmla="*/ 3964772 w 3964772"/>
                <a:gd name="connsiteY7" fmla="*/ 463964 h 927927"/>
                <a:gd name="connsiteX0" fmla="*/ 3909307 w 3964772"/>
                <a:gd name="connsiteY0" fmla="*/ 927927 h 927927"/>
                <a:gd name="connsiteX1" fmla="*/ 7008 w 3964772"/>
                <a:gd name="connsiteY1" fmla="*/ 927927 h 927927"/>
                <a:gd name="connsiteX2" fmla="*/ 216911 w 3964772"/>
                <a:gd name="connsiteY2" fmla="*/ 463964 h 927927"/>
                <a:gd name="connsiteX3" fmla="*/ 5938 w 3964772"/>
                <a:gd name="connsiteY3" fmla="*/ 154655 h 927927"/>
                <a:gd name="connsiteX4" fmla="*/ 61092 w 3964772"/>
                <a:gd name="connsiteY4" fmla="*/ 0 h 927927"/>
                <a:gd name="connsiteX5" fmla="*/ 3643487 w 3964772"/>
                <a:gd name="connsiteY5" fmla="*/ 0 h 927927"/>
                <a:gd name="connsiteX6" fmla="*/ 3753800 w 3964772"/>
                <a:gd name="connsiteY6" fmla="*/ 103103 h 927927"/>
                <a:gd name="connsiteX7" fmla="*/ 3964772 w 3964772"/>
                <a:gd name="connsiteY7" fmla="*/ 463964 h 927927"/>
                <a:gd name="connsiteX0" fmla="*/ 3909307 w 3964772"/>
                <a:gd name="connsiteY0" fmla="*/ 927927 h 927927"/>
                <a:gd name="connsiteX1" fmla="*/ 7008 w 3964772"/>
                <a:gd name="connsiteY1" fmla="*/ 927927 h 927927"/>
                <a:gd name="connsiteX2" fmla="*/ 142449 w 3964772"/>
                <a:gd name="connsiteY2" fmla="*/ 463964 h 927927"/>
                <a:gd name="connsiteX3" fmla="*/ 5938 w 3964772"/>
                <a:gd name="connsiteY3" fmla="*/ 154655 h 927927"/>
                <a:gd name="connsiteX4" fmla="*/ 61092 w 3964772"/>
                <a:gd name="connsiteY4" fmla="*/ 0 h 927927"/>
                <a:gd name="connsiteX5" fmla="*/ 3643487 w 3964772"/>
                <a:gd name="connsiteY5" fmla="*/ 0 h 927927"/>
                <a:gd name="connsiteX6" fmla="*/ 3753800 w 3964772"/>
                <a:gd name="connsiteY6" fmla="*/ 103103 h 927927"/>
                <a:gd name="connsiteX7" fmla="*/ 3964772 w 3964772"/>
                <a:gd name="connsiteY7" fmla="*/ 463964 h 927927"/>
                <a:gd name="connsiteX0" fmla="*/ 3909307 w 3964772"/>
                <a:gd name="connsiteY0" fmla="*/ 927927 h 927927"/>
                <a:gd name="connsiteX1" fmla="*/ 7008 w 3964772"/>
                <a:gd name="connsiteY1" fmla="*/ 927927 h 927927"/>
                <a:gd name="connsiteX2" fmla="*/ 142449 w 3964772"/>
                <a:gd name="connsiteY2" fmla="*/ 463964 h 927927"/>
                <a:gd name="connsiteX3" fmla="*/ 5938 w 3964772"/>
                <a:gd name="connsiteY3" fmla="*/ 154655 h 927927"/>
                <a:gd name="connsiteX4" fmla="*/ 61092 w 3964772"/>
                <a:gd name="connsiteY4" fmla="*/ 0 h 927927"/>
                <a:gd name="connsiteX5" fmla="*/ 3643487 w 3964772"/>
                <a:gd name="connsiteY5" fmla="*/ 0 h 927927"/>
                <a:gd name="connsiteX6" fmla="*/ 3753800 w 3964772"/>
                <a:gd name="connsiteY6" fmla="*/ 103103 h 927927"/>
                <a:gd name="connsiteX7" fmla="*/ 3964772 w 3964772"/>
                <a:gd name="connsiteY7" fmla="*/ 463964 h 927927"/>
                <a:gd name="connsiteX0" fmla="*/ 3909307 w 3964772"/>
                <a:gd name="connsiteY0" fmla="*/ 927927 h 927927"/>
                <a:gd name="connsiteX1" fmla="*/ 7008 w 3964772"/>
                <a:gd name="connsiteY1" fmla="*/ 927927 h 927927"/>
                <a:gd name="connsiteX2" fmla="*/ 142449 w 3964772"/>
                <a:gd name="connsiteY2" fmla="*/ 463964 h 927927"/>
                <a:gd name="connsiteX3" fmla="*/ 5938 w 3964772"/>
                <a:gd name="connsiteY3" fmla="*/ 154655 h 927927"/>
                <a:gd name="connsiteX4" fmla="*/ 61092 w 3964772"/>
                <a:gd name="connsiteY4" fmla="*/ 0 h 927927"/>
                <a:gd name="connsiteX5" fmla="*/ 3643487 w 3964772"/>
                <a:gd name="connsiteY5" fmla="*/ 0 h 927927"/>
                <a:gd name="connsiteX6" fmla="*/ 3753800 w 3964772"/>
                <a:gd name="connsiteY6" fmla="*/ 103103 h 927927"/>
                <a:gd name="connsiteX7" fmla="*/ 3964772 w 3964772"/>
                <a:gd name="connsiteY7" fmla="*/ 463964 h 927927"/>
                <a:gd name="connsiteX0" fmla="*/ 3909307 w 3964772"/>
                <a:gd name="connsiteY0" fmla="*/ 927927 h 927927"/>
                <a:gd name="connsiteX1" fmla="*/ 7008 w 3964772"/>
                <a:gd name="connsiteY1" fmla="*/ 927927 h 927927"/>
                <a:gd name="connsiteX2" fmla="*/ 142449 w 3964772"/>
                <a:gd name="connsiteY2" fmla="*/ 463964 h 927927"/>
                <a:gd name="connsiteX3" fmla="*/ 5938 w 3964772"/>
                <a:gd name="connsiteY3" fmla="*/ 154655 h 927927"/>
                <a:gd name="connsiteX4" fmla="*/ 61092 w 3964772"/>
                <a:gd name="connsiteY4" fmla="*/ 0 h 927927"/>
                <a:gd name="connsiteX5" fmla="*/ 3643487 w 3964772"/>
                <a:gd name="connsiteY5" fmla="*/ 0 h 927927"/>
                <a:gd name="connsiteX6" fmla="*/ 3753800 w 3964772"/>
                <a:gd name="connsiteY6" fmla="*/ 103103 h 927927"/>
                <a:gd name="connsiteX7" fmla="*/ 3964772 w 3964772"/>
                <a:gd name="connsiteY7" fmla="*/ 463964 h 927927"/>
                <a:gd name="connsiteX0" fmla="*/ 3909307 w 3964772"/>
                <a:gd name="connsiteY0" fmla="*/ 927927 h 927927"/>
                <a:gd name="connsiteX1" fmla="*/ 7008 w 3964772"/>
                <a:gd name="connsiteY1" fmla="*/ 927927 h 927927"/>
                <a:gd name="connsiteX2" fmla="*/ 142449 w 3964772"/>
                <a:gd name="connsiteY2" fmla="*/ 463964 h 927927"/>
                <a:gd name="connsiteX3" fmla="*/ 5938 w 3964772"/>
                <a:gd name="connsiteY3" fmla="*/ 154655 h 927927"/>
                <a:gd name="connsiteX4" fmla="*/ 61092 w 3964772"/>
                <a:gd name="connsiteY4" fmla="*/ 0 h 927927"/>
                <a:gd name="connsiteX5" fmla="*/ 3643487 w 3964772"/>
                <a:gd name="connsiteY5" fmla="*/ 0 h 927927"/>
                <a:gd name="connsiteX6" fmla="*/ 3753800 w 3964772"/>
                <a:gd name="connsiteY6" fmla="*/ 103103 h 927927"/>
                <a:gd name="connsiteX7" fmla="*/ 3964772 w 3964772"/>
                <a:gd name="connsiteY7" fmla="*/ 463964 h 927927"/>
                <a:gd name="connsiteX0" fmla="*/ 3909307 w 3964772"/>
                <a:gd name="connsiteY0" fmla="*/ 927927 h 927927"/>
                <a:gd name="connsiteX1" fmla="*/ 7008 w 3964772"/>
                <a:gd name="connsiteY1" fmla="*/ 927927 h 927927"/>
                <a:gd name="connsiteX2" fmla="*/ 142449 w 3964772"/>
                <a:gd name="connsiteY2" fmla="*/ 463964 h 927927"/>
                <a:gd name="connsiteX3" fmla="*/ 5938 w 3964772"/>
                <a:gd name="connsiteY3" fmla="*/ 154655 h 927927"/>
                <a:gd name="connsiteX4" fmla="*/ 61094 w 3964772"/>
                <a:gd name="connsiteY4" fmla="*/ 0 h 927927"/>
                <a:gd name="connsiteX5" fmla="*/ 3643487 w 3964772"/>
                <a:gd name="connsiteY5" fmla="*/ 0 h 927927"/>
                <a:gd name="connsiteX6" fmla="*/ 3753800 w 3964772"/>
                <a:gd name="connsiteY6" fmla="*/ 103103 h 927927"/>
                <a:gd name="connsiteX7" fmla="*/ 3964772 w 3964772"/>
                <a:gd name="connsiteY7" fmla="*/ 463964 h 927927"/>
                <a:gd name="connsiteX0" fmla="*/ 3909307 w 3964772"/>
                <a:gd name="connsiteY0" fmla="*/ 927927 h 927927"/>
                <a:gd name="connsiteX1" fmla="*/ 7008 w 3964772"/>
                <a:gd name="connsiteY1" fmla="*/ 927927 h 927927"/>
                <a:gd name="connsiteX2" fmla="*/ 142449 w 3964772"/>
                <a:gd name="connsiteY2" fmla="*/ 463964 h 927927"/>
                <a:gd name="connsiteX3" fmla="*/ 5938 w 3964772"/>
                <a:gd name="connsiteY3" fmla="*/ 154655 h 927927"/>
                <a:gd name="connsiteX4" fmla="*/ 61094 w 3964772"/>
                <a:gd name="connsiteY4" fmla="*/ 0 h 927927"/>
                <a:gd name="connsiteX5" fmla="*/ 3643487 w 3964772"/>
                <a:gd name="connsiteY5" fmla="*/ 0 h 927927"/>
                <a:gd name="connsiteX6" fmla="*/ 3797924 w 3964772"/>
                <a:gd name="connsiteY6" fmla="*/ 154655 h 927927"/>
                <a:gd name="connsiteX7" fmla="*/ 3964772 w 3964772"/>
                <a:gd name="connsiteY7" fmla="*/ 463964 h 927927"/>
                <a:gd name="connsiteX0" fmla="*/ 3909307 w 3934435"/>
                <a:gd name="connsiteY0" fmla="*/ 927927 h 927927"/>
                <a:gd name="connsiteX1" fmla="*/ 7008 w 3934435"/>
                <a:gd name="connsiteY1" fmla="*/ 927927 h 927927"/>
                <a:gd name="connsiteX2" fmla="*/ 142449 w 3934435"/>
                <a:gd name="connsiteY2" fmla="*/ 463964 h 927927"/>
                <a:gd name="connsiteX3" fmla="*/ 5938 w 3934435"/>
                <a:gd name="connsiteY3" fmla="*/ 154655 h 927927"/>
                <a:gd name="connsiteX4" fmla="*/ 61094 w 3934435"/>
                <a:gd name="connsiteY4" fmla="*/ 0 h 927927"/>
                <a:gd name="connsiteX5" fmla="*/ 3643487 w 3934435"/>
                <a:gd name="connsiteY5" fmla="*/ 0 h 927927"/>
                <a:gd name="connsiteX6" fmla="*/ 3797924 w 3934435"/>
                <a:gd name="connsiteY6" fmla="*/ 154655 h 927927"/>
                <a:gd name="connsiteX7" fmla="*/ 3934435 w 3934435"/>
                <a:gd name="connsiteY7" fmla="*/ 463964 h 927927"/>
                <a:gd name="connsiteX0" fmla="*/ 3909307 w 3934435"/>
                <a:gd name="connsiteY0" fmla="*/ 927927 h 927927"/>
                <a:gd name="connsiteX1" fmla="*/ 7008 w 3934435"/>
                <a:gd name="connsiteY1" fmla="*/ 927927 h 927927"/>
                <a:gd name="connsiteX2" fmla="*/ 142449 w 3934435"/>
                <a:gd name="connsiteY2" fmla="*/ 463964 h 927927"/>
                <a:gd name="connsiteX3" fmla="*/ 5938 w 3934435"/>
                <a:gd name="connsiteY3" fmla="*/ 154655 h 927927"/>
                <a:gd name="connsiteX4" fmla="*/ 61094 w 3934435"/>
                <a:gd name="connsiteY4" fmla="*/ 0 h 927927"/>
                <a:gd name="connsiteX5" fmla="*/ 3643487 w 3934435"/>
                <a:gd name="connsiteY5" fmla="*/ 0 h 927927"/>
                <a:gd name="connsiteX6" fmla="*/ 3797924 w 3934435"/>
                <a:gd name="connsiteY6" fmla="*/ 154655 h 927927"/>
                <a:gd name="connsiteX7" fmla="*/ 3934435 w 3934435"/>
                <a:gd name="connsiteY7" fmla="*/ 463964 h 927927"/>
                <a:gd name="connsiteX0" fmla="*/ 3909307 w 3934435"/>
                <a:gd name="connsiteY0" fmla="*/ 927927 h 927927"/>
                <a:gd name="connsiteX1" fmla="*/ 7008 w 3934435"/>
                <a:gd name="connsiteY1" fmla="*/ 927927 h 927927"/>
                <a:gd name="connsiteX2" fmla="*/ 142449 w 3934435"/>
                <a:gd name="connsiteY2" fmla="*/ 463964 h 927927"/>
                <a:gd name="connsiteX3" fmla="*/ 5938 w 3934435"/>
                <a:gd name="connsiteY3" fmla="*/ 154655 h 927927"/>
                <a:gd name="connsiteX4" fmla="*/ 61094 w 3934435"/>
                <a:gd name="connsiteY4" fmla="*/ 0 h 927927"/>
                <a:gd name="connsiteX5" fmla="*/ 3643487 w 3934435"/>
                <a:gd name="connsiteY5" fmla="*/ 0 h 927927"/>
                <a:gd name="connsiteX6" fmla="*/ 3797924 w 3934435"/>
                <a:gd name="connsiteY6" fmla="*/ 154655 h 927927"/>
                <a:gd name="connsiteX7" fmla="*/ 3934435 w 3934435"/>
                <a:gd name="connsiteY7" fmla="*/ 463964 h 927927"/>
                <a:gd name="connsiteX0" fmla="*/ 3909307 w 3934435"/>
                <a:gd name="connsiteY0" fmla="*/ 927927 h 927927"/>
                <a:gd name="connsiteX1" fmla="*/ 7008 w 3934435"/>
                <a:gd name="connsiteY1" fmla="*/ 927927 h 927927"/>
                <a:gd name="connsiteX2" fmla="*/ 142449 w 3934435"/>
                <a:gd name="connsiteY2" fmla="*/ 463964 h 927927"/>
                <a:gd name="connsiteX3" fmla="*/ 5938 w 3934435"/>
                <a:gd name="connsiteY3" fmla="*/ 154655 h 927927"/>
                <a:gd name="connsiteX4" fmla="*/ 61094 w 3934435"/>
                <a:gd name="connsiteY4" fmla="*/ 0 h 927927"/>
                <a:gd name="connsiteX5" fmla="*/ 3687612 w 3934435"/>
                <a:gd name="connsiteY5" fmla="*/ 0 h 927927"/>
                <a:gd name="connsiteX6" fmla="*/ 3797924 w 3934435"/>
                <a:gd name="connsiteY6" fmla="*/ 154655 h 927927"/>
                <a:gd name="connsiteX7" fmla="*/ 3934435 w 3934435"/>
                <a:gd name="connsiteY7" fmla="*/ 463964 h 927927"/>
                <a:gd name="connsiteX0" fmla="*/ 3953431 w 3953431"/>
                <a:gd name="connsiteY0" fmla="*/ 927927 h 927927"/>
                <a:gd name="connsiteX1" fmla="*/ 7008 w 3953431"/>
                <a:gd name="connsiteY1" fmla="*/ 927927 h 927927"/>
                <a:gd name="connsiteX2" fmla="*/ 142449 w 3953431"/>
                <a:gd name="connsiteY2" fmla="*/ 463964 h 927927"/>
                <a:gd name="connsiteX3" fmla="*/ 5938 w 3953431"/>
                <a:gd name="connsiteY3" fmla="*/ 154655 h 927927"/>
                <a:gd name="connsiteX4" fmla="*/ 61094 w 3953431"/>
                <a:gd name="connsiteY4" fmla="*/ 0 h 927927"/>
                <a:gd name="connsiteX5" fmla="*/ 3687612 w 3953431"/>
                <a:gd name="connsiteY5" fmla="*/ 0 h 927927"/>
                <a:gd name="connsiteX6" fmla="*/ 3797924 w 3953431"/>
                <a:gd name="connsiteY6" fmla="*/ 154655 h 927927"/>
                <a:gd name="connsiteX7" fmla="*/ 3934435 w 3953431"/>
                <a:gd name="connsiteY7" fmla="*/ 463964 h 927927"/>
                <a:gd name="connsiteX0" fmla="*/ 3953431 w 3953431"/>
                <a:gd name="connsiteY0" fmla="*/ 927927 h 927927"/>
                <a:gd name="connsiteX1" fmla="*/ 7008 w 3953431"/>
                <a:gd name="connsiteY1" fmla="*/ 927927 h 927927"/>
                <a:gd name="connsiteX2" fmla="*/ 142449 w 3953431"/>
                <a:gd name="connsiteY2" fmla="*/ 463964 h 927927"/>
                <a:gd name="connsiteX3" fmla="*/ 5938 w 3953431"/>
                <a:gd name="connsiteY3" fmla="*/ 92793 h 927927"/>
                <a:gd name="connsiteX4" fmla="*/ 61094 w 3953431"/>
                <a:gd name="connsiteY4" fmla="*/ 0 h 927927"/>
                <a:gd name="connsiteX5" fmla="*/ 3687612 w 3953431"/>
                <a:gd name="connsiteY5" fmla="*/ 0 h 927927"/>
                <a:gd name="connsiteX6" fmla="*/ 3797924 w 3953431"/>
                <a:gd name="connsiteY6" fmla="*/ 154655 h 927927"/>
                <a:gd name="connsiteX7" fmla="*/ 3934435 w 3953431"/>
                <a:gd name="connsiteY7" fmla="*/ 463964 h 927927"/>
                <a:gd name="connsiteX0" fmla="*/ 3953431 w 3953431"/>
                <a:gd name="connsiteY0" fmla="*/ 927927 h 927927"/>
                <a:gd name="connsiteX1" fmla="*/ 7008 w 3953431"/>
                <a:gd name="connsiteY1" fmla="*/ 927927 h 927927"/>
                <a:gd name="connsiteX2" fmla="*/ 241730 w 3953431"/>
                <a:gd name="connsiteY2" fmla="*/ 463963 h 927927"/>
                <a:gd name="connsiteX3" fmla="*/ 5938 w 3953431"/>
                <a:gd name="connsiteY3" fmla="*/ 92793 h 927927"/>
                <a:gd name="connsiteX4" fmla="*/ 61094 w 3953431"/>
                <a:gd name="connsiteY4" fmla="*/ 0 h 927927"/>
                <a:gd name="connsiteX5" fmla="*/ 3687612 w 3953431"/>
                <a:gd name="connsiteY5" fmla="*/ 0 h 927927"/>
                <a:gd name="connsiteX6" fmla="*/ 3797924 w 3953431"/>
                <a:gd name="connsiteY6" fmla="*/ 154655 h 927927"/>
                <a:gd name="connsiteX7" fmla="*/ 3934435 w 3953431"/>
                <a:gd name="connsiteY7" fmla="*/ 463964 h 927927"/>
                <a:gd name="connsiteX0" fmla="*/ 3953431 w 3953431"/>
                <a:gd name="connsiteY0" fmla="*/ 927927 h 927927"/>
                <a:gd name="connsiteX1" fmla="*/ 7008 w 3953431"/>
                <a:gd name="connsiteY1" fmla="*/ 927927 h 927927"/>
                <a:gd name="connsiteX2" fmla="*/ 241730 w 3953431"/>
                <a:gd name="connsiteY2" fmla="*/ 463963 h 927927"/>
                <a:gd name="connsiteX3" fmla="*/ 5938 w 3953431"/>
                <a:gd name="connsiteY3" fmla="*/ 92793 h 927927"/>
                <a:gd name="connsiteX4" fmla="*/ 61094 w 3953431"/>
                <a:gd name="connsiteY4" fmla="*/ 0 h 927927"/>
                <a:gd name="connsiteX5" fmla="*/ 3687612 w 3953431"/>
                <a:gd name="connsiteY5" fmla="*/ 0 h 927927"/>
                <a:gd name="connsiteX6" fmla="*/ 3797924 w 3953431"/>
                <a:gd name="connsiteY6" fmla="*/ 154655 h 927927"/>
                <a:gd name="connsiteX7" fmla="*/ 3934435 w 3953431"/>
                <a:gd name="connsiteY7" fmla="*/ 463964 h 927927"/>
                <a:gd name="connsiteX0" fmla="*/ 3953431 w 3953431"/>
                <a:gd name="connsiteY0" fmla="*/ 927927 h 927927"/>
                <a:gd name="connsiteX1" fmla="*/ 7008 w 3953431"/>
                <a:gd name="connsiteY1" fmla="*/ 927927 h 927927"/>
                <a:gd name="connsiteX2" fmla="*/ 241730 w 3953431"/>
                <a:gd name="connsiteY2" fmla="*/ 463963 h 927927"/>
                <a:gd name="connsiteX3" fmla="*/ 5938 w 3953431"/>
                <a:gd name="connsiteY3" fmla="*/ 92793 h 927927"/>
                <a:gd name="connsiteX4" fmla="*/ 61094 w 3953431"/>
                <a:gd name="connsiteY4" fmla="*/ 0 h 927927"/>
                <a:gd name="connsiteX5" fmla="*/ 3687612 w 3953431"/>
                <a:gd name="connsiteY5" fmla="*/ 0 h 927927"/>
                <a:gd name="connsiteX6" fmla="*/ 3797924 w 3953431"/>
                <a:gd name="connsiteY6" fmla="*/ 154655 h 927927"/>
                <a:gd name="connsiteX7" fmla="*/ 3934435 w 3953431"/>
                <a:gd name="connsiteY7" fmla="*/ 463964 h 927927"/>
                <a:gd name="connsiteX0" fmla="*/ 3953431 w 3953431"/>
                <a:gd name="connsiteY0" fmla="*/ 927927 h 927927"/>
                <a:gd name="connsiteX1" fmla="*/ 7008 w 3953431"/>
                <a:gd name="connsiteY1" fmla="*/ 927927 h 927927"/>
                <a:gd name="connsiteX2" fmla="*/ 241730 w 3953431"/>
                <a:gd name="connsiteY2" fmla="*/ 463963 h 927927"/>
                <a:gd name="connsiteX3" fmla="*/ 5938 w 3953431"/>
                <a:gd name="connsiteY3" fmla="*/ 92793 h 927927"/>
                <a:gd name="connsiteX4" fmla="*/ 61094 w 3953431"/>
                <a:gd name="connsiteY4" fmla="*/ 0 h 927927"/>
                <a:gd name="connsiteX5" fmla="*/ 3687612 w 3953431"/>
                <a:gd name="connsiteY5" fmla="*/ 0 h 927927"/>
                <a:gd name="connsiteX6" fmla="*/ 3797924 w 3953431"/>
                <a:gd name="connsiteY6" fmla="*/ 154655 h 927927"/>
                <a:gd name="connsiteX7" fmla="*/ 3934435 w 3953431"/>
                <a:gd name="connsiteY7" fmla="*/ 463964 h 927927"/>
                <a:gd name="connsiteX0" fmla="*/ 3953431 w 3953431"/>
                <a:gd name="connsiteY0" fmla="*/ 927927 h 927927"/>
                <a:gd name="connsiteX1" fmla="*/ 7008 w 3953431"/>
                <a:gd name="connsiteY1" fmla="*/ 927927 h 927927"/>
                <a:gd name="connsiteX2" fmla="*/ 241730 w 3953431"/>
                <a:gd name="connsiteY2" fmla="*/ 463963 h 927927"/>
                <a:gd name="connsiteX3" fmla="*/ 5938 w 3953431"/>
                <a:gd name="connsiteY3" fmla="*/ 92793 h 927927"/>
                <a:gd name="connsiteX4" fmla="*/ 61094 w 3953431"/>
                <a:gd name="connsiteY4" fmla="*/ 0 h 927927"/>
                <a:gd name="connsiteX5" fmla="*/ 3687612 w 3953431"/>
                <a:gd name="connsiteY5" fmla="*/ 0 h 927927"/>
                <a:gd name="connsiteX6" fmla="*/ 3797924 w 3953431"/>
                <a:gd name="connsiteY6" fmla="*/ 154655 h 927927"/>
                <a:gd name="connsiteX7" fmla="*/ 3934435 w 3953431"/>
                <a:gd name="connsiteY7" fmla="*/ 463964 h 927927"/>
                <a:gd name="connsiteX0" fmla="*/ 3953431 w 3953431"/>
                <a:gd name="connsiteY0" fmla="*/ 927927 h 927927"/>
                <a:gd name="connsiteX1" fmla="*/ 7008 w 3953431"/>
                <a:gd name="connsiteY1" fmla="*/ 927927 h 927927"/>
                <a:gd name="connsiteX2" fmla="*/ 241730 w 3953431"/>
                <a:gd name="connsiteY2" fmla="*/ 463963 h 927927"/>
                <a:gd name="connsiteX3" fmla="*/ 5938 w 3953431"/>
                <a:gd name="connsiteY3" fmla="*/ 92793 h 927927"/>
                <a:gd name="connsiteX4" fmla="*/ 61094 w 3953431"/>
                <a:gd name="connsiteY4" fmla="*/ 0 h 927927"/>
                <a:gd name="connsiteX5" fmla="*/ 3687612 w 3953431"/>
                <a:gd name="connsiteY5" fmla="*/ 0 h 927927"/>
                <a:gd name="connsiteX6" fmla="*/ 3797924 w 3953431"/>
                <a:gd name="connsiteY6" fmla="*/ 154655 h 927927"/>
                <a:gd name="connsiteX7" fmla="*/ 3934435 w 3953431"/>
                <a:gd name="connsiteY7" fmla="*/ 463964 h 927927"/>
                <a:gd name="connsiteX0" fmla="*/ 3953431 w 3953431"/>
                <a:gd name="connsiteY0" fmla="*/ 927927 h 927927"/>
                <a:gd name="connsiteX1" fmla="*/ 7008 w 3953431"/>
                <a:gd name="connsiteY1" fmla="*/ 927927 h 927927"/>
                <a:gd name="connsiteX2" fmla="*/ 241730 w 3953431"/>
                <a:gd name="connsiteY2" fmla="*/ 463963 h 927927"/>
                <a:gd name="connsiteX3" fmla="*/ 5938 w 3953431"/>
                <a:gd name="connsiteY3" fmla="*/ 92793 h 927927"/>
                <a:gd name="connsiteX4" fmla="*/ 61094 w 3953431"/>
                <a:gd name="connsiteY4" fmla="*/ 0 h 927927"/>
                <a:gd name="connsiteX5" fmla="*/ 3687612 w 3953431"/>
                <a:gd name="connsiteY5" fmla="*/ 0 h 927927"/>
                <a:gd name="connsiteX6" fmla="*/ 3842049 w 3953431"/>
                <a:gd name="connsiteY6" fmla="*/ 92793 h 927927"/>
                <a:gd name="connsiteX7" fmla="*/ 3934435 w 3953431"/>
                <a:gd name="connsiteY7" fmla="*/ 463964 h 927927"/>
                <a:gd name="connsiteX0" fmla="*/ 3953431 w 4077841"/>
                <a:gd name="connsiteY0" fmla="*/ 927927 h 927927"/>
                <a:gd name="connsiteX1" fmla="*/ 7008 w 4077841"/>
                <a:gd name="connsiteY1" fmla="*/ 927927 h 927927"/>
                <a:gd name="connsiteX2" fmla="*/ 241730 w 4077841"/>
                <a:gd name="connsiteY2" fmla="*/ 463963 h 927927"/>
                <a:gd name="connsiteX3" fmla="*/ 5938 w 4077841"/>
                <a:gd name="connsiteY3" fmla="*/ 92793 h 927927"/>
                <a:gd name="connsiteX4" fmla="*/ 61094 w 4077841"/>
                <a:gd name="connsiteY4" fmla="*/ 0 h 927927"/>
                <a:gd name="connsiteX5" fmla="*/ 3687612 w 4077841"/>
                <a:gd name="connsiteY5" fmla="*/ 0 h 927927"/>
                <a:gd name="connsiteX6" fmla="*/ 3842049 w 4077841"/>
                <a:gd name="connsiteY6" fmla="*/ 92793 h 927927"/>
                <a:gd name="connsiteX7" fmla="*/ 4077841 w 4077841"/>
                <a:gd name="connsiteY7" fmla="*/ 463963 h 927927"/>
                <a:gd name="connsiteX0" fmla="*/ 3953431 w 4077841"/>
                <a:gd name="connsiteY0" fmla="*/ 927927 h 927927"/>
                <a:gd name="connsiteX1" fmla="*/ 7008 w 4077841"/>
                <a:gd name="connsiteY1" fmla="*/ 927927 h 927927"/>
                <a:gd name="connsiteX2" fmla="*/ 241730 w 4077841"/>
                <a:gd name="connsiteY2" fmla="*/ 463963 h 927927"/>
                <a:gd name="connsiteX3" fmla="*/ 5938 w 4077841"/>
                <a:gd name="connsiteY3" fmla="*/ 92793 h 927927"/>
                <a:gd name="connsiteX4" fmla="*/ 61094 w 4077841"/>
                <a:gd name="connsiteY4" fmla="*/ 0 h 927927"/>
                <a:gd name="connsiteX5" fmla="*/ 3687612 w 4077841"/>
                <a:gd name="connsiteY5" fmla="*/ 0 h 927927"/>
                <a:gd name="connsiteX6" fmla="*/ 3842049 w 4077841"/>
                <a:gd name="connsiteY6" fmla="*/ 92793 h 927927"/>
                <a:gd name="connsiteX7" fmla="*/ 4077841 w 4077841"/>
                <a:gd name="connsiteY7" fmla="*/ 463963 h 927927"/>
                <a:gd name="connsiteX0" fmla="*/ 3953431 w 4077841"/>
                <a:gd name="connsiteY0" fmla="*/ 927927 h 927927"/>
                <a:gd name="connsiteX1" fmla="*/ 7008 w 4077841"/>
                <a:gd name="connsiteY1" fmla="*/ 927927 h 927927"/>
                <a:gd name="connsiteX2" fmla="*/ 241730 w 4077841"/>
                <a:gd name="connsiteY2" fmla="*/ 463963 h 927927"/>
                <a:gd name="connsiteX3" fmla="*/ 5938 w 4077841"/>
                <a:gd name="connsiteY3" fmla="*/ 92793 h 927927"/>
                <a:gd name="connsiteX4" fmla="*/ 61094 w 4077841"/>
                <a:gd name="connsiteY4" fmla="*/ 0 h 927927"/>
                <a:gd name="connsiteX5" fmla="*/ 3687612 w 4077841"/>
                <a:gd name="connsiteY5" fmla="*/ 0 h 927927"/>
                <a:gd name="connsiteX6" fmla="*/ 3842049 w 4077841"/>
                <a:gd name="connsiteY6" fmla="*/ 92793 h 927927"/>
                <a:gd name="connsiteX7" fmla="*/ 4077841 w 4077841"/>
                <a:gd name="connsiteY7" fmla="*/ 463963 h 927927"/>
                <a:gd name="connsiteX0" fmla="*/ 3953431 w 4077841"/>
                <a:gd name="connsiteY0" fmla="*/ 927927 h 927927"/>
                <a:gd name="connsiteX1" fmla="*/ 7008 w 4077841"/>
                <a:gd name="connsiteY1" fmla="*/ 927927 h 927927"/>
                <a:gd name="connsiteX2" fmla="*/ 241730 w 4077841"/>
                <a:gd name="connsiteY2" fmla="*/ 463963 h 927927"/>
                <a:gd name="connsiteX3" fmla="*/ 5938 w 4077841"/>
                <a:gd name="connsiteY3" fmla="*/ 92793 h 927927"/>
                <a:gd name="connsiteX4" fmla="*/ 61094 w 4077841"/>
                <a:gd name="connsiteY4" fmla="*/ 0 h 927927"/>
                <a:gd name="connsiteX5" fmla="*/ 3731737 w 4077841"/>
                <a:gd name="connsiteY5" fmla="*/ 0 h 927927"/>
                <a:gd name="connsiteX6" fmla="*/ 3842049 w 4077841"/>
                <a:gd name="connsiteY6" fmla="*/ 92793 h 927927"/>
                <a:gd name="connsiteX7" fmla="*/ 4077841 w 4077841"/>
                <a:gd name="connsiteY7" fmla="*/ 463963 h 927927"/>
                <a:gd name="connsiteX0" fmla="*/ 3997556 w 4077841"/>
                <a:gd name="connsiteY0" fmla="*/ 927927 h 927927"/>
                <a:gd name="connsiteX1" fmla="*/ 7008 w 4077841"/>
                <a:gd name="connsiteY1" fmla="*/ 927927 h 927927"/>
                <a:gd name="connsiteX2" fmla="*/ 241730 w 4077841"/>
                <a:gd name="connsiteY2" fmla="*/ 463963 h 927927"/>
                <a:gd name="connsiteX3" fmla="*/ 5938 w 4077841"/>
                <a:gd name="connsiteY3" fmla="*/ 92793 h 927927"/>
                <a:gd name="connsiteX4" fmla="*/ 61094 w 4077841"/>
                <a:gd name="connsiteY4" fmla="*/ 0 h 927927"/>
                <a:gd name="connsiteX5" fmla="*/ 3731737 w 4077841"/>
                <a:gd name="connsiteY5" fmla="*/ 0 h 927927"/>
                <a:gd name="connsiteX6" fmla="*/ 3842049 w 4077841"/>
                <a:gd name="connsiteY6" fmla="*/ 92793 h 927927"/>
                <a:gd name="connsiteX7" fmla="*/ 4077841 w 4077841"/>
                <a:gd name="connsiteY7" fmla="*/ 463963 h 927927"/>
                <a:gd name="connsiteX0" fmla="*/ 3997556 w 4077841"/>
                <a:gd name="connsiteY0" fmla="*/ 927927 h 927927"/>
                <a:gd name="connsiteX1" fmla="*/ 7008 w 4077841"/>
                <a:gd name="connsiteY1" fmla="*/ 927927 h 927927"/>
                <a:gd name="connsiteX2" fmla="*/ 241730 w 4077841"/>
                <a:gd name="connsiteY2" fmla="*/ 463963 h 927927"/>
                <a:gd name="connsiteX3" fmla="*/ 5938 w 4077841"/>
                <a:gd name="connsiteY3" fmla="*/ 103103 h 927927"/>
                <a:gd name="connsiteX4" fmla="*/ 61094 w 4077841"/>
                <a:gd name="connsiteY4" fmla="*/ 0 h 927927"/>
                <a:gd name="connsiteX5" fmla="*/ 3731737 w 4077841"/>
                <a:gd name="connsiteY5" fmla="*/ 0 h 927927"/>
                <a:gd name="connsiteX6" fmla="*/ 3842049 w 4077841"/>
                <a:gd name="connsiteY6" fmla="*/ 92793 h 927927"/>
                <a:gd name="connsiteX7" fmla="*/ 4077841 w 4077841"/>
                <a:gd name="connsiteY7" fmla="*/ 463963 h 927927"/>
                <a:gd name="connsiteX0" fmla="*/ 3997556 w 4077841"/>
                <a:gd name="connsiteY0" fmla="*/ 927927 h 927927"/>
                <a:gd name="connsiteX1" fmla="*/ 7008 w 4077841"/>
                <a:gd name="connsiteY1" fmla="*/ 927927 h 927927"/>
                <a:gd name="connsiteX2" fmla="*/ 216910 w 4077841"/>
                <a:gd name="connsiteY2" fmla="*/ 463964 h 927927"/>
                <a:gd name="connsiteX3" fmla="*/ 5938 w 4077841"/>
                <a:gd name="connsiteY3" fmla="*/ 103103 h 927927"/>
                <a:gd name="connsiteX4" fmla="*/ 61094 w 4077841"/>
                <a:gd name="connsiteY4" fmla="*/ 0 h 927927"/>
                <a:gd name="connsiteX5" fmla="*/ 3731737 w 4077841"/>
                <a:gd name="connsiteY5" fmla="*/ 0 h 927927"/>
                <a:gd name="connsiteX6" fmla="*/ 3842049 w 4077841"/>
                <a:gd name="connsiteY6" fmla="*/ 92793 h 927927"/>
                <a:gd name="connsiteX7" fmla="*/ 4077841 w 4077841"/>
                <a:gd name="connsiteY7" fmla="*/ 463963 h 927927"/>
                <a:gd name="connsiteX0" fmla="*/ 3997556 w 4077841"/>
                <a:gd name="connsiteY0" fmla="*/ 927927 h 927927"/>
                <a:gd name="connsiteX1" fmla="*/ 7008 w 4077841"/>
                <a:gd name="connsiteY1" fmla="*/ 927927 h 927927"/>
                <a:gd name="connsiteX2" fmla="*/ 216910 w 4077841"/>
                <a:gd name="connsiteY2" fmla="*/ 463964 h 927927"/>
                <a:gd name="connsiteX3" fmla="*/ 5938 w 4077841"/>
                <a:gd name="connsiteY3" fmla="*/ 103103 h 927927"/>
                <a:gd name="connsiteX4" fmla="*/ 61094 w 4077841"/>
                <a:gd name="connsiteY4" fmla="*/ 0 h 927927"/>
                <a:gd name="connsiteX5" fmla="*/ 3731737 w 4077841"/>
                <a:gd name="connsiteY5" fmla="*/ 0 h 927927"/>
                <a:gd name="connsiteX6" fmla="*/ 3842049 w 4077841"/>
                <a:gd name="connsiteY6" fmla="*/ 92793 h 927927"/>
                <a:gd name="connsiteX7" fmla="*/ 4077841 w 4077841"/>
                <a:gd name="connsiteY7" fmla="*/ 463963 h 927927"/>
                <a:gd name="connsiteX0" fmla="*/ 3997556 w 4077841"/>
                <a:gd name="connsiteY0" fmla="*/ 927927 h 927927"/>
                <a:gd name="connsiteX1" fmla="*/ 7008 w 4077841"/>
                <a:gd name="connsiteY1" fmla="*/ 927927 h 927927"/>
                <a:gd name="connsiteX2" fmla="*/ 216910 w 4077841"/>
                <a:gd name="connsiteY2" fmla="*/ 463964 h 927927"/>
                <a:gd name="connsiteX3" fmla="*/ 5938 w 4077841"/>
                <a:gd name="connsiteY3" fmla="*/ 103103 h 927927"/>
                <a:gd name="connsiteX4" fmla="*/ 61094 w 4077841"/>
                <a:gd name="connsiteY4" fmla="*/ 0 h 927927"/>
                <a:gd name="connsiteX5" fmla="*/ 3731737 w 4077841"/>
                <a:gd name="connsiteY5" fmla="*/ 0 h 927927"/>
                <a:gd name="connsiteX6" fmla="*/ 3842049 w 4077841"/>
                <a:gd name="connsiteY6" fmla="*/ 92793 h 927927"/>
                <a:gd name="connsiteX7" fmla="*/ 4077841 w 4077841"/>
                <a:gd name="connsiteY7" fmla="*/ 463963 h 927927"/>
                <a:gd name="connsiteX0" fmla="*/ 3997556 w 4077841"/>
                <a:gd name="connsiteY0" fmla="*/ 927927 h 927927"/>
                <a:gd name="connsiteX1" fmla="*/ 7008 w 4077841"/>
                <a:gd name="connsiteY1" fmla="*/ 927927 h 927927"/>
                <a:gd name="connsiteX2" fmla="*/ 216910 w 4077841"/>
                <a:gd name="connsiteY2" fmla="*/ 463964 h 927927"/>
                <a:gd name="connsiteX3" fmla="*/ 5938 w 4077841"/>
                <a:gd name="connsiteY3" fmla="*/ 103103 h 927927"/>
                <a:gd name="connsiteX4" fmla="*/ 61094 w 4077841"/>
                <a:gd name="connsiteY4" fmla="*/ 0 h 927927"/>
                <a:gd name="connsiteX5" fmla="*/ 3731737 w 4077841"/>
                <a:gd name="connsiteY5" fmla="*/ 0 h 927927"/>
                <a:gd name="connsiteX6" fmla="*/ 3842049 w 4077841"/>
                <a:gd name="connsiteY6" fmla="*/ 92793 h 927927"/>
                <a:gd name="connsiteX7" fmla="*/ 4077841 w 4077841"/>
                <a:gd name="connsiteY7" fmla="*/ 463963 h 927927"/>
                <a:gd name="connsiteX0" fmla="*/ 3997556 w 4077841"/>
                <a:gd name="connsiteY0" fmla="*/ 927927 h 927927"/>
                <a:gd name="connsiteX1" fmla="*/ 7008 w 4077841"/>
                <a:gd name="connsiteY1" fmla="*/ 927927 h 927927"/>
                <a:gd name="connsiteX2" fmla="*/ 216910 w 4077841"/>
                <a:gd name="connsiteY2" fmla="*/ 463964 h 927927"/>
                <a:gd name="connsiteX3" fmla="*/ 5938 w 4077841"/>
                <a:gd name="connsiteY3" fmla="*/ 103103 h 927927"/>
                <a:gd name="connsiteX4" fmla="*/ 61094 w 4077841"/>
                <a:gd name="connsiteY4" fmla="*/ 0 h 927927"/>
                <a:gd name="connsiteX5" fmla="*/ 3731737 w 4077841"/>
                <a:gd name="connsiteY5" fmla="*/ 0 h 927927"/>
                <a:gd name="connsiteX6" fmla="*/ 3842049 w 4077841"/>
                <a:gd name="connsiteY6" fmla="*/ 92793 h 927927"/>
                <a:gd name="connsiteX7" fmla="*/ 4077841 w 4077841"/>
                <a:gd name="connsiteY7" fmla="*/ 463963 h 927927"/>
                <a:gd name="connsiteX0" fmla="*/ 3997556 w 4077841"/>
                <a:gd name="connsiteY0" fmla="*/ 927927 h 927927"/>
                <a:gd name="connsiteX1" fmla="*/ 7008 w 4077841"/>
                <a:gd name="connsiteY1" fmla="*/ 927927 h 927927"/>
                <a:gd name="connsiteX2" fmla="*/ 216910 w 4077841"/>
                <a:gd name="connsiteY2" fmla="*/ 463964 h 927927"/>
                <a:gd name="connsiteX3" fmla="*/ 5938 w 4077841"/>
                <a:gd name="connsiteY3" fmla="*/ 103103 h 927927"/>
                <a:gd name="connsiteX4" fmla="*/ 61094 w 4077841"/>
                <a:gd name="connsiteY4" fmla="*/ 0 h 927927"/>
                <a:gd name="connsiteX5" fmla="*/ 3731737 w 4077841"/>
                <a:gd name="connsiteY5" fmla="*/ 0 h 927927"/>
                <a:gd name="connsiteX6" fmla="*/ 3842049 w 4077841"/>
                <a:gd name="connsiteY6" fmla="*/ 92793 h 927927"/>
                <a:gd name="connsiteX7" fmla="*/ 4077841 w 4077841"/>
                <a:gd name="connsiteY7" fmla="*/ 463963 h 927927"/>
                <a:gd name="connsiteX0" fmla="*/ 3997556 w 4077841"/>
                <a:gd name="connsiteY0" fmla="*/ 927927 h 927927"/>
                <a:gd name="connsiteX1" fmla="*/ 7008 w 4077841"/>
                <a:gd name="connsiteY1" fmla="*/ 927927 h 927927"/>
                <a:gd name="connsiteX2" fmla="*/ 216910 w 4077841"/>
                <a:gd name="connsiteY2" fmla="*/ 463964 h 927927"/>
                <a:gd name="connsiteX3" fmla="*/ 5938 w 4077841"/>
                <a:gd name="connsiteY3" fmla="*/ 103103 h 927927"/>
                <a:gd name="connsiteX4" fmla="*/ 61094 w 4077841"/>
                <a:gd name="connsiteY4" fmla="*/ 0 h 927927"/>
                <a:gd name="connsiteX5" fmla="*/ 3731737 w 4077841"/>
                <a:gd name="connsiteY5" fmla="*/ 0 h 927927"/>
                <a:gd name="connsiteX6" fmla="*/ 3886174 w 4077841"/>
                <a:gd name="connsiteY6" fmla="*/ 103103 h 927927"/>
                <a:gd name="connsiteX7" fmla="*/ 4077841 w 4077841"/>
                <a:gd name="connsiteY7" fmla="*/ 463963 h 927927"/>
                <a:gd name="connsiteX0" fmla="*/ 3997556 w 4097147"/>
                <a:gd name="connsiteY0" fmla="*/ 927927 h 927927"/>
                <a:gd name="connsiteX1" fmla="*/ 7008 w 4097147"/>
                <a:gd name="connsiteY1" fmla="*/ 927927 h 927927"/>
                <a:gd name="connsiteX2" fmla="*/ 216910 w 4097147"/>
                <a:gd name="connsiteY2" fmla="*/ 463964 h 927927"/>
                <a:gd name="connsiteX3" fmla="*/ 5938 w 4097147"/>
                <a:gd name="connsiteY3" fmla="*/ 103103 h 927927"/>
                <a:gd name="connsiteX4" fmla="*/ 61094 w 4097147"/>
                <a:gd name="connsiteY4" fmla="*/ 0 h 927927"/>
                <a:gd name="connsiteX5" fmla="*/ 3731737 w 4097147"/>
                <a:gd name="connsiteY5" fmla="*/ 0 h 927927"/>
                <a:gd name="connsiteX6" fmla="*/ 3886174 w 4097147"/>
                <a:gd name="connsiteY6" fmla="*/ 103103 h 927927"/>
                <a:gd name="connsiteX7" fmla="*/ 4097147 w 4097147"/>
                <a:gd name="connsiteY7" fmla="*/ 463964 h 927927"/>
                <a:gd name="connsiteX0" fmla="*/ 3997556 w 4097147"/>
                <a:gd name="connsiteY0" fmla="*/ 927927 h 927927"/>
                <a:gd name="connsiteX1" fmla="*/ 7008 w 4097147"/>
                <a:gd name="connsiteY1" fmla="*/ 927927 h 927927"/>
                <a:gd name="connsiteX2" fmla="*/ 216910 w 4097147"/>
                <a:gd name="connsiteY2" fmla="*/ 463964 h 927927"/>
                <a:gd name="connsiteX3" fmla="*/ 5938 w 4097147"/>
                <a:gd name="connsiteY3" fmla="*/ 103103 h 927927"/>
                <a:gd name="connsiteX4" fmla="*/ 61094 w 4097147"/>
                <a:gd name="connsiteY4" fmla="*/ 0 h 927927"/>
                <a:gd name="connsiteX5" fmla="*/ 3731737 w 4097147"/>
                <a:gd name="connsiteY5" fmla="*/ 0 h 927927"/>
                <a:gd name="connsiteX6" fmla="*/ 3886174 w 4097147"/>
                <a:gd name="connsiteY6" fmla="*/ 103103 h 927927"/>
                <a:gd name="connsiteX7" fmla="*/ 4097147 w 4097147"/>
                <a:gd name="connsiteY7" fmla="*/ 463964 h 927927"/>
                <a:gd name="connsiteX0" fmla="*/ 3997556 w 4097147"/>
                <a:gd name="connsiteY0" fmla="*/ 927927 h 927927"/>
                <a:gd name="connsiteX1" fmla="*/ 7008 w 4097147"/>
                <a:gd name="connsiteY1" fmla="*/ 927927 h 927927"/>
                <a:gd name="connsiteX2" fmla="*/ 216910 w 4097147"/>
                <a:gd name="connsiteY2" fmla="*/ 463964 h 927927"/>
                <a:gd name="connsiteX3" fmla="*/ 5938 w 4097147"/>
                <a:gd name="connsiteY3" fmla="*/ 103103 h 927927"/>
                <a:gd name="connsiteX4" fmla="*/ 61094 w 4097147"/>
                <a:gd name="connsiteY4" fmla="*/ 0 h 927927"/>
                <a:gd name="connsiteX5" fmla="*/ 3731737 w 4097147"/>
                <a:gd name="connsiteY5" fmla="*/ 0 h 927927"/>
                <a:gd name="connsiteX6" fmla="*/ 3886174 w 4097147"/>
                <a:gd name="connsiteY6" fmla="*/ 103103 h 927927"/>
                <a:gd name="connsiteX7" fmla="*/ 4097147 w 4097147"/>
                <a:gd name="connsiteY7" fmla="*/ 463964 h 927927"/>
                <a:gd name="connsiteX0" fmla="*/ 3997556 w 4097147"/>
                <a:gd name="connsiteY0" fmla="*/ 927927 h 927927"/>
                <a:gd name="connsiteX1" fmla="*/ 7008 w 4097147"/>
                <a:gd name="connsiteY1" fmla="*/ 927927 h 927927"/>
                <a:gd name="connsiteX2" fmla="*/ 216910 w 4097147"/>
                <a:gd name="connsiteY2" fmla="*/ 463964 h 927927"/>
                <a:gd name="connsiteX3" fmla="*/ 5938 w 4097147"/>
                <a:gd name="connsiteY3" fmla="*/ 103103 h 927927"/>
                <a:gd name="connsiteX4" fmla="*/ 61094 w 4097147"/>
                <a:gd name="connsiteY4" fmla="*/ 0 h 927927"/>
                <a:gd name="connsiteX5" fmla="*/ 3775862 w 4097147"/>
                <a:gd name="connsiteY5" fmla="*/ 0 h 927927"/>
                <a:gd name="connsiteX6" fmla="*/ 3886174 w 4097147"/>
                <a:gd name="connsiteY6" fmla="*/ 103103 h 927927"/>
                <a:gd name="connsiteX7" fmla="*/ 4097147 w 4097147"/>
                <a:gd name="connsiteY7" fmla="*/ 463964 h 927927"/>
                <a:gd name="connsiteX0" fmla="*/ 4041682 w 4097147"/>
                <a:gd name="connsiteY0" fmla="*/ 927927 h 927927"/>
                <a:gd name="connsiteX1" fmla="*/ 7008 w 4097147"/>
                <a:gd name="connsiteY1" fmla="*/ 927927 h 927927"/>
                <a:gd name="connsiteX2" fmla="*/ 216910 w 4097147"/>
                <a:gd name="connsiteY2" fmla="*/ 463964 h 927927"/>
                <a:gd name="connsiteX3" fmla="*/ 5938 w 4097147"/>
                <a:gd name="connsiteY3" fmla="*/ 103103 h 927927"/>
                <a:gd name="connsiteX4" fmla="*/ 61094 w 4097147"/>
                <a:gd name="connsiteY4" fmla="*/ 0 h 927927"/>
                <a:gd name="connsiteX5" fmla="*/ 3775862 w 4097147"/>
                <a:gd name="connsiteY5" fmla="*/ 0 h 927927"/>
                <a:gd name="connsiteX6" fmla="*/ 3886174 w 4097147"/>
                <a:gd name="connsiteY6" fmla="*/ 103103 h 927927"/>
                <a:gd name="connsiteX7" fmla="*/ 4097147 w 4097147"/>
                <a:gd name="connsiteY7" fmla="*/ 463964 h 927927"/>
                <a:gd name="connsiteX0" fmla="*/ 4041682 w 4097147"/>
                <a:gd name="connsiteY0" fmla="*/ 927927 h 927927"/>
                <a:gd name="connsiteX1" fmla="*/ 7008 w 4097147"/>
                <a:gd name="connsiteY1" fmla="*/ 927927 h 927927"/>
                <a:gd name="connsiteX2" fmla="*/ 216910 w 4097147"/>
                <a:gd name="connsiteY2" fmla="*/ 463964 h 927927"/>
                <a:gd name="connsiteX3" fmla="*/ 5938 w 4097147"/>
                <a:gd name="connsiteY3" fmla="*/ 103103 h 927927"/>
                <a:gd name="connsiteX4" fmla="*/ 61094 w 4097147"/>
                <a:gd name="connsiteY4" fmla="*/ 0 h 927927"/>
                <a:gd name="connsiteX5" fmla="*/ 3775862 w 4097147"/>
                <a:gd name="connsiteY5" fmla="*/ 0 h 927927"/>
                <a:gd name="connsiteX6" fmla="*/ 3886174 w 4097147"/>
                <a:gd name="connsiteY6" fmla="*/ 103103 h 927927"/>
                <a:gd name="connsiteX7" fmla="*/ 4097147 w 4097147"/>
                <a:gd name="connsiteY7" fmla="*/ 463964 h 927927"/>
                <a:gd name="connsiteX0" fmla="*/ 4041682 w 4097147"/>
                <a:gd name="connsiteY0" fmla="*/ 927927 h 927927"/>
                <a:gd name="connsiteX1" fmla="*/ 7008 w 4097147"/>
                <a:gd name="connsiteY1" fmla="*/ 927927 h 927927"/>
                <a:gd name="connsiteX2" fmla="*/ 216910 w 4097147"/>
                <a:gd name="connsiteY2" fmla="*/ 463964 h 927927"/>
                <a:gd name="connsiteX3" fmla="*/ 5938 w 4097147"/>
                <a:gd name="connsiteY3" fmla="*/ 103103 h 927927"/>
                <a:gd name="connsiteX4" fmla="*/ 61094 w 4097147"/>
                <a:gd name="connsiteY4" fmla="*/ 0 h 927927"/>
                <a:gd name="connsiteX5" fmla="*/ 3775862 w 4097147"/>
                <a:gd name="connsiteY5" fmla="*/ 0 h 927927"/>
                <a:gd name="connsiteX6" fmla="*/ 3886174 w 4097147"/>
                <a:gd name="connsiteY6" fmla="*/ 103103 h 927927"/>
                <a:gd name="connsiteX7" fmla="*/ 4097147 w 4097147"/>
                <a:gd name="connsiteY7" fmla="*/ 463964 h 927927"/>
                <a:gd name="connsiteX0" fmla="*/ 4041682 w 4097147"/>
                <a:gd name="connsiteY0" fmla="*/ 927927 h 927927"/>
                <a:gd name="connsiteX1" fmla="*/ 7008 w 4097147"/>
                <a:gd name="connsiteY1" fmla="*/ 927927 h 927927"/>
                <a:gd name="connsiteX2" fmla="*/ 216910 w 4097147"/>
                <a:gd name="connsiteY2" fmla="*/ 463964 h 927927"/>
                <a:gd name="connsiteX3" fmla="*/ 5938 w 4097147"/>
                <a:gd name="connsiteY3" fmla="*/ 103103 h 927927"/>
                <a:gd name="connsiteX4" fmla="*/ 61094 w 4097147"/>
                <a:gd name="connsiteY4" fmla="*/ 0 h 927927"/>
                <a:gd name="connsiteX5" fmla="*/ 3775862 w 4097147"/>
                <a:gd name="connsiteY5" fmla="*/ 0 h 927927"/>
                <a:gd name="connsiteX6" fmla="*/ 3886174 w 4097147"/>
                <a:gd name="connsiteY6" fmla="*/ 103103 h 927927"/>
                <a:gd name="connsiteX7" fmla="*/ 4097147 w 4097147"/>
                <a:gd name="connsiteY7" fmla="*/ 463964 h 927927"/>
                <a:gd name="connsiteX0" fmla="*/ 4041682 w 4097147"/>
                <a:gd name="connsiteY0" fmla="*/ 927927 h 927927"/>
                <a:gd name="connsiteX1" fmla="*/ 7008 w 4097147"/>
                <a:gd name="connsiteY1" fmla="*/ 927927 h 927927"/>
                <a:gd name="connsiteX2" fmla="*/ 216910 w 4097147"/>
                <a:gd name="connsiteY2" fmla="*/ 463964 h 927927"/>
                <a:gd name="connsiteX3" fmla="*/ 5938 w 4097147"/>
                <a:gd name="connsiteY3" fmla="*/ 103103 h 927927"/>
                <a:gd name="connsiteX4" fmla="*/ 61094 w 4097147"/>
                <a:gd name="connsiteY4" fmla="*/ 0 h 927927"/>
                <a:gd name="connsiteX5" fmla="*/ 3775862 w 4097147"/>
                <a:gd name="connsiteY5" fmla="*/ 0 h 927927"/>
                <a:gd name="connsiteX6" fmla="*/ 3886174 w 4097147"/>
                <a:gd name="connsiteY6" fmla="*/ 103103 h 927927"/>
                <a:gd name="connsiteX7" fmla="*/ 4097147 w 4097147"/>
                <a:gd name="connsiteY7" fmla="*/ 463964 h 927927"/>
                <a:gd name="connsiteX0" fmla="*/ 4041682 w 4097147"/>
                <a:gd name="connsiteY0" fmla="*/ 927927 h 927927"/>
                <a:gd name="connsiteX1" fmla="*/ 7008 w 4097147"/>
                <a:gd name="connsiteY1" fmla="*/ 927927 h 927927"/>
                <a:gd name="connsiteX2" fmla="*/ 216910 w 4097147"/>
                <a:gd name="connsiteY2" fmla="*/ 463964 h 927927"/>
                <a:gd name="connsiteX3" fmla="*/ 5938 w 4097147"/>
                <a:gd name="connsiteY3" fmla="*/ 103103 h 927927"/>
                <a:gd name="connsiteX4" fmla="*/ 61094 w 4097147"/>
                <a:gd name="connsiteY4" fmla="*/ 0 h 927927"/>
                <a:gd name="connsiteX5" fmla="*/ 3775862 w 4097147"/>
                <a:gd name="connsiteY5" fmla="*/ 0 h 927927"/>
                <a:gd name="connsiteX6" fmla="*/ 3886174 w 4097147"/>
                <a:gd name="connsiteY6" fmla="*/ 103103 h 927927"/>
                <a:gd name="connsiteX7" fmla="*/ 4097147 w 4097147"/>
                <a:gd name="connsiteY7" fmla="*/ 463964 h 927927"/>
                <a:gd name="connsiteX0" fmla="*/ 4041682 w 4097147"/>
                <a:gd name="connsiteY0" fmla="*/ 927927 h 927927"/>
                <a:gd name="connsiteX1" fmla="*/ 7008 w 4097147"/>
                <a:gd name="connsiteY1" fmla="*/ 927927 h 927927"/>
                <a:gd name="connsiteX2" fmla="*/ 216910 w 4097147"/>
                <a:gd name="connsiteY2" fmla="*/ 463964 h 927927"/>
                <a:gd name="connsiteX3" fmla="*/ 5938 w 4097147"/>
                <a:gd name="connsiteY3" fmla="*/ 103103 h 927927"/>
                <a:gd name="connsiteX4" fmla="*/ 61094 w 4097147"/>
                <a:gd name="connsiteY4" fmla="*/ 0 h 927927"/>
                <a:gd name="connsiteX5" fmla="*/ 3775862 w 4097147"/>
                <a:gd name="connsiteY5" fmla="*/ 0 h 927927"/>
                <a:gd name="connsiteX6" fmla="*/ 3886174 w 4097147"/>
                <a:gd name="connsiteY6" fmla="*/ 103103 h 927927"/>
                <a:gd name="connsiteX7" fmla="*/ 4097147 w 4097147"/>
                <a:gd name="connsiteY7" fmla="*/ 463964 h 927927"/>
                <a:gd name="connsiteX0" fmla="*/ 4041682 w 4097147"/>
                <a:gd name="connsiteY0" fmla="*/ 927927 h 927927"/>
                <a:gd name="connsiteX1" fmla="*/ 7008 w 4097147"/>
                <a:gd name="connsiteY1" fmla="*/ 927927 h 927927"/>
                <a:gd name="connsiteX2" fmla="*/ 216910 w 4097147"/>
                <a:gd name="connsiteY2" fmla="*/ 463964 h 927927"/>
                <a:gd name="connsiteX3" fmla="*/ 5938 w 4097147"/>
                <a:gd name="connsiteY3" fmla="*/ 103103 h 927927"/>
                <a:gd name="connsiteX4" fmla="*/ 61094 w 4097147"/>
                <a:gd name="connsiteY4" fmla="*/ 0 h 927927"/>
                <a:gd name="connsiteX5" fmla="*/ 3775862 w 4097147"/>
                <a:gd name="connsiteY5" fmla="*/ 0 h 927927"/>
                <a:gd name="connsiteX6" fmla="*/ 3886174 w 4097147"/>
                <a:gd name="connsiteY6" fmla="*/ 103103 h 927927"/>
                <a:gd name="connsiteX7" fmla="*/ 4097147 w 4097147"/>
                <a:gd name="connsiteY7" fmla="*/ 463964 h 927927"/>
                <a:gd name="connsiteX0" fmla="*/ 4041682 w 4097147"/>
                <a:gd name="connsiteY0" fmla="*/ 927927 h 927927"/>
                <a:gd name="connsiteX1" fmla="*/ 7008 w 4097147"/>
                <a:gd name="connsiteY1" fmla="*/ 927927 h 927927"/>
                <a:gd name="connsiteX2" fmla="*/ 216910 w 4097147"/>
                <a:gd name="connsiteY2" fmla="*/ 463964 h 927927"/>
                <a:gd name="connsiteX3" fmla="*/ 5938 w 4097147"/>
                <a:gd name="connsiteY3" fmla="*/ 103103 h 927927"/>
                <a:gd name="connsiteX4" fmla="*/ 61094 w 4097147"/>
                <a:gd name="connsiteY4" fmla="*/ 0 h 927927"/>
                <a:gd name="connsiteX5" fmla="*/ 3775862 w 4097147"/>
                <a:gd name="connsiteY5" fmla="*/ 0 h 927927"/>
                <a:gd name="connsiteX6" fmla="*/ 3930299 w 4097147"/>
                <a:gd name="connsiteY6" fmla="*/ 103103 h 927927"/>
                <a:gd name="connsiteX7" fmla="*/ 4097147 w 4097147"/>
                <a:gd name="connsiteY7" fmla="*/ 463964 h 927927"/>
                <a:gd name="connsiteX0" fmla="*/ 4041682 w 4141272"/>
                <a:gd name="connsiteY0" fmla="*/ 927927 h 927927"/>
                <a:gd name="connsiteX1" fmla="*/ 7008 w 4141272"/>
                <a:gd name="connsiteY1" fmla="*/ 927927 h 927927"/>
                <a:gd name="connsiteX2" fmla="*/ 216910 w 4141272"/>
                <a:gd name="connsiteY2" fmla="*/ 463964 h 927927"/>
                <a:gd name="connsiteX3" fmla="*/ 5938 w 4141272"/>
                <a:gd name="connsiteY3" fmla="*/ 103103 h 927927"/>
                <a:gd name="connsiteX4" fmla="*/ 61094 w 4141272"/>
                <a:gd name="connsiteY4" fmla="*/ 0 h 927927"/>
                <a:gd name="connsiteX5" fmla="*/ 3775862 w 4141272"/>
                <a:gd name="connsiteY5" fmla="*/ 0 h 927927"/>
                <a:gd name="connsiteX6" fmla="*/ 3930299 w 4141272"/>
                <a:gd name="connsiteY6" fmla="*/ 103103 h 927927"/>
                <a:gd name="connsiteX7" fmla="*/ 4141272 w 4141272"/>
                <a:gd name="connsiteY7" fmla="*/ 463964 h 927927"/>
                <a:gd name="connsiteX0" fmla="*/ 4041682 w 4141272"/>
                <a:gd name="connsiteY0" fmla="*/ 927927 h 927927"/>
                <a:gd name="connsiteX1" fmla="*/ 7008 w 4141272"/>
                <a:gd name="connsiteY1" fmla="*/ 927927 h 927927"/>
                <a:gd name="connsiteX2" fmla="*/ 216910 w 4141272"/>
                <a:gd name="connsiteY2" fmla="*/ 463964 h 927927"/>
                <a:gd name="connsiteX3" fmla="*/ 5938 w 4141272"/>
                <a:gd name="connsiteY3" fmla="*/ 103103 h 927927"/>
                <a:gd name="connsiteX4" fmla="*/ 61094 w 4141272"/>
                <a:gd name="connsiteY4" fmla="*/ 0 h 927927"/>
                <a:gd name="connsiteX5" fmla="*/ 3775862 w 4141272"/>
                <a:gd name="connsiteY5" fmla="*/ 0 h 927927"/>
                <a:gd name="connsiteX6" fmla="*/ 3930299 w 4141272"/>
                <a:gd name="connsiteY6" fmla="*/ 103103 h 927927"/>
                <a:gd name="connsiteX7" fmla="*/ 4141272 w 4141272"/>
                <a:gd name="connsiteY7" fmla="*/ 463964 h 927927"/>
                <a:gd name="connsiteX0" fmla="*/ 4041682 w 4141272"/>
                <a:gd name="connsiteY0" fmla="*/ 927927 h 927927"/>
                <a:gd name="connsiteX1" fmla="*/ 7008 w 4141272"/>
                <a:gd name="connsiteY1" fmla="*/ 927927 h 927927"/>
                <a:gd name="connsiteX2" fmla="*/ 216910 w 4141272"/>
                <a:gd name="connsiteY2" fmla="*/ 463964 h 927927"/>
                <a:gd name="connsiteX3" fmla="*/ 5938 w 4141272"/>
                <a:gd name="connsiteY3" fmla="*/ 103103 h 927927"/>
                <a:gd name="connsiteX4" fmla="*/ 61094 w 4141272"/>
                <a:gd name="connsiteY4" fmla="*/ 0 h 927927"/>
                <a:gd name="connsiteX5" fmla="*/ 3775862 w 4141272"/>
                <a:gd name="connsiteY5" fmla="*/ 0 h 927927"/>
                <a:gd name="connsiteX6" fmla="*/ 3930299 w 4141272"/>
                <a:gd name="connsiteY6" fmla="*/ 103103 h 927927"/>
                <a:gd name="connsiteX7" fmla="*/ 4141272 w 4141272"/>
                <a:gd name="connsiteY7" fmla="*/ 463964 h 927927"/>
                <a:gd name="connsiteX0" fmla="*/ 4041682 w 4141272"/>
                <a:gd name="connsiteY0" fmla="*/ 927927 h 927927"/>
                <a:gd name="connsiteX1" fmla="*/ 7008 w 4141272"/>
                <a:gd name="connsiteY1" fmla="*/ 927927 h 927927"/>
                <a:gd name="connsiteX2" fmla="*/ 216910 w 4141272"/>
                <a:gd name="connsiteY2" fmla="*/ 463964 h 927927"/>
                <a:gd name="connsiteX3" fmla="*/ 5938 w 4141272"/>
                <a:gd name="connsiteY3" fmla="*/ 103103 h 927927"/>
                <a:gd name="connsiteX4" fmla="*/ 61094 w 4141272"/>
                <a:gd name="connsiteY4" fmla="*/ 0 h 927927"/>
                <a:gd name="connsiteX5" fmla="*/ 3819987 w 4141272"/>
                <a:gd name="connsiteY5" fmla="*/ 0 h 927927"/>
                <a:gd name="connsiteX6" fmla="*/ 3930299 w 4141272"/>
                <a:gd name="connsiteY6" fmla="*/ 103103 h 927927"/>
                <a:gd name="connsiteX7" fmla="*/ 4141272 w 4141272"/>
                <a:gd name="connsiteY7" fmla="*/ 463964 h 927927"/>
                <a:gd name="connsiteX0" fmla="*/ 4085807 w 4141272"/>
                <a:gd name="connsiteY0" fmla="*/ 927927 h 927927"/>
                <a:gd name="connsiteX1" fmla="*/ 7008 w 4141272"/>
                <a:gd name="connsiteY1" fmla="*/ 927927 h 927927"/>
                <a:gd name="connsiteX2" fmla="*/ 216910 w 4141272"/>
                <a:gd name="connsiteY2" fmla="*/ 463964 h 927927"/>
                <a:gd name="connsiteX3" fmla="*/ 5938 w 4141272"/>
                <a:gd name="connsiteY3" fmla="*/ 103103 h 927927"/>
                <a:gd name="connsiteX4" fmla="*/ 61094 w 4141272"/>
                <a:gd name="connsiteY4" fmla="*/ 0 h 927927"/>
                <a:gd name="connsiteX5" fmla="*/ 3819987 w 4141272"/>
                <a:gd name="connsiteY5" fmla="*/ 0 h 927927"/>
                <a:gd name="connsiteX6" fmla="*/ 3930299 w 4141272"/>
                <a:gd name="connsiteY6" fmla="*/ 103103 h 927927"/>
                <a:gd name="connsiteX7" fmla="*/ 4141272 w 4141272"/>
                <a:gd name="connsiteY7" fmla="*/ 463964 h 927927"/>
                <a:gd name="connsiteX0" fmla="*/ 4085807 w 4141272"/>
                <a:gd name="connsiteY0" fmla="*/ 927927 h 927927"/>
                <a:gd name="connsiteX1" fmla="*/ 7008 w 4141272"/>
                <a:gd name="connsiteY1" fmla="*/ 927927 h 927927"/>
                <a:gd name="connsiteX2" fmla="*/ 216910 w 4141272"/>
                <a:gd name="connsiteY2" fmla="*/ 463964 h 927927"/>
                <a:gd name="connsiteX3" fmla="*/ 5938 w 4141272"/>
                <a:gd name="connsiteY3" fmla="*/ 105597 h 927927"/>
                <a:gd name="connsiteX4" fmla="*/ 61094 w 4141272"/>
                <a:gd name="connsiteY4" fmla="*/ 0 h 927927"/>
                <a:gd name="connsiteX5" fmla="*/ 3819987 w 4141272"/>
                <a:gd name="connsiteY5" fmla="*/ 0 h 927927"/>
                <a:gd name="connsiteX6" fmla="*/ 3930299 w 4141272"/>
                <a:gd name="connsiteY6" fmla="*/ 103103 h 927927"/>
                <a:gd name="connsiteX7" fmla="*/ 4141272 w 4141272"/>
                <a:gd name="connsiteY7" fmla="*/ 463964 h 927927"/>
                <a:gd name="connsiteX0" fmla="*/ 4085807 w 4141272"/>
                <a:gd name="connsiteY0" fmla="*/ 927927 h 927927"/>
                <a:gd name="connsiteX1" fmla="*/ 7008 w 4141272"/>
                <a:gd name="connsiteY1" fmla="*/ 927927 h 927927"/>
                <a:gd name="connsiteX2" fmla="*/ 211633 w 4141272"/>
                <a:gd name="connsiteY2" fmla="*/ 463964 h 927927"/>
                <a:gd name="connsiteX3" fmla="*/ 5938 w 4141272"/>
                <a:gd name="connsiteY3" fmla="*/ 105597 h 927927"/>
                <a:gd name="connsiteX4" fmla="*/ 61094 w 4141272"/>
                <a:gd name="connsiteY4" fmla="*/ 0 h 927927"/>
                <a:gd name="connsiteX5" fmla="*/ 3819987 w 4141272"/>
                <a:gd name="connsiteY5" fmla="*/ 0 h 927927"/>
                <a:gd name="connsiteX6" fmla="*/ 3930299 w 4141272"/>
                <a:gd name="connsiteY6" fmla="*/ 103103 h 927927"/>
                <a:gd name="connsiteX7" fmla="*/ 4141272 w 4141272"/>
                <a:gd name="connsiteY7" fmla="*/ 463964 h 927927"/>
                <a:gd name="connsiteX0" fmla="*/ 4085807 w 4141272"/>
                <a:gd name="connsiteY0" fmla="*/ 927927 h 927927"/>
                <a:gd name="connsiteX1" fmla="*/ 7008 w 4141272"/>
                <a:gd name="connsiteY1" fmla="*/ 927927 h 927927"/>
                <a:gd name="connsiteX2" fmla="*/ 211633 w 4141272"/>
                <a:gd name="connsiteY2" fmla="*/ 463964 h 927927"/>
                <a:gd name="connsiteX3" fmla="*/ 5938 w 4141272"/>
                <a:gd name="connsiteY3" fmla="*/ 105597 h 927927"/>
                <a:gd name="connsiteX4" fmla="*/ 61094 w 4141272"/>
                <a:gd name="connsiteY4" fmla="*/ 0 h 927927"/>
                <a:gd name="connsiteX5" fmla="*/ 3819987 w 4141272"/>
                <a:gd name="connsiteY5" fmla="*/ 0 h 927927"/>
                <a:gd name="connsiteX6" fmla="*/ 3930299 w 4141272"/>
                <a:gd name="connsiteY6" fmla="*/ 103103 h 927927"/>
                <a:gd name="connsiteX7" fmla="*/ 4141272 w 4141272"/>
                <a:gd name="connsiteY7" fmla="*/ 463964 h 927927"/>
                <a:gd name="connsiteX0" fmla="*/ 4085807 w 4141272"/>
                <a:gd name="connsiteY0" fmla="*/ 927927 h 927927"/>
                <a:gd name="connsiteX1" fmla="*/ 7008 w 4141272"/>
                <a:gd name="connsiteY1" fmla="*/ 927927 h 927927"/>
                <a:gd name="connsiteX2" fmla="*/ 211633 w 4141272"/>
                <a:gd name="connsiteY2" fmla="*/ 463964 h 927927"/>
                <a:gd name="connsiteX3" fmla="*/ 5938 w 4141272"/>
                <a:gd name="connsiteY3" fmla="*/ 105597 h 927927"/>
                <a:gd name="connsiteX4" fmla="*/ 61094 w 4141272"/>
                <a:gd name="connsiteY4" fmla="*/ 0 h 927927"/>
                <a:gd name="connsiteX5" fmla="*/ 3819987 w 4141272"/>
                <a:gd name="connsiteY5" fmla="*/ 0 h 927927"/>
                <a:gd name="connsiteX6" fmla="*/ 3930299 w 4141272"/>
                <a:gd name="connsiteY6" fmla="*/ 103103 h 927927"/>
                <a:gd name="connsiteX7" fmla="*/ 4141272 w 4141272"/>
                <a:gd name="connsiteY7" fmla="*/ 463964 h 927927"/>
                <a:gd name="connsiteX0" fmla="*/ 4085807 w 4141272"/>
                <a:gd name="connsiteY0" fmla="*/ 927927 h 927927"/>
                <a:gd name="connsiteX1" fmla="*/ 7008 w 4141272"/>
                <a:gd name="connsiteY1" fmla="*/ 927927 h 927927"/>
                <a:gd name="connsiteX2" fmla="*/ 211633 w 4141272"/>
                <a:gd name="connsiteY2" fmla="*/ 463964 h 927927"/>
                <a:gd name="connsiteX3" fmla="*/ 5938 w 4141272"/>
                <a:gd name="connsiteY3" fmla="*/ 105597 h 927927"/>
                <a:gd name="connsiteX4" fmla="*/ 61094 w 4141272"/>
                <a:gd name="connsiteY4" fmla="*/ 0 h 927927"/>
                <a:gd name="connsiteX5" fmla="*/ 3819987 w 4141272"/>
                <a:gd name="connsiteY5" fmla="*/ 0 h 927927"/>
                <a:gd name="connsiteX6" fmla="*/ 3930299 w 4141272"/>
                <a:gd name="connsiteY6" fmla="*/ 103103 h 927927"/>
                <a:gd name="connsiteX7" fmla="*/ 4141272 w 4141272"/>
                <a:gd name="connsiteY7" fmla="*/ 463964 h 927927"/>
                <a:gd name="connsiteX0" fmla="*/ 4085807 w 4141272"/>
                <a:gd name="connsiteY0" fmla="*/ 927927 h 927927"/>
                <a:gd name="connsiteX1" fmla="*/ 7008 w 4141272"/>
                <a:gd name="connsiteY1" fmla="*/ 927927 h 927927"/>
                <a:gd name="connsiteX2" fmla="*/ 211633 w 4141272"/>
                <a:gd name="connsiteY2" fmla="*/ 463964 h 927927"/>
                <a:gd name="connsiteX3" fmla="*/ 5938 w 4141272"/>
                <a:gd name="connsiteY3" fmla="*/ 105597 h 927927"/>
                <a:gd name="connsiteX4" fmla="*/ 61094 w 4141272"/>
                <a:gd name="connsiteY4" fmla="*/ 0 h 927927"/>
                <a:gd name="connsiteX5" fmla="*/ 3819987 w 4141272"/>
                <a:gd name="connsiteY5" fmla="*/ 0 h 927927"/>
                <a:gd name="connsiteX6" fmla="*/ 3930299 w 4141272"/>
                <a:gd name="connsiteY6" fmla="*/ 103103 h 927927"/>
                <a:gd name="connsiteX7" fmla="*/ 4141272 w 4141272"/>
                <a:gd name="connsiteY7" fmla="*/ 463964 h 927927"/>
                <a:gd name="connsiteX0" fmla="*/ 4085807 w 4141272"/>
                <a:gd name="connsiteY0" fmla="*/ 927927 h 927927"/>
                <a:gd name="connsiteX1" fmla="*/ 7008 w 4141272"/>
                <a:gd name="connsiteY1" fmla="*/ 927927 h 927927"/>
                <a:gd name="connsiteX2" fmla="*/ 211633 w 4141272"/>
                <a:gd name="connsiteY2" fmla="*/ 463964 h 927927"/>
                <a:gd name="connsiteX3" fmla="*/ 5938 w 4141272"/>
                <a:gd name="connsiteY3" fmla="*/ 105597 h 927927"/>
                <a:gd name="connsiteX4" fmla="*/ 61094 w 4141272"/>
                <a:gd name="connsiteY4" fmla="*/ 0 h 927927"/>
                <a:gd name="connsiteX5" fmla="*/ 3819987 w 4141272"/>
                <a:gd name="connsiteY5" fmla="*/ 0 h 927927"/>
                <a:gd name="connsiteX6" fmla="*/ 3930299 w 4141272"/>
                <a:gd name="connsiteY6" fmla="*/ 103103 h 927927"/>
                <a:gd name="connsiteX7" fmla="*/ 4141272 w 4141272"/>
                <a:gd name="connsiteY7" fmla="*/ 463964 h 927927"/>
                <a:gd name="connsiteX0" fmla="*/ 4085807 w 4141272"/>
                <a:gd name="connsiteY0" fmla="*/ 927927 h 927927"/>
                <a:gd name="connsiteX1" fmla="*/ 7008 w 4141272"/>
                <a:gd name="connsiteY1" fmla="*/ 927927 h 927927"/>
                <a:gd name="connsiteX2" fmla="*/ 211633 w 4141272"/>
                <a:gd name="connsiteY2" fmla="*/ 463964 h 927927"/>
                <a:gd name="connsiteX3" fmla="*/ 5938 w 4141272"/>
                <a:gd name="connsiteY3" fmla="*/ 105597 h 927927"/>
                <a:gd name="connsiteX4" fmla="*/ 61094 w 4141272"/>
                <a:gd name="connsiteY4" fmla="*/ 0 h 927927"/>
                <a:gd name="connsiteX5" fmla="*/ 3819987 w 4141272"/>
                <a:gd name="connsiteY5" fmla="*/ 0 h 927927"/>
                <a:gd name="connsiteX6" fmla="*/ 3974424 w 4141272"/>
                <a:gd name="connsiteY6" fmla="*/ 105597 h 927927"/>
                <a:gd name="connsiteX7" fmla="*/ 4141272 w 4141272"/>
                <a:gd name="connsiteY7" fmla="*/ 463964 h 927927"/>
                <a:gd name="connsiteX0" fmla="*/ 4085807 w 4180119"/>
                <a:gd name="connsiteY0" fmla="*/ 927927 h 927927"/>
                <a:gd name="connsiteX1" fmla="*/ 7008 w 4180119"/>
                <a:gd name="connsiteY1" fmla="*/ 927927 h 927927"/>
                <a:gd name="connsiteX2" fmla="*/ 211633 w 4180119"/>
                <a:gd name="connsiteY2" fmla="*/ 463964 h 927927"/>
                <a:gd name="connsiteX3" fmla="*/ 5938 w 4180119"/>
                <a:gd name="connsiteY3" fmla="*/ 105597 h 927927"/>
                <a:gd name="connsiteX4" fmla="*/ 61094 w 4180119"/>
                <a:gd name="connsiteY4" fmla="*/ 0 h 927927"/>
                <a:gd name="connsiteX5" fmla="*/ 3819987 w 4180119"/>
                <a:gd name="connsiteY5" fmla="*/ 0 h 927927"/>
                <a:gd name="connsiteX6" fmla="*/ 3974424 w 4180119"/>
                <a:gd name="connsiteY6" fmla="*/ 105597 h 927927"/>
                <a:gd name="connsiteX7" fmla="*/ 4180119 w 4180119"/>
                <a:gd name="connsiteY7" fmla="*/ 463964 h 927927"/>
                <a:gd name="connsiteX0" fmla="*/ 4085807 w 4180119"/>
                <a:gd name="connsiteY0" fmla="*/ 927927 h 927927"/>
                <a:gd name="connsiteX1" fmla="*/ 7008 w 4180119"/>
                <a:gd name="connsiteY1" fmla="*/ 927927 h 927927"/>
                <a:gd name="connsiteX2" fmla="*/ 211633 w 4180119"/>
                <a:gd name="connsiteY2" fmla="*/ 463964 h 927927"/>
                <a:gd name="connsiteX3" fmla="*/ 5938 w 4180119"/>
                <a:gd name="connsiteY3" fmla="*/ 105597 h 927927"/>
                <a:gd name="connsiteX4" fmla="*/ 61094 w 4180119"/>
                <a:gd name="connsiteY4" fmla="*/ 0 h 927927"/>
                <a:gd name="connsiteX5" fmla="*/ 3819987 w 4180119"/>
                <a:gd name="connsiteY5" fmla="*/ 0 h 927927"/>
                <a:gd name="connsiteX6" fmla="*/ 3974424 w 4180119"/>
                <a:gd name="connsiteY6" fmla="*/ 105597 h 927927"/>
                <a:gd name="connsiteX7" fmla="*/ 4180119 w 4180119"/>
                <a:gd name="connsiteY7" fmla="*/ 463964 h 927927"/>
                <a:gd name="connsiteX0" fmla="*/ 4085807 w 4180119"/>
                <a:gd name="connsiteY0" fmla="*/ 927927 h 927927"/>
                <a:gd name="connsiteX1" fmla="*/ 7008 w 4180119"/>
                <a:gd name="connsiteY1" fmla="*/ 927927 h 927927"/>
                <a:gd name="connsiteX2" fmla="*/ 211633 w 4180119"/>
                <a:gd name="connsiteY2" fmla="*/ 463964 h 927927"/>
                <a:gd name="connsiteX3" fmla="*/ 5938 w 4180119"/>
                <a:gd name="connsiteY3" fmla="*/ 105597 h 927927"/>
                <a:gd name="connsiteX4" fmla="*/ 61094 w 4180119"/>
                <a:gd name="connsiteY4" fmla="*/ 0 h 927927"/>
                <a:gd name="connsiteX5" fmla="*/ 3819987 w 4180119"/>
                <a:gd name="connsiteY5" fmla="*/ 0 h 927927"/>
                <a:gd name="connsiteX6" fmla="*/ 3974424 w 4180119"/>
                <a:gd name="connsiteY6" fmla="*/ 105597 h 927927"/>
                <a:gd name="connsiteX7" fmla="*/ 4180119 w 4180119"/>
                <a:gd name="connsiteY7" fmla="*/ 463964 h 927927"/>
                <a:gd name="connsiteX0" fmla="*/ 4085807 w 4180119"/>
                <a:gd name="connsiteY0" fmla="*/ 927927 h 927927"/>
                <a:gd name="connsiteX1" fmla="*/ 7008 w 4180119"/>
                <a:gd name="connsiteY1" fmla="*/ 927927 h 927927"/>
                <a:gd name="connsiteX2" fmla="*/ 211633 w 4180119"/>
                <a:gd name="connsiteY2" fmla="*/ 463964 h 927927"/>
                <a:gd name="connsiteX3" fmla="*/ 5938 w 4180119"/>
                <a:gd name="connsiteY3" fmla="*/ 105597 h 927927"/>
                <a:gd name="connsiteX4" fmla="*/ 61094 w 4180119"/>
                <a:gd name="connsiteY4" fmla="*/ 0 h 927927"/>
                <a:gd name="connsiteX5" fmla="*/ 3864112 w 4180119"/>
                <a:gd name="connsiteY5" fmla="*/ 0 h 927927"/>
                <a:gd name="connsiteX6" fmla="*/ 3974424 w 4180119"/>
                <a:gd name="connsiteY6" fmla="*/ 105597 h 927927"/>
                <a:gd name="connsiteX7" fmla="*/ 4180119 w 4180119"/>
                <a:gd name="connsiteY7" fmla="*/ 463964 h 927927"/>
                <a:gd name="connsiteX0" fmla="*/ 4129931 w 4180119"/>
                <a:gd name="connsiteY0" fmla="*/ 927927 h 927927"/>
                <a:gd name="connsiteX1" fmla="*/ 7008 w 4180119"/>
                <a:gd name="connsiteY1" fmla="*/ 927927 h 927927"/>
                <a:gd name="connsiteX2" fmla="*/ 211633 w 4180119"/>
                <a:gd name="connsiteY2" fmla="*/ 463964 h 927927"/>
                <a:gd name="connsiteX3" fmla="*/ 5938 w 4180119"/>
                <a:gd name="connsiteY3" fmla="*/ 105597 h 927927"/>
                <a:gd name="connsiteX4" fmla="*/ 61094 w 4180119"/>
                <a:gd name="connsiteY4" fmla="*/ 0 h 927927"/>
                <a:gd name="connsiteX5" fmla="*/ 3864112 w 4180119"/>
                <a:gd name="connsiteY5" fmla="*/ 0 h 927927"/>
                <a:gd name="connsiteX6" fmla="*/ 3974424 w 4180119"/>
                <a:gd name="connsiteY6" fmla="*/ 105597 h 927927"/>
                <a:gd name="connsiteX7" fmla="*/ 4180119 w 4180119"/>
                <a:gd name="connsiteY7" fmla="*/ 463964 h 927927"/>
                <a:gd name="connsiteX0" fmla="*/ 4129931 w 4180119"/>
                <a:gd name="connsiteY0" fmla="*/ 927927 h 927927"/>
                <a:gd name="connsiteX1" fmla="*/ 7008 w 4180119"/>
                <a:gd name="connsiteY1" fmla="*/ 927927 h 927927"/>
                <a:gd name="connsiteX2" fmla="*/ 211633 w 4180119"/>
                <a:gd name="connsiteY2" fmla="*/ 463964 h 927927"/>
                <a:gd name="connsiteX3" fmla="*/ 5938 w 4180119"/>
                <a:gd name="connsiteY3" fmla="*/ 103103 h 927927"/>
                <a:gd name="connsiteX4" fmla="*/ 61094 w 4180119"/>
                <a:gd name="connsiteY4" fmla="*/ 0 h 927927"/>
                <a:gd name="connsiteX5" fmla="*/ 3864112 w 4180119"/>
                <a:gd name="connsiteY5" fmla="*/ 0 h 927927"/>
                <a:gd name="connsiteX6" fmla="*/ 3974424 w 4180119"/>
                <a:gd name="connsiteY6" fmla="*/ 105597 h 927927"/>
                <a:gd name="connsiteX7" fmla="*/ 4180119 w 4180119"/>
                <a:gd name="connsiteY7" fmla="*/ 463964 h 927927"/>
                <a:gd name="connsiteX0" fmla="*/ 4129931 w 4180119"/>
                <a:gd name="connsiteY0" fmla="*/ 927927 h 927927"/>
                <a:gd name="connsiteX1" fmla="*/ 7008 w 4180119"/>
                <a:gd name="connsiteY1" fmla="*/ 927927 h 927927"/>
                <a:gd name="connsiteX2" fmla="*/ 216910 w 4180119"/>
                <a:gd name="connsiteY2" fmla="*/ 463964 h 927927"/>
                <a:gd name="connsiteX3" fmla="*/ 5938 w 4180119"/>
                <a:gd name="connsiteY3" fmla="*/ 103103 h 927927"/>
                <a:gd name="connsiteX4" fmla="*/ 61094 w 4180119"/>
                <a:gd name="connsiteY4" fmla="*/ 0 h 927927"/>
                <a:gd name="connsiteX5" fmla="*/ 3864112 w 4180119"/>
                <a:gd name="connsiteY5" fmla="*/ 0 h 927927"/>
                <a:gd name="connsiteX6" fmla="*/ 3974424 w 4180119"/>
                <a:gd name="connsiteY6" fmla="*/ 105597 h 927927"/>
                <a:gd name="connsiteX7" fmla="*/ 4180119 w 4180119"/>
                <a:gd name="connsiteY7" fmla="*/ 463964 h 927927"/>
                <a:gd name="connsiteX0" fmla="*/ 4129931 w 4180119"/>
                <a:gd name="connsiteY0" fmla="*/ 927927 h 927927"/>
                <a:gd name="connsiteX1" fmla="*/ 7008 w 4180119"/>
                <a:gd name="connsiteY1" fmla="*/ 927927 h 927927"/>
                <a:gd name="connsiteX2" fmla="*/ 216910 w 4180119"/>
                <a:gd name="connsiteY2" fmla="*/ 463964 h 927927"/>
                <a:gd name="connsiteX3" fmla="*/ 5938 w 4180119"/>
                <a:gd name="connsiteY3" fmla="*/ 103103 h 927927"/>
                <a:gd name="connsiteX4" fmla="*/ 61094 w 4180119"/>
                <a:gd name="connsiteY4" fmla="*/ 0 h 927927"/>
                <a:gd name="connsiteX5" fmla="*/ 3864112 w 4180119"/>
                <a:gd name="connsiteY5" fmla="*/ 0 h 927927"/>
                <a:gd name="connsiteX6" fmla="*/ 3974424 w 4180119"/>
                <a:gd name="connsiteY6" fmla="*/ 105597 h 927927"/>
                <a:gd name="connsiteX7" fmla="*/ 4180119 w 4180119"/>
                <a:gd name="connsiteY7" fmla="*/ 463964 h 927927"/>
                <a:gd name="connsiteX0" fmla="*/ 4129931 w 4180119"/>
                <a:gd name="connsiteY0" fmla="*/ 927927 h 927927"/>
                <a:gd name="connsiteX1" fmla="*/ 7008 w 4180119"/>
                <a:gd name="connsiteY1" fmla="*/ 927927 h 927927"/>
                <a:gd name="connsiteX2" fmla="*/ 216910 w 4180119"/>
                <a:gd name="connsiteY2" fmla="*/ 463964 h 927927"/>
                <a:gd name="connsiteX3" fmla="*/ 5938 w 4180119"/>
                <a:gd name="connsiteY3" fmla="*/ 103103 h 927927"/>
                <a:gd name="connsiteX4" fmla="*/ 61094 w 4180119"/>
                <a:gd name="connsiteY4" fmla="*/ 0 h 927927"/>
                <a:gd name="connsiteX5" fmla="*/ 3864112 w 4180119"/>
                <a:gd name="connsiteY5" fmla="*/ 0 h 927927"/>
                <a:gd name="connsiteX6" fmla="*/ 3974424 w 4180119"/>
                <a:gd name="connsiteY6" fmla="*/ 105597 h 927927"/>
                <a:gd name="connsiteX7" fmla="*/ 4180119 w 4180119"/>
                <a:gd name="connsiteY7" fmla="*/ 463964 h 927927"/>
                <a:gd name="connsiteX0" fmla="*/ 4129931 w 4180119"/>
                <a:gd name="connsiteY0" fmla="*/ 927927 h 927927"/>
                <a:gd name="connsiteX1" fmla="*/ 7008 w 4180119"/>
                <a:gd name="connsiteY1" fmla="*/ 927927 h 927927"/>
                <a:gd name="connsiteX2" fmla="*/ 216910 w 4180119"/>
                <a:gd name="connsiteY2" fmla="*/ 463964 h 927927"/>
                <a:gd name="connsiteX3" fmla="*/ 5938 w 4180119"/>
                <a:gd name="connsiteY3" fmla="*/ 103103 h 927927"/>
                <a:gd name="connsiteX4" fmla="*/ 61094 w 4180119"/>
                <a:gd name="connsiteY4" fmla="*/ 0 h 927927"/>
                <a:gd name="connsiteX5" fmla="*/ 3864112 w 4180119"/>
                <a:gd name="connsiteY5" fmla="*/ 0 h 927927"/>
                <a:gd name="connsiteX6" fmla="*/ 3974424 w 4180119"/>
                <a:gd name="connsiteY6" fmla="*/ 105597 h 927927"/>
                <a:gd name="connsiteX7" fmla="*/ 4180119 w 4180119"/>
                <a:gd name="connsiteY7" fmla="*/ 463964 h 927927"/>
                <a:gd name="connsiteX0" fmla="*/ 4129931 w 4180119"/>
                <a:gd name="connsiteY0" fmla="*/ 927927 h 927927"/>
                <a:gd name="connsiteX1" fmla="*/ 7008 w 4180119"/>
                <a:gd name="connsiteY1" fmla="*/ 927927 h 927927"/>
                <a:gd name="connsiteX2" fmla="*/ 216910 w 4180119"/>
                <a:gd name="connsiteY2" fmla="*/ 463964 h 927927"/>
                <a:gd name="connsiteX3" fmla="*/ 5938 w 4180119"/>
                <a:gd name="connsiteY3" fmla="*/ 103103 h 927927"/>
                <a:gd name="connsiteX4" fmla="*/ 61094 w 4180119"/>
                <a:gd name="connsiteY4" fmla="*/ 0 h 927927"/>
                <a:gd name="connsiteX5" fmla="*/ 3864112 w 4180119"/>
                <a:gd name="connsiteY5" fmla="*/ 0 h 927927"/>
                <a:gd name="connsiteX6" fmla="*/ 3974424 w 4180119"/>
                <a:gd name="connsiteY6" fmla="*/ 105597 h 927927"/>
                <a:gd name="connsiteX7" fmla="*/ 4180119 w 4180119"/>
                <a:gd name="connsiteY7" fmla="*/ 463964 h 927927"/>
                <a:gd name="connsiteX0" fmla="*/ 4129931 w 4180119"/>
                <a:gd name="connsiteY0" fmla="*/ 927927 h 927927"/>
                <a:gd name="connsiteX1" fmla="*/ 7008 w 4180119"/>
                <a:gd name="connsiteY1" fmla="*/ 927927 h 927927"/>
                <a:gd name="connsiteX2" fmla="*/ 216910 w 4180119"/>
                <a:gd name="connsiteY2" fmla="*/ 463964 h 927927"/>
                <a:gd name="connsiteX3" fmla="*/ 5938 w 4180119"/>
                <a:gd name="connsiteY3" fmla="*/ 103103 h 927927"/>
                <a:gd name="connsiteX4" fmla="*/ 61094 w 4180119"/>
                <a:gd name="connsiteY4" fmla="*/ 0 h 927927"/>
                <a:gd name="connsiteX5" fmla="*/ 3864112 w 4180119"/>
                <a:gd name="connsiteY5" fmla="*/ 0 h 927927"/>
                <a:gd name="connsiteX6" fmla="*/ 3974424 w 4180119"/>
                <a:gd name="connsiteY6" fmla="*/ 105597 h 927927"/>
                <a:gd name="connsiteX7" fmla="*/ 4180119 w 4180119"/>
                <a:gd name="connsiteY7" fmla="*/ 463964 h 927927"/>
                <a:gd name="connsiteX0" fmla="*/ 4129931 w 4180119"/>
                <a:gd name="connsiteY0" fmla="*/ 927927 h 927927"/>
                <a:gd name="connsiteX1" fmla="*/ 7008 w 4180119"/>
                <a:gd name="connsiteY1" fmla="*/ 927927 h 927927"/>
                <a:gd name="connsiteX2" fmla="*/ 216910 w 4180119"/>
                <a:gd name="connsiteY2" fmla="*/ 463964 h 927927"/>
                <a:gd name="connsiteX3" fmla="*/ 5938 w 4180119"/>
                <a:gd name="connsiteY3" fmla="*/ 103103 h 927927"/>
                <a:gd name="connsiteX4" fmla="*/ 61094 w 4180119"/>
                <a:gd name="connsiteY4" fmla="*/ 0 h 927927"/>
                <a:gd name="connsiteX5" fmla="*/ 3864112 w 4180119"/>
                <a:gd name="connsiteY5" fmla="*/ 0 h 927927"/>
                <a:gd name="connsiteX6" fmla="*/ 4018549 w 4180119"/>
                <a:gd name="connsiteY6" fmla="*/ 103103 h 927927"/>
                <a:gd name="connsiteX7" fmla="*/ 4180119 w 4180119"/>
                <a:gd name="connsiteY7" fmla="*/ 463964 h 927927"/>
                <a:gd name="connsiteX0" fmla="*/ 4129931 w 4229522"/>
                <a:gd name="connsiteY0" fmla="*/ 927927 h 927927"/>
                <a:gd name="connsiteX1" fmla="*/ 7008 w 4229522"/>
                <a:gd name="connsiteY1" fmla="*/ 927927 h 927927"/>
                <a:gd name="connsiteX2" fmla="*/ 216910 w 4229522"/>
                <a:gd name="connsiteY2" fmla="*/ 463964 h 927927"/>
                <a:gd name="connsiteX3" fmla="*/ 5938 w 4229522"/>
                <a:gd name="connsiteY3" fmla="*/ 103103 h 927927"/>
                <a:gd name="connsiteX4" fmla="*/ 61094 w 4229522"/>
                <a:gd name="connsiteY4" fmla="*/ 0 h 927927"/>
                <a:gd name="connsiteX5" fmla="*/ 3864112 w 4229522"/>
                <a:gd name="connsiteY5" fmla="*/ 0 h 927927"/>
                <a:gd name="connsiteX6" fmla="*/ 4018549 w 4229522"/>
                <a:gd name="connsiteY6" fmla="*/ 103103 h 927927"/>
                <a:gd name="connsiteX7" fmla="*/ 4229522 w 4229522"/>
                <a:gd name="connsiteY7" fmla="*/ 463964 h 927927"/>
                <a:gd name="connsiteX0" fmla="*/ 4129931 w 4229522"/>
                <a:gd name="connsiteY0" fmla="*/ 927927 h 927927"/>
                <a:gd name="connsiteX1" fmla="*/ 7008 w 4229522"/>
                <a:gd name="connsiteY1" fmla="*/ 927927 h 927927"/>
                <a:gd name="connsiteX2" fmla="*/ 216910 w 4229522"/>
                <a:gd name="connsiteY2" fmla="*/ 463964 h 927927"/>
                <a:gd name="connsiteX3" fmla="*/ 5938 w 4229522"/>
                <a:gd name="connsiteY3" fmla="*/ 103103 h 927927"/>
                <a:gd name="connsiteX4" fmla="*/ 61094 w 4229522"/>
                <a:gd name="connsiteY4" fmla="*/ 0 h 927927"/>
                <a:gd name="connsiteX5" fmla="*/ 3864112 w 4229522"/>
                <a:gd name="connsiteY5" fmla="*/ 0 h 927927"/>
                <a:gd name="connsiteX6" fmla="*/ 4018549 w 4229522"/>
                <a:gd name="connsiteY6" fmla="*/ 103103 h 927927"/>
                <a:gd name="connsiteX7" fmla="*/ 4229522 w 4229522"/>
                <a:gd name="connsiteY7" fmla="*/ 463964 h 927927"/>
                <a:gd name="connsiteX0" fmla="*/ 4129931 w 4229522"/>
                <a:gd name="connsiteY0" fmla="*/ 927927 h 927927"/>
                <a:gd name="connsiteX1" fmla="*/ 7008 w 4229522"/>
                <a:gd name="connsiteY1" fmla="*/ 927927 h 927927"/>
                <a:gd name="connsiteX2" fmla="*/ 216910 w 4229522"/>
                <a:gd name="connsiteY2" fmla="*/ 463964 h 927927"/>
                <a:gd name="connsiteX3" fmla="*/ 5938 w 4229522"/>
                <a:gd name="connsiteY3" fmla="*/ 103103 h 927927"/>
                <a:gd name="connsiteX4" fmla="*/ 61094 w 4229522"/>
                <a:gd name="connsiteY4" fmla="*/ 0 h 927927"/>
                <a:gd name="connsiteX5" fmla="*/ 3864112 w 4229522"/>
                <a:gd name="connsiteY5" fmla="*/ 0 h 927927"/>
                <a:gd name="connsiteX6" fmla="*/ 4018549 w 4229522"/>
                <a:gd name="connsiteY6" fmla="*/ 103103 h 927927"/>
                <a:gd name="connsiteX7" fmla="*/ 4229522 w 4229522"/>
                <a:gd name="connsiteY7" fmla="*/ 463964 h 927927"/>
                <a:gd name="connsiteX0" fmla="*/ 4129931 w 4229522"/>
                <a:gd name="connsiteY0" fmla="*/ 927927 h 927927"/>
                <a:gd name="connsiteX1" fmla="*/ 7008 w 4229522"/>
                <a:gd name="connsiteY1" fmla="*/ 927927 h 927927"/>
                <a:gd name="connsiteX2" fmla="*/ 216910 w 4229522"/>
                <a:gd name="connsiteY2" fmla="*/ 463964 h 927927"/>
                <a:gd name="connsiteX3" fmla="*/ 5938 w 4229522"/>
                <a:gd name="connsiteY3" fmla="*/ 103103 h 927927"/>
                <a:gd name="connsiteX4" fmla="*/ 61094 w 4229522"/>
                <a:gd name="connsiteY4" fmla="*/ 0 h 927927"/>
                <a:gd name="connsiteX5" fmla="*/ 3908237 w 4229522"/>
                <a:gd name="connsiteY5" fmla="*/ 0 h 927927"/>
                <a:gd name="connsiteX6" fmla="*/ 4018549 w 4229522"/>
                <a:gd name="connsiteY6" fmla="*/ 103103 h 927927"/>
                <a:gd name="connsiteX7" fmla="*/ 4229522 w 4229522"/>
                <a:gd name="connsiteY7" fmla="*/ 463964 h 927927"/>
                <a:gd name="connsiteX0" fmla="*/ 4174057 w 4229522"/>
                <a:gd name="connsiteY0" fmla="*/ 927927 h 927927"/>
                <a:gd name="connsiteX1" fmla="*/ 7008 w 4229522"/>
                <a:gd name="connsiteY1" fmla="*/ 927927 h 927927"/>
                <a:gd name="connsiteX2" fmla="*/ 216910 w 4229522"/>
                <a:gd name="connsiteY2" fmla="*/ 463964 h 927927"/>
                <a:gd name="connsiteX3" fmla="*/ 5938 w 4229522"/>
                <a:gd name="connsiteY3" fmla="*/ 103103 h 927927"/>
                <a:gd name="connsiteX4" fmla="*/ 61094 w 4229522"/>
                <a:gd name="connsiteY4" fmla="*/ 0 h 927927"/>
                <a:gd name="connsiteX5" fmla="*/ 3908237 w 4229522"/>
                <a:gd name="connsiteY5" fmla="*/ 0 h 927927"/>
                <a:gd name="connsiteX6" fmla="*/ 4018549 w 4229522"/>
                <a:gd name="connsiteY6" fmla="*/ 103103 h 927927"/>
                <a:gd name="connsiteX7" fmla="*/ 4229522 w 4229522"/>
                <a:gd name="connsiteY7" fmla="*/ 463964 h 927927"/>
                <a:gd name="connsiteX0" fmla="*/ 4174057 w 4229522"/>
                <a:gd name="connsiteY0" fmla="*/ 927927 h 927927"/>
                <a:gd name="connsiteX1" fmla="*/ 7008 w 4229522"/>
                <a:gd name="connsiteY1" fmla="*/ 927927 h 927927"/>
                <a:gd name="connsiteX2" fmla="*/ 216910 w 4229522"/>
                <a:gd name="connsiteY2" fmla="*/ 463964 h 927927"/>
                <a:gd name="connsiteX3" fmla="*/ 5938 w 4229522"/>
                <a:gd name="connsiteY3" fmla="*/ 56238 h 927927"/>
                <a:gd name="connsiteX4" fmla="*/ 61094 w 4229522"/>
                <a:gd name="connsiteY4" fmla="*/ 0 h 927927"/>
                <a:gd name="connsiteX5" fmla="*/ 3908237 w 4229522"/>
                <a:gd name="connsiteY5" fmla="*/ 0 h 927927"/>
                <a:gd name="connsiteX6" fmla="*/ 4018549 w 4229522"/>
                <a:gd name="connsiteY6" fmla="*/ 103103 h 927927"/>
                <a:gd name="connsiteX7" fmla="*/ 4229522 w 4229522"/>
                <a:gd name="connsiteY7" fmla="*/ 463964 h 927927"/>
                <a:gd name="connsiteX0" fmla="*/ 4174057 w 4229522"/>
                <a:gd name="connsiteY0" fmla="*/ 927927 h 927927"/>
                <a:gd name="connsiteX1" fmla="*/ 7008 w 4229522"/>
                <a:gd name="connsiteY1" fmla="*/ 927927 h 927927"/>
                <a:gd name="connsiteX2" fmla="*/ 403062 w 4229522"/>
                <a:gd name="connsiteY2" fmla="*/ 463964 h 927927"/>
                <a:gd name="connsiteX3" fmla="*/ 5938 w 4229522"/>
                <a:gd name="connsiteY3" fmla="*/ 56238 h 927927"/>
                <a:gd name="connsiteX4" fmla="*/ 61094 w 4229522"/>
                <a:gd name="connsiteY4" fmla="*/ 0 h 927927"/>
                <a:gd name="connsiteX5" fmla="*/ 3908237 w 4229522"/>
                <a:gd name="connsiteY5" fmla="*/ 0 h 927927"/>
                <a:gd name="connsiteX6" fmla="*/ 4018549 w 4229522"/>
                <a:gd name="connsiteY6" fmla="*/ 103103 h 927927"/>
                <a:gd name="connsiteX7" fmla="*/ 4229522 w 4229522"/>
                <a:gd name="connsiteY7" fmla="*/ 463964 h 927927"/>
                <a:gd name="connsiteX0" fmla="*/ 4174057 w 4229522"/>
                <a:gd name="connsiteY0" fmla="*/ 927927 h 927927"/>
                <a:gd name="connsiteX1" fmla="*/ 7008 w 4229522"/>
                <a:gd name="connsiteY1" fmla="*/ 927927 h 927927"/>
                <a:gd name="connsiteX2" fmla="*/ 403062 w 4229522"/>
                <a:gd name="connsiteY2" fmla="*/ 463964 h 927927"/>
                <a:gd name="connsiteX3" fmla="*/ 5938 w 4229522"/>
                <a:gd name="connsiteY3" fmla="*/ 56238 h 927927"/>
                <a:gd name="connsiteX4" fmla="*/ 61094 w 4229522"/>
                <a:gd name="connsiteY4" fmla="*/ 0 h 927927"/>
                <a:gd name="connsiteX5" fmla="*/ 3908237 w 4229522"/>
                <a:gd name="connsiteY5" fmla="*/ 0 h 927927"/>
                <a:gd name="connsiteX6" fmla="*/ 4018549 w 4229522"/>
                <a:gd name="connsiteY6" fmla="*/ 103103 h 927927"/>
                <a:gd name="connsiteX7" fmla="*/ 4229522 w 4229522"/>
                <a:gd name="connsiteY7" fmla="*/ 463964 h 927927"/>
                <a:gd name="connsiteX0" fmla="*/ 4174057 w 4229522"/>
                <a:gd name="connsiteY0" fmla="*/ 927927 h 927927"/>
                <a:gd name="connsiteX1" fmla="*/ 7008 w 4229522"/>
                <a:gd name="connsiteY1" fmla="*/ 927927 h 927927"/>
                <a:gd name="connsiteX2" fmla="*/ 403062 w 4229522"/>
                <a:gd name="connsiteY2" fmla="*/ 463964 h 927927"/>
                <a:gd name="connsiteX3" fmla="*/ 5938 w 4229522"/>
                <a:gd name="connsiteY3" fmla="*/ 56238 h 927927"/>
                <a:gd name="connsiteX4" fmla="*/ 61094 w 4229522"/>
                <a:gd name="connsiteY4" fmla="*/ 0 h 927927"/>
                <a:gd name="connsiteX5" fmla="*/ 3908237 w 4229522"/>
                <a:gd name="connsiteY5" fmla="*/ 0 h 927927"/>
                <a:gd name="connsiteX6" fmla="*/ 4018549 w 4229522"/>
                <a:gd name="connsiteY6" fmla="*/ 103103 h 927927"/>
                <a:gd name="connsiteX7" fmla="*/ 4229522 w 4229522"/>
                <a:gd name="connsiteY7" fmla="*/ 463964 h 927927"/>
                <a:gd name="connsiteX0" fmla="*/ 4174057 w 4229522"/>
                <a:gd name="connsiteY0" fmla="*/ 927927 h 927927"/>
                <a:gd name="connsiteX1" fmla="*/ 7008 w 4229522"/>
                <a:gd name="connsiteY1" fmla="*/ 927927 h 927927"/>
                <a:gd name="connsiteX2" fmla="*/ 403062 w 4229522"/>
                <a:gd name="connsiteY2" fmla="*/ 463964 h 927927"/>
                <a:gd name="connsiteX3" fmla="*/ 5938 w 4229522"/>
                <a:gd name="connsiteY3" fmla="*/ 56238 h 927927"/>
                <a:gd name="connsiteX4" fmla="*/ 61094 w 4229522"/>
                <a:gd name="connsiteY4" fmla="*/ 0 h 927927"/>
                <a:gd name="connsiteX5" fmla="*/ 3908237 w 4229522"/>
                <a:gd name="connsiteY5" fmla="*/ 0 h 927927"/>
                <a:gd name="connsiteX6" fmla="*/ 4018549 w 4229522"/>
                <a:gd name="connsiteY6" fmla="*/ 103103 h 927927"/>
                <a:gd name="connsiteX7" fmla="*/ 4229522 w 4229522"/>
                <a:gd name="connsiteY7" fmla="*/ 463964 h 927927"/>
                <a:gd name="connsiteX0" fmla="*/ 4174057 w 4229522"/>
                <a:gd name="connsiteY0" fmla="*/ 927927 h 927927"/>
                <a:gd name="connsiteX1" fmla="*/ 7008 w 4229522"/>
                <a:gd name="connsiteY1" fmla="*/ 927927 h 927927"/>
                <a:gd name="connsiteX2" fmla="*/ 403062 w 4229522"/>
                <a:gd name="connsiteY2" fmla="*/ 463964 h 927927"/>
                <a:gd name="connsiteX3" fmla="*/ 5938 w 4229522"/>
                <a:gd name="connsiteY3" fmla="*/ 56238 h 927927"/>
                <a:gd name="connsiteX4" fmla="*/ 61094 w 4229522"/>
                <a:gd name="connsiteY4" fmla="*/ 0 h 927927"/>
                <a:gd name="connsiteX5" fmla="*/ 3908237 w 4229522"/>
                <a:gd name="connsiteY5" fmla="*/ 0 h 927927"/>
                <a:gd name="connsiteX6" fmla="*/ 4018549 w 4229522"/>
                <a:gd name="connsiteY6" fmla="*/ 103103 h 927927"/>
                <a:gd name="connsiteX7" fmla="*/ 4229522 w 4229522"/>
                <a:gd name="connsiteY7" fmla="*/ 463964 h 927927"/>
                <a:gd name="connsiteX0" fmla="*/ 4174057 w 4229522"/>
                <a:gd name="connsiteY0" fmla="*/ 927927 h 927927"/>
                <a:gd name="connsiteX1" fmla="*/ 7008 w 4229522"/>
                <a:gd name="connsiteY1" fmla="*/ 927927 h 927927"/>
                <a:gd name="connsiteX2" fmla="*/ 403062 w 4229522"/>
                <a:gd name="connsiteY2" fmla="*/ 463964 h 927927"/>
                <a:gd name="connsiteX3" fmla="*/ 5938 w 4229522"/>
                <a:gd name="connsiteY3" fmla="*/ 56238 h 927927"/>
                <a:gd name="connsiteX4" fmla="*/ 61094 w 4229522"/>
                <a:gd name="connsiteY4" fmla="*/ 0 h 927927"/>
                <a:gd name="connsiteX5" fmla="*/ 3908237 w 4229522"/>
                <a:gd name="connsiteY5" fmla="*/ 0 h 927927"/>
                <a:gd name="connsiteX6" fmla="*/ 4018549 w 4229522"/>
                <a:gd name="connsiteY6" fmla="*/ 103103 h 927927"/>
                <a:gd name="connsiteX7" fmla="*/ 4229522 w 4229522"/>
                <a:gd name="connsiteY7" fmla="*/ 463964 h 927927"/>
                <a:gd name="connsiteX0" fmla="*/ 4174057 w 4229522"/>
                <a:gd name="connsiteY0" fmla="*/ 927927 h 927927"/>
                <a:gd name="connsiteX1" fmla="*/ 7008 w 4229522"/>
                <a:gd name="connsiteY1" fmla="*/ 927927 h 927927"/>
                <a:gd name="connsiteX2" fmla="*/ 403062 w 4229522"/>
                <a:gd name="connsiteY2" fmla="*/ 463964 h 927927"/>
                <a:gd name="connsiteX3" fmla="*/ 5938 w 4229522"/>
                <a:gd name="connsiteY3" fmla="*/ 56238 h 927927"/>
                <a:gd name="connsiteX4" fmla="*/ 61094 w 4229522"/>
                <a:gd name="connsiteY4" fmla="*/ 0 h 927927"/>
                <a:gd name="connsiteX5" fmla="*/ 3908237 w 4229522"/>
                <a:gd name="connsiteY5" fmla="*/ 0 h 927927"/>
                <a:gd name="connsiteX6" fmla="*/ 4062674 w 4229522"/>
                <a:gd name="connsiteY6" fmla="*/ 56238 h 927927"/>
                <a:gd name="connsiteX7" fmla="*/ 4229522 w 4229522"/>
                <a:gd name="connsiteY7" fmla="*/ 463964 h 927927"/>
                <a:gd name="connsiteX0" fmla="*/ 4174057 w 4459799"/>
                <a:gd name="connsiteY0" fmla="*/ 927927 h 927927"/>
                <a:gd name="connsiteX1" fmla="*/ 7008 w 4459799"/>
                <a:gd name="connsiteY1" fmla="*/ 927927 h 927927"/>
                <a:gd name="connsiteX2" fmla="*/ 403062 w 4459799"/>
                <a:gd name="connsiteY2" fmla="*/ 463964 h 927927"/>
                <a:gd name="connsiteX3" fmla="*/ 5938 w 4459799"/>
                <a:gd name="connsiteY3" fmla="*/ 56238 h 927927"/>
                <a:gd name="connsiteX4" fmla="*/ 61094 w 4459799"/>
                <a:gd name="connsiteY4" fmla="*/ 0 h 927927"/>
                <a:gd name="connsiteX5" fmla="*/ 3908237 w 4459799"/>
                <a:gd name="connsiteY5" fmla="*/ 0 h 927927"/>
                <a:gd name="connsiteX6" fmla="*/ 4062674 w 4459799"/>
                <a:gd name="connsiteY6" fmla="*/ 56238 h 927927"/>
                <a:gd name="connsiteX7" fmla="*/ 4459799 w 4459799"/>
                <a:gd name="connsiteY7" fmla="*/ 463964 h 927927"/>
                <a:gd name="connsiteX0" fmla="*/ 4174057 w 4459799"/>
                <a:gd name="connsiteY0" fmla="*/ 927927 h 927927"/>
                <a:gd name="connsiteX1" fmla="*/ 7008 w 4459799"/>
                <a:gd name="connsiteY1" fmla="*/ 927927 h 927927"/>
                <a:gd name="connsiteX2" fmla="*/ 403062 w 4459799"/>
                <a:gd name="connsiteY2" fmla="*/ 463964 h 927927"/>
                <a:gd name="connsiteX3" fmla="*/ 5938 w 4459799"/>
                <a:gd name="connsiteY3" fmla="*/ 56238 h 927927"/>
                <a:gd name="connsiteX4" fmla="*/ 61094 w 4459799"/>
                <a:gd name="connsiteY4" fmla="*/ 0 h 927927"/>
                <a:gd name="connsiteX5" fmla="*/ 3908237 w 4459799"/>
                <a:gd name="connsiteY5" fmla="*/ 0 h 927927"/>
                <a:gd name="connsiteX6" fmla="*/ 4062674 w 4459799"/>
                <a:gd name="connsiteY6" fmla="*/ 56238 h 927927"/>
                <a:gd name="connsiteX7" fmla="*/ 4459799 w 4459799"/>
                <a:gd name="connsiteY7" fmla="*/ 463964 h 927927"/>
                <a:gd name="connsiteX0" fmla="*/ 4174057 w 4459799"/>
                <a:gd name="connsiteY0" fmla="*/ 927927 h 927927"/>
                <a:gd name="connsiteX1" fmla="*/ 7008 w 4459799"/>
                <a:gd name="connsiteY1" fmla="*/ 927927 h 927927"/>
                <a:gd name="connsiteX2" fmla="*/ 403062 w 4459799"/>
                <a:gd name="connsiteY2" fmla="*/ 463964 h 927927"/>
                <a:gd name="connsiteX3" fmla="*/ 5938 w 4459799"/>
                <a:gd name="connsiteY3" fmla="*/ 56238 h 927927"/>
                <a:gd name="connsiteX4" fmla="*/ 61094 w 4459799"/>
                <a:gd name="connsiteY4" fmla="*/ 0 h 927927"/>
                <a:gd name="connsiteX5" fmla="*/ 3908237 w 4459799"/>
                <a:gd name="connsiteY5" fmla="*/ 0 h 927927"/>
                <a:gd name="connsiteX6" fmla="*/ 4062674 w 4459799"/>
                <a:gd name="connsiteY6" fmla="*/ 56238 h 927927"/>
                <a:gd name="connsiteX7" fmla="*/ 4459799 w 4459799"/>
                <a:gd name="connsiteY7" fmla="*/ 463964 h 927927"/>
                <a:gd name="connsiteX0" fmla="*/ 4174057 w 4459799"/>
                <a:gd name="connsiteY0" fmla="*/ 927927 h 927927"/>
                <a:gd name="connsiteX1" fmla="*/ 7008 w 4459799"/>
                <a:gd name="connsiteY1" fmla="*/ 927927 h 927927"/>
                <a:gd name="connsiteX2" fmla="*/ 403062 w 4459799"/>
                <a:gd name="connsiteY2" fmla="*/ 463964 h 927927"/>
                <a:gd name="connsiteX3" fmla="*/ 5938 w 4459799"/>
                <a:gd name="connsiteY3" fmla="*/ 56238 h 927927"/>
                <a:gd name="connsiteX4" fmla="*/ 61094 w 4459799"/>
                <a:gd name="connsiteY4" fmla="*/ 0 h 927927"/>
                <a:gd name="connsiteX5" fmla="*/ 3952361 w 4459799"/>
                <a:gd name="connsiteY5" fmla="*/ 0 h 927927"/>
                <a:gd name="connsiteX6" fmla="*/ 4062674 w 4459799"/>
                <a:gd name="connsiteY6" fmla="*/ 56238 h 927927"/>
                <a:gd name="connsiteX7" fmla="*/ 4459799 w 4459799"/>
                <a:gd name="connsiteY7" fmla="*/ 463964 h 927927"/>
                <a:gd name="connsiteX0" fmla="*/ 4218182 w 4459799"/>
                <a:gd name="connsiteY0" fmla="*/ 927927 h 927927"/>
                <a:gd name="connsiteX1" fmla="*/ 7008 w 4459799"/>
                <a:gd name="connsiteY1" fmla="*/ 927927 h 927927"/>
                <a:gd name="connsiteX2" fmla="*/ 403062 w 4459799"/>
                <a:gd name="connsiteY2" fmla="*/ 463964 h 927927"/>
                <a:gd name="connsiteX3" fmla="*/ 5938 w 4459799"/>
                <a:gd name="connsiteY3" fmla="*/ 56238 h 927927"/>
                <a:gd name="connsiteX4" fmla="*/ 61094 w 4459799"/>
                <a:gd name="connsiteY4" fmla="*/ 0 h 927927"/>
                <a:gd name="connsiteX5" fmla="*/ 3952361 w 4459799"/>
                <a:gd name="connsiteY5" fmla="*/ 0 h 927927"/>
                <a:gd name="connsiteX6" fmla="*/ 4062674 w 4459799"/>
                <a:gd name="connsiteY6" fmla="*/ 56238 h 927927"/>
                <a:gd name="connsiteX7" fmla="*/ 4459799 w 4459799"/>
                <a:gd name="connsiteY7" fmla="*/ 463964 h 927927"/>
                <a:gd name="connsiteX0" fmla="*/ 4218182 w 4459799"/>
                <a:gd name="connsiteY0" fmla="*/ 927927 h 927927"/>
                <a:gd name="connsiteX1" fmla="*/ 7008 w 4459799"/>
                <a:gd name="connsiteY1" fmla="*/ 927927 h 927927"/>
                <a:gd name="connsiteX2" fmla="*/ 403062 w 4459799"/>
                <a:gd name="connsiteY2" fmla="*/ 463964 h 927927"/>
                <a:gd name="connsiteX3" fmla="*/ 5938 w 4459799"/>
                <a:gd name="connsiteY3" fmla="*/ 28119 h 927927"/>
                <a:gd name="connsiteX4" fmla="*/ 61094 w 4459799"/>
                <a:gd name="connsiteY4" fmla="*/ 0 h 927927"/>
                <a:gd name="connsiteX5" fmla="*/ 3952361 w 4459799"/>
                <a:gd name="connsiteY5" fmla="*/ 0 h 927927"/>
                <a:gd name="connsiteX6" fmla="*/ 4062674 w 4459799"/>
                <a:gd name="connsiteY6" fmla="*/ 56238 h 927927"/>
                <a:gd name="connsiteX7" fmla="*/ 4459799 w 4459799"/>
                <a:gd name="connsiteY7" fmla="*/ 463964 h 927927"/>
                <a:gd name="connsiteX0" fmla="*/ 4218182 w 4459799"/>
                <a:gd name="connsiteY0" fmla="*/ 927927 h 927927"/>
                <a:gd name="connsiteX1" fmla="*/ 7008 w 4459799"/>
                <a:gd name="connsiteY1" fmla="*/ 927927 h 927927"/>
                <a:gd name="connsiteX2" fmla="*/ 812597 w 4459799"/>
                <a:gd name="connsiteY2" fmla="*/ 463964 h 927927"/>
                <a:gd name="connsiteX3" fmla="*/ 5938 w 4459799"/>
                <a:gd name="connsiteY3" fmla="*/ 28119 h 927927"/>
                <a:gd name="connsiteX4" fmla="*/ 61094 w 4459799"/>
                <a:gd name="connsiteY4" fmla="*/ 0 h 927927"/>
                <a:gd name="connsiteX5" fmla="*/ 3952361 w 4459799"/>
                <a:gd name="connsiteY5" fmla="*/ 0 h 927927"/>
                <a:gd name="connsiteX6" fmla="*/ 4062674 w 4459799"/>
                <a:gd name="connsiteY6" fmla="*/ 56238 h 927927"/>
                <a:gd name="connsiteX7" fmla="*/ 4459799 w 4459799"/>
                <a:gd name="connsiteY7" fmla="*/ 463964 h 927927"/>
                <a:gd name="connsiteX0" fmla="*/ 4218182 w 4459799"/>
                <a:gd name="connsiteY0" fmla="*/ 927927 h 927927"/>
                <a:gd name="connsiteX1" fmla="*/ 7008 w 4459799"/>
                <a:gd name="connsiteY1" fmla="*/ 927927 h 927927"/>
                <a:gd name="connsiteX2" fmla="*/ 812597 w 4459799"/>
                <a:gd name="connsiteY2" fmla="*/ 463964 h 927927"/>
                <a:gd name="connsiteX3" fmla="*/ 5938 w 4459799"/>
                <a:gd name="connsiteY3" fmla="*/ 28119 h 927927"/>
                <a:gd name="connsiteX4" fmla="*/ 61094 w 4459799"/>
                <a:gd name="connsiteY4" fmla="*/ 0 h 927927"/>
                <a:gd name="connsiteX5" fmla="*/ 3952361 w 4459799"/>
                <a:gd name="connsiteY5" fmla="*/ 0 h 927927"/>
                <a:gd name="connsiteX6" fmla="*/ 4062674 w 4459799"/>
                <a:gd name="connsiteY6" fmla="*/ 56238 h 927927"/>
                <a:gd name="connsiteX7" fmla="*/ 4459799 w 4459799"/>
                <a:gd name="connsiteY7" fmla="*/ 463964 h 927927"/>
                <a:gd name="connsiteX0" fmla="*/ 4218182 w 4459799"/>
                <a:gd name="connsiteY0" fmla="*/ 927927 h 927927"/>
                <a:gd name="connsiteX1" fmla="*/ 7008 w 4459799"/>
                <a:gd name="connsiteY1" fmla="*/ 927927 h 927927"/>
                <a:gd name="connsiteX2" fmla="*/ 812597 w 4459799"/>
                <a:gd name="connsiteY2" fmla="*/ 463964 h 927927"/>
                <a:gd name="connsiteX3" fmla="*/ 5938 w 4459799"/>
                <a:gd name="connsiteY3" fmla="*/ 28119 h 927927"/>
                <a:gd name="connsiteX4" fmla="*/ 61094 w 4459799"/>
                <a:gd name="connsiteY4" fmla="*/ 0 h 927927"/>
                <a:gd name="connsiteX5" fmla="*/ 3952361 w 4459799"/>
                <a:gd name="connsiteY5" fmla="*/ 0 h 927927"/>
                <a:gd name="connsiteX6" fmla="*/ 4062674 w 4459799"/>
                <a:gd name="connsiteY6" fmla="*/ 56238 h 927927"/>
                <a:gd name="connsiteX7" fmla="*/ 4459799 w 4459799"/>
                <a:gd name="connsiteY7" fmla="*/ 463964 h 927927"/>
                <a:gd name="connsiteX0" fmla="*/ 4218182 w 4459799"/>
                <a:gd name="connsiteY0" fmla="*/ 927927 h 927927"/>
                <a:gd name="connsiteX1" fmla="*/ 7008 w 4459799"/>
                <a:gd name="connsiteY1" fmla="*/ 927927 h 927927"/>
                <a:gd name="connsiteX2" fmla="*/ 812597 w 4459799"/>
                <a:gd name="connsiteY2" fmla="*/ 463964 h 927927"/>
                <a:gd name="connsiteX3" fmla="*/ 5938 w 4459799"/>
                <a:gd name="connsiteY3" fmla="*/ 28119 h 927927"/>
                <a:gd name="connsiteX4" fmla="*/ 61094 w 4459799"/>
                <a:gd name="connsiteY4" fmla="*/ 0 h 927927"/>
                <a:gd name="connsiteX5" fmla="*/ 3952361 w 4459799"/>
                <a:gd name="connsiteY5" fmla="*/ 0 h 927927"/>
                <a:gd name="connsiteX6" fmla="*/ 4062674 w 4459799"/>
                <a:gd name="connsiteY6" fmla="*/ 56238 h 927927"/>
                <a:gd name="connsiteX7" fmla="*/ 4459799 w 4459799"/>
                <a:gd name="connsiteY7" fmla="*/ 463964 h 927927"/>
                <a:gd name="connsiteX0" fmla="*/ 4218182 w 4459799"/>
                <a:gd name="connsiteY0" fmla="*/ 927927 h 927927"/>
                <a:gd name="connsiteX1" fmla="*/ 7008 w 4459799"/>
                <a:gd name="connsiteY1" fmla="*/ 927927 h 927927"/>
                <a:gd name="connsiteX2" fmla="*/ 812597 w 4459799"/>
                <a:gd name="connsiteY2" fmla="*/ 463964 h 927927"/>
                <a:gd name="connsiteX3" fmla="*/ 5938 w 4459799"/>
                <a:gd name="connsiteY3" fmla="*/ 28119 h 927927"/>
                <a:gd name="connsiteX4" fmla="*/ 61094 w 4459799"/>
                <a:gd name="connsiteY4" fmla="*/ 0 h 927927"/>
                <a:gd name="connsiteX5" fmla="*/ 3952361 w 4459799"/>
                <a:gd name="connsiteY5" fmla="*/ 0 h 927927"/>
                <a:gd name="connsiteX6" fmla="*/ 4062674 w 4459799"/>
                <a:gd name="connsiteY6" fmla="*/ 56238 h 927927"/>
                <a:gd name="connsiteX7" fmla="*/ 4459799 w 4459799"/>
                <a:gd name="connsiteY7" fmla="*/ 463964 h 927927"/>
                <a:gd name="connsiteX0" fmla="*/ 4218182 w 4459799"/>
                <a:gd name="connsiteY0" fmla="*/ 927927 h 927927"/>
                <a:gd name="connsiteX1" fmla="*/ 7008 w 4459799"/>
                <a:gd name="connsiteY1" fmla="*/ 927927 h 927927"/>
                <a:gd name="connsiteX2" fmla="*/ 812597 w 4459799"/>
                <a:gd name="connsiteY2" fmla="*/ 463964 h 927927"/>
                <a:gd name="connsiteX3" fmla="*/ 5938 w 4459799"/>
                <a:gd name="connsiteY3" fmla="*/ 28119 h 927927"/>
                <a:gd name="connsiteX4" fmla="*/ 61094 w 4459799"/>
                <a:gd name="connsiteY4" fmla="*/ 0 h 927927"/>
                <a:gd name="connsiteX5" fmla="*/ 3952361 w 4459799"/>
                <a:gd name="connsiteY5" fmla="*/ 0 h 927927"/>
                <a:gd name="connsiteX6" fmla="*/ 4062674 w 4459799"/>
                <a:gd name="connsiteY6" fmla="*/ 56238 h 927927"/>
                <a:gd name="connsiteX7" fmla="*/ 4459799 w 4459799"/>
                <a:gd name="connsiteY7" fmla="*/ 463964 h 927927"/>
                <a:gd name="connsiteX0" fmla="*/ 4218182 w 4459799"/>
                <a:gd name="connsiteY0" fmla="*/ 927927 h 927927"/>
                <a:gd name="connsiteX1" fmla="*/ 7008 w 4459799"/>
                <a:gd name="connsiteY1" fmla="*/ 927927 h 927927"/>
                <a:gd name="connsiteX2" fmla="*/ 812597 w 4459799"/>
                <a:gd name="connsiteY2" fmla="*/ 463964 h 927927"/>
                <a:gd name="connsiteX3" fmla="*/ 5938 w 4459799"/>
                <a:gd name="connsiteY3" fmla="*/ 28119 h 927927"/>
                <a:gd name="connsiteX4" fmla="*/ 61094 w 4459799"/>
                <a:gd name="connsiteY4" fmla="*/ 0 h 927927"/>
                <a:gd name="connsiteX5" fmla="*/ 3952361 w 4459799"/>
                <a:gd name="connsiteY5" fmla="*/ 0 h 927927"/>
                <a:gd name="connsiteX6" fmla="*/ 4106800 w 4459799"/>
                <a:gd name="connsiteY6" fmla="*/ 28119 h 927927"/>
                <a:gd name="connsiteX7" fmla="*/ 4459799 w 4459799"/>
                <a:gd name="connsiteY7" fmla="*/ 463964 h 927927"/>
                <a:gd name="connsiteX0" fmla="*/ 4218182 w 4913459"/>
                <a:gd name="connsiteY0" fmla="*/ 927927 h 927927"/>
                <a:gd name="connsiteX1" fmla="*/ 7008 w 4913459"/>
                <a:gd name="connsiteY1" fmla="*/ 927927 h 927927"/>
                <a:gd name="connsiteX2" fmla="*/ 812597 w 4913459"/>
                <a:gd name="connsiteY2" fmla="*/ 463964 h 927927"/>
                <a:gd name="connsiteX3" fmla="*/ 5938 w 4913459"/>
                <a:gd name="connsiteY3" fmla="*/ 28119 h 927927"/>
                <a:gd name="connsiteX4" fmla="*/ 61094 w 4913459"/>
                <a:gd name="connsiteY4" fmla="*/ 0 h 927927"/>
                <a:gd name="connsiteX5" fmla="*/ 3952361 w 4913459"/>
                <a:gd name="connsiteY5" fmla="*/ 0 h 927927"/>
                <a:gd name="connsiteX6" fmla="*/ 4106800 w 4913459"/>
                <a:gd name="connsiteY6" fmla="*/ 28119 h 927927"/>
                <a:gd name="connsiteX7" fmla="*/ 4913459 w 4913459"/>
                <a:gd name="connsiteY7" fmla="*/ 463964 h 927927"/>
                <a:gd name="connsiteX0" fmla="*/ 4218182 w 4913459"/>
                <a:gd name="connsiteY0" fmla="*/ 927927 h 927927"/>
                <a:gd name="connsiteX1" fmla="*/ 7008 w 4913459"/>
                <a:gd name="connsiteY1" fmla="*/ 927927 h 927927"/>
                <a:gd name="connsiteX2" fmla="*/ 812597 w 4913459"/>
                <a:gd name="connsiteY2" fmla="*/ 463964 h 927927"/>
                <a:gd name="connsiteX3" fmla="*/ 5938 w 4913459"/>
                <a:gd name="connsiteY3" fmla="*/ 28119 h 927927"/>
                <a:gd name="connsiteX4" fmla="*/ 61094 w 4913459"/>
                <a:gd name="connsiteY4" fmla="*/ 0 h 927927"/>
                <a:gd name="connsiteX5" fmla="*/ 3952361 w 4913459"/>
                <a:gd name="connsiteY5" fmla="*/ 0 h 927927"/>
                <a:gd name="connsiteX6" fmla="*/ 4106800 w 4913459"/>
                <a:gd name="connsiteY6" fmla="*/ 28119 h 927927"/>
                <a:gd name="connsiteX7" fmla="*/ 4913459 w 4913459"/>
                <a:gd name="connsiteY7" fmla="*/ 463964 h 927927"/>
                <a:gd name="connsiteX0" fmla="*/ 4218182 w 4913459"/>
                <a:gd name="connsiteY0" fmla="*/ 927927 h 927927"/>
                <a:gd name="connsiteX1" fmla="*/ 7008 w 4913459"/>
                <a:gd name="connsiteY1" fmla="*/ 927927 h 927927"/>
                <a:gd name="connsiteX2" fmla="*/ 812597 w 4913459"/>
                <a:gd name="connsiteY2" fmla="*/ 463964 h 927927"/>
                <a:gd name="connsiteX3" fmla="*/ 5938 w 4913459"/>
                <a:gd name="connsiteY3" fmla="*/ 28119 h 927927"/>
                <a:gd name="connsiteX4" fmla="*/ 61094 w 4913459"/>
                <a:gd name="connsiteY4" fmla="*/ 0 h 927927"/>
                <a:gd name="connsiteX5" fmla="*/ 3952361 w 4913459"/>
                <a:gd name="connsiteY5" fmla="*/ 0 h 927927"/>
                <a:gd name="connsiteX6" fmla="*/ 4106800 w 4913459"/>
                <a:gd name="connsiteY6" fmla="*/ 28119 h 927927"/>
                <a:gd name="connsiteX7" fmla="*/ 4913459 w 4913459"/>
                <a:gd name="connsiteY7" fmla="*/ 463964 h 927927"/>
                <a:gd name="connsiteX0" fmla="*/ 4218182 w 4913459"/>
                <a:gd name="connsiteY0" fmla="*/ 927927 h 927927"/>
                <a:gd name="connsiteX1" fmla="*/ 7008 w 4913459"/>
                <a:gd name="connsiteY1" fmla="*/ 927927 h 927927"/>
                <a:gd name="connsiteX2" fmla="*/ 812597 w 4913459"/>
                <a:gd name="connsiteY2" fmla="*/ 463964 h 927927"/>
                <a:gd name="connsiteX3" fmla="*/ 5938 w 4913459"/>
                <a:gd name="connsiteY3" fmla="*/ 28119 h 927927"/>
                <a:gd name="connsiteX4" fmla="*/ 61094 w 4913459"/>
                <a:gd name="connsiteY4" fmla="*/ 0 h 927927"/>
                <a:gd name="connsiteX5" fmla="*/ 3996487 w 4913459"/>
                <a:gd name="connsiteY5" fmla="*/ 0 h 927927"/>
                <a:gd name="connsiteX6" fmla="*/ 4106800 w 4913459"/>
                <a:gd name="connsiteY6" fmla="*/ 28119 h 927927"/>
                <a:gd name="connsiteX7" fmla="*/ 4913459 w 4913459"/>
                <a:gd name="connsiteY7" fmla="*/ 463964 h 927927"/>
                <a:gd name="connsiteX0" fmla="*/ 4262307 w 4913459"/>
                <a:gd name="connsiteY0" fmla="*/ 927927 h 927927"/>
                <a:gd name="connsiteX1" fmla="*/ 7008 w 4913459"/>
                <a:gd name="connsiteY1" fmla="*/ 927927 h 927927"/>
                <a:gd name="connsiteX2" fmla="*/ 812597 w 4913459"/>
                <a:gd name="connsiteY2" fmla="*/ 463964 h 927927"/>
                <a:gd name="connsiteX3" fmla="*/ 5938 w 4913459"/>
                <a:gd name="connsiteY3" fmla="*/ 28119 h 927927"/>
                <a:gd name="connsiteX4" fmla="*/ 61094 w 4913459"/>
                <a:gd name="connsiteY4" fmla="*/ 0 h 927927"/>
                <a:gd name="connsiteX5" fmla="*/ 3996487 w 4913459"/>
                <a:gd name="connsiteY5" fmla="*/ 0 h 927927"/>
                <a:gd name="connsiteX6" fmla="*/ 4106800 w 4913459"/>
                <a:gd name="connsiteY6" fmla="*/ 28119 h 927927"/>
                <a:gd name="connsiteX7" fmla="*/ 4913459 w 4913459"/>
                <a:gd name="connsiteY7" fmla="*/ 463964 h 927927"/>
                <a:gd name="connsiteX0" fmla="*/ 4262307 w 4913459"/>
                <a:gd name="connsiteY0" fmla="*/ 927927 h 927927"/>
                <a:gd name="connsiteX1" fmla="*/ 7008 w 4913459"/>
                <a:gd name="connsiteY1" fmla="*/ 927927 h 927927"/>
                <a:gd name="connsiteX2" fmla="*/ 812597 w 4913459"/>
                <a:gd name="connsiteY2" fmla="*/ 463964 h 927927"/>
                <a:gd name="connsiteX3" fmla="*/ 5938 w 4913459"/>
                <a:gd name="connsiteY3" fmla="*/ 17747 h 927927"/>
                <a:gd name="connsiteX4" fmla="*/ 61094 w 4913459"/>
                <a:gd name="connsiteY4" fmla="*/ 0 h 927927"/>
                <a:gd name="connsiteX5" fmla="*/ 3996487 w 4913459"/>
                <a:gd name="connsiteY5" fmla="*/ 0 h 927927"/>
                <a:gd name="connsiteX6" fmla="*/ 4106800 w 4913459"/>
                <a:gd name="connsiteY6" fmla="*/ 28119 h 927927"/>
                <a:gd name="connsiteX7" fmla="*/ 4913459 w 4913459"/>
                <a:gd name="connsiteY7" fmla="*/ 463964 h 927927"/>
                <a:gd name="connsiteX0" fmla="*/ 4262307 w 4913459"/>
                <a:gd name="connsiteY0" fmla="*/ 927927 h 927927"/>
                <a:gd name="connsiteX1" fmla="*/ 7008 w 4913459"/>
                <a:gd name="connsiteY1" fmla="*/ 927927 h 927927"/>
                <a:gd name="connsiteX2" fmla="*/ 1291314 w 4913459"/>
                <a:gd name="connsiteY2" fmla="*/ 463964 h 927927"/>
                <a:gd name="connsiteX3" fmla="*/ 5938 w 4913459"/>
                <a:gd name="connsiteY3" fmla="*/ 17747 h 927927"/>
                <a:gd name="connsiteX4" fmla="*/ 61094 w 4913459"/>
                <a:gd name="connsiteY4" fmla="*/ 0 h 927927"/>
                <a:gd name="connsiteX5" fmla="*/ 3996487 w 4913459"/>
                <a:gd name="connsiteY5" fmla="*/ 0 h 927927"/>
                <a:gd name="connsiteX6" fmla="*/ 4106800 w 4913459"/>
                <a:gd name="connsiteY6" fmla="*/ 28119 h 927927"/>
                <a:gd name="connsiteX7" fmla="*/ 4913459 w 4913459"/>
                <a:gd name="connsiteY7" fmla="*/ 463964 h 927927"/>
                <a:gd name="connsiteX0" fmla="*/ 4262307 w 4913459"/>
                <a:gd name="connsiteY0" fmla="*/ 927927 h 927927"/>
                <a:gd name="connsiteX1" fmla="*/ 7008 w 4913459"/>
                <a:gd name="connsiteY1" fmla="*/ 927927 h 927927"/>
                <a:gd name="connsiteX2" fmla="*/ 1291314 w 4913459"/>
                <a:gd name="connsiteY2" fmla="*/ 463964 h 927927"/>
                <a:gd name="connsiteX3" fmla="*/ 5938 w 4913459"/>
                <a:gd name="connsiteY3" fmla="*/ 17747 h 927927"/>
                <a:gd name="connsiteX4" fmla="*/ 61094 w 4913459"/>
                <a:gd name="connsiteY4" fmla="*/ 0 h 927927"/>
                <a:gd name="connsiteX5" fmla="*/ 3996487 w 4913459"/>
                <a:gd name="connsiteY5" fmla="*/ 0 h 927927"/>
                <a:gd name="connsiteX6" fmla="*/ 4106800 w 4913459"/>
                <a:gd name="connsiteY6" fmla="*/ 28119 h 927927"/>
                <a:gd name="connsiteX7" fmla="*/ 4913459 w 4913459"/>
                <a:gd name="connsiteY7" fmla="*/ 463964 h 927927"/>
                <a:gd name="connsiteX0" fmla="*/ 4262307 w 4913459"/>
                <a:gd name="connsiteY0" fmla="*/ 927927 h 927927"/>
                <a:gd name="connsiteX1" fmla="*/ 7008 w 4913459"/>
                <a:gd name="connsiteY1" fmla="*/ 927927 h 927927"/>
                <a:gd name="connsiteX2" fmla="*/ 1291314 w 4913459"/>
                <a:gd name="connsiteY2" fmla="*/ 463964 h 927927"/>
                <a:gd name="connsiteX3" fmla="*/ 5938 w 4913459"/>
                <a:gd name="connsiteY3" fmla="*/ 17747 h 927927"/>
                <a:gd name="connsiteX4" fmla="*/ 61094 w 4913459"/>
                <a:gd name="connsiteY4" fmla="*/ 0 h 927927"/>
                <a:gd name="connsiteX5" fmla="*/ 3996487 w 4913459"/>
                <a:gd name="connsiteY5" fmla="*/ 0 h 927927"/>
                <a:gd name="connsiteX6" fmla="*/ 4106800 w 4913459"/>
                <a:gd name="connsiteY6" fmla="*/ 28119 h 927927"/>
                <a:gd name="connsiteX7" fmla="*/ 4913459 w 4913459"/>
                <a:gd name="connsiteY7" fmla="*/ 463964 h 927927"/>
                <a:gd name="connsiteX0" fmla="*/ 4262307 w 4913459"/>
                <a:gd name="connsiteY0" fmla="*/ 927927 h 927927"/>
                <a:gd name="connsiteX1" fmla="*/ 7008 w 4913459"/>
                <a:gd name="connsiteY1" fmla="*/ 927927 h 927927"/>
                <a:gd name="connsiteX2" fmla="*/ 1291314 w 4913459"/>
                <a:gd name="connsiteY2" fmla="*/ 463964 h 927927"/>
                <a:gd name="connsiteX3" fmla="*/ 5938 w 4913459"/>
                <a:gd name="connsiteY3" fmla="*/ 17747 h 927927"/>
                <a:gd name="connsiteX4" fmla="*/ 61094 w 4913459"/>
                <a:gd name="connsiteY4" fmla="*/ 0 h 927927"/>
                <a:gd name="connsiteX5" fmla="*/ 3996487 w 4913459"/>
                <a:gd name="connsiteY5" fmla="*/ 0 h 927927"/>
                <a:gd name="connsiteX6" fmla="*/ 4106800 w 4913459"/>
                <a:gd name="connsiteY6" fmla="*/ 28119 h 927927"/>
                <a:gd name="connsiteX7" fmla="*/ 4913459 w 4913459"/>
                <a:gd name="connsiteY7" fmla="*/ 463964 h 927927"/>
                <a:gd name="connsiteX0" fmla="*/ 4262307 w 4913459"/>
                <a:gd name="connsiteY0" fmla="*/ 927927 h 927927"/>
                <a:gd name="connsiteX1" fmla="*/ 7008 w 4913459"/>
                <a:gd name="connsiteY1" fmla="*/ 927927 h 927927"/>
                <a:gd name="connsiteX2" fmla="*/ 1291314 w 4913459"/>
                <a:gd name="connsiteY2" fmla="*/ 463964 h 927927"/>
                <a:gd name="connsiteX3" fmla="*/ 5938 w 4913459"/>
                <a:gd name="connsiteY3" fmla="*/ 17747 h 927927"/>
                <a:gd name="connsiteX4" fmla="*/ 61094 w 4913459"/>
                <a:gd name="connsiteY4" fmla="*/ 0 h 927927"/>
                <a:gd name="connsiteX5" fmla="*/ 3996487 w 4913459"/>
                <a:gd name="connsiteY5" fmla="*/ 0 h 927927"/>
                <a:gd name="connsiteX6" fmla="*/ 4106800 w 4913459"/>
                <a:gd name="connsiteY6" fmla="*/ 28119 h 927927"/>
                <a:gd name="connsiteX7" fmla="*/ 4913459 w 4913459"/>
                <a:gd name="connsiteY7" fmla="*/ 463964 h 927927"/>
                <a:gd name="connsiteX0" fmla="*/ 4262307 w 4913459"/>
                <a:gd name="connsiteY0" fmla="*/ 927927 h 927927"/>
                <a:gd name="connsiteX1" fmla="*/ 7008 w 4913459"/>
                <a:gd name="connsiteY1" fmla="*/ 927927 h 927927"/>
                <a:gd name="connsiteX2" fmla="*/ 1291314 w 4913459"/>
                <a:gd name="connsiteY2" fmla="*/ 463964 h 927927"/>
                <a:gd name="connsiteX3" fmla="*/ 5938 w 4913459"/>
                <a:gd name="connsiteY3" fmla="*/ 17747 h 927927"/>
                <a:gd name="connsiteX4" fmla="*/ 61094 w 4913459"/>
                <a:gd name="connsiteY4" fmla="*/ 0 h 927927"/>
                <a:gd name="connsiteX5" fmla="*/ 3996487 w 4913459"/>
                <a:gd name="connsiteY5" fmla="*/ 0 h 927927"/>
                <a:gd name="connsiteX6" fmla="*/ 4106800 w 4913459"/>
                <a:gd name="connsiteY6" fmla="*/ 28119 h 927927"/>
                <a:gd name="connsiteX7" fmla="*/ 4913459 w 4913459"/>
                <a:gd name="connsiteY7" fmla="*/ 463964 h 927927"/>
                <a:gd name="connsiteX0" fmla="*/ 4262307 w 4913459"/>
                <a:gd name="connsiteY0" fmla="*/ 927927 h 927927"/>
                <a:gd name="connsiteX1" fmla="*/ 7008 w 4913459"/>
                <a:gd name="connsiteY1" fmla="*/ 927927 h 927927"/>
                <a:gd name="connsiteX2" fmla="*/ 1291314 w 4913459"/>
                <a:gd name="connsiteY2" fmla="*/ 463964 h 927927"/>
                <a:gd name="connsiteX3" fmla="*/ 5938 w 4913459"/>
                <a:gd name="connsiteY3" fmla="*/ 17747 h 927927"/>
                <a:gd name="connsiteX4" fmla="*/ 61094 w 4913459"/>
                <a:gd name="connsiteY4" fmla="*/ 0 h 927927"/>
                <a:gd name="connsiteX5" fmla="*/ 3996487 w 4913459"/>
                <a:gd name="connsiteY5" fmla="*/ 0 h 927927"/>
                <a:gd name="connsiteX6" fmla="*/ 4150925 w 4913459"/>
                <a:gd name="connsiteY6" fmla="*/ 17747 h 927927"/>
                <a:gd name="connsiteX7" fmla="*/ 4913459 w 4913459"/>
                <a:gd name="connsiteY7" fmla="*/ 463964 h 927927"/>
                <a:gd name="connsiteX0" fmla="*/ 4262307 w 5436303"/>
                <a:gd name="connsiteY0" fmla="*/ 927927 h 927927"/>
                <a:gd name="connsiteX1" fmla="*/ 7008 w 5436303"/>
                <a:gd name="connsiteY1" fmla="*/ 927927 h 927927"/>
                <a:gd name="connsiteX2" fmla="*/ 1291314 w 5436303"/>
                <a:gd name="connsiteY2" fmla="*/ 463964 h 927927"/>
                <a:gd name="connsiteX3" fmla="*/ 5938 w 5436303"/>
                <a:gd name="connsiteY3" fmla="*/ 17747 h 927927"/>
                <a:gd name="connsiteX4" fmla="*/ 61094 w 5436303"/>
                <a:gd name="connsiteY4" fmla="*/ 0 h 927927"/>
                <a:gd name="connsiteX5" fmla="*/ 3996487 w 5436303"/>
                <a:gd name="connsiteY5" fmla="*/ 0 h 927927"/>
                <a:gd name="connsiteX6" fmla="*/ 4150925 w 5436303"/>
                <a:gd name="connsiteY6" fmla="*/ 17747 h 927927"/>
                <a:gd name="connsiteX7" fmla="*/ 5436303 w 5436303"/>
                <a:gd name="connsiteY7" fmla="*/ 463964 h 927927"/>
                <a:gd name="connsiteX0" fmla="*/ 4262307 w 5436303"/>
                <a:gd name="connsiteY0" fmla="*/ 927927 h 927927"/>
                <a:gd name="connsiteX1" fmla="*/ 7008 w 5436303"/>
                <a:gd name="connsiteY1" fmla="*/ 927927 h 927927"/>
                <a:gd name="connsiteX2" fmla="*/ 1291314 w 5436303"/>
                <a:gd name="connsiteY2" fmla="*/ 463964 h 927927"/>
                <a:gd name="connsiteX3" fmla="*/ 5938 w 5436303"/>
                <a:gd name="connsiteY3" fmla="*/ 17747 h 927927"/>
                <a:gd name="connsiteX4" fmla="*/ 61094 w 5436303"/>
                <a:gd name="connsiteY4" fmla="*/ 0 h 927927"/>
                <a:gd name="connsiteX5" fmla="*/ 3996487 w 5436303"/>
                <a:gd name="connsiteY5" fmla="*/ 0 h 927927"/>
                <a:gd name="connsiteX6" fmla="*/ 4150925 w 5436303"/>
                <a:gd name="connsiteY6" fmla="*/ 17747 h 927927"/>
                <a:gd name="connsiteX7" fmla="*/ 5436303 w 5436303"/>
                <a:gd name="connsiteY7" fmla="*/ 463964 h 927927"/>
                <a:gd name="connsiteX0" fmla="*/ 4262307 w 5436303"/>
                <a:gd name="connsiteY0" fmla="*/ 927927 h 927927"/>
                <a:gd name="connsiteX1" fmla="*/ 7008 w 5436303"/>
                <a:gd name="connsiteY1" fmla="*/ 927927 h 927927"/>
                <a:gd name="connsiteX2" fmla="*/ 1291314 w 5436303"/>
                <a:gd name="connsiteY2" fmla="*/ 463964 h 927927"/>
                <a:gd name="connsiteX3" fmla="*/ 5938 w 5436303"/>
                <a:gd name="connsiteY3" fmla="*/ 17747 h 927927"/>
                <a:gd name="connsiteX4" fmla="*/ 61094 w 5436303"/>
                <a:gd name="connsiteY4" fmla="*/ 0 h 927927"/>
                <a:gd name="connsiteX5" fmla="*/ 3996487 w 5436303"/>
                <a:gd name="connsiteY5" fmla="*/ 0 h 927927"/>
                <a:gd name="connsiteX6" fmla="*/ 4150925 w 5436303"/>
                <a:gd name="connsiteY6" fmla="*/ 17747 h 927927"/>
                <a:gd name="connsiteX7" fmla="*/ 5436303 w 5436303"/>
                <a:gd name="connsiteY7" fmla="*/ 463964 h 927927"/>
                <a:gd name="connsiteX0" fmla="*/ 4262307 w 5436303"/>
                <a:gd name="connsiteY0" fmla="*/ 927927 h 927927"/>
                <a:gd name="connsiteX1" fmla="*/ 7008 w 5436303"/>
                <a:gd name="connsiteY1" fmla="*/ 927927 h 927927"/>
                <a:gd name="connsiteX2" fmla="*/ 1291314 w 5436303"/>
                <a:gd name="connsiteY2" fmla="*/ 463964 h 927927"/>
                <a:gd name="connsiteX3" fmla="*/ 5938 w 5436303"/>
                <a:gd name="connsiteY3" fmla="*/ 17747 h 927927"/>
                <a:gd name="connsiteX4" fmla="*/ 61094 w 5436303"/>
                <a:gd name="connsiteY4" fmla="*/ 0 h 927927"/>
                <a:gd name="connsiteX5" fmla="*/ 4040611 w 5436303"/>
                <a:gd name="connsiteY5" fmla="*/ 0 h 927927"/>
                <a:gd name="connsiteX6" fmla="*/ 4150925 w 5436303"/>
                <a:gd name="connsiteY6" fmla="*/ 17747 h 927927"/>
                <a:gd name="connsiteX7" fmla="*/ 5436303 w 5436303"/>
                <a:gd name="connsiteY7" fmla="*/ 463964 h 927927"/>
                <a:gd name="connsiteX0" fmla="*/ 4306432 w 5436303"/>
                <a:gd name="connsiteY0" fmla="*/ 927927 h 927927"/>
                <a:gd name="connsiteX1" fmla="*/ 7008 w 5436303"/>
                <a:gd name="connsiteY1" fmla="*/ 927927 h 927927"/>
                <a:gd name="connsiteX2" fmla="*/ 1291314 w 5436303"/>
                <a:gd name="connsiteY2" fmla="*/ 463964 h 927927"/>
                <a:gd name="connsiteX3" fmla="*/ 5938 w 5436303"/>
                <a:gd name="connsiteY3" fmla="*/ 17747 h 927927"/>
                <a:gd name="connsiteX4" fmla="*/ 61094 w 5436303"/>
                <a:gd name="connsiteY4" fmla="*/ 0 h 927927"/>
                <a:gd name="connsiteX5" fmla="*/ 4040611 w 5436303"/>
                <a:gd name="connsiteY5" fmla="*/ 0 h 927927"/>
                <a:gd name="connsiteX6" fmla="*/ 4150925 w 5436303"/>
                <a:gd name="connsiteY6" fmla="*/ 17747 h 927927"/>
                <a:gd name="connsiteX7" fmla="*/ 5436303 w 5436303"/>
                <a:gd name="connsiteY7" fmla="*/ 463964 h 927927"/>
                <a:gd name="connsiteX0" fmla="*/ 4306432 w 5436303"/>
                <a:gd name="connsiteY0" fmla="*/ 927927 h 927927"/>
                <a:gd name="connsiteX1" fmla="*/ 7008 w 5436303"/>
                <a:gd name="connsiteY1" fmla="*/ 927927 h 927927"/>
                <a:gd name="connsiteX2" fmla="*/ 1291314 w 5436303"/>
                <a:gd name="connsiteY2" fmla="*/ 463964 h 927927"/>
                <a:gd name="connsiteX3" fmla="*/ 5938 w 5436303"/>
                <a:gd name="connsiteY3" fmla="*/ 15632 h 927927"/>
                <a:gd name="connsiteX4" fmla="*/ 61094 w 5436303"/>
                <a:gd name="connsiteY4" fmla="*/ 0 h 927927"/>
                <a:gd name="connsiteX5" fmla="*/ 4040611 w 5436303"/>
                <a:gd name="connsiteY5" fmla="*/ 0 h 927927"/>
                <a:gd name="connsiteX6" fmla="*/ 4150925 w 5436303"/>
                <a:gd name="connsiteY6" fmla="*/ 17747 h 927927"/>
                <a:gd name="connsiteX7" fmla="*/ 5436303 w 5436303"/>
                <a:gd name="connsiteY7" fmla="*/ 463964 h 927927"/>
                <a:gd name="connsiteX0" fmla="*/ 4306432 w 5436303"/>
                <a:gd name="connsiteY0" fmla="*/ 927927 h 927927"/>
                <a:gd name="connsiteX1" fmla="*/ 7008 w 5436303"/>
                <a:gd name="connsiteY1" fmla="*/ 927927 h 927927"/>
                <a:gd name="connsiteX2" fmla="*/ 1466914 w 5436303"/>
                <a:gd name="connsiteY2" fmla="*/ 463964 h 927927"/>
                <a:gd name="connsiteX3" fmla="*/ 5938 w 5436303"/>
                <a:gd name="connsiteY3" fmla="*/ 15632 h 927927"/>
                <a:gd name="connsiteX4" fmla="*/ 61094 w 5436303"/>
                <a:gd name="connsiteY4" fmla="*/ 0 h 927927"/>
                <a:gd name="connsiteX5" fmla="*/ 4040611 w 5436303"/>
                <a:gd name="connsiteY5" fmla="*/ 0 h 927927"/>
                <a:gd name="connsiteX6" fmla="*/ 4150925 w 5436303"/>
                <a:gd name="connsiteY6" fmla="*/ 17747 h 927927"/>
                <a:gd name="connsiteX7" fmla="*/ 5436303 w 5436303"/>
                <a:gd name="connsiteY7" fmla="*/ 463964 h 927927"/>
                <a:gd name="connsiteX0" fmla="*/ 4306432 w 5436303"/>
                <a:gd name="connsiteY0" fmla="*/ 927927 h 927927"/>
                <a:gd name="connsiteX1" fmla="*/ 7008 w 5436303"/>
                <a:gd name="connsiteY1" fmla="*/ 927927 h 927927"/>
                <a:gd name="connsiteX2" fmla="*/ 1466914 w 5436303"/>
                <a:gd name="connsiteY2" fmla="*/ 463964 h 927927"/>
                <a:gd name="connsiteX3" fmla="*/ 5938 w 5436303"/>
                <a:gd name="connsiteY3" fmla="*/ 15632 h 927927"/>
                <a:gd name="connsiteX4" fmla="*/ 61094 w 5436303"/>
                <a:gd name="connsiteY4" fmla="*/ 0 h 927927"/>
                <a:gd name="connsiteX5" fmla="*/ 4040611 w 5436303"/>
                <a:gd name="connsiteY5" fmla="*/ 0 h 927927"/>
                <a:gd name="connsiteX6" fmla="*/ 4150925 w 5436303"/>
                <a:gd name="connsiteY6" fmla="*/ 17747 h 927927"/>
                <a:gd name="connsiteX7" fmla="*/ 5436303 w 5436303"/>
                <a:gd name="connsiteY7" fmla="*/ 463964 h 927927"/>
                <a:gd name="connsiteX0" fmla="*/ 4306432 w 5436303"/>
                <a:gd name="connsiteY0" fmla="*/ 927927 h 927927"/>
                <a:gd name="connsiteX1" fmla="*/ 7008 w 5436303"/>
                <a:gd name="connsiteY1" fmla="*/ 927927 h 927927"/>
                <a:gd name="connsiteX2" fmla="*/ 1466914 w 5436303"/>
                <a:gd name="connsiteY2" fmla="*/ 463964 h 927927"/>
                <a:gd name="connsiteX3" fmla="*/ 5938 w 5436303"/>
                <a:gd name="connsiteY3" fmla="*/ 15632 h 927927"/>
                <a:gd name="connsiteX4" fmla="*/ 61094 w 5436303"/>
                <a:gd name="connsiteY4" fmla="*/ 0 h 927927"/>
                <a:gd name="connsiteX5" fmla="*/ 4040611 w 5436303"/>
                <a:gd name="connsiteY5" fmla="*/ 0 h 927927"/>
                <a:gd name="connsiteX6" fmla="*/ 4150925 w 5436303"/>
                <a:gd name="connsiteY6" fmla="*/ 17747 h 927927"/>
                <a:gd name="connsiteX7" fmla="*/ 5436303 w 5436303"/>
                <a:gd name="connsiteY7" fmla="*/ 463964 h 927927"/>
                <a:gd name="connsiteX0" fmla="*/ 4306432 w 5436303"/>
                <a:gd name="connsiteY0" fmla="*/ 927927 h 927927"/>
                <a:gd name="connsiteX1" fmla="*/ 7008 w 5436303"/>
                <a:gd name="connsiteY1" fmla="*/ 927927 h 927927"/>
                <a:gd name="connsiteX2" fmla="*/ 1466914 w 5436303"/>
                <a:gd name="connsiteY2" fmla="*/ 463964 h 927927"/>
                <a:gd name="connsiteX3" fmla="*/ 5938 w 5436303"/>
                <a:gd name="connsiteY3" fmla="*/ 15632 h 927927"/>
                <a:gd name="connsiteX4" fmla="*/ 61094 w 5436303"/>
                <a:gd name="connsiteY4" fmla="*/ 0 h 927927"/>
                <a:gd name="connsiteX5" fmla="*/ 4040611 w 5436303"/>
                <a:gd name="connsiteY5" fmla="*/ 0 h 927927"/>
                <a:gd name="connsiteX6" fmla="*/ 4150925 w 5436303"/>
                <a:gd name="connsiteY6" fmla="*/ 17747 h 927927"/>
                <a:gd name="connsiteX7" fmla="*/ 5436303 w 5436303"/>
                <a:gd name="connsiteY7" fmla="*/ 463964 h 927927"/>
                <a:gd name="connsiteX0" fmla="*/ 4306432 w 5436303"/>
                <a:gd name="connsiteY0" fmla="*/ 927927 h 927927"/>
                <a:gd name="connsiteX1" fmla="*/ 7008 w 5436303"/>
                <a:gd name="connsiteY1" fmla="*/ 927927 h 927927"/>
                <a:gd name="connsiteX2" fmla="*/ 1466914 w 5436303"/>
                <a:gd name="connsiteY2" fmla="*/ 463964 h 927927"/>
                <a:gd name="connsiteX3" fmla="*/ 5938 w 5436303"/>
                <a:gd name="connsiteY3" fmla="*/ 15632 h 927927"/>
                <a:gd name="connsiteX4" fmla="*/ 61094 w 5436303"/>
                <a:gd name="connsiteY4" fmla="*/ 0 h 927927"/>
                <a:gd name="connsiteX5" fmla="*/ 4040611 w 5436303"/>
                <a:gd name="connsiteY5" fmla="*/ 0 h 927927"/>
                <a:gd name="connsiteX6" fmla="*/ 4150925 w 5436303"/>
                <a:gd name="connsiteY6" fmla="*/ 17747 h 927927"/>
                <a:gd name="connsiteX7" fmla="*/ 5436303 w 5436303"/>
                <a:gd name="connsiteY7" fmla="*/ 463964 h 927927"/>
                <a:gd name="connsiteX0" fmla="*/ 4306432 w 5436303"/>
                <a:gd name="connsiteY0" fmla="*/ 927927 h 927927"/>
                <a:gd name="connsiteX1" fmla="*/ 7008 w 5436303"/>
                <a:gd name="connsiteY1" fmla="*/ 927927 h 927927"/>
                <a:gd name="connsiteX2" fmla="*/ 1466914 w 5436303"/>
                <a:gd name="connsiteY2" fmla="*/ 463964 h 927927"/>
                <a:gd name="connsiteX3" fmla="*/ 5938 w 5436303"/>
                <a:gd name="connsiteY3" fmla="*/ 15632 h 927927"/>
                <a:gd name="connsiteX4" fmla="*/ 61094 w 5436303"/>
                <a:gd name="connsiteY4" fmla="*/ 0 h 927927"/>
                <a:gd name="connsiteX5" fmla="*/ 4040611 w 5436303"/>
                <a:gd name="connsiteY5" fmla="*/ 0 h 927927"/>
                <a:gd name="connsiteX6" fmla="*/ 4150925 w 5436303"/>
                <a:gd name="connsiteY6" fmla="*/ 17747 h 927927"/>
                <a:gd name="connsiteX7" fmla="*/ 5436303 w 5436303"/>
                <a:gd name="connsiteY7" fmla="*/ 463964 h 927927"/>
                <a:gd name="connsiteX0" fmla="*/ 4306432 w 5436303"/>
                <a:gd name="connsiteY0" fmla="*/ 927927 h 927927"/>
                <a:gd name="connsiteX1" fmla="*/ 7008 w 5436303"/>
                <a:gd name="connsiteY1" fmla="*/ 927927 h 927927"/>
                <a:gd name="connsiteX2" fmla="*/ 1466914 w 5436303"/>
                <a:gd name="connsiteY2" fmla="*/ 463964 h 927927"/>
                <a:gd name="connsiteX3" fmla="*/ 5938 w 5436303"/>
                <a:gd name="connsiteY3" fmla="*/ 15632 h 927927"/>
                <a:gd name="connsiteX4" fmla="*/ 61094 w 5436303"/>
                <a:gd name="connsiteY4" fmla="*/ 0 h 927927"/>
                <a:gd name="connsiteX5" fmla="*/ 4040611 w 5436303"/>
                <a:gd name="connsiteY5" fmla="*/ 0 h 927927"/>
                <a:gd name="connsiteX6" fmla="*/ 4195050 w 5436303"/>
                <a:gd name="connsiteY6" fmla="*/ 15632 h 927927"/>
                <a:gd name="connsiteX7" fmla="*/ 5436303 w 5436303"/>
                <a:gd name="connsiteY7" fmla="*/ 463964 h 927927"/>
                <a:gd name="connsiteX0" fmla="*/ 4306432 w 5656024"/>
                <a:gd name="connsiteY0" fmla="*/ 927927 h 927927"/>
                <a:gd name="connsiteX1" fmla="*/ 7008 w 5656024"/>
                <a:gd name="connsiteY1" fmla="*/ 927927 h 927927"/>
                <a:gd name="connsiteX2" fmla="*/ 1466914 w 5656024"/>
                <a:gd name="connsiteY2" fmla="*/ 463964 h 927927"/>
                <a:gd name="connsiteX3" fmla="*/ 5938 w 5656024"/>
                <a:gd name="connsiteY3" fmla="*/ 15632 h 927927"/>
                <a:gd name="connsiteX4" fmla="*/ 61094 w 5656024"/>
                <a:gd name="connsiteY4" fmla="*/ 0 h 927927"/>
                <a:gd name="connsiteX5" fmla="*/ 4040611 w 5656024"/>
                <a:gd name="connsiteY5" fmla="*/ 0 h 927927"/>
                <a:gd name="connsiteX6" fmla="*/ 4195050 w 5656024"/>
                <a:gd name="connsiteY6" fmla="*/ 15632 h 927927"/>
                <a:gd name="connsiteX7" fmla="*/ 5656024 w 5656024"/>
                <a:gd name="connsiteY7" fmla="*/ 463964 h 927927"/>
                <a:gd name="connsiteX0" fmla="*/ 4306432 w 5656024"/>
                <a:gd name="connsiteY0" fmla="*/ 927927 h 927927"/>
                <a:gd name="connsiteX1" fmla="*/ 7008 w 5656024"/>
                <a:gd name="connsiteY1" fmla="*/ 927927 h 927927"/>
                <a:gd name="connsiteX2" fmla="*/ 1466914 w 5656024"/>
                <a:gd name="connsiteY2" fmla="*/ 463964 h 927927"/>
                <a:gd name="connsiteX3" fmla="*/ 5938 w 5656024"/>
                <a:gd name="connsiteY3" fmla="*/ 15632 h 927927"/>
                <a:gd name="connsiteX4" fmla="*/ 61094 w 5656024"/>
                <a:gd name="connsiteY4" fmla="*/ 0 h 927927"/>
                <a:gd name="connsiteX5" fmla="*/ 4040611 w 5656024"/>
                <a:gd name="connsiteY5" fmla="*/ 0 h 927927"/>
                <a:gd name="connsiteX6" fmla="*/ 4195050 w 5656024"/>
                <a:gd name="connsiteY6" fmla="*/ 15632 h 927927"/>
                <a:gd name="connsiteX7" fmla="*/ 5656024 w 5656024"/>
                <a:gd name="connsiteY7" fmla="*/ 463964 h 927927"/>
                <a:gd name="connsiteX0" fmla="*/ 4306432 w 5656024"/>
                <a:gd name="connsiteY0" fmla="*/ 927927 h 927927"/>
                <a:gd name="connsiteX1" fmla="*/ 7008 w 5656024"/>
                <a:gd name="connsiteY1" fmla="*/ 927927 h 927927"/>
                <a:gd name="connsiteX2" fmla="*/ 1466914 w 5656024"/>
                <a:gd name="connsiteY2" fmla="*/ 463964 h 927927"/>
                <a:gd name="connsiteX3" fmla="*/ 5938 w 5656024"/>
                <a:gd name="connsiteY3" fmla="*/ 15632 h 927927"/>
                <a:gd name="connsiteX4" fmla="*/ 61094 w 5656024"/>
                <a:gd name="connsiteY4" fmla="*/ 0 h 927927"/>
                <a:gd name="connsiteX5" fmla="*/ 4040611 w 5656024"/>
                <a:gd name="connsiteY5" fmla="*/ 0 h 927927"/>
                <a:gd name="connsiteX6" fmla="*/ 4195050 w 5656024"/>
                <a:gd name="connsiteY6" fmla="*/ 15632 h 927927"/>
                <a:gd name="connsiteX7" fmla="*/ 5656024 w 5656024"/>
                <a:gd name="connsiteY7" fmla="*/ 463964 h 927927"/>
                <a:gd name="connsiteX0" fmla="*/ 4306432 w 5656024"/>
                <a:gd name="connsiteY0" fmla="*/ 927927 h 927927"/>
                <a:gd name="connsiteX1" fmla="*/ 7008 w 5656024"/>
                <a:gd name="connsiteY1" fmla="*/ 927927 h 927927"/>
                <a:gd name="connsiteX2" fmla="*/ 1466914 w 5656024"/>
                <a:gd name="connsiteY2" fmla="*/ 463964 h 927927"/>
                <a:gd name="connsiteX3" fmla="*/ 5938 w 5656024"/>
                <a:gd name="connsiteY3" fmla="*/ 15632 h 927927"/>
                <a:gd name="connsiteX4" fmla="*/ 61094 w 5656024"/>
                <a:gd name="connsiteY4" fmla="*/ 0 h 927927"/>
                <a:gd name="connsiteX5" fmla="*/ 4084737 w 5656024"/>
                <a:gd name="connsiteY5" fmla="*/ 0 h 927927"/>
                <a:gd name="connsiteX6" fmla="*/ 4195050 w 5656024"/>
                <a:gd name="connsiteY6" fmla="*/ 15632 h 927927"/>
                <a:gd name="connsiteX7" fmla="*/ 5656024 w 5656024"/>
                <a:gd name="connsiteY7" fmla="*/ 463964 h 927927"/>
                <a:gd name="connsiteX0" fmla="*/ 4350557 w 5656024"/>
                <a:gd name="connsiteY0" fmla="*/ 927927 h 927927"/>
                <a:gd name="connsiteX1" fmla="*/ 7008 w 5656024"/>
                <a:gd name="connsiteY1" fmla="*/ 927927 h 927927"/>
                <a:gd name="connsiteX2" fmla="*/ 1466914 w 5656024"/>
                <a:gd name="connsiteY2" fmla="*/ 463964 h 927927"/>
                <a:gd name="connsiteX3" fmla="*/ 5938 w 5656024"/>
                <a:gd name="connsiteY3" fmla="*/ 15632 h 927927"/>
                <a:gd name="connsiteX4" fmla="*/ 61094 w 5656024"/>
                <a:gd name="connsiteY4" fmla="*/ 0 h 927927"/>
                <a:gd name="connsiteX5" fmla="*/ 4084737 w 5656024"/>
                <a:gd name="connsiteY5" fmla="*/ 0 h 927927"/>
                <a:gd name="connsiteX6" fmla="*/ 4195050 w 5656024"/>
                <a:gd name="connsiteY6" fmla="*/ 15632 h 927927"/>
                <a:gd name="connsiteX7" fmla="*/ 5656024 w 5656024"/>
                <a:gd name="connsiteY7" fmla="*/ 463964 h 927927"/>
                <a:gd name="connsiteX0" fmla="*/ 4350557 w 5656024"/>
                <a:gd name="connsiteY0" fmla="*/ 927927 h 927927"/>
                <a:gd name="connsiteX1" fmla="*/ 7008 w 5656024"/>
                <a:gd name="connsiteY1" fmla="*/ 927927 h 927927"/>
                <a:gd name="connsiteX2" fmla="*/ 1466914 w 5656024"/>
                <a:gd name="connsiteY2" fmla="*/ 463964 h 927927"/>
                <a:gd name="connsiteX3" fmla="*/ 5938 w 5656024"/>
                <a:gd name="connsiteY3" fmla="*/ 15490 h 927927"/>
                <a:gd name="connsiteX4" fmla="*/ 61094 w 5656024"/>
                <a:gd name="connsiteY4" fmla="*/ 0 h 927927"/>
                <a:gd name="connsiteX5" fmla="*/ 4084737 w 5656024"/>
                <a:gd name="connsiteY5" fmla="*/ 0 h 927927"/>
                <a:gd name="connsiteX6" fmla="*/ 4195050 w 5656024"/>
                <a:gd name="connsiteY6" fmla="*/ 15632 h 927927"/>
                <a:gd name="connsiteX7" fmla="*/ 5656024 w 5656024"/>
                <a:gd name="connsiteY7" fmla="*/ 463964 h 927927"/>
                <a:gd name="connsiteX0" fmla="*/ 4350557 w 5656024"/>
                <a:gd name="connsiteY0" fmla="*/ 927927 h 927927"/>
                <a:gd name="connsiteX1" fmla="*/ 7008 w 5656024"/>
                <a:gd name="connsiteY1" fmla="*/ 927927 h 927927"/>
                <a:gd name="connsiteX2" fmla="*/ 1469344 w 5656024"/>
                <a:gd name="connsiteY2" fmla="*/ 463964 h 927927"/>
                <a:gd name="connsiteX3" fmla="*/ 5938 w 5656024"/>
                <a:gd name="connsiteY3" fmla="*/ 15490 h 927927"/>
                <a:gd name="connsiteX4" fmla="*/ 61094 w 5656024"/>
                <a:gd name="connsiteY4" fmla="*/ 0 h 927927"/>
                <a:gd name="connsiteX5" fmla="*/ 4084737 w 5656024"/>
                <a:gd name="connsiteY5" fmla="*/ 0 h 927927"/>
                <a:gd name="connsiteX6" fmla="*/ 4195050 w 5656024"/>
                <a:gd name="connsiteY6" fmla="*/ 15632 h 927927"/>
                <a:gd name="connsiteX7" fmla="*/ 5656024 w 5656024"/>
                <a:gd name="connsiteY7" fmla="*/ 463964 h 927927"/>
                <a:gd name="connsiteX0" fmla="*/ 4350557 w 5656024"/>
                <a:gd name="connsiteY0" fmla="*/ 927927 h 927927"/>
                <a:gd name="connsiteX1" fmla="*/ 7008 w 5656024"/>
                <a:gd name="connsiteY1" fmla="*/ 927927 h 927927"/>
                <a:gd name="connsiteX2" fmla="*/ 1469344 w 5656024"/>
                <a:gd name="connsiteY2" fmla="*/ 463964 h 927927"/>
                <a:gd name="connsiteX3" fmla="*/ 5938 w 5656024"/>
                <a:gd name="connsiteY3" fmla="*/ 15490 h 927927"/>
                <a:gd name="connsiteX4" fmla="*/ 61094 w 5656024"/>
                <a:gd name="connsiteY4" fmla="*/ 0 h 927927"/>
                <a:gd name="connsiteX5" fmla="*/ 4084737 w 5656024"/>
                <a:gd name="connsiteY5" fmla="*/ 0 h 927927"/>
                <a:gd name="connsiteX6" fmla="*/ 4195050 w 5656024"/>
                <a:gd name="connsiteY6" fmla="*/ 15632 h 927927"/>
                <a:gd name="connsiteX7" fmla="*/ 5656024 w 5656024"/>
                <a:gd name="connsiteY7" fmla="*/ 463964 h 927927"/>
                <a:gd name="connsiteX0" fmla="*/ 4350557 w 5656024"/>
                <a:gd name="connsiteY0" fmla="*/ 927927 h 927927"/>
                <a:gd name="connsiteX1" fmla="*/ 7008 w 5656024"/>
                <a:gd name="connsiteY1" fmla="*/ 927927 h 927927"/>
                <a:gd name="connsiteX2" fmla="*/ 1469344 w 5656024"/>
                <a:gd name="connsiteY2" fmla="*/ 463964 h 927927"/>
                <a:gd name="connsiteX3" fmla="*/ 5938 w 5656024"/>
                <a:gd name="connsiteY3" fmla="*/ 15490 h 927927"/>
                <a:gd name="connsiteX4" fmla="*/ 61094 w 5656024"/>
                <a:gd name="connsiteY4" fmla="*/ 0 h 927927"/>
                <a:gd name="connsiteX5" fmla="*/ 4084737 w 5656024"/>
                <a:gd name="connsiteY5" fmla="*/ 0 h 927927"/>
                <a:gd name="connsiteX6" fmla="*/ 4195050 w 5656024"/>
                <a:gd name="connsiteY6" fmla="*/ 15632 h 927927"/>
                <a:gd name="connsiteX7" fmla="*/ 5656024 w 5656024"/>
                <a:gd name="connsiteY7" fmla="*/ 463964 h 927927"/>
                <a:gd name="connsiteX0" fmla="*/ 4350497 w 5655964"/>
                <a:gd name="connsiteY0" fmla="*/ 927927 h 927927"/>
                <a:gd name="connsiteX1" fmla="*/ 6948 w 5655964"/>
                <a:gd name="connsiteY1" fmla="*/ 927927 h 927927"/>
                <a:gd name="connsiteX2" fmla="*/ 1469284 w 5655964"/>
                <a:gd name="connsiteY2" fmla="*/ 463964 h 927927"/>
                <a:gd name="connsiteX3" fmla="*/ 5878 w 5655964"/>
                <a:gd name="connsiteY3" fmla="*/ 15490 h 927927"/>
                <a:gd name="connsiteX4" fmla="*/ 61034 w 5655964"/>
                <a:gd name="connsiteY4" fmla="*/ 0 h 927927"/>
                <a:gd name="connsiteX5" fmla="*/ 4084677 w 5655964"/>
                <a:gd name="connsiteY5" fmla="*/ 0 h 927927"/>
                <a:gd name="connsiteX6" fmla="*/ 4194990 w 5655964"/>
                <a:gd name="connsiteY6" fmla="*/ 15632 h 927927"/>
                <a:gd name="connsiteX7" fmla="*/ 5655964 w 5655964"/>
                <a:gd name="connsiteY7" fmla="*/ 463964 h 927927"/>
                <a:gd name="connsiteX0" fmla="*/ 4350511 w 5655978"/>
                <a:gd name="connsiteY0" fmla="*/ 927927 h 927927"/>
                <a:gd name="connsiteX1" fmla="*/ 6962 w 5655978"/>
                <a:gd name="connsiteY1" fmla="*/ 927927 h 927927"/>
                <a:gd name="connsiteX2" fmla="*/ 1469298 w 5655978"/>
                <a:gd name="connsiteY2" fmla="*/ 463964 h 927927"/>
                <a:gd name="connsiteX3" fmla="*/ 5892 w 5655978"/>
                <a:gd name="connsiteY3" fmla="*/ 15490 h 927927"/>
                <a:gd name="connsiteX4" fmla="*/ 61048 w 5655978"/>
                <a:gd name="connsiteY4" fmla="*/ 0 h 927927"/>
                <a:gd name="connsiteX5" fmla="*/ 4084691 w 5655978"/>
                <a:gd name="connsiteY5" fmla="*/ 0 h 927927"/>
                <a:gd name="connsiteX6" fmla="*/ 4195004 w 5655978"/>
                <a:gd name="connsiteY6" fmla="*/ 15632 h 927927"/>
                <a:gd name="connsiteX7" fmla="*/ 5655978 w 5655978"/>
                <a:gd name="connsiteY7" fmla="*/ 463964 h 927927"/>
                <a:gd name="connsiteX0" fmla="*/ 4350513 w 5655980"/>
                <a:gd name="connsiteY0" fmla="*/ 927927 h 927927"/>
                <a:gd name="connsiteX1" fmla="*/ 6964 w 5655980"/>
                <a:gd name="connsiteY1" fmla="*/ 927927 h 927927"/>
                <a:gd name="connsiteX2" fmla="*/ 1469300 w 5655980"/>
                <a:gd name="connsiteY2" fmla="*/ 463964 h 927927"/>
                <a:gd name="connsiteX3" fmla="*/ 5894 w 5655980"/>
                <a:gd name="connsiteY3" fmla="*/ 15490 h 927927"/>
                <a:gd name="connsiteX4" fmla="*/ 60635 w 5655980"/>
                <a:gd name="connsiteY4" fmla="*/ 0 h 927927"/>
                <a:gd name="connsiteX5" fmla="*/ 4084693 w 5655980"/>
                <a:gd name="connsiteY5" fmla="*/ 0 h 927927"/>
                <a:gd name="connsiteX6" fmla="*/ 4195006 w 5655980"/>
                <a:gd name="connsiteY6" fmla="*/ 15632 h 927927"/>
                <a:gd name="connsiteX7" fmla="*/ 5655980 w 5655980"/>
                <a:gd name="connsiteY7" fmla="*/ 463964 h 927927"/>
                <a:gd name="connsiteX0" fmla="*/ 4350513 w 5655980"/>
                <a:gd name="connsiteY0" fmla="*/ 927927 h 927927"/>
                <a:gd name="connsiteX1" fmla="*/ 6964 w 5655980"/>
                <a:gd name="connsiteY1" fmla="*/ 927927 h 927927"/>
                <a:gd name="connsiteX2" fmla="*/ 1469300 w 5655980"/>
                <a:gd name="connsiteY2" fmla="*/ 463964 h 927927"/>
                <a:gd name="connsiteX3" fmla="*/ 5894 w 5655980"/>
                <a:gd name="connsiteY3" fmla="*/ 15490 h 927927"/>
                <a:gd name="connsiteX4" fmla="*/ 60635 w 5655980"/>
                <a:gd name="connsiteY4" fmla="*/ 0 h 927927"/>
                <a:gd name="connsiteX5" fmla="*/ 4084693 w 5655980"/>
                <a:gd name="connsiteY5" fmla="*/ 0 h 927927"/>
                <a:gd name="connsiteX6" fmla="*/ 4238799 w 5655980"/>
                <a:gd name="connsiteY6" fmla="*/ 15490 h 927927"/>
                <a:gd name="connsiteX7" fmla="*/ 5655980 w 5655980"/>
                <a:gd name="connsiteY7" fmla="*/ 463964 h 927927"/>
                <a:gd name="connsiteX0" fmla="*/ 4350513 w 5702205"/>
                <a:gd name="connsiteY0" fmla="*/ 927927 h 927927"/>
                <a:gd name="connsiteX1" fmla="*/ 6964 w 5702205"/>
                <a:gd name="connsiteY1" fmla="*/ 927927 h 927927"/>
                <a:gd name="connsiteX2" fmla="*/ 1469300 w 5702205"/>
                <a:gd name="connsiteY2" fmla="*/ 463964 h 927927"/>
                <a:gd name="connsiteX3" fmla="*/ 5894 w 5702205"/>
                <a:gd name="connsiteY3" fmla="*/ 15490 h 927927"/>
                <a:gd name="connsiteX4" fmla="*/ 60635 w 5702205"/>
                <a:gd name="connsiteY4" fmla="*/ 0 h 927927"/>
                <a:gd name="connsiteX5" fmla="*/ 4084693 w 5702205"/>
                <a:gd name="connsiteY5" fmla="*/ 0 h 927927"/>
                <a:gd name="connsiteX6" fmla="*/ 4238799 w 5702205"/>
                <a:gd name="connsiteY6" fmla="*/ 15490 h 927927"/>
                <a:gd name="connsiteX7" fmla="*/ 5702205 w 5702205"/>
                <a:gd name="connsiteY7" fmla="*/ 463964 h 927927"/>
                <a:gd name="connsiteX0" fmla="*/ 4350513 w 5702205"/>
                <a:gd name="connsiteY0" fmla="*/ 927927 h 927927"/>
                <a:gd name="connsiteX1" fmla="*/ 6964 w 5702205"/>
                <a:gd name="connsiteY1" fmla="*/ 927927 h 927927"/>
                <a:gd name="connsiteX2" fmla="*/ 1469300 w 5702205"/>
                <a:gd name="connsiteY2" fmla="*/ 463964 h 927927"/>
                <a:gd name="connsiteX3" fmla="*/ 5894 w 5702205"/>
                <a:gd name="connsiteY3" fmla="*/ 15490 h 927927"/>
                <a:gd name="connsiteX4" fmla="*/ 60635 w 5702205"/>
                <a:gd name="connsiteY4" fmla="*/ 0 h 927927"/>
                <a:gd name="connsiteX5" fmla="*/ 4084693 w 5702205"/>
                <a:gd name="connsiteY5" fmla="*/ 0 h 927927"/>
                <a:gd name="connsiteX6" fmla="*/ 4238799 w 5702205"/>
                <a:gd name="connsiteY6" fmla="*/ 15490 h 927927"/>
                <a:gd name="connsiteX7" fmla="*/ 5702205 w 5702205"/>
                <a:gd name="connsiteY7" fmla="*/ 463964 h 927927"/>
                <a:gd name="connsiteX0" fmla="*/ 4350513 w 5702205"/>
                <a:gd name="connsiteY0" fmla="*/ 927927 h 927927"/>
                <a:gd name="connsiteX1" fmla="*/ 6964 w 5702205"/>
                <a:gd name="connsiteY1" fmla="*/ 927927 h 927927"/>
                <a:gd name="connsiteX2" fmla="*/ 1469300 w 5702205"/>
                <a:gd name="connsiteY2" fmla="*/ 463964 h 927927"/>
                <a:gd name="connsiteX3" fmla="*/ 5894 w 5702205"/>
                <a:gd name="connsiteY3" fmla="*/ 15490 h 927927"/>
                <a:gd name="connsiteX4" fmla="*/ 60635 w 5702205"/>
                <a:gd name="connsiteY4" fmla="*/ 0 h 927927"/>
                <a:gd name="connsiteX5" fmla="*/ 4084693 w 5702205"/>
                <a:gd name="connsiteY5" fmla="*/ 0 h 927927"/>
                <a:gd name="connsiteX6" fmla="*/ 4238799 w 5702205"/>
                <a:gd name="connsiteY6" fmla="*/ 15490 h 927927"/>
                <a:gd name="connsiteX7" fmla="*/ 5702205 w 5702205"/>
                <a:gd name="connsiteY7" fmla="*/ 463964 h 927927"/>
                <a:gd name="connsiteX0" fmla="*/ 4350513 w 5702205"/>
                <a:gd name="connsiteY0" fmla="*/ 927927 h 927927"/>
                <a:gd name="connsiteX1" fmla="*/ 6964 w 5702205"/>
                <a:gd name="connsiteY1" fmla="*/ 927927 h 927927"/>
                <a:gd name="connsiteX2" fmla="*/ 1469300 w 5702205"/>
                <a:gd name="connsiteY2" fmla="*/ 463964 h 927927"/>
                <a:gd name="connsiteX3" fmla="*/ 5894 w 5702205"/>
                <a:gd name="connsiteY3" fmla="*/ 15490 h 927927"/>
                <a:gd name="connsiteX4" fmla="*/ 60635 w 5702205"/>
                <a:gd name="connsiteY4" fmla="*/ 0 h 927927"/>
                <a:gd name="connsiteX5" fmla="*/ 4129315 w 5702205"/>
                <a:gd name="connsiteY5" fmla="*/ 0 h 927927"/>
                <a:gd name="connsiteX6" fmla="*/ 4238799 w 5702205"/>
                <a:gd name="connsiteY6" fmla="*/ 15490 h 927927"/>
                <a:gd name="connsiteX7" fmla="*/ 5702205 w 5702205"/>
                <a:gd name="connsiteY7" fmla="*/ 463964 h 927927"/>
                <a:gd name="connsiteX0" fmla="*/ 4393149 w 5702205"/>
                <a:gd name="connsiteY0" fmla="*/ 927927 h 927927"/>
                <a:gd name="connsiteX1" fmla="*/ 6964 w 5702205"/>
                <a:gd name="connsiteY1" fmla="*/ 927927 h 927927"/>
                <a:gd name="connsiteX2" fmla="*/ 1469300 w 5702205"/>
                <a:gd name="connsiteY2" fmla="*/ 463964 h 927927"/>
                <a:gd name="connsiteX3" fmla="*/ 5894 w 5702205"/>
                <a:gd name="connsiteY3" fmla="*/ 15490 h 927927"/>
                <a:gd name="connsiteX4" fmla="*/ 60635 w 5702205"/>
                <a:gd name="connsiteY4" fmla="*/ 0 h 927927"/>
                <a:gd name="connsiteX5" fmla="*/ 4129315 w 5702205"/>
                <a:gd name="connsiteY5" fmla="*/ 0 h 927927"/>
                <a:gd name="connsiteX6" fmla="*/ 4238799 w 5702205"/>
                <a:gd name="connsiteY6" fmla="*/ 15490 h 927927"/>
                <a:gd name="connsiteX7" fmla="*/ 5702205 w 5702205"/>
                <a:gd name="connsiteY7" fmla="*/ 463964 h 927927"/>
                <a:gd name="connsiteX0" fmla="*/ 4393149 w 5702205"/>
                <a:gd name="connsiteY0" fmla="*/ 927927 h 927927"/>
                <a:gd name="connsiteX1" fmla="*/ 6964 w 5702205"/>
                <a:gd name="connsiteY1" fmla="*/ 927927 h 927927"/>
                <a:gd name="connsiteX2" fmla="*/ 1469300 w 5702205"/>
                <a:gd name="connsiteY2" fmla="*/ 463964 h 927927"/>
                <a:gd name="connsiteX3" fmla="*/ 5894 w 5702205"/>
                <a:gd name="connsiteY3" fmla="*/ 31833 h 927927"/>
                <a:gd name="connsiteX4" fmla="*/ 60635 w 5702205"/>
                <a:gd name="connsiteY4" fmla="*/ 0 h 927927"/>
                <a:gd name="connsiteX5" fmla="*/ 4129315 w 5702205"/>
                <a:gd name="connsiteY5" fmla="*/ 0 h 927927"/>
                <a:gd name="connsiteX6" fmla="*/ 4238799 w 5702205"/>
                <a:gd name="connsiteY6" fmla="*/ 15490 h 927927"/>
                <a:gd name="connsiteX7" fmla="*/ 5702205 w 5702205"/>
                <a:gd name="connsiteY7" fmla="*/ 463964 h 927927"/>
                <a:gd name="connsiteX0" fmla="*/ 4393149 w 5702205"/>
                <a:gd name="connsiteY0" fmla="*/ 927927 h 927927"/>
                <a:gd name="connsiteX1" fmla="*/ 6964 w 5702205"/>
                <a:gd name="connsiteY1" fmla="*/ 927927 h 927927"/>
                <a:gd name="connsiteX2" fmla="*/ 702743 w 5702205"/>
                <a:gd name="connsiteY2" fmla="*/ 463964 h 927927"/>
                <a:gd name="connsiteX3" fmla="*/ 5894 w 5702205"/>
                <a:gd name="connsiteY3" fmla="*/ 31833 h 927927"/>
                <a:gd name="connsiteX4" fmla="*/ 60635 w 5702205"/>
                <a:gd name="connsiteY4" fmla="*/ 0 h 927927"/>
                <a:gd name="connsiteX5" fmla="*/ 4129315 w 5702205"/>
                <a:gd name="connsiteY5" fmla="*/ 0 h 927927"/>
                <a:gd name="connsiteX6" fmla="*/ 4238799 w 5702205"/>
                <a:gd name="connsiteY6" fmla="*/ 15490 h 927927"/>
                <a:gd name="connsiteX7" fmla="*/ 5702205 w 5702205"/>
                <a:gd name="connsiteY7" fmla="*/ 463964 h 927927"/>
                <a:gd name="connsiteX0" fmla="*/ 4393149 w 5702205"/>
                <a:gd name="connsiteY0" fmla="*/ 927927 h 927927"/>
                <a:gd name="connsiteX1" fmla="*/ 6964 w 5702205"/>
                <a:gd name="connsiteY1" fmla="*/ 927927 h 927927"/>
                <a:gd name="connsiteX2" fmla="*/ 702743 w 5702205"/>
                <a:gd name="connsiteY2" fmla="*/ 463964 h 927927"/>
                <a:gd name="connsiteX3" fmla="*/ 5894 w 5702205"/>
                <a:gd name="connsiteY3" fmla="*/ 31833 h 927927"/>
                <a:gd name="connsiteX4" fmla="*/ 60635 w 5702205"/>
                <a:gd name="connsiteY4" fmla="*/ 0 h 927927"/>
                <a:gd name="connsiteX5" fmla="*/ 4129315 w 5702205"/>
                <a:gd name="connsiteY5" fmla="*/ 0 h 927927"/>
                <a:gd name="connsiteX6" fmla="*/ 4238799 w 5702205"/>
                <a:gd name="connsiteY6" fmla="*/ 15490 h 927927"/>
                <a:gd name="connsiteX7" fmla="*/ 5702205 w 5702205"/>
                <a:gd name="connsiteY7" fmla="*/ 463964 h 927927"/>
                <a:gd name="connsiteX0" fmla="*/ 4393149 w 5702205"/>
                <a:gd name="connsiteY0" fmla="*/ 927927 h 927927"/>
                <a:gd name="connsiteX1" fmla="*/ 6964 w 5702205"/>
                <a:gd name="connsiteY1" fmla="*/ 927927 h 927927"/>
                <a:gd name="connsiteX2" fmla="*/ 702743 w 5702205"/>
                <a:gd name="connsiteY2" fmla="*/ 463964 h 927927"/>
                <a:gd name="connsiteX3" fmla="*/ 5894 w 5702205"/>
                <a:gd name="connsiteY3" fmla="*/ 31833 h 927927"/>
                <a:gd name="connsiteX4" fmla="*/ 60635 w 5702205"/>
                <a:gd name="connsiteY4" fmla="*/ 0 h 927927"/>
                <a:gd name="connsiteX5" fmla="*/ 4129315 w 5702205"/>
                <a:gd name="connsiteY5" fmla="*/ 0 h 927927"/>
                <a:gd name="connsiteX6" fmla="*/ 4238799 w 5702205"/>
                <a:gd name="connsiteY6" fmla="*/ 15490 h 927927"/>
                <a:gd name="connsiteX7" fmla="*/ 5702205 w 5702205"/>
                <a:gd name="connsiteY7" fmla="*/ 463964 h 927927"/>
                <a:gd name="connsiteX0" fmla="*/ 4393047 w 5702103"/>
                <a:gd name="connsiteY0" fmla="*/ 927927 h 927927"/>
                <a:gd name="connsiteX1" fmla="*/ 6862 w 5702103"/>
                <a:gd name="connsiteY1" fmla="*/ 927927 h 927927"/>
                <a:gd name="connsiteX2" fmla="*/ 702641 w 5702103"/>
                <a:gd name="connsiteY2" fmla="*/ 463964 h 927927"/>
                <a:gd name="connsiteX3" fmla="*/ 5792 w 5702103"/>
                <a:gd name="connsiteY3" fmla="*/ 31833 h 927927"/>
                <a:gd name="connsiteX4" fmla="*/ 60533 w 5702103"/>
                <a:gd name="connsiteY4" fmla="*/ 0 h 927927"/>
                <a:gd name="connsiteX5" fmla="*/ 4129213 w 5702103"/>
                <a:gd name="connsiteY5" fmla="*/ 0 h 927927"/>
                <a:gd name="connsiteX6" fmla="*/ 4238697 w 5702103"/>
                <a:gd name="connsiteY6" fmla="*/ 15490 h 927927"/>
                <a:gd name="connsiteX7" fmla="*/ 5702103 w 5702103"/>
                <a:gd name="connsiteY7" fmla="*/ 463964 h 927927"/>
                <a:gd name="connsiteX0" fmla="*/ 4393071 w 5702127"/>
                <a:gd name="connsiteY0" fmla="*/ 927927 h 927927"/>
                <a:gd name="connsiteX1" fmla="*/ 6886 w 5702127"/>
                <a:gd name="connsiteY1" fmla="*/ 927927 h 927927"/>
                <a:gd name="connsiteX2" fmla="*/ 702665 w 5702127"/>
                <a:gd name="connsiteY2" fmla="*/ 463964 h 927927"/>
                <a:gd name="connsiteX3" fmla="*/ 5816 w 5702127"/>
                <a:gd name="connsiteY3" fmla="*/ 31833 h 927927"/>
                <a:gd name="connsiteX4" fmla="*/ 60557 w 5702127"/>
                <a:gd name="connsiteY4" fmla="*/ 0 h 927927"/>
                <a:gd name="connsiteX5" fmla="*/ 4129237 w 5702127"/>
                <a:gd name="connsiteY5" fmla="*/ 0 h 927927"/>
                <a:gd name="connsiteX6" fmla="*/ 4238721 w 5702127"/>
                <a:gd name="connsiteY6" fmla="*/ 15490 h 927927"/>
                <a:gd name="connsiteX7" fmla="*/ 5702127 w 5702127"/>
                <a:gd name="connsiteY7" fmla="*/ 463964 h 927927"/>
                <a:gd name="connsiteX0" fmla="*/ 4393074 w 5702130"/>
                <a:gd name="connsiteY0" fmla="*/ 927927 h 927927"/>
                <a:gd name="connsiteX1" fmla="*/ 6889 w 5702130"/>
                <a:gd name="connsiteY1" fmla="*/ 927927 h 927927"/>
                <a:gd name="connsiteX2" fmla="*/ 702668 w 5702130"/>
                <a:gd name="connsiteY2" fmla="*/ 463964 h 927927"/>
                <a:gd name="connsiteX3" fmla="*/ 5819 w 5702130"/>
                <a:gd name="connsiteY3" fmla="*/ 31833 h 927927"/>
                <a:gd name="connsiteX4" fmla="*/ 59867 w 5702130"/>
                <a:gd name="connsiteY4" fmla="*/ 0 h 927927"/>
                <a:gd name="connsiteX5" fmla="*/ 4129240 w 5702130"/>
                <a:gd name="connsiteY5" fmla="*/ 0 h 927927"/>
                <a:gd name="connsiteX6" fmla="*/ 4238724 w 5702130"/>
                <a:gd name="connsiteY6" fmla="*/ 15490 h 927927"/>
                <a:gd name="connsiteX7" fmla="*/ 5702130 w 5702130"/>
                <a:gd name="connsiteY7" fmla="*/ 463964 h 927927"/>
                <a:gd name="connsiteX0" fmla="*/ 4393074 w 5702130"/>
                <a:gd name="connsiteY0" fmla="*/ 927927 h 927927"/>
                <a:gd name="connsiteX1" fmla="*/ 6889 w 5702130"/>
                <a:gd name="connsiteY1" fmla="*/ 927927 h 927927"/>
                <a:gd name="connsiteX2" fmla="*/ 702668 w 5702130"/>
                <a:gd name="connsiteY2" fmla="*/ 463964 h 927927"/>
                <a:gd name="connsiteX3" fmla="*/ 5819 w 5702130"/>
                <a:gd name="connsiteY3" fmla="*/ 31833 h 927927"/>
                <a:gd name="connsiteX4" fmla="*/ 59867 w 5702130"/>
                <a:gd name="connsiteY4" fmla="*/ 0 h 927927"/>
                <a:gd name="connsiteX5" fmla="*/ 4129240 w 5702130"/>
                <a:gd name="connsiteY5" fmla="*/ 0 h 927927"/>
                <a:gd name="connsiteX6" fmla="*/ 4281965 w 5702130"/>
                <a:gd name="connsiteY6" fmla="*/ 31833 h 927927"/>
                <a:gd name="connsiteX7" fmla="*/ 5702130 w 5702130"/>
                <a:gd name="connsiteY7" fmla="*/ 463964 h 927927"/>
                <a:gd name="connsiteX0" fmla="*/ 4393074 w 4978814"/>
                <a:gd name="connsiteY0" fmla="*/ 927927 h 927927"/>
                <a:gd name="connsiteX1" fmla="*/ 6889 w 4978814"/>
                <a:gd name="connsiteY1" fmla="*/ 927927 h 927927"/>
                <a:gd name="connsiteX2" fmla="*/ 702668 w 4978814"/>
                <a:gd name="connsiteY2" fmla="*/ 463964 h 927927"/>
                <a:gd name="connsiteX3" fmla="*/ 5819 w 4978814"/>
                <a:gd name="connsiteY3" fmla="*/ 31833 h 927927"/>
                <a:gd name="connsiteX4" fmla="*/ 59867 w 4978814"/>
                <a:gd name="connsiteY4" fmla="*/ 0 h 927927"/>
                <a:gd name="connsiteX5" fmla="*/ 4129240 w 4978814"/>
                <a:gd name="connsiteY5" fmla="*/ 0 h 927927"/>
                <a:gd name="connsiteX6" fmla="*/ 4281965 w 4978814"/>
                <a:gd name="connsiteY6" fmla="*/ 31833 h 927927"/>
                <a:gd name="connsiteX7" fmla="*/ 4978814 w 4978814"/>
                <a:gd name="connsiteY7" fmla="*/ 463964 h 927927"/>
                <a:gd name="connsiteX0" fmla="*/ 4393074 w 4978814"/>
                <a:gd name="connsiteY0" fmla="*/ 927927 h 927927"/>
                <a:gd name="connsiteX1" fmla="*/ 6889 w 4978814"/>
                <a:gd name="connsiteY1" fmla="*/ 927927 h 927927"/>
                <a:gd name="connsiteX2" fmla="*/ 702668 w 4978814"/>
                <a:gd name="connsiteY2" fmla="*/ 463964 h 927927"/>
                <a:gd name="connsiteX3" fmla="*/ 5819 w 4978814"/>
                <a:gd name="connsiteY3" fmla="*/ 31833 h 927927"/>
                <a:gd name="connsiteX4" fmla="*/ 59867 w 4978814"/>
                <a:gd name="connsiteY4" fmla="*/ 0 h 927927"/>
                <a:gd name="connsiteX5" fmla="*/ 4129240 w 4978814"/>
                <a:gd name="connsiteY5" fmla="*/ 0 h 927927"/>
                <a:gd name="connsiteX6" fmla="*/ 4281965 w 4978814"/>
                <a:gd name="connsiteY6" fmla="*/ 31833 h 927927"/>
                <a:gd name="connsiteX7" fmla="*/ 4978814 w 4978814"/>
                <a:gd name="connsiteY7" fmla="*/ 463964 h 927927"/>
                <a:gd name="connsiteX0" fmla="*/ 4393074 w 4978814"/>
                <a:gd name="connsiteY0" fmla="*/ 927927 h 927927"/>
                <a:gd name="connsiteX1" fmla="*/ 6889 w 4978814"/>
                <a:gd name="connsiteY1" fmla="*/ 927927 h 927927"/>
                <a:gd name="connsiteX2" fmla="*/ 702668 w 4978814"/>
                <a:gd name="connsiteY2" fmla="*/ 463964 h 927927"/>
                <a:gd name="connsiteX3" fmla="*/ 5819 w 4978814"/>
                <a:gd name="connsiteY3" fmla="*/ 31833 h 927927"/>
                <a:gd name="connsiteX4" fmla="*/ 59867 w 4978814"/>
                <a:gd name="connsiteY4" fmla="*/ 0 h 927927"/>
                <a:gd name="connsiteX5" fmla="*/ 4129240 w 4978814"/>
                <a:gd name="connsiteY5" fmla="*/ 0 h 927927"/>
                <a:gd name="connsiteX6" fmla="*/ 4281965 w 4978814"/>
                <a:gd name="connsiteY6" fmla="*/ 31833 h 927927"/>
                <a:gd name="connsiteX7" fmla="*/ 4978814 w 4978814"/>
                <a:gd name="connsiteY7" fmla="*/ 463964 h 927927"/>
                <a:gd name="connsiteX0" fmla="*/ 4393074 w 4978814"/>
                <a:gd name="connsiteY0" fmla="*/ 927927 h 927927"/>
                <a:gd name="connsiteX1" fmla="*/ 6889 w 4978814"/>
                <a:gd name="connsiteY1" fmla="*/ 927927 h 927927"/>
                <a:gd name="connsiteX2" fmla="*/ 702668 w 4978814"/>
                <a:gd name="connsiteY2" fmla="*/ 463964 h 927927"/>
                <a:gd name="connsiteX3" fmla="*/ 5819 w 4978814"/>
                <a:gd name="connsiteY3" fmla="*/ 31833 h 927927"/>
                <a:gd name="connsiteX4" fmla="*/ 59867 w 4978814"/>
                <a:gd name="connsiteY4" fmla="*/ 0 h 927927"/>
                <a:gd name="connsiteX5" fmla="*/ 4173862 w 4978814"/>
                <a:gd name="connsiteY5" fmla="*/ 0 h 927927"/>
                <a:gd name="connsiteX6" fmla="*/ 4281965 w 4978814"/>
                <a:gd name="connsiteY6" fmla="*/ 31833 h 927927"/>
                <a:gd name="connsiteX7" fmla="*/ 4978814 w 4978814"/>
                <a:gd name="connsiteY7" fmla="*/ 463964 h 927927"/>
                <a:gd name="connsiteX0" fmla="*/ 4434383 w 4978814"/>
                <a:gd name="connsiteY0" fmla="*/ 927927 h 927927"/>
                <a:gd name="connsiteX1" fmla="*/ 6889 w 4978814"/>
                <a:gd name="connsiteY1" fmla="*/ 927927 h 927927"/>
                <a:gd name="connsiteX2" fmla="*/ 702668 w 4978814"/>
                <a:gd name="connsiteY2" fmla="*/ 463964 h 927927"/>
                <a:gd name="connsiteX3" fmla="*/ 5819 w 4978814"/>
                <a:gd name="connsiteY3" fmla="*/ 31833 h 927927"/>
                <a:gd name="connsiteX4" fmla="*/ 59867 w 4978814"/>
                <a:gd name="connsiteY4" fmla="*/ 0 h 927927"/>
                <a:gd name="connsiteX5" fmla="*/ 4173862 w 4978814"/>
                <a:gd name="connsiteY5" fmla="*/ 0 h 927927"/>
                <a:gd name="connsiteX6" fmla="*/ 4281965 w 4978814"/>
                <a:gd name="connsiteY6" fmla="*/ 31833 h 927927"/>
                <a:gd name="connsiteX7" fmla="*/ 4978814 w 4978814"/>
                <a:gd name="connsiteY7" fmla="*/ 463964 h 927927"/>
                <a:gd name="connsiteX0" fmla="*/ 4434383 w 4978814"/>
                <a:gd name="connsiteY0" fmla="*/ 927927 h 927927"/>
                <a:gd name="connsiteX1" fmla="*/ 6889 w 4978814"/>
                <a:gd name="connsiteY1" fmla="*/ 927927 h 927927"/>
                <a:gd name="connsiteX2" fmla="*/ 702668 w 4978814"/>
                <a:gd name="connsiteY2" fmla="*/ 463964 h 927927"/>
                <a:gd name="connsiteX3" fmla="*/ 5819 w 4978814"/>
                <a:gd name="connsiteY3" fmla="*/ 45028 h 927927"/>
                <a:gd name="connsiteX4" fmla="*/ 59867 w 4978814"/>
                <a:gd name="connsiteY4" fmla="*/ 0 h 927927"/>
                <a:gd name="connsiteX5" fmla="*/ 4173862 w 4978814"/>
                <a:gd name="connsiteY5" fmla="*/ 0 h 927927"/>
                <a:gd name="connsiteX6" fmla="*/ 4281965 w 4978814"/>
                <a:gd name="connsiteY6" fmla="*/ 31833 h 927927"/>
                <a:gd name="connsiteX7" fmla="*/ 4978814 w 4978814"/>
                <a:gd name="connsiteY7" fmla="*/ 463964 h 927927"/>
                <a:gd name="connsiteX0" fmla="*/ 4434383 w 4978814"/>
                <a:gd name="connsiteY0" fmla="*/ 927927 h 927927"/>
                <a:gd name="connsiteX1" fmla="*/ 6889 w 4978814"/>
                <a:gd name="connsiteY1" fmla="*/ 927927 h 927927"/>
                <a:gd name="connsiteX2" fmla="*/ 494909 w 4978814"/>
                <a:gd name="connsiteY2" fmla="*/ 463963 h 927927"/>
                <a:gd name="connsiteX3" fmla="*/ 5819 w 4978814"/>
                <a:gd name="connsiteY3" fmla="*/ 45028 h 927927"/>
                <a:gd name="connsiteX4" fmla="*/ 59867 w 4978814"/>
                <a:gd name="connsiteY4" fmla="*/ 0 h 927927"/>
                <a:gd name="connsiteX5" fmla="*/ 4173862 w 4978814"/>
                <a:gd name="connsiteY5" fmla="*/ 0 h 927927"/>
                <a:gd name="connsiteX6" fmla="*/ 4281965 w 4978814"/>
                <a:gd name="connsiteY6" fmla="*/ 31833 h 927927"/>
                <a:gd name="connsiteX7" fmla="*/ 4978814 w 4978814"/>
                <a:gd name="connsiteY7" fmla="*/ 463964 h 927927"/>
                <a:gd name="connsiteX0" fmla="*/ 4434383 w 4978814"/>
                <a:gd name="connsiteY0" fmla="*/ 927927 h 927927"/>
                <a:gd name="connsiteX1" fmla="*/ 6889 w 4978814"/>
                <a:gd name="connsiteY1" fmla="*/ 927927 h 927927"/>
                <a:gd name="connsiteX2" fmla="*/ 494909 w 4978814"/>
                <a:gd name="connsiteY2" fmla="*/ 463963 h 927927"/>
                <a:gd name="connsiteX3" fmla="*/ 5819 w 4978814"/>
                <a:gd name="connsiteY3" fmla="*/ 45028 h 927927"/>
                <a:gd name="connsiteX4" fmla="*/ 59867 w 4978814"/>
                <a:gd name="connsiteY4" fmla="*/ 0 h 927927"/>
                <a:gd name="connsiteX5" fmla="*/ 4173862 w 4978814"/>
                <a:gd name="connsiteY5" fmla="*/ 0 h 927927"/>
                <a:gd name="connsiteX6" fmla="*/ 4281965 w 4978814"/>
                <a:gd name="connsiteY6" fmla="*/ 31833 h 927927"/>
                <a:gd name="connsiteX7" fmla="*/ 4978814 w 4978814"/>
                <a:gd name="connsiteY7" fmla="*/ 463964 h 927927"/>
                <a:gd name="connsiteX0" fmla="*/ 4434383 w 4978814"/>
                <a:gd name="connsiteY0" fmla="*/ 927927 h 927927"/>
                <a:gd name="connsiteX1" fmla="*/ 6889 w 4978814"/>
                <a:gd name="connsiteY1" fmla="*/ 927927 h 927927"/>
                <a:gd name="connsiteX2" fmla="*/ 494909 w 4978814"/>
                <a:gd name="connsiteY2" fmla="*/ 463963 h 927927"/>
                <a:gd name="connsiteX3" fmla="*/ 5819 w 4978814"/>
                <a:gd name="connsiteY3" fmla="*/ 45028 h 927927"/>
                <a:gd name="connsiteX4" fmla="*/ 59867 w 4978814"/>
                <a:gd name="connsiteY4" fmla="*/ 0 h 927927"/>
                <a:gd name="connsiteX5" fmla="*/ 4173862 w 4978814"/>
                <a:gd name="connsiteY5" fmla="*/ 0 h 927927"/>
                <a:gd name="connsiteX6" fmla="*/ 4281965 w 4978814"/>
                <a:gd name="connsiteY6" fmla="*/ 31833 h 927927"/>
                <a:gd name="connsiteX7" fmla="*/ 4978814 w 4978814"/>
                <a:gd name="connsiteY7" fmla="*/ 463964 h 927927"/>
                <a:gd name="connsiteX0" fmla="*/ 4434383 w 4978814"/>
                <a:gd name="connsiteY0" fmla="*/ 927927 h 927927"/>
                <a:gd name="connsiteX1" fmla="*/ 6889 w 4978814"/>
                <a:gd name="connsiteY1" fmla="*/ 927927 h 927927"/>
                <a:gd name="connsiteX2" fmla="*/ 494909 w 4978814"/>
                <a:gd name="connsiteY2" fmla="*/ 463963 h 927927"/>
                <a:gd name="connsiteX3" fmla="*/ 5819 w 4978814"/>
                <a:gd name="connsiteY3" fmla="*/ 45028 h 927927"/>
                <a:gd name="connsiteX4" fmla="*/ 59867 w 4978814"/>
                <a:gd name="connsiteY4" fmla="*/ 0 h 927927"/>
                <a:gd name="connsiteX5" fmla="*/ 4173862 w 4978814"/>
                <a:gd name="connsiteY5" fmla="*/ 0 h 927927"/>
                <a:gd name="connsiteX6" fmla="*/ 4281965 w 4978814"/>
                <a:gd name="connsiteY6" fmla="*/ 31833 h 927927"/>
                <a:gd name="connsiteX7" fmla="*/ 4978814 w 4978814"/>
                <a:gd name="connsiteY7" fmla="*/ 463964 h 927927"/>
                <a:gd name="connsiteX0" fmla="*/ 4434383 w 4978814"/>
                <a:gd name="connsiteY0" fmla="*/ 927927 h 927927"/>
                <a:gd name="connsiteX1" fmla="*/ 6889 w 4978814"/>
                <a:gd name="connsiteY1" fmla="*/ 927927 h 927927"/>
                <a:gd name="connsiteX2" fmla="*/ 494909 w 4978814"/>
                <a:gd name="connsiteY2" fmla="*/ 463963 h 927927"/>
                <a:gd name="connsiteX3" fmla="*/ 5819 w 4978814"/>
                <a:gd name="connsiteY3" fmla="*/ 45028 h 927927"/>
                <a:gd name="connsiteX4" fmla="*/ 59867 w 4978814"/>
                <a:gd name="connsiteY4" fmla="*/ 0 h 927927"/>
                <a:gd name="connsiteX5" fmla="*/ 4173862 w 4978814"/>
                <a:gd name="connsiteY5" fmla="*/ 0 h 927927"/>
                <a:gd name="connsiteX6" fmla="*/ 4281965 w 4978814"/>
                <a:gd name="connsiteY6" fmla="*/ 31833 h 927927"/>
                <a:gd name="connsiteX7" fmla="*/ 4978814 w 4978814"/>
                <a:gd name="connsiteY7" fmla="*/ 463964 h 927927"/>
                <a:gd name="connsiteX0" fmla="*/ 4434383 w 4978814"/>
                <a:gd name="connsiteY0" fmla="*/ 927927 h 927927"/>
                <a:gd name="connsiteX1" fmla="*/ 6889 w 4978814"/>
                <a:gd name="connsiteY1" fmla="*/ 927927 h 927927"/>
                <a:gd name="connsiteX2" fmla="*/ 494909 w 4978814"/>
                <a:gd name="connsiteY2" fmla="*/ 463963 h 927927"/>
                <a:gd name="connsiteX3" fmla="*/ 5819 w 4978814"/>
                <a:gd name="connsiteY3" fmla="*/ 45028 h 927927"/>
                <a:gd name="connsiteX4" fmla="*/ 59870 w 4978814"/>
                <a:gd name="connsiteY4" fmla="*/ 0 h 927927"/>
                <a:gd name="connsiteX5" fmla="*/ 4173862 w 4978814"/>
                <a:gd name="connsiteY5" fmla="*/ 0 h 927927"/>
                <a:gd name="connsiteX6" fmla="*/ 4281965 w 4978814"/>
                <a:gd name="connsiteY6" fmla="*/ 31833 h 927927"/>
                <a:gd name="connsiteX7" fmla="*/ 4978814 w 4978814"/>
                <a:gd name="connsiteY7" fmla="*/ 463964 h 927927"/>
                <a:gd name="connsiteX0" fmla="*/ 4434383 w 4978814"/>
                <a:gd name="connsiteY0" fmla="*/ 927927 h 927927"/>
                <a:gd name="connsiteX1" fmla="*/ 6889 w 4978814"/>
                <a:gd name="connsiteY1" fmla="*/ 927927 h 927927"/>
                <a:gd name="connsiteX2" fmla="*/ 494909 w 4978814"/>
                <a:gd name="connsiteY2" fmla="*/ 463963 h 927927"/>
                <a:gd name="connsiteX3" fmla="*/ 5819 w 4978814"/>
                <a:gd name="connsiteY3" fmla="*/ 45028 h 927927"/>
                <a:gd name="connsiteX4" fmla="*/ 59870 w 4978814"/>
                <a:gd name="connsiteY4" fmla="*/ 0 h 927927"/>
                <a:gd name="connsiteX5" fmla="*/ 4173862 w 4978814"/>
                <a:gd name="connsiteY5" fmla="*/ 0 h 927927"/>
                <a:gd name="connsiteX6" fmla="*/ 4325206 w 4978814"/>
                <a:gd name="connsiteY6" fmla="*/ 45028 h 927927"/>
                <a:gd name="connsiteX7" fmla="*/ 4978814 w 4978814"/>
                <a:gd name="connsiteY7" fmla="*/ 463964 h 927927"/>
                <a:gd name="connsiteX0" fmla="*/ 4434383 w 4814297"/>
                <a:gd name="connsiteY0" fmla="*/ 927927 h 927927"/>
                <a:gd name="connsiteX1" fmla="*/ 6889 w 4814297"/>
                <a:gd name="connsiteY1" fmla="*/ 927927 h 927927"/>
                <a:gd name="connsiteX2" fmla="*/ 494909 w 4814297"/>
                <a:gd name="connsiteY2" fmla="*/ 463963 h 927927"/>
                <a:gd name="connsiteX3" fmla="*/ 5819 w 4814297"/>
                <a:gd name="connsiteY3" fmla="*/ 45028 h 927927"/>
                <a:gd name="connsiteX4" fmla="*/ 59870 w 4814297"/>
                <a:gd name="connsiteY4" fmla="*/ 0 h 927927"/>
                <a:gd name="connsiteX5" fmla="*/ 4173862 w 4814297"/>
                <a:gd name="connsiteY5" fmla="*/ 0 h 927927"/>
                <a:gd name="connsiteX6" fmla="*/ 4325206 w 4814297"/>
                <a:gd name="connsiteY6" fmla="*/ 45028 h 927927"/>
                <a:gd name="connsiteX7" fmla="*/ 4814297 w 4814297"/>
                <a:gd name="connsiteY7" fmla="*/ 463963 h 927927"/>
                <a:gd name="connsiteX0" fmla="*/ 4434383 w 4814297"/>
                <a:gd name="connsiteY0" fmla="*/ 927927 h 927927"/>
                <a:gd name="connsiteX1" fmla="*/ 6889 w 4814297"/>
                <a:gd name="connsiteY1" fmla="*/ 927927 h 927927"/>
                <a:gd name="connsiteX2" fmla="*/ 494909 w 4814297"/>
                <a:gd name="connsiteY2" fmla="*/ 463963 h 927927"/>
                <a:gd name="connsiteX3" fmla="*/ 5819 w 4814297"/>
                <a:gd name="connsiteY3" fmla="*/ 45028 h 927927"/>
                <a:gd name="connsiteX4" fmla="*/ 59870 w 4814297"/>
                <a:gd name="connsiteY4" fmla="*/ 0 h 927927"/>
                <a:gd name="connsiteX5" fmla="*/ 4173862 w 4814297"/>
                <a:gd name="connsiteY5" fmla="*/ 0 h 927927"/>
                <a:gd name="connsiteX6" fmla="*/ 4325206 w 4814297"/>
                <a:gd name="connsiteY6" fmla="*/ 45028 h 927927"/>
                <a:gd name="connsiteX7" fmla="*/ 4814297 w 4814297"/>
                <a:gd name="connsiteY7" fmla="*/ 463963 h 927927"/>
                <a:gd name="connsiteX0" fmla="*/ 4434383 w 4814297"/>
                <a:gd name="connsiteY0" fmla="*/ 927927 h 927927"/>
                <a:gd name="connsiteX1" fmla="*/ 6889 w 4814297"/>
                <a:gd name="connsiteY1" fmla="*/ 927927 h 927927"/>
                <a:gd name="connsiteX2" fmla="*/ 494909 w 4814297"/>
                <a:gd name="connsiteY2" fmla="*/ 463963 h 927927"/>
                <a:gd name="connsiteX3" fmla="*/ 5819 w 4814297"/>
                <a:gd name="connsiteY3" fmla="*/ 45028 h 927927"/>
                <a:gd name="connsiteX4" fmla="*/ 59870 w 4814297"/>
                <a:gd name="connsiteY4" fmla="*/ 0 h 927927"/>
                <a:gd name="connsiteX5" fmla="*/ 4173862 w 4814297"/>
                <a:gd name="connsiteY5" fmla="*/ 0 h 927927"/>
                <a:gd name="connsiteX6" fmla="*/ 4325206 w 4814297"/>
                <a:gd name="connsiteY6" fmla="*/ 45028 h 927927"/>
                <a:gd name="connsiteX7" fmla="*/ 4814297 w 4814297"/>
                <a:gd name="connsiteY7" fmla="*/ 463963 h 927927"/>
                <a:gd name="connsiteX0" fmla="*/ 4434383 w 4814297"/>
                <a:gd name="connsiteY0" fmla="*/ 927927 h 927927"/>
                <a:gd name="connsiteX1" fmla="*/ 6889 w 4814297"/>
                <a:gd name="connsiteY1" fmla="*/ 927927 h 927927"/>
                <a:gd name="connsiteX2" fmla="*/ 494909 w 4814297"/>
                <a:gd name="connsiteY2" fmla="*/ 463963 h 927927"/>
                <a:gd name="connsiteX3" fmla="*/ 5819 w 4814297"/>
                <a:gd name="connsiteY3" fmla="*/ 45028 h 927927"/>
                <a:gd name="connsiteX4" fmla="*/ 59870 w 4814297"/>
                <a:gd name="connsiteY4" fmla="*/ 0 h 927927"/>
                <a:gd name="connsiteX5" fmla="*/ 4217104 w 4814297"/>
                <a:gd name="connsiteY5" fmla="*/ 0 h 927927"/>
                <a:gd name="connsiteX6" fmla="*/ 4325206 w 4814297"/>
                <a:gd name="connsiteY6" fmla="*/ 45028 h 927927"/>
                <a:gd name="connsiteX7" fmla="*/ 4814297 w 4814297"/>
                <a:gd name="connsiteY7" fmla="*/ 463963 h 927927"/>
                <a:gd name="connsiteX0" fmla="*/ 4477622 w 4814297"/>
                <a:gd name="connsiteY0" fmla="*/ 927927 h 927927"/>
                <a:gd name="connsiteX1" fmla="*/ 6889 w 4814297"/>
                <a:gd name="connsiteY1" fmla="*/ 927927 h 927927"/>
                <a:gd name="connsiteX2" fmla="*/ 494909 w 4814297"/>
                <a:gd name="connsiteY2" fmla="*/ 463963 h 927927"/>
                <a:gd name="connsiteX3" fmla="*/ 5819 w 4814297"/>
                <a:gd name="connsiteY3" fmla="*/ 45028 h 927927"/>
                <a:gd name="connsiteX4" fmla="*/ 59870 w 4814297"/>
                <a:gd name="connsiteY4" fmla="*/ 0 h 927927"/>
                <a:gd name="connsiteX5" fmla="*/ 4217104 w 4814297"/>
                <a:gd name="connsiteY5" fmla="*/ 0 h 927927"/>
                <a:gd name="connsiteX6" fmla="*/ 4325206 w 4814297"/>
                <a:gd name="connsiteY6" fmla="*/ 45028 h 927927"/>
                <a:gd name="connsiteX7" fmla="*/ 4814297 w 4814297"/>
                <a:gd name="connsiteY7" fmla="*/ 463963 h 927927"/>
                <a:gd name="connsiteX0" fmla="*/ 4477622 w 4814297"/>
                <a:gd name="connsiteY0" fmla="*/ 927927 h 927927"/>
                <a:gd name="connsiteX1" fmla="*/ 6889 w 4814297"/>
                <a:gd name="connsiteY1" fmla="*/ 927927 h 927927"/>
                <a:gd name="connsiteX2" fmla="*/ 494909 w 4814297"/>
                <a:gd name="connsiteY2" fmla="*/ 463963 h 927927"/>
                <a:gd name="connsiteX3" fmla="*/ 5819 w 4814297"/>
                <a:gd name="connsiteY3" fmla="*/ 43676 h 927927"/>
                <a:gd name="connsiteX4" fmla="*/ 59870 w 4814297"/>
                <a:gd name="connsiteY4" fmla="*/ 0 h 927927"/>
                <a:gd name="connsiteX5" fmla="*/ 4217104 w 4814297"/>
                <a:gd name="connsiteY5" fmla="*/ 0 h 927927"/>
                <a:gd name="connsiteX6" fmla="*/ 4325206 w 4814297"/>
                <a:gd name="connsiteY6" fmla="*/ 45028 h 927927"/>
                <a:gd name="connsiteX7" fmla="*/ 4814297 w 4814297"/>
                <a:gd name="connsiteY7" fmla="*/ 463963 h 927927"/>
                <a:gd name="connsiteX0" fmla="*/ 4477622 w 4814297"/>
                <a:gd name="connsiteY0" fmla="*/ 927927 h 927927"/>
                <a:gd name="connsiteX1" fmla="*/ 6889 w 4814297"/>
                <a:gd name="connsiteY1" fmla="*/ 927927 h 927927"/>
                <a:gd name="connsiteX2" fmla="*/ 512552 w 4814297"/>
                <a:gd name="connsiteY2" fmla="*/ 463964 h 927927"/>
                <a:gd name="connsiteX3" fmla="*/ 5819 w 4814297"/>
                <a:gd name="connsiteY3" fmla="*/ 43676 h 927927"/>
                <a:gd name="connsiteX4" fmla="*/ 59870 w 4814297"/>
                <a:gd name="connsiteY4" fmla="*/ 0 h 927927"/>
                <a:gd name="connsiteX5" fmla="*/ 4217104 w 4814297"/>
                <a:gd name="connsiteY5" fmla="*/ 0 h 927927"/>
                <a:gd name="connsiteX6" fmla="*/ 4325206 w 4814297"/>
                <a:gd name="connsiteY6" fmla="*/ 45028 h 927927"/>
                <a:gd name="connsiteX7" fmla="*/ 4814297 w 4814297"/>
                <a:gd name="connsiteY7" fmla="*/ 463963 h 927927"/>
                <a:gd name="connsiteX0" fmla="*/ 4477622 w 4814297"/>
                <a:gd name="connsiteY0" fmla="*/ 927927 h 927927"/>
                <a:gd name="connsiteX1" fmla="*/ 6889 w 4814297"/>
                <a:gd name="connsiteY1" fmla="*/ 927927 h 927927"/>
                <a:gd name="connsiteX2" fmla="*/ 512552 w 4814297"/>
                <a:gd name="connsiteY2" fmla="*/ 463964 h 927927"/>
                <a:gd name="connsiteX3" fmla="*/ 5819 w 4814297"/>
                <a:gd name="connsiteY3" fmla="*/ 43676 h 927927"/>
                <a:gd name="connsiteX4" fmla="*/ 59870 w 4814297"/>
                <a:gd name="connsiteY4" fmla="*/ 0 h 927927"/>
                <a:gd name="connsiteX5" fmla="*/ 4217104 w 4814297"/>
                <a:gd name="connsiteY5" fmla="*/ 0 h 927927"/>
                <a:gd name="connsiteX6" fmla="*/ 4325206 w 4814297"/>
                <a:gd name="connsiteY6" fmla="*/ 45028 h 927927"/>
                <a:gd name="connsiteX7" fmla="*/ 4814297 w 4814297"/>
                <a:gd name="connsiteY7" fmla="*/ 463963 h 927927"/>
                <a:gd name="connsiteX0" fmla="*/ 4477622 w 4814297"/>
                <a:gd name="connsiteY0" fmla="*/ 927927 h 927927"/>
                <a:gd name="connsiteX1" fmla="*/ 6889 w 4814297"/>
                <a:gd name="connsiteY1" fmla="*/ 927927 h 927927"/>
                <a:gd name="connsiteX2" fmla="*/ 512552 w 4814297"/>
                <a:gd name="connsiteY2" fmla="*/ 463964 h 927927"/>
                <a:gd name="connsiteX3" fmla="*/ 5819 w 4814297"/>
                <a:gd name="connsiteY3" fmla="*/ 43676 h 927927"/>
                <a:gd name="connsiteX4" fmla="*/ 59870 w 4814297"/>
                <a:gd name="connsiteY4" fmla="*/ 0 h 927927"/>
                <a:gd name="connsiteX5" fmla="*/ 4217104 w 4814297"/>
                <a:gd name="connsiteY5" fmla="*/ 0 h 927927"/>
                <a:gd name="connsiteX6" fmla="*/ 4325206 w 4814297"/>
                <a:gd name="connsiteY6" fmla="*/ 45028 h 927927"/>
                <a:gd name="connsiteX7" fmla="*/ 4814297 w 4814297"/>
                <a:gd name="connsiteY7" fmla="*/ 463963 h 927927"/>
                <a:gd name="connsiteX0" fmla="*/ 4477656 w 4814331"/>
                <a:gd name="connsiteY0" fmla="*/ 927927 h 927927"/>
                <a:gd name="connsiteX1" fmla="*/ 6923 w 4814331"/>
                <a:gd name="connsiteY1" fmla="*/ 927927 h 927927"/>
                <a:gd name="connsiteX2" fmla="*/ 512586 w 4814331"/>
                <a:gd name="connsiteY2" fmla="*/ 463964 h 927927"/>
                <a:gd name="connsiteX3" fmla="*/ 5853 w 4814331"/>
                <a:gd name="connsiteY3" fmla="*/ 43676 h 927927"/>
                <a:gd name="connsiteX4" fmla="*/ 59904 w 4814331"/>
                <a:gd name="connsiteY4" fmla="*/ 0 h 927927"/>
                <a:gd name="connsiteX5" fmla="*/ 4217138 w 4814331"/>
                <a:gd name="connsiteY5" fmla="*/ 0 h 927927"/>
                <a:gd name="connsiteX6" fmla="*/ 4325240 w 4814331"/>
                <a:gd name="connsiteY6" fmla="*/ 45028 h 927927"/>
                <a:gd name="connsiteX7" fmla="*/ 4814331 w 4814331"/>
                <a:gd name="connsiteY7" fmla="*/ 463963 h 927927"/>
                <a:gd name="connsiteX0" fmla="*/ 4477649 w 4814324"/>
                <a:gd name="connsiteY0" fmla="*/ 927927 h 927927"/>
                <a:gd name="connsiteX1" fmla="*/ 6916 w 4814324"/>
                <a:gd name="connsiteY1" fmla="*/ 927927 h 927927"/>
                <a:gd name="connsiteX2" fmla="*/ 512579 w 4814324"/>
                <a:gd name="connsiteY2" fmla="*/ 463964 h 927927"/>
                <a:gd name="connsiteX3" fmla="*/ 5846 w 4814324"/>
                <a:gd name="connsiteY3" fmla="*/ 43676 h 927927"/>
                <a:gd name="connsiteX4" fmla="*/ 59897 w 4814324"/>
                <a:gd name="connsiteY4" fmla="*/ 0 h 927927"/>
                <a:gd name="connsiteX5" fmla="*/ 4217131 w 4814324"/>
                <a:gd name="connsiteY5" fmla="*/ 0 h 927927"/>
                <a:gd name="connsiteX6" fmla="*/ 4325233 w 4814324"/>
                <a:gd name="connsiteY6" fmla="*/ 45028 h 927927"/>
                <a:gd name="connsiteX7" fmla="*/ 4814324 w 4814324"/>
                <a:gd name="connsiteY7" fmla="*/ 463963 h 927927"/>
                <a:gd name="connsiteX0" fmla="*/ 4477647 w 4814322"/>
                <a:gd name="connsiteY0" fmla="*/ 927927 h 927927"/>
                <a:gd name="connsiteX1" fmla="*/ 6914 w 4814322"/>
                <a:gd name="connsiteY1" fmla="*/ 927927 h 927927"/>
                <a:gd name="connsiteX2" fmla="*/ 512577 w 4814322"/>
                <a:gd name="connsiteY2" fmla="*/ 463964 h 927927"/>
                <a:gd name="connsiteX3" fmla="*/ 5844 w 4814322"/>
                <a:gd name="connsiteY3" fmla="*/ 43676 h 927927"/>
                <a:gd name="connsiteX4" fmla="*/ 60123 w 4814322"/>
                <a:gd name="connsiteY4" fmla="*/ 0 h 927927"/>
                <a:gd name="connsiteX5" fmla="*/ 4217129 w 4814322"/>
                <a:gd name="connsiteY5" fmla="*/ 0 h 927927"/>
                <a:gd name="connsiteX6" fmla="*/ 4325231 w 4814322"/>
                <a:gd name="connsiteY6" fmla="*/ 45028 h 927927"/>
                <a:gd name="connsiteX7" fmla="*/ 4814322 w 4814322"/>
                <a:gd name="connsiteY7" fmla="*/ 463963 h 927927"/>
                <a:gd name="connsiteX0" fmla="*/ 4477647 w 4814322"/>
                <a:gd name="connsiteY0" fmla="*/ 927927 h 927927"/>
                <a:gd name="connsiteX1" fmla="*/ 6914 w 4814322"/>
                <a:gd name="connsiteY1" fmla="*/ 927927 h 927927"/>
                <a:gd name="connsiteX2" fmla="*/ 512577 w 4814322"/>
                <a:gd name="connsiteY2" fmla="*/ 463964 h 927927"/>
                <a:gd name="connsiteX3" fmla="*/ 5844 w 4814322"/>
                <a:gd name="connsiteY3" fmla="*/ 43676 h 927927"/>
                <a:gd name="connsiteX4" fmla="*/ 60123 w 4814322"/>
                <a:gd name="connsiteY4" fmla="*/ 0 h 927927"/>
                <a:gd name="connsiteX5" fmla="*/ 4217129 w 4814322"/>
                <a:gd name="connsiteY5" fmla="*/ 0 h 927927"/>
                <a:gd name="connsiteX6" fmla="*/ 4368655 w 4814322"/>
                <a:gd name="connsiteY6" fmla="*/ 43676 h 927927"/>
                <a:gd name="connsiteX7" fmla="*/ 4814322 w 4814322"/>
                <a:gd name="connsiteY7" fmla="*/ 463963 h 927927"/>
                <a:gd name="connsiteX0" fmla="*/ 4477647 w 4875387"/>
                <a:gd name="connsiteY0" fmla="*/ 927927 h 927927"/>
                <a:gd name="connsiteX1" fmla="*/ 6914 w 4875387"/>
                <a:gd name="connsiteY1" fmla="*/ 927927 h 927927"/>
                <a:gd name="connsiteX2" fmla="*/ 512577 w 4875387"/>
                <a:gd name="connsiteY2" fmla="*/ 463964 h 927927"/>
                <a:gd name="connsiteX3" fmla="*/ 5844 w 4875387"/>
                <a:gd name="connsiteY3" fmla="*/ 43676 h 927927"/>
                <a:gd name="connsiteX4" fmla="*/ 60123 w 4875387"/>
                <a:gd name="connsiteY4" fmla="*/ 0 h 927927"/>
                <a:gd name="connsiteX5" fmla="*/ 4217129 w 4875387"/>
                <a:gd name="connsiteY5" fmla="*/ 0 h 927927"/>
                <a:gd name="connsiteX6" fmla="*/ 4368655 w 4875387"/>
                <a:gd name="connsiteY6" fmla="*/ 43676 h 927927"/>
                <a:gd name="connsiteX7" fmla="*/ 4875387 w 4875387"/>
                <a:gd name="connsiteY7" fmla="*/ 463964 h 927927"/>
                <a:gd name="connsiteX0" fmla="*/ 4477647 w 4875387"/>
                <a:gd name="connsiteY0" fmla="*/ 927927 h 927927"/>
                <a:gd name="connsiteX1" fmla="*/ 6914 w 4875387"/>
                <a:gd name="connsiteY1" fmla="*/ 927927 h 927927"/>
                <a:gd name="connsiteX2" fmla="*/ 512577 w 4875387"/>
                <a:gd name="connsiteY2" fmla="*/ 463964 h 927927"/>
                <a:gd name="connsiteX3" fmla="*/ 5844 w 4875387"/>
                <a:gd name="connsiteY3" fmla="*/ 43676 h 927927"/>
                <a:gd name="connsiteX4" fmla="*/ 60123 w 4875387"/>
                <a:gd name="connsiteY4" fmla="*/ 0 h 927927"/>
                <a:gd name="connsiteX5" fmla="*/ 4217129 w 4875387"/>
                <a:gd name="connsiteY5" fmla="*/ 0 h 927927"/>
                <a:gd name="connsiteX6" fmla="*/ 4368655 w 4875387"/>
                <a:gd name="connsiteY6" fmla="*/ 43676 h 927927"/>
                <a:gd name="connsiteX7" fmla="*/ 4875387 w 4875387"/>
                <a:gd name="connsiteY7" fmla="*/ 463964 h 927927"/>
                <a:gd name="connsiteX0" fmla="*/ 4477647 w 4875387"/>
                <a:gd name="connsiteY0" fmla="*/ 927927 h 927927"/>
                <a:gd name="connsiteX1" fmla="*/ 6914 w 4875387"/>
                <a:gd name="connsiteY1" fmla="*/ 927927 h 927927"/>
                <a:gd name="connsiteX2" fmla="*/ 512577 w 4875387"/>
                <a:gd name="connsiteY2" fmla="*/ 463964 h 927927"/>
                <a:gd name="connsiteX3" fmla="*/ 5844 w 4875387"/>
                <a:gd name="connsiteY3" fmla="*/ 43676 h 927927"/>
                <a:gd name="connsiteX4" fmla="*/ 60123 w 4875387"/>
                <a:gd name="connsiteY4" fmla="*/ 0 h 927927"/>
                <a:gd name="connsiteX5" fmla="*/ 4217129 w 4875387"/>
                <a:gd name="connsiteY5" fmla="*/ 0 h 927927"/>
                <a:gd name="connsiteX6" fmla="*/ 4368655 w 4875387"/>
                <a:gd name="connsiteY6" fmla="*/ 43676 h 927927"/>
                <a:gd name="connsiteX7" fmla="*/ 4875387 w 4875387"/>
                <a:gd name="connsiteY7" fmla="*/ 463964 h 927927"/>
                <a:gd name="connsiteX0" fmla="*/ 4477647 w 4875387"/>
                <a:gd name="connsiteY0" fmla="*/ 927927 h 927927"/>
                <a:gd name="connsiteX1" fmla="*/ 6914 w 4875387"/>
                <a:gd name="connsiteY1" fmla="*/ 927927 h 927927"/>
                <a:gd name="connsiteX2" fmla="*/ 512577 w 4875387"/>
                <a:gd name="connsiteY2" fmla="*/ 463964 h 927927"/>
                <a:gd name="connsiteX3" fmla="*/ 5844 w 4875387"/>
                <a:gd name="connsiteY3" fmla="*/ 43676 h 927927"/>
                <a:gd name="connsiteX4" fmla="*/ 60123 w 4875387"/>
                <a:gd name="connsiteY4" fmla="*/ 0 h 927927"/>
                <a:gd name="connsiteX5" fmla="*/ 4260094 w 4875387"/>
                <a:gd name="connsiteY5" fmla="*/ 0 h 927927"/>
                <a:gd name="connsiteX6" fmla="*/ 4368655 w 4875387"/>
                <a:gd name="connsiteY6" fmla="*/ 43676 h 927927"/>
                <a:gd name="connsiteX7" fmla="*/ 4875387 w 4875387"/>
                <a:gd name="connsiteY7" fmla="*/ 463964 h 927927"/>
                <a:gd name="connsiteX0" fmla="*/ 4521706 w 4875387"/>
                <a:gd name="connsiteY0" fmla="*/ 927927 h 927927"/>
                <a:gd name="connsiteX1" fmla="*/ 6914 w 4875387"/>
                <a:gd name="connsiteY1" fmla="*/ 927927 h 927927"/>
                <a:gd name="connsiteX2" fmla="*/ 512577 w 4875387"/>
                <a:gd name="connsiteY2" fmla="*/ 463964 h 927927"/>
                <a:gd name="connsiteX3" fmla="*/ 5844 w 4875387"/>
                <a:gd name="connsiteY3" fmla="*/ 43676 h 927927"/>
                <a:gd name="connsiteX4" fmla="*/ 60123 w 4875387"/>
                <a:gd name="connsiteY4" fmla="*/ 0 h 927927"/>
                <a:gd name="connsiteX5" fmla="*/ 4260094 w 4875387"/>
                <a:gd name="connsiteY5" fmla="*/ 0 h 927927"/>
                <a:gd name="connsiteX6" fmla="*/ 4368655 w 4875387"/>
                <a:gd name="connsiteY6" fmla="*/ 43676 h 927927"/>
                <a:gd name="connsiteX7" fmla="*/ 4875387 w 4875387"/>
                <a:gd name="connsiteY7" fmla="*/ 463964 h 927927"/>
                <a:gd name="connsiteX0" fmla="*/ 4521706 w 4875387"/>
                <a:gd name="connsiteY0" fmla="*/ 927927 h 927927"/>
                <a:gd name="connsiteX1" fmla="*/ 6914 w 4875387"/>
                <a:gd name="connsiteY1" fmla="*/ 927927 h 927927"/>
                <a:gd name="connsiteX2" fmla="*/ 512577 w 4875387"/>
                <a:gd name="connsiteY2" fmla="*/ 463964 h 927927"/>
                <a:gd name="connsiteX3" fmla="*/ 5845 w 4875387"/>
                <a:gd name="connsiteY3" fmla="*/ 47586 h 927927"/>
                <a:gd name="connsiteX4" fmla="*/ 60123 w 4875387"/>
                <a:gd name="connsiteY4" fmla="*/ 0 h 927927"/>
                <a:gd name="connsiteX5" fmla="*/ 4260094 w 4875387"/>
                <a:gd name="connsiteY5" fmla="*/ 0 h 927927"/>
                <a:gd name="connsiteX6" fmla="*/ 4368655 w 4875387"/>
                <a:gd name="connsiteY6" fmla="*/ 43676 h 927927"/>
                <a:gd name="connsiteX7" fmla="*/ 4875387 w 4875387"/>
                <a:gd name="connsiteY7" fmla="*/ 463964 h 927927"/>
                <a:gd name="connsiteX0" fmla="*/ 4521706 w 4875387"/>
                <a:gd name="connsiteY0" fmla="*/ 927927 h 927927"/>
                <a:gd name="connsiteX1" fmla="*/ 6914 w 4875387"/>
                <a:gd name="connsiteY1" fmla="*/ 927927 h 927927"/>
                <a:gd name="connsiteX2" fmla="*/ 475823 w 4875387"/>
                <a:gd name="connsiteY2" fmla="*/ 463964 h 927927"/>
                <a:gd name="connsiteX3" fmla="*/ 5845 w 4875387"/>
                <a:gd name="connsiteY3" fmla="*/ 47586 h 927927"/>
                <a:gd name="connsiteX4" fmla="*/ 60123 w 4875387"/>
                <a:gd name="connsiteY4" fmla="*/ 0 h 927927"/>
                <a:gd name="connsiteX5" fmla="*/ 4260094 w 4875387"/>
                <a:gd name="connsiteY5" fmla="*/ 0 h 927927"/>
                <a:gd name="connsiteX6" fmla="*/ 4368655 w 4875387"/>
                <a:gd name="connsiteY6" fmla="*/ 43676 h 927927"/>
                <a:gd name="connsiteX7" fmla="*/ 4875387 w 4875387"/>
                <a:gd name="connsiteY7" fmla="*/ 463964 h 927927"/>
                <a:gd name="connsiteX0" fmla="*/ 4521706 w 4875387"/>
                <a:gd name="connsiteY0" fmla="*/ 927927 h 927927"/>
                <a:gd name="connsiteX1" fmla="*/ 6914 w 4875387"/>
                <a:gd name="connsiteY1" fmla="*/ 927927 h 927927"/>
                <a:gd name="connsiteX2" fmla="*/ 475823 w 4875387"/>
                <a:gd name="connsiteY2" fmla="*/ 463964 h 927927"/>
                <a:gd name="connsiteX3" fmla="*/ 5845 w 4875387"/>
                <a:gd name="connsiteY3" fmla="*/ 47586 h 927927"/>
                <a:gd name="connsiteX4" fmla="*/ 60123 w 4875387"/>
                <a:gd name="connsiteY4" fmla="*/ 0 h 927927"/>
                <a:gd name="connsiteX5" fmla="*/ 4260094 w 4875387"/>
                <a:gd name="connsiteY5" fmla="*/ 0 h 927927"/>
                <a:gd name="connsiteX6" fmla="*/ 4368655 w 4875387"/>
                <a:gd name="connsiteY6" fmla="*/ 43676 h 927927"/>
                <a:gd name="connsiteX7" fmla="*/ 4875387 w 4875387"/>
                <a:gd name="connsiteY7" fmla="*/ 463964 h 927927"/>
                <a:gd name="connsiteX0" fmla="*/ 4521706 w 4875387"/>
                <a:gd name="connsiteY0" fmla="*/ 927927 h 927927"/>
                <a:gd name="connsiteX1" fmla="*/ 6914 w 4875387"/>
                <a:gd name="connsiteY1" fmla="*/ 927927 h 927927"/>
                <a:gd name="connsiteX2" fmla="*/ 475823 w 4875387"/>
                <a:gd name="connsiteY2" fmla="*/ 463964 h 927927"/>
                <a:gd name="connsiteX3" fmla="*/ 5845 w 4875387"/>
                <a:gd name="connsiteY3" fmla="*/ 47586 h 927927"/>
                <a:gd name="connsiteX4" fmla="*/ 60123 w 4875387"/>
                <a:gd name="connsiteY4" fmla="*/ 0 h 927927"/>
                <a:gd name="connsiteX5" fmla="*/ 4260094 w 4875387"/>
                <a:gd name="connsiteY5" fmla="*/ 0 h 927927"/>
                <a:gd name="connsiteX6" fmla="*/ 4368655 w 4875387"/>
                <a:gd name="connsiteY6" fmla="*/ 43676 h 927927"/>
                <a:gd name="connsiteX7" fmla="*/ 4875387 w 4875387"/>
                <a:gd name="connsiteY7" fmla="*/ 463964 h 927927"/>
                <a:gd name="connsiteX0" fmla="*/ 4521806 w 4875487"/>
                <a:gd name="connsiteY0" fmla="*/ 927927 h 927927"/>
                <a:gd name="connsiteX1" fmla="*/ 7014 w 4875487"/>
                <a:gd name="connsiteY1" fmla="*/ 927927 h 927927"/>
                <a:gd name="connsiteX2" fmla="*/ 475923 w 4875487"/>
                <a:gd name="connsiteY2" fmla="*/ 463964 h 927927"/>
                <a:gd name="connsiteX3" fmla="*/ 5945 w 4875487"/>
                <a:gd name="connsiteY3" fmla="*/ 47586 h 927927"/>
                <a:gd name="connsiteX4" fmla="*/ 60223 w 4875487"/>
                <a:gd name="connsiteY4" fmla="*/ 0 h 927927"/>
                <a:gd name="connsiteX5" fmla="*/ 4260194 w 4875487"/>
                <a:gd name="connsiteY5" fmla="*/ 0 h 927927"/>
                <a:gd name="connsiteX6" fmla="*/ 4368755 w 4875487"/>
                <a:gd name="connsiteY6" fmla="*/ 43676 h 927927"/>
                <a:gd name="connsiteX7" fmla="*/ 4875487 w 4875487"/>
                <a:gd name="connsiteY7" fmla="*/ 463964 h 927927"/>
                <a:gd name="connsiteX0" fmla="*/ 4521783 w 4875464"/>
                <a:gd name="connsiteY0" fmla="*/ 927927 h 927927"/>
                <a:gd name="connsiteX1" fmla="*/ 6991 w 4875464"/>
                <a:gd name="connsiteY1" fmla="*/ 927927 h 927927"/>
                <a:gd name="connsiteX2" fmla="*/ 475900 w 4875464"/>
                <a:gd name="connsiteY2" fmla="*/ 463964 h 927927"/>
                <a:gd name="connsiteX3" fmla="*/ 5922 w 4875464"/>
                <a:gd name="connsiteY3" fmla="*/ 47586 h 927927"/>
                <a:gd name="connsiteX4" fmla="*/ 60200 w 4875464"/>
                <a:gd name="connsiteY4" fmla="*/ 0 h 927927"/>
                <a:gd name="connsiteX5" fmla="*/ 4260171 w 4875464"/>
                <a:gd name="connsiteY5" fmla="*/ 0 h 927927"/>
                <a:gd name="connsiteX6" fmla="*/ 4368732 w 4875464"/>
                <a:gd name="connsiteY6" fmla="*/ 43676 h 927927"/>
                <a:gd name="connsiteX7" fmla="*/ 4875464 w 4875464"/>
                <a:gd name="connsiteY7" fmla="*/ 463964 h 927927"/>
                <a:gd name="connsiteX0" fmla="*/ 4521780 w 4875461"/>
                <a:gd name="connsiteY0" fmla="*/ 927927 h 927927"/>
                <a:gd name="connsiteX1" fmla="*/ 6988 w 4875461"/>
                <a:gd name="connsiteY1" fmla="*/ 927927 h 927927"/>
                <a:gd name="connsiteX2" fmla="*/ 475897 w 4875461"/>
                <a:gd name="connsiteY2" fmla="*/ 463964 h 927927"/>
                <a:gd name="connsiteX3" fmla="*/ 5919 w 4875461"/>
                <a:gd name="connsiteY3" fmla="*/ 47586 h 927927"/>
                <a:gd name="connsiteX4" fmla="*/ 60886 w 4875461"/>
                <a:gd name="connsiteY4" fmla="*/ 0 h 927927"/>
                <a:gd name="connsiteX5" fmla="*/ 4260168 w 4875461"/>
                <a:gd name="connsiteY5" fmla="*/ 0 h 927927"/>
                <a:gd name="connsiteX6" fmla="*/ 4368729 w 4875461"/>
                <a:gd name="connsiteY6" fmla="*/ 43676 h 927927"/>
                <a:gd name="connsiteX7" fmla="*/ 4875461 w 4875461"/>
                <a:gd name="connsiteY7" fmla="*/ 463964 h 927927"/>
                <a:gd name="connsiteX0" fmla="*/ 4521780 w 4875461"/>
                <a:gd name="connsiteY0" fmla="*/ 927927 h 927927"/>
                <a:gd name="connsiteX1" fmla="*/ 6988 w 4875461"/>
                <a:gd name="connsiteY1" fmla="*/ 927927 h 927927"/>
                <a:gd name="connsiteX2" fmla="*/ 475897 w 4875461"/>
                <a:gd name="connsiteY2" fmla="*/ 463964 h 927927"/>
                <a:gd name="connsiteX3" fmla="*/ 5919 w 4875461"/>
                <a:gd name="connsiteY3" fmla="*/ 47586 h 927927"/>
                <a:gd name="connsiteX4" fmla="*/ 60886 w 4875461"/>
                <a:gd name="connsiteY4" fmla="*/ 0 h 927927"/>
                <a:gd name="connsiteX5" fmla="*/ 4260168 w 4875461"/>
                <a:gd name="connsiteY5" fmla="*/ 0 h 927927"/>
                <a:gd name="connsiteX6" fmla="*/ 4412704 w 4875461"/>
                <a:gd name="connsiteY6" fmla="*/ 47586 h 927927"/>
                <a:gd name="connsiteX7" fmla="*/ 4875461 w 4875461"/>
                <a:gd name="connsiteY7" fmla="*/ 463964 h 927927"/>
                <a:gd name="connsiteX0" fmla="*/ 4521780 w 4882680"/>
                <a:gd name="connsiteY0" fmla="*/ 927927 h 927927"/>
                <a:gd name="connsiteX1" fmla="*/ 6988 w 4882680"/>
                <a:gd name="connsiteY1" fmla="*/ 927927 h 927927"/>
                <a:gd name="connsiteX2" fmla="*/ 475897 w 4882680"/>
                <a:gd name="connsiteY2" fmla="*/ 463964 h 927927"/>
                <a:gd name="connsiteX3" fmla="*/ 5919 w 4882680"/>
                <a:gd name="connsiteY3" fmla="*/ 47586 h 927927"/>
                <a:gd name="connsiteX4" fmla="*/ 60886 w 4882680"/>
                <a:gd name="connsiteY4" fmla="*/ 0 h 927927"/>
                <a:gd name="connsiteX5" fmla="*/ 4260168 w 4882680"/>
                <a:gd name="connsiteY5" fmla="*/ 0 h 927927"/>
                <a:gd name="connsiteX6" fmla="*/ 4412704 w 4882680"/>
                <a:gd name="connsiteY6" fmla="*/ 47586 h 927927"/>
                <a:gd name="connsiteX7" fmla="*/ 4882680 w 4882680"/>
                <a:gd name="connsiteY7" fmla="*/ 463964 h 927927"/>
                <a:gd name="connsiteX0" fmla="*/ 4521780 w 4882680"/>
                <a:gd name="connsiteY0" fmla="*/ 927927 h 927927"/>
                <a:gd name="connsiteX1" fmla="*/ 6988 w 4882680"/>
                <a:gd name="connsiteY1" fmla="*/ 927927 h 927927"/>
                <a:gd name="connsiteX2" fmla="*/ 475897 w 4882680"/>
                <a:gd name="connsiteY2" fmla="*/ 463964 h 927927"/>
                <a:gd name="connsiteX3" fmla="*/ 5919 w 4882680"/>
                <a:gd name="connsiteY3" fmla="*/ 47586 h 927927"/>
                <a:gd name="connsiteX4" fmla="*/ 60886 w 4882680"/>
                <a:gd name="connsiteY4" fmla="*/ 0 h 927927"/>
                <a:gd name="connsiteX5" fmla="*/ 4260168 w 4882680"/>
                <a:gd name="connsiteY5" fmla="*/ 0 h 927927"/>
                <a:gd name="connsiteX6" fmla="*/ 4412704 w 4882680"/>
                <a:gd name="connsiteY6" fmla="*/ 47586 h 927927"/>
                <a:gd name="connsiteX7" fmla="*/ 4882680 w 4882680"/>
                <a:gd name="connsiteY7" fmla="*/ 463964 h 927927"/>
                <a:gd name="connsiteX0" fmla="*/ 4521780 w 4882680"/>
                <a:gd name="connsiteY0" fmla="*/ 927927 h 927927"/>
                <a:gd name="connsiteX1" fmla="*/ 6988 w 4882680"/>
                <a:gd name="connsiteY1" fmla="*/ 927927 h 927927"/>
                <a:gd name="connsiteX2" fmla="*/ 475897 w 4882680"/>
                <a:gd name="connsiteY2" fmla="*/ 463964 h 927927"/>
                <a:gd name="connsiteX3" fmla="*/ 5919 w 4882680"/>
                <a:gd name="connsiteY3" fmla="*/ 47586 h 927927"/>
                <a:gd name="connsiteX4" fmla="*/ 60886 w 4882680"/>
                <a:gd name="connsiteY4" fmla="*/ 0 h 927927"/>
                <a:gd name="connsiteX5" fmla="*/ 4260168 w 4882680"/>
                <a:gd name="connsiteY5" fmla="*/ 0 h 927927"/>
                <a:gd name="connsiteX6" fmla="*/ 4412704 w 4882680"/>
                <a:gd name="connsiteY6" fmla="*/ 47586 h 927927"/>
                <a:gd name="connsiteX7" fmla="*/ 4882680 w 4882680"/>
                <a:gd name="connsiteY7" fmla="*/ 463964 h 927927"/>
                <a:gd name="connsiteX0" fmla="*/ 4521780 w 4882680"/>
                <a:gd name="connsiteY0" fmla="*/ 927927 h 927927"/>
                <a:gd name="connsiteX1" fmla="*/ 6988 w 4882680"/>
                <a:gd name="connsiteY1" fmla="*/ 927927 h 927927"/>
                <a:gd name="connsiteX2" fmla="*/ 475897 w 4882680"/>
                <a:gd name="connsiteY2" fmla="*/ 463964 h 927927"/>
                <a:gd name="connsiteX3" fmla="*/ 5919 w 4882680"/>
                <a:gd name="connsiteY3" fmla="*/ 47586 h 927927"/>
                <a:gd name="connsiteX4" fmla="*/ 60886 w 4882680"/>
                <a:gd name="connsiteY4" fmla="*/ 0 h 927927"/>
                <a:gd name="connsiteX5" fmla="*/ 4302769 w 4882680"/>
                <a:gd name="connsiteY5" fmla="*/ 0 h 927927"/>
                <a:gd name="connsiteX6" fmla="*/ 4412704 w 4882680"/>
                <a:gd name="connsiteY6" fmla="*/ 47586 h 927927"/>
                <a:gd name="connsiteX7" fmla="*/ 4882680 w 4882680"/>
                <a:gd name="connsiteY7" fmla="*/ 463964 h 927927"/>
                <a:gd name="connsiteX0" fmla="*/ 4567684 w 4882680"/>
                <a:gd name="connsiteY0" fmla="*/ 927927 h 927927"/>
                <a:gd name="connsiteX1" fmla="*/ 6988 w 4882680"/>
                <a:gd name="connsiteY1" fmla="*/ 927927 h 927927"/>
                <a:gd name="connsiteX2" fmla="*/ 475897 w 4882680"/>
                <a:gd name="connsiteY2" fmla="*/ 463964 h 927927"/>
                <a:gd name="connsiteX3" fmla="*/ 5919 w 4882680"/>
                <a:gd name="connsiteY3" fmla="*/ 47586 h 927927"/>
                <a:gd name="connsiteX4" fmla="*/ 60886 w 4882680"/>
                <a:gd name="connsiteY4" fmla="*/ 0 h 927927"/>
                <a:gd name="connsiteX5" fmla="*/ 4302769 w 4882680"/>
                <a:gd name="connsiteY5" fmla="*/ 0 h 927927"/>
                <a:gd name="connsiteX6" fmla="*/ 4412704 w 4882680"/>
                <a:gd name="connsiteY6" fmla="*/ 47586 h 927927"/>
                <a:gd name="connsiteX7" fmla="*/ 4882680 w 4882680"/>
                <a:gd name="connsiteY7" fmla="*/ 463964 h 927927"/>
                <a:gd name="connsiteX0" fmla="*/ 4567684 w 4882680"/>
                <a:gd name="connsiteY0" fmla="*/ 927927 h 927927"/>
                <a:gd name="connsiteX1" fmla="*/ 6988 w 4882680"/>
                <a:gd name="connsiteY1" fmla="*/ 927927 h 927927"/>
                <a:gd name="connsiteX2" fmla="*/ 475897 w 4882680"/>
                <a:gd name="connsiteY2" fmla="*/ 463964 h 927927"/>
                <a:gd name="connsiteX3" fmla="*/ 5919 w 4882680"/>
                <a:gd name="connsiteY3" fmla="*/ 47586 h 927927"/>
                <a:gd name="connsiteX4" fmla="*/ 60886 w 4882680"/>
                <a:gd name="connsiteY4" fmla="*/ 0 h 927927"/>
                <a:gd name="connsiteX5" fmla="*/ 4302769 w 4882680"/>
                <a:gd name="connsiteY5" fmla="*/ 0 h 927927"/>
                <a:gd name="connsiteX6" fmla="*/ 4412704 w 4882680"/>
                <a:gd name="connsiteY6" fmla="*/ 47586 h 927927"/>
                <a:gd name="connsiteX7" fmla="*/ 4882680 w 4882680"/>
                <a:gd name="connsiteY7" fmla="*/ 463964 h 927927"/>
                <a:gd name="connsiteX0" fmla="*/ 4567684 w 4882680"/>
                <a:gd name="connsiteY0" fmla="*/ 927927 h 927927"/>
                <a:gd name="connsiteX1" fmla="*/ 6988 w 4882680"/>
                <a:gd name="connsiteY1" fmla="*/ 927927 h 927927"/>
                <a:gd name="connsiteX2" fmla="*/ 2192069 w 4882680"/>
                <a:gd name="connsiteY2" fmla="*/ 463964 h 927927"/>
                <a:gd name="connsiteX3" fmla="*/ 5919 w 4882680"/>
                <a:gd name="connsiteY3" fmla="*/ 47586 h 927927"/>
                <a:gd name="connsiteX4" fmla="*/ 60886 w 4882680"/>
                <a:gd name="connsiteY4" fmla="*/ 0 h 927927"/>
                <a:gd name="connsiteX5" fmla="*/ 4302769 w 4882680"/>
                <a:gd name="connsiteY5" fmla="*/ 0 h 927927"/>
                <a:gd name="connsiteX6" fmla="*/ 4412704 w 4882680"/>
                <a:gd name="connsiteY6" fmla="*/ 47586 h 927927"/>
                <a:gd name="connsiteX7" fmla="*/ 4882680 w 4882680"/>
                <a:gd name="connsiteY7" fmla="*/ 463964 h 927927"/>
                <a:gd name="connsiteX0" fmla="*/ 4567684 w 4882680"/>
                <a:gd name="connsiteY0" fmla="*/ 927927 h 927927"/>
                <a:gd name="connsiteX1" fmla="*/ 6988 w 4882680"/>
                <a:gd name="connsiteY1" fmla="*/ 927927 h 927927"/>
                <a:gd name="connsiteX2" fmla="*/ 2192069 w 4882680"/>
                <a:gd name="connsiteY2" fmla="*/ 463964 h 927927"/>
                <a:gd name="connsiteX3" fmla="*/ 5919 w 4882680"/>
                <a:gd name="connsiteY3" fmla="*/ 47586 h 927927"/>
                <a:gd name="connsiteX4" fmla="*/ 60886 w 4882680"/>
                <a:gd name="connsiteY4" fmla="*/ 0 h 927927"/>
                <a:gd name="connsiteX5" fmla="*/ 4302769 w 4882680"/>
                <a:gd name="connsiteY5" fmla="*/ 0 h 927927"/>
                <a:gd name="connsiteX6" fmla="*/ 4412704 w 4882680"/>
                <a:gd name="connsiteY6" fmla="*/ 47586 h 927927"/>
                <a:gd name="connsiteX7" fmla="*/ 4882680 w 4882680"/>
                <a:gd name="connsiteY7" fmla="*/ 463964 h 927927"/>
                <a:gd name="connsiteX0" fmla="*/ 4567684 w 4882680"/>
                <a:gd name="connsiteY0" fmla="*/ 927927 h 927927"/>
                <a:gd name="connsiteX1" fmla="*/ 6988 w 4882680"/>
                <a:gd name="connsiteY1" fmla="*/ 927927 h 927927"/>
                <a:gd name="connsiteX2" fmla="*/ 2192069 w 4882680"/>
                <a:gd name="connsiteY2" fmla="*/ 463964 h 927927"/>
                <a:gd name="connsiteX3" fmla="*/ 5919 w 4882680"/>
                <a:gd name="connsiteY3" fmla="*/ 47586 h 927927"/>
                <a:gd name="connsiteX4" fmla="*/ 60886 w 4882680"/>
                <a:gd name="connsiteY4" fmla="*/ 0 h 927927"/>
                <a:gd name="connsiteX5" fmla="*/ 4302769 w 4882680"/>
                <a:gd name="connsiteY5" fmla="*/ 0 h 927927"/>
                <a:gd name="connsiteX6" fmla="*/ 4412704 w 4882680"/>
                <a:gd name="connsiteY6" fmla="*/ 47586 h 927927"/>
                <a:gd name="connsiteX7" fmla="*/ 4882680 w 4882680"/>
                <a:gd name="connsiteY7" fmla="*/ 463964 h 927927"/>
                <a:gd name="connsiteX0" fmla="*/ 4601371 w 4916367"/>
                <a:gd name="connsiteY0" fmla="*/ 927927 h 927927"/>
                <a:gd name="connsiteX1" fmla="*/ 40675 w 4916367"/>
                <a:gd name="connsiteY1" fmla="*/ 927927 h 927927"/>
                <a:gd name="connsiteX2" fmla="*/ 2225756 w 4916367"/>
                <a:gd name="connsiteY2" fmla="*/ 463964 h 927927"/>
                <a:gd name="connsiteX3" fmla="*/ 39606 w 4916367"/>
                <a:gd name="connsiteY3" fmla="*/ 47586 h 927927"/>
                <a:gd name="connsiteX4" fmla="*/ 94573 w 4916367"/>
                <a:gd name="connsiteY4" fmla="*/ 0 h 927927"/>
                <a:gd name="connsiteX5" fmla="*/ 4336456 w 4916367"/>
                <a:gd name="connsiteY5" fmla="*/ 0 h 927927"/>
                <a:gd name="connsiteX6" fmla="*/ 4446391 w 4916367"/>
                <a:gd name="connsiteY6" fmla="*/ 47586 h 927927"/>
                <a:gd name="connsiteX7" fmla="*/ 4916367 w 4916367"/>
                <a:gd name="connsiteY7" fmla="*/ 463964 h 927927"/>
                <a:gd name="connsiteX0" fmla="*/ 4590797 w 4905793"/>
                <a:gd name="connsiteY0" fmla="*/ 927927 h 927927"/>
                <a:gd name="connsiteX1" fmla="*/ 30101 w 4905793"/>
                <a:gd name="connsiteY1" fmla="*/ 927927 h 927927"/>
                <a:gd name="connsiteX2" fmla="*/ 2215182 w 4905793"/>
                <a:gd name="connsiteY2" fmla="*/ 463964 h 927927"/>
                <a:gd name="connsiteX3" fmla="*/ 29032 w 4905793"/>
                <a:gd name="connsiteY3" fmla="*/ 47586 h 927927"/>
                <a:gd name="connsiteX4" fmla="*/ 83999 w 4905793"/>
                <a:gd name="connsiteY4" fmla="*/ 0 h 927927"/>
                <a:gd name="connsiteX5" fmla="*/ 4325882 w 4905793"/>
                <a:gd name="connsiteY5" fmla="*/ 0 h 927927"/>
                <a:gd name="connsiteX6" fmla="*/ 4435817 w 4905793"/>
                <a:gd name="connsiteY6" fmla="*/ 47586 h 927927"/>
                <a:gd name="connsiteX7" fmla="*/ 4905793 w 4905793"/>
                <a:gd name="connsiteY7" fmla="*/ 463964 h 927927"/>
                <a:gd name="connsiteX0" fmla="*/ 4589291 w 4904287"/>
                <a:gd name="connsiteY0" fmla="*/ 927927 h 927927"/>
                <a:gd name="connsiteX1" fmla="*/ 28595 w 4904287"/>
                <a:gd name="connsiteY1" fmla="*/ 927927 h 927927"/>
                <a:gd name="connsiteX2" fmla="*/ 2213676 w 4904287"/>
                <a:gd name="connsiteY2" fmla="*/ 463964 h 927927"/>
                <a:gd name="connsiteX3" fmla="*/ 27526 w 4904287"/>
                <a:gd name="connsiteY3" fmla="*/ 47586 h 927927"/>
                <a:gd name="connsiteX4" fmla="*/ 283215 w 4904287"/>
                <a:gd name="connsiteY4" fmla="*/ 0 h 927927"/>
                <a:gd name="connsiteX5" fmla="*/ 4324376 w 4904287"/>
                <a:gd name="connsiteY5" fmla="*/ 0 h 927927"/>
                <a:gd name="connsiteX6" fmla="*/ 4434311 w 4904287"/>
                <a:gd name="connsiteY6" fmla="*/ 47586 h 927927"/>
                <a:gd name="connsiteX7" fmla="*/ 4904287 w 4904287"/>
                <a:gd name="connsiteY7" fmla="*/ 463964 h 927927"/>
                <a:gd name="connsiteX0" fmla="*/ 4589291 w 4904287"/>
                <a:gd name="connsiteY0" fmla="*/ 927927 h 927927"/>
                <a:gd name="connsiteX1" fmla="*/ 28595 w 4904287"/>
                <a:gd name="connsiteY1" fmla="*/ 927927 h 927927"/>
                <a:gd name="connsiteX2" fmla="*/ 2213676 w 4904287"/>
                <a:gd name="connsiteY2" fmla="*/ 463964 h 927927"/>
                <a:gd name="connsiteX3" fmla="*/ 27526 w 4904287"/>
                <a:gd name="connsiteY3" fmla="*/ 47586 h 927927"/>
                <a:gd name="connsiteX4" fmla="*/ 283215 w 4904287"/>
                <a:gd name="connsiteY4" fmla="*/ 0 h 927927"/>
                <a:gd name="connsiteX5" fmla="*/ 4324376 w 4904287"/>
                <a:gd name="connsiteY5" fmla="*/ 0 h 927927"/>
                <a:gd name="connsiteX6" fmla="*/ 4638861 w 4904287"/>
                <a:gd name="connsiteY6" fmla="*/ 47586 h 927927"/>
                <a:gd name="connsiteX7" fmla="*/ 4904287 w 4904287"/>
                <a:gd name="connsiteY7" fmla="*/ 463964 h 927927"/>
                <a:gd name="connsiteX0" fmla="*/ 4589291 w 6825011"/>
                <a:gd name="connsiteY0" fmla="*/ 927927 h 927927"/>
                <a:gd name="connsiteX1" fmla="*/ 28595 w 6825011"/>
                <a:gd name="connsiteY1" fmla="*/ 927927 h 927927"/>
                <a:gd name="connsiteX2" fmla="*/ 2213676 w 6825011"/>
                <a:gd name="connsiteY2" fmla="*/ 463964 h 927927"/>
                <a:gd name="connsiteX3" fmla="*/ 27526 w 6825011"/>
                <a:gd name="connsiteY3" fmla="*/ 47586 h 927927"/>
                <a:gd name="connsiteX4" fmla="*/ 283215 w 6825011"/>
                <a:gd name="connsiteY4" fmla="*/ 0 h 927927"/>
                <a:gd name="connsiteX5" fmla="*/ 4324376 w 6825011"/>
                <a:gd name="connsiteY5" fmla="*/ 0 h 927927"/>
                <a:gd name="connsiteX6" fmla="*/ 4638861 w 6825011"/>
                <a:gd name="connsiteY6" fmla="*/ 47586 h 927927"/>
                <a:gd name="connsiteX7" fmla="*/ 6825011 w 6825011"/>
                <a:gd name="connsiteY7" fmla="*/ 463964 h 927927"/>
                <a:gd name="connsiteX0" fmla="*/ 4589291 w 6825011"/>
                <a:gd name="connsiteY0" fmla="*/ 927927 h 927927"/>
                <a:gd name="connsiteX1" fmla="*/ 28595 w 6825011"/>
                <a:gd name="connsiteY1" fmla="*/ 927927 h 927927"/>
                <a:gd name="connsiteX2" fmla="*/ 2213676 w 6825011"/>
                <a:gd name="connsiteY2" fmla="*/ 463964 h 927927"/>
                <a:gd name="connsiteX3" fmla="*/ 27526 w 6825011"/>
                <a:gd name="connsiteY3" fmla="*/ 47586 h 927927"/>
                <a:gd name="connsiteX4" fmla="*/ 283215 w 6825011"/>
                <a:gd name="connsiteY4" fmla="*/ 0 h 927927"/>
                <a:gd name="connsiteX5" fmla="*/ 4324376 w 6825011"/>
                <a:gd name="connsiteY5" fmla="*/ 0 h 927927"/>
                <a:gd name="connsiteX6" fmla="*/ 4638861 w 6825011"/>
                <a:gd name="connsiteY6" fmla="*/ 47586 h 927927"/>
                <a:gd name="connsiteX7" fmla="*/ 6825011 w 6825011"/>
                <a:gd name="connsiteY7" fmla="*/ 463964 h 927927"/>
                <a:gd name="connsiteX0" fmla="*/ 4589291 w 6825011"/>
                <a:gd name="connsiteY0" fmla="*/ 927927 h 927927"/>
                <a:gd name="connsiteX1" fmla="*/ 28595 w 6825011"/>
                <a:gd name="connsiteY1" fmla="*/ 927927 h 927927"/>
                <a:gd name="connsiteX2" fmla="*/ 2213676 w 6825011"/>
                <a:gd name="connsiteY2" fmla="*/ 463964 h 927927"/>
                <a:gd name="connsiteX3" fmla="*/ 27526 w 6825011"/>
                <a:gd name="connsiteY3" fmla="*/ 47586 h 927927"/>
                <a:gd name="connsiteX4" fmla="*/ 283215 w 6825011"/>
                <a:gd name="connsiteY4" fmla="*/ 0 h 927927"/>
                <a:gd name="connsiteX5" fmla="*/ 4324376 w 6825011"/>
                <a:gd name="connsiteY5" fmla="*/ 0 h 927927"/>
                <a:gd name="connsiteX6" fmla="*/ 4638861 w 6825011"/>
                <a:gd name="connsiteY6" fmla="*/ 47586 h 927927"/>
                <a:gd name="connsiteX7" fmla="*/ 6825011 w 6825011"/>
                <a:gd name="connsiteY7" fmla="*/ 463964 h 927927"/>
                <a:gd name="connsiteX0" fmla="*/ 4589291 w 6825011"/>
                <a:gd name="connsiteY0" fmla="*/ 927927 h 927927"/>
                <a:gd name="connsiteX1" fmla="*/ 28595 w 6825011"/>
                <a:gd name="connsiteY1" fmla="*/ 927927 h 927927"/>
                <a:gd name="connsiteX2" fmla="*/ 2213676 w 6825011"/>
                <a:gd name="connsiteY2" fmla="*/ 463964 h 927927"/>
                <a:gd name="connsiteX3" fmla="*/ 27526 w 6825011"/>
                <a:gd name="connsiteY3" fmla="*/ 47586 h 927927"/>
                <a:gd name="connsiteX4" fmla="*/ 283215 w 6825011"/>
                <a:gd name="connsiteY4" fmla="*/ 0 h 927927"/>
                <a:gd name="connsiteX5" fmla="*/ 4127482 w 6825011"/>
                <a:gd name="connsiteY5" fmla="*/ 0 h 927927"/>
                <a:gd name="connsiteX6" fmla="*/ 4638861 w 6825011"/>
                <a:gd name="connsiteY6" fmla="*/ 47586 h 927927"/>
                <a:gd name="connsiteX7" fmla="*/ 6825011 w 6825011"/>
                <a:gd name="connsiteY7" fmla="*/ 463964 h 927927"/>
                <a:gd name="connsiteX0" fmla="*/ 5355863 w 6825011"/>
                <a:gd name="connsiteY0" fmla="*/ 927927 h 927927"/>
                <a:gd name="connsiteX1" fmla="*/ 28595 w 6825011"/>
                <a:gd name="connsiteY1" fmla="*/ 927927 h 927927"/>
                <a:gd name="connsiteX2" fmla="*/ 2213676 w 6825011"/>
                <a:gd name="connsiteY2" fmla="*/ 463964 h 927927"/>
                <a:gd name="connsiteX3" fmla="*/ 27526 w 6825011"/>
                <a:gd name="connsiteY3" fmla="*/ 47586 h 927927"/>
                <a:gd name="connsiteX4" fmla="*/ 283215 w 6825011"/>
                <a:gd name="connsiteY4" fmla="*/ 0 h 927927"/>
                <a:gd name="connsiteX5" fmla="*/ 4127482 w 6825011"/>
                <a:gd name="connsiteY5" fmla="*/ 0 h 927927"/>
                <a:gd name="connsiteX6" fmla="*/ 4638861 w 6825011"/>
                <a:gd name="connsiteY6" fmla="*/ 47586 h 927927"/>
                <a:gd name="connsiteX7" fmla="*/ 6825011 w 6825011"/>
                <a:gd name="connsiteY7" fmla="*/ 463964 h 927927"/>
                <a:gd name="connsiteX0" fmla="*/ 5355863 w 6825011"/>
                <a:gd name="connsiteY0" fmla="*/ 927927 h 927927"/>
                <a:gd name="connsiteX1" fmla="*/ 28595 w 6825011"/>
                <a:gd name="connsiteY1" fmla="*/ 927927 h 927927"/>
                <a:gd name="connsiteX2" fmla="*/ 2213676 w 6825011"/>
                <a:gd name="connsiteY2" fmla="*/ 463964 h 927927"/>
                <a:gd name="connsiteX3" fmla="*/ 27526 w 6825011"/>
                <a:gd name="connsiteY3" fmla="*/ 13490 h 927927"/>
                <a:gd name="connsiteX4" fmla="*/ 283215 w 6825011"/>
                <a:gd name="connsiteY4" fmla="*/ 0 h 927927"/>
                <a:gd name="connsiteX5" fmla="*/ 4127482 w 6825011"/>
                <a:gd name="connsiteY5" fmla="*/ 0 h 927927"/>
                <a:gd name="connsiteX6" fmla="*/ 4638861 w 6825011"/>
                <a:gd name="connsiteY6" fmla="*/ 47586 h 927927"/>
                <a:gd name="connsiteX7" fmla="*/ 6825011 w 6825011"/>
                <a:gd name="connsiteY7" fmla="*/ 463964 h 927927"/>
                <a:gd name="connsiteX0" fmla="*/ 5355863 w 7884693"/>
                <a:gd name="connsiteY0" fmla="*/ 927927 h 927927"/>
                <a:gd name="connsiteX1" fmla="*/ 28595 w 7884693"/>
                <a:gd name="connsiteY1" fmla="*/ 927927 h 927927"/>
                <a:gd name="connsiteX2" fmla="*/ 7884693 w 7884693"/>
                <a:gd name="connsiteY2" fmla="*/ 463964 h 927927"/>
                <a:gd name="connsiteX3" fmla="*/ 27526 w 7884693"/>
                <a:gd name="connsiteY3" fmla="*/ 13490 h 927927"/>
                <a:gd name="connsiteX4" fmla="*/ 283215 w 7884693"/>
                <a:gd name="connsiteY4" fmla="*/ 0 h 927927"/>
                <a:gd name="connsiteX5" fmla="*/ 4127482 w 7884693"/>
                <a:gd name="connsiteY5" fmla="*/ 0 h 927927"/>
                <a:gd name="connsiteX6" fmla="*/ 4638861 w 7884693"/>
                <a:gd name="connsiteY6" fmla="*/ 47586 h 927927"/>
                <a:gd name="connsiteX7" fmla="*/ 6825011 w 7884693"/>
                <a:gd name="connsiteY7" fmla="*/ 463964 h 927927"/>
                <a:gd name="connsiteX0" fmla="*/ 5355863 w 7884693"/>
                <a:gd name="connsiteY0" fmla="*/ 927927 h 927927"/>
                <a:gd name="connsiteX1" fmla="*/ 28595 w 7884693"/>
                <a:gd name="connsiteY1" fmla="*/ 927927 h 927927"/>
                <a:gd name="connsiteX2" fmla="*/ 7884693 w 7884693"/>
                <a:gd name="connsiteY2" fmla="*/ 463964 h 927927"/>
                <a:gd name="connsiteX3" fmla="*/ 27526 w 7884693"/>
                <a:gd name="connsiteY3" fmla="*/ 13490 h 927927"/>
                <a:gd name="connsiteX4" fmla="*/ 283215 w 7884693"/>
                <a:gd name="connsiteY4" fmla="*/ 0 h 927927"/>
                <a:gd name="connsiteX5" fmla="*/ 4127482 w 7884693"/>
                <a:gd name="connsiteY5" fmla="*/ 0 h 927927"/>
                <a:gd name="connsiteX6" fmla="*/ 4638861 w 7884693"/>
                <a:gd name="connsiteY6" fmla="*/ 47586 h 927927"/>
                <a:gd name="connsiteX7" fmla="*/ 6825011 w 7884693"/>
                <a:gd name="connsiteY7" fmla="*/ 463964 h 927927"/>
                <a:gd name="connsiteX0" fmla="*/ 5355863 w 7884693"/>
                <a:gd name="connsiteY0" fmla="*/ 927927 h 927927"/>
                <a:gd name="connsiteX1" fmla="*/ 28595 w 7884693"/>
                <a:gd name="connsiteY1" fmla="*/ 927927 h 927927"/>
                <a:gd name="connsiteX2" fmla="*/ 7884693 w 7884693"/>
                <a:gd name="connsiteY2" fmla="*/ 463964 h 927927"/>
                <a:gd name="connsiteX3" fmla="*/ 27526 w 7884693"/>
                <a:gd name="connsiteY3" fmla="*/ 13490 h 927927"/>
                <a:gd name="connsiteX4" fmla="*/ 283215 w 7884693"/>
                <a:gd name="connsiteY4" fmla="*/ 0 h 927927"/>
                <a:gd name="connsiteX5" fmla="*/ 4127482 w 7884693"/>
                <a:gd name="connsiteY5" fmla="*/ 0 h 927927"/>
                <a:gd name="connsiteX6" fmla="*/ 4638861 w 7884693"/>
                <a:gd name="connsiteY6" fmla="*/ 47586 h 927927"/>
                <a:gd name="connsiteX7" fmla="*/ 6825011 w 7884693"/>
                <a:gd name="connsiteY7" fmla="*/ 463964 h 927927"/>
                <a:gd name="connsiteX0" fmla="*/ 5355871 w 7884701"/>
                <a:gd name="connsiteY0" fmla="*/ 927927 h 927927"/>
                <a:gd name="connsiteX1" fmla="*/ 28603 w 7884701"/>
                <a:gd name="connsiteY1" fmla="*/ 927927 h 927927"/>
                <a:gd name="connsiteX2" fmla="*/ 7884701 w 7884701"/>
                <a:gd name="connsiteY2" fmla="*/ 463964 h 927927"/>
                <a:gd name="connsiteX3" fmla="*/ 27534 w 7884701"/>
                <a:gd name="connsiteY3" fmla="*/ 13490 h 927927"/>
                <a:gd name="connsiteX4" fmla="*/ 283223 w 7884701"/>
                <a:gd name="connsiteY4" fmla="*/ 0 h 927927"/>
                <a:gd name="connsiteX5" fmla="*/ 4127490 w 7884701"/>
                <a:gd name="connsiteY5" fmla="*/ 0 h 927927"/>
                <a:gd name="connsiteX6" fmla="*/ 4638869 w 7884701"/>
                <a:gd name="connsiteY6" fmla="*/ 47586 h 927927"/>
                <a:gd name="connsiteX7" fmla="*/ 6825019 w 7884701"/>
                <a:gd name="connsiteY7" fmla="*/ 463964 h 927927"/>
                <a:gd name="connsiteX0" fmla="*/ 5355871 w 7884701"/>
                <a:gd name="connsiteY0" fmla="*/ 927927 h 927927"/>
                <a:gd name="connsiteX1" fmla="*/ 28603 w 7884701"/>
                <a:gd name="connsiteY1" fmla="*/ 927927 h 927927"/>
                <a:gd name="connsiteX2" fmla="*/ 7884701 w 7884701"/>
                <a:gd name="connsiteY2" fmla="*/ 463964 h 927927"/>
                <a:gd name="connsiteX3" fmla="*/ 27534 w 7884701"/>
                <a:gd name="connsiteY3" fmla="*/ 13490 h 927927"/>
                <a:gd name="connsiteX4" fmla="*/ 283223 w 7884701"/>
                <a:gd name="connsiteY4" fmla="*/ 0 h 927927"/>
                <a:gd name="connsiteX5" fmla="*/ 4127490 w 7884701"/>
                <a:gd name="connsiteY5" fmla="*/ 0 h 927927"/>
                <a:gd name="connsiteX6" fmla="*/ 4638869 w 7884701"/>
                <a:gd name="connsiteY6" fmla="*/ 47586 h 927927"/>
                <a:gd name="connsiteX7" fmla="*/ 6825019 w 7884701"/>
                <a:gd name="connsiteY7" fmla="*/ 463964 h 927927"/>
                <a:gd name="connsiteX0" fmla="*/ 5355871 w 7884701"/>
                <a:gd name="connsiteY0" fmla="*/ 927927 h 927927"/>
                <a:gd name="connsiteX1" fmla="*/ 28603 w 7884701"/>
                <a:gd name="connsiteY1" fmla="*/ 927927 h 927927"/>
                <a:gd name="connsiteX2" fmla="*/ 7884701 w 7884701"/>
                <a:gd name="connsiteY2" fmla="*/ 463964 h 927927"/>
                <a:gd name="connsiteX3" fmla="*/ 27534 w 7884701"/>
                <a:gd name="connsiteY3" fmla="*/ 13490 h 927927"/>
                <a:gd name="connsiteX4" fmla="*/ 283224 w 7884701"/>
                <a:gd name="connsiteY4" fmla="*/ 0 h 927927"/>
                <a:gd name="connsiteX5" fmla="*/ 4127490 w 7884701"/>
                <a:gd name="connsiteY5" fmla="*/ 0 h 927927"/>
                <a:gd name="connsiteX6" fmla="*/ 4638869 w 7884701"/>
                <a:gd name="connsiteY6" fmla="*/ 47586 h 927927"/>
                <a:gd name="connsiteX7" fmla="*/ 6825019 w 7884701"/>
                <a:gd name="connsiteY7" fmla="*/ 463964 h 927927"/>
                <a:gd name="connsiteX0" fmla="*/ 5355871 w 7884701"/>
                <a:gd name="connsiteY0" fmla="*/ 927927 h 927927"/>
                <a:gd name="connsiteX1" fmla="*/ 28603 w 7884701"/>
                <a:gd name="connsiteY1" fmla="*/ 927927 h 927927"/>
                <a:gd name="connsiteX2" fmla="*/ 7884701 w 7884701"/>
                <a:gd name="connsiteY2" fmla="*/ 463964 h 927927"/>
                <a:gd name="connsiteX3" fmla="*/ 27534 w 7884701"/>
                <a:gd name="connsiteY3" fmla="*/ 13490 h 927927"/>
                <a:gd name="connsiteX4" fmla="*/ 283224 w 7884701"/>
                <a:gd name="connsiteY4" fmla="*/ 0 h 927927"/>
                <a:gd name="connsiteX5" fmla="*/ 4127490 w 7884701"/>
                <a:gd name="connsiteY5" fmla="*/ 0 h 927927"/>
                <a:gd name="connsiteX6" fmla="*/ 4843421 w 7884701"/>
                <a:gd name="connsiteY6" fmla="*/ 13490 h 927927"/>
                <a:gd name="connsiteX7" fmla="*/ 6825019 w 7884701"/>
                <a:gd name="connsiteY7" fmla="*/ 463964 h 927927"/>
                <a:gd name="connsiteX0" fmla="*/ 5355871 w 12700588"/>
                <a:gd name="connsiteY0" fmla="*/ 927927 h 927927"/>
                <a:gd name="connsiteX1" fmla="*/ 28603 w 12700588"/>
                <a:gd name="connsiteY1" fmla="*/ 927927 h 927927"/>
                <a:gd name="connsiteX2" fmla="*/ 7884701 w 12700588"/>
                <a:gd name="connsiteY2" fmla="*/ 463964 h 927927"/>
                <a:gd name="connsiteX3" fmla="*/ 27534 w 12700588"/>
                <a:gd name="connsiteY3" fmla="*/ 13490 h 927927"/>
                <a:gd name="connsiteX4" fmla="*/ 283224 w 12700588"/>
                <a:gd name="connsiteY4" fmla="*/ 0 h 927927"/>
                <a:gd name="connsiteX5" fmla="*/ 4127490 w 12700588"/>
                <a:gd name="connsiteY5" fmla="*/ 0 h 927927"/>
                <a:gd name="connsiteX6" fmla="*/ 4843421 w 12700588"/>
                <a:gd name="connsiteY6" fmla="*/ 13490 h 927927"/>
                <a:gd name="connsiteX7" fmla="*/ 12700588 w 12700588"/>
                <a:gd name="connsiteY7" fmla="*/ 463964 h 927927"/>
                <a:gd name="connsiteX0" fmla="*/ 5355871 w 12700588"/>
                <a:gd name="connsiteY0" fmla="*/ 927927 h 927927"/>
                <a:gd name="connsiteX1" fmla="*/ 28603 w 12700588"/>
                <a:gd name="connsiteY1" fmla="*/ 927927 h 927927"/>
                <a:gd name="connsiteX2" fmla="*/ 7884701 w 12700588"/>
                <a:gd name="connsiteY2" fmla="*/ 463964 h 927927"/>
                <a:gd name="connsiteX3" fmla="*/ 27534 w 12700588"/>
                <a:gd name="connsiteY3" fmla="*/ 13490 h 927927"/>
                <a:gd name="connsiteX4" fmla="*/ 283224 w 12700588"/>
                <a:gd name="connsiteY4" fmla="*/ 0 h 927927"/>
                <a:gd name="connsiteX5" fmla="*/ 4127490 w 12700588"/>
                <a:gd name="connsiteY5" fmla="*/ 0 h 927927"/>
                <a:gd name="connsiteX6" fmla="*/ 4843421 w 12700588"/>
                <a:gd name="connsiteY6" fmla="*/ 13490 h 927927"/>
                <a:gd name="connsiteX7" fmla="*/ 12700588 w 12700588"/>
                <a:gd name="connsiteY7" fmla="*/ 463964 h 927927"/>
                <a:gd name="connsiteX0" fmla="*/ 5355871 w 12700588"/>
                <a:gd name="connsiteY0" fmla="*/ 927927 h 927927"/>
                <a:gd name="connsiteX1" fmla="*/ 28603 w 12700588"/>
                <a:gd name="connsiteY1" fmla="*/ 927927 h 927927"/>
                <a:gd name="connsiteX2" fmla="*/ 7884701 w 12700588"/>
                <a:gd name="connsiteY2" fmla="*/ 463964 h 927927"/>
                <a:gd name="connsiteX3" fmla="*/ 27534 w 12700588"/>
                <a:gd name="connsiteY3" fmla="*/ 13490 h 927927"/>
                <a:gd name="connsiteX4" fmla="*/ 283224 w 12700588"/>
                <a:gd name="connsiteY4" fmla="*/ 0 h 927927"/>
                <a:gd name="connsiteX5" fmla="*/ 4127490 w 12700588"/>
                <a:gd name="connsiteY5" fmla="*/ 0 h 927927"/>
                <a:gd name="connsiteX6" fmla="*/ 4843421 w 12700588"/>
                <a:gd name="connsiteY6" fmla="*/ 13490 h 927927"/>
                <a:gd name="connsiteX7" fmla="*/ 12700588 w 12700588"/>
                <a:gd name="connsiteY7" fmla="*/ 463964 h 927927"/>
                <a:gd name="connsiteX0" fmla="*/ 5355871 w 12700588"/>
                <a:gd name="connsiteY0" fmla="*/ 927927 h 927927"/>
                <a:gd name="connsiteX1" fmla="*/ 28603 w 12700588"/>
                <a:gd name="connsiteY1" fmla="*/ 927927 h 927927"/>
                <a:gd name="connsiteX2" fmla="*/ 7884701 w 12700588"/>
                <a:gd name="connsiteY2" fmla="*/ 463964 h 927927"/>
                <a:gd name="connsiteX3" fmla="*/ 27534 w 12700588"/>
                <a:gd name="connsiteY3" fmla="*/ 13490 h 927927"/>
                <a:gd name="connsiteX4" fmla="*/ 283224 w 12700588"/>
                <a:gd name="connsiteY4" fmla="*/ 0 h 927927"/>
                <a:gd name="connsiteX5" fmla="*/ 4332042 w 12700588"/>
                <a:gd name="connsiteY5" fmla="*/ 0 h 927927"/>
                <a:gd name="connsiteX6" fmla="*/ 4843421 w 12700588"/>
                <a:gd name="connsiteY6" fmla="*/ 13490 h 927927"/>
                <a:gd name="connsiteX7" fmla="*/ 12700588 w 12700588"/>
                <a:gd name="connsiteY7" fmla="*/ 463964 h 927927"/>
                <a:gd name="connsiteX0" fmla="*/ 5560423 w 12700588"/>
                <a:gd name="connsiteY0" fmla="*/ 927927 h 927927"/>
                <a:gd name="connsiteX1" fmla="*/ 28603 w 12700588"/>
                <a:gd name="connsiteY1" fmla="*/ 927927 h 927927"/>
                <a:gd name="connsiteX2" fmla="*/ 7884701 w 12700588"/>
                <a:gd name="connsiteY2" fmla="*/ 463964 h 927927"/>
                <a:gd name="connsiteX3" fmla="*/ 27534 w 12700588"/>
                <a:gd name="connsiteY3" fmla="*/ 13490 h 927927"/>
                <a:gd name="connsiteX4" fmla="*/ 283224 w 12700588"/>
                <a:gd name="connsiteY4" fmla="*/ 0 h 927927"/>
                <a:gd name="connsiteX5" fmla="*/ 4332042 w 12700588"/>
                <a:gd name="connsiteY5" fmla="*/ 0 h 927927"/>
                <a:gd name="connsiteX6" fmla="*/ 4843421 w 12700588"/>
                <a:gd name="connsiteY6" fmla="*/ 13490 h 927927"/>
                <a:gd name="connsiteX7" fmla="*/ 12700588 w 12700588"/>
                <a:gd name="connsiteY7" fmla="*/ 463964 h 927927"/>
                <a:gd name="connsiteX0" fmla="*/ 5560423 w 12700588"/>
                <a:gd name="connsiteY0" fmla="*/ 927927 h 927927"/>
                <a:gd name="connsiteX1" fmla="*/ 28603 w 12700588"/>
                <a:gd name="connsiteY1" fmla="*/ 927927 h 927927"/>
                <a:gd name="connsiteX2" fmla="*/ 7884701 w 12700588"/>
                <a:gd name="connsiteY2" fmla="*/ 463964 h 927927"/>
                <a:gd name="connsiteX3" fmla="*/ 27535 w 12700588"/>
                <a:gd name="connsiteY3" fmla="*/ 13427 h 927927"/>
                <a:gd name="connsiteX4" fmla="*/ 283224 w 12700588"/>
                <a:gd name="connsiteY4" fmla="*/ 0 h 927927"/>
                <a:gd name="connsiteX5" fmla="*/ 4332042 w 12700588"/>
                <a:gd name="connsiteY5" fmla="*/ 0 h 927927"/>
                <a:gd name="connsiteX6" fmla="*/ 4843421 w 12700588"/>
                <a:gd name="connsiteY6" fmla="*/ 13490 h 927927"/>
                <a:gd name="connsiteX7" fmla="*/ 12700588 w 12700588"/>
                <a:gd name="connsiteY7" fmla="*/ 463964 h 927927"/>
                <a:gd name="connsiteX0" fmla="*/ 5560423 w 12700588"/>
                <a:gd name="connsiteY0" fmla="*/ 927927 h 927927"/>
                <a:gd name="connsiteX1" fmla="*/ 28603 w 12700588"/>
                <a:gd name="connsiteY1" fmla="*/ 927927 h 927927"/>
                <a:gd name="connsiteX2" fmla="*/ 5655535 w 12700588"/>
                <a:gd name="connsiteY2" fmla="*/ 463964 h 927927"/>
                <a:gd name="connsiteX3" fmla="*/ 27535 w 12700588"/>
                <a:gd name="connsiteY3" fmla="*/ 13427 h 927927"/>
                <a:gd name="connsiteX4" fmla="*/ 283224 w 12700588"/>
                <a:gd name="connsiteY4" fmla="*/ 0 h 927927"/>
                <a:gd name="connsiteX5" fmla="*/ 4332042 w 12700588"/>
                <a:gd name="connsiteY5" fmla="*/ 0 h 927927"/>
                <a:gd name="connsiteX6" fmla="*/ 4843421 w 12700588"/>
                <a:gd name="connsiteY6" fmla="*/ 13490 h 927927"/>
                <a:gd name="connsiteX7" fmla="*/ 12700588 w 12700588"/>
                <a:gd name="connsiteY7" fmla="*/ 463964 h 927927"/>
                <a:gd name="connsiteX0" fmla="*/ 5560423 w 12700588"/>
                <a:gd name="connsiteY0" fmla="*/ 927927 h 927927"/>
                <a:gd name="connsiteX1" fmla="*/ 28603 w 12700588"/>
                <a:gd name="connsiteY1" fmla="*/ 927927 h 927927"/>
                <a:gd name="connsiteX2" fmla="*/ 5655535 w 12700588"/>
                <a:gd name="connsiteY2" fmla="*/ 463964 h 927927"/>
                <a:gd name="connsiteX3" fmla="*/ 27535 w 12700588"/>
                <a:gd name="connsiteY3" fmla="*/ 13427 h 927927"/>
                <a:gd name="connsiteX4" fmla="*/ 283224 w 12700588"/>
                <a:gd name="connsiteY4" fmla="*/ 0 h 927927"/>
                <a:gd name="connsiteX5" fmla="*/ 4332042 w 12700588"/>
                <a:gd name="connsiteY5" fmla="*/ 0 h 927927"/>
                <a:gd name="connsiteX6" fmla="*/ 4843421 w 12700588"/>
                <a:gd name="connsiteY6" fmla="*/ 13490 h 927927"/>
                <a:gd name="connsiteX7" fmla="*/ 12700588 w 12700588"/>
                <a:gd name="connsiteY7" fmla="*/ 463964 h 927927"/>
                <a:gd name="connsiteX0" fmla="*/ 5560423 w 12700588"/>
                <a:gd name="connsiteY0" fmla="*/ 927927 h 927927"/>
                <a:gd name="connsiteX1" fmla="*/ 28603 w 12700588"/>
                <a:gd name="connsiteY1" fmla="*/ 927927 h 927927"/>
                <a:gd name="connsiteX2" fmla="*/ 5655535 w 12700588"/>
                <a:gd name="connsiteY2" fmla="*/ 463964 h 927927"/>
                <a:gd name="connsiteX3" fmla="*/ 27535 w 12700588"/>
                <a:gd name="connsiteY3" fmla="*/ 13427 h 927927"/>
                <a:gd name="connsiteX4" fmla="*/ 283224 w 12700588"/>
                <a:gd name="connsiteY4" fmla="*/ 0 h 927927"/>
                <a:gd name="connsiteX5" fmla="*/ 4332042 w 12700588"/>
                <a:gd name="connsiteY5" fmla="*/ 0 h 927927"/>
                <a:gd name="connsiteX6" fmla="*/ 4843421 w 12700588"/>
                <a:gd name="connsiteY6" fmla="*/ 13490 h 927927"/>
                <a:gd name="connsiteX7" fmla="*/ 12700588 w 12700588"/>
                <a:gd name="connsiteY7" fmla="*/ 463964 h 927927"/>
                <a:gd name="connsiteX0" fmla="*/ 5549940 w 12690105"/>
                <a:gd name="connsiteY0" fmla="*/ 927927 h 927927"/>
                <a:gd name="connsiteX1" fmla="*/ 18120 w 12690105"/>
                <a:gd name="connsiteY1" fmla="*/ 927927 h 927927"/>
                <a:gd name="connsiteX2" fmla="*/ 5645052 w 12690105"/>
                <a:gd name="connsiteY2" fmla="*/ 463964 h 927927"/>
                <a:gd name="connsiteX3" fmla="*/ 17052 w 12690105"/>
                <a:gd name="connsiteY3" fmla="*/ 13427 h 927927"/>
                <a:gd name="connsiteX4" fmla="*/ 272741 w 12690105"/>
                <a:gd name="connsiteY4" fmla="*/ 0 h 927927"/>
                <a:gd name="connsiteX5" fmla="*/ 4321559 w 12690105"/>
                <a:gd name="connsiteY5" fmla="*/ 0 h 927927"/>
                <a:gd name="connsiteX6" fmla="*/ 4832938 w 12690105"/>
                <a:gd name="connsiteY6" fmla="*/ 13490 h 927927"/>
                <a:gd name="connsiteX7" fmla="*/ 12690105 w 12690105"/>
                <a:gd name="connsiteY7" fmla="*/ 463964 h 927927"/>
                <a:gd name="connsiteX0" fmla="*/ 5552059 w 12692224"/>
                <a:gd name="connsiteY0" fmla="*/ 927927 h 927927"/>
                <a:gd name="connsiteX1" fmla="*/ 20239 w 12692224"/>
                <a:gd name="connsiteY1" fmla="*/ 927927 h 927927"/>
                <a:gd name="connsiteX2" fmla="*/ 5647171 w 12692224"/>
                <a:gd name="connsiteY2" fmla="*/ 463964 h 927927"/>
                <a:gd name="connsiteX3" fmla="*/ 19171 w 12692224"/>
                <a:gd name="connsiteY3" fmla="*/ 13427 h 927927"/>
                <a:gd name="connsiteX4" fmla="*/ 274860 w 12692224"/>
                <a:gd name="connsiteY4" fmla="*/ 0 h 927927"/>
                <a:gd name="connsiteX5" fmla="*/ 4323678 w 12692224"/>
                <a:gd name="connsiteY5" fmla="*/ 0 h 927927"/>
                <a:gd name="connsiteX6" fmla="*/ 4835057 w 12692224"/>
                <a:gd name="connsiteY6" fmla="*/ 13490 h 927927"/>
                <a:gd name="connsiteX7" fmla="*/ 12692224 w 12692224"/>
                <a:gd name="connsiteY7" fmla="*/ 463964 h 927927"/>
                <a:gd name="connsiteX0" fmla="*/ 5552513 w 12692678"/>
                <a:gd name="connsiteY0" fmla="*/ 927927 h 927927"/>
                <a:gd name="connsiteX1" fmla="*/ 20693 w 12692678"/>
                <a:gd name="connsiteY1" fmla="*/ 927927 h 927927"/>
                <a:gd name="connsiteX2" fmla="*/ 5647625 w 12692678"/>
                <a:gd name="connsiteY2" fmla="*/ 463964 h 927927"/>
                <a:gd name="connsiteX3" fmla="*/ 19625 w 12692678"/>
                <a:gd name="connsiteY3" fmla="*/ 13427 h 927927"/>
                <a:gd name="connsiteX4" fmla="*/ 201912 w 12692678"/>
                <a:gd name="connsiteY4" fmla="*/ 0 h 927927"/>
                <a:gd name="connsiteX5" fmla="*/ 4324132 w 12692678"/>
                <a:gd name="connsiteY5" fmla="*/ 0 h 927927"/>
                <a:gd name="connsiteX6" fmla="*/ 4835511 w 12692678"/>
                <a:gd name="connsiteY6" fmla="*/ 13490 h 927927"/>
                <a:gd name="connsiteX7" fmla="*/ 12692678 w 12692678"/>
                <a:gd name="connsiteY7" fmla="*/ 463964 h 927927"/>
                <a:gd name="connsiteX0" fmla="*/ 5552513 w 12692678"/>
                <a:gd name="connsiteY0" fmla="*/ 927927 h 927927"/>
                <a:gd name="connsiteX1" fmla="*/ 20693 w 12692678"/>
                <a:gd name="connsiteY1" fmla="*/ 927927 h 927927"/>
                <a:gd name="connsiteX2" fmla="*/ 5647625 w 12692678"/>
                <a:gd name="connsiteY2" fmla="*/ 463964 h 927927"/>
                <a:gd name="connsiteX3" fmla="*/ 19625 w 12692678"/>
                <a:gd name="connsiteY3" fmla="*/ 13427 h 927927"/>
                <a:gd name="connsiteX4" fmla="*/ 201912 w 12692678"/>
                <a:gd name="connsiteY4" fmla="*/ 0 h 927927"/>
                <a:gd name="connsiteX5" fmla="*/ 4324132 w 12692678"/>
                <a:gd name="connsiteY5" fmla="*/ 0 h 927927"/>
                <a:gd name="connsiteX6" fmla="*/ 4981336 w 12692678"/>
                <a:gd name="connsiteY6" fmla="*/ 13427 h 927927"/>
                <a:gd name="connsiteX7" fmla="*/ 12692678 w 12692678"/>
                <a:gd name="connsiteY7" fmla="*/ 463964 h 927927"/>
                <a:gd name="connsiteX0" fmla="*/ 5552513 w 10609336"/>
                <a:gd name="connsiteY0" fmla="*/ 927927 h 927927"/>
                <a:gd name="connsiteX1" fmla="*/ 20693 w 10609336"/>
                <a:gd name="connsiteY1" fmla="*/ 927927 h 927927"/>
                <a:gd name="connsiteX2" fmla="*/ 5647625 w 10609336"/>
                <a:gd name="connsiteY2" fmla="*/ 463964 h 927927"/>
                <a:gd name="connsiteX3" fmla="*/ 19625 w 10609336"/>
                <a:gd name="connsiteY3" fmla="*/ 13427 h 927927"/>
                <a:gd name="connsiteX4" fmla="*/ 201912 w 10609336"/>
                <a:gd name="connsiteY4" fmla="*/ 0 h 927927"/>
                <a:gd name="connsiteX5" fmla="*/ 4324132 w 10609336"/>
                <a:gd name="connsiteY5" fmla="*/ 0 h 927927"/>
                <a:gd name="connsiteX6" fmla="*/ 4981336 w 10609336"/>
                <a:gd name="connsiteY6" fmla="*/ 13427 h 927927"/>
                <a:gd name="connsiteX7" fmla="*/ 10609336 w 10609336"/>
                <a:gd name="connsiteY7" fmla="*/ 463964 h 927927"/>
                <a:gd name="connsiteX0" fmla="*/ 5552513 w 10609336"/>
                <a:gd name="connsiteY0" fmla="*/ 927927 h 927927"/>
                <a:gd name="connsiteX1" fmla="*/ 20693 w 10609336"/>
                <a:gd name="connsiteY1" fmla="*/ 927927 h 927927"/>
                <a:gd name="connsiteX2" fmla="*/ 5647625 w 10609336"/>
                <a:gd name="connsiteY2" fmla="*/ 463964 h 927927"/>
                <a:gd name="connsiteX3" fmla="*/ 19625 w 10609336"/>
                <a:gd name="connsiteY3" fmla="*/ 13427 h 927927"/>
                <a:gd name="connsiteX4" fmla="*/ 201912 w 10609336"/>
                <a:gd name="connsiteY4" fmla="*/ 0 h 927927"/>
                <a:gd name="connsiteX5" fmla="*/ 4324132 w 10609336"/>
                <a:gd name="connsiteY5" fmla="*/ 0 h 927927"/>
                <a:gd name="connsiteX6" fmla="*/ 4981336 w 10609336"/>
                <a:gd name="connsiteY6" fmla="*/ 13427 h 927927"/>
                <a:gd name="connsiteX7" fmla="*/ 10609336 w 10609336"/>
                <a:gd name="connsiteY7" fmla="*/ 463964 h 927927"/>
                <a:gd name="connsiteX0" fmla="*/ 5552513 w 10609336"/>
                <a:gd name="connsiteY0" fmla="*/ 927927 h 927927"/>
                <a:gd name="connsiteX1" fmla="*/ 20693 w 10609336"/>
                <a:gd name="connsiteY1" fmla="*/ 927927 h 927927"/>
                <a:gd name="connsiteX2" fmla="*/ 5647625 w 10609336"/>
                <a:gd name="connsiteY2" fmla="*/ 463964 h 927927"/>
                <a:gd name="connsiteX3" fmla="*/ 19625 w 10609336"/>
                <a:gd name="connsiteY3" fmla="*/ 13427 h 927927"/>
                <a:gd name="connsiteX4" fmla="*/ 201912 w 10609336"/>
                <a:gd name="connsiteY4" fmla="*/ 0 h 927927"/>
                <a:gd name="connsiteX5" fmla="*/ 4324132 w 10609336"/>
                <a:gd name="connsiteY5" fmla="*/ 0 h 927927"/>
                <a:gd name="connsiteX6" fmla="*/ 4981336 w 10609336"/>
                <a:gd name="connsiteY6" fmla="*/ 13427 h 927927"/>
                <a:gd name="connsiteX7" fmla="*/ 10609336 w 10609336"/>
                <a:gd name="connsiteY7" fmla="*/ 463964 h 927927"/>
                <a:gd name="connsiteX0" fmla="*/ 5552513 w 10609336"/>
                <a:gd name="connsiteY0" fmla="*/ 927927 h 927927"/>
                <a:gd name="connsiteX1" fmla="*/ 20693 w 10609336"/>
                <a:gd name="connsiteY1" fmla="*/ 927927 h 927927"/>
                <a:gd name="connsiteX2" fmla="*/ 5647625 w 10609336"/>
                <a:gd name="connsiteY2" fmla="*/ 463964 h 927927"/>
                <a:gd name="connsiteX3" fmla="*/ 19625 w 10609336"/>
                <a:gd name="connsiteY3" fmla="*/ 13427 h 927927"/>
                <a:gd name="connsiteX4" fmla="*/ 201912 w 10609336"/>
                <a:gd name="connsiteY4" fmla="*/ 0 h 927927"/>
                <a:gd name="connsiteX5" fmla="*/ 4616770 w 10609336"/>
                <a:gd name="connsiteY5" fmla="*/ 0 h 927927"/>
                <a:gd name="connsiteX6" fmla="*/ 4981336 w 10609336"/>
                <a:gd name="connsiteY6" fmla="*/ 13427 h 927927"/>
                <a:gd name="connsiteX7" fmla="*/ 10609336 w 10609336"/>
                <a:gd name="connsiteY7" fmla="*/ 463964 h 927927"/>
                <a:gd name="connsiteX0" fmla="*/ 5492790 w 10609336"/>
                <a:gd name="connsiteY0" fmla="*/ 927927 h 927927"/>
                <a:gd name="connsiteX1" fmla="*/ 20693 w 10609336"/>
                <a:gd name="connsiteY1" fmla="*/ 927927 h 927927"/>
                <a:gd name="connsiteX2" fmla="*/ 5647625 w 10609336"/>
                <a:gd name="connsiteY2" fmla="*/ 463964 h 927927"/>
                <a:gd name="connsiteX3" fmla="*/ 19625 w 10609336"/>
                <a:gd name="connsiteY3" fmla="*/ 13427 h 927927"/>
                <a:gd name="connsiteX4" fmla="*/ 201912 w 10609336"/>
                <a:gd name="connsiteY4" fmla="*/ 0 h 927927"/>
                <a:gd name="connsiteX5" fmla="*/ 4616770 w 10609336"/>
                <a:gd name="connsiteY5" fmla="*/ 0 h 927927"/>
                <a:gd name="connsiteX6" fmla="*/ 4981336 w 10609336"/>
                <a:gd name="connsiteY6" fmla="*/ 13427 h 927927"/>
                <a:gd name="connsiteX7" fmla="*/ 10609336 w 10609336"/>
                <a:gd name="connsiteY7" fmla="*/ 463964 h 927927"/>
                <a:gd name="connsiteX0" fmla="*/ 5492790 w 10609336"/>
                <a:gd name="connsiteY0" fmla="*/ 927927 h 927927"/>
                <a:gd name="connsiteX1" fmla="*/ 20693 w 10609336"/>
                <a:gd name="connsiteY1" fmla="*/ 927927 h 927927"/>
                <a:gd name="connsiteX2" fmla="*/ 5647625 w 10609336"/>
                <a:gd name="connsiteY2" fmla="*/ 463964 h 927927"/>
                <a:gd name="connsiteX3" fmla="*/ 19623 w 10609336"/>
                <a:gd name="connsiteY3" fmla="*/ 22035 h 927927"/>
                <a:gd name="connsiteX4" fmla="*/ 201912 w 10609336"/>
                <a:gd name="connsiteY4" fmla="*/ 0 h 927927"/>
                <a:gd name="connsiteX5" fmla="*/ 4616770 w 10609336"/>
                <a:gd name="connsiteY5" fmla="*/ 0 h 927927"/>
                <a:gd name="connsiteX6" fmla="*/ 4981336 w 10609336"/>
                <a:gd name="connsiteY6" fmla="*/ 13427 h 927927"/>
                <a:gd name="connsiteX7" fmla="*/ 10609336 w 10609336"/>
                <a:gd name="connsiteY7" fmla="*/ 463964 h 927927"/>
                <a:gd name="connsiteX0" fmla="*/ 5492790 w 10609336"/>
                <a:gd name="connsiteY0" fmla="*/ 927927 h 927927"/>
                <a:gd name="connsiteX1" fmla="*/ 20693 w 10609336"/>
                <a:gd name="connsiteY1" fmla="*/ 927927 h 927927"/>
                <a:gd name="connsiteX2" fmla="*/ 2605284 w 10609336"/>
                <a:gd name="connsiteY2" fmla="*/ 463964 h 927927"/>
                <a:gd name="connsiteX3" fmla="*/ 19623 w 10609336"/>
                <a:gd name="connsiteY3" fmla="*/ 22035 h 927927"/>
                <a:gd name="connsiteX4" fmla="*/ 201912 w 10609336"/>
                <a:gd name="connsiteY4" fmla="*/ 0 h 927927"/>
                <a:gd name="connsiteX5" fmla="*/ 4616770 w 10609336"/>
                <a:gd name="connsiteY5" fmla="*/ 0 h 927927"/>
                <a:gd name="connsiteX6" fmla="*/ 4981336 w 10609336"/>
                <a:gd name="connsiteY6" fmla="*/ 13427 h 927927"/>
                <a:gd name="connsiteX7" fmla="*/ 10609336 w 10609336"/>
                <a:gd name="connsiteY7" fmla="*/ 463964 h 927927"/>
                <a:gd name="connsiteX0" fmla="*/ 5492790 w 10609336"/>
                <a:gd name="connsiteY0" fmla="*/ 927927 h 927927"/>
                <a:gd name="connsiteX1" fmla="*/ 20693 w 10609336"/>
                <a:gd name="connsiteY1" fmla="*/ 927927 h 927927"/>
                <a:gd name="connsiteX2" fmla="*/ 2605284 w 10609336"/>
                <a:gd name="connsiteY2" fmla="*/ 463964 h 927927"/>
                <a:gd name="connsiteX3" fmla="*/ 19623 w 10609336"/>
                <a:gd name="connsiteY3" fmla="*/ 22035 h 927927"/>
                <a:gd name="connsiteX4" fmla="*/ 201912 w 10609336"/>
                <a:gd name="connsiteY4" fmla="*/ 0 h 927927"/>
                <a:gd name="connsiteX5" fmla="*/ 4616770 w 10609336"/>
                <a:gd name="connsiteY5" fmla="*/ 0 h 927927"/>
                <a:gd name="connsiteX6" fmla="*/ 4981336 w 10609336"/>
                <a:gd name="connsiteY6" fmla="*/ 13427 h 927927"/>
                <a:gd name="connsiteX7" fmla="*/ 10609336 w 10609336"/>
                <a:gd name="connsiteY7" fmla="*/ 463964 h 927927"/>
                <a:gd name="connsiteX0" fmla="*/ 5492790 w 10609336"/>
                <a:gd name="connsiteY0" fmla="*/ 927927 h 927927"/>
                <a:gd name="connsiteX1" fmla="*/ 20693 w 10609336"/>
                <a:gd name="connsiteY1" fmla="*/ 927927 h 927927"/>
                <a:gd name="connsiteX2" fmla="*/ 2605284 w 10609336"/>
                <a:gd name="connsiteY2" fmla="*/ 463964 h 927927"/>
                <a:gd name="connsiteX3" fmla="*/ 19623 w 10609336"/>
                <a:gd name="connsiteY3" fmla="*/ 22035 h 927927"/>
                <a:gd name="connsiteX4" fmla="*/ 201912 w 10609336"/>
                <a:gd name="connsiteY4" fmla="*/ 0 h 927927"/>
                <a:gd name="connsiteX5" fmla="*/ 4616770 w 10609336"/>
                <a:gd name="connsiteY5" fmla="*/ 0 h 927927"/>
                <a:gd name="connsiteX6" fmla="*/ 4981336 w 10609336"/>
                <a:gd name="connsiteY6" fmla="*/ 13427 h 927927"/>
                <a:gd name="connsiteX7" fmla="*/ 10609336 w 10609336"/>
                <a:gd name="connsiteY7" fmla="*/ 463964 h 927927"/>
                <a:gd name="connsiteX0" fmla="*/ 5486440 w 10602986"/>
                <a:gd name="connsiteY0" fmla="*/ 927927 h 927927"/>
                <a:gd name="connsiteX1" fmla="*/ 14343 w 10602986"/>
                <a:gd name="connsiteY1" fmla="*/ 927927 h 927927"/>
                <a:gd name="connsiteX2" fmla="*/ 2598934 w 10602986"/>
                <a:gd name="connsiteY2" fmla="*/ 463964 h 927927"/>
                <a:gd name="connsiteX3" fmla="*/ 13273 w 10602986"/>
                <a:gd name="connsiteY3" fmla="*/ 22035 h 927927"/>
                <a:gd name="connsiteX4" fmla="*/ 195562 w 10602986"/>
                <a:gd name="connsiteY4" fmla="*/ 0 h 927927"/>
                <a:gd name="connsiteX5" fmla="*/ 4610420 w 10602986"/>
                <a:gd name="connsiteY5" fmla="*/ 0 h 927927"/>
                <a:gd name="connsiteX6" fmla="*/ 4974986 w 10602986"/>
                <a:gd name="connsiteY6" fmla="*/ 13427 h 927927"/>
                <a:gd name="connsiteX7" fmla="*/ 10602986 w 10602986"/>
                <a:gd name="connsiteY7" fmla="*/ 463964 h 927927"/>
                <a:gd name="connsiteX0" fmla="*/ 5487758 w 10604304"/>
                <a:gd name="connsiteY0" fmla="*/ 927927 h 927927"/>
                <a:gd name="connsiteX1" fmla="*/ 15661 w 10604304"/>
                <a:gd name="connsiteY1" fmla="*/ 927927 h 927927"/>
                <a:gd name="connsiteX2" fmla="*/ 2600252 w 10604304"/>
                <a:gd name="connsiteY2" fmla="*/ 463964 h 927927"/>
                <a:gd name="connsiteX3" fmla="*/ 14591 w 10604304"/>
                <a:gd name="connsiteY3" fmla="*/ 22035 h 927927"/>
                <a:gd name="connsiteX4" fmla="*/ 196880 w 10604304"/>
                <a:gd name="connsiteY4" fmla="*/ 0 h 927927"/>
                <a:gd name="connsiteX5" fmla="*/ 4611738 w 10604304"/>
                <a:gd name="connsiteY5" fmla="*/ 0 h 927927"/>
                <a:gd name="connsiteX6" fmla="*/ 4976304 w 10604304"/>
                <a:gd name="connsiteY6" fmla="*/ 13427 h 927927"/>
                <a:gd name="connsiteX7" fmla="*/ 10604304 w 10604304"/>
                <a:gd name="connsiteY7" fmla="*/ 463964 h 927927"/>
                <a:gd name="connsiteX0" fmla="*/ 5488032 w 10604578"/>
                <a:gd name="connsiteY0" fmla="*/ 927927 h 927927"/>
                <a:gd name="connsiteX1" fmla="*/ 15935 w 10604578"/>
                <a:gd name="connsiteY1" fmla="*/ 927927 h 927927"/>
                <a:gd name="connsiteX2" fmla="*/ 2600526 w 10604578"/>
                <a:gd name="connsiteY2" fmla="*/ 463964 h 927927"/>
                <a:gd name="connsiteX3" fmla="*/ 14865 w 10604578"/>
                <a:gd name="connsiteY3" fmla="*/ 22035 h 927927"/>
                <a:gd name="connsiteX4" fmla="*/ 152951 w 10604578"/>
                <a:gd name="connsiteY4" fmla="*/ 0 h 927927"/>
                <a:gd name="connsiteX5" fmla="*/ 4612012 w 10604578"/>
                <a:gd name="connsiteY5" fmla="*/ 0 h 927927"/>
                <a:gd name="connsiteX6" fmla="*/ 4976578 w 10604578"/>
                <a:gd name="connsiteY6" fmla="*/ 13427 h 927927"/>
                <a:gd name="connsiteX7" fmla="*/ 10604578 w 10604578"/>
                <a:gd name="connsiteY7" fmla="*/ 463964 h 927927"/>
                <a:gd name="connsiteX0" fmla="*/ 5488032 w 10604578"/>
                <a:gd name="connsiteY0" fmla="*/ 927927 h 927927"/>
                <a:gd name="connsiteX1" fmla="*/ 15935 w 10604578"/>
                <a:gd name="connsiteY1" fmla="*/ 927927 h 927927"/>
                <a:gd name="connsiteX2" fmla="*/ 2600526 w 10604578"/>
                <a:gd name="connsiteY2" fmla="*/ 463964 h 927927"/>
                <a:gd name="connsiteX3" fmla="*/ 14865 w 10604578"/>
                <a:gd name="connsiteY3" fmla="*/ 22035 h 927927"/>
                <a:gd name="connsiteX4" fmla="*/ 152951 w 10604578"/>
                <a:gd name="connsiteY4" fmla="*/ 0 h 927927"/>
                <a:gd name="connsiteX5" fmla="*/ 4612012 w 10604578"/>
                <a:gd name="connsiteY5" fmla="*/ 0 h 927927"/>
                <a:gd name="connsiteX6" fmla="*/ 5087048 w 10604578"/>
                <a:gd name="connsiteY6" fmla="*/ 22035 h 927927"/>
                <a:gd name="connsiteX7" fmla="*/ 10604578 w 10604578"/>
                <a:gd name="connsiteY7" fmla="*/ 463964 h 927927"/>
                <a:gd name="connsiteX0" fmla="*/ 5488032 w 7672708"/>
                <a:gd name="connsiteY0" fmla="*/ 927927 h 927927"/>
                <a:gd name="connsiteX1" fmla="*/ 15935 w 7672708"/>
                <a:gd name="connsiteY1" fmla="*/ 927927 h 927927"/>
                <a:gd name="connsiteX2" fmla="*/ 2600526 w 7672708"/>
                <a:gd name="connsiteY2" fmla="*/ 463964 h 927927"/>
                <a:gd name="connsiteX3" fmla="*/ 14865 w 7672708"/>
                <a:gd name="connsiteY3" fmla="*/ 22035 h 927927"/>
                <a:gd name="connsiteX4" fmla="*/ 152951 w 7672708"/>
                <a:gd name="connsiteY4" fmla="*/ 0 h 927927"/>
                <a:gd name="connsiteX5" fmla="*/ 4612012 w 7672708"/>
                <a:gd name="connsiteY5" fmla="*/ 0 h 927927"/>
                <a:gd name="connsiteX6" fmla="*/ 5087048 w 7672708"/>
                <a:gd name="connsiteY6" fmla="*/ 22035 h 927927"/>
                <a:gd name="connsiteX7" fmla="*/ 7672708 w 7672708"/>
                <a:gd name="connsiteY7" fmla="*/ 463964 h 927927"/>
                <a:gd name="connsiteX0" fmla="*/ 5488032 w 7672708"/>
                <a:gd name="connsiteY0" fmla="*/ 927927 h 927927"/>
                <a:gd name="connsiteX1" fmla="*/ 15935 w 7672708"/>
                <a:gd name="connsiteY1" fmla="*/ 927927 h 927927"/>
                <a:gd name="connsiteX2" fmla="*/ 2600526 w 7672708"/>
                <a:gd name="connsiteY2" fmla="*/ 463964 h 927927"/>
                <a:gd name="connsiteX3" fmla="*/ 14865 w 7672708"/>
                <a:gd name="connsiteY3" fmla="*/ 22035 h 927927"/>
                <a:gd name="connsiteX4" fmla="*/ 152951 w 7672708"/>
                <a:gd name="connsiteY4" fmla="*/ 0 h 927927"/>
                <a:gd name="connsiteX5" fmla="*/ 4612012 w 7672708"/>
                <a:gd name="connsiteY5" fmla="*/ 0 h 927927"/>
                <a:gd name="connsiteX6" fmla="*/ 5087048 w 7672708"/>
                <a:gd name="connsiteY6" fmla="*/ 22035 h 927927"/>
                <a:gd name="connsiteX7" fmla="*/ 7672708 w 7672708"/>
                <a:gd name="connsiteY7" fmla="*/ 463964 h 927927"/>
                <a:gd name="connsiteX0" fmla="*/ 5488032 w 7672708"/>
                <a:gd name="connsiteY0" fmla="*/ 927927 h 927927"/>
                <a:gd name="connsiteX1" fmla="*/ 15935 w 7672708"/>
                <a:gd name="connsiteY1" fmla="*/ 927927 h 927927"/>
                <a:gd name="connsiteX2" fmla="*/ 2600526 w 7672708"/>
                <a:gd name="connsiteY2" fmla="*/ 463964 h 927927"/>
                <a:gd name="connsiteX3" fmla="*/ 14865 w 7672708"/>
                <a:gd name="connsiteY3" fmla="*/ 22035 h 927927"/>
                <a:gd name="connsiteX4" fmla="*/ 152951 w 7672708"/>
                <a:gd name="connsiteY4" fmla="*/ 0 h 927927"/>
                <a:gd name="connsiteX5" fmla="*/ 4612012 w 7672708"/>
                <a:gd name="connsiteY5" fmla="*/ 0 h 927927"/>
                <a:gd name="connsiteX6" fmla="*/ 5087048 w 7672708"/>
                <a:gd name="connsiteY6" fmla="*/ 22035 h 927927"/>
                <a:gd name="connsiteX7" fmla="*/ 7672708 w 7672708"/>
                <a:gd name="connsiteY7" fmla="*/ 463964 h 927927"/>
                <a:gd name="connsiteX0" fmla="*/ 5488032 w 7672708"/>
                <a:gd name="connsiteY0" fmla="*/ 927927 h 927927"/>
                <a:gd name="connsiteX1" fmla="*/ 15935 w 7672708"/>
                <a:gd name="connsiteY1" fmla="*/ 927927 h 927927"/>
                <a:gd name="connsiteX2" fmla="*/ 2600526 w 7672708"/>
                <a:gd name="connsiteY2" fmla="*/ 463964 h 927927"/>
                <a:gd name="connsiteX3" fmla="*/ 14865 w 7672708"/>
                <a:gd name="connsiteY3" fmla="*/ 22035 h 927927"/>
                <a:gd name="connsiteX4" fmla="*/ 152951 w 7672708"/>
                <a:gd name="connsiteY4" fmla="*/ 0 h 927927"/>
                <a:gd name="connsiteX5" fmla="*/ 4810877 w 7672708"/>
                <a:gd name="connsiteY5" fmla="*/ 0 h 927927"/>
                <a:gd name="connsiteX6" fmla="*/ 5087048 w 7672708"/>
                <a:gd name="connsiteY6" fmla="*/ 22035 h 927927"/>
                <a:gd name="connsiteX7" fmla="*/ 7672708 w 7672708"/>
                <a:gd name="connsiteY7" fmla="*/ 463964 h 927927"/>
                <a:gd name="connsiteX0" fmla="*/ 5474752 w 7672708"/>
                <a:gd name="connsiteY0" fmla="*/ 927927 h 927927"/>
                <a:gd name="connsiteX1" fmla="*/ 15935 w 7672708"/>
                <a:gd name="connsiteY1" fmla="*/ 927927 h 927927"/>
                <a:gd name="connsiteX2" fmla="*/ 2600526 w 7672708"/>
                <a:gd name="connsiteY2" fmla="*/ 463964 h 927927"/>
                <a:gd name="connsiteX3" fmla="*/ 14865 w 7672708"/>
                <a:gd name="connsiteY3" fmla="*/ 22035 h 927927"/>
                <a:gd name="connsiteX4" fmla="*/ 152951 w 7672708"/>
                <a:gd name="connsiteY4" fmla="*/ 0 h 927927"/>
                <a:gd name="connsiteX5" fmla="*/ 4810877 w 7672708"/>
                <a:gd name="connsiteY5" fmla="*/ 0 h 927927"/>
                <a:gd name="connsiteX6" fmla="*/ 5087048 w 7672708"/>
                <a:gd name="connsiteY6" fmla="*/ 22035 h 927927"/>
                <a:gd name="connsiteX7" fmla="*/ 7672708 w 7672708"/>
                <a:gd name="connsiteY7" fmla="*/ 463964 h 927927"/>
                <a:gd name="connsiteX0" fmla="*/ 5474755 w 7672711"/>
                <a:gd name="connsiteY0" fmla="*/ 927927 h 927927"/>
                <a:gd name="connsiteX1" fmla="*/ 15938 w 7672711"/>
                <a:gd name="connsiteY1" fmla="*/ 927927 h 927927"/>
                <a:gd name="connsiteX2" fmla="*/ 2600529 w 7672711"/>
                <a:gd name="connsiteY2" fmla="*/ 463964 h 927927"/>
                <a:gd name="connsiteX3" fmla="*/ 14868 w 7672711"/>
                <a:gd name="connsiteY3" fmla="*/ 22035 h 927927"/>
                <a:gd name="connsiteX4" fmla="*/ 152954 w 7672711"/>
                <a:gd name="connsiteY4" fmla="*/ 0 h 927927"/>
                <a:gd name="connsiteX5" fmla="*/ 4810880 w 7672711"/>
                <a:gd name="connsiteY5" fmla="*/ 0 h 927927"/>
                <a:gd name="connsiteX6" fmla="*/ 5087051 w 7672711"/>
                <a:gd name="connsiteY6" fmla="*/ 22035 h 927927"/>
                <a:gd name="connsiteX7" fmla="*/ 7672711 w 7672711"/>
                <a:gd name="connsiteY7" fmla="*/ 463964 h 927927"/>
                <a:gd name="connsiteX0" fmla="*/ 5474755 w 7672711"/>
                <a:gd name="connsiteY0" fmla="*/ 927927 h 927927"/>
                <a:gd name="connsiteX1" fmla="*/ 15938 w 7672711"/>
                <a:gd name="connsiteY1" fmla="*/ 927927 h 927927"/>
                <a:gd name="connsiteX2" fmla="*/ 1725305 w 7672711"/>
                <a:gd name="connsiteY2" fmla="*/ 463964 h 927927"/>
                <a:gd name="connsiteX3" fmla="*/ 14868 w 7672711"/>
                <a:gd name="connsiteY3" fmla="*/ 22035 h 927927"/>
                <a:gd name="connsiteX4" fmla="*/ 152954 w 7672711"/>
                <a:gd name="connsiteY4" fmla="*/ 0 h 927927"/>
                <a:gd name="connsiteX5" fmla="*/ 4810880 w 7672711"/>
                <a:gd name="connsiteY5" fmla="*/ 0 h 927927"/>
                <a:gd name="connsiteX6" fmla="*/ 5087051 w 7672711"/>
                <a:gd name="connsiteY6" fmla="*/ 22035 h 927927"/>
                <a:gd name="connsiteX7" fmla="*/ 7672711 w 7672711"/>
                <a:gd name="connsiteY7" fmla="*/ 463964 h 927927"/>
                <a:gd name="connsiteX0" fmla="*/ 5474755 w 7672711"/>
                <a:gd name="connsiteY0" fmla="*/ 927927 h 927927"/>
                <a:gd name="connsiteX1" fmla="*/ 15938 w 7672711"/>
                <a:gd name="connsiteY1" fmla="*/ 927927 h 927927"/>
                <a:gd name="connsiteX2" fmla="*/ 1725305 w 7672711"/>
                <a:gd name="connsiteY2" fmla="*/ 463964 h 927927"/>
                <a:gd name="connsiteX3" fmla="*/ 14868 w 7672711"/>
                <a:gd name="connsiteY3" fmla="*/ 22035 h 927927"/>
                <a:gd name="connsiteX4" fmla="*/ 152954 w 7672711"/>
                <a:gd name="connsiteY4" fmla="*/ 0 h 927927"/>
                <a:gd name="connsiteX5" fmla="*/ 4810880 w 7672711"/>
                <a:gd name="connsiteY5" fmla="*/ 0 h 927927"/>
                <a:gd name="connsiteX6" fmla="*/ 5087051 w 7672711"/>
                <a:gd name="connsiteY6" fmla="*/ 22035 h 927927"/>
                <a:gd name="connsiteX7" fmla="*/ 7672711 w 7672711"/>
                <a:gd name="connsiteY7" fmla="*/ 463964 h 927927"/>
                <a:gd name="connsiteX0" fmla="*/ 5474755 w 7672711"/>
                <a:gd name="connsiteY0" fmla="*/ 927927 h 927927"/>
                <a:gd name="connsiteX1" fmla="*/ 15938 w 7672711"/>
                <a:gd name="connsiteY1" fmla="*/ 927927 h 927927"/>
                <a:gd name="connsiteX2" fmla="*/ 1725305 w 7672711"/>
                <a:gd name="connsiteY2" fmla="*/ 463964 h 927927"/>
                <a:gd name="connsiteX3" fmla="*/ 14868 w 7672711"/>
                <a:gd name="connsiteY3" fmla="*/ 22035 h 927927"/>
                <a:gd name="connsiteX4" fmla="*/ 152954 w 7672711"/>
                <a:gd name="connsiteY4" fmla="*/ 0 h 927927"/>
                <a:gd name="connsiteX5" fmla="*/ 4810880 w 7672711"/>
                <a:gd name="connsiteY5" fmla="*/ 0 h 927927"/>
                <a:gd name="connsiteX6" fmla="*/ 5087051 w 7672711"/>
                <a:gd name="connsiteY6" fmla="*/ 22035 h 927927"/>
                <a:gd name="connsiteX7" fmla="*/ 7672711 w 7672711"/>
                <a:gd name="connsiteY7" fmla="*/ 463964 h 927927"/>
                <a:gd name="connsiteX0" fmla="*/ 5468141 w 7666097"/>
                <a:gd name="connsiteY0" fmla="*/ 927927 h 927927"/>
                <a:gd name="connsiteX1" fmla="*/ 9324 w 7666097"/>
                <a:gd name="connsiteY1" fmla="*/ 927927 h 927927"/>
                <a:gd name="connsiteX2" fmla="*/ 1718691 w 7666097"/>
                <a:gd name="connsiteY2" fmla="*/ 463964 h 927927"/>
                <a:gd name="connsiteX3" fmla="*/ 8254 w 7666097"/>
                <a:gd name="connsiteY3" fmla="*/ 22035 h 927927"/>
                <a:gd name="connsiteX4" fmla="*/ 146340 w 7666097"/>
                <a:gd name="connsiteY4" fmla="*/ 0 h 927927"/>
                <a:gd name="connsiteX5" fmla="*/ 4804266 w 7666097"/>
                <a:gd name="connsiteY5" fmla="*/ 0 h 927927"/>
                <a:gd name="connsiteX6" fmla="*/ 5080437 w 7666097"/>
                <a:gd name="connsiteY6" fmla="*/ 22035 h 927927"/>
                <a:gd name="connsiteX7" fmla="*/ 7666097 w 7666097"/>
                <a:gd name="connsiteY7" fmla="*/ 463964 h 927927"/>
                <a:gd name="connsiteX0" fmla="*/ 5469436 w 7667392"/>
                <a:gd name="connsiteY0" fmla="*/ 927927 h 927927"/>
                <a:gd name="connsiteX1" fmla="*/ 10619 w 7667392"/>
                <a:gd name="connsiteY1" fmla="*/ 927927 h 927927"/>
                <a:gd name="connsiteX2" fmla="*/ 1719986 w 7667392"/>
                <a:gd name="connsiteY2" fmla="*/ 463964 h 927927"/>
                <a:gd name="connsiteX3" fmla="*/ 9549 w 7667392"/>
                <a:gd name="connsiteY3" fmla="*/ 22035 h 927927"/>
                <a:gd name="connsiteX4" fmla="*/ 147635 w 7667392"/>
                <a:gd name="connsiteY4" fmla="*/ 0 h 927927"/>
                <a:gd name="connsiteX5" fmla="*/ 4805561 w 7667392"/>
                <a:gd name="connsiteY5" fmla="*/ 0 h 927927"/>
                <a:gd name="connsiteX6" fmla="*/ 5081732 w 7667392"/>
                <a:gd name="connsiteY6" fmla="*/ 22035 h 927927"/>
                <a:gd name="connsiteX7" fmla="*/ 7667392 w 7667392"/>
                <a:gd name="connsiteY7" fmla="*/ 463964 h 927927"/>
                <a:gd name="connsiteX0" fmla="*/ 5469721 w 7667677"/>
                <a:gd name="connsiteY0" fmla="*/ 927927 h 927927"/>
                <a:gd name="connsiteX1" fmla="*/ 10904 w 7667677"/>
                <a:gd name="connsiteY1" fmla="*/ 927927 h 927927"/>
                <a:gd name="connsiteX2" fmla="*/ 1720271 w 7667677"/>
                <a:gd name="connsiteY2" fmla="*/ 463964 h 927927"/>
                <a:gd name="connsiteX3" fmla="*/ 9834 w 7667677"/>
                <a:gd name="connsiteY3" fmla="*/ 22035 h 927927"/>
                <a:gd name="connsiteX4" fmla="*/ 101178 w 7667677"/>
                <a:gd name="connsiteY4" fmla="*/ 0 h 927927"/>
                <a:gd name="connsiteX5" fmla="*/ 4805846 w 7667677"/>
                <a:gd name="connsiteY5" fmla="*/ 0 h 927927"/>
                <a:gd name="connsiteX6" fmla="*/ 5082017 w 7667677"/>
                <a:gd name="connsiteY6" fmla="*/ 22035 h 927927"/>
                <a:gd name="connsiteX7" fmla="*/ 7667677 w 7667677"/>
                <a:gd name="connsiteY7" fmla="*/ 463964 h 927927"/>
                <a:gd name="connsiteX0" fmla="*/ 5469721 w 7667677"/>
                <a:gd name="connsiteY0" fmla="*/ 927927 h 927927"/>
                <a:gd name="connsiteX1" fmla="*/ 10904 w 7667677"/>
                <a:gd name="connsiteY1" fmla="*/ 927927 h 927927"/>
                <a:gd name="connsiteX2" fmla="*/ 1720271 w 7667677"/>
                <a:gd name="connsiteY2" fmla="*/ 463964 h 927927"/>
                <a:gd name="connsiteX3" fmla="*/ 9834 w 7667677"/>
                <a:gd name="connsiteY3" fmla="*/ 22035 h 927927"/>
                <a:gd name="connsiteX4" fmla="*/ 101178 w 7667677"/>
                <a:gd name="connsiteY4" fmla="*/ 0 h 927927"/>
                <a:gd name="connsiteX5" fmla="*/ 4805846 w 7667677"/>
                <a:gd name="connsiteY5" fmla="*/ 0 h 927927"/>
                <a:gd name="connsiteX6" fmla="*/ 5155093 w 7667677"/>
                <a:gd name="connsiteY6" fmla="*/ 22035 h 927927"/>
                <a:gd name="connsiteX7" fmla="*/ 7667677 w 7667677"/>
                <a:gd name="connsiteY7" fmla="*/ 463964 h 927927"/>
                <a:gd name="connsiteX0" fmla="*/ 5469721 w 6865530"/>
                <a:gd name="connsiteY0" fmla="*/ 927927 h 927927"/>
                <a:gd name="connsiteX1" fmla="*/ 10904 w 6865530"/>
                <a:gd name="connsiteY1" fmla="*/ 927927 h 927927"/>
                <a:gd name="connsiteX2" fmla="*/ 1720271 w 6865530"/>
                <a:gd name="connsiteY2" fmla="*/ 463964 h 927927"/>
                <a:gd name="connsiteX3" fmla="*/ 9834 w 6865530"/>
                <a:gd name="connsiteY3" fmla="*/ 22035 h 927927"/>
                <a:gd name="connsiteX4" fmla="*/ 101178 w 6865530"/>
                <a:gd name="connsiteY4" fmla="*/ 0 h 927927"/>
                <a:gd name="connsiteX5" fmla="*/ 4805846 w 6865530"/>
                <a:gd name="connsiteY5" fmla="*/ 0 h 927927"/>
                <a:gd name="connsiteX6" fmla="*/ 5155093 w 6865530"/>
                <a:gd name="connsiteY6" fmla="*/ 22035 h 927927"/>
                <a:gd name="connsiteX7" fmla="*/ 6865530 w 6865530"/>
                <a:gd name="connsiteY7" fmla="*/ 463964 h 927927"/>
                <a:gd name="connsiteX0" fmla="*/ 5469721 w 6865530"/>
                <a:gd name="connsiteY0" fmla="*/ 927927 h 927927"/>
                <a:gd name="connsiteX1" fmla="*/ 10904 w 6865530"/>
                <a:gd name="connsiteY1" fmla="*/ 927927 h 927927"/>
                <a:gd name="connsiteX2" fmla="*/ 1720271 w 6865530"/>
                <a:gd name="connsiteY2" fmla="*/ 463964 h 927927"/>
                <a:gd name="connsiteX3" fmla="*/ 9834 w 6865530"/>
                <a:gd name="connsiteY3" fmla="*/ 22035 h 927927"/>
                <a:gd name="connsiteX4" fmla="*/ 101178 w 6865530"/>
                <a:gd name="connsiteY4" fmla="*/ 0 h 927927"/>
                <a:gd name="connsiteX5" fmla="*/ 4805846 w 6865530"/>
                <a:gd name="connsiteY5" fmla="*/ 0 h 927927"/>
                <a:gd name="connsiteX6" fmla="*/ 5155093 w 6865530"/>
                <a:gd name="connsiteY6" fmla="*/ 22035 h 927927"/>
                <a:gd name="connsiteX7" fmla="*/ 6865530 w 6865530"/>
                <a:gd name="connsiteY7" fmla="*/ 463964 h 927927"/>
                <a:gd name="connsiteX0" fmla="*/ 5469721 w 6865530"/>
                <a:gd name="connsiteY0" fmla="*/ 927927 h 927927"/>
                <a:gd name="connsiteX1" fmla="*/ 10904 w 6865530"/>
                <a:gd name="connsiteY1" fmla="*/ 927927 h 927927"/>
                <a:gd name="connsiteX2" fmla="*/ 1720271 w 6865530"/>
                <a:gd name="connsiteY2" fmla="*/ 463964 h 927927"/>
                <a:gd name="connsiteX3" fmla="*/ 9834 w 6865530"/>
                <a:gd name="connsiteY3" fmla="*/ 22035 h 927927"/>
                <a:gd name="connsiteX4" fmla="*/ 101178 w 6865530"/>
                <a:gd name="connsiteY4" fmla="*/ 0 h 927927"/>
                <a:gd name="connsiteX5" fmla="*/ 4805846 w 6865530"/>
                <a:gd name="connsiteY5" fmla="*/ 0 h 927927"/>
                <a:gd name="connsiteX6" fmla="*/ 5155093 w 6865530"/>
                <a:gd name="connsiteY6" fmla="*/ 22035 h 927927"/>
                <a:gd name="connsiteX7" fmla="*/ 6865530 w 6865530"/>
                <a:gd name="connsiteY7" fmla="*/ 463964 h 927927"/>
                <a:gd name="connsiteX0" fmla="*/ 5469721 w 6865530"/>
                <a:gd name="connsiteY0" fmla="*/ 927927 h 927927"/>
                <a:gd name="connsiteX1" fmla="*/ 10904 w 6865530"/>
                <a:gd name="connsiteY1" fmla="*/ 927927 h 927927"/>
                <a:gd name="connsiteX2" fmla="*/ 1720271 w 6865530"/>
                <a:gd name="connsiteY2" fmla="*/ 463964 h 927927"/>
                <a:gd name="connsiteX3" fmla="*/ 9834 w 6865530"/>
                <a:gd name="connsiteY3" fmla="*/ 22035 h 927927"/>
                <a:gd name="connsiteX4" fmla="*/ 101178 w 6865530"/>
                <a:gd name="connsiteY4" fmla="*/ 0 h 927927"/>
                <a:gd name="connsiteX5" fmla="*/ 4972404 w 6865530"/>
                <a:gd name="connsiteY5" fmla="*/ 0 h 927927"/>
                <a:gd name="connsiteX6" fmla="*/ 5155093 w 6865530"/>
                <a:gd name="connsiteY6" fmla="*/ 22035 h 927927"/>
                <a:gd name="connsiteX7" fmla="*/ 6865530 w 6865530"/>
                <a:gd name="connsiteY7" fmla="*/ 463964 h 927927"/>
                <a:gd name="connsiteX0" fmla="*/ 5411928 w 6865530"/>
                <a:gd name="connsiteY0" fmla="*/ 927927 h 927927"/>
                <a:gd name="connsiteX1" fmla="*/ 10904 w 6865530"/>
                <a:gd name="connsiteY1" fmla="*/ 927927 h 927927"/>
                <a:gd name="connsiteX2" fmla="*/ 1720271 w 6865530"/>
                <a:gd name="connsiteY2" fmla="*/ 463964 h 927927"/>
                <a:gd name="connsiteX3" fmla="*/ 9834 w 6865530"/>
                <a:gd name="connsiteY3" fmla="*/ 22035 h 927927"/>
                <a:gd name="connsiteX4" fmla="*/ 101178 w 6865530"/>
                <a:gd name="connsiteY4" fmla="*/ 0 h 927927"/>
                <a:gd name="connsiteX5" fmla="*/ 4972404 w 6865530"/>
                <a:gd name="connsiteY5" fmla="*/ 0 h 927927"/>
                <a:gd name="connsiteX6" fmla="*/ 5155093 w 6865530"/>
                <a:gd name="connsiteY6" fmla="*/ 22035 h 927927"/>
                <a:gd name="connsiteX7" fmla="*/ 6865530 w 6865530"/>
                <a:gd name="connsiteY7" fmla="*/ 463964 h 927927"/>
                <a:gd name="connsiteX0" fmla="*/ 5411928 w 6865530"/>
                <a:gd name="connsiteY0" fmla="*/ 927927 h 927927"/>
                <a:gd name="connsiteX1" fmla="*/ 10904 w 6865530"/>
                <a:gd name="connsiteY1" fmla="*/ 927927 h 927927"/>
                <a:gd name="connsiteX2" fmla="*/ 1720271 w 6865530"/>
                <a:gd name="connsiteY2" fmla="*/ 463964 h 927927"/>
                <a:gd name="connsiteX3" fmla="*/ 9834 w 6865530"/>
                <a:gd name="connsiteY3" fmla="*/ 22035 h 927927"/>
                <a:gd name="connsiteX4" fmla="*/ 101178 w 6865530"/>
                <a:gd name="connsiteY4" fmla="*/ 0 h 927927"/>
                <a:gd name="connsiteX5" fmla="*/ 4972404 w 6865530"/>
                <a:gd name="connsiteY5" fmla="*/ 0 h 927927"/>
                <a:gd name="connsiteX6" fmla="*/ 5155093 w 6865530"/>
                <a:gd name="connsiteY6" fmla="*/ 22035 h 927927"/>
                <a:gd name="connsiteX7" fmla="*/ 6865530 w 6865530"/>
                <a:gd name="connsiteY7" fmla="*/ 463964 h 927927"/>
                <a:gd name="connsiteX0" fmla="*/ 5411928 w 6865530"/>
                <a:gd name="connsiteY0" fmla="*/ 927927 h 927927"/>
                <a:gd name="connsiteX1" fmla="*/ 10904 w 6865530"/>
                <a:gd name="connsiteY1" fmla="*/ 927927 h 927927"/>
                <a:gd name="connsiteX2" fmla="*/ 790098 w 6865530"/>
                <a:gd name="connsiteY2" fmla="*/ 463964 h 927927"/>
                <a:gd name="connsiteX3" fmla="*/ 9834 w 6865530"/>
                <a:gd name="connsiteY3" fmla="*/ 22035 h 927927"/>
                <a:gd name="connsiteX4" fmla="*/ 101178 w 6865530"/>
                <a:gd name="connsiteY4" fmla="*/ 0 h 927927"/>
                <a:gd name="connsiteX5" fmla="*/ 4972404 w 6865530"/>
                <a:gd name="connsiteY5" fmla="*/ 0 h 927927"/>
                <a:gd name="connsiteX6" fmla="*/ 5155093 w 6865530"/>
                <a:gd name="connsiteY6" fmla="*/ 22035 h 927927"/>
                <a:gd name="connsiteX7" fmla="*/ 6865530 w 6865530"/>
                <a:gd name="connsiteY7" fmla="*/ 463964 h 927927"/>
                <a:gd name="connsiteX0" fmla="*/ 5411928 w 6865530"/>
                <a:gd name="connsiteY0" fmla="*/ 927927 h 927927"/>
                <a:gd name="connsiteX1" fmla="*/ 10904 w 6865530"/>
                <a:gd name="connsiteY1" fmla="*/ 927927 h 927927"/>
                <a:gd name="connsiteX2" fmla="*/ 790098 w 6865530"/>
                <a:gd name="connsiteY2" fmla="*/ 463964 h 927927"/>
                <a:gd name="connsiteX3" fmla="*/ 9834 w 6865530"/>
                <a:gd name="connsiteY3" fmla="*/ 22035 h 927927"/>
                <a:gd name="connsiteX4" fmla="*/ 101178 w 6865530"/>
                <a:gd name="connsiteY4" fmla="*/ 0 h 927927"/>
                <a:gd name="connsiteX5" fmla="*/ 4972404 w 6865530"/>
                <a:gd name="connsiteY5" fmla="*/ 0 h 927927"/>
                <a:gd name="connsiteX6" fmla="*/ 5155093 w 6865530"/>
                <a:gd name="connsiteY6" fmla="*/ 22035 h 927927"/>
                <a:gd name="connsiteX7" fmla="*/ 6865530 w 6865530"/>
                <a:gd name="connsiteY7" fmla="*/ 463964 h 927927"/>
                <a:gd name="connsiteX0" fmla="*/ 5411928 w 6865530"/>
                <a:gd name="connsiteY0" fmla="*/ 927927 h 927927"/>
                <a:gd name="connsiteX1" fmla="*/ 10904 w 6865530"/>
                <a:gd name="connsiteY1" fmla="*/ 927927 h 927927"/>
                <a:gd name="connsiteX2" fmla="*/ 790098 w 6865530"/>
                <a:gd name="connsiteY2" fmla="*/ 463964 h 927927"/>
                <a:gd name="connsiteX3" fmla="*/ 9834 w 6865530"/>
                <a:gd name="connsiteY3" fmla="*/ 22035 h 927927"/>
                <a:gd name="connsiteX4" fmla="*/ 101178 w 6865530"/>
                <a:gd name="connsiteY4" fmla="*/ 0 h 927927"/>
                <a:gd name="connsiteX5" fmla="*/ 4972404 w 6865530"/>
                <a:gd name="connsiteY5" fmla="*/ 0 h 927927"/>
                <a:gd name="connsiteX6" fmla="*/ 5155093 w 6865530"/>
                <a:gd name="connsiteY6" fmla="*/ 22035 h 927927"/>
                <a:gd name="connsiteX7" fmla="*/ 6865530 w 6865530"/>
                <a:gd name="connsiteY7" fmla="*/ 463964 h 927927"/>
                <a:gd name="connsiteX0" fmla="*/ 5405204 w 6858806"/>
                <a:gd name="connsiteY0" fmla="*/ 927927 h 927927"/>
                <a:gd name="connsiteX1" fmla="*/ 4180 w 6858806"/>
                <a:gd name="connsiteY1" fmla="*/ 927927 h 927927"/>
                <a:gd name="connsiteX2" fmla="*/ 783374 w 6858806"/>
                <a:gd name="connsiteY2" fmla="*/ 463964 h 927927"/>
                <a:gd name="connsiteX3" fmla="*/ 3110 w 6858806"/>
                <a:gd name="connsiteY3" fmla="*/ 22035 h 927927"/>
                <a:gd name="connsiteX4" fmla="*/ 94454 w 6858806"/>
                <a:gd name="connsiteY4" fmla="*/ 0 h 927927"/>
                <a:gd name="connsiteX5" fmla="*/ 4965680 w 6858806"/>
                <a:gd name="connsiteY5" fmla="*/ 0 h 927927"/>
                <a:gd name="connsiteX6" fmla="*/ 5148369 w 6858806"/>
                <a:gd name="connsiteY6" fmla="*/ 22035 h 927927"/>
                <a:gd name="connsiteX7" fmla="*/ 6858806 w 6858806"/>
                <a:gd name="connsiteY7" fmla="*/ 463964 h 927927"/>
                <a:gd name="connsiteX0" fmla="*/ 5406302 w 6859904"/>
                <a:gd name="connsiteY0" fmla="*/ 927927 h 927927"/>
                <a:gd name="connsiteX1" fmla="*/ 5278 w 6859904"/>
                <a:gd name="connsiteY1" fmla="*/ 927927 h 927927"/>
                <a:gd name="connsiteX2" fmla="*/ 784472 w 6859904"/>
                <a:gd name="connsiteY2" fmla="*/ 463964 h 927927"/>
                <a:gd name="connsiteX3" fmla="*/ 4208 w 6859904"/>
                <a:gd name="connsiteY3" fmla="*/ 22035 h 927927"/>
                <a:gd name="connsiteX4" fmla="*/ 95552 w 6859904"/>
                <a:gd name="connsiteY4" fmla="*/ 0 h 927927"/>
                <a:gd name="connsiteX5" fmla="*/ 4966778 w 6859904"/>
                <a:gd name="connsiteY5" fmla="*/ 0 h 927927"/>
                <a:gd name="connsiteX6" fmla="*/ 5149467 w 6859904"/>
                <a:gd name="connsiteY6" fmla="*/ 22035 h 927927"/>
                <a:gd name="connsiteX7" fmla="*/ 6859904 w 6859904"/>
                <a:gd name="connsiteY7" fmla="*/ 463964 h 927927"/>
                <a:gd name="connsiteX0" fmla="*/ 5406580 w 6860182"/>
                <a:gd name="connsiteY0" fmla="*/ 927927 h 927927"/>
                <a:gd name="connsiteX1" fmla="*/ 5556 w 6860182"/>
                <a:gd name="connsiteY1" fmla="*/ 927927 h 927927"/>
                <a:gd name="connsiteX2" fmla="*/ 784750 w 6860182"/>
                <a:gd name="connsiteY2" fmla="*/ 463964 h 927927"/>
                <a:gd name="connsiteX3" fmla="*/ 4486 w 6860182"/>
                <a:gd name="connsiteY3" fmla="*/ 22035 h 927927"/>
                <a:gd name="connsiteX4" fmla="*/ 46154 w 6860182"/>
                <a:gd name="connsiteY4" fmla="*/ 0 h 927927"/>
                <a:gd name="connsiteX5" fmla="*/ 4967056 w 6860182"/>
                <a:gd name="connsiteY5" fmla="*/ 0 h 927927"/>
                <a:gd name="connsiteX6" fmla="*/ 5149745 w 6860182"/>
                <a:gd name="connsiteY6" fmla="*/ 22035 h 927927"/>
                <a:gd name="connsiteX7" fmla="*/ 6860182 w 6860182"/>
                <a:gd name="connsiteY7" fmla="*/ 463964 h 927927"/>
                <a:gd name="connsiteX0" fmla="*/ 5406580 w 6860182"/>
                <a:gd name="connsiteY0" fmla="*/ 927927 h 927927"/>
                <a:gd name="connsiteX1" fmla="*/ 5556 w 6860182"/>
                <a:gd name="connsiteY1" fmla="*/ 927927 h 927927"/>
                <a:gd name="connsiteX2" fmla="*/ 784750 w 6860182"/>
                <a:gd name="connsiteY2" fmla="*/ 463964 h 927927"/>
                <a:gd name="connsiteX3" fmla="*/ 4486 w 6860182"/>
                <a:gd name="connsiteY3" fmla="*/ 22035 h 927927"/>
                <a:gd name="connsiteX4" fmla="*/ 46154 w 6860182"/>
                <a:gd name="connsiteY4" fmla="*/ 0 h 927927"/>
                <a:gd name="connsiteX5" fmla="*/ 4967056 w 6860182"/>
                <a:gd name="connsiteY5" fmla="*/ 0 h 927927"/>
                <a:gd name="connsiteX6" fmla="*/ 5183080 w 6860182"/>
                <a:gd name="connsiteY6" fmla="*/ 22035 h 927927"/>
                <a:gd name="connsiteX7" fmla="*/ 6860182 w 6860182"/>
                <a:gd name="connsiteY7" fmla="*/ 463964 h 927927"/>
                <a:gd name="connsiteX0" fmla="*/ 5406580 w 5963344"/>
                <a:gd name="connsiteY0" fmla="*/ 927927 h 927927"/>
                <a:gd name="connsiteX1" fmla="*/ 5556 w 5963344"/>
                <a:gd name="connsiteY1" fmla="*/ 927927 h 927927"/>
                <a:gd name="connsiteX2" fmla="*/ 784750 w 5963344"/>
                <a:gd name="connsiteY2" fmla="*/ 463964 h 927927"/>
                <a:gd name="connsiteX3" fmla="*/ 4486 w 5963344"/>
                <a:gd name="connsiteY3" fmla="*/ 22035 h 927927"/>
                <a:gd name="connsiteX4" fmla="*/ 46154 w 5963344"/>
                <a:gd name="connsiteY4" fmla="*/ 0 h 927927"/>
                <a:gd name="connsiteX5" fmla="*/ 4967056 w 5963344"/>
                <a:gd name="connsiteY5" fmla="*/ 0 h 927927"/>
                <a:gd name="connsiteX6" fmla="*/ 5183080 w 5963344"/>
                <a:gd name="connsiteY6" fmla="*/ 22035 h 927927"/>
                <a:gd name="connsiteX7" fmla="*/ 5963344 w 5963344"/>
                <a:gd name="connsiteY7" fmla="*/ 463964 h 927927"/>
                <a:gd name="connsiteX0" fmla="*/ 5406580 w 5963344"/>
                <a:gd name="connsiteY0" fmla="*/ 927927 h 927927"/>
                <a:gd name="connsiteX1" fmla="*/ 5556 w 5963344"/>
                <a:gd name="connsiteY1" fmla="*/ 927927 h 927927"/>
                <a:gd name="connsiteX2" fmla="*/ 784750 w 5963344"/>
                <a:gd name="connsiteY2" fmla="*/ 463964 h 927927"/>
                <a:gd name="connsiteX3" fmla="*/ 4486 w 5963344"/>
                <a:gd name="connsiteY3" fmla="*/ 22035 h 927927"/>
                <a:gd name="connsiteX4" fmla="*/ 46154 w 5963344"/>
                <a:gd name="connsiteY4" fmla="*/ 0 h 927927"/>
                <a:gd name="connsiteX5" fmla="*/ 4967056 w 5963344"/>
                <a:gd name="connsiteY5" fmla="*/ 0 h 927927"/>
                <a:gd name="connsiteX6" fmla="*/ 5183080 w 5963344"/>
                <a:gd name="connsiteY6" fmla="*/ 22035 h 927927"/>
                <a:gd name="connsiteX7" fmla="*/ 5963344 w 5963344"/>
                <a:gd name="connsiteY7" fmla="*/ 463964 h 927927"/>
                <a:gd name="connsiteX0" fmla="*/ 5406580 w 5963344"/>
                <a:gd name="connsiteY0" fmla="*/ 927927 h 927927"/>
                <a:gd name="connsiteX1" fmla="*/ 5556 w 5963344"/>
                <a:gd name="connsiteY1" fmla="*/ 927927 h 927927"/>
                <a:gd name="connsiteX2" fmla="*/ 784750 w 5963344"/>
                <a:gd name="connsiteY2" fmla="*/ 463964 h 927927"/>
                <a:gd name="connsiteX3" fmla="*/ 4486 w 5963344"/>
                <a:gd name="connsiteY3" fmla="*/ 22035 h 927927"/>
                <a:gd name="connsiteX4" fmla="*/ 46154 w 5963344"/>
                <a:gd name="connsiteY4" fmla="*/ 0 h 927927"/>
                <a:gd name="connsiteX5" fmla="*/ 4967056 w 5963344"/>
                <a:gd name="connsiteY5" fmla="*/ 0 h 927927"/>
                <a:gd name="connsiteX6" fmla="*/ 5183080 w 5963344"/>
                <a:gd name="connsiteY6" fmla="*/ 22035 h 927927"/>
                <a:gd name="connsiteX7" fmla="*/ 5963344 w 5963344"/>
                <a:gd name="connsiteY7" fmla="*/ 463964 h 927927"/>
                <a:gd name="connsiteX0" fmla="*/ 5406580 w 5963344"/>
                <a:gd name="connsiteY0" fmla="*/ 927927 h 927927"/>
                <a:gd name="connsiteX1" fmla="*/ 5556 w 5963344"/>
                <a:gd name="connsiteY1" fmla="*/ 927927 h 927927"/>
                <a:gd name="connsiteX2" fmla="*/ 784750 w 5963344"/>
                <a:gd name="connsiteY2" fmla="*/ 463964 h 927927"/>
                <a:gd name="connsiteX3" fmla="*/ 4486 w 5963344"/>
                <a:gd name="connsiteY3" fmla="*/ 22035 h 927927"/>
                <a:gd name="connsiteX4" fmla="*/ 46154 w 5963344"/>
                <a:gd name="connsiteY4" fmla="*/ 0 h 927927"/>
                <a:gd name="connsiteX5" fmla="*/ 5099742 w 5963344"/>
                <a:gd name="connsiteY5" fmla="*/ 0 h 927927"/>
                <a:gd name="connsiteX6" fmla="*/ 5183080 w 5963344"/>
                <a:gd name="connsiteY6" fmla="*/ 22035 h 927927"/>
                <a:gd name="connsiteX7" fmla="*/ 5963344 w 5963344"/>
                <a:gd name="connsiteY7" fmla="*/ 463964 h 927927"/>
                <a:gd name="connsiteX0" fmla="*/ 5300827 w 5963344"/>
                <a:gd name="connsiteY0" fmla="*/ 927927 h 927927"/>
                <a:gd name="connsiteX1" fmla="*/ 5556 w 5963344"/>
                <a:gd name="connsiteY1" fmla="*/ 927927 h 927927"/>
                <a:gd name="connsiteX2" fmla="*/ 784750 w 5963344"/>
                <a:gd name="connsiteY2" fmla="*/ 463964 h 927927"/>
                <a:gd name="connsiteX3" fmla="*/ 4486 w 5963344"/>
                <a:gd name="connsiteY3" fmla="*/ 22035 h 927927"/>
                <a:gd name="connsiteX4" fmla="*/ 46154 w 5963344"/>
                <a:gd name="connsiteY4" fmla="*/ 0 h 927927"/>
                <a:gd name="connsiteX5" fmla="*/ 5099742 w 5963344"/>
                <a:gd name="connsiteY5" fmla="*/ 0 h 927927"/>
                <a:gd name="connsiteX6" fmla="*/ 5183080 w 5963344"/>
                <a:gd name="connsiteY6" fmla="*/ 22035 h 927927"/>
                <a:gd name="connsiteX7" fmla="*/ 5963344 w 5963344"/>
                <a:gd name="connsiteY7" fmla="*/ 463964 h 927927"/>
                <a:gd name="connsiteX0" fmla="*/ 5300827 w 5963344"/>
                <a:gd name="connsiteY0" fmla="*/ 927927 h 927927"/>
                <a:gd name="connsiteX1" fmla="*/ 5556 w 5963344"/>
                <a:gd name="connsiteY1" fmla="*/ 927927 h 927927"/>
                <a:gd name="connsiteX2" fmla="*/ 784750 w 5963344"/>
                <a:gd name="connsiteY2" fmla="*/ 463964 h 927927"/>
                <a:gd name="connsiteX3" fmla="*/ 4487 w 5963344"/>
                <a:gd name="connsiteY3" fmla="*/ 22035 h 927927"/>
                <a:gd name="connsiteX4" fmla="*/ 46154 w 5963344"/>
                <a:gd name="connsiteY4" fmla="*/ 0 h 927927"/>
                <a:gd name="connsiteX5" fmla="*/ 5099742 w 5963344"/>
                <a:gd name="connsiteY5" fmla="*/ 0 h 927927"/>
                <a:gd name="connsiteX6" fmla="*/ 5183080 w 5963344"/>
                <a:gd name="connsiteY6" fmla="*/ 22035 h 927927"/>
                <a:gd name="connsiteX7" fmla="*/ 5963344 w 5963344"/>
                <a:gd name="connsiteY7" fmla="*/ 463964 h 927927"/>
                <a:gd name="connsiteX0" fmla="*/ 5300827 w 5963344"/>
                <a:gd name="connsiteY0" fmla="*/ 927927 h 927927"/>
                <a:gd name="connsiteX1" fmla="*/ 5556 w 5963344"/>
                <a:gd name="connsiteY1" fmla="*/ 927927 h 927927"/>
                <a:gd name="connsiteX2" fmla="*/ 772289 w 5963344"/>
                <a:gd name="connsiteY2" fmla="*/ 463964 h 927927"/>
                <a:gd name="connsiteX3" fmla="*/ 4487 w 5963344"/>
                <a:gd name="connsiteY3" fmla="*/ 22035 h 927927"/>
                <a:gd name="connsiteX4" fmla="*/ 46154 w 5963344"/>
                <a:gd name="connsiteY4" fmla="*/ 0 h 927927"/>
                <a:gd name="connsiteX5" fmla="*/ 5099742 w 5963344"/>
                <a:gd name="connsiteY5" fmla="*/ 0 h 927927"/>
                <a:gd name="connsiteX6" fmla="*/ 5183080 w 5963344"/>
                <a:gd name="connsiteY6" fmla="*/ 22035 h 927927"/>
                <a:gd name="connsiteX7" fmla="*/ 5963344 w 5963344"/>
                <a:gd name="connsiteY7" fmla="*/ 463964 h 927927"/>
                <a:gd name="connsiteX0" fmla="*/ 5300827 w 5963344"/>
                <a:gd name="connsiteY0" fmla="*/ 927927 h 927927"/>
                <a:gd name="connsiteX1" fmla="*/ 5556 w 5963344"/>
                <a:gd name="connsiteY1" fmla="*/ 927927 h 927927"/>
                <a:gd name="connsiteX2" fmla="*/ 772289 w 5963344"/>
                <a:gd name="connsiteY2" fmla="*/ 463964 h 927927"/>
                <a:gd name="connsiteX3" fmla="*/ 4487 w 5963344"/>
                <a:gd name="connsiteY3" fmla="*/ 22035 h 927927"/>
                <a:gd name="connsiteX4" fmla="*/ 46154 w 5963344"/>
                <a:gd name="connsiteY4" fmla="*/ 0 h 927927"/>
                <a:gd name="connsiteX5" fmla="*/ 5099742 w 5963344"/>
                <a:gd name="connsiteY5" fmla="*/ 0 h 927927"/>
                <a:gd name="connsiteX6" fmla="*/ 5183080 w 5963344"/>
                <a:gd name="connsiteY6" fmla="*/ 22035 h 927927"/>
                <a:gd name="connsiteX7" fmla="*/ 5963344 w 5963344"/>
                <a:gd name="connsiteY7" fmla="*/ 463964 h 927927"/>
                <a:gd name="connsiteX0" fmla="*/ 5300827 w 5963344"/>
                <a:gd name="connsiteY0" fmla="*/ 927927 h 927927"/>
                <a:gd name="connsiteX1" fmla="*/ 5556 w 5963344"/>
                <a:gd name="connsiteY1" fmla="*/ 927927 h 927927"/>
                <a:gd name="connsiteX2" fmla="*/ 772289 w 5963344"/>
                <a:gd name="connsiteY2" fmla="*/ 463964 h 927927"/>
                <a:gd name="connsiteX3" fmla="*/ 4487 w 5963344"/>
                <a:gd name="connsiteY3" fmla="*/ 22035 h 927927"/>
                <a:gd name="connsiteX4" fmla="*/ 46154 w 5963344"/>
                <a:gd name="connsiteY4" fmla="*/ 0 h 927927"/>
                <a:gd name="connsiteX5" fmla="*/ 5099742 w 5963344"/>
                <a:gd name="connsiteY5" fmla="*/ 0 h 927927"/>
                <a:gd name="connsiteX6" fmla="*/ 5183080 w 5963344"/>
                <a:gd name="connsiteY6" fmla="*/ 22035 h 927927"/>
                <a:gd name="connsiteX7" fmla="*/ 5963344 w 5963344"/>
                <a:gd name="connsiteY7" fmla="*/ 463964 h 927927"/>
                <a:gd name="connsiteX0" fmla="*/ 5300729 w 5963246"/>
                <a:gd name="connsiteY0" fmla="*/ 927927 h 927927"/>
                <a:gd name="connsiteX1" fmla="*/ 5458 w 5963246"/>
                <a:gd name="connsiteY1" fmla="*/ 927927 h 927927"/>
                <a:gd name="connsiteX2" fmla="*/ 772191 w 5963246"/>
                <a:gd name="connsiteY2" fmla="*/ 463964 h 927927"/>
                <a:gd name="connsiteX3" fmla="*/ 4389 w 5963246"/>
                <a:gd name="connsiteY3" fmla="*/ 22035 h 927927"/>
                <a:gd name="connsiteX4" fmla="*/ 46056 w 5963246"/>
                <a:gd name="connsiteY4" fmla="*/ 0 h 927927"/>
                <a:gd name="connsiteX5" fmla="*/ 5099644 w 5963246"/>
                <a:gd name="connsiteY5" fmla="*/ 0 h 927927"/>
                <a:gd name="connsiteX6" fmla="*/ 5182982 w 5963246"/>
                <a:gd name="connsiteY6" fmla="*/ 22035 h 927927"/>
                <a:gd name="connsiteX7" fmla="*/ 5963246 w 5963246"/>
                <a:gd name="connsiteY7" fmla="*/ 463964 h 927927"/>
                <a:gd name="connsiteX0" fmla="*/ 5300750 w 5963267"/>
                <a:gd name="connsiteY0" fmla="*/ 927927 h 927927"/>
                <a:gd name="connsiteX1" fmla="*/ 5479 w 5963267"/>
                <a:gd name="connsiteY1" fmla="*/ 927927 h 927927"/>
                <a:gd name="connsiteX2" fmla="*/ 772212 w 5963267"/>
                <a:gd name="connsiteY2" fmla="*/ 463964 h 927927"/>
                <a:gd name="connsiteX3" fmla="*/ 4410 w 5963267"/>
                <a:gd name="connsiteY3" fmla="*/ 22035 h 927927"/>
                <a:gd name="connsiteX4" fmla="*/ 46077 w 5963267"/>
                <a:gd name="connsiteY4" fmla="*/ 0 h 927927"/>
                <a:gd name="connsiteX5" fmla="*/ 5099665 w 5963267"/>
                <a:gd name="connsiteY5" fmla="*/ 0 h 927927"/>
                <a:gd name="connsiteX6" fmla="*/ 5183003 w 5963267"/>
                <a:gd name="connsiteY6" fmla="*/ 22035 h 927927"/>
                <a:gd name="connsiteX7" fmla="*/ 5963267 w 5963267"/>
                <a:gd name="connsiteY7" fmla="*/ 463964 h 927927"/>
                <a:gd name="connsiteX0" fmla="*/ 5300754 w 5963271"/>
                <a:gd name="connsiteY0" fmla="*/ 927927 h 927927"/>
                <a:gd name="connsiteX1" fmla="*/ 5483 w 5963271"/>
                <a:gd name="connsiteY1" fmla="*/ 927927 h 927927"/>
                <a:gd name="connsiteX2" fmla="*/ 772216 w 5963271"/>
                <a:gd name="connsiteY2" fmla="*/ 463964 h 927927"/>
                <a:gd name="connsiteX3" fmla="*/ 4414 w 5963271"/>
                <a:gd name="connsiteY3" fmla="*/ 22035 h 927927"/>
                <a:gd name="connsiteX4" fmla="*/ 45418 w 5963271"/>
                <a:gd name="connsiteY4" fmla="*/ 0 h 927927"/>
                <a:gd name="connsiteX5" fmla="*/ 5099669 w 5963271"/>
                <a:gd name="connsiteY5" fmla="*/ 0 h 927927"/>
                <a:gd name="connsiteX6" fmla="*/ 5183007 w 5963271"/>
                <a:gd name="connsiteY6" fmla="*/ 22035 h 927927"/>
                <a:gd name="connsiteX7" fmla="*/ 5963271 w 5963271"/>
                <a:gd name="connsiteY7" fmla="*/ 463964 h 927927"/>
                <a:gd name="connsiteX0" fmla="*/ 5300754 w 5963271"/>
                <a:gd name="connsiteY0" fmla="*/ 927927 h 927927"/>
                <a:gd name="connsiteX1" fmla="*/ 5483 w 5963271"/>
                <a:gd name="connsiteY1" fmla="*/ 927927 h 927927"/>
                <a:gd name="connsiteX2" fmla="*/ 772216 w 5963271"/>
                <a:gd name="connsiteY2" fmla="*/ 463964 h 927927"/>
                <a:gd name="connsiteX3" fmla="*/ 4414 w 5963271"/>
                <a:gd name="connsiteY3" fmla="*/ 22035 h 927927"/>
                <a:gd name="connsiteX4" fmla="*/ 45418 w 5963271"/>
                <a:gd name="connsiteY4" fmla="*/ 0 h 927927"/>
                <a:gd name="connsiteX5" fmla="*/ 5099669 w 5963271"/>
                <a:gd name="connsiteY5" fmla="*/ 0 h 927927"/>
                <a:gd name="connsiteX6" fmla="*/ 5215810 w 5963271"/>
                <a:gd name="connsiteY6" fmla="*/ 22035 h 927927"/>
                <a:gd name="connsiteX7" fmla="*/ 5963271 w 5963271"/>
                <a:gd name="connsiteY7" fmla="*/ 463964 h 927927"/>
                <a:gd name="connsiteX0" fmla="*/ 5300754 w 5983613"/>
                <a:gd name="connsiteY0" fmla="*/ 927927 h 927927"/>
                <a:gd name="connsiteX1" fmla="*/ 5483 w 5983613"/>
                <a:gd name="connsiteY1" fmla="*/ 927927 h 927927"/>
                <a:gd name="connsiteX2" fmla="*/ 772216 w 5983613"/>
                <a:gd name="connsiteY2" fmla="*/ 463964 h 927927"/>
                <a:gd name="connsiteX3" fmla="*/ 4414 w 5983613"/>
                <a:gd name="connsiteY3" fmla="*/ 22035 h 927927"/>
                <a:gd name="connsiteX4" fmla="*/ 45418 w 5983613"/>
                <a:gd name="connsiteY4" fmla="*/ 0 h 927927"/>
                <a:gd name="connsiteX5" fmla="*/ 5099669 w 5983613"/>
                <a:gd name="connsiteY5" fmla="*/ 0 h 927927"/>
                <a:gd name="connsiteX6" fmla="*/ 5215810 w 5983613"/>
                <a:gd name="connsiteY6" fmla="*/ 22035 h 927927"/>
                <a:gd name="connsiteX7" fmla="*/ 5983613 w 5983613"/>
                <a:gd name="connsiteY7" fmla="*/ 463964 h 927927"/>
                <a:gd name="connsiteX0" fmla="*/ 5300754 w 5983613"/>
                <a:gd name="connsiteY0" fmla="*/ 927927 h 927927"/>
                <a:gd name="connsiteX1" fmla="*/ 5483 w 5983613"/>
                <a:gd name="connsiteY1" fmla="*/ 927927 h 927927"/>
                <a:gd name="connsiteX2" fmla="*/ 772216 w 5983613"/>
                <a:gd name="connsiteY2" fmla="*/ 463964 h 927927"/>
                <a:gd name="connsiteX3" fmla="*/ 4414 w 5983613"/>
                <a:gd name="connsiteY3" fmla="*/ 22035 h 927927"/>
                <a:gd name="connsiteX4" fmla="*/ 45418 w 5983613"/>
                <a:gd name="connsiteY4" fmla="*/ 0 h 927927"/>
                <a:gd name="connsiteX5" fmla="*/ 5099669 w 5983613"/>
                <a:gd name="connsiteY5" fmla="*/ 0 h 927927"/>
                <a:gd name="connsiteX6" fmla="*/ 5215810 w 5983613"/>
                <a:gd name="connsiteY6" fmla="*/ 22035 h 927927"/>
                <a:gd name="connsiteX7" fmla="*/ 5983613 w 5983613"/>
                <a:gd name="connsiteY7" fmla="*/ 463964 h 927927"/>
                <a:gd name="connsiteX0" fmla="*/ 5300754 w 5983613"/>
                <a:gd name="connsiteY0" fmla="*/ 927927 h 927927"/>
                <a:gd name="connsiteX1" fmla="*/ 5483 w 5983613"/>
                <a:gd name="connsiteY1" fmla="*/ 927927 h 927927"/>
                <a:gd name="connsiteX2" fmla="*/ 772216 w 5983613"/>
                <a:gd name="connsiteY2" fmla="*/ 463964 h 927927"/>
                <a:gd name="connsiteX3" fmla="*/ 4414 w 5983613"/>
                <a:gd name="connsiteY3" fmla="*/ 22035 h 927927"/>
                <a:gd name="connsiteX4" fmla="*/ 45418 w 5983613"/>
                <a:gd name="connsiteY4" fmla="*/ 0 h 927927"/>
                <a:gd name="connsiteX5" fmla="*/ 5099669 w 5983613"/>
                <a:gd name="connsiteY5" fmla="*/ 0 h 927927"/>
                <a:gd name="connsiteX6" fmla="*/ 5215810 w 5983613"/>
                <a:gd name="connsiteY6" fmla="*/ 22035 h 927927"/>
                <a:gd name="connsiteX7" fmla="*/ 5983613 w 5983613"/>
                <a:gd name="connsiteY7" fmla="*/ 463964 h 927927"/>
                <a:gd name="connsiteX0" fmla="*/ 5300754 w 5983613"/>
                <a:gd name="connsiteY0" fmla="*/ 927927 h 927927"/>
                <a:gd name="connsiteX1" fmla="*/ 5483 w 5983613"/>
                <a:gd name="connsiteY1" fmla="*/ 927927 h 927927"/>
                <a:gd name="connsiteX2" fmla="*/ 772216 w 5983613"/>
                <a:gd name="connsiteY2" fmla="*/ 463964 h 927927"/>
                <a:gd name="connsiteX3" fmla="*/ 4414 w 5983613"/>
                <a:gd name="connsiteY3" fmla="*/ 22035 h 927927"/>
                <a:gd name="connsiteX4" fmla="*/ 45418 w 5983613"/>
                <a:gd name="connsiteY4" fmla="*/ 0 h 927927"/>
                <a:gd name="connsiteX5" fmla="*/ 5133803 w 5983613"/>
                <a:gd name="connsiteY5" fmla="*/ 0 h 927927"/>
                <a:gd name="connsiteX6" fmla="*/ 5215810 w 5983613"/>
                <a:gd name="connsiteY6" fmla="*/ 22035 h 927927"/>
                <a:gd name="connsiteX7" fmla="*/ 5983613 w 5983613"/>
                <a:gd name="connsiteY7" fmla="*/ 463964 h 927927"/>
                <a:gd name="connsiteX0" fmla="*/ 5331692 w 5983613"/>
                <a:gd name="connsiteY0" fmla="*/ 927927 h 927927"/>
                <a:gd name="connsiteX1" fmla="*/ 5483 w 5983613"/>
                <a:gd name="connsiteY1" fmla="*/ 927927 h 927927"/>
                <a:gd name="connsiteX2" fmla="*/ 772216 w 5983613"/>
                <a:gd name="connsiteY2" fmla="*/ 463964 h 927927"/>
                <a:gd name="connsiteX3" fmla="*/ 4414 w 5983613"/>
                <a:gd name="connsiteY3" fmla="*/ 22035 h 927927"/>
                <a:gd name="connsiteX4" fmla="*/ 45418 w 5983613"/>
                <a:gd name="connsiteY4" fmla="*/ 0 h 927927"/>
                <a:gd name="connsiteX5" fmla="*/ 5133803 w 5983613"/>
                <a:gd name="connsiteY5" fmla="*/ 0 h 927927"/>
                <a:gd name="connsiteX6" fmla="*/ 5215810 w 5983613"/>
                <a:gd name="connsiteY6" fmla="*/ 22035 h 927927"/>
                <a:gd name="connsiteX7" fmla="*/ 5983613 w 5983613"/>
                <a:gd name="connsiteY7" fmla="*/ 463964 h 927927"/>
                <a:gd name="connsiteX0" fmla="*/ 5331692 w 5983613"/>
                <a:gd name="connsiteY0" fmla="*/ 927927 h 927927"/>
                <a:gd name="connsiteX1" fmla="*/ 5483 w 5983613"/>
                <a:gd name="connsiteY1" fmla="*/ 927927 h 927927"/>
                <a:gd name="connsiteX2" fmla="*/ 772216 w 5983613"/>
                <a:gd name="connsiteY2" fmla="*/ 463964 h 927927"/>
                <a:gd name="connsiteX3" fmla="*/ 4414 w 5983613"/>
                <a:gd name="connsiteY3" fmla="*/ 22035 h 927927"/>
                <a:gd name="connsiteX4" fmla="*/ 45418 w 5983613"/>
                <a:gd name="connsiteY4" fmla="*/ 0 h 927927"/>
                <a:gd name="connsiteX5" fmla="*/ 5133803 w 5983613"/>
                <a:gd name="connsiteY5" fmla="*/ 0 h 927927"/>
                <a:gd name="connsiteX6" fmla="*/ 5215810 w 5983613"/>
                <a:gd name="connsiteY6" fmla="*/ 22035 h 927927"/>
                <a:gd name="connsiteX7" fmla="*/ 5983613 w 5983613"/>
                <a:gd name="connsiteY7" fmla="*/ 463964 h 927927"/>
                <a:gd name="connsiteX0" fmla="*/ 5331692 w 5983613"/>
                <a:gd name="connsiteY0" fmla="*/ 927927 h 927927"/>
                <a:gd name="connsiteX1" fmla="*/ 5483 w 5983613"/>
                <a:gd name="connsiteY1" fmla="*/ 927927 h 927927"/>
                <a:gd name="connsiteX2" fmla="*/ 769575 w 5983613"/>
                <a:gd name="connsiteY2" fmla="*/ 463964 h 927927"/>
                <a:gd name="connsiteX3" fmla="*/ 4414 w 5983613"/>
                <a:gd name="connsiteY3" fmla="*/ 22035 h 927927"/>
                <a:gd name="connsiteX4" fmla="*/ 45418 w 5983613"/>
                <a:gd name="connsiteY4" fmla="*/ 0 h 927927"/>
                <a:gd name="connsiteX5" fmla="*/ 5133803 w 5983613"/>
                <a:gd name="connsiteY5" fmla="*/ 0 h 927927"/>
                <a:gd name="connsiteX6" fmla="*/ 5215810 w 5983613"/>
                <a:gd name="connsiteY6" fmla="*/ 22035 h 927927"/>
                <a:gd name="connsiteX7" fmla="*/ 5983613 w 5983613"/>
                <a:gd name="connsiteY7" fmla="*/ 463964 h 927927"/>
                <a:gd name="connsiteX0" fmla="*/ 5331692 w 5983613"/>
                <a:gd name="connsiteY0" fmla="*/ 927927 h 927927"/>
                <a:gd name="connsiteX1" fmla="*/ 5483 w 5983613"/>
                <a:gd name="connsiteY1" fmla="*/ 927927 h 927927"/>
                <a:gd name="connsiteX2" fmla="*/ 769575 w 5983613"/>
                <a:gd name="connsiteY2" fmla="*/ 463964 h 927927"/>
                <a:gd name="connsiteX3" fmla="*/ 4414 w 5983613"/>
                <a:gd name="connsiteY3" fmla="*/ 22035 h 927927"/>
                <a:gd name="connsiteX4" fmla="*/ 45418 w 5983613"/>
                <a:gd name="connsiteY4" fmla="*/ 0 h 927927"/>
                <a:gd name="connsiteX5" fmla="*/ 5133803 w 5983613"/>
                <a:gd name="connsiteY5" fmla="*/ 0 h 927927"/>
                <a:gd name="connsiteX6" fmla="*/ 5215810 w 5983613"/>
                <a:gd name="connsiteY6" fmla="*/ 22035 h 927927"/>
                <a:gd name="connsiteX7" fmla="*/ 5983613 w 5983613"/>
                <a:gd name="connsiteY7" fmla="*/ 463964 h 927927"/>
                <a:gd name="connsiteX0" fmla="*/ 5331692 w 5983613"/>
                <a:gd name="connsiteY0" fmla="*/ 927927 h 927927"/>
                <a:gd name="connsiteX1" fmla="*/ 5483 w 5983613"/>
                <a:gd name="connsiteY1" fmla="*/ 927927 h 927927"/>
                <a:gd name="connsiteX2" fmla="*/ 769575 w 5983613"/>
                <a:gd name="connsiteY2" fmla="*/ 463964 h 927927"/>
                <a:gd name="connsiteX3" fmla="*/ 4414 w 5983613"/>
                <a:gd name="connsiteY3" fmla="*/ 22035 h 927927"/>
                <a:gd name="connsiteX4" fmla="*/ 45418 w 5983613"/>
                <a:gd name="connsiteY4" fmla="*/ 0 h 927927"/>
                <a:gd name="connsiteX5" fmla="*/ 5133803 w 5983613"/>
                <a:gd name="connsiteY5" fmla="*/ 0 h 927927"/>
                <a:gd name="connsiteX6" fmla="*/ 5215810 w 5983613"/>
                <a:gd name="connsiteY6" fmla="*/ 22035 h 927927"/>
                <a:gd name="connsiteX7" fmla="*/ 5983613 w 5983613"/>
                <a:gd name="connsiteY7" fmla="*/ 463964 h 927927"/>
                <a:gd name="connsiteX0" fmla="*/ 5331671 w 5983592"/>
                <a:gd name="connsiteY0" fmla="*/ 927927 h 927927"/>
                <a:gd name="connsiteX1" fmla="*/ 5462 w 5983592"/>
                <a:gd name="connsiteY1" fmla="*/ 927927 h 927927"/>
                <a:gd name="connsiteX2" fmla="*/ 769554 w 5983592"/>
                <a:gd name="connsiteY2" fmla="*/ 463964 h 927927"/>
                <a:gd name="connsiteX3" fmla="*/ 4393 w 5983592"/>
                <a:gd name="connsiteY3" fmla="*/ 22035 h 927927"/>
                <a:gd name="connsiteX4" fmla="*/ 45397 w 5983592"/>
                <a:gd name="connsiteY4" fmla="*/ 0 h 927927"/>
                <a:gd name="connsiteX5" fmla="*/ 5133782 w 5983592"/>
                <a:gd name="connsiteY5" fmla="*/ 0 h 927927"/>
                <a:gd name="connsiteX6" fmla="*/ 5215789 w 5983592"/>
                <a:gd name="connsiteY6" fmla="*/ 22035 h 927927"/>
                <a:gd name="connsiteX7" fmla="*/ 5983592 w 5983592"/>
                <a:gd name="connsiteY7" fmla="*/ 463964 h 927927"/>
                <a:gd name="connsiteX0" fmla="*/ 5331676 w 5983597"/>
                <a:gd name="connsiteY0" fmla="*/ 927927 h 927927"/>
                <a:gd name="connsiteX1" fmla="*/ 5467 w 5983597"/>
                <a:gd name="connsiteY1" fmla="*/ 927927 h 927927"/>
                <a:gd name="connsiteX2" fmla="*/ 769559 w 5983597"/>
                <a:gd name="connsiteY2" fmla="*/ 463964 h 927927"/>
                <a:gd name="connsiteX3" fmla="*/ 4398 w 5983597"/>
                <a:gd name="connsiteY3" fmla="*/ 22035 h 927927"/>
                <a:gd name="connsiteX4" fmla="*/ 45402 w 5983597"/>
                <a:gd name="connsiteY4" fmla="*/ 0 h 927927"/>
                <a:gd name="connsiteX5" fmla="*/ 5133787 w 5983597"/>
                <a:gd name="connsiteY5" fmla="*/ 0 h 927927"/>
                <a:gd name="connsiteX6" fmla="*/ 5215794 w 5983597"/>
                <a:gd name="connsiteY6" fmla="*/ 22035 h 927927"/>
                <a:gd name="connsiteX7" fmla="*/ 5983597 w 5983597"/>
                <a:gd name="connsiteY7" fmla="*/ 463964 h 927927"/>
                <a:gd name="connsiteX0" fmla="*/ 5331677 w 5983598"/>
                <a:gd name="connsiteY0" fmla="*/ 927927 h 927927"/>
                <a:gd name="connsiteX1" fmla="*/ 5468 w 5983598"/>
                <a:gd name="connsiteY1" fmla="*/ 927927 h 927927"/>
                <a:gd name="connsiteX2" fmla="*/ 769560 w 5983598"/>
                <a:gd name="connsiteY2" fmla="*/ 463964 h 927927"/>
                <a:gd name="connsiteX3" fmla="*/ 4399 w 5983598"/>
                <a:gd name="connsiteY3" fmla="*/ 22035 h 927927"/>
                <a:gd name="connsiteX4" fmla="*/ 45260 w 5983598"/>
                <a:gd name="connsiteY4" fmla="*/ 0 h 927927"/>
                <a:gd name="connsiteX5" fmla="*/ 5133788 w 5983598"/>
                <a:gd name="connsiteY5" fmla="*/ 0 h 927927"/>
                <a:gd name="connsiteX6" fmla="*/ 5215795 w 5983598"/>
                <a:gd name="connsiteY6" fmla="*/ 22035 h 927927"/>
                <a:gd name="connsiteX7" fmla="*/ 5983598 w 5983598"/>
                <a:gd name="connsiteY7" fmla="*/ 463964 h 927927"/>
                <a:gd name="connsiteX0" fmla="*/ 5331677 w 5983598"/>
                <a:gd name="connsiteY0" fmla="*/ 927927 h 927927"/>
                <a:gd name="connsiteX1" fmla="*/ 5468 w 5983598"/>
                <a:gd name="connsiteY1" fmla="*/ 927927 h 927927"/>
                <a:gd name="connsiteX2" fmla="*/ 769560 w 5983598"/>
                <a:gd name="connsiteY2" fmla="*/ 463964 h 927927"/>
                <a:gd name="connsiteX3" fmla="*/ 4399 w 5983598"/>
                <a:gd name="connsiteY3" fmla="*/ 22035 h 927927"/>
                <a:gd name="connsiteX4" fmla="*/ 45260 w 5983598"/>
                <a:gd name="connsiteY4" fmla="*/ 0 h 927927"/>
                <a:gd name="connsiteX5" fmla="*/ 5133788 w 5983598"/>
                <a:gd name="connsiteY5" fmla="*/ 0 h 927927"/>
                <a:gd name="connsiteX6" fmla="*/ 5248486 w 5983598"/>
                <a:gd name="connsiteY6" fmla="*/ 22035 h 927927"/>
                <a:gd name="connsiteX7" fmla="*/ 5983598 w 5983598"/>
                <a:gd name="connsiteY7" fmla="*/ 463964 h 927927"/>
                <a:gd name="connsiteX0" fmla="*/ 5331677 w 6013646"/>
                <a:gd name="connsiteY0" fmla="*/ 927927 h 927927"/>
                <a:gd name="connsiteX1" fmla="*/ 5468 w 6013646"/>
                <a:gd name="connsiteY1" fmla="*/ 927927 h 927927"/>
                <a:gd name="connsiteX2" fmla="*/ 769560 w 6013646"/>
                <a:gd name="connsiteY2" fmla="*/ 463964 h 927927"/>
                <a:gd name="connsiteX3" fmla="*/ 4399 w 6013646"/>
                <a:gd name="connsiteY3" fmla="*/ 22035 h 927927"/>
                <a:gd name="connsiteX4" fmla="*/ 45260 w 6013646"/>
                <a:gd name="connsiteY4" fmla="*/ 0 h 927927"/>
                <a:gd name="connsiteX5" fmla="*/ 5133788 w 6013646"/>
                <a:gd name="connsiteY5" fmla="*/ 0 h 927927"/>
                <a:gd name="connsiteX6" fmla="*/ 5248486 w 6013646"/>
                <a:gd name="connsiteY6" fmla="*/ 22035 h 927927"/>
                <a:gd name="connsiteX7" fmla="*/ 6013646 w 6013646"/>
                <a:gd name="connsiteY7" fmla="*/ 463964 h 927927"/>
                <a:gd name="connsiteX0" fmla="*/ 5331677 w 6013646"/>
                <a:gd name="connsiteY0" fmla="*/ 927927 h 927927"/>
                <a:gd name="connsiteX1" fmla="*/ 5468 w 6013646"/>
                <a:gd name="connsiteY1" fmla="*/ 927927 h 927927"/>
                <a:gd name="connsiteX2" fmla="*/ 769560 w 6013646"/>
                <a:gd name="connsiteY2" fmla="*/ 463964 h 927927"/>
                <a:gd name="connsiteX3" fmla="*/ 4399 w 6013646"/>
                <a:gd name="connsiteY3" fmla="*/ 22035 h 927927"/>
                <a:gd name="connsiteX4" fmla="*/ 45260 w 6013646"/>
                <a:gd name="connsiteY4" fmla="*/ 0 h 927927"/>
                <a:gd name="connsiteX5" fmla="*/ 5133788 w 6013646"/>
                <a:gd name="connsiteY5" fmla="*/ 0 h 927927"/>
                <a:gd name="connsiteX6" fmla="*/ 5248486 w 6013646"/>
                <a:gd name="connsiteY6" fmla="*/ 22035 h 927927"/>
                <a:gd name="connsiteX7" fmla="*/ 6013646 w 6013646"/>
                <a:gd name="connsiteY7" fmla="*/ 463964 h 927927"/>
                <a:gd name="connsiteX0" fmla="*/ 5331677 w 6013646"/>
                <a:gd name="connsiteY0" fmla="*/ 927927 h 927927"/>
                <a:gd name="connsiteX1" fmla="*/ 5468 w 6013646"/>
                <a:gd name="connsiteY1" fmla="*/ 927927 h 927927"/>
                <a:gd name="connsiteX2" fmla="*/ 769560 w 6013646"/>
                <a:gd name="connsiteY2" fmla="*/ 463964 h 927927"/>
                <a:gd name="connsiteX3" fmla="*/ 4399 w 6013646"/>
                <a:gd name="connsiteY3" fmla="*/ 22035 h 927927"/>
                <a:gd name="connsiteX4" fmla="*/ 45260 w 6013646"/>
                <a:gd name="connsiteY4" fmla="*/ 0 h 927927"/>
                <a:gd name="connsiteX5" fmla="*/ 5133788 w 6013646"/>
                <a:gd name="connsiteY5" fmla="*/ 0 h 927927"/>
                <a:gd name="connsiteX6" fmla="*/ 5248486 w 6013646"/>
                <a:gd name="connsiteY6" fmla="*/ 22035 h 927927"/>
                <a:gd name="connsiteX7" fmla="*/ 6013646 w 6013646"/>
                <a:gd name="connsiteY7" fmla="*/ 463964 h 927927"/>
                <a:gd name="connsiteX0" fmla="*/ 5331677 w 6013646"/>
                <a:gd name="connsiteY0" fmla="*/ 927927 h 927927"/>
                <a:gd name="connsiteX1" fmla="*/ 5468 w 6013646"/>
                <a:gd name="connsiteY1" fmla="*/ 927927 h 927927"/>
                <a:gd name="connsiteX2" fmla="*/ 769560 w 6013646"/>
                <a:gd name="connsiteY2" fmla="*/ 463964 h 927927"/>
                <a:gd name="connsiteX3" fmla="*/ 4399 w 6013646"/>
                <a:gd name="connsiteY3" fmla="*/ 22035 h 927927"/>
                <a:gd name="connsiteX4" fmla="*/ 45260 w 6013646"/>
                <a:gd name="connsiteY4" fmla="*/ 0 h 927927"/>
                <a:gd name="connsiteX5" fmla="*/ 5166759 w 6013646"/>
                <a:gd name="connsiteY5" fmla="*/ 0 h 927927"/>
                <a:gd name="connsiteX6" fmla="*/ 5248486 w 6013646"/>
                <a:gd name="connsiteY6" fmla="*/ 22035 h 927927"/>
                <a:gd name="connsiteX7" fmla="*/ 6013646 w 6013646"/>
                <a:gd name="connsiteY7" fmla="*/ 463964 h 927927"/>
                <a:gd name="connsiteX0" fmla="*/ 5363971 w 6013646"/>
                <a:gd name="connsiteY0" fmla="*/ 927927 h 927927"/>
                <a:gd name="connsiteX1" fmla="*/ 5468 w 6013646"/>
                <a:gd name="connsiteY1" fmla="*/ 927927 h 927927"/>
                <a:gd name="connsiteX2" fmla="*/ 769560 w 6013646"/>
                <a:gd name="connsiteY2" fmla="*/ 463964 h 927927"/>
                <a:gd name="connsiteX3" fmla="*/ 4399 w 6013646"/>
                <a:gd name="connsiteY3" fmla="*/ 22035 h 927927"/>
                <a:gd name="connsiteX4" fmla="*/ 45260 w 6013646"/>
                <a:gd name="connsiteY4" fmla="*/ 0 h 927927"/>
                <a:gd name="connsiteX5" fmla="*/ 5166759 w 6013646"/>
                <a:gd name="connsiteY5" fmla="*/ 0 h 927927"/>
                <a:gd name="connsiteX6" fmla="*/ 5248486 w 6013646"/>
                <a:gd name="connsiteY6" fmla="*/ 22035 h 927927"/>
                <a:gd name="connsiteX7" fmla="*/ 6013646 w 6013646"/>
                <a:gd name="connsiteY7" fmla="*/ 463964 h 927927"/>
                <a:gd name="connsiteX0" fmla="*/ 5363971 w 6013646"/>
                <a:gd name="connsiteY0" fmla="*/ 927927 h 927927"/>
                <a:gd name="connsiteX1" fmla="*/ 5468 w 6013646"/>
                <a:gd name="connsiteY1" fmla="*/ 927927 h 927927"/>
                <a:gd name="connsiteX2" fmla="*/ 769560 w 6013646"/>
                <a:gd name="connsiteY2" fmla="*/ 463964 h 927927"/>
                <a:gd name="connsiteX3" fmla="*/ 4398 w 6013646"/>
                <a:gd name="connsiteY3" fmla="*/ 22035 h 927927"/>
                <a:gd name="connsiteX4" fmla="*/ 45260 w 6013646"/>
                <a:gd name="connsiteY4" fmla="*/ 0 h 927927"/>
                <a:gd name="connsiteX5" fmla="*/ 5166759 w 6013646"/>
                <a:gd name="connsiteY5" fmla="*/ 0 h 927927"/>
                <a:gd name="connsiteX6" fmla="*/ 5248486 w 6013646"/>
                <a:gd name="connsiteY6" fmla="*/ 22035 h 927927"/>
                <a:gd name="connsiteX7" fmla="*/ 6013646 w 6013646"/>
                <a:gd name="connsiteY7" fmla="*/ 463964 h 927927"/>
                <a:gd name="connsiteX0" fmla="*/ 5363971 w 6013646"/>
                <a:gd name="connsiteY0" fmla="*/ 927927 h 927927"/>
                <a:gd name="connsiteX1" fmla="*/ 5468 w 6013646"/>
                <a:gd name="connsiteY1" fmla="*/ 927927 h 927927"/>
                <a:gd name="connsiteX2" fmla="*/ 2992474 w 6013646"/>
                <a:gd name="connsiteY2" fmla="*/ 463964 h 927927"/>
                <a:gd name="connsiteX3" fmla="*/ 4398 w 6013646"/>
                <a:gd name="connsiteY3" fmla="*/ 22035 h 927927"/>
                <a:gd name="connsiteX4" fmla="*/ 45260 w 6013646"/>
                <a:gd name="connsiteY4" fmla="*/ 0 h 927927"/>
                <a:gd name="connsiteX5" fmla="*/ 5166759 w 6013646"/>
                <a:gd name="connsiteY5" fmla="*/ 0 h 927927"/>
                <a:gd name="connsiteX6" fmla="*/ 5248486 w 6013646"/>
                <a:gd name="connsiteY6" fmla="*/ 22035 h 927927"/>
                <a:gd name="connsiteX7" fmla="*/ 6013646 w 6013646"/>
                <a:gd name="connsiteY7" fmla="*/ 463964 h 927927"/>
                <a:gd name="connsiteX0" fmla="*/ 5363971 w 6013646"/>
                <a:gd name="connsiteY0" fmla="*/ 927927 h 927927"/>
                <a:gd name="connsiteX1" fmla="*/ 5468 w 6013646"/>
                <a:gd name="connsiteY1" fmla="*/ 927927 h 927927"/>
                <a:gd name="connsiteX2" fmla="*/ 2992474 w 6013646"/>
                <a:gd name="connsiteY2" fmla="*/ 463964 h 927927"/>
                <a:gd name="connsiteX3" fmla="*/ 4398 w 6013646"/>
                <a:gd name="connsiteY3" fmla="*/ 22035 h 927927"/>
                <a:gd name="connsiteX4" fmla="*/ 45260 w 6013646"/>
                <a:gd name="connsiteY4" fmla="*/ 0 h 927927"/>
                <a:gd name="connsiteX5" fmla="*/ 5166759 w 6013646"/>
                <a:gd name="connsiteY5" fmla="*/ 0 h 927927"/>
                <a:gd name="connsiteX6" fmla="*/ 5248486 w 6013646"/>
                <a:gd name="connsiteY6" fmla="*/ 22035 h 927927"/>
                <a:gd name="connsiteX7" fmla="*/ 6013646 w 6013646"/>
                <a:gd name="connsiteY7" fmla="*/ 463964 h 927927"/>
                <a:gd name="connsiteX0" fmla="*/ 5363971 w 6013646"/>
                <a:gd name="connsiteY0" fmla="*/ 927927 h 927927"/>
                <a:gd name="connsiteX1" fmla="*/ 5468 w 6013646"/>
                <a:gd name="connsiteY1" fmla="*/ 927927 h 927927"/>
                <a:gd name="connsiteX2" fmla="*/ 2992474 w 6013646"/>
                <a:gd name="connsiteY2" fmla="*/ 463964 h 927927"/>
                <a:gd name="connsiteX3" fmla="*/ 4398 w 6013646"/>
                <a:gd name="connsiteY3" fmla="*/ 22035 h 927927"/>
                <a:gd name="connsiteX4" fmla="*/ 45260 w 6013646"/>
                <a:gd name="connsiteY4" fmla="*/ 0 h 927927"/>
                <a:gd name="connsiteX5" fmla="*/ 5166759 w 6013646"/>
                <a:gd name="connsiteY5" fmla="*/ 0 h 927927"/>
                <a:gd name="connsiteX6" fmla="*/ 5248486 w 6013646"/>
                <a:gd name="connsiteY6" fmla="*/ 22035 h 927927"/>
                <a:gd name="connsiteX7" fmla="*/ 6013646 w 6013646"/>
                <a:gd name="connsiteY7" fmla="*/ 463964 h 927927"/>
                <a:gd name="connsiteX0" fmla="*/ 5383713 w 6033388"/>
                <a:gd name="connsiteY0" fmla="*/ 927927 h 927927"/>
                <a:gd name="connsiteX1" fmla="*/ 25210 w 6033388"/>
                <a:gd name="connsiteY1" fmla="*/ 927927 h 927927"/>
                <a:gd name="connsiteX2" fmla="*/ 3012216 w 6033388"/>
                <a:gd name="connsiteY2" fmla="*/ 463964 h 927927"/>
                <a:gd name="connsiteX3" fmla="*/ 24140 w 6033388"/>
                <a:gd name="connsiteY3" fmla="*/ 22035 h 927927"/>
                <a:gd name="connsiteX4" fmla="*/ 65002 w 6033388"/>
                <a:gd name="connsiteY4" fmla="*/ 0 h 927927"/>
                <a:gd name="connsiteX5" fmla="*/ 5186501 w 6033388"/>
                <a:gd name="connsiteY5" fmla="*/ 0 h 927927"/>
                <a:gd name="connsiteX6" fmla="*/ 5268228 w 6033388"/>
                <a:gd name="connsiteY6" fmla="*/ 22035 h 927927"/>
                <a:gd name="connsiteX7" fmla="*/ 6033388 w 6033388"/>
                <a:gd name="connsiteY7" fmla="*/ 463964 h 927927"/>
                <a:gd name="connsiteX0" fmla="*/ 5377637 w 6027312"/>
                <a:gd name="connsiteY0" fmla="*/ 927927 h 927927"/>
                <a:gd name="connsiteX1" fmla="*/ 19134 w 6027312"/>
                <a:gd name="connsiteY1" fmla="*/ 927927 h 927927"/>
                <a:gd name="connsiteX2" fmla="*/ 3006140 w 6027312"/>
                <a:gd name="connsiteY2" fmla="*/ 463964 h 927927"/>
                <a:gd name="connsiteX3" fmla="*/ 18064 w 6027312"/>
                <a:gd name="connsiteY3" fmla="*/ 22035 h 927927"/>
                <a:gd name="connsiteX4" fmla="*/ 58926 w 6027312"/>
                <a:gd name="connsiteY4" fmla="*/ 0 h 927927"/>
                <a:gd name="connsiteX5" fmla="*/ 5180425 w 6027312"/>
                <a:gd name="connsiteY5" fmla="*/ 0 h 927927"/>
                <a:gd name="connsiteX6" fmla="*/ 5262152 w 6027312"/>
                <a:gd name="connsiteY6" fmla="*/ 22035 h 927927"/>
                <a:gd name="connsiteX7" fmla="*/ 6027312 w 6027312"/>
                <a:gd name="connsiteY7" fmla="*/ 463964 h 927927"/>
                <a:gd name="connsiteX0" fmla="*/ 5376757 w 6026432"/>
                <a:gd name="connsiteY0" fmla="*/ 927927 h 927927"/>
                <a:gd name="connsiteX1" fmla="*/ 18254 w 6026432"/>
                <a:gd name="connsiteY1" fmla="*/ 927927 h 927927"/>
                <a:gd name="connsiteX2" fmla="*/ 3005260 w 6026432"/>
                <a:gd name="connsiteY2" fmla="*/ 463964 h 927927"/>
                <a:gd name="connsiteX3" fmla="*/ 17184 w 6026432"/>
                <a:gd name="connsiteY3" fmla="*/ 22035 h 927927"/>
                <a:gd name="connsiteX4" fmla="*/ 176759 w 6026432"/>
                <a:gd name="connsiteY4" fmla="*/ 0 h 927927"/>
                <a:gd name="connsiteX5" fmla="*/ 5179545 w 6026432"/>
                <a:gd name="connsiteY5" fmla="*/ 0 h 927927"/>
                <a:gd name="connsiteX6" fmla="*/ 5261272 w 6026432"/>
                <a:gd name="connsiteY6" fmla="*/ 22035 h 927927"/>
                <a:gd name="connsiteX7" fmla="*/ 6026432 w 6026432"/>
                <a:gd name="connsiteY7" fmla="*/ 463964 h 927927"/>
                <a:gd name="connsiteX0" fmla="*/ 5376757 w 6026432"/>
                <a:gd name="connsiteY0" fmla="*/ 927927 h 927927"/>
                <a:gd name="connsiteX1" fmla="*/ 18254 w 6026432"/>
                <a:gd name="connsiteY1" fmla="*/ 927927 h 927927"/>
                <a:gd name="connsiteX2" fmla="*/ 3005260 w 6026432"/>
                <a:gd name="connsiteY2" fmla="*/ 463964 h 927927"/>
                <a:gd name="connsiteX3" fmla="*/ 17184 w 6026432"/>
                <a:gd name="connsiteY3" fmla="*/ 22035 h 927927"/>
                <a:gd name="connsiteX4" fmla="*/ 176759 w 6026432"/>
                <a:gd name="connsiteY4" fmla="*/ 0 h 927927"/>
                <a:gd name="connsiteX5" fmla="*/ 5179545 w 6026432"/>
                <a:gd name="connsiteY5" fmla="*/ 0 h 927927"/>
                <a:gd name="connsiteX6" fmla="*/ 5388932 w 6026432"/>
                <a:gd name="connsiteY6" fmla="*/ 22035 h 927927"/>
                <a:gd name="connsiteX7" fmla="*/ 6026432 w 6026432"/>
                <a:gd name="connsiteY7" fmla="*/ 463964 h 927927"/>
                <a:gd name="connsiteX0" fmla="*/ 5376757 w 8377008"/>
                <a:gd name="connsiteY0" fmla="*/ 927927 h 927927"/>
                <a:gd name="connsiteX1" fmla="*/ 18254 w 8377008"/>
                <a:gd name="connsiteY1" fmla="*/ 927927 h 927927"/>
                <a:gd name="connsiteX2" fmla="*/ 3005260 w 8377008"/>
                <a:gd name="connsiteY2" fmla="*/ 463964 h 927927"/>
                <a:gd name="connsiteX3" fmla="*/ 17184 w 8377008"/>
                <a:gd name="connsiteY3" fmla="*/ 22035 h 927927"/>
                <a:gd name="connsiteX4" fmla="*/ 176759 w 8377008"/>
                <a:gd name="connsiteY4" fmla="*/ 0 h 927927"/>
                <a:gd name="connsiteX5" fmla="*/ 5179545 w 8377008"/>
                <a:gd name="connsiteY5" fmla="*/ 0 h 927927"/>
                <a:gd name="connsiteX6" fmla="*/ 5388932 w 8377008"/>
                <a:gd name="connsiteY6" fmla="*/ 22035 h 927927"/>
                <a:gd name="connsiteX7" fmla="*/ 8377008 w 8377008"/>
                <a:gd name="connsiteY7" fmla="*/ 463964 h 927927"/>
                <a:gd name="connsiteX0" fmla="*/ 5376757 w 8377008"/>
                <a:gd name="connsiteY0" fmla="*/ 927927 h 927927"/>
                <a:gd name="connsiteX1" fmla="*/ 18254 w 8377008"/>
                <a:gd name="connsiteY1" fmla="*/ 927927 h 927927"/>
                <a:gd name="connsiteX2" fmla="*/ 3005260 w 8377008"/>
                <a:gd name="connsiteY2" fmla="*/ 463964 h 927927"/>
                <a:gd name="connsiteX3" fmla="*/ 17184 w 8377008"/>
                <a:gd name="connsiteY3" fmla="*/ 22035 h 927927"/>
                <a:gd name="connsiteX4" fmla="*/ 176759 w 8377008"/>
                <a:gd name="connsiteY4" fmla="*/ 0 h 927927"/>
                <a:gd name="connsiteX5" fmla="*/ 5179545 w 8377008"/>
                <a:gd name="connsiteY5" fmla="*/ 0 h 927927"/>
                <a:gd name="connsiteX6" fmla="*/ 5388932 w 8377008"/>
                <a:gd name="connsiteY6" fmla="*/ 22035 h 927927"/>
                <a:gd name="connsiteX7" fmla="*/ 8377008 w 8377008"/>
                <a:gd name="connsiteY7" fmla="*/ 463964 h 927927"/>
                <a:gd name="connsiteX0" fmla="*/ 5376757 w 8377008"/>
                <a:gd name="connsiteY0" fmla="*/ 927927 h 927927"/>
                <a:gd name="connsiteX1" fmla="*/ 18254 w 8377008"/>
                <a:gd name="connsiteY1" fmla="*/ 927927 h 927927"/>
                <a:gd name="connsiteX2" fmla="*/ 3005260 w 8377008"/>
                <a:gd name="connsiteY2" fmla="*/ 463964 h 927927"/>
                <a:gd name="connsiteX3" fmla="*/ 17184 w 8377008"/>
                <a:gd name="connsiteY3" fmla="*/ 22035 h 927927"/>
                <a:gd name="connsiteX4" fmla="*/ 176759 w 8377008"/>
                <a:gd name="connsiteY4" fmla="*/ 0 h 927927"/>
                <a:gd name="connsiteX5" fmla="*/ 5179545 w 8377008"/>
                <a:gd name="connsiteY5" fmla="*/ 0 h 927927"/>
                <a:gd name="connsiteX6" fmla="*/ 5388932 w 8377008"/>
                <a:gd name="connsiteY6" fmla="*/ 22035 h 927927"/>
                <a:gd name="connsiteX7" fmla="*/ 8377008 w 8377008"/>
                <a:gd name="connsiteY7" fmla="*/ 463964 h 927927"/>
                <a:gd name="connsiteX0" fmla="*/ 5376757 w 8377008"/>
                <a:gd name="connsiteY0" fmla="*/ 927927 h 927927"/>
                <a:gd name="connsiteX1" fmla="*/ 18254 w 8377008"/>
                <a:gd name="connsiteY1" fmla="*/ 927927 h 927927"/>
                <a:gd name="connsiteX2" fmla="*/ 3005260 w 8377008"/>
                <a:gd name="connsiteY2" fmla="*/ 463964 h 927927"/>
                <a:gd name="connsiteX3" fmla="*/ 17184 w 8377008"/>
                <a:gd name="connsiteY3" fmla="*/ 22035 h 927927"/>
                <a:gd name="connsiteX4" fmla="*/ 176759 w 8377008"/>
                <a:gd name="connsiteY4" fmla="*/ 0 h 927927"/>
                <a:gd name="connsiteX5" fmla="*/ 5069780 w 8377008"/>
                <a:gd name="connsiteY5" fmla="*/ 0 h 927927"/>
                <a:gd name="connsiteX6" fmla="*/ 5388932 w 8377008"/>
                <a:gd name="connsiteY6" fmla="*/ 22035 h 927927"/>
                <a:gd name="connsiteX7" fmla="*/ 8377008 w 8377008"/>
                <a:gd name="connsiteY7" fmla="*/ 463964 h 927927"/>
                <a:gd name="connsiteX0" fmla="*/ 5836820 w 8377008"/>
                <a:gd name="connsiteY0" fmla="*/ 927927 h 927927"/>
                <a:gd name="connsiteX1" fmla="*/ 18254 w 8377008"/>
                <a:gd name="connsiteY1" fmla="*/ 927927 h 927927"/>
                <a:gd name="connsiteX2" fmla="*/ 3005260 w 8377008"/>
                <a:gd name="connsiteY2" fmla="*/ 463964 h 927927"/>
                <a:gd name="connsiteX3" fmla="*/ 17184 w 8377008"/>
                <a:gd name="connsiteY3" fmla="*/ 22035 h 927927"/>
                <a:gd name="connsiteX4" fmla="*/ 176759 w 8377008"/>
                <a:gd name="connsiteY4" fmla="*/ 0 h 927927"/>
                <a:gd name="connsiteX5" fmla="*/ 5069780 w 8377008"/>
                <a:gd name="connsiteY5" fmla="*/ 0 h 927927"/>
                <a:gd name="connsiteX6" fmla="*/ 5388932 w 8377008"/>
                <a:gd name="connsiteY6" fmla="*/ 22035 h 927927"/>
                <a:gd name="connsiteX7" fmla="*/ 8377008 w 8377008"/>
                <a:gd name="connsiteY7" fmla="*/ 463964 h 927927"/>
                <a:gd name="connsiteX0" fmla="*/ 5836820 w 8377008"/>
                <a:gd name="connsiteY0" fmla="*/ 927927 h 927927"/>
                <a:gd name="connsiteX1" fmla="*/ 18254 w 8377008"/>
                <a:gd name="connsiteY1" fmla="*/ 927927 h 927927"/>
                <a:gd name="connsiteX2" fmla="*/ 3005260 w 8377008"/>
                <a:gd name="connsiteY2" fmla="*/ 463964 h 927927"/>
                <a:gd name="connsiteX3" fmla="*/ 17184 w 8377008"/>
                <a:gd name="connsiteY3" fmla="*/ 76617 h 927927"/>
                <a:gd name="connsiteX4" fmla="*/ 176759 w 8377008"/>
                <a:gd name="connsiteY4" fmla="*/ 0 h 927927"/>
                <a:gd name="connsiteX5" fmla="*/ 5069780 w 8377008"/>
                <a:gd name="connsiteY5" fmla="*/ 0 h 927927"/>
                <a:gd name="connsiteX6" fmla="*/ 5388932 w 8377008"/>
                <a:gd name="connsiteY6" fmla="*/ 22035 h 927927"/>
                <a:gd name="connsiteX7" fmla="*/ 8377008 w 8377008"/>
                <a:gd name="connsiteY7" fmla="*/ 463964 h 927927"/>
                <a:gd name="connsiteX0" fmla="*/ 5836820 w 8377008"/>
                <a:gd name="connsiteY0" fmla="*/ 927927 h 927927"/>
                <a:gd name="connsiteX1" fmla="*/ 18254 w 8377008"/>
                <a:gd name="connsiteY1" fmla="*/ 927927 h 927927"/>
                <a:gd name="connsiteX2" fmla="*/ 850985 w 8377008"/>
                <a:gd name="connsiteY2" fmla="*/ 463963 h 927927"/>
                <a:gd name="connsiteX3" fmla="*/ 17184 w 8377008"/>
                <a:gd name="connsiteY3" fmla="*/ 76617 h 927927"/>
                <a:gd name="connsiteX4" fmla="*/ 176759 w 8377008"/>
                <a:gd name="connsiteY4" fmla="*/ 0 h 927927"/>
                <a:gd name="connsiteX5" fmla="*/ 5069780 w 8377008"/>
                <a:gd name="connsiteY5" fmla="*/ 0 h 927927"/>
                <a:gd name="connsiteX6" fmla="*/ 5388932 w 8377008"/>
                <a:gd name="connsiteY6" fmla="*/ 22035 h 927927"/>
                <a:gd name="connsiteX7" fmla="*/ 8377008 w 8377008"/>
                <a:gd name="connsiteY7" fmla="*/ 463964 h 927927"/>
                <a:gd name="connsiteX0" fmla="*/ 5836820 w 8377008"/>
                <a:gd name="connsiteY0" fmla="*/ 927927 h 927927"/>
                <a:gd name="connsiteX1" fmla="*/ 18254 w 8377008"/>
                <a:gd name="connsiteY1" fmla="*/ 927927 h 927927"/>
                <a:gd name="connsiteX2" fmla="*/ 850985 w 8377008"/>
                <a:gd name="connsiteY2" fmla="*/ 463963 h 927927"/>
                <a:gd name="connsiteX3" fmla="*/ 17184 w 8377008"/>
                <a:gd name="connsiteY3" fmla="*/ 76617 h 927927"/>
                <a:gd name="connsiteX4" fmla="*/ 176759 w 8377008"/>
                <a:gd name="connsiteY4" fmla="*/ 0 h 927927"/>
                <a:gd name="connsiteX5" fmla="*/ 5069780 w 8377008"/>
                <a:gd name="connsiteY5" fmla="*/ 0 h 927927"/>
                <a:gd name="connsiteX6" fmla="*/ 5388932 w 8377008"/>
                <a:gd name="connsiteY6" fmla="*/ 22035 h 927927"/>
                <a:gd name="connsiteX7" fmla="*/ 8377008 w 8377008"/>
                <a:gd name="connsiteY7" fmla="*/ 463964 h 927927"/>
                <a:gd name="connsiteX0" fmla="*/ 5836820 w 8377008"/>
                <a:gd name="connsiteY0" fmla="*/ 927927 h 927927"/>
                <a:gd name="connsiteX1" fmla="*/ 18254 w 8377008"/>
                <a:gd name="connsiteY1" fmla="*/ 927927 h 927927"/>
                <a:gd name="connsiteX2" fmla="*/ 850985 w 8377008"/>
                <a:gd name="connsiteY2" fmla="*/ 463963 h 927927"/>
                <a:gd name="connsiteX3" fmla="*/ 17184 w 8377008"/>
                <a:gd name="connsiteY3" fmla="*/ 76617 h 927927"/>
                <a:gd name="connsiteX4" fmla="*/ 176759 w 8377008"/>
                <a:gd name="connsiteY4" fmla="*/ 0 h 927927"/>
                <a:gd name="connsiteX5" fmla="*/ 5069780 w 8377008"/>
                <a:gd name="connsiteY5" fmla="*/ 0 h 927927"/>
                <a:gd name="connsiteX6" fmla="*/ 5388932 w 8377008"/>
                <a:gd name="connsiteY6" fmla="*/ 22035 h 927927"/>
                <a:gd name="connsiteX7" fmla="*/ 8377008 w 8377008"/>
                <a:gd name="connsiteY7" fmla="*/ 463964 h 927927"/>
                <a:gd name="connsiteX0" fmla="*/ 5836815 w 8377003"/>
                <a:gd name="connsiteY0" fmla="*/ 927927 h 927927"/>
                <a:gd name="connsiteX1" fmla="*/ 18249 w 8377003"/>
                <a:gd name="connsiteY1" fmla="*/ 927927 h 927927"/>
                <a:gd name="connsiteX2" fmla="*/ 850980 w 8377003"/>
                <a:gd name="connsiteY2" fmla="*/ 463963 h 927927"/>
                <a:gd name="connsiteX3" fmla="*/ 17179 w 8377003"/>
                <a:gd name="connsiteY3" fmla="*/ 76617 h 927927"/>
                <a:gd name="connsiteX4" fmla="*/ 176754 w 8377003"/>
                <a:gd name="connsiteY4" fmla="*/ 0 h 927927"/>
                <a:gd name="connsiteX5" fmla="*/ 5069775 w 8377003"/>
                <a:gd name="connsiteY5" fmla="*/ 0 h 927927"/>
                <a:gd name="connsiteX6" fmla="*/ 5388927 w 8377003"/>
                <a:gd name="connsiteY6" fmla="*/ 22035 h 927927"/>
                <a:gd name="connsiteX7" fmla="*/ 8377003 w 8377003"/>
                <a:gd name="connsiteY7" fmla="*/ 463964 h 927927"/>
                <a:gd name="connsiteX0" fmla="*/ 5836815 w 8377003"/>
                <a:gd name="connsiteY0" fmla="*/ 927927 h 927927"/>
                <a:gd name="connsiteX1" fmla="*/ 18249 w 8377003"/>
                <a:gd name="connsiteY1" fmla="*/ 927927 h 927927"/>
                <a:gd name="connsiteX2" fmla="*/ 850980 w 8377003"/>
                <a:gd name="connsiteY2" fmla="*/ 463963 h 927927"/>
                <a:gd name="connsiteX3" fmla="*/ 17179 w 8377003"/>
                <a:gd name="connsiteY3" fmla="*/ 76617 h 927927"/>
                <a:gd name="connsiteX4" fmla="*/ 176754 w 8377003"/>
                <a:gd name="connsiteY4" fmla="*/ 0 h 927927"/>
                <a:gd name="connsiteX5" fmla="*/ 5069775 w 8377003"/>
                <a:gd name="connsiteY5" fmla="*/ 0 h 927927"/>
                <a:gd name="connsiteX6" fmla="*/ 5388927 w 8377003"/>
                <a:gd name="connsiteY6" fmla="*/ 22035 h 927927"/>
                <a:gd name="connsiteX7" fmla="*/ 8377003 w 8377003"/>
                <a:gd name="connsiteY7" fmla="*/ 463964 h 927927"/>
                <a:gd name="connsiteX0" fmla="*/ 5836815 w 8377003"/>
                <a:gd name="connsiteY0" fmla="*/ 927927 h 927927"/>
                <a:gd name="connsiteX1" fmla="*/ 18249 w 8377003"/>
                <a:gd name="connsiteY1" fmla="*/ 927927 h 927927"/>
                <a:gd name="connsiteX2" fmla="*/ 850980 w 8377003"/>
                <a:gd name="connsiteY2" fmla="*/ 463963 h 927927"/>
                <a:gd name="connsiteX3" fmla="*/ 17179 w 8377003"/>
                <a:gd name="connsiteY3" fmla="*/ 76617 h 927927"/>
                <a:gd name="connsiteX4" fmla="*/ 176755 w 8377003"/>
                <a:gd name="connsiteY4" fmla="*/ 0 h 927927"/>
                <a:gd name="connsiteX5" fmla="*/ 5069775 w 8377003"/>
                <a:gd name="connsiteY5" fmla="*/ 0 h 927927"/>
                <a:gd name="connsiteX6" fmla="*/ 5388927 w 8377003"/>
                <a:gd name="connsiteY6" fmla="*/ 22035 h 927927"/>
                <a:gd name="connsiteX7" fmla="*/ 8377003 w 8377003"/>
                <a:gd name="connsiteY7" fmla="*/ 463964 h 927927"/>
                <a:gd name="connsiteX0" fmla="*/ 5836815 w 8377003"/>
                <a:gd name="connsiteY0" fmla="*/ 927927 h 927927"/>
                <a:gd name="connsiteX1" fmla="*/ 18249 w 8377003"/>
                <a:gd name="connsiteY1" fmla="*/ 927927 h 927927"/>
                <a:gd name="connsiteX2" fmla="*/ 850980 w 8377003"/>
                <a:gd name="connsiteY2" fmla="*/ 463963 h 927927"/>
                <a:gd name="connsiteX3" fmla="*/ 17179 w 8377003"/>
                <a:gd name="connsiteY3" fmla="*/ 76617 h 927927"/>
                <a:gd name="connsiteX4" fmla="*/ 176755 w 8377003"/>
                <a:gd name="connsiteY4" fmla="*/ 0 h 927927"/>
                <a:gd name="connsiteX5" fmla="*/ 5069775 w 8377003"/>
                <a:gd name="connsiteY5" fmla="*/ 0 h 927927"/>
                <a:gd name="connsiteX6" fmla="*/ 5516588 w 8377003"/>
                <a:gd name="connsiteY6" fmla="*/ 76617 h 927927"/>
                <a:gd name="connsiteX7" fmla="*/ 8377003 w 8377003"/>
                <a:gd name="connsiteY7" fmla="*/ 463964 h 927927"/>
                <a:gd name="connsiteX0" fmla="*/ 5836815 w 6350389"/>
                <a:gd name="connsiteY0" fmla="*/ 927927 h 927927"/>
                <a:gd name="connsiteX1" fmla="*/ 18249 w 6350389"/>
                <a:gd name="connsiteY1" fmla="*/ 927927 h 927927"/>
                <a:gd name="connsiteX2" fmla="*/ 850980 w 6350389"/>
                <a:gd name="connsiteY2" fmla="*/ 463963 h 927927"/>
                <a:gd name="connsiteX3" fmla="*/ 17179 w 6350389"/>
                <a:gd name="connsiteY3" fmla="*/ 76617 h 927927"/>
                <a:gd name="connsiteX4" fmla="*/ 176755 w 6350389"/>
                <a:gd name="connsiteY4" fmla="*/ 0 h 927927"/>
                <a:gd name="connsiteX5" fmla="*/ 5069775 w 6350389"/>
                <a:gd name="connsiteY5" fmla="*/ 0 h 927927"/>
                <a:gd name="connsiteX6" fmla="*/ 5516588 w 6350389"/>
                <a:gd name="connsiteY6" fmla="*/ 76617 h 927927"/>
                <a:gd name="connsiteX7" fmla="*/ 6350389 w 6350389"/>
                <a:gd name="connsiteY7" fmla="*/ 463963 h 927927"/>
                <a:gd name="connsiteX0" fmla="*/ 5836815 w 6350389"/>
                <a:gd name="connsiteY0" fmla="*/ 927927 h 927927"/>
                <a:gd name="connsiteX1" fmla="*/ 18249 w 6350389"/>
                <a:gd name="connsiteY1" fmla="*/ 927927 h 927927"/>
                <a:gd name="connsiteX2" fmla="*/ 850980 w 6350389"/>
                <a:gd name="connsiteY2" fmla="*/ 463963 h 927927"/>
                <a:gd name="connsiteX3" fmla="*/ 17179 w 6350389"/>
                <a:gd name="connsiteY3" fmla="*/ 76617 h 927927"/>
                <a:gd name="connsiteX4" fmla="*/ 176755 w 6350389"/>
                <a:gd name="connsiteY4" fmla="*/ 0 h 927927"/>
                <a:gd name="connsiteX5" fmla="*/ 5069775 w 6350389"/>
                <a:gd name="connsiteY5" fmla="*/ 0 h 927927"/>
                <a:gd name="connsiteX6" fmla="*/ 5516588 w 6350389"/>
                <a:gd name="connsiteY6" fmla="*/ 76617 h 927927"/>
                <a:gd name="connsiteX7" fmla="*/ 6350389 w 6350389"/>
                <a:gd name="connsiteY7" fmla="*/ 463963 h 927927"/>
                <a:gd name="connsiteX0" fmla="*/ 5836815 w 6350389"/>
                <a:gd name="connsiteY0" fmla="*/ 927927 h 927927"/>
                <a:gd name="connsiteX1" fmla="*/ 18249 w 6350389"/>
                <a:gd name="connsiteY1" fmla="*/ 927927 h 927927"/>
                <a:gd name="connsiteX2" fmla="*/ 850980 w 6350389"/>
                <a:gd name="connsiteY2" fmla="*/ 463963 h 927927"/>
                <a:gd name="connsiteX3" fmla="*/ 17179 w 6350389"/>
                <a:gd name="connsiteY3" fmla="*/ 76617 h 927927"/>
                <a:gd name="connsiteX4" fmla="*/ 176755 w 6350389"/>
                <a:gd name="connsiteY4" fmla="*/ 0 h 927927"/>
                <a:gd name="connsiteX5" fmla="*/ 5069775 w 6350389"/>
                <a:gd name="connsiteY5" fmla="*/ 0 h 927927"/>
                <a:gd name="connsiteX6" fmla="*/ 5516588 w 6350389"/>
                <a:gd name="connsiteY6" fmla="*/ 76617 h 927927"/>
                <a:gd name="connsiteX7" fmla="*/ 6350389 w 6350389"/>
                <a:gd name="connsiteY7" fmla="*/ 463963 h 927927"/>
                <a:gd name="connsiteX0" fmla="*/ 5836815 w 6350389"/>
                <a:gd name="connsiteY0" fmla="*/ 927927 h 927927"/>
                <a:gd name="connsiteX1" fmla="*/ 18249 w 6350389"/>
                <a:gd name="connsiteY1" fmla="*/ 927927 h 927927"/>
                <a:gd name="connsiteX2" fmla="*/ 850980 w 6350389"/>
                <a:gd name="connsiteY2" fmla="*/ 463963 h 927927"/>
                <a:gd name="connsiteX3" fmla="*/ 17179 w 6350389"/>
                <a:gd name="connsiteY3" fmla="*/ 76617 h 927927"/>
                <a:gd name="connsiteX4" fmla="*/ 176755 w 6350389"/>
                <a:gd name="connsiteY4" fmla="*/ 0 h 927927"/>
                <a:gd name="connsiteX5" fmla="*/ 5197436 w 6350389"/>
                <a:gd name="connsiteY5" fmla="*/ 0 h 927927"/>
                <a:gd name="connsiteX6" fmla="*/ 5516588 w 6350389"/>
                <a:gd name="connsiteY6" fmla="*/ 76617 h 927927"/>
                <a:gd name="connsiteX7" fmla="*/ 6350389 w 6350389"/>
                <a:gd name="connsiteY7" fmla="*/ 463963 h 927927"/>
                <a:gd name="connsiteX0" fmla="*/ 5964472 w 6350389"/>
                <a:gd name="connsiteY0" fmla="*/ 927927 h 927927"/>
                <a:gd name="connsiteX1" fmla="*/ 18249 w 6350389"/>
                <a:gd name="connsiteY1" fmla="*/ 927927 h 927927"/>
                <a:gd name="connsiteX2" fmla="*/ 850980 w 6350389"/>
                <a:gd name="connsiteY2" fmla="*/ 463963 h 927927"/>
                <a:gd name="connsiteX3" fmla="*/ 17179 w 6350389"/>
                <a:gd name="connsiteY3" fmla="*/ 76617 h 927927"/>
                <a:gd name="connsiteX4" fmla="*/ 176755 w 6350389"/>
                <a:gd name="connsiteY4" fmla="*/ 0 h 927927"/>
                <a:gd name="connsiteX5" fmla="*/ 5197436 w 6350389"/>
                <a:gd name="connsiteY5" fmla="*/ 0 h 927927"/>
                <a:gd name="connsiteX6" fmla="*/ 5516588 w 6350389"/>
                <a:gd name="connsiteY6" fmla="*/ 76617 h 927927"/>
                <a:gd name="connsiteX7" fmla="*/ 6350389 w 6350389"/>
                <a:gd name="connsiteY7" fmla="*/ 463963 h 927927"/>
                <a:gd name="connsiteX0" fmla="*/ 5964472 w 6350389"/>
                <a:gd name="connsiteY0" fmla="*/ 927927 h 927927"/>
                <a:gd name="connsiteX1" fmla="*/ 18249 w 6350389"/>
                <a:gd name="connsiteY1" fmla="*/ 927927 h 927927"/>
                <a:gd name="connsiteX2" fmla="*/ 850980 w 6350389"/>
                <a:gd name="connsiteY2" fmla="*/ 463963 h 927927"/>
                <a:gd name="connsiteX3" fmla="*/ 17179 w 6350389"/>
                <a:gd name="connsiteY3" fmla="*/ 51821 h 927927"/>
                <a:gd name="connsiteX4" fmla="*/ 176755 w 6350389"/>
                <a:gd name="connsiteY4" fmla="*/ 0 h 927927"/>
                <a:gd name="connsiteX5" fmla="*/ 5197436 w 6350389"/>
                <a:gd name="connsiteY5" fmla="*/ 0 h 927927"/>
                <a:gd name="connsiteX6" fmla="*/ 5516588 w 6350389"/>
                <a:gd name="connsiteY6" fmla="*/ 76617 h 927927"/>
                <a:gd name="connsiteX7" fmla="*/ 6350389 w 6350389"/>
                <a:gd name="connsiteY7" fmla="*/ 463963 h 927927"/>
                <a:gd name="connsiteX0" fmla="*/ 5964472 w 6350389"/>
                <a:gd name="connsiteY0" fmla="*/ 927927 h 927927"/>
                <a:gd name="connsiteX1" fmla="*/ 18249 w 6350389"/>
                <a:gd name="connsiteY1" fmla="*/ 927927 h 927927"/>
                <a:gd name="connsiteX2" fmla="*/ 959252 w 6350389"/>
                <a:gd name="connsiteY2" fmla="*/ 463963 h 927927"/>
                <a:gd name="connsiteX3" fmla="*/ 17179 w 6350389"/>
                <a:gd name="connsiteY3" fmla="*/ 51821 h 927927"/>
                <a:gd name="connsiteX4" fmla="*/ 176755 w 6350389"/>
                <a:gd name="connsiteY4" fmla="*/ 0 h 927927"/>
                <a:gd name="connsiteX5" fmla="*/ 5197436 w 6350389"/>
                <a:gd name="connsiteY5" fmla="*/ 0 h 927927"/>
                <a:gd name="connsiteX6" fmla="*/ 5516588 w 6350389"/>
                <a:gd name="connsiteY6" fmla="*/ 76617 h 927927"/>
                <a:gd name="connsiteX7" fmla="*/ 6350389 w 6350389"/>
                <a:gd name="connsiteY7" fmla="*/ 463963 h 927927"/>
                <a:gd name="connsiteX0" fmla="*/ 5964472 w 6350389"/>
                <a:gd name="connsiteY0" fmla="*/ 927927 h 927927"/>
                <a:gd name="connsiteX1" fmla="*/ 18249 w 6350389"/>
                <a:gd name="connsiteY1" fmla="*/ 927927 h 927927"/>
                <a:gd name="connsiteX2" fmla="*/ 959252 w 6350389"/>
                <a:gd name="connsiteY2" fmla="*/ 463963 h 927927"/>
                <a:gd name="connsiteX3" fmla="*/ 17179 w 6350389"/>
                <a:gd name="connsiteY3" fmla="*/ 51821 h 927927"/>
                <a:gd name="connsiteX4" fmla="*/ 176755 w 6350389"/>
                <a:gd name="connsiteY4" fmla="*/ 0 h 927927"/>
                <a:gd name="connsiteX5" fmla="*/ 5197436 w 6350389"/>
                <a:gd name="connsiteY5" fmla="*/ 0 h 927927"/>
                <a:gd name="connsiteX6" fmla="*/ 5516588 w 6350389"/>
                <a:gd name="connsiteY6" fmla="*/ 76617 h 927927"/>
                <a:gd name="connsiteX7" fmla="*/ 6350389 w 6350389"/>
                <a:gd name="connsiteY7" fmla="*/ 463963 h 927927"/>
                <a:gd name="connsiteX0" fmla="*/ 5964472 w 6350389"/>
                <a:gd name="connsiteY0" fmla="*/ 927927 h 927927"/>
                <a:gd name="connsiteX1" fmla="*/ 18249 w 6350389"/>
                <a:gd name="connsiteY1" fmla="*/ 927927 h 927927"/>
                <a:gd name="connsiteX2" fmla="*/ 959252 w 6350389"/>
                <a:gd name="connsiteY2" fmla="*/ 463963 h 927927"/>
                <a:gd name="connsiteX3" fmla="*/ 17179 w 6350389"/>
                <a:gd name="connsiteY3" fmla="*/ 51821 h 927927"/>
                <a:gd name="connsiteX4" fmla="*/ 176755 w 6350389"/>
                <a:gd name="connsiteY4" fmla="*/ 0 h 927927"/>
                <a:gd name="connsiteX5" fmla="*/ 5197436 w 6350389"/>
                <a:gd name="connsiteY5" fmla="*/ 0 h 927927"/>
                <a:gd name="connsiteX6" fmla="*/ 5516588 w 6350389"/>
                <a:gd name="connsiteY6" fmla="*/ 76617 h 927927"/>
                <a:gd name="connsiteX7" fmla="*/ 6350389 w 6350389"/>
                <a:gd name="connsiteY7" fmla="*/ 463963 h 927927"/>
                <a:gd name="connsiteX0" fmla="*/ 5958828 w 6344745"/>
                <a:gd name="connsiteY0" fmla="*/ 927927 h 927927"/>
                <a:gd name="connsiteX1" fmla="*/ 12605 w 6344745"/>
                <a:gd name="connsiteY1" fmla="*/ 927927 h 927927"/>
                <a:gd name="connsiteX2" fmla="*/ 953608 w 6344745"/>
                <a:gd name="connsiteY2" fmla="*/ 463963 h 927927"/>
                <a:gd name="connsiteX3" fmla="*/ 11535 w 6344745"/>
                <a:gd name="connsiteY3" fmla="*/ 51821 h 927927"/>
                <a:gd name="connsiteX4" fmla="*/ 171111 w 6344745"/>
                <a:gd name="connsiteY4" fmla="*/ 0 h 927927"/>
                <a:gd name="connsiteX5" fmla="*/ 5191792 w 6344745"/>
                <a:gd name="connsiteY5" fmla="*/ 0 h 927927"/>
                <a:gd name="connsiteX6" fmla="*/ 5510944 w 6344745"/>
                <a:gd name="connsiteY6" fmla="*/ 76617 h 927927"/>
                <a:gd name="connsiteX7" fmla="*/ 6344745 w 6344745"/>
                <a:gd name="connsiteY7" fmla="*/ 463963 h 927927"/>
                <a:gd name="connsiteX0" fmla="*/ 5959995 w 6345912"/>
                <a:gd name="connsiteY0" fmla="*/ 927927 h 927927"/>
                <a:gd name="connsiteX1" fmla="*/ 13772 w 6345912"/>
                <a:gd name="connsiteY1" fmla="*/ 927927 h 927927"/>
                <a:gd name="connsiteX2" fmla="*/ 954775 w 6345912"/>
                <a:gd name="connsiteY2" fmla="*/ 463963 h 927927"/>
                <a:gd name="connsiteX3" fmla="*/ 12702 w 6345912"/>
                <a:gd name="connsiteY3" fmla="*/ 51821 h 927927"/>
                <a:gd name="connsiteX4" fmla="*/ 172278 w 6345912"/>
                <a:gd name="connsiteY4" fmla="*/ 0 h 927927"/>
                <a:gd name="connsiteX5" fmla="*/ 5192959 w 6345912"/>
                <a:gd name="connsiteY5" fmla="*/ 0 h 927927"/>
                <a:gd name="connsiteX6" fmla="*/ 5512111 w 6345912"/>
                <a:gd name="connsiteY6" fmla="*/ 76617 h 927927"/>
                <a:gd name="connsiteX7" fmla="*/ 6345912 w 6345912"/>
                <a:gd name="connsiteY7" fmla="*/ 463963 h 927927"/>
                <a:gd name="connsiteX0" fmla="*/ 5960241 w 6346158"/>
                <a:gd name="connsiteY0" fmla="*/ 927927 h 927927"/>
                <a:gd name="connsiteX1" fmla="*/ 14018 w 6346158"/>
                <a:gd name="connsiteY1" fmla="*/ 927927 h 927927"/>
                <a:gd name="connsiteX2" fmla="*/ 955021 w 6346158"/>
                <a:gd name="connsiteY2" fmla="*/ 463963 h 927927"/>
                <a:gd name="connsiteX3" fmla="*/ 12948 w 6346158"/>
                <a:gd name="connsiteY3" fmla="*/ 51821 h 927927"/>
                <a:gd name="connsiteX4" fmla="*/ 133220 w 6346158"/>
                <a:gd name="connsiteY4" fmla="*/ 0 h 927927"/>
                <a:gd name="connsiteX5" fmla="*/ 5193205 w 6346158"/>
                <a:gd name="connsiteY5" fmla="*/ 0 h 927927"/>
                <a:gd name="connsiteX6" fmla="*/ 5512357 w 6346158"/>
                <a:gd name="connsiteY6" fmla="*/ 76617 h 927927"/>
                <a:gd name="connsiteX7" fmla="*/ 6346158 w 6346158"/>
                <a:gd name="connsiteY7" fmla="*/ 463963 h 927927"/>
                <a:gd name="connsiteX0" fmla="*/ 5960241 w 6346158"/>
                <a:gd name="connsiteY0" fmla="*/ 927927 h 927927"/>
                <a:gd name="connsiteX1" fmla="*/ 14018 w 6346158"/>
                <a:gd name="connsiteY1" fmla="*/ 927927 h 927927"/>
                <a:gd name="connsiteX2" fmla="*/ 955021 w 6346158"/>
                <a:gd name="connsiteY2" fmla="*/ 463963 h 927927"/>
                <a:gd name="connsiteX3" fmla="*/ 12948 w 6346158"/>
                <a:gd name="connsiteY3" fmla="*/ 51821 h 927927"/>
                <a:gd name="connsiteX4" fmla="*/ 133220 w 6346158"/>
                <a:gd name="connsiteY4" fmla="*/ 0 h 927927"/>
                <a:gd name="connsiteX5" fmla="*/ 5193205 w 6346158"/>
                <a:gd name="connsiteY5" fmla="*/ 0 h 927927"/>
                <a:gd name="connsiteX6" fmla="*/ 5608575 w 6346158"/>
                <a:gd name="connsiteY6" fmla="*/ 51821 h 927927"/>
                <a:gd name="connsiteX7" fmla="*/ 6346158 w 6346158"/>
                <a:gd name="connsiteY7" fmla="*/ 463963 h 927927"/>
                <a:gd name="connsiteX0" fmla="*/ 5960241 w 6550648"/>
                <a:gd name="connsiteY0" fmla="*/ 927927 h 927927"/>
                <a:gd name="connsiteX1" fmla="*/ 14018 w 6550648"/>
                <a:gd name="connsiteY1" fmla="*/ 927927 h 927927"/>
                <a:gd name="connsiteX2" fmla="*/ 955021 w 6550648"/>
                <a:gd name="connsiteY2" fmla="*/ 463963 h 927927"/>
                <a:gd name="connsiteX3" fmla="*/ 12948 w 6550648"/>
                <a:gd name="connsiteY3" fmla="*/ 51821 h 927927"/>
                <a:gd name="connsiteX4" fmla="*/ 133220 w 6550648"/>
                <a:gd name="connsiteY4" fmla="*/ 0 h 927927"/>
                <a:gd name="connsiteX5" fmla="*/ 5193205 w 6550648"/>
                <a:gd name="connsiteY5" fmla="*/ 0 h 927927"/>
                <a:gd name="connsiteX6" fmla="*/ 5608575 w 6550648"/>
                <a:gd name="connsiteY6" fmla="*/ 51821 h 927927"/>
                <a:gd name="connsiteX7" fmla="*/ 6550648 w 6550648"/>
                <a:gd name="connsiteY7" fmla="*/ 463963 h 927927"/>
                <a:gd name="connsiteX0" fmla="*/ 5960241 w 6550648"/>
                <a:gd name="connsiteY0" fmla="*/ 927927 h 927927"/>
                <a:gd name="connsiteX1" fmla="*/ 14018 w 6550648"/>
                <a:gd name="connsiteY1" fmla="*/ 927927 h 927927"/>
                <a:gd name="connsiteX2" fmla="*/ 955021 w 6550648"/>
                <a:gd name="connsiteY2" fmla="*/ 463963 h 927927"/>
                <a:gd name="connsiteX3" fmla="*/ 12948 w 6550648"/>
                <a:gd name="connsiteY3" fmla="*/ 51821 h 927927"/>
                <a:gd name="connsiteX4" fmla="*/ 133220 w 6550648"/>
                <a:gd name="connsiteY4" fmla="*/ 0 h 927927"/>
                <a:gd name="connsiteX5" fmla="*/ 5193205 w 6550648"/>
                <a:gd name="connsiteY5" fmla="*/ 0 h 927927"/>
                <a:gd name="connsiteX6" fmla="*/ 5608575 w 6550648"/>
                <a:gd name="connsiteY6" fmla="*/ 51821 h 927927"/>
                <a:gd name="connsiteX7" fmla="*/ 6550648 w 6550648"/>
                <a:gd name="connsiteY7" fmla="*/ 463963 h 927927"/>
                <a:gd name="connsiteX0" fmla="*/ 5960241 w 6550648"/>
                <a:gd name="connsiteY0" fmla="*/ 927927 h 927927"/>
                <a:gd name="connsiteX1" fmla="*/ 14018 w 6550648"/>
                <a:gd name="connsiteY1" fmla="*/ 927927 h 927927"/>
                <a:gd name="connsiteX2" fmla="*/ 955021 w 6550648"/>
                <a:gd name="connsiteY2" fmla="*/ 463963 h 927927"/>
                <a:gd name="connsiteX3" fmla="*/ 12948 w 6550648"/>
                <a:gd name="connsiteY3" fmla="*/ 51821 h 927927"/>
                <a:gd name="connsiteX4" fmla="*/ 133220 w 6550648"/>
                <a:gd name="connsiteY4" fmla="*/ 0 h 927927"/>
                <a:gd name="connsiteX5" fmla="*/ 5193205 w 6550648"/>
                <a:gd name="connsiteY5" fmla="*/ 0 h 927927"/>
                <a:gd name="connsiteX6" fmla="*/ 5608575 w 6550648"/>
                <a:gd name="connsiteY6" fmla="*/ 51821 h 927927"/>
                <a:gd name="connsiteX7" fmla="*/ 6550648 w 6550648"/>
                <a:gd name="connsiteY7" fmla="*/ 463963 h 927927"/>
                <a:gd name="connsiteX0" fmla="*/ 5960241 w 6550648"/>
                <a:gd name="connsiteY0" fmla="*/ 927927 h 927927"/>
                <a:gd name="connsiteX1" fmla="*/ 14018 w 6550648"/>
                <a:gd name="connsiteY1" fmla="*/ 927927 h 927927"/>
                <a:gd name="connsiteX2" fmla="*/ 955021 w 6550648"/>
                <a:gd name="connsiteY2" fmla="*/ 463963 h 927927"/>
                <a:gd name="connsiteX3" fmla="*/ 12948 w 6550648"/>
                <a:gd name="connsiteY3" fmla="*/ 51821 h 927927"/>
                <a:gd name="connsiteX4" fmla="*/ 133220 w 6550648"/>
                <a:gd name="connsiteY4" fmla="*/ 0 h 927927"/>
                <a:gd name="connsiteX5" fmla="*/ 5368030 w 6550648"/>
                <a:gd name="connsiteY5" fmla="*/ 0 h 927927"/>
                <a:gd name="connsiteX6" fmla="*/ 5608575 w 6550648"/>
                <a:gd name="connsiteY6" fmla="*/ 51821 h 927927"/>
                <a:gd name="connsiteX7" fmla="*/ 6550648 w 6550648"/>
                <a:gd name="connsiteY7" fmla="*/ 463963 h 927927"/>
                <a:gd name="connsiteX0" fmla="*/ 5946406 w 6550648"/>
                <a:gd name="connsiteY0" fmla="*/ 927927 h 927927"/>
                <a:gd name="connsiteX1" fmla="*/ 14018 w 6550648"/>
                <a:gd name="connsiteY1" fmla="*/ 927927 h 927927"/>
                <a:gd name="connsiteX2" fmla="*/ 955021 w 6550648"/>
                <a:gd name="connsiteY2" fmla="*/ 463963 h 927927"/>
                <a:gd name="connsiteX3" fmla="*/ 12948 w 6550648"/>
                <a:gd name="connsiteY3" fmla="*/ 51821 h 927927"/>
                <a:gd name="connsiteX4" fmla="*/ 133220 w 6550648"/>
                <a:gd name="connsiteY4" fmla="*/ 0 h 927927"/>
                <a:gd name="connsiteX5" fmla="*/ 5368030 w 6550648"/>
                <a:gd name="connsiteY5" fmla="*/ 0 h 927927"/>
                <a:gd name="connsiteX6" fmla="*/ 5608575 w 6550648"/>
                <a:gd name="connsiteY6" fmla="*/ 51821 h 927927"/>
                <a:gd name="connsiteX7" fmla="*/ 6550648 w 6550648"/>
                <a:gd name="connsiteY7" fmla="*/ 463963 h 927927"/>
                <a:gd name="connsiteX0" fmla="*/ 5946406 w 6550648"/>
                <a:gd name="connsiteY0" fmla="*/ 927927 h 927927"/>
                <a:gd name="connsiteX1" fmla="*/ 14018 w 6550648"/>
                <a:gd name="connsiteY1" fmla="*/ 927927 h 927927"/>
                <a:gd name="connsiteX2" fmla="*/ 955021 w 6550648"/>
                <a:gd name="connsiteY2" fmla="*/ 463963 h 927927"/>
                <a:gd name="connsiteX3" fmla="*/ 12949 w 6550648"/>
                <a:gd name="connsiteY3" fmla="*/ 51821 h 927927"/>
                <a:gd name="connsiteX4" fmla="*/ 133220 w 6550648"/>
                <a:gd name="connsiteY4" fmla="*/ 0 h 927927"/>
                <a:gd name="connsiteX5" fmla="*/ 5368030 w 6550648"/>
                <a:gd name="connsiteY5" fmla="*/ 0 h 927927"/>
                <a:gd name="connsiteX6" fmla="*/ 5608575 w 6550648"/>
                <a:gd name="connsiteY6" fmla="*/ 51821 h 927927"/>
                <a:gd name="connsiteX7" fmla="*/ 6550648 w 6550648"/>
                <a:gd name="connsiteY7" fmla="*/ 463963 h 927927"/>
                <a:gd name="connsiteX0" fmla="*/ 5946406 w 6550648"/>
                <a:gd name="connsiteY0" fmla="*/ 927927 h 927927"/>
                <a:gd name="connsiteX1" fmla="*/ 14018 w 6550648"/>
                <a:gd name="connsiteY1" fmla="*/ 927927 h 927927"/>
                <a:gd name="connsiteX2" fmla="*/ 946880 w 6550648"/>
                <a:gd name="connsiteY2" fmla="*/ 463963 h 927927"/>
                <a:gd name="connsiteX3" fmla="*/ 12949 w 6550648"/>
                <a:gd name="connsiteY3" fmla="*/ 51821 h 927927"/>
                <a:gd name="connsiteX4" fmla="*/ 133220 w 6550648"/>
                <a:gd name="connsiteY4" fmla="*/ 0 h 927927"/>
                <a:gd name="connsiteX5" fmla="*/ 5368030 w 6550648"/>
                <a:gd name="connsiteY5" fmla="*/ 0 h 927927"/>
                <a:gd name="connsiteX6" fmla="*/ 5608575 w 6550648"/>
                <a:gd name="connsiteY6" fmla="*/ 51821 h 927927"/>
                <a:gd name="connsiteX7" fmla="*/ 6550648 w 6550648"/>
                <a:gd name="connsiteY7" fmla="*/ 463963 h 927927"/>
                <a:gd name="connsiteX0" fmla="*/ 5946406 w 6550648"/>
                <a:gd name="connsiteY0" fmla="*/ 927927 h 927927"/>
                <a:gd name="connsiteX1" fmla="*/ 14018 w 6550648"/>
                <a:gd name="connsiteY1" fmla="*/ 927927 h 927927"/>
                <a:gd name="connsiteX2" fmla="*/ 946880 w 6550648"/>
                <a:gd name="connsiteY2" fmla="*/ 463963 h 927927"/>
                <a:gd name="connsiteX3" fmla="*/ 12949 w 6550648"/>
                <a:gd name="connsiteY3" fmla="*/ 51821 h 927927"/>
                <a:gd name="connsiteX4" fmla="*/ 133220 w 6550648"/>
                <a:gd name="connsiteY4" fmla="*/ 0 h 927927"/>
                <a:gd name="connsiteX5" fmla="*/ 5368030 w 6550648"/>
                <a:gd name="connsiteY5" fmla="*/ 0 h 927927"/>
                <a:gd name="connsiteX6" fmla="*/ 5608575 w 6550648"/>
                <a:gd name="connsiteY6" fmla="*/ 51821 h 927927"/>
                <a:gd name="connsiteX7" fmla="*/ 6550648 w 6550648"/>
                <a:gd name="connsiteY7" fmla="*/ 463963 h 927927"/>
                <a:gd name="connsiteX0" fmla="*/ 5946406 w 6550648"/>
                <a:gd name="connsiteY0" fmla="*/ 927927 h 927927"/>
                <a:gd name="connsiteX1" fmla="*/ 14018 w 6550648"/>
                <a:gd name="connsiteY1" fmla="*/ 927927 h 927927"/>
                <a:gd name="connsiteX2" fmla="*/ 946880 w 6550648"/>
                <a:gd name="connsiteY2" fmla="*/ 463963 h 927927"/>
                <a:gd name="connsiteX3" fmla="*/ 12949 w 6550648"/>
                <a:gd name="connsiteY3" fmla="*/ 51821 h 927927"/>
                <a:gd name="connsiteX4" fmla="*/ 133220 w 6550648"/>
                <a:gd name="connsiteY4" fmla="*/ 0 h 927927"/>
                <a:gd name="connsiteX5" fmla="*/ 5368030 w 6550648"/>
                <a:gd name="connsiteY5" fmla="*/ 0 h 927927"/>
                <a:gd name="connsiteX6" fmla="*/ 5608575 w 6550648"/>
                <a:gd name="connsiteY6" fmla="*/ 51821 h 927927"/>
                <a:gd name="connsiteX7" fmla="*/ 6550648 w 6550648"/>
                <a:gd name="connsiteY7" fmla="*/ 463963 h 927927"/>
                <a:gd name="connsiteX0" fmla="*/ 5946252 w 6550494"/>
                <a:gd name="connsiteY0" fmla="*/ 927927 h 927927"/>
                <a:gd name="connsiteX1" fmla="*/ 13864 w 6550494"/>
                <a:gd name="connsiteY1" fmla="*/ 927927 h 927927"/>
                <a:gd name="connsiteX2" fmla="*/ 946726 w 6550494"/>
                <a:gd name="connsiteY2" fmla="*/ 463963 h 927927"/>
                <a:gd name="connsiteX3" fmla="*/ 12795 w 6550494"/>
                <a:gd name="connsiteY3" fmla="*/ 51821 h 927927"/>
                <a:gd name="connsiteX4" fmla="*/ 133066 w 6550494"/>
                <a:gd name="connsiteY4" fmla="*/ 0 h 927927"/>
                <a:gd name="connsiteX5" fmla="*/ 5367876 w 6550494"/>
                <a:gd name="connsiteY5" fmla="*/ 0 h 927927"/>
                <a:gd name="connsiteX6" fmla="*/ 5608421 w 6550494"/>
                <a:gd name="connsiteY6" fmla="*/ 51821 h 927927"/>
                <a:gd name="connsiteX7" fmla="*/ 6550494 w 6550494"/>
                <a:gd name="connsiteY7" fmla="*/ 463963 h 927927"/>
                <a:gd name="connsiteX0" fmla="*/ 5946286 w 6550528"/>
                <a:gd name="connsiteY0" fmla="*/ 927927 h 927927"/>
                <a:gd name="connsiteX1" fmla="*/ 13898 w 6550528"/>
                <a:gd name="connsiteY1" fmla="*/ 927927 h 927927"/>
                <a:gd name="connsiteX2" fmla="*/ 946760 w 6550528"/>
                <a:gd name="connsiteY2" fmla="*/ 463963 h 927927"/>
                <a:gd name="connsiteX3" fmla="*/ 12829 w 6550528"/>
                <a:gd name="connsiteY3" fmla="*/ 51821 h 927927"/>
                <a:gd name="connsiteX4" fmla="*/ 133100 w 6550528"/>
                <a:gd name="connsiteY4" fmla="*/ 0 h 927927"/>
                <a:gd name="connsiteX5" fmla="*/ 5367910 w 6550528"/>
                <a:gd name="connsiteY5" fmla="*/ 0 h 927927"/>
                <a:gd name="connsiteX6" fmla="*/ 5608455 w 6550528"/>
                <a:gd name="connsiteY6" fmla="*/ 51821 h 927927"/>
                <a:gd name="connsiteX7" fmla="*/ 6550528 w 6550528"/>
                <a:gd name="connsiteY7" fmla="*/ 463963 h 927927"/>
                <a:gd name="connsiteX0" fmla="*/ 5946294 w 6550536"/>
                <a:gd name="connsiteY0" fmla="*/ 927927 h 927927"/>
                <a:gd name="connsiteX1" fmla="*/ 13906 w 6550536"/>
                <a:gd name="connsiteY1" fmla="*/ 927927 h 927927"/>
                <a:gd name="connsiteX2" fmla="*/ 946768 w 6550536"/>
                <a:gd name="connsiteY2" fmla="*/ 463963 h 927927"/>
                <a:gd name="connsiteX3" fmla="*/ 12837 w 6550536"/>
                <a:gd name="connsiteY3" fmla="*/ 51821 h 927927"/>
                <a:gd name="connsiteX4" fmla="*/ 132069 w 6550536"/>
                <a:gd name="connsiteY4" fmla="*/ 0 h 927927"/>
                <a:gd name="connsiteX5" fmla="*/ 5367918 w 6550536"/>
                <a:gd name="connsiteY5" fmla="*/ 0 h 927927"/>
                <a:gd name="connsiteX6" fmla="*/ 5608463 w 6550536"/>
                <a:gd name="connsiteY6" fmla="*/ 51821 h 927927"/>
                <a:gd name="connsiteX7" fmla="*/ 6550536 w 6550536"/>
                <a:gd name="connsiteY7" fmla="*/ 463963 h 927927"/>
                <a:gd name="connsiteX0" fmla="*/ 5946294 w 6550536"/>
                <a:gd name="connsiteY0" fmla="*/ 927927 h 927927"/>
                <a:gd name="connsiteX1" fmla="*/ 13906 w 6550536"/>
                <a:gd name="connsiteY1" fmla="*/ 927927 h 927927"/>
                <a:gd name="connsiteX2" fmla="*/ 946768 w 6550536"/>
                <a:gd name="connsiteY2" fmla="*/ 463963 h 927927"/>
                <a:gd name="connsiteX3" fmla="*/ 12837 w 6550536"/>
                <a:gd name="connsiteY3" fmla="*/ 51821 h 927927"/>
                <a:gd name="connsiteX4" fmla="*/ 132069 w 6550536"/>
                <a:gd name="connsiteY4" fmla="*/ 0 h 927927"/>
                <a:gd name="connsiteX5" fmla="*/ 5367918 w 6550536"/>
                <a:gd name="connsiteY5" fmla="*/ 0 h 927927"/>
                <a:gd name="connsiteX6" fmla="*/ 5703849 w 6550536"/>
                <a:gd name="connsiteY6" fmla="*/ 51821 h 927927"/>
                <a:gd name="connsiteX7" fmla="*/ 6550536 w 6550536"/>
                <a:gd name="connsiteY7" fmla="*/ 463963 h 927927"/>
                <a:gd name="connsiteX0" fmla="*/ 5946294 w 6637781"/>
                <a:gd name="connsiteY0" fmla="*/ 927927 h 927927"/>
                <a:gd name="connsiteX1" fmla="*/ 13906 w 6637781"/>
                <a:gd name="connsiteY1" fmla="*/ 927927 h 927927"/>
                <a:gd name="connsiteX2" fmla="*/ 946768 w 6637781"/>
                <a:gd name="connsiteY2" fmla="*/ 463963 h 927927"/>
                <a:gd name="connsiteX3" fmla="*/ 12837 w 6637781"/>
                <a:gd name="connsiteY3" fmla="*/ 51821 h 927927"/>
                <a:gd name="connsiteX4" fmla="*/ 132069 w 6637781"/>
                <a:gd name="connsiteY4" fmla="*/ 0 h 927927"/>
                <a:gd name="connsiteX5" fmla="*/ 5367918 w 6637781"/>
                <a:gd name="connsiteY5" fmla="*/ 0 h 927927"/>
                <a:gd name="connsiteX6" fmla="*/ 5703849 w 6637781"/>
                <a:gd name="connsiteY6" fmla="*/ 51821 h 927927"/>
                <a:gd name="connsiteX7" fmla="*/ 6637781 w 6637781"/>
                <a:gd name="connsiteY7" fmla="*/ 463963 h 927927"/>
                <a:gd name="connsiteX0" fmla="*/ 5946294 w 6637781"/>
                <a:gd name="connsiteY0" fmla="*/ 927927 h 927927"/>
                <a:gd name="connsiteX1" fmla="*/ 13906 w 6637781"/>
                <a:gd name="connsiteY1" fmla="*/ 927927 h 927927"/>
                <a:gd name="connsiteX2" fmla="*/ 946768 w 6637781"/>
                <a:gd name="connsiteY2" fmla="*/ 463963 h 927927"/>
                <a:gd name="connsiteX3" fmla="*/ 12837 w 6637781"/>
                <a:gd name="connsiteY3" fmla="*/ 51821 h 927927"/>
                <a:gd name="connsiteX4" fmla="*/ 132069 w 6637781"/>
                <a:gd name="connsiteY4" fmla="*/ 0 h 927927"/>
                <a:gd name="connsiteX5" fmla="*/ 5367918 w 6637781"/>
                <a:gd name="connsiteY5" fmla="*/ 0 h 927927"/>
                <a:gd name="connsiteX6" fmla="*/ 5703849 w 6637781"/>
                <a:gd name="connsiteY6" fmla="*/ 51821 h 927927"/>
                <a:gd name="connsiteX7" fmla="*/ 6637781 w 6637781"/>
                <a:gd name="connsiteY7" fmla="*/ 463963 h 927927"/>
                <a:gd name="connsiteX0" fmla="*/ 5946294 w 6637781"/>
                <a:gd name="connsiteY0" fmla="*/ 927927 h 927927"/>
                <a:gd name="connsiteX1" fmla="*/ 13906 w 6637781"/>
                <a:gd name="connsiteY1" fmla="*/ 927927 h 927927"/>
                <a:gd name="connsiteX2" fmla="*/ 946768 w 6637781"/>
                <a:gd name="connsiteY2" fmla="*/ 463963 h 927927"/>
                <a:gd name="connsiteX3" fmla="*/ 12837 w 6637781"/>
                <a:gd name="connsiteY3" fmla="*/ 51821 h 927927"/>
                <a:gd name="connsiteX4" fmla="*/ 132069 w 6637781"/>
                <a:gd name="connsiteY4" fmla="*/ 0 h 927927"/>
                <a:gd name="connsiteX5" fmla="*/ 5367918 w 6637781"/>
                <a:gd name="connsiteY5" fmla="*/ 0 h 927927"/>
                <a:gd name="connsiteX6" fmla="*/ 5703849 w 6637781"/>
                <a:gd name="connsiteY6" fmla="*/ 51821 h 927927"/>
                <a:gd name="connsiteX7" fmla="*/ 6637781 w 6637781"/>
                <a:gd name="connsiteY7" fmla="*/ 463963 h 927927"/>
                <a:gd name="connsiteX0" fmla="*/ 5946294 w 6637781"/>
                <a:gd name="connsiteY0" fmla="*/ 927927 h 927927"/>
                <a:gd name="connsiteX1" fmla="*/ 13906 w 6637781"/>
                <a:gd name="connsiteY1" fmla="*/ 927927 h 927927"/>
                <a:gd name="connsiteX2" fmla="*/ 946768 w 6637781"/>
                <a:gd name="connsiteY2" fmla="*/ 463963 h 927927"/>
                <a:gd name="connsiteX3" fmla="*/ 12837 w 6637781"/>
                <a:gd name="connsiteY3" fmla="*/ 51821 h 927927"/>
                <a:gd name="connsiteX4" fmla="*/ 132069 w 6637781"/>
                <a:gd name="connsiteY4" fmla="*/ 0 h 927927"/>
                <a:gd name="connsiteX5" fmla="*/ 5465383 w 6637781"/>
                <a:gd name="connsiteY5" fmla="*/ 0 h 927927"/>
                <a:gd name="connsiteX6" fmla="*/ 5703849 w 6637781"/>
                <a:gd name="connsiteY6" fmla="*/ 51821 h 927927"/>
                <a:gd name="connsiteX7" fmla="*/ 6637781 w 6637781"/>
                <a:gd name="connsiteY7" fmla="*/ 463963 h 927927"/>
                <a:gd name="connsiteX0" fmla="*/ 6038773 w 6637781"/>
                <a:gd name="connsiteY0" fmla="*/ 927927 h 927927"/>
                <a:gd name="connsiteX1" fmla="*/ 13906 w 6637781"/>
                <a:gd name="connsiteY1" fmla="*/ 927927 h 927927"/>
                <a:gd name="connsiteX2" fmla="*/ 946768 w 6637781"/>
                <a:gd name="connsiteY2" fmla="*/ 463963 h 927927"/>
                <a:gd name="connsiteX3" fmla="*/ 12837 w 6637781"/>
                <a:gd name="connsiteY3" fmla="*/ 51821 h 927927"/>
                <a:gd name="connsiteX4" fmla="*/ 132069 w 6637781"/>
                <a:gd name="connsiteY4" fmla="*/ 0 h 927927"/>
                <a:gd name="connsiteX5" fmla="*/ 5465383 w 6637781"/>
                <a:gd name="connsiteY5" fmla="*/ 0 h 927927"/>
                <a:gd name="connsiteX6" fmla="*/ 5703849 w 6637781"/>
                <a:gd name="connsiteY6" fmla="*/ 51821 h 927927"/>
                <a:gd name="connsiteX7" fmla="*/ 6637781 w 6637781"/>
                <a:gd name="connsiteY7" fmla="*/ 463963 h 927927"/>
                <a:gd name="connsiteX0" fmla="*/ 6038773 w 6637781"/>
                <a:gd name="connsiteY0" fmla="*/ 927927 h 927927"/>
                <a:gd name="connsiteX1" fmla="*/ 13906 w 6637781"/>
                <a:gd name="connsiteY1" fmla="*/ 927927 h 927927"/>
                <a:gd name="connsiteX2" fmla="*/ 946768 w 6637781"/>
                <a:gd name="connsiteY2" fmla="*/ 463963 h 927927"/>
                <a:gd name="connsiteX3" fmla="*/ 12839 w 6637781"/>
                <a:gd name="connsiteY3" fmla="*/ 51821 h 927927"/>
                <a:gd name="connsiteX4" fmla="*/ 132069 w 6637781"/>
                <a:gd name="connsiteY4" fmla="*/ 0 h 927927"/>
                <a:gd name="connsiteX5" fmla="*/ 5465383 w 6637781"/>
                <a:gd name="connsiteY5" fmla="*/ 0 h 927927"/>
                <a:gd name="connsiteX6" fmla="*/ 5703849 w 6637781"/>
                <a:gd name="connsiteY6" fmla="*/ 51821 h 927927"/>
                <a:gd name="connsiteX7" fmla="*/ 6637781 w 6637781"/>
                <a:gd name="connsiteY7" fmla="*/ 463963 h 927927"/>
                <a:gd name="connsiteX0" fmla="*/ 6038773 w 6637781"/>
                <a:gd name="connsiteY0" fmla="*/ 927927 h 927927"/>
                <a:gd name="connsiteX1" fmla="*/ 13906 w 6637781"/>
                <a:gd name="connsiteY1" fmla="*/ 927927 h 927927"/>
                <a:gd name="connsiteX2" fmla="*/ 916053 w 6637781"/>
                <a:gd name="connsiteY2" fmla="*/ 463963 h 927927"/>
                <a:gd name="connsiteX3" fmla="*/ 12839 w 6637781"/>
                <a:gd name="connsiteY3" fmla="*/ 51821 h 927927"/>
                <a:gd name="connsiteX4" fmla="*/ 132069 w 6637781"/>
                <a:gd name="connsiteY4" fmla="*/ 0 h 927927"/>
                <a:gd name="connsiteX5" fmla="*/ 5465383 w 6637781"/>
                <a:gd name="connsiteY5" fmla="*/ 0 h 927927"/>
                <a:gd name="connsiteX6" fmla="*/ 5703849 w 6637781"/>
                <a:gd name="connsiteY6" fmla="*/ 51821 h 927927"/>
                <a:gd name="connsiteX7" fmla="*/ 6637781 w 6637781"/>
                <a:gd name="connsiteY7" fmla="*/ 463963 h 927927"/>
                <a:gd name="connsiteX0" fmla="*/ 6038773 w 6637781"/>
                <a:gd name="connsiteY0" fmla="*/ 927927 h 927927"/>
                <a:gd name="connsiteX1" fmla="*/ 13906 w 6637781"/>
                <a:gd name="connsiteY1" fmla="*/ 927927 h 927927"/>
                <a:gd name="connsiteX2" fmla="*/ 916053 w 6637781"/>
                <a:gd name="connsiteY2" fmla="*/ 463963 h 927927"/>
                <a:gd name="connsiteX3" fmla="*/ 12839 w 6637781"/>
                <a:gd name="connsiteY3" fmla="*/ 51821 h 927927"/>
                <a:gd name="connsiteX4" fmla="*/ 132069 w 6637781"/>
                <a:gd name="connsiteY4" fmla="*/ 0 h 927927"/>
                <a:gd name="connsiteX5" fmla="*/ 5465383 w 6637781"/>
                <a:gd name="connsiteY5" fmla="*/ 0 h 927927"/>
                <a:gd name="connsiteX6" fmla="*/ 5703849 w 6637781"/>
                <a:gd name="connsiteY6" fmla="*/ 51821 h 927927"/>
                <a:gd name="connsiteX7" fmla="*/ 6637781 w 6637781"/>
                <a:gd name="connsiteY7" fmla="*/ 463963 h 927927"/>
                <a:gd name="connsiteX0" fmla="*/ 6038773 w 6637781"/>
                <a:gd name="connsiteY0" fmla="*/ 927927 h 927927"/>
                <a:gd name="connsiteX1" fmla="*/ 13906 w 6637781"/>
                <a:gd name="connsiteY1" fmla="*/ 927927 h 927927"/>
                <a:gd name="connsiteX2" fmla="*/ 916053 w 6637781"/>
                <a:gd name="connsiteY2" fmla="*/ 463963 h 927927"/>
                <a:gd name="connsiteX3" fmla="*/ 12839 w 6637781"/>
                <a:gd name="connsiteY3" fmla="*/ 51821 h 927927"/>
                <a:gd name="connsiteX4" fmla="*/ 132069 w 6637781"/>
                <a:gd name="connsiteY4" fmla="*/ 0 h 927927"/>
                <a:gd name="connsiteX5" fmla="*/ 5465383 w 6637781"/>
                <a:gd name="connsiteY5" fmla="*/ 0 h 927927"/>
                <a:gd name="connsiteX6" fmla="*/ 5703849 w 6637781"/>
                <a:gd name="connsiteY6" fmla="*/ 51821 h 927927"/>
                <a:gd name="connsiteX7" fmla="*/ 6637781 w 6637781"/>
                <a:gd name="connsiteY7" fmla="*/ 463963 h 927927"/>
                <a:gd name="connsiteX0" fmla="*/ 6038192 w 6637200"/>
                <a:gd name="connsiteY0" fmla="*/ 927927 h 927927"/>
                <a:gd name="connsiteX1" fmla="*/ 13325 w 6637200"/>
                <a:gd name="connsiteY1" fmla="*/ 927927 h 927927"/>
                <a:gd name="connsiteX2" fmla="*/ 915472 w 6637200"/>
                <a:gd name="connsiteY2" fmla="*/ 463963 h 927927"/>
                <a:gd name="connsiteX3" fmla="*/ 12258 w 6637200"/>
                <a:gd name="connsiteY3" fmla="*/ 51821 h 927927"/>
                <a:gd name="connsiteX4" fmla="*/ 131488 w 6637200"/>
                <a:gd name="connsiteY4" fmla="*/ 0 h 927927"/>
                <a:gd name="connsiteX5" fmla="*/ 5464802 w 6637200"/>
                <a:gd name="connsiteY5" fmla="*/ 0 h 927927"/>
                <a:gd name="connsiteX6" fmla="*/ 5703268 w 6637200"/>
                <a:gd name="connsiteY6" fmla="*/ 51821 h 927927"/>
                <a:gd name="connsiteX7" fmla="*/ 6637200 w 6637200"/>
                <a:gd name="connsiteY7" fmla="*/ 463963 h 927927"/>
                <a:gd name="connsiteX0" fmla="*/ 6038323 w 6637331"/>
                <a:gd name="connsiteY0" fmla="*/ 927927 h 927927"/>
                <a:gd name="connsiteX1" fmla="*/ 13456 w 6637331"/>
                <a:gd name="connsiteY1" fmla="*/ 927927 h 927927"/>
                <a:gd name="connsiteX2" fmla="*/ 915603 w 6637331"/>
                <a:gd name="connsiteY2" fmla="*/ 463963 h 927927"/>
                <a:gd name="connsiteX3" fmla="*/ 12389 w 6637331"/>
                <a:gd name="connsiteY3" fmla="*/ 51821 h 927927"/>
                <a:gd name="connsiteX4" fmla="*/ 131619 w 6637331"/>
                <a:gd name="connsiteY4" fmla="*/ 0 h 927927"/>
                <a:gd name="connsiteX5" fmla="*/ 5464933 w 6637331"/>
                <a:gd name="connsiteY5" fmla="*/ 0 h 927927"/>
                <a:gd name="connsiteX6" fmla="*/ 5703399 w 6637331"/>
                <a:gd name="connsiteY6" fmla="*/ 51821 h 927927"/>
                <a:gd name="connsiteX7" fmla="*/ 6637331 w 6637331"/>
                <a:gd name="connsiteY7" fmla="*/ 463963 h 927927"/>
                <a:gd name="connsiteX0" fmla="*/ 6038348 w 6637356"/>
                <a:gd name="connsiteY0" fmla="*/ 927927 h 927927"/>
                <a:gd name="connsiteX1" fmla="*/ 13481 w 6637356"/>
                <a:gd name="connsiteY1" fmla="*/ 927927 h 927927"/>
                <a:gd name="connsiteX2" fmla="*/ 915628 w 6637356"/>
                <a:gd name="connsiteY2" fmla="*/ 463963 h 927927"/>
                <a:gd name="connsiteX3" fmla="*/ 12414 w 6637356"/>
                <a:gd name="connsiteY3" fmla="*/ 51821 h 927927"/>
                <a:gd name="connsiteX4" fmla="*/ 127725 w 6637356"/>
                <a:gd name="connsiteY4" fmla="*/ 0 h 927927"/>
                <a:gd name="connsiteX5" fmla="*/ 5464958 w 6637356"/>
                <a:gd name="connsiteY5" fmla="*/ 0 h 927927"/>
                <a:gd name="connsiteX6" fmla="*/ 5703424 w 6637356"/>
                <a:gd name="connsiteY6" fmla="*/ 51821 h 927927"/>
                <a:gd name="connsiteX7" fmla="*/ 6637356 w 6637356"/>
                <a:gd name="connsiteY7" fmla="*/ 463963 h 927927"/>
                <a:gd name="connsiteX0" fmla="*/ 6038348 w 6637356"/>
                <a:gd name="connsiteY0" fmla="*/ 927927 h 927927"/>
                <a:gd name="connsiteX1" fmla="*/ 13481 w 6637356"/>
                <a:gd name="connsiteY1" fmla="*/ 927927 h 927927"/>
                <a:gd name="connsiteX2" fmla="*/ 915628 w 6637356"/>
                <a:gd name="connsiteY2" fmla="*/ 463963 h 927927"/>
                <a:gd name="connsiteX3" fmla="*/ 12414 w 6637356"/>
                <a:gd name="connsiteY3" fmla="*/ 51821 h 927927"/>
                <a:gd name="connsiteX4" fmla="*/ 127725 w 6637356"/>
                <a:gd name="connsiteY4" fmla="*/ 0 h 927927"/>
                <a:gd name="connsiteX5" fmla="*/ 5464958 w 6637356"/>
                <a:gd name="connsiteY5" fmla="*/ 0 h 927927"/>
                <a:gd name="connsiteX6" fmla="*/ 5795673 w 6637356"/>
                <a:gd name="connsiteY6" fmla="*/ 51821 h 927927"/>
                <a:gd name="connsiteX7" fmla="*/ 6637356 w 6637356"/>
                <a:gd name="connsiteY7" fmla="*/ 463963 h 927927"/>
                <a:gd name="connsiteX0" fmla="*/ 6038348 w 6698887"/>
                <a:gd name="connsiteY0" fmla="*/ 927927 h 927927"/>
                <a:gd name="connsiteX1" fmla="*/ 13481 w 6698887"/>
                <a:gd name="connsiteY1" fmla="*/ 927927 h 927927"/>
                <a:gd name="connsiteX2" fmla="*/ 915628 w 6698887"/>
                <a:gd name="connsiteY2" fmla="*/ 463963 h 927927"/>
                <a:gd name="connsiteX3" fmla="*/ 12414 w 6698887"/>
                <a:gd name="connsiteY3" fmla="*/ 51821 h 927927"/>
                <a:gd name="connsiteX4" fmla="*/ 127725 w 6698887"/>
                <a:gd name="connsiteY4" fmla="*/ 0 h 927927"/>
                <a:gd name="connsiteX5" fmla="*/ 5464958 w 6698887"/>
                <a:gd name="connsiteY5" fmla="*/ 0 h 927927"/>
                <a:gd name="connsiteX6" fmla="*/ 5795673 w 6698887"/>
                <a:gd name="connsiteY6" fmla="*/ 51821 h 927927"/>
                <a:gd name="connsiteX7" fmla="*/ 6698887 w 6698887"/>
                <a:gd name="connsiteY7" fmla="*/ 463963 h 927927"/>
                <a:gd name="connsiteX0" fmla="*/ 6038348 w 6698887"/>
                <a:gd name="connsiteY0" fmla="*/ 927927 h 927927"/>
                <a:gd name="connsiteX1" fmla="*/ 13481 w 6698887"/>
                <a:gd name="connsiteY1" fmla="*/ 927927 h 927927"/>
                <a:gd name="connsiteX2" fmla="*/ 915628 w 6698887"/>
                <a:gd name="connsiteY2" fmla="*/ 463963 h 927927"/>
                <a:gd name="connsiteX3" fmla="*/ 12414 w 6698887"/>
                <a:gd name="connsiteY3" fmla="*/ 51821 h 927927"/>
                <a:gd name="connsiteX4" fmla="*/ 127725 w 6698887"/>
                <a:gd name="connsiteY4" fmla="*/ 0 h 927927"/>
                <a:gd name="connsiteX5" fmla="*/ 5464958 w 6698887"/>
                <a:gd name="connsiteY5" fmla="*/ 0 h 927927"/>
                <a:gd name="connsiteX6" fmla="*/ 5795673 w 6698887"/>
                <a:gd name="connsiteY6" fmla="*/ 51821 h 927927"/>
                <a:gd name="connsiteX7" fmla="*/ 6698887 w 6698887"/>
                <a:gd name="connsiteY7" fmla="*/ 463963 h 927927"/>
                <a:gd name="connsiteX0" fmla="*/ 6038348 w 6698887"/>
                <a:gd name="connsiteY0" fmla="*/ 927927 h 927927"/>
                <a:gd name="connsiteX1" fmla="*/ 13481 w 6698887"/>
                <a:gd name="connsiteY1" fmla="*/ 927927 h 927927"/>
                <a:gd name="connsiteX2" fmla="*/ 915628 w 6698887"/>
                <a:gd name="connsiteY2" fmla="*/ 463963 h 927927"/>
                <a:gd name="connsiteX3" fmla="*/ 12414 w 6698887"/>
                <a:gd name="connsiteY3" fmla="*/ 51821 h 927927"/>
                <a:gd name="connsiteX4" fmla="*/ 127725 w 6698887"/>
                <a:gd name="connsiteY4" fmla="*/ 0 h 927927"/>
                <a:gd name="connsiteX5" fmla="*/ 5464958 w 6698887"/>
                <a:gd name="connsiteY5" fmla="*/ 0 h 927927"/>
                <a:gd name="connsiteX6" fmla="*/ 5795673 w 6698887"/>
                <a:gd name="connsiteY6" fmla="*/ 51821 h 927927"/>
                <a:gd name="connsiteX7" fmla="*/ 6698887 w 6698887"/>
                <a:gd name="connsiteY7" fmla="*/ 463963 h 927927"/>
                <a:gd name="connsiteX0" fmla="*/ 6038348 w 6698887"/>
                <a:gd name="connsiteY0" fmla="*/ 927927 h 927927"/>
                <a:gd name="connsiteX1" fmla="*/ 13481 w 6698887"/>
                <a:gd name="connsiteY1" fmla="*/ 927927 h 927927"/>
                <a:gd name="connsiteX2" fmla="*/ 915628 w 6698887"/>
                <a:gd name="connsiteY2" fmla="*/ 463963 h 927927"/>
                <a:gd name="connsiteX3" fmla="*/ 12414 w 6698887"/>
                <a:gd name="connsiteY3" fmla="*/ 51821 h 927927"/>
                <a:gd name="connsiteX4" fmla="*/ 127725 w 6698887"/>
                <a:gd name="connsiteY4" fmla="*/ 0 h 927927"/>
                <a:gd name="connsiteX5" fmla="*/ 5565050 w 6698887"/>
                <a:gd name="connsiteY5" fmla="*/ 0 h 927927"/>
                <a:gd name="connsiteX6" fmla="*/ 5795673 w 6698887"/>
                <a:gd name="connsiteY6" fmla="*/ 51821 h 927927"/>
                <a:gd name="connsiteX7" fmla="*/ 6698887 w 6698887"/>
                <a:gd name="connsiteY7" fmla="*/ 463963 h 927927"/>
                <a:gd name="connsiteX0" fmla="*/ 6119609 w 6698887"/>
                <a:gd name="connsiteY0" fmla="*/ 927927 h 927927"/>
                <a:gd name="connsiteX1" fmla="*/ 13481 w 6698887"/>
                <a:gd name="connsiteY1" fmla="*/ 927927 h 927927"/>
                <a:gd name="connsiteX2" fmla="*/ 915628 w 6698887"/>
                <a:gd name="connsiteY2" fmla="*/ 463963 h 927927"/>
                <a:gd name="connsiteX3" fmla="*/ 12414 w 6698887"/>
                <a:gd name="connsiteY3" fmla="*/ 51821 h 927927"/>
                <a:gd name="connsiteX4" fmla="*/ 127725 w 6698887"/>
                <a:gd name="connsiteY4" fmla="*/ 0 h 927927"/>
                <a:gd name="connsiteX5" fmla="*/ 5565050 w 6698887"/>
                <a:gd name="connsiteY5" fmla="*/ 0 h 927927"/>
                <a:gd name="connsiteX6" fmla="*/ 5795673 w 6698887"/>
                <a:gd name="connsiteY6" fmla="*/ 51821 h 927927"/>
                <a:gd name="connsiteX7" fmla="*/ 6698887 w 6698887"/>
                <a:gd name="connsiteY7" fmla="*/ 463963 h 927927"/>
                <a:gd name="connsiteX0" fmla="*/ 6119613 w 6698891"/>
                <a:gd name="connsiteY0" fmla="*/ 927927 h 927927"/>
                <a:gd name="connsiteX1" fmla="*/ 13485 w 6698891"/>
                <a:gd name="connsiteY1" fmla="*/ 927927 h 927927"/>
                <a:gd name="connsiteX2" fmla="*/ 915632 w 6698891"/>
                <a:gd name="connsiteY2" fmla="*/ 463963 h 927927"/>
                <a:gd name="connsiteX3" fmla="*/ 12416 w 6698891"/>
                <a:gd name="connsiteY3" fmla="*/ 51821 h 927927"/>
                <a:gd name="connsiteX4" fmla="*/ 127729 w 6698891"/>
                <a:gd name="connsiteY4" fmla="*/ 0 h 927927"/>
                <a:gd name="connsiteX5" fmla="*/ 5565054 w 6698891"/>
                <a:gd name="connsiteY5" fmla="*/ 0 h 927927"/>
                <a:gd name="connsiteX6" fmla="*/ 5795677 w 6698891"/>
                <a:gd name="connsiteY6" fmla="*/ 51821 h 927927"/>
                <a:gd name="connsiteX7" fmla="*/ 6698891 w 6698891"/>
                <a:gd name="connsiteY7" fmla="*/ 463963 h 927927"/>
                <a:gd name="connsiteX0" fmla="*/ 6119613 w 6698891"/>
                <a:gd name="connsiteY0" fmla="*/ 927927 h 927927"/>
                <a:gd name="connsiteX1" fmla="*/ 13485 w 6698891"/>
                <a:gd name="connsiteY1" fmla="*/ 927927 h 927927"/>
                <a:gd name="connsiteX2" fmla="*/ 963666 w 6698891"/>
                <a:gd name="connsiteY2" fmla="*/ 463963 h 927927"/>
                <a:gd name="connsiteX3" fmla="*/ 12416 w 6698891"/>
                <a:gd name="connsiteY3" fmla="*/ 51821 h 927927"/>
                <a:gd name="connsiteX4" fmla="*/ 127729 w 6698891"/>
                <a:gd name="connsiteY4" fmla="*/ 0 h 927927"/>
                <a:gd name="connsiteX5" fmla="*/ 5565054 w 6698891"/>
                <a:gd name="connsiteY5" fmla="*/ 0 h 927927"/>
                <a:gd name="connsiteX6" fmla="*/ 5795677 w 6698891"/>
                <a:gd name="connsiteY6" fmla="*/ 51821 h 927927"/>
                <a:gd name="connsiteX7" fmla="*/ 6698891 w 6698891"/>
                <a:gd name="connsiteY7" fmla="*/ 463963 h 927927"/>
                <a:gd name="connsiteX0" fmla="*/ 6119613 w 6698891"/>
                <a:gd name="connsiteY0" fmla="*/ 927927 h 927927"/>
                <a:gd name="connsiteX1" fmla="*/ 13485 w 6698891"/>
                <a:gd name="connsiteY1" fmla="*/ 927927 h 927927"/>
                <a:gd name="connsiteX2" fmla="*/ 963666 w 6698891"/>
                <a:gd name="connsiteY2" fmla="*/ 463963 h 927927"/>
                <a:gd name="connsiteX3" fmla="*/ 12416 w 6698891"/>
                <a:gd name="connsiteY3" fmla="*/ 51821 h 927927"/>
                <a:gd name="connsiteX4" fmla="*/ 127729 w 6698891"/>
                <a:gd name="connsiteY4" fmla="*/ 0 h 927927"/>
                <a:gd name="connsiteX5" fmla="*/ 5565054 w 6698891"/>
                <a:gd name="connsiteY5" fmla="*/ 0 h 927927"/>
                <a:gd name="connsiteX6" fmla="*/ 5795677 w 6698891"/>
                <a:gd name="connsiteY6" fmla="*/ 51821 h 927927"/>
                <a:gd name="connsiteX7" fmla="*/ 6698891 w 6698891"/>
                <a:gd name="connsiteY7" fmla="*/ 463963 h 927927"/>
                <a:gd name="connsiteX0" fmla="*/ 6119613 w 6698891"/>
                <a:gd name="connsiteY0" fmla="*/ 927927 h 927927"/>
                <a:gd name="connsiteX1" fmla="*/ 13485 w 6698891"/>
                <a:gd name="connsiteY1" fmla="*/ 927927 h 927927"/>
                <a:gd name="connsiteX2" fmla="*/ 963666 w 6698891"/>
                <a:gd name="connsiteY2" fmla="*/ 463963 h 927927"/>
                <a:gd name="connsiteX3" fmla="*/ 12416 w 6698891"/>
                <a:gd name="connsiteY3" fmla="*/ 51821 h 927927"/>
                <a:gd name="connsiteX4" fmla="*/ 127729 w 6698891"/>
                <a:gd name="connsiteY4" fmla="*/ 0 h 927927"/>
                <a:gd name="connsiteX5" fmla="*/ 5565054 w 6698891"/>
                <a:gd name="connsiteY5" fmla="*/ 0 h 927927"/>
                <a:gd name="connsiteX6" fmla="*/ 5795677 w 6698891"/>
                <a:gd name="connsiteY6" fmla="*/ 51821 h 927927"/>
                <a:gd name="connsiteX7" fmla="*/ 6698891 w 6698891"/>
                <a:gd name="connsiteY7" fmla="*/ 463963 h 927927"/>
                <a:gd name="connsiteX0" fmla="*/ 6120527 w 6699805"/>
                <a:gd name="connsiteY0" fmla="*/ 927927 h 927927"/>
                <a:gd name="connsiteX1" fmla="*/ 14399 w 6699805"/>
                <a:gd name="connsiteY1" fmla="*/ 927927 h 927927"/>
                <a:gd name="connsiteX2" fmla="*/ 964580 w 6699805"/>
                <a:gd name="connsiteY2" fmla="*/ 463963 h 927927"/>
                <a:gd name="connsiteX3" fmla="*/ 13330 w 6699805"/>
                <a:gd name="connsiteY3" fmla="*/ 51821 h 927927"/>
                <a:gd name="connsiteX4" fmla="*/ 128643 w 6699805"/>
                <a:gd name="connsiteY4" fmla="*/ 0 h 927927"/>
                <a:gd name="connsiteX5" fmla="*/ 5565968 w 6699805"/>
                <a:gd name="connsiteY5" fmla="*/ 0 h 927927"/>
                <a:gd name="connsiteX6" fmla="*/ 5796591 w 6699805"/>
                <a:gd name="connsiteY6" fmla="*/ 51821 h 927927"/>
                <a:gd name="connsiteX7" fmla="*/ 6699805 w 6699805"/>
                <a:gd name="connsiteY7" fmla="*/ 463963 h 927927"/>
                <a:gd name="connsiteX0" fmla="*/ 6120313 w 6699591"/>
                <a:gd name="connsiteY0" fmla="*/ 927927 h 927927"/>
                <a:gd name="connsiteX1" fmla="*/ 14185 w 6699591"/>
                <a:gd name="connsiteY1" fmla="*/ 927927 h 927927"/>
                <a:gd name="connsiteX2" fmla="*/ 964366 w 6699591"/>
                <a:gd name="connsiteY2" fmla="*/ 463963 h 927927"/>
                <a:gd name="connsiteX3" fmla="*/ 13116 w 6699591"/>
                <a:gd name="connsiteY3" fmla="*/ 51821 h 927927"/>
                <a:gd name="connsiteX4" fmla="*/ 128429 w 6699591"/>
                <a:gd name="connsiteY4" fmla="*/ 0 h 927927"/>
                <a:gd name="connsiteX5" fmla="*/ 5565754 w 6699591"/>
                <a:gd name="connsiteY5" fmla="*/ 0 h 927927"/>
                <a:gd name="connsiteX6" fmla="*/ 5796377 w 6699591"/>
                <a:gd name="connsiteY6" fmla="*/ 51821 h 927927"/>
                <a:gd name="connsiteX7" fmla="*/ 6699591 w 6699591"/>
                <a:gd name="connsiteY7" fmla="*/ 463963 h 927927"/>
                <a:gd name="connsiteX0" fmla="*/ 6120275 w 6699553"/>
                <a:gd name="connsiteY0" fmla="*/ 927927 h 927927"/>
                <a:gd name="connsiteX1" fmla="*/ 14147 w 6699553"/>
                <a:gd name="connsiteY1" fmla="*/ 927927 h 927927"/>
                <a:gd name="connsiteX2" fmla="*/ 964328 w 6699553"/>
                <a:gd name="connsiteY2" fmla="*/ 463963 h 927927"/>
                <a:gd name="connsiteX3" fmla="*/ 13078 w 6699553"/>
                <a:gd name="connsiteY3" fmla="*/ 51821 h 927927"/>
                <a:gd name="connsiteX4" fmla="*/ 134522 w 6699553"/>
                <a:gd name="connsiteY4" fmla="*/ 0 h 927927"/>
                <a:gd name="connsiteX5" fmla="*/ 5565716 w 6699553"/>
                <a:gd name="connsiteY5" fmla="*/ 0 h 927927"/>
                <a:gd name="connsiteX6" fmla="*/ 5796339 w 6699553"/>
                <a:gd name="connsiteY6" fmla="*/ 51821 h 927927"/>
                <a:gd name="connsiteX7" fmla="*/ 6699553 w 6699553"/>
                <a:gd name="connsiteY7" fmla="*/ 463963 h 927927"/>
                <a:gd name="connsiteX0" fmla="*/ 6120271 w 6699549"/>
                <a:gd name="connsiteY0" fmla="*/ 927927 h 927927"/>
                <a:gd name="connsiteX1" fmla="*/ 14143 w 6699549"/>
                <a:gd name="connsiteY1" fmla="*/ 927927 h 927927"/>
                <a:gd name="connsiteX2" fmla="*/ 964324 w 6699549"/>
                <a:gd name="connsiteY2" fmla="*/ 463963 h 927927"/>
                <a:gd name="connsiteX3" fmla="*/ 13074 w 6699549"/>
                <a:gd name="connsiteY3" fmla="*/ 51821 h 927927"/>
                <a:gd name="connsiteX4" fmla="*/ 134518 w 6699549"/>
                <a:gd name="connsiteY4" fmla="*/ 0 h 927927"/>
                <a:gd name="connsiteX5" fmla="*/ 5565712 w 6699549"/>
                <a:gd name="connsiteY5" fmla="*/ 0 h 927927"/>
                <a:gd name="connsiteX6" fmla="*/ 5893489 w 6699549"/>
                <a:gd name="connsiteY6" fmla="*/ 51821 h 927927"/>
                <a:gd name="connsiteX7" fmla="*/ 6699549 w 6699549"/>
                <a:gd name="connsiteY7" fmla="*/ 463963 h 927927"/>
                <a:gd name="connsiteX0" fmla="*/ 6120271 w 6844739"/>
                <a:gd name="connsiteY0" fmla="*/ 927927 h 927927"/>
                <a:gd name="connsiteX1" fmla="*/ 14143 w 6844739"/>
                <a:gd name="connsiteY1" fmla="*/ 927927 h 927927"/>
                <a:gd name="connsiteX2" fmla="*/ 964324 w 6844739"/>
                <a:gd name="connsiteY2" fmla="*/ 463963 h 927927"/>
                <a:gd name="connsiteX3" fmla="*/ 13074 w 6844739"/>
                <a:gd name="connsiteY3" fmla="*/ 51821 h 927927"/>
                <a:gd name="connsiteX4" fmla="*/ 134518 w 6844739"/>
                <a:gd name="connsiteY4" fmla="*/ 0 h 927927"/>
                <a:gd name="connsiteX5" fmla="*/ 5565712 w 6844739"/>
                <a:gd name="connsiteY5" fmla="*/ 0 h 927927"/>
                <a:gd name="connsiteX6" fmla="*/ 5893489 w 6844739"/>
                <a:gd name="connsiteY6" fmla="*/ 51821 h 927927"/>
                <a:gd name="connsiteX7" fmla="*/ 6844739 w 6844739"/>
                <a:gd name="connsiteY7" fmla="*/ 463963 h 927927"/>
                <a:gd name="connsiteX0" fmla="*/ 6120271 w 6844739"/>
                <a:gd name="connsiteY0" fmla="*/ 927927 h 927927"/>
                <a:gd name="connsiteX1" fmla="*/ 14143 w 6844739"/>
                <a:gd name="connsiteY1" fmla="*/ 927927 h 927927"/>
                <a:gd name="connsiteX2" fmla="*/ 964324 w 6844739"/>
                <a:gd name="connsiteY2" fmla="*/ 463963 h 927927"/>
                <a:gd name="connsiteX3" fmla="*/ 13074 w 6844739"/>
                <a:gd name="connsiteY3" fmla="*/ 51821 h 927927"/>
                <a:gd name="connsiteX4" fmla="*/ 134518 w 6844739"/>
                <a:gd name="connsiteY4" fmla="*/ 0 h 927927"/>
                <a:gd name="connsiteX5" fmla="*/ 5565712 w 6844739"/>
                <a:gd name="connsiteY5" fmla="*/ 0 h 927927"/>
                <a:gd name="connsiteX6" fmla="*/ 5893489 w 6844739"/>
                <a:gd name="connsiteY6" fmla="*/ 51821 h 927927"/>
                <a:gd name="connsiteX7" fmla="*/ 6844739 w 6844739"/>
                <a:gd name="connsiteY7" fmla="*/ 463963 h 927927"/>
                <a:gd name="connsiteX0" fmla="*/ 6120271 w 6844739"/>
                <a:gd name="connsiteY0" fmla="*/ 927927 h 927927"/>
                <a:gd name="connsiteX1" fmla="*/ 14143 w 6844739"/>
                <a:gd name="connsiteY1" fmla="*/ 927927 h 927927"/>
                <a:gd name="connsiteX2" fmla="*/ 964324 w 6844739"/>
                <a:gd name="connsiteY2" fmla="*/ 463963 h 927927"/>
                <a:gd name="connsiteX3" fmla="*/ 13074 w 6844739"/>
                <a:gd name="connsiteY3" fmla="*/ 51821 h 927927"/>
                <a:gd name="connsiteX4" fmla="*/ 134518 w 6844739"/>
                <a:gd name="connsiteY4" fmla="*/ 0 h 927927"/>
                <a:gd name="connsiteX5" fmla="*/ 5565712 w 6844739"/>
                <a:gd name="connsiteY5" fmla="*/ 0 h 927927"/>
                <a:gd name="connsiteX6" fmla="*/ 5893489 w 6844739"/>
                <a:gd name="connsiteY6" fmla="*/ 51821 h 927927"/>
                <a:gd name="connsiteX7" fmla="*/ 6844739 w 6844739"/>
                <a:gd name="connsiteY7" fmla="*/ 463963 h 927927"/>
                <a:gd name="connsiteX0" fmla="*/ 6120271 w 6844739"/>
                <a:gd name="connsiteY0" fmla="*/ 927927 h 927927"/>
                <a:gd name="connsiteX1" fmla="*/ 14143 w 6844739"/>
                <a:gd name="connsiteY1" fmla="*/ 927927 h 927927"/>
                <a:gd name="connsiteX2" fmla="*/ 964324 w 6844739"/>
                <a:gd name="connsiteY2" fmla="*/ 463963 h 927927"/>
                <a:gd name="connsiteX3" fmla="*/ 13074 w 6844739"/>
                <a:gd name="connsiteY3" fmla="*/ 51821 h 927927"/>
                <a:gd name="connsiteX4" fmla="*/ 134518 w 6844739"/>
                <a:gd name="connsiteY4" fmla="*/ 0 h 927927"/>
                <a:gd name="connsiteX5" fmla="*/ 5650601 w 6844739"/>
                <a:gd name="connsiteY5" fmla="*/ 0 h 927927"/>
                <a:gd name="connsiteX6" fmla="*/ 5893489 w 6844739"/>
                <a:gd name="connsiteY6" fmla="*/ 51821 h 927927"/>
                <a:gd name="connsiteX7" fmla="*/ 6844739 w 6844739"/>
                <a:gd name="connsiteY7" fmla="*/ 463963 h 927927"/>
                <a:gd name="connsiteX0" fmla="*/ 6234604 w 6844739"/>
                <a:gd name="connsiteY0" fmla="*/ 927927 h 927927"/>
                <a:gd name="connsiteX1" fmla="*/ 14143 w 6844739"/>
                <a:gd name="connsiteY1" fmla="*/ 927927 h 927927"/>
                <a:gd name="connsiteX2" fmla="*/ 964324 w 6844739"/>
                <a:gd name="connsiteY2" fmla="*/ 463963 h 927927"/>
                <a:gd name="connsiteX3" fmla="*/ 13074 w 6844739"/>
                <a:gd name="connsiteY3" fmla="*/ 51821 h 927927"/>
                <a:gd name="connsiteX4" fmla="*/ 134518 w 6844739"/>
                <a:gd name="connsiteY4" fmla="*/ 0 h 927927"/>
                <a:gd name="connsiteX5" fmla="*/ 5650601 w 6844739"/>
                <a:gd name="connsiteY5" fmla="*/ 0 h 927927"/>
                <a:gd name="connsiteX6" fmla="*/ 5893489 w 6844739"/>
                <a:gd name="connsiteY6" fmla="*/ 51821 h 927927"/>
                <a:gd name="connsiteX7" fmla="*/ 6844739 w 6844739"/>
                <a:gd name="connsiteY7" fmla="*/ 463963 h 927927"/>
                <a:gd name="connsiteX0" fmla="*/ 6234605 w 6844740"/>
                <a:gd name="connsiteY0" fmla="*/ 927927 h 927927"/>
                <a:gd name="connsiteX1" fmla="*/ 14144 w 6844740"/>
                <a:gd name="connsiteY1" fmla="*/ 927927 h 927927"/>
                <a:gd name="connsiteX2" fmla="*/ 964325 w 6844740"/>
                <a:gd name="connsiteY2" fmla="*/ 463963 h 927927"/>
                <a:gd name="connsiteX3" fmla="*/ 13075 w 6844740"/>
                <a:gd name="connsiteY3" fmla="*/ 29571 h 927927"/>
                <a:gd name="connsiteX4" fmla="*/ 134519 w 6844740"/>
                <a:gd name="connsiteY4" fmla="*/ 0 h 927927"/>
                <a:gd name="connsiteX5" fmla="*/ 5650602 w 6844740"/>
                <a:gd name="connsiteY5" fmla="*/ 0 h 927927"/>
                <a:gd name="connsiteX6" fmla="*/ 5893490 w 6844740"/>
                <a:gd name="connsiteY6" fmla="*/ 51821 h 927927"/>
                <a:gd name="connsiteX7" fmla="*/ 6844740 w 6844740"/>
                <a:gd name="connsiteY7" fmla="*/ 463963 h 927927"/>
                <a:gd name="connsiteX0" fmla="*/ 6234605 w 6844740"/>
                <a:gd name="connsiteY0" fmla="*/ 927927 h 927927"/>
                <a:gd name="connsiteX1" fmla="*/ 14144 w 6844740"/>
                <a:gd name="connsiteY1" fmla="*/ 927927 h 927927"/>
                <a:gd name="connsiteX2" fmla="*/ 591632 w 6844740"/>
                <a:gd name="connsiteY2" fmla="*/ 463964 h 927927"/>
                <a:gd name="connsiteX3" fmla="*/ 13075 w 6844740"/>
                <a:gd name="connsiteY3" fmla="*/ 29571 h 927927"/>
                <a:gd name="connsiteX4" fmla="*/ 134519 w 6844740"/>
                <a:gd name="connsiteY4" fmla="*/ 0 h 927927"/>
                <a:gd name="connsiteX5" fmla="*/ 5650602 w 6844740"/>
                <a:gd name="connsiteY5" fmla="*/ 0 h 927927"/>
                <a:gd name="connsiteX6" fmla="*/ 5893490 w 6844740"/>
                <a:gd name="connsiteY6" fmla="*/ 51821 h 927927"/>
                <a:gd name="connsiteX7" fmla="*/ 6844740 w 6844740"/>
                <a:gd name="connsiteY7" fmla="*/ 463963 h 927927"/>
                <a:gd name="connsiteX0" fmla="*/ 6234605 w 6844740"/>
                <a:gd name="connsiteY0" fmla="*/ 927927 h 927927"/>
                <a:gd name="connsiteX1" fmla="*/ 14144 w 6844740"/>
                <a:gd name="connsiteY1" fmla="*/ 927927 h 927927"/>
                <a:gd name="connsiteX2" fmla="*/ 591632 w 6844740"/>
                <a:gd name="connsiteY2" fmla="*/ 463964 h 927927"/>
                <a:gd name="connsiteX3" fmla="*/ 13075 w 6844740"/>
                <a:gd name="connsiteY3" fmla="*/ 29571 h 927927"/>
                <a:gd name="connsiteX4" fmla="*/ 134519 w 6844740"/>
                <a:gd name="connsiteY4" fmla="*/ 0 h 927927"/>
                <a:gd name="connsiteX5" fmla="*/ 5650602 w 6844740"/>
                <a:gd name="connsiteY5" fmla="*/ 0 h 927927"/>
                <a:gd name="connsiteX6" fmla="*/ 5893490 w 6844740"/>
                <a:gd name="connsiteY6" fmla="*/ 51821 h 927927"/>
                <a:gd name="connsiteX7" fmla="*/ 6844740 w 6844740"/>
                <a:gd name="connsiteY7" fmla="*/ 463963 h 927927"/>
                <a:gd name="connsiteX0" fmla="*/ 6234605 w 6844740"/>
                <a:gd name="connsiteY0" fmla="*/ 927927 h 927927"/>
                <a:gd name="connsiteX1" fmla="*/ 14144 w 6844740"/>
                <a:gd name="connsiteY1" fmla="*/ 927927 h 927927"/>
                <a:gd name="connsiteX2" fmla="*/ 591632 w 6844740"/>
                <a:gd name="connsiteY2" fmla="*/ 463964 h 927927"/>
                <a:gd name="connsiteX3" fmla="*/ 13075 w 6844740"/>
                <a:gd name="connsiteY3" fmla="*/ 29571 h 927927"/>
                <a:gd name="connsiteX4" fmla="*/ 134519 w 6844740"/>
                <a:gd name="connsiteY4" fmla="*/ 0 h 927927"/>
                <a:gd name="connsiteX5" fmla="*/ 5650602 w 6844740"/>
                <a:gd name="connsiteY5" fmla="*/ 0 h 927927"/>
                <a:gd name="connsiteX6" fmla="*/ 5893490 w 6844740"/>
                <a:gd name="connsiteY6" fmla="*/ 51821 h 927927"/>
                <a:gd name="connsiteX7" fmla="*/ 6844740 w 6844740"/>
                <a:gd name="connsiteY7" fmla="*/ 463963 h 927927"/>
                <a:gd name="connsiteX0" fmla="*/ 6224155 w 6834290"/>
                <a:gd name="connsiteY0" fmla="*/ 927927 h 927927"/>
                <a:gd name="connsiteX1" fmla="*/ 3694 w 6834290"/>
                <a:gd name="connsiteY1" fmla="*/ 927927 h 927927"/>
                <a:gd name="connsiteX2" fmla="*/ 581182 w 6834290"/>
                <a:gd name="connsiteY2" fmla="*/ 463964 h 927927"/>
                <a:gd name="connsiteX3" fmla="*/ 2625 w 6834290"/>
                <a:gd name="connsiteY3" fmla="*/ 29571 h 927927"/>
                <a:gd name="connsiteX4" fmla="*/ 124069 w 6834290"/>
                <a:gd name="connsiteY4" fmla="*/ 0 h 927927"/>
                <a:gd name="connsiteX5" fmla="*/ 5640152 w 6834290"/>
                <a:gd name="connsiteY5" fmla="*/ 0 h 927927"/>
                <a:gd name="connsiteX6" fmla="*/ 5883040 w 6834290"/>
                <a:gd name="connsiteY6" fmla="*/ 51821 h 927927"/>
                <a:gd name="connsiteX7" fmla="*/ 6834290 w 6834290"/>
                <a:gd name="connsiteY7" fmla="*/ 463963 h 927927"/>
                <a:gd name="connsiteX0" fmla="*/ 6225598 w 6835733"/>
                <a:gd name="connsiteY0" fmla="*/ 927927 h 927927"/>
                <a:gd name="connsiteX1" fmla="*/ 5137 w 6835733"/>
                <a:gd name="connsiteY1" fmla="*/ 927927 h 927927"/>
                <a:gd name="connsiteX2" fmla="*/ 582625 w 6835733"/>
                <a:gd name="connsiteY2" fmla="*/ 463964 h 927927"/>
                <a:gd name="connsiteX3" fmla="*/ 4068 w 6835733"/>
                <a:gd name="connsiteY3" fmla="*/ 29571 h 927927"/>
                <a:gd name="connsiteX4" fmla="*/ 125512 w 6835733"/>
                <a:gd name="connsiteY4" fmla="*/ 0 h 927927"/>
                <a:gd name="connsiteX5" fmla="*/ 5641595 w 6835733"/>
                <a:gd name="connsiteY5" fmla="*/ 0 h 927927"/>
                <a:gd name="connsiteX6" fmla="*/ 5884483 w 6835733"/>
                <a:gd name="connsiteY6" fmla="*/ 51821 h 927927"/>
                <a:gd name="connsiteX7" fmla="*/ 6835733 w 6835733"/>
                <a:gd name="connsiteY7" fmla="*/ 463963 h 927927"/>
                <a:gd name="connsiteX0" fmla="*/ 6226012 w 6836147"/>
                <a:gd name="connsiteY0" fmla="*/ 927927 h 927927"/>
                <a:gd name="connsiteX1" fmla="*/ 5551 w 6836147"/>
                <a:gd name="connsiteY1" fmla="*/ 927927 h 927927"/>
                <a:gd name="connsiteX2" fmla="*/ 583039 w 6836147"/>
                <a:gd name="connsiteY2" fmla="*/ 463964 h 927927"/>
                <a:gd name="connsiteX3" fmla="*/ 4482 w 6836147"/>
                <a:gd name="connsiteY3" fmla="*/ 29571 h 927927"/>
                <a:gd name="connsiteX4" fmla="*/ 46116 w 6836147"/>
                <a:gd name="connsiteY4" fmla="*/ 0 h 927927"/>
                <a:gd name="connsiteX5" fmla="*/ 5642009 w 6836147"/>
                <a:gd name="connsiteY5" fmla="*/ 0 h 927927"/>
                <a:gd name="connsiteX6" fmla="*/ 5884897 w 6836147"/>
                <a:gd name="connsiteY6" fmla="*/ 51821 h 927927"/>
                <a:gd name="connsiteX7" fmla="*/ 6836147 w 6836147"/>
                <a:gd name="connsiteY7" fmla="*/ 463963 h 927927"/>
                <a:gd name="connsiteX0" fmla="*/ 6226012 w 6836147"/>
                <a:gd name="connsiteY0" fmla="*/ 927927 h 927927"/>
                <a:gd name="connsiteX1" fmla="*/ 5551 w 6836147"/>
                <a:gd name="connsiteY1" fmla="*/ 927927 h 927927"/>
                <a:gd name="connsiteX2" fmla="*/ 583039 w 6836147"/>
                <a:gd name="connsiteY2" fmla="*/ 463964 h 927927"/>
                <a:gd name="connsiteX3" fmla="*/ 4482 w 6836147"/>
                <a:gd name="connsiteY3" fmla="*/ 29571 h 927927"/>
                <a:gd name="connsiteX4" fmla="*/ 46116 w 6836147"/>
                <a:gd name="connsiteY4" fmla="*/ 0 h 927927"/>
                <a:gd name="connsiteX5" fmla="*/ 5642009 w 6836147"/>
                <a:gd name="connsiteY5" fmla="*/ 0 h 927927"/>
                <a:gd name="connsiteX6" fmla="*/ 5918206 w 6836147"/>
                <a:gd name="connsiteY6" fmla="*/ 29571 h 927927"/>
                <a:gd name="connsiteX7" fmla="*/ 6836147 w 6836147"/>
                <a:gd name="connsiteY7" fmla="*/ 463963 h 927927"/>
                <a:gd name="connsiteX0" fmla="*/ 6226012 w 6496762"/>
                <a:gd name="connsiteY0" fmla="*/ 927927 h 927927"/>
                <a:gd name="connsiteX1" fmla="*/ 5551 w 6496762"/>
                <a:gd name="connsiteY1" fmla="*/ 927927 h 927927"/>
                <a:gd name="connsiteX2" fmla="*/ 583039 w 6496762"/>
                <a:gd name="connsiteY2" fmla="*/ 463964 h 927927"/>
                <a:gd name="connsiteX3" fmla="*/ 4482 w 6496762"/>
                <a:gd name="connsiteY3" fmla="*/ 29571 h 927927"/>
                <a:gd name="connsiteX4" fmla="*/ 46116 w 6496762"/>
                <a:gd name="connsiteY4" fmla="*/ 0 h 927927"/>
                <a:gd name="connsiteX5" fmla="*/ 5642009 w 6496762"/>
                <a:gd name="connsiteY5" fmla="*/ 0 h 927927"/>
                <a:gd name="connsiteX6" fmla="*/ 5918206 w 6496762"/>
                <a:gd name="connsiteY6" fmla="*/ 29571 h 927927"/>
                <a:gd name="connsiteX7" fmla="*/ 6496762 w 6496762"/>
                <a:gd name="connsiteY7" fmla="*/ 463964 h 927927"/>
                <a:gd name="connsiteX0" fmla="*/ 6226012 w 6496762"/>
                <a:gd name="connsiteY0" fmla="*/ 927927 h 927927"/>
                <a:gd name="connsiteX1" fmla="*/ 5551 w 6496762"/>
                <a:gd name="connsiteY1" fmla="*/ 927927 h 927927"/>
                <a:gd name="connsiteX2" fmla="*/ 583039 w 6496762"/>
                <a:gd name="connsiteY2" fmla="*/ 463964 h 927927"/>
                <a:gd name="connsiteX3" fmla="*/ 4482 w 6496762"/>
                <a:gd name="connsiteY3" fmla="*/ 29571 h 927927"/>
                <a:gd name="connsiteX4" fmla="*/ 46116 w 6496762"/>
                <a:gd name="connsiteY4" fmla="*/ 0 h 927927"/>
                <a:gd name="connsiteX5" fmla="*/ 5642009 w 6496762"/>
                <a:gd name="connsiteY5" fmla="*/ 0 h 927927"/>
                <a:gd name="connsiteX6" fmla="*/ 5918206 w 6496762"/>
                <a:gd name="connsiteY6" fmla="*/ 29571 h 927927"/>
                <a:gd name="connsiteX7" fmla="*/ 6496762 w 6496762"/>
                <a:gd name="connsiteY7" fmla="*/ 463964 h 927927"/>
                <a:gd name="connsiteX0" fmla="*/ 6226012 w 6496762"/>
                <a:gd name="connsiteY0" fmla="*/ 927927 h 927927"/>
                <a:gd name="connsiteX1" fmla="*/ 5551 w 6496762"/>
                <a:gd name="connsiteY1" fmla="*/ 927927 h 927927"/>
                <a:gd name="connsiteX2" fmla="*/ 583039 w 6496762"/>
                <a:gd name="connsiteY2" fmla="*/ 463964 h 927927"/>
                <a:gd name="connsiteX3" fmla="*/ 4482 w 6496762"/>
                <a:gd name="connsiteY3" fmla="*/ 29571 h 927927"/>
                <a:gd name="connsiteX4" fmla="*/ 46116 w 6496762"/>
                <a:gd name="connsiteY4" fmla="*/ 0 h 927927"/>
                <a:gd name="connsiteX5" fmla="*/ 5642009 w 6496762"/>
                <a:gd name="connsiteY5" fmla="*/ 0 h 927927"/>
                <a:gd name="connsiteX6" fmla="*/ 5918206 w 6496762"/>
                <a:gd name="connsiteY6" fmla="*/ 29571 h 927927"/>
                <a:gd name="connsiteX7" fmla="*/ 6496762 w 6496762"/>
                <a:gd name="connsiteY7" fmla="*/ 463964 h 927927"/>
                <a:gd name="connsiteX0" fmla="*/ 6226012 w 6496762"/>
                <a:gd name="connsiteY0" fmla="*/ 927927 h 927927"/>
                <a:gd name="connsiteX1" fmla="*/ 5551 w 6496762"/>
                <a:gd name="connsiteY1" fmla="*/ 927927 h 927927"/>
                <a:gd name="connsiteX2" fmla="*/ 583039 w 6496762"/>
                <a:gd name="connsiteY2" fmla="*/ 463964 h 927927"/>
                <a:gd name="connsiteX3" fmla="*/ 4482 w 6496762"/>
                <a:gd name="connsiteY3" fmla="*/ 29571 h 927927"/>
                <a:gd name="connsiteX4" fmla="*/ 46116 w 6496762"/>
                <a:gd name="connsiteY4" fmla="*/ 0 h 927927"/>
                <a:gd name="connsiteX5" fmla="*/ 5834934 w 6496762"/>
                <a:gd name="connsiteY5" fmla="*/ 0 h 927927"/>
                <a:gd name="connsiteX6" fmla="*/ 5918206 w 6496762"/>
                <a:gd name="connsiteY6" fmla="*/ 29571 h 927927"/>
                <a:gd name="connsiteX7" fmla="*/ 6496762 w 6496762"/>
                <a:gd name="connsiteY7" fmla="*/ 463964 h 927927"/>
                <a:gd name="connsiteX0" fmla="*/ 6035856 w 6496762"/>
                <a:gd name="connsiteY0" fmla="*/ 927927 h 927927"/>
                <a:gd name="connsiteX1" fmla="*/ 5551 w 6496762"/>
                <a:gd name="connsiteY1" fmla="*/ 927927 h 927927"/>
                <a:gd name="connsiteX2" fmla="*/ 583039 w 6496762"/>
                <a:gd name="connsiteY2" fmla="*/ 463964 h 927927"/>
                <a:gd name="connsiteX3" fmla="*/ 4482 w 6496762"/>
                <a:gd name="connsiteY3" fmla="*/ 29571 h 927927"/>
                <a:gd name="connsiteX4" fmla="*/ 46116 w 6496762"/>
                <a:gd name="connsiteY4" fmla="*/ 0 h 927927"/>
                <a:gd name="connsiteX5" fmla="*/ 5834934 w 6496762"/>
                <a:gd name="connsiteY5" fmla="*/ 0 h 927927"/>
                <a:gd name="connsiteX6" fmla="*/ 5918206 w 6496762"/>
                <a:gd name="connsiteY6" fmla="*/ 29571 h 927927"/>
                <a:gd name="connsiteX7" fmla="*/ 6496762 w 6496762"/>
                <a:gd name="connsiteY7" fmla="*/ 463964 h 927927"/>
                <a:gd name="connsiteX0" fmla="*/ 6035857 w 6496763"/>
                <a:gd name="connsiteY0" fmla="*/ 927927 h 927927"/>
                <a:gd name="connsiteX1" fmla="*/ 5552 w 6496763"/>
                <a:gd name="connsiteY1" fmla="*/ 927927 h 927927"/>
                <a:gd name="connsiteX2" fmla="*/ 583040 w 6496763"/>
                <a:gd name="connsiteY2" fmla="*/ 463964 h 927927"/>
                <a:gd name="connsiteX3" fmla="*/ 4482 w 6496763"/>
                <a:gd name="connsiteY3" fmla="*/ 29571 h 927927"/>
                <a:gd name="connsiteX4" fmla="*/ 46117 w 6496763"/>
                <a:gd name="connsiteY4" fmla="*/ 0 h 927927"/>
                <a:gd name="connsiteX5" fmla="*/ 5834935 w 6496763"/>
                <a:gd name="connsiteY5" fmla="*/ 0 h 927927"/>
                <a:gd name="connsiteX6" fmla="*/ 5918207 w 6496763"/>
                <a:gd name="connsiteY6" fmla="*/ 29571 h 927927"/>
                <a:gd name="connsiteX7" fmla="*/ 6496763 w 6496763"/>
                <a:gd name="connsiteY7" fmla="*/ 463964 h 927927"/>
                <a:gd name="connsiteX0" fmla="*/ 6035857 w 6496763"/>
                <a:gd name="connsiteY0" fmla="*/ 927927 h 927927"/>
                <a:gd name="connsiteX1" fmla="*/ 5552 w 6496763"/>
                <a:gd name="connsiteY1" fmla="*/ 927927 h 927927"/>
                <a:gd name="connsiteX2" fmla="*/ 580066 w 6496763"/>
                <a:gd name="connsiteY2" fmla="*/ 463964 h 927927"/>
                <a:gd name="connsiteX3" fmla="*/ 4482 w 6496763"/>
                <a:gd name="connsiteY3" fmla="*/ 29571 h 927927"/>
                <a:gd name="connsiteX4" fmla="*/ 46117 w 6496763"/>
                <a:gd name="connsiteY4" fmla="*/ 0 h 927927"/>
                <a:gd name="connsiteX5" fmla="*/ 5834935 w 6496763"/>
                <a:gd name="connsiteY5" fmla="*/ 0 h 927927"/>
                <a:gd name="connsiteX6" fmla="*/ 5918207 w 6496763"/>
                <a:gd name="connsiteY6" fmla="*/ 29571 h 927927"/>
                <a:gd name="connsiteX7" fmla="*/ 6496763 w 6496763"/>
                <a:gd name="connsiteY7" fmla="*/ 463964 h 927927"/>
                <a:gd name="connsiteX0" fmla="*/ 6035857 w 6496763"/>
                <a:gd name="connsiteY0" fmla="*/ 927927 h 927927"/>
                <a:gd name="connsiteX1" fmla="*/ 5552 w 6496763"/>
                <a:gd name="connsiteY1" fmla="*/ 927927 h 927927"/>
                <a:gd name="connsiteX2" fmla="*/ 580066 w 6496763"/>
                <a:gd name="connsiteY2" fmla="*/ 463964 h 927927"/>
                <a:gd name="connsiteX3" fmla="*/ 4482 w 6496763"/>
                <a:gd name="connsiteY3" fmla="*/ 29571 h 927927"/>
                <a:gd name="connsiteX4" fmla="*/ 46117 w 6496763"/>
                <a:gd name="connsiteY4" fmla="*/ 0 h 927927"/>
                <a:gd name="connsiteX5" fmla="*/ 5834935 w 6496763"/>
                <a:gd name="connsiteY5" fmla="*/ 0 h 927927"/>
                <a:gd name="connsiteX6" fmla="*/ 5918207 w 6496763"/>
                <a:gd name="connsiteY6" fmla="*/ 29571 h 927927"/>
                <a:gd name="connsiteX7" fmla="*/ 6496763 w 6496763"/>
                <a:gd name="connsiteY7" fmla="*/ 463964 h 927927"/>
                <a:gd name="connsiteX0" fmla="*/ 6035857 w 6496763"/>
                <a:gd name="connsiteY0" fmla="*/ 927927 h 927927"/>
                <a:gd name="connsiteX1" fmla="*/ 5552 w 6496763"/>
                <a:gd name="connsiteY1" fmla="*/ 927927 h 927927"/>
                <a:gd name="connsiteX2" fmla="*/ 580066 w 6496763"/>
                <a:gd name="connsiteY2" fmla="*/ 463964 h 927927"/>
                <a:gd name="connsiteX3" fmla="*/ 4482 w 6496763"/>
                <a:gd name="connsiteY3" fmla="*/ 29571 h 927927"/>
                <a:gd name="connsiteX4" fmla="*/ 46117 w 6496763"/>
                <a:gd name="connsiteY4" fmla="*/ 0 h 927927"/>
                <a:gd name="connsiteX5" fmla="*/ 5834935 w 6496763"/>
                <a:gd name="connsiteY5" fmla="*/ 0 h 927927"/>
                <a:gd name="connsiteX6" fmla="*/ 5918207 w 6496763"/>
                <a:gd name="connsiteY6" fmla="*/ 29571 h 927927"/>
                <a:gd name="connsiteX7" fmla="*/ 6496763 w 6496763"/>
                <a:gd name="connsiteY7" fmla="*/ 463964 h 927927"/>
                <a:gd name="connsiteX0" fmla="*/ 6035827 w 6496733"/>
                <a:gd name="connsiteY0" fmla="*/ 927927 h 927927"/>
                <a:gd name="connsiteX1" fmla="*/ 5522 w 6496733"/>
                <a:gd name="connsiteY1" fmla="*/ 927927 h 927927"/>
                <a:gd name="connsiteX2" fmla="*/ 580036 w 6496733"/>
                <a:gd name="connsiteY2" fmla="*/ 463964 h 927927"/>
                <a:gd name="connsiteX3" fmla="*/ 4452 w 6496733"/>
                <a:gd name="connsiteY3" fmla="*/ 29571 h 927927"/>
                <a:gd name="connsiteX4" fmla="*/ 46087 w 6496733"/>
                <a:gd name="connsiteY4" fmla="*/ 0 h 927927"/>
                <a:gd name="connsiteX5" fmla="*/ 5834905 w 6496733"/>
                <a:gd name="connsiteY5" fmla="*/ 0 h 927927"/>
                <a:gd name="connsiteX6" fmla="*/ 5918177 w 6496733"/>
                <a:gd name="connsiteY6" fmla="*/ 29571 h 927927"/>
                <a:gd name="connsiteX7" fmla="*/ 6496733 w 6496733"/>
                <a:gd name="connsiteY7" fmla="*/ 463964 h 927927"/>
                <a:gd name="connsiteX0" fmla="*/ 6035834 w 6496740"/>
                <a:gd name="connsiteY0" fmla="*/ 927927 h 927927"/>
                <a:gd name="connsiteX1" fmla="*/ 5529 w 6496740"/>
                <a:gd name="connsiteY1" fmla="*/ 927927 h 927927"/>
                <a:gd name="connsiteX2" fmla="*/ 580043 w 6496740"/>
                <a:gd name="connsiteY2" fmla="*/ 463964 h 927927"/>
                <a:gd name="connsiteX3" fmla="*/ 4459 w 6496740"/>
                <a:gd name="connsiteY3" fmla="*/ 29571 h 927927"/>
                <a:gd name="connsiteX4" fmla="*/ 46094 w 6496740"/>
                <a:gd name="connsiteY4" fmla="*/ 0 h 927927"/>
                <a:gd name="connsiteX5" fmla="*/ 5834912 w 6496740"/>
                <a:gd name="connsiteY5" fmla="*/ 0 h 927927"/>
                <a:gd name="connsiteX6" fmla="*/ 5918184 w 6496740"/>
                <a:gd name="connsiteY6" fmla="*/ 29571 h 927927"/>
                <a:gd name="connsiteX7" fmla="*/ 6496740 w 6496740"/>
                <a:gd name="connsiteY7" fmla="*/ 463964 h 927927"/>
                <a:gd name="connsiteX0" fmla="*/ 6035834 w 6496740"/>
                <a:gd name="connsiteY0" fmla="*/ 927927 h 927927"/>
                <a:gd name="connsiteX1" fmla="*/ 5529 w 6496740"/>
                <a:gd name="connsiteY1" fmla="*/ 927927 h 927927"/>
                <a:gd name="connsiteX2" fmla="*/ 580043 w 6496740"/>
                <a:gd name="connsiteY2" fmla="*/ 463964 h 927927"/>
                <a:gd name="connsiteX3" fmla="*/ 4459 w 6496740"/>
                <a:gd name="connsiteY3" fmla="*/ 29571 h 927927"/>
                <a:gd name="connsiteX4" fmla="*/ 45880 w 6496740"/>
                <a:gd name="connsiteY4" fmla="*/ 0 h 927927"/>
                <a:gd name="connsiteX5" fmla="*/ 5834912 w 6496740"/>
                <a:gd name="connsiteY5" fmla="*/ 0 h 927927"/>
                <a:gd name="connsiteX6" fmla="*/ 5918184 w 6496740"/>
                <a:gd name="connsiteY6" fmla="*/ 29571 h 927927"/>
                <a:gd name="connsiteX7" fmla="*/ 6496740 w 6496740"/>
                <a:gd name="connsiteY7" fmla="*/ 463964 h 927927"/>
                <a:gd name="connsiteX0" fmla="*/ 6035834 w 6496740"/>
                <a:gd name="connsiteY0" fmla="*/ 927927 h 927927"/>
                <a:gd name="connsiteX1" fmla="*/ 5529 w 6496740"/>
                <a:gd name="connsiteY1" fmla="*/ 927927 h 927927"/>
                <a:gd name="connsiteX2" fmla="*/ 580043 w 6496740"/>
                <a:gd name="connsiteY2" fmla="*/ 463964 h 927927"/>
                <a:gd name="connsiteX3" fmla="*/ 4459 w 6496740"/>
                <a:gd name="connsiteY3" fmla="*/ 29571 h 927927"/>
                <a:gd name="connsiteX4" fmla="*/ 45880 w 6496740"/>
                <a:gd name="connsiteY4" fmla="*/ 0 h 927927"/>
                <a:gd name="connsiteX5" fmla="*/ 5834912 w 6496740"/>
                <a:gd name="connsiteY5" fmla="*/ 0 h 927927"/>
                <a:gd name="connsiteX6" fmla="*/ 5951321 w 6496740"/>
                <a:gd name="connsiteY6" fmla="*/ 29571 h 927927"/>
                <a:gd name="connsiteX7" fmla="*/ 6496740 w 6496740"/>
                <a:gd name="connsiteY7" fmla="*/ 463964 h 927927"/>
                <a:gd name="connsiteX0" fmla="*/ 6035834 w 6526906"/>
                <a:gd name="connsiteY0" fmla="*/ 927927 h 927927"/>
                <a:gd name="connsiteX1" fmla="*/ 5529 w 6526906"/>
                <a:gd name="connsiteY1" fmla="*/ 927927 h 927927"/>
                <a:gd name="connsiteX2" fmla="*/ 580043 w 6526906"/>
                <a:gd name="connsiteY2" fmla="*/ 463964 h 927927"/>
                <a:gd name="connsiteX3" fmla="*/ 4459 w 6526906"/>
                <a:gd name="connsiteY3" fmla="*/ 29571 h 927927"/>
                <a:gd name="connsiteX4" fmla="*/ 45880 w 6526906"/>
                <a:gd name="connsiteY4" fmla="*/ 0 h 927927"/>
                <a:gd name="connsiteX5" fmla="*/ 5834912 w 6526906"/>
                <a:gd name="connsiteY5" fmla="*/ 0 h 927927"/>
                <a:gd name="connsiteX6" fmla="*/ 5951321 w 6526906"/>
                <a:gd name="connsiteY6" fmla="*/ 29571 h 927927"/>
                <a:gd name="connsiteX7" fmla="*/ 6526906 w 6526906"/>
                <a:gd name="connsiteY7" fmla="*/ 463964 h 927927"/>
                <a:gd name="connsiteX0" fmla="*/ 6035834 w 6526906"/>
                <a:gd name="connsiteY0" fmla="*/ 927927 h 927927"/>
                <a:gd name="connsiteX1" fmla="*/ 5529 w 6526906"/>
                <a:gd name="connsiteY1" fmla="*/ 927927 h 927927"/>
                <a:gd name="connsiteX2" fmla="*/ 580043 w 6526906"/>
                <a:gd name="connsiteY2" fmla="*/ 463964 h 927927"/>
                <a:gd name="connsiteX3" fmla="*/ 4459 w 6526906"/>
                <a:gd name="connsiteY3" fmla="*/ 29571 h 927927"/>
                <a:gd name="connsiteX4" fmla="*/ 45880 w 6526906"/>
                <a:gd name="connsiteY4" fmla="*/ 0 h 927927"/>
                <a:gd name="connsiteX5" fmla="*/ 5834912 w 6526906"/>
                <a:gd name="connsiteY5" fmla="*/ 0 h 927927"/>
                <a:gd name="connsiteX6" fmla="*/ 5951321 w 6526906"/>
                <a:gd name="connsiteY6" fmla="*/ 29571 h 927927"/>
                <a:gd name="connsiteX7" fmla="*/ 6526906 w 6526906"/>
                <a:gd name="connsiteY7" fmla="*/ 463964 h 927927"/>
                <a:gd name="connsiteX0" fmla="*/ 6035834 w 6526906"/>
                <a:gd name="connsiteY0" fmla="*/ 927927 h 927927"/>
                <a:gd name="connsiteX1" fmla="*/ 5529 w 6526906"/>
                <a:gd name="connsiteY1" fmla="*/ 927927 h 927927"/>
                <a:gd name="connsiteX2" fmla="*/ 580043 w 6526906"/>
                <a:gd name="connsiteY2" fmla="*/ 463964 h 927927"/>
                <a:gd name="connsiteX3" fmla="*/ 4459 w 6526906"/>
                <a:gd name="connsiteY3" fmla="*/ 29571 h 927927"/>
                <a:gd name="connsiteX4" fmla="*/ 45880 w 6526906"/>
                <a:gd name="connsiteY4" fmla="*/ 0 h 927927"/>
                <a:gd name="connsiteX5" fmla="*/ 5834912 w 6526906"/>
                <a:gd name="connsiteY5" fmla="*/ 0 h 927927"/>
                <a:gd name="connsiteX6" fmla="*/ 5951321 w 6526906"/>
                <a:gd name="connsiteY6" fmla="*/ 29571 h 927927"/>
                <a:gd name="connsiteX7" fmla="*/ 6526906 w 6526906"/>
                <a:gd name="connsiteY7" fmla="*/ 463964 h 927927"/>
                <a:gd name="connsiteX0" fmla="*/ 6035834 w 6526906"/>
                <a:gd name="connsiteY0" fmla="*/ 927927 h 927927"/>
                <a:gd name="connsiteX1" fmla="*/ 5529 w 6526906"/>
                <a:gd name="connsiteY1" fmla="*/ 927927 h 927927"/>
                <a:gd name="connsiteX2" fmla="*/ 580043 w 6526906"/>
                <a:gd name="connsiteY2" fmla="*/ 463964 h 927927"/>
                <a:gd name="connsiteX3" fmla="*/ 4459 w 6526906"/>
                <a:gd name="connsiteY3" fmla="*/ 29571 h 927927"/>
                <a:gd name="connsiteX4" fmla="*/ 45880 w 6526906"/>
                <a:gd name="connsiteY4" fmla="*/ 0 h 927927"/>
                <a:gd name="connsiteX5" fmla="*/ 5868478 w 6526906"/>
                <a:gd name="connsiteY5" fmla="*/ 0 h 927927"/>
                <a:gd name="connsiteX6" fmla="*/ 5951321 w 6526906"/>
                <a:gd name="connsiteY6" fmla="*/ 29571 h 927927"/>
                <a:gd name="connsiteX7" fmla="*/ 6526906 w 6526906"/>
                <a:gd name="connsiteY7" fmla="*/ 463964 h 927927"/>
                <a:gd name="connsiteX0" fmla="*/ 6068374 w 6526906"/>
                <a:gd name="connsiteY0" fmla="*/ 927927 h 927927"/>
                <a:gd name="connsiteX1" fmla="*/ 5529 w 6526906"/>
                <a:gd name="connsiteY1" fmla="*/ 927927 h 927927"/>
                <a:gd name="connsiteX2" fmla="*/ 580043 w 6526906"/>
                <a:gd name="connsiteY2" fmla="*/ 463964 h 927927"/>
                <a:gd name="connsiteX3" fmla="*/ 4459 w 6526906"/>
                <a:gd name="connsiteY3" fmla="*/ 29571 h 927927"/>
                <a:gd name="connsiteX4" fmla="*/ 45880 w 6526906"/>
                <a:gd name="connsiteY4" fmla="*/ 0 h 927927"/>
                <a:gd name="connsiteX5" fmla="*/ 5868478 w 6526906"/>
                <a:gd name="connsiteY5" fmla="*/ 0 h 927927"/>
                <a:gd name="connsiteX6" fmla="*/ 5951321 w 6526906"/>
                <a:gd name="connsiteY6" fmla="*/ 29571 h 927927"/>
                <a:gd name="connsiteX7" fmla="*/ 6526906 w 6526906"/>
                <a:gd name="connsiteY7" fmla="*/ 463964 h 927927"/>
                <a:gd name="connsiteX0" fmla="*/ 6068374 w 6526906"/>
                <a:gd name="connsiteY0" fmla="*/ 927927 h 927927"/>
                <a:gd name="connsiteX1" fmla="*/ 5529 w 6526906"/>
                <a:gd name="connsiteY1" fmla="*/ 927927 h 927927"/>
                <a:gd name="connsiteX2" fmla="*/ 580043 w 6526906"/>
                <a:gd name="connsiteY2" fmla="*/ 463964 h 927927"/>
                <a:gd name="connsiteX3" fmla="*/ 4459 w 6526906"/>
                <a:gd name="connsiteY3" fmla="*/ 29571 h 927927"/>
                <a:gd name="connsiteX4" fmla="*/ 45880 w 6526906"/>
                <a:gd name="connsiteY4" fmla="*/ 0 h 927927"/>
                <a:gd name="connsiteX5" fmla="*/ 5868478 w 6526906"/>
                <a:gd name="connsiteY5" fmla="*/ 0 h 927927"/>
                <a:gd name="connsiteX6" fmla="*/ 5951321 w 6526906"/>
                <a:gd name="connsiteY6" fmla="*/ 29571 h 927927"/>
                <a:gd name="connsiteX7" fmla="*/ 6526906 w 6526906"/>
                <a:gd name="connsiteY7" fmla="*/ 463964 h 927927"/>
                <a:gd name="connsiteX0" fmla="*/ 6068374 w 6526906"/>
                <a:gd name="connsiteY0" fmla="*/ 927927 h 927927"/>
                <a:gd name="connsiteX1" fmla="*/ 5529 w 6526906"/>
                <a:gd name="connsiteY1" fmla="*/ 927927 h 927927"/>
                <a:gd name="connsiteX2" fmla="*/ 576967 w 6526906"/>
                <a:gd name="connsiteY2" fmla="*/ 463964 h 927927"/>
                <a:gd name="connsiteX3" fmla="*/ 4459 w 6526906"/>
                <a:gd name="connsiteY3" fmla="*/ 29571 h 927927"/>
                <a:gd name="connsiteX4" fmla="*/ 45880 w 6526906"/>
                <a:gd name="connsiteY4" fmla="*/ 0 h 927927"/>
                <a:gd name="connsiteX5" fmla="*/ 5868478 w 6526906"/>
                <a:gd name="connsiteY5" fmla="*/ 0 h 927927"/>
                <a:gd name="connsiteX6" fmla="*/ 5951321 w 6526906"/>
                <a:gd name="connsiteY6" fmla="*/ 29571 h 927927"/>
                <a:gd name="connsiteX7" fmla="*/ 6526906 w 6526906"/>
                <a:gd name="connsiteY7" fmla="*/ 463964 h 927927"/>
                <a:gd name="connsiteX0" fmla="*/ 6068374 w 6526906"/>
                <a:gd name="connsiteY0" fmla="*/ 927927 h 927927"/>
                <a:gd name="connsiteX1" fmla="*/ 5529 w 6526906"/>
                <a:gd name="connsiteY1" fmla="*/ 927927 h 927927"/>
                <a:gd name="connsiteX2" fmla="*/ 576967 w 6526906"/>
                <a:gd name="connsiteY2" fmla="*/ 463964 h 927927"/>
                <a:gd name="connsiteX3" fmla="*/ 4459 w 6526906"/>
                <a:gd name="connsiteY3" fmla="*/ 29571 h 927927"/>
                <a:gd name="connsiteX4" fmla="*/ 45880 w 6526906"/>
                <a:gd name="connsiteY4" fmla="*/ 0 h 927927"/>
                <a:gd name="connsiteX5" fmla="*/ 5868478 w 6526906"/>
                <a:gd name="connsiteY5" fmla="*/ 0 h 927927"/>
                <a:gd name="connsiteX6" fmla="*/ 5951321 w 6526906"/>
                <a:gd name="connsiteY6" fmla="*/ 29571 h 927927"/>
                <a:gd name="connsiteX7" fmla="*/ 6526906 w 6526906"/>
                <a:gd name="connsiteY7" fmla="*/ 463964 h 927927"/>
                <a:gd name="connsiteX0" fmla="*/ 6068374 w 6526906"/>
                <a:gd name="connsiteY0" fmla="*/ 927927 h 927927"/>
                <a:gd name="connsiteX1" fmla="*/ 5529 w 6526906"/>
                <a:gd name="connsiteY1" fmla="*/ 927927 h 927927"/>
                <a:gd name="connsiteX2" fmla="*/ 576967 w 6526906"/>
                <a:gd name="connsiteY2" fmla="*/ 463964 h 927927"/>
                <a:gd name="connsiteX3" fmla="*/ 4459 w 6526906"/>
                <a:gd name="connsiteY3" fmla="*/ 29571 h 927927"/>
                <a:gd name="connsiteX4" fmla="*/ 45880 w 6526906"/>
                <a:gd name="connsiteY4" fmla="*/ 0 h 927927"/>
                <a:gd name="connsiteX5" fmla="*/ 5868478 w 6526906"/>
                <a:gd name="connsiteY5" fmla="*/ 0 h 927927"/>
                <a:gd name="connsiteX6" fmla="*/ 5951321 w 6526906"/>
                <a:gd name="connsiteY6" fmla="*/ 29571 h 927927"/>
                <a:gd name="connsiteX7" fmla="*/ 6526906 w 6526906"/>
                <a:gd name="connsiteY7" fmla="*/ 463964 h 927927"/>
                <a:gd name="connsiteX0" fmla="*/ 6068343 w 6526875"/>
                <a:gd name="connsiteY0" fmla="*/ 927927 h 927927"/>
                <a:gd name="connsiteX1" fmla="*/ 5498 w 6526875"/>
                <a:gd name="connsiteY1" fmla="*/ 927927 h 927927"/>
                <a:gd name="connsiteX2" fmla="*/ 576936 w 6526875"/>
                <a:gd name="connsiteY2" fmla="*/ 463964 h 927927"/>
                <a:gd name="connsiteX3" fmla="*/ 4428 w 6526875"/>
                <a:gd name="connsiteY3" fmla="*/ 29571 h 927927"/>
                <a:gd name="connsiteX4" fmla="*/ 45849 w 6526875"/>
                <a:gd name="connsiteY4" fmla="*/ 0 h 927927"/>
                <a:gd name="connsiteX5" fmla="*/ 5868447 w 6526875"/>
                <a:gd name="connsiteY5" fmla="*/ 0 h 927927"/>
                <a:gd name="connsiteX6" fmla="*/ 5951290 w 6526875"/>
                <a:gd name="connsiteY6" fmla="*/ 29571 h 927927"/>
                <a:gd name="connsiteX7" fmla="*/ 6526875 w 6526875"/>
                <a:gd name="connsiteY7" fmla="*/ 463964 h 927927"/>
                <a:gd name="connsiteX0" fmla="*/ 6068349 w 6526881"/>
                <a:gd name="connsiteY0" fmla="*/ 927927 h 927927"/>
                <a:gd name="connsiteX1" fmla="*/ 5504 w 6526881"/>
                <a:gd name="connsiteY1" fmla="*/ 927927 h 927927"/>
                <a:gd name="connsiteX2" fmla="*/ 576942 w 6526881"/>
                <a:gd name="connsiteY2" fmla="*/ 463964 h 927927"/>
                <a:gd name="connsiteX3" fmla="*/ 4434 w 6526881"/>
                <a:gd name="connsiteY3" fmla="*/ 29571 h 927927"/>
                <a:gd name="connsiteX4" fmla="*/ 45855 w 6526881"/>
                <a:gd name="connsiteY4" fmla="*/ 0 h 927927"/>
                <a:gd name="connsiteX5" fmla="*/ 5868453 w 6526881"/>
                <a:gd name="connsiteY5" fmla="*/ 0 h 927927"/>
                <a:gd name="connsiteX6" fmla="*/ 5951296 w 6526881"/>
                <a:gd name="connsiteY6" fmla="*/ 29571 h 927927"/>
                <a:gd name="connsiteX7" fmla="*/ 6526881 w 6526881"/>
                <a:gd name="connsiteY7" fmla="*/ 463964 h 927927"/>
                <a:gd name="connsiteX0" fmla="*/ 6068350 w 6526882"/>
                <a:gd name="connsiteY0" fmla="*/ 927927 h 927927"/>
                <a:gd name="connsiteX1" fmla="*/ 5505 w 6526882"/>
                <a:gd name="connsiteY1" fmla="*/ 927927 h 927927"/>
                <a:gd name="connsiteX2" fmla="*/ 576943 w 6526882"/>
                <a:gd name="connsiteY2" fmla="*/ 463964 h 927927"/>
                <a:gd name="connsiteX3" fmla="*/ 4435 w 6526882"/>
                <a:gd name="connsiteY3" fmla="*/ 29571 h 927927"/>
                <a:gd name="connsiteX4" fmla="*/ 45637 w 6526882"/>
                <a:gd name="connsiteY4" fmla="*/ 0 h 927927"/>
                <a:gd name="connsiteX5" fmla="*/ 5868454 w 6526882"/>
                <a:gd name="connsiteY5" fmla="*/ 0 h 927927"/>
                <a:gd name="connsiteX6" fmla="*/ 5951297 w 6526882"/>
                <a:gd name="connsiteY6" fmla="*/ 29571 h 927927"/>
                <a:gd name="connsiteX7" fmla="*/ 6526882 w 6526882"/>
                <a:gd name="connsiteY7" fmla="*/ 463964 h 927927"/>
                <a:gd name="connsiteX0" fmla="*/ 6068350 w 6526882"/>
                <a:gd name="connsiteY0" fmla="*/ 927927 h 927927"/>
                <a:gd name="connsiteX1" fmla="*/ 5505 w 6526882"/>
                <a:gd name="connsiteY1" fmla="*/ 927927 h 927927"/>
                <a:gd name="connsiteX2" fmla="*/ 576943 w 6526882"/>
                <a:gd name="connsiteY2" fmla="*/ 463964 h 927927"/>
                <a:gd name="connsiteX3" fmla="*/ 4435 w 6526882"/>
                <a:gd name="connsiteY3" fmla="*/ 29571 h 927927"/>
                <a:gd name="connsiteX4" fmla="*/ 45637 w 6526882"/>
                <a:gd name="connsiteY4" fmla="*/ 0 h 927927"/>
                <a:gd name="connsiteX5" fmla="*/ 5868454 w 6526882"/>
                <a:gd name="connsiteY5" fmla="*/ 0 h 927927"/>
                <a:gd name="connsiteX6" fmla="*/ 5984258 w 6526882"/>
                <a:gd name="connsiteY6" fmla="*/ 29571 h 927927"/>
                <a:gd name="connsiteX7" fmla="*/ 6526882 w 6526882"/>
                <a:gd name="connsiteY7" fmla="*/ 463964 h 927927"/>
                <a:gd name="connsiteX0" fmla="*/ 6068350 w 6556766"/>
                <a:gd name="connsiteY0" fmla="*/ 927927 h 927927"/>
                <a:gd name="connsiteX1" fmla="*/ 5505 w 6556766"/>
                <a:gd name="connsiteY1" fmla="*/ 927927 h 927927"/>
                <a:gd name="connsiteX2" fmla="*/ 576943 w 6556766"/>
                <a:gd name="connsiteY2" fmla="*/ 463964 h 927927"/>
                <a:gd name="connsiteX3" fmla="*/ 4435 w 6556766"/>
                <a:gd name="connsiteY3" fmla="*/ 29571 h 927927"/>
                <a:gd name="connsiteX4" fmla="*/ 45637 w 6556766"/>
                <a:gd name="connsiteY4" fmla="*/ 0 h 927927"/>
                <a:gd name="connsiteX5" fmla="*/ 5868454 w 6556766"/>
                <a:gd name="connsiteY5" fmla="*/ 0 h 927927"/>
                <a:gd name="connsiteX6" fmla="*/ 5984258 w 6556766"/>
                <a:gd name="connsiteY6" fmla="*/ 29571 h 927927"/>
                <a:gd name="connsiteX7" fmla="*/ 6556766 w 6556766"/>
                <a:gd name="connsiteY7" fmla="*/ 463964 h 927927"/>
                <a:gd name="connsiteX0" fmla="*/ 6068350 w 6556766"/>
                <a:gd name="connsiteY0" fmla="*/ 927927 h 927927"/>
                <a:gd name="connsiteX1" fmla="*/ 5505 w 6556766"/>
                <a:gd name="connsiteY1" fmla="*/ 927927 h 927927"/>
                <a:gd name="connsiteX2" fmla="*/ 576943 w 6556766"/>
                <a:gd name="connsiteY2" fmla="*/ 463964 h 927927"/>
                <a:gd name="connsiteX3" fmla="*/ 4435 w 6556766"/>
                <a:gd name="connsiteY3" fmla="*/ 29571 h 927927"/>
                <a:gd name="connsiteX4" fmla="*/ 45637 w 6556766"/>
                <a:gd name="connsiteY4" fmla="*/ 0 h 927927"/>
                <a:gd name="connsiteX5" fmla="*/ 5868454 w 6556766"/>
                <a:gd name="connsiteY5" fmla="*/ 0 h 927927"/>
                <a:gd name="connsiteX6" fmla="*/ 5984258 w 6556766"/>
                <a:gd name="connsiteY6" fmla="*/ 29571 h 927927"/>
                <a:gd name="connsiteX7" fmla="*/ 6556766 w 6556766"/>
                <a:gd name="connsiteY7" fmla="*/ 463964 h 927927"/>
                <a:gd name="connsiteX0" fmla="*/ 6068350 w 6556766"/>
                <a:gd name="connsiteY0" fmla="*/ 927927 h 927927"/>
                <a:gd name="connsiteX1" fmla="*/ 5505 w 6556766"/>
                <a:gd name="connsiteY1" fmla="*/ 927927 h 927927"/>
                <a:gd name="connsiteX2" fmla="*/ 576943 w 6556766"/>
                <a:gd name="connsiteY2" fmla="*/ 463964 h 927927"/>
                <a:gd name="connsiteX3" fmla="*/ 4435 w 6556766"/>
                <a:gd name="connsiteY3" fmla="*/ 29571 h 927927"/>
                <a:gd name="connsiteX4" fmla="*/ 45637 w 6556766"/>
                <a:gd name="connsiteY4" fmla="*/ 0 h 927927"/>
                <a:gd name="connsiteX5" fmla="*/ 5868454 w 6556766"/>
                <a:gd name="connsiteY5" fmla="*/ 0 h 927927"/>
                <a:gd name="connsiteX6" fmla="*/ 5984258 w 6556766"/>
                <a:gd name="connsiteY6" fmla="*/ 29571 h 927927"/>
                <a:gd name="connsiteX7" fmla="*/ 6556766 w 6556766"/>
                <a:gd name="connsiteY7" fmla="*/ 463964 h 927927"/>
                <a:gd name="connsiteX0" fmla="*/ 6068350 w 6556766"/>
                <a:gd name="connsiteY0" fmla="*/ 927927 h 927927"/>
                <a:gd name="connsiteX1" fmla="*/ 5505 w 6556766"/>
                <a:gd name="connsiteY1" fmla="*/ 927927 h 927927"/>
                <a:gd name="connsiteX2" fmla="*/ 576943 w 6556766"/>
                <a:gd name="connsiteY2" fmla="*/ 463964 h 927927"/>
                <a:gd name="connsiteX3" fmla="*/ 4435 w 6556766"/>
                <a:gd name="connsiteY3" fmla="*/ 29571 h 927927"/>
                <a:gd name="connsiteX4" fmla="*/ 45637 w 6556766"/>
                <a:gd name="connsiteY4" fmla="*/ 0 h 927927"/>
                <a:gd name="connsiteX5" fmla="*/ 5901857 w 6556766"/>
                <a:gd name="connsiteY5" fmla="*/ 0 h 927927"/>
                <a:gd name="connsiteX6" fmla="*/ 5984258 w 6556766"/>
                <a:gd name="connsiteY6" fmla="*/ 29571 h 927927"/>
                <a:gd name="connsiteX7" fmla="*/ 6556766 w 6556766"/>
                <a:gd name="connsiteY7" fmla="*/ 463964 h 927927"/>
                <a:gd name="connsiteX0" fmla="*/ 6100687 w 6556766"/>
                <a:gd name="connsiteY0" fmla="*/ 927927 h 927927"/>
                <a:gd name="connsiteX1" fmla="*/ 5505 w 6556766"/>
                <a:gd name="connsiteY1" fmla="*/ 927927 h 927927"/>
                <a:gd name="connsiteX2" fmla="*/ 576943 w 6556766"/>
                <a:gd name="connsiteY2" fmla="*/ 463964 h 927927"/>
                <a:gd name="connsiteX3" fmla="*/ 4435 w 6556766"/>
                <a:gd name="connsiteY3" fmla="*/ 29571 h 927927"/>
                <a:gd name="connsiteX4" fmla="*/ 45637 w 6556766"/>
                <a:gd name="connsiteY4" fmla="*/ 0 h 927927"/>
                <a:gd name="connsiteX5" fmla="*/ 5901857 w 6556766"/>
                <a:gd name="connsiteY5" fmla="*/ 0 h 927927"/>
                <a:gd name="connsiteX6" fmla="*/ 5984258 w 6556766"/>
                <a:gd name="connsiteY6" fmla="*/ 29571 h 927927"/>
                <a:gd name="connsiteX7" fmla="*/ 6556766 w 6556766"/>
                <a:gd name="connsiteY7" fmla="*/ 463964 h 927927"/>
                <a:gd name="connsiteX0" fmla="*/ 6100687 w 6556766"/>
                <a:gd name="connsiteY0" fmla="*/ 927927 h 927927"/>
                <a:gd name="connsiteX1" fmla="*/ 5505 w 6556766"/>
                <a:gd name="connsiteY1" fmla="*/ 927927 h 927927"/>
                <a:gd name="connsiteX2" fmla="*/ 576943 w 6556766"/>
                <a:gd name="connsiteY2" fmla="*/ 463964 h 927927"/>
                <a:gd name="connsiteX3" fmla="*/ 4435 w 6556766"/>
                <a:gd name="connsiteY3" fmla="*/ 29571 h 927927"/>
                <a:gd name="connsiteX4" fmla="*/ 45637 w 6556766"/>
                <a:gd name="connsiteY4" fmla="*/ 0 h 927927"/>
                <a:gd name="connsiteX5" fmla="*/ 5901857 w 6556766"/>
                <a:gd name="connsiteY5" fmla="*/ 0 h 927927"/>
                <a:gd name="connsiteX6" fmla="*/ 5984258 w 6556766"/>
                <a:gd name="connsiteY6" fmla="*/ 29571 h 927927"/>
                <a:gd name="connsiteX7" fmla="*/ 6556766 w 6556766"/>
                <a:gd name="connsiteY7" fmla="*/ 463964 h 927927"/>
                <a:gd name="connsiteX0" fmla="*/ 6100687 w 6556766"/>
                <a:gd name="connsiteY0" fmla="*/ 927927 h 927927"/>
                <a:gd name="connsiteX1" fmla="*/ 5505 w 6556766"/>
                <a:gd name="connsiteY1" fmla="*/ 927927 h 927927"/>
                <a:gd name="connsiteX2" fmla="*/ 567714 w 6556766"/>
                <a:gd name="connsiteY2" fmla="*/ 463964 h 927927"/>
                <a:gd name="connsiteX3" fmla="*/ 4435 w 6556766"/>
                <a:gd name="connsiteY3" fmla="*/ 29571 h 927927"/>
                <a:gd name="connsiteX4" fmla="*/ 45637 w 6556766"/>
                <a:gd name="connsiteY4" fmla="*/ 0 h 927927"/>
                <a:gd name="connsiteX5" fmla="*/ 5901857 w 6556766"/>
                <a:gd name="connsiteY5" fmla="*/ 0 h 927927"/>
                <a:gd name="connsiteX6" fmla="*/ 5984258 w 6556766"/>
                <a:gd name="connsiteY6" fmla="*/ 29571 h 927927"/>
                <a:gd name="connsiteX7" fmla="*/ 6556766 w 6556766"/>
                <a:gd name="connsiteY7" fmla="*/ 463964 h 927927"/>
                <a:gd name="connsiteX0" fmla="*/ 6100687 w 6556766"/>
                <a:gd name="connsiteY0" fmla="*/ 927927 h 927927"/>
                <a:gd name="connsiteX1" fmla="*/ 5505 w 6556766"/>
                <a:gd name="connsiteY1" fmla="*/ 927927 h 927927"/>
                <a:gd name="connsiteX2" fmla="*/ 567714 w 6556766"/>
                <a:gd name="connsiteY2" fmla="*/ 463964 h 927927"/>
                <a:gd name="connsiteX3" fmla="*/ 4435 w 6556766"/>
                <a:gd name="connsiteY3" fmla="*/ 29571 h 927927"/>
                <a:gd name="connsiteX4" fmla="*/ 45637 w 6556766"/>
                <a:gd name="connsiteY4" fmla="*/ 0 h 927927"/>
                <a:gd name="connsiteX5" fmla="*/ 5901857 w 6556766"/>
                <a:gd name="connsiteY5" fmla="*/ 0 h 927927"/>
                <a:gd name="connsiteX6" fmla="*/ 5984258 w 6556766"/>
                <a:gd name="connsiteY6" fmla="*/ 29571 h 927927"/>
                <a:gd name="connsiteX7" fmla="*/ 6556766 w 6556766"/>
                <a:gd name="connsiteY7" fmla="*/ 463964 h 927927"/>
                <a:gd name="connsiteX0" fmla="*/ 6100687 w 6556766"/>
                <a:gd name="connsiteY0" fmla="*/ 927927 h 927927"/>
                <a:gd name="connsiteX1" fmla="*/ 5505 w 6556766"/>
                <a:gd name="connsiteY1" fmla="*/ 927927 h 927927"/>
                <a:gd name="connsiteX2" fmla="*/ 567714 w 6556766"/>
                <a:gd name="connsiteY2" fmla="*/ 463964 h 927927"/>
                <a:gd name="connsiteX3" fmla="*/ 4435 w 6556766"/>
                <a:gd name="connsiteY3" fmla="*/ 29571 h 927927"/>
                <a:gd name="connsiteX4" fmla="*/ 45637 w 6556766"/>
                <a:gd name="connsiteY4" fmla="*/ 0 h 927927"/>
                <a:gd name="connsiteX5" fmla="*/ 5901857 w 6556766"/>
                <a:gd name="connsiteY5" fmla="*/ 0 h 927927"/>
                <a:gd name="connsiteX6" fmla="*/ 5984258 w 6556766"/>
                <a:gd name="connsiteY6" fmla="*/ 29571 h 927927"/>
                <a:gd name="connsiteX7" fmla="*/ 6556766 w 6556766"/>
                <a:gd name="connsiteY7" fmla="*/ 463964 h 927927"/>
                <a:gd name="connsiteX0" fmla="*/ 6100590 w 6556669"/>
                <a:gd name="connsiteY0" fmla="*/ 927927 h 927927"/>
                <a:gd name="connsiteX1" fmla="*/ 5408 w 6556669"/>
                <a:gd name="connsiteY1" fmla="*/ 927927 h 927927"/>
                <a:gd name="connsiteX2" fmla="*/ 567617 w 6556669"/>
                <a:gd name="connsiteY2" fmla="*/ 463964 h 927927"/>
                <a:gd name="connsiteX3" fmla="*/ 4338 w 6556669"/>
                <a:gd name="connsiteY3" fmla="*/ 29571 h 927927"/>
                <a:gd name="connsiteX4" fmla="*/ 45540 w 6556669"/>
                <a:gd name="connsiteY4" fmla="*/ 0 h 927927"/>
                <a:gd name="connsiteX5" fmla="*/ 5901760 w 6556669"/>
                <a:gd name="connsiteY5" fmla="*/ 0 h 927927"/>
                <a:gd name="connsiteX6" fmla="*/ 5984161 w 6556669"/>
                <a:gd name="connsiteY6" fmla="*/ 29571 h 927927"/>
                <a:gd name="connsiteX7" fmla="*/ 6556669 w 6556669"/>
                <a:gd name="connsiteY7" fmla="*/ 463964 h 927927"/>
                <a:gd name="connsiteX0" fmla="*/ 6100610 w 6556689"/>
                <a:gd name="connsiteY0" fmla="*/ 927927 h 927927"/>
                <a:gd name="connsiteX1" fmla="*/ 5428 w 6556689"/>
                <a:gd name="connsiteY1" fmla="*/ 927927 h 927927"/>
                <a:gd name="connsiteX2" fmla="*/ 567637 w 6556689"/>
                <a:gd name="connsiteY2" fmla="*/ 463964 h 927927"/>
                <a:gd name="connsiteX3" fmla="*/ 4358 w 6556689"/>
                <a:gd name="connsiteY3" fmla="*/ 29571 h 927927"/>
                <a:gd name="connsiteX4" fmla="*/ 45560 w 6556689"/>
                <a:gd name="connsiteY4" fmla="*/ 0 h 927927"/>
                <a:gd name="connsiteX5" fmla="*/ 5901780 w 6556689"/>
                <a:gd name="connsiteY5" fmla="*/ 0 h 927927"/>
                <a:gd name="connsiteX6" fmla="*/ 5984181 w 6556689"/>
                <a:gd name="connsiteY6" fmla="*/ 29571 h 927927"/>
                <a:gd name="connsiteX7" fmla="*/ 6556689 w 6556689"/>
                <a:gd name="connsiteY7" fmla="*/ 463964 h 927927"/>
                <a:gd name="connsiteX0" fmla="*/ 6100616 w 6556695"/>
                <a:gd name="connsiteY0" fmla="*/ 927927 h 927927"/>
                <a:gd name="connsiteX1" fmla="*/ 5434 w 6556695"/>
                <a:gd name="connsiteY1" fmla="*/ 927927 h 927927"/>
                <a:gd name="connsiteX2" fmla="*/ 567643 w 6556695"/>
                <a:gd name="connsiteY2" fmla="*/ 463964 h 927927"/>
                <a:gd name="connsiteX3" fmla="*/ 4364 w 6556695"/>
                <a:gd name="connsiteY3" fmla="*/ 29571 h 927927"/>
                <a:gd name="connsiteX4" fmla="*/ 44902 w 6556695"/>
                <a:gd name="connsiteY4" fmla="*/ 0 h 927927"/>
                <a:gd name="connsiteX5" fmla="*/ 5901786 w 6556695"/>
                <a:gd name="connsiteY5" fmla="*/ 0 h 927927"/>
                <a:gd name="connsiteX6" fmla="*/ 5984187 w 6556695"/>
                <a:gd name="connsiteY6" fmla="*/ 29571 h 927927"/>
                <a:gd name="connsiteX7" fmla="*/ 6556695 w 6556695"/>
                <a:gd name="connsiteY7" fmla="*/ 463964 h 927927"/>
                <a:gd name="connsiteX0" fmla="*/ 6100616 w 6556695"/>
                <a:gd name="connsiteY0" fmla="*/ 927927 h 927927"/>
                <a:gd name="connsiteX1" fmla="*/ 5434 w 6556695"/>
                <a:gd name="connsiteY1" fmla="*/ 927927 h 927927"/>
                <a:gd name="connsiteX2" fmla="*/ 567643 w 6556695"/>
                <a:gd name="connsiteY2" fmla="*/ 463964 h 927927"/>
                <a:gd name="connsiteX3" fmla="*/ 4364 w 6556695"/>
                <a:gd name="connsiteY3" fmla="*/ 29571 h 927927"/>
                <a:gd name="connsiteX4" fmla="*/ 44902 w 6556695"/>
                <a:gd name="connsiteY4" fmla="*/ 0 h 927927"/>
                <a:gd name="connsiteX5" fmla="*/ 5901786 w 6556695"/>
                <a:gd name="connsiteY5" fmla="*/ 0 h 927927"/>
                <a:gd name="connsiteX6" fmla="*/ 6016616 w 6556695"/>
                <a:gd name="connsiteY6" fmla="*/ 29571 h 927927"/>
                <a:gd name="connsiteX7" fmla="*/ 6556695 w 6556695"/>
                <a:gd name="connsiteY7" fmla="*/ 463964 h 927927"/>
                <a:gd name="connsiteX0" fmla="*/ 6100616 w 6579895"/>
                <a:gd name="connsiteY0" fmla="*/ 927927 h 927927"/>
                <a:gd name="connsiteX1" fmla="*/ 5434 w 6579895"/>
                <a:gd name="connsiteY1" fmla="*/ 927927 h 927927"/>
                <a:gd name="connsiteX2" fmla="*/ 567643 w 6579895"/>
                <a:gd name="connsiteY2" fmla="*/ 463964 h 927927"/>
                <a:gd name="connsiteX3" fmla="*/ 4364 w 6579895"/>
                <a:gd name="connsiteY3" fmla="*/ 29571 h 927927"/>
                <a:gd name="connsiteX4" fmla="*/ 44902 w 6579895"/>
                <a:gd name="connsiteY4" fmla="*/ 0 h 927927"/>
                <a:gd name="connsiteX5" fmla="*/ 5901786 w 6579895"/>
                <a:gd name="connsiteY5" fmla="*/ 0 h 927927"/>
                <a:gd name="connsiteX6" fmla="*/ 6016616 w 6579895"/>
                <a:gd name="connsiteY6" fmla="*/ 29571 h 927927"/>
                <a:gd name="connsiteX7" fmla="*/ 6579895 w 6579895"/>
                <a:gd name="connsiteY7" fmla="*/ 463964 h 927927"/>
                <a:gd name="connsiteX0" fmla="*/ 6100616 w 6579895"/>
                <a:gd name="connsiteY0" fmla="*/ 927927 h 927927"/>
                <a:gd name="connsiteX1" fmla="*/ 5434 w 6579895"/>
                <a:gd name="connsiteY1" fmla="*/ 927927 h 927927"/>
                <a:gd name="connsiteX2" fmla="*/ 567643 w 6579895"/>
                <a:gd name="connsiteY2" fmla="*/ 463964 h 927927"/>
                <a:gd name="connsiteX3" fmla="*/ 4364 w 6579895"/>
                <a:gd name="connsiteY3" fmla="*/ 29571 h 927927"/>
                <a:gd name="connsiteX4" fmla="*/ 44902 w 6579895"/>
                <a:gd name="connsiteY4" fmla="*/ 0 h 927927"/>
                <a:gd name="connsiteX5" fmla="*/ 5901786 w 6579895"/>
                <a:gd name="connsiteY5" fmla="*/ 0 h 927927"/>
                <a:gd name="connsiteX6" fmla="*/ 6016616 w 6579895"/>
                <a:gd name="connsiteY6" fmla="*/ 29571 h 927927"/>
                <a:gd name="connsiteX7" fmla="*/ 6579895 w 6579895"/>
                <a:gd name="connsiteY7" fmla="*/ 463964 h 927927"/>
                <a:gd name="connsiteX0" fmla="*/ 6100616 w 6579895"/>
                <a:gd name="connsiteY0" fmla="*/ 927927 h 927927"/>
                <a:gd name="connsiteX1" fmla="*/ 5434 w 6579895"/>
                <a:gd name="connsiteY1" fmla="*/ 927927 h 927927"/>
                <a:gd name="connsiteX2" fmla="*/ 567643 w 6579895"/>
                <a:gd name="connsiteY2" fmla="*/ 463964 h 927927"/>
                <a:gd name="connsiteX3" fmla="*/ 4364 w 6579895"/>
                <a:gd name="connsiteY3" fmla="*/ 29571 h 927927"/>
                <a:gd name="connsiteX4" fmla="*/ 44902 w 6579895"/>
                <a:gd name="connsiteY4" fmla="*/ 0 h 927927"/>
                <a:gd name="connsiteX5" fmla="*/ 5901786 w 6579895"/>
                <a:gd name="connsiteY5" fmla="*/ 0 h 927927"/>
                <a:gd name="connsiteX6" fmla="*/ 6016616 w 6579895"/>
                <a:gd name="connsiteY6" fmla="*/ 29571 h 927927"/>
                <a:gd name="connsiteX7" fmla="*/ 6579895 w 6579895"/>
                <a:gd name="connsiteY7" fmla="*/ 463964 h 927927"/>
                <a:gd name="connsiteX0" fmla="*/ 6100616 w 6579895"/>
                <a:gd name="connsiteY0" fmla="*/ 927927 h 927927"/>
                <a:gd name="connsiteX1" fmla="*/ 5434 w 6579895"/>
                <a:gd name="connsiteY1" fmla="*/ 927927 h 927927"/>
                <a:gd name="connsiteX2" fmla="*/ 567643 w 6579895"/>
                <a:gd name="connsiteY2" fmla="*/ 463964 h 927927"/>
                <a:gd name="connsiteX3" fmla="*/ 4364 w 6579895"/>
                <a:gd name="connsiteY3" fmla="*/ 29571 h 927927"/>
                <a:gd name="connsiteX4" fmla="*/ 44902 w 6579895"/>
                <a:gd name="connsiteY4" fmla="*/ 0 h 927927"/>
                <a:gd name="connsiteX5" fmla="*/ 5935542 w 6579895"/>
                <a:gd name="connsiteY5" fmla="*/ 0 h 927927"/>
                <a:gd name="connsiteX6" fmla="*/ 6016616 w 6579895"/>
                <a:gd name="connsiteY6" fmla="*/ 29571 h 927927"/>
                <a:gd name="connsiteX7" fmla="*/ 6579895 w 6579895"/>
                <a:gd name="connsiteY7" fmla="*/ 463964 h 927927"/>
                <a:gd name="connsiteX0" fmla="*/ 6131184 w 6579895"/>
                <a:gd name="connsiteY0" fmla="*/ 927927 h 927927"/>
                <a:gd name="connsiteX1" fmla="*/ 5434 w 6579895"/>
                <a:gd name="connsiteY1" fmla="*/ 927927 h 927927"/>
                <a:gd name="connsiteX2" fmla="*/ 567643 w 6579895"/>
                <a:gd name="connsiteY2" fmla="*/ 463964 h 927927"/>
                <a:gd name="connsiteX3" fmla="*/ 4364 w 6579895"/>
                <a:gd name="connsiteY3" fmla="*/ 29571 h 927927"/>
                <a:gd name="connsiteX4" fmla="*/ 44902 w 6579895"/>
                <a:gd name="connsiteY4" fmla="*/ 0 h 927927"/>
                <a:gd name="connsiteX5" fmla="*/ 5935542 w 6579895"/>
                <a:gd name="connsiteY5" fmla="*/ 0 h 927927"/>
                <a:gd name="connsiteX6" fmla="*/ 6016616 w 6579895"/>
                <a:gd name="connsiteY6" fmla="*/ 29571 h 927927"/>
                <a:gd name="connsiteX7" fmla="*/ 6579895 w 6579895"/>
                <a:gd name="connsiteY7" fmla="*/ 463964 h 927927"/>
                <a:gd name="connsiteX0" fmla="*/ 6131184 w 6579895"/>
                <a:gd name="connsiteY0" fmla="*/ 927927 h 927927"/>
                <a:gd name="connsiteX1" fmla="*/ 5434 w 6579895"/>
                <a:gd name="connsiteY1" fmla="*/ 927927 h 927927"/>
                <a:gd name="connsiteX2" fmla="*/ 567643 w 6579895"/>
                <a:gd name="connsiteY2" fmla="*/ 463964 h 927927"/>
                <a:gd name="connsiteX3" fmla="*/ 4363 w 6579895"/>
                <a:gd name="connsiteY3" fmla="*/ 62364 h 927927"/>
                <a:gd name="connsiteX4" fmla="*/ 44902 w 6579895"/>
                <a:gd name="connsiteY4" fmla="*/ 0 h 927927"/>
                <a:gd name="connsiteX5" fmla="*/ 5935542 w 6579895"/>
                <a:gd name="connsiteY5" fmla="*/ 0 h 927927"/>
                <a:gd name="connsiteX6" fmla="*/ 6016616 w 6579895"/>
                <a:gd name="connsiteY6" fmla="*/ 29571 h 927927"/>
                <a:gd name="connsiteX7" fmla="*/ 6579895 w 6579895"/>
                <a:gd name="connsiteY7" fmla="*/ 463964 h 927927"/>
                <a:gd name="connsiteX0" fmla="*/ 6131184 w 6579895"/>
                <a:gd name="connsiteY0" fmla="*/ 927927 h 927927"/>
                <a:gd name="connsiteX1" fmla="*/ 5434 w 6579895"/>
                <a:gd name="connsiteY1" fmla="*/ 927927 h 927927"/>
                <a:gd name="connsiteX2" fmla="*/ 1072718 w 6579895"/>
                <a:gd name="connsiteY2" fmla="*/ 463963 h 927927"/>
                <a:gd name="connsiteX3" fmla="*/ 4363 w 6579895"/>
                <a:gd name="connsiteY3" fmla="*/ 62364 h 927927"/>
                <a:gd name="connsiteX4" fmla="*/ 44902 w 6579895"/>
                <a:gd name="connsiteY4" fmla="*/ 0 h 927927"/>
                <a:gd name="connsiteX5" fmla="*/ 5935542 w 6579895"/>
                <a:gd name="connsiteY5" fmla="*/ 0 h 927927"/>
                <a:gd name="connsiteX6" fmla="*/ 6016616 w 6579895"/>
                <a:gd name="connsiteY6" fmla="*/ 29571 h 927927"/>
                <a:gd name="connsiteX7" fmla="*/ 6579895 w 6579895"/>
                <a:gd name="connsiteY7" fmla="*/ 463964 h 927927"/>
                <a:gd name="connsiteX0" fmla="*/ 6131184 w 6579895"/>
                <a:gd name="connsiteY0" fmla="*/ 927927 h 927927"/>
                <a:gd name="connsiteX1" fmla="*/ 5434 w 6579895"/>
                <a:gd name="connsiteY1" fmla="*/ 927927 h 927927"/>
                <a:gd name="connsiteX2" fmla="*/ 1072718 w 6579895"/>
                <a:gd name="connsiteY2" fmla="*/ 463963 h 927927"/>
                <a:gd name="connsiteX3" fmla="*/ 4363 w 6579895"/>
                <a:gd name="connsiteY3" fmla="*/ 62364 h 927927"/>
                <a:gd name="connsiteX4" fmla="*/ 44902 w 6579895"/>
                <a:gd name="connsiteY4" fmla="*/ 0 h 927927"/>
                <a:gd name="connsiteX5" fmla="*/ 5935542 w 6579895"/>
                <a:gd name="connsiteY5" fmla="*/ 0 h 927927"/>
                <a:gd name="connsiteX6" fmla="*/ 6016616 w 6579895"/>
                <a:gd name="connsiteY6" fmla="*/ 29571 h 927927"/>
                <a:gd name="connsiteX7" fmla="*/ 6579895 w 6579895"/>
                <a:gd name="connsiteY7" fmla="*/ 463964 h 927927"/>
                <a:gd name="connsiteX0" fmla="*/ 6131184 w 6579895"/>
                <a:gd name="connsiteY0" fmla="*/ 927927 h 927927"/>
                <a:gd name="connsiteX1" fmla="*/ 5434 w 6579895"/>
                <a:gd name="connsiteY1" fmla="*/ 927927 h 927927"/>
                <a:gd name="connsiteX2" fmla="*/ 1072718 w 6579895"/>
                <a:gd name="connsiteY2" fmla="*/ 463963 h 927927"/>
                <a:gd name="connsiteX3" fmla="*/ 4363 w 6579895"/>
                <a:gd name="connsiteY3" fmla="*/ 62364 h 927927"/>
                <a:gd name="connsiteX4" fmla="*/ 44902 w 6579895"/>
                <a:gd name="connsiteY4" fmla="*/ 0 h 927927"/>
                <a:gd name="connsiteX5" fmla="*/ 5935542 w 6579895"/>
                <a:gd name="connsiteY5" fmla="*/ 0 h 927927"/>
                <a:gd name="connsiteX6" fmla="*/ 6016616 w 6579895"/>
                <a:gd name="connsiteY6" fmla="*/ 29571 h 927927"/>
                <a:gd name="connsiteX7" fmla="*/ 6579895 w 6579895"/>
                <a:gd name="connsiteY7" fmla="*/ 463964 h 927927"/>
                <a:gd name="connsiteX0" fmla="*/ 6151949 w 6600660"/>
                <a:gd name="connsiteY0" fmla="*/ 927927 h 927927"/>
                <a:gd name="connsiteX1" fmla="*/ 26199 w 6600660"/>
                <a:gd name="connsiteY1" fmla="*/ 927927 h 927927"/>
                <a:gd name="connsiteX2" fmla="*/ 1093483 w 6600660"/>
                <a:gd name="connsiteY2" fmla="*/ 463963 h 927927"/>
                <a:gd name="connsiteX3" fmla="*/ 25128 w 6600660"/>
                <a:gd name="connsiteY3" fmla="*/ 62364 h 927927"/>
                <a:gd name="connsiteX4" fmla="*/ 65667 w 6600660"/>
                <a:gd name="connsiteY4" fmla="*/ 0 h 927927"/>
                <a:gd name="connsiteX5" fmla="*/ 5956307 w 6600660"/>
                <a:gd name="connsiteY5" fmla="*/ 0 h 927927"/>
                <a:gd name="connsiteX6" fmla="*/ 6037381 w 6600660"/>
                <a:gd name="connsiteY6" fmla="*/ 29571 h 927927"/>
                <a:gd name="connsiteX7" fmla="*/ 6600660 w 6600660"/>
                <a:gd name="connsiteY7" fmla="*/ 463964 h 927927"/>
                <a:gd name="connsiteX0" fmla="*/ 6145521 w 6594232"/>
                <a:gd name="connsiteY0" fmla="*/ 927927 h 927927"/>
                <a:gd name="connsiteX1" fmla="*/ 19771 w 6594232"/>
                <a:gd name="connsiteY1" fmla="*/ 927927 h 927927"/>
                <a:gd name="connsiteX2" fmla="*/ 1087055 w 6594232"/>
                <a:gd name="connsiteY2" fmla="*/ 463963 h 927927"/>
                <a:gd name="connsiteX3" fmla="*/ 18700 w 6594232"/>
                <a:gd name="connsiteY3" fmla="*/ 62364 h 927927"/>
                <a:gd name="connsiteX4" fmla="*/ 59239 w 6594232"/>
                <a:gd name="connsiteY4" fmla="*/ 0 h 927927"/>
                <a:gd name="connsiteX5" fmla="*/ 5949879 w 6594232"/>
                <a:gd name="connsiteY5" fmla="*/ 0 h 927927"/>
                <a:gd name="connsiteX6" fmla="*/ 6030953 w 6594232"/>
                <a:gd name="connsiteY6" fmla="*/ 29571 h 927927"/>
                <a:gd name="connsiteX7" fmla="*/ 6594232 w 6594232"/>
                <a:gd name="connsiteY7" fmla="*/ 463964 h 927927"/>
                <a:gd name="connsiteX0" fmla="*/ 6144601 w 6593312"/>
                <a:gd name="connsiteY0" fmla="*/ 927927 h 927927"/>
                <a:gd name="connsiteX1" fmla="*/ 18851 w 6593312"/>
                <a:gd name="connsiteY1" fmla="*/ 927927 h 927927"/>
                <a:gd name="connsiteX2" fmla="*/ 1086135 w 6593312"/>
                <a:gd name="connsiteY2" fmla="*/ 463963 h 927927"/>
                <a:gd name="connsiteX3" fmla="*/ 17780 w 6593312"/>
                <a:gd name="connsiteY3" fmla="*/ 62364 h 927927"/>
                <a:gd name="connsiteX4" fmla="*/ 182893 w 6593312"/>
                <a:gd name="connsiteY4" fmla="*/ 0 h 927927"/>
                <a:gd name="connsiteX5" fmla="*/ 5948959 w 6593312"/>
                <a:gd name="connsiteY5" fmla="*/ 0 h 927927"/>
                <a:gd name="connsiteX6" fmla="*/ 6030033 w 6593312"/>
                <a:gd name="connsiteY6" fmla="*/ 29571 h 927927"/>
                <a:gd name="connsiteX7" fmla="*/ 6593312 w 6593312"/>
                <a:gd name="connsiteY7" fmla="*/ 463964 h 927927"/>
                <a:gd name="connsiteX0" fmla="*/ 6144596 w 6593307"/>
                <a:gd name="connsiteY0" fmla="*/ 927927 h 927927"/>
                <a:gd name="connsiteX1" fmla="*/ 18846 w 6593307"/>
                <a:gd name="connsiteY1" fmla="*/ 927927 h 927927"/>
                <a:gd name="connsiteX2" fmla="*/ 1086130 w 6593307"/>
                <a:gd name="connsiteY2" fmla="*/ 463963 h 927927"/>
                <a:gd name="connsiteX3" fmla="*/ 17775 w 6593307"/>
                <a:gd name="connsiteY3" fmla="*/ 62364 h 927927"/>
                <a:gd name="connsiteX4" fmla="*/ 182888 w 6593307"/>
                <a:gd name="connsiteY4" fmla="*/ 0 h 927927"/>
                <a:gd name="connsiteX5" fmla="*/ 5948954 w 6593307"/>
                <a:gd name="connsiteY5" fmla="*/ 0 h 927927"/>
                <a:gd name="connsiteX6" fmla="*/ 6162113 w 6593307"/>
                <a:gd name="connsiteY6" fmla="*/ 62364 h 927927"/>
                <a:gd name="connsiteX7" fmla="*/ 6593307 w 6593307"/>
                <a:gd name="connsiteY7" fmla="*/ 463964 h 927927"/>
                <a:gd name="connsiteX0" fmla="*/ 6144596 w 7230467"/>
                <a:gd name="connsiteY0" fmla="*/ 927927 h 927927"/>
                <a:gd name="connsiteX1" fmla="*/ 18846 w 7230467"/>
                <a:gd name="connsiteY1" fmla="*/ 927927 h 927927"/>
                <a:gd name="connsiteX2" fmla="*/ 1086130 w 7230467"/>
                <a:gd name="connsiteY2" fmla="*/ 463963 h 927927"/>
                <a:gd name="connsiteX3" fmla="*/ 17775 w 7230467"/>
                <a:gd name="connsiteY3" fmla="*/ 62364 h 927927"/>
                <a:gd name="connsiteX4" fmla="*/ 182888 w 7230467"/>
                <a:gd name="connsiteY4" fmla="*/ 0 h 927927"/>
                <a:gd name="connsiteX5" fmla="*/ 5948954 w 7230467"/>
                <a:gd name="connsiteY5" fmla="*/ 0 h 927927"/>
                <a:gd name="connsiteX6" fmla="*/ 6162113 w 7230467"/>
                <a:gd name="connsiteY6" fmla="*/ 62364 h 927927"/>
                <a:gd name="connsiteX7" fmla="*/ 7230467 w 7230467"/>
                <a:gd name="connsiteY7" fmla="*/ 463963 h 927927"/>
                <a:gd name="connsiteX0" fmla="*/ 6144596 w 7230467"/>
                <a:gd name="connsiteY0" fmla="*/ 927927 h 927927"/>
                <a:gd name="connsiteX1" fmla="*/ 18846 w 7230467"/>
                <a:gd name="connsiteY1" fmla="*/ 927927 h 927927"/>
                <a:gd name="connsiteX2" fmla="*/ 1086130 w 7230467"/>
                <a:gd name="connsiteY2" fmla="*/ 463963 h 927927"/>
                <a:gd name="connsiteX3" fmla="*/ 17775 w 7230467"/>
                <a:gd name="connsiteY3" fmla="*/ 62364 h 927927"/>
                <a:gd name="connsiteX4" fmla="*/ 182888 w 7230467"/>
                <a:gd name="connsiteY4" fmla="*/ 0 h 927927"/>
                <a:gd name="connsiteX5" fmla="*/ 5948954 w 7230467"/>
                <a:gd name="connsiteY5" fmla="*/ 0 h 927927"/>
                <a:gd name="connsiteX6" fmla="*/ 6162113 w 7230467"/>
                <a:gd name="connsiteY6" fmla="*/ 62364 h 927927"/>
                <a:gd name="connsiteX7" fmla="*/ 7230467 w 7230467"/>
                <a:gd name="connsiteY7" fmla="*/ 463963 h 927927"/>
                <a:gd name="connsiteX0" fmla="*/ 6144596 w 7230467"/>
                <a:gd name="connsiteY0" fmla="*/ 927927 h 927927"/>
                <a:gd name="connsiteX1" fmla="*/ 18846 w 7230467"/>
                <a:gd name="connsiteY1" fmla="*/ 927927 h 927927"/>
                <a:gd name="connsiteX2" fmla="*/ 1086130 w 7230467"/>
                <a:gd name="connsiteY2" fmla="*/ 463963 h 927927"/>
                <a:gd name="connsiteX3" fmla="*/ 17775 w 7230467"/>
                <a:gd name="connsiteY3" fmla="*/ 62364 h 927927"/>
                <a:gd name="connsiteX4" fmla="*/ 182888 w 7230467"/>
                <a:gd name="connsiteY4" fmla="*/ 0 h 927927"/>
                <a:gd name="connsiteX5" fmla="*/ 5948954 w 7230467"/>
                <a:gd name="connsiteY5" fmla="*/ 0 h 927927"/>
                <a:gd name="connsiteX6" fmla="*/ 6162113 w 7230467"/>
                <a:gd name="connsiteY6" fmla="*/ 62364 h 927927"/>
                <a:gd name="connsiteX7" fmla="*/ 7230467 w 7230467"/>
                <a:gd name="connsiteY7" fmla="*/ 463963 h 927927"/>
                <a:gd name="connsiteX0" fmla="*/ 6144596 w 7230467"/>
                <a:gd name="connsiteY0" fmla="*/ 927927 h 927927"/>
                <a:gd name="connsiteX1" fmla="*/ 18846 w 7230467"/>
                <a:gd name="connsiteY1" fmla="*/ 927927 h 927927"/>
                <a:gd name="connsiteX2" fmla="*/ 1086130 w 7230467"/>
                <a:gd name="connsiteY2" fmla="*/ 463963 h 927927"/>
                <a:gd name="connsiteX3" fmla="*/ 17775 w 7230467"/>
                <a:gd name="connsiteY3" fmla="*/ 62364 h 927927"/>
                <a:gd name="connsiteX4" fmla="*/ 182888 w 7230467"/>
                <a:gd name="connsiteY4" fmla="*/ 0 h 927927"/>
                <a:gd name="connsiteX5" fmla="*/ 5831891 w 7230467"/>
                <a:gd name="connsiteY5" fmla="*/ 0 h 927927"/>
                <a:gd name="connsiteX6" fmla="*/ 6162113 w 7230467"/>
                <a:gd name="connsiteY6" fmla="*/ 62364 h 927927"/>
                <a:gd name="connsiteX7" fmla="*/ 7230467 w 7230467"/>
                <a:gd name="connsiteY7" fmla="*/ 463963 h 927927"/>
                <a:gd name="connsiteX0" fmla="*/ 6625486 w 7230467"/>
                <a:gd name="connsiteY0" fmla="*/ 927927 h 927927"/>
                <a:gd name="connsiteX1" fmla="*/ 18846 w 7230467"/>
                <a:gd name="connsiteY1" fmla="*/ 927927 h 927927"/>
                <a:gd name="connsiteX2" fmla="*/ 1086130 w 7230467"/>
                <a:gd name="connsiteY2" fmla="*/ 463963 h 927927"/>
                <a:gd name="connsiteX3" fmla="*/ 17775 w 7230467"/>
                <a:gd name="connsiteY3" fmla="*/ 62364 h 927927"/>
                <a:gd name="connsiteX4" fmla="*/ 182888 w 7230467"/>
                <a:gd name="connsiteY4" fmla="*/ 0 h 927927"/>
                <a:gd name="connsiteX5" fmla="*/ 5831891 w 7230467"/>
                <a:gd name="connsiteY5" fmla="*/ 0 h 927927"/>
                <a:gd name="connsiteX6" fmla="*/ 6162113 w 7230467"/>
                <a:gd name="connsiteY6" fmla="*/ 62364 h 927927"/>
                <a:gd name="connsiteX7" fmla="*/ 7230467 w 7230467"/>
                <a:gd name="connsiteY7" fmla="*/ 463963 h 927927"/>
                <a:gd name="connsiteX0" fmla="*/ 6625486 w 7230467"/>
                <a:gd name="connsiteY0" fmla="*/ 927927 h 927927"/>
                <a:gd name="connsiteX1" fmla="*/ 18846 w 7230467"/>
                <a:gd name="connsiteY1" fmla="*/ 927927 h 927927"/>
                <a:gd name="connsiteX2" fmla="*/ 1086130 w 7230467"/>
                <a:gd name="connsiteY2" fmla="*/ 463963 h 927927"/>
                <a:gd name="connsiteX3" fmla="*/ 17777 w 7230467"/>
                <a:gd name="connsiteY3" fmla="*/ 51020 h 927927"/>
                <a:gd name="connsiteX4" fmla="*/ 182888 w 7230467"/>
                <a:gd name="connsiteY4" fmla="*/ 0 h 927927"/>
                <a:gd name="connsiteX5" fmla="*/ 5831891 w 7230467"/>
                <a:gd name="connsiteY5" fmla="*/ 0 h 927927"/>
                <a:gd name="connsiteX6" fmla="*/ 6162113 w 7230467"/>
                <a:gd name="connsiteY6" fmla="*/ 62364 h 927927"/>
                <a:gd name="connsiteX7" fmla="*/ 7230467 w 7230467"/>
                <a:gd name="connsiteY7" fmla="*/ 463963 h 927927"/>
                <a:gd name="connsiteX0" fmla="*/ 6625486 w 7230467"/>
                <a:gd name="connsiteY0" fmla="*/ 927927 h 927927"/>
                <a:gd name="connsiteX1" fmla="*/ 18846 w 7230467"/>
                <a:gd name="connsiteY1" fmla="*/ 927927 h 927927"/>
                <a:gd name="connsiteX2" fmla="*/ 1166724 w 7230467"/>
                <a:gd name="connsiteY2" fmla="*/ 463963 h 927927"/>
                <a:gd name="connsiteX3" fmla="*/ 17777 w 7230467"/>
                <a:gd name="connsiteY3" fmla="*/ 51020 h 927927"/>
                <a:gd name="connsiteX4" fmla="*/ 182888 w 7230467"/>
                <a:gd name="connsiteY4" fmla="*/ 0 h 927927"/>
                <a:gd name="connsiteX5" fmla="*/ 5831891 w 7230467"/>
                <a:gd name="connsiteY5" fmla="*/ 0 h 927927"/>
                <a:gd name="connsiteX6" fmla="*/ 6162113 w 7230467"/>
                <a:gd name="connsiteY6" fmla="*/ 62364 h 927927"/>
                <a:gd name="connsiteX7" fmla="*/ 7230467 w 7230467"/>
                <a:gd name="connsiteY7" fmla="*/ 463963 h 927927"/>
                <a:gd name="connsiteX0" fmla="*/ 6625486 w 7230467"/>
                <a:gd name="connsiteY0" fmla="*/ 927927 h 927927"/>
                <a:gd name="connsiteX1" fmla="*/ 18846 w 7230467"/>
                <a:gd name="connsiteY1" fmla="*/ 927927 h 927927"/>
                <a:gd name="connsiteX2" fmla="*/ 1166724 w 7230467"/>
                <a:gd name="connsiteY2" fmla="*/ 463963 h 927927"/>
                <a:gd name="connsiteX3" fmla="*/ 17777 w 7230467"/>
                <a:gd name="connsiteY3" fmla="*/ 51020 h 927927"/>
                <a:gd name="connsiteX4" fmla="*/ 182888 w 7230467"/>
                <a:gd name="connsiteY4" fmla="*/ 0 h 927927"/>
                <a:gd name="connsiteX5" fmla="*/ 5831891 w 7230467"/>
                <a:gd name="connsiteY5" fmla="*/ 0 h 927927"/>
                <a:gd name="connsiteX6" fmla="*/ 6162113 w 7230467"/>
                <a:gd name="connsiteY6" fmla="*/ 62364 h 927927"/>
                <a:gd name="connsiteX7" fmla="*/ 7230467 w 7230467"/>
                <a:gd name="connsiteY7" fmla="*/ 463963 h 927927"/>
                <a:gd name="connsiteX0" fmla="*/ 6625486 w 7230467"/>
                <a:gd name="connsiteY0" fmla="*/ 927927 h 927927"/>
                <a:gd name="connsiteX1" fmla="*/ 18846 w 7230467"/>
                <a:gd name="connsiteY1" fmla="*/ 927927 h 927927"/>
                <a:gd name="connsiteX2" fmla="*/ 1166724 w 7230467"/>
                <a:gd name="connsiteY2" fmla="*/ 463963 h 927927"/>
                <a:gd name="connsiteX3" fmla="*/ 17777 w 7230467"/>
                <a:gd name="connsiteY3" fmla="*/ 51020 h 927927"/>
                <a:gd name="connsiteX4" fmla="*/ 182888 w 7230467"/>
                <a:gd name="connsiteY4" fmla="*/ 0 h 927927"/>
                <a:gd name="connsiteX5" fmla="*/ 5831891 w 7230467"/>
                <a:gd name="connsiteY5" fmla="*/ 0 h 927927"/>
                <a:gd name="connsiteX6" fmla="*/ 6162113 w 7230467"/>
                <a:gd name="connsiteY6" fmla="*/ 62364 h 927927"/>
                <a:gd name="connsiteX7" fmla="*/ 7230467 w 7230467"/>
                <a:gd name="connsiteY7" fmla="*/ 463963 h 927927"/>
                <a:gd name="connsiteX0" fmla="*/ 6622453 w 7227434"/>
                <a:gd name="connsiteY0" fmla="*/ 927927 h 927927"/>
                <a:gd name="connsiteX1" fmla="*/ 15813 w 7227434"/>
                <a:gd name="connsiteY1" fmla="*/ 927927 h 927927"/>
                <a:gd name="connsiteX2" fmla="*/ 1163691 w 7227434"/>
                <a:gd name="connsiteY2" fmla="*/ 463963 h 927927"/>
                <a:gd name="connsiteX3" fmla="*/ 14744 w 7227434"/>
                <a:gd name="connsiteY3" fmla="*/ 51020 h 927927"/>
                <a:gd name="connsiteX4" fmla="*/ 179855 w 7227434"/>
                <a:gd name="connsiteY4" fmla="*/ 0 h 927927"/>
                <a:gd name="connsiteX5" fmla="*/ 5828858 w 7227434"/>
                <a:gd name="connsiteY5" fmla="*/ 0 h 927927"/>
                <a:gd name="connsiteX6" fmla="*/ 6159080 w 7227434"/>
                <a:gd name="connsiteY6" fmla="*/ 62364 h 927927"/>
                <a:gd name="connsiteX7" fmla="*/ 7227434 w 7227434"/>
                <a:gd name="connsiteY7" fmla="*/ 463963 h 927927"/>
                <a:gd name="connsiteX0" fmla="*/ 6623117 w 7228098"/>
                <a:gd name="connsiteY0" fmla="*/ 927927 h 927927"/>
                <a:gd name="connsiteX1" fmla="*/ 16477 w 7228098"/>
                <a:gd name="connsiteY1" fmla="*/ 927927 h 927927"/>
                <a:gd name="connsiteX2" fmla="*/ 1164355 w 7228098"/>
                <a:gd name="connsiteY2" fmla="*/ 463963 h 927927"/>
                <a:gd name="connsiteX3" fmla="*/ 15408 w 7228098"/>
                <a:gd name="connsiteY3" fmla="*/ 51020 h 927927"/>
                <a:gd name="connsiteX4" fmla="*/ 180519 w 7228098"/>
                <a:gd name="connsiteY4" fmla="*/ 0 h 927927"/>
                <a:gd name="connsiteX5" fmla="*/ 5829522 w 7228098"/>
                <a:gd name="connsiteY5" fmla="*/ 0 h 927927"/>
                <a:gd name="connsiteX6" fmla="*/ 6159744 w 7228098"/>
                <a:gd name="connsiteY6" fmla="*/ 62364 h 927927"/>
                <a:gd name="connsiteX7" fmla="*/ 7228098 w 7228098"/>
                <a:gd name="connsiteY7" fmla="*/ 463963 h 927927"/>
                <a:gd name="connsiteX0" fmla="*/ 6623249 w 7228230"/>
                <a:gd name="connsiteY0" fmla="*/ 927927 h 927927"/>
                <a:gd name="connsiteX1" fmla="*/ 16609 w 7228230"/>
                <a:gd name="connsiteY1" fmla="*/ 927927 h 927927"/>
                <a:gd name="connsiteX2" fmla="*/ 1164487 w 7228230"/>
                <a:gd name="connsiteY2" fmla="*/ 463963 h 927927"/>
                <a:gd name="connsiteX3" fmla="*/ 15540 w 7228230"/>
                <a:gd name="connsiteY3" fmla="*/ 51020 h 927927"/>
                <a:gd name="connsiteX4" fmla="*/ 159892 w 7228230"/>
                <a:gd name="connsiteY4" fmla="*/ 0 h 927927"/>
                <a:gd name="connsiteX5" fmla="*/ 5829654 w 7228230"/>
                <a:gd name="connsiteY5" fmla="*/ 0 h 927927"/>
                <a:gd name="connsiteX6" fmla="*/ 6159876 w 7228230"/>
                <a:gd name="connsiteY6" fmla="*/ 62364 h 927927"/>
                <a:gd name="connsiteX7" fmla="*/ 7228230 w 7228230"/>
                <a:gd name="connsiteY7" fmla="*/ 463963 h 927927"/>
                <a:gd name="connsiteX0" fmla="*/ 6623249 w 7228230"/>
                <a:gd name="connsiteY0" fmla="*/ 927927 h 927927"/>
                <a:gd name="connsiteX1" fmla="*/ 16609 w 7228230"/>
                <a:gd name="connsiteY1" fmla="*/ 927927 h 927927"/>
                <a:gd name="connsiteX2" fmla="*/ 1164487 w 7228230"/>
                <a:gd name="connsiteY2" fmla="*/ 463963 h 927927"/>
                <a:gd name="connsiteX3" fmla="*/ 15540 w 7228230"/>
                <a:gd name="connsiteY3" fmla="*/ 51020 h 927927"/>
                <a:gd name="connsiteX4" fmla="*/ 159892 w 7228230"/>
                <a:gd name="connsiteY4" fmla="*/ 0 h 927927"/>
                <a:gd name="connsiteX5" fmla="*/ 5829654 w 7228230"/>
                <a:gd name="connsiteY5" fmla="*/ 0 h 927927"/>
                <a:gd name="connsiteX6" fmla="*/ 6275356 w 7228230"/>
                <a:gd name="connsiteY6" fmla="*/ 51020 h 927927"/>
                <a:gd name="connsiteX7" fmla="*/ 7228230 w 7228230"/>
                <a:gd name="connsiteY7" fmla="*/ 463963 h 927927"/>
                <a:gd name="connsiteX0" fmla="*/ 6623249 w 7424302"/>
                <a:gd name="connsiteY0" fmla="*/ 927927 h 927927"/>
                <a:gd name="connsiteX1" fmla="*/ 16609 w 7424302"/>
                <a:gd name="connsiteY1" fmla="*/ 927927 h 927927"/>
                <a:gd name="connsiteX2" fmla="*/ 1164487 w 7424302"/>
                <a:gd name="connsiteY2" fmla="*/ 463963 h 927927"/>
                <a:gd name="connsiteX3" fmla="*/ 15540 w 7424302"/>
                <a:gd name="connsiteY3" fmla="*/ 51020 h 927927"/>
                <a:gd name="connsiteX4" fmla="*/ 159892 w 7424302"/>
                <a:gd name="connsiteY4" fmla="*/ 0 h 927927"/>
                <a:gd name="connsiteX5" fmla="*/ 5829654 w 7424302"/>
                <a:gd name="connsiteY5" fmla="*/ 0 h 927927"/>
                <a:gd name="connsiteX6" fmla="*/ 6275356 w 7424302"/>
                <a:gd name="connsiteY6" fmla="*/ 51020 h 927927"/>
                <a:gd name="connsiteX7" fmla="*/ 7424302 w 7424302"/>
                <a:gd name="connsiteY7" fmla="*/ 463963 h 927927"/>
                <a:gd name="connsiteX0" fmla="*/ 6623249 w 7424302"/>
                <a:gd name="connsiteY0" fmla="*/ 927927 h 927927"/>
                <a:gd name="connsiteX1" fmla="*/ 16609 w 7424302"/>
                <a:gd name="connsiteY1" fmla="*/ 927927 h 927927"/>
                <a:gd name="connsiteX2" fmla="*/ 1164487 w 7424302"/>
                <a:gd name="connsiteY2" fmla="*/ 463963 h 927927"/>
                <a:gd name="connsiteX3" fmla="*/ 15540 w 7424302"/>
                <a:gd name="connsiteY3" fmla="*/ 51020 h 927927"/>
                <a:gd name="connsiteX4" fmla="*/ 159892 w 7424302"/>
                <a:gd name="connsiteY4" fmla="*/ 0 h 927927"/>
                <a:gd name="connsiteX5" fmla="*/ 5829654 w 7424302"/>
                <a:gd name="connsiteY5" fmla="*/ 0 h 927927"/>
                <a:gd name="connsiteX6" fmla="*/ 6275356 w 7424302"/>
                <a:gd name="connsiteY6" fmla="*/ 51020 h 927927"/>
                <a:gd name="connsiteX7" fmla="*/ 7424302 w 7424302"/>
                <a:gd name="connsiteY7" fmla="*/ 463963 h 927927"/>
                <a:gd name="connsiteX0" fmla="*/ 6623249 w 7424302"/>
                <a:gd name="connsiteY0" fmla="*/ 927927 h 927927"/>
                <a:gd name="connsiteX1" fmla="*/ 16609 w 7424302"/>
                <a:gd name="connsiteY1" fmla="*/ 927927 h 927927"/>
                <a:gd name="connsiteX2" fmla="*/ 1164487 w 7424302"/>
                <a:gd name="connsiteY2" fmla="*/ 463963 h 927927"/>
                <a:gd name="connsiteX3" fmla="*/ 15540 w 7424302"/>
                <a:gd name="connsiteY3" fmla="*/ 51020 h 927927"/>
                <a:gd name="connsiteX4" fmla="*/ 159892 w 7424302"/>
                <a:gd name="connsiteY4" fmla="*/ 0 h 927927"/>
                <a:gd name="connsiteX5" fmla="*/ 5829654 w 7424302"/>
                <a:gd name="connsiteY5" fmla="*/ 0 h 927927"/>
                <a:gd name="connsiteX6" fmla="*/ 6275356 w 7424302"/>
                <a:gd name="connsiteY6" fmla="*/ 51020 h 927927"/>
                <a:gd name="connsiteX7" fmla="*/ 7424302 w 7424302"/>
                <a:gd name="connsiteY7" fmla="*/ 463963 h 927927"/>
                <a:gd name="connsiteX0" fmla="*/ 6623249 w 7424302"/>
                <a:gd name="connsiteY0" fmla="*/ 927927 h 927927"/>
                <a:gd name="connsiteX1" fmla="*/ 16609 w 7424302"/>
                <a:gd name="connsiteY1" fmla="*/ 927927 h 927927"/>
                <a:gd name="connsiteX2" fmla="*/ 1164487 w 7424302"/>
                <a:gd name="connsiteY2" fmla="*/ 463963 h 927927"/>
                <a:gd name="connsiteX3" fmla="*/ 15540 w 7424302"/>
                <a:gd name="connsiteY3" fmla="*/ 51020 h 927927"/>
                <a:gd name="connsiteX4" fmla="*/ 159892 w 7424302"/>
                <a:gd name="connsiteY4" fmla="*/ 0 h 927927"/>
                <a:gd name="connsiteX5" fmla="*/ 5986652 w 7424302"/>
                <a:gd name="connsiteY5" fmla="*/ 0 h 927927"/>
                <a:gd name="connsiteX6" fmla="*/ 6275356 w 7424302"/>
                <a:gd name="connsiteY6" fmla="*/ 51020 h 927927"/>
                <a:gd name="connsiteX7" fmla="*/ 7424302 w 7424302"/>
                <a:gd name="connsiteY7" fmla="*/ 463963 h 927927"/>
                <a:gd name="connsiteX0" fmla="*/ 6680603 w 7424302"/>
                <a:gd name="connsiteY0" fmla="*/ 927927 h 927927"/>
                <a:gd name="connsiteX1" fmla="*/ 16609 w 7424302"/>
                <a:gd name="connsiteY1" fmla="*/ 927927 h 927927"/>
                <a:gd name="connsiteX2" fmla="*/ 1164487 w 7424302"/>
                <a:gd name="connsiteY2" fmla="*/ 463963 h 927927"/>
                <a:gd name="connsiteX3" fmla="*/ 15540 w 7424302"/>
                <a:gd name="connsiteY3" fmla="*/ 51020 h 927927"/>
                <a:gd name="connsiteX4" fmla="*/ 159892 w 7424302"/>
                <a:gd name="connsiteY4" fmla="*/ 0 h 927927"/>
                <a:gd name="connsiteX5" fmla="*/ 5986652 w 7424302"/>
                <a:gd name="connsiteY5" fmla="*/ 0 h 927927"/>
                <a:gd name="connsiteX6" fmla="*/ 6275356 w 7424302"/>
                <a:gd name="connsiteY6" fmla="*/ 51020 h 927927"/>
                <a:gd name="connsiteX7" fmla="*/ 7424302 w 7424302"/>
                <a:gd name="connsiteY7" fmla="*/ 463963 h 927927"/>
                <a:gd name="connsiteX0" fmla="*/ 6680603 w 7424302"/>
                <a:gd name="connsiteY0" fmla="*/ 927927 h 927927"/>
                <a:gd name="connsiteX1" fmla="*/ 16609 w 7424302"/>
                <a:gd name="connsiteY1" fmla="*/ 927927 h 927927"/>
                <a:gd name="connsiteX2" fmla="*/ 1164487 w 7424302"/>
                <a:gd name="connsiteY2" fmla="*/ 463963 h 927927"/>
                <a:gd name="connsiteX3" fmla="*/ 15540 w 7424302"/>
                <a:gd name="connsiteY3" fmla="*/ 51020 h 927927"/>
                <a:gd name="connsiteX4" fmla="*/ 159892 w 7424302"/>
                <a:gd name="connsiteY4" fmla="*/ 0 h 927927"/>
                <a:gd name="connsiteX5" fmla="*/ 5986652 w 7424302"/>
                <a:gd name="connsiteY5" fmla="*/ 0 h 927927"/>
                <a:gd name="connsiteX6" fmla="*/ 6275356 w 7424302"/>
                <a:gd name="connsiteY6" fmla="*/ 51020 h 927927"/>
                <a:gd name="connsiteX7" fmla="*/ 7424302 w 7424302"/>
                <a:gd name="connsiteY7" fmla="*/ 463963 h 927927"/>
                <a:gd name="connsiteX0" fmla="*/ 6680603 w 7424302"/>
                <a:gd name="connsiteY0" fmla="*/ 927927 h 927927"/>
                <a:gd name="connsiteX1" fmla="*/ 16609 w 7424302"/>
                <a:gd name="connsiteY1" fmla="*/ 927927 h 927927"/>
                <a:gd name="connsiteX2" fmla="*/ 1059717 w 7424302"/>
                <a:gd name="connsiteY2" fmla="*/ 463963 h 927927"/>
                <a:gd name="connsiteX3" fmla="*/ 15540 w 7424302"/>
                <a:gd name="connsiteY3" fmla="*/ 51020 h 927927"/>
                <a:gd name="connsiteX4" fmla="*/ 159892 w 7424302"/>
                <a:gd name="connsiteY4" fmla="*/ 0 h 927927"/>
                <a:gd name="connsiteX5" fmla="*/ 5986652 w 7424302"/>
                <a:gd name="connsiteY5" fmla="*/ 0 h 927927"/>
                <a:gd name="connsiteX6" fmla="*/ 6275356 w 7424302"/>
                <a:gd name="connsiteY6" fmla="*/ 51020 h 927927"/>
                <a:gd name="connsiteX7" fmla="*/ 7424302 w 7424302"/>
                <a:gd name="connsiteY7" fmla="*/ 463963 h 927927"/>
                <a:gd name="connsiteX0" fmla="*/ 6680603 w 7424302"/>
                <a:gd name="connsiteY0" fmla="*/ 927927 h 927927"/>
                <a:gd name="connsiteX1" fmla="*/ 16609 w 7424302"/>
                <a:gd name="connsiteY1" fmla="*/ 927927 h 927927"/>
                <a:gd name="connsiteX2" fmla="*/ 1059717 w 7424302"/>
                <a:gd name="connsiteY2" fmla="*/ 463963 h 927927"/>
                <a:gd name="connsiteX3" fmla="*/ 15540 w 7424302"/>
                <a:gd name="connsiteY3" fmla="*/ 51020 h 927927"/>
                <a:gd name="connsiteX4" fmla="*/ 159892 w 7424302"/>
                <a:gd name="connsiteY4" fmla="*/ 0 h 927927"/>
                <a:gd name="connsiteX5" fmla="*/ 5986652 w 7424302"/>
                <a:gd name="connsiteY5" fmla="*/ 0 h 927927"/>
                <a:gd name="connsiteX6" fmla="*/ 6275356 w 7424302"/>
                <a:gd name="connsiteY6" fmla="*/ 51020 h 927927"/>
                <a:gd name="connsiteX7" fmla="*/ 7424302 w 7424302"/>
                <a:gd name="connsiteY7" fmla="*/ 463963 h 927927"/>
                <a:gd name="connsiteX0" fmla="*/ 6680603 w 7424302"/>
                <a:gd name="connsiteY0" fmla="*/ 927927 h 927927"/>
                <a:gd name="connsiteX1" fmla="*/ 16609 w 7424302"/>
                <a:gd name="connsiteY1" fmla="*/ 927927 h 927927"/>
                <a:gd name="connsiteX2" fmla="*/ 1059717 w 7424302"/>
                <a:gd name="connsiteY2" fmla="*/ 463963 h 927927"/>
                <a:gd name="connsiteX3" fmla="*/ 15540 w 7424302"/>
                <a:gd name="connsiteY3" fmla="*/ 51020 h 927927"/>
                <a:gd name="connsiteX4" fmla="*/ 159892 w 7424302"/>
                <a:gd name="connsiteY4" fmla="*/ 0 h 927927"/>
                <a:gd name="connsiteX5" fmla="*/ 5986652 w 7424302"/>
                <a:gd name="connsiteY5" fmla="*/ 0 h 927927"/>
                <a:gd name="connsiteX6" fmla="*/ 6275356 w 7424302"/>
                <a:gd name="connsiteY6" fmla="*/ 51020 h 927927"/>
                <a:gd name="connsiteX7" fmla="*/ 7424302 w 7424302"/>
                <a:gd name="connsiteY7" fmla="*/ 463963 h 927927"/>
                <a:gd name="connsiteX0" fmla="*/ 6678673 w 7422372"/>
                <a:gd name="connsiteY0" fmla="*/ 927927 h 927927"/>
                <a:gd name="connsiteX1" fmla="*/ 14679 w 7422372"/>
                <a:gd name="connsiteY1" fmla="*/ 927927 h 927927"/>
                <a:gd name="connsiteX2" fmla="*/ 1057787 w 7422372"/>
                <a:gd name="connsiteY2" fmla="*/ 463963 h 927927"/>
                <a:gd name="connsiteX3" fmla="*/ 13610 w 7422372"/>
                <a:gd name="connsiteY3" fmla="*/ 51020 h 927927"/>
                <a:gd name="connsiteX4" fmla="*/ 157962 w 7422372"/>
                <a:gd name="connsiteY4" fmla="*/ 0 h 927927"/>
                <a:gd name="connsiteX5" fmla="*/ 5984722 w 7422372"/>
                <a:gd name="connsiteY5" fmla="*/ 0 h 927927"/>
                <a:gd name="connsiteX6" fmla="*/ 6273426 w 7422372"/>
                <a:gd name="connsiteY6" fmla="*/ 51020 h 927927"/>
                <a:gd name="connsiteX7" fmla="*/ 7422372 w 7422372"/>
                <a:gd name="connsiteY7" fmla="*/ 463963 h 927927"/>
                <a:gd name="connsiteX0" fmla="*/ 6679103 w 7422802"/>
                <a:gd name="connsiteY0" fmla="*/ 927927 h 927927"/>
                <a:gd name="connsiteX1" fmla="*/ 15109 w 7422802"/>
                <a:gd name="connsiteY1" fmla="*/ 927927 h 927927"/>
                <a:gd name="connsiteX2" fmla="*/ 1058217 w 7422802"/>
                <a:gd name="connsiteY2" fmla="*/ 463963 h 927927"/>
                <a:gd name="connsiteX3" fmla="*/ 14040 w 7422802"/>
                <a:gd name="connsiteY3" fmla="*/ 51020 h 927927"/>
                <a:gd name="connsiteX4" fmla="*/ 158392 w 7422802"/>
                <a:gd name="connsiteY4" fmla="*/ 0 h 927927"/>
                <a:gd name="connsiteX5" fmla="*/ 5985152 w 7422802"/>
                <a:gd name="connsiteY5" fmla="*/ 0 h 927927"/>
                <a:gd name="connsiteX6" fmla="*/ 6273856 w 7422802"/>
                <a:gd name="connsiteY6" fmla="*/ 51020 h 927927"/>
                <a:gd name="connsiteX7" fmla="*/ 7422802 w 7422802"/>
                <a:gd name="connsiteY7" fmla="*/ 463963 h 927927"/>
                <a:gd name="connsiteX0" fmla="*/ 6679186 w 7422885"/>
                <a:gd name="connsiteY0" fmla="*/ 927927 h 927927"/>
                <a:gd name="connsiteX1" fmla="*/ 15192 w 7422885"/>
                <a:gd name="connsiteY1" fmla="*/ 927927 h 927927"/>
                <a:gd name="connsiteX2" fmla="*/ 1058300 w 7422885"/>
                <a:gd name="connsiteY2" fmla="*/ 463963 h 927927"/>
                <a:gd name="connsiteX3" fmla="*/ 14123 w 7422885"/>
                <a:gd name="connsiteY3" fmla="*/ 51020 h 927927"/>
                <a:gd name="connsiteX4" fmla="*/ 145308 w 7422885"/>
                <a:gd name="connsiteY4" fmla="*/ 0 h 927927"/>
                <a:gd name="connsiteX5" fmla="*/ 5985235 w 7422885"/>
                <a:gd name="connsiteY5" fmla="*/ 0 h 927927"/>
                <a:gd name="connsiteX6" fmla="*/ 6273939 w 7422885"/>
                <a:gd name="connsiteY6" fmla="*/ 51020 h 927927"/>
                <a:gd name="connsiteX7" fmla="*/ 7422885 w 7422885"/>
                <a:gd name="connsiteY7" fmla="*/ 463963 h 927927"/>
                <a:gd name="connsiteX0" fmla="*/ 6679186 w 7422885"/>
                <a:gd name="connsiteY0" fmla="*/ 927927 h 927927"/>
                <a:gd name="connsiteX1" fmla="*/ 15192 w 7422885"/>
                <a:gd name="connsiteY1" fmla="*/ 927927 h 927927"/>
                <a:gd name="connsiteX2" fmla="*/ 1058300 w 7422885"/>
                <a:gd name="connsiteY2" fmla="*/ 463963 h 927927"/>
                <a:gd name="connsiteX3" fmla="*/ 14123 w 7422885"/>
                <a:gd name="connsiteY3" fmla="*/ 51020 h 927927"/>
                <a:gd name="connsiteX4" fmla="*/ 145308 w 7422885"/>
                <a:gd name="connsiteY4" fmla="*/ 0 h 927927"/>
                <a:gd name="connsiteX5" fmla="*/ 5985235 w 7422885"/>
                <a:gd name="connsiteY5" fmla="*/ 0 h 927927"/>
                <a:gd name="connsiteX6" fmla="*/ 6378890 w 7422885"/>
                <a:gd name="connsiteY6" fmla="*/ 51020 h 927927"/>
                <a:gd name="connsiteX7" fmla="*/ 7422885 w 7422885"/>
                <a:gd name="connsiteY7" fmla="*/ 463963 h 927927"/>
                <a:gd name="connsiteX0" fmla="*/ 6679186 w 7423067"/>
                <a:gd name="connsiteY0" fmla="*/ 927927 h 927927"/>
                <a:gd name="connsiteX1" fmla="*/ 15192 w 7423067"/>
                <a:gd name="connsiteY1" fmla="*/ 927927 h 927927"/>
                <a:gd name="connsiteX2" fmla="*/ 1058300 w 7423067"/>
                <a:gd name="connsiteY2" fmla="*/ 463963 h 927927"/>
                <a:gd name="connsiteX3" fmla="*/ 14123 w 7423067"/>
                <a:gd name="connsiteY3" fmla="*/ 51020 h 927927"/>
                <a:gd name="connsiteX4" fmla="*/ 145308 w 7423067"/>
                <a:gd name="connsiteY4" fmla="*/ 0 h 927927"/>
                <a:gd name="connsiteX5" fmla="*/ 5985235 w 7423067"/>
                <a:gd name="connsiteY5" fmla="*/ 0 h 927927"/>
                <a:gd name="connsiteX6" fmla="*/ 6378890 w 7423067"/>
                <a:gd name="connsiteY6" fmla="*/ 51020 h 927927"/>
                <a:gd name="connsiteX7" fmla="*/ 7423067 w 7423067"/>
                <a:gd name="connsiteY7" fmla="*/ 463963 h 927927"/>
                <a:gd name="connsiteX0" fmla="*/ 6679186 w 7423067"/>
                <a:gd name="connsiteY0" fmla="*/ 927927 h 927927"/>
                <a:gd name="connsiteX1" fmla="*/ 15192 w 7423067"/>
                <a:gd name="connsiteY1" fmla="*/ 927927 h 927927"/>
                <a:gd name="connsiteX2" fmla="*/ 1058300 w 7423067"/>
                <a:gd name="connsiteY2" fmla="*/ 463963 h 927927"/>
                <a:gd name="connsiteX3" fmla="*/ 14123 w 7423067"/>
                <a:gd name="connsiteY3" fmla="*/ 51020 h 927927"/>
                <a:gd name="connsiteX4" fmla="*/ 145308 w 7423067"/>
                <a:gd name="connsiteY4" fmla="*/ 0 h 927927"/>
                <a:gd name="connsiteX5" fmla="*/ 5985235 w 7423067"/>
                <a:gd name="connsiteY5" fmla="*/ 0 h 927927"/>
                <a:gd name="connsiteX6" fmla="*/ 6378890 w 7423067"/>
                <a:gd name="connsiteY6" fmla="*/ 51020 h 927927"/>
                <a:gd name="connsiteX7" fmla="*/ 7423067 w 7423067"/>
                <a:gd name="connsiteY7" fmla="*/ 463963 h 927927"/>
                <a:gd name="connsiteX0" fmla="*/ 6679186 w 7423067"/>
                <a:gd name="connsiteY0" fmla="*/ 927927 h 927927"/>
                <a:gd name="connsiteX1" fmla="*/ 15192 w 7423067"/>
                <a:gd name="connsiteY1" fmla="*/ 927927 h 927927"/>
                <a:gd name="connsiteX2" fmla="*/ 1058300 w 7423067"/>
                <a:gd name="connsiteY2" fmla="*/ 463963 h 927927"/>
                <a:gd name="connsiteX3" fmla="*/ 14123 w 7423067"/>
                <a:gd name="connsiteY3" fmla="*/ 51020 h 927927"/>
                <a:gd name="connsiteX4" fmla="*/ 145308 w 7423067"/>
                <a:gd name="connsiteY4" fmla="*/ 0 h 927927"/>
                <a:gd name="connsiteX5" fmla="*/ 5985235 w 7423067"/>
                <a:gd name="connsiteY5" fmla="*/ 0 h 927927"/>
                <a:gd name="connsiteX6" fmla="*/ 6378890 w 7423067"/>
                <a:gd name="connsiteY6" fmla="*/ 51020 h 927927"/>
                <a:gd name="connsiteX7" fmla="*/ 7423067 w 7423067"/>
                <a:gd name="connsiteY7" fmla="*/ 463963 h 927927"/>
                <a:gd name="connsiteX0" fmla="*/ 6679186 w 7423067"/>
                <a:gd name="connsiteY0" fmla="*/ 927927 h 927927"/>
                <a:gd name="connsiteX1" fmla="*/ 15192 w 7423067"/>
                <a:gd name="connsiteY1" fmla="*/ 927927 h 927927"/>
                <a:gd name="connsiteX2" fmla="*/ 1058300 w 7423067"/>
                <a:gd name="connsiteY2" fmla="*/ 463963 h 927927"/>
                <a:gd name="connsiteX3" fmla="*/ 14123 w 7423067"/>
                <a:gd name="connsiteY3" fmla="*/ 51020 h 927927"/>
                <a:gd name="connsiteX4" fmla="*/ 145308 w 7423067"/>
                <a:gd name="connsiteY4" fmla="*/ 0 h 927927"/>
                <a:gd name="connsiteX5" fmla="*/ 6116513 w 7423067"/>
                <a:gd name="connsiteY5" fmla="*/ 0 h 927927"/>
                <a:gd name="connsiteX6" fmla="*/ 6378890 w 7423067"/>
                <a:gd name="connsiteY6" fmla="*/ 51020 h 927927"/>
                <a:gd name="connsiteX7" fmla="*/ 7423067 w 7423067"/>
                <a:gd name="connsiteY7" fmla="*/ 463963 h 927927"/>
                <a:gd name="connsiteX0" fmla="*/ 6747292 w 7423067"/>
                <a:gd name="connsiteY0" fmla="*/ 927927 h 927927"/>
                <a:gd name="connsiteX1" fmla="*/ 15192 w 7423067"/>
                <a:gd name="connsiteY1" fmla="*/ 927927 h 927927"/>
                <a:gd name="connsiteX2" fmla="*/ 1058300 w 7423067"/>
                <a:gd name="connsiteY2" fmla="*/ 463963 h 927927"/>
                <a:gd name="connsiteX3" fmla="*/ 14123 w 7423067"/>
                <a:gd name="connsiteY3" fmla="*/ 51020 h 927927"/>
                <a:gd name="connsiteX4" fmla="*/ 145308 w 7423067"/>
                <a:gd name="connsiteY4" fmla="*/ 0 h 927927"/>
                <a:gd name="connsiteX5" fmla="*/ 6116513 w 7423067"/>
                <a:gd name="connsiteY5" fmla="*/ 0 h 927927"/>
                <a:gd name="connsiteX6" fmla="*/ 6378890 w 7423067"/>
                <a:gd name="connsiteY6" fmla="*/ 51020 h 927927"/>
                <a:gd name="connsiteX7" fmla="*/ 7423067 w 7423067"/>
                <a:gd name="connsiteY7" fmla="*/ 463963 h 927927"/>
                <a:gd name="connsiteX0" fmla="*/ 6747292 w 7423067"/>
                <a:gd name="connsiteY0" fmla="*/ 927927 h 927927"/>
                <a:gd name="connsiteX1" fmla="*/ 15192 w 7423067"/>
                <a:gd name="connsiteY1" fmla="*/ 927927 h 927927"/>
                <a:gd name="connsiteX2" fmla="*/ 1058300 w 7423067"/>
                <a:gd name="connsiteY2" fmla="*/ 463963 h 927927"/>
                <a:gd name="connsiteX3" fmla="*/ 14122 w 7423067"/>
                <a:gd name="connsiteY3" fmla="*/ 51020 h 927927"/>
                <a:gd name="connsiteX4" fmla="*/ 145308 w 7423067"/>
                <a:gd name="connsiteY4" fmla="*/ 0 h 927927"/>
                <a:gd name="connsiteX5" fmla="*/ 6116513 w 7423067"/>
                <a:gd name="connsiteY5" fmla="*/ 0 h 927927"/>
                <a:gd name="connsiteX6" fmla="*/ 6378890 w 7423067"/>
                <a:gd name="connsiteY6" fmla="*/ 51020 h 927927"/>
                <a:gd name="connsiteX7" fmla="*/ 7423067 w 7423067"/>
                <a:gd name="connsiteY7" fmla="*/ 463963 h 927927"/>
                <a:gd name="connsiteX0" fmla="*/ 6747292 w 7423067"/>
                <a:gd name="connsiteY0" fmla="*/ 927927 h 927927"/>
                <a:gd name="connsiteX1" fmla="*/ 15192 w 7423067"/>
                <a:gd name="connsiteY1" fmla="*/ 927927 h 927927"/>
                <a:gd name="connsiteX2" fmla="*/ 1044085 w 7423067"/>
                <a:gd name="connsiteY2" fmla="*/ 463963 h 927927"/>
                <a:gd name="connsiteX3" fmla="*/ 14122 w 7423067"/>
                <a:gd name="connsiteY3" fmla="*/ 51020 h 927927"/>
                <a:gd name="connsiteX4" fmla="*/ 145308 w 7423067"/>
                <a:gd name="connsiteY4" fmla="*/ 0 h 927927"/>
                <a:gd name="connsiteX5" fmla="*/ 6116513 w 7423067"/>
                <a:gd name="connsiteY5" fmla="*/ 0 h 927927"/>
                <a:gd name="connsiteX6" fmla="*/ 6378890 w 7423067"/>
                <a:gd name="connsiteY6" fmla="*/ 51020 h 927927"/>
                <a:gd name="connsiteX7" fmla="*/ 7423067 w 7423067"/>
                <a:gd name="connsiteY7" fmla="*/ 463963 h 927927"/>
                <a:gd name="connsiteX0" fmla="*/ 6747292 w 7423067"/>
                <a:gd name="connsiteY0" fmla="*/ 927927 h 927927"/>
                <a:gd name="connsiteX1" fmla="*/ 15192 w 7423067"/>
                <a:gd name="connsiteY1" fmla="*/ 927927 h 927927"/>
                <a:gd name="connsiteX2" fmla="*/ 1044085 w 7423067"/>
                <a:gd name="connsiteY2" fmla="*/ 463963 h 927927"/>
                <a:gd name="connsiteX3" fmla="*/ 14122 w 7423067"/>
                <a:gd name="connsiteY3" fmla="*/ 51020 h 927927"/>
                <a:gd name="connsiteX4" fmla="*/ 145308 w 7423067"/>
                <a:gd name="connsiteY4" fmla="*/ 0 h 927927"/>
                <a:gd name="connsiteX5" fmla="*/ 6116513 w 7423067"/>
                <a:gd name="connsiteY5" fmla="*/ 0 h 927927"/>
                <a:gd name="connsiteX6" fmla="*/ 6378890 w 7423067"/>
                <a:gd name="connsiteY6" fmla="*/ 51020 h 927927"/>
                <a:gd name="connsiteX7" fmla="*/ 7423067 w 7423067"/>
                <a:gd name="connsiteY7" fmla="*/ 463963 h 927927"/>
                <a:gd name="connsiteX0" fmla="*/ 6747292 w 7423067"/>
                <a:gd name="connsiteY0" fmla="*/ 927927 h 927927"/>
                <a:gd name="connsiteX1" fmla="*/ 15192 w 7423067"/>
                <a:gd name="connsiteY1" fmla="*/ 927927 h 927927"/>
                <a:gd name="connsiteX2" fmla="*/ 1044085 w 7423067"/>
                <a:gd name="connsiteY2" fmla="*/ 463963 h 927927"/>
                <a:gd name="connsiteX3" fmla="*/ 14122 w 7423067"/>
                <a:gd name="connsiteY3" fmla="*/ 51020 h 927927"/>
                <a:gd name="connsiteX4" fmla="*/ 145308 w 7423067"/>
                <a:gd name="connsiteY4" fmla="*/ 0 h 927927"/>
                <a:gd name="connsiteX5" fmla="*/ 6116513 w 7423067"/>
                <a:gd name="connsiteY5" fmla="*/ 0 h 927927"/>
                <a:gd name="connsiteX6" fmla="*/ 6378890 w 7423067"/>
                <a:gd name="connsiteY6" fmla="*/ 51020 h 927927"/>
                <a:gd name="connsiteX7" fmla="*/ 7423067 w 7423067"/>
                <a:gd name="connsiteY7" fmla="*/ 463963 h 927927"/>
                <a:gd name="connsiteX0" fmla="*/ 6747031 w 7422806"/>
                <a:gd name="connsiteY0" fmla="*/ 927927 h 927927"/>
                <a:gd name="connsiteX1" fmla="*/ 14931 w 7422806"/>
                <a:gd name="connsiteY1" fmla="*/ 927927 h 927927"/>
                <a:gd name="connsiteX2" fmla="*/ 1043824 w 7422806"/>
                <a:gd name="connsiteY2" fmla="*/ 463963 h 927927"/>
                <a:gd name="connsiteX3" fmla="*/ 13861 w 7422806"/>
                <a:gd name="connsiteY3" fmla="*/ 51020 h 927927"/>
                <a:gd name="connsiteX4" fmla="*/ 145047 w 7422806"/>
                <a:gd name="connsiteY4" fmla="*/ 0 h 927927"/>
                <a:gd name="connsiteX5" fmla="*/ 6116252 w 7422806"/>
                <a:gd name="connsiteY5" fmla="*/ 0 h 927927"/>
                <a:gd name="connsiteX6" fmla="*/ 6378629 w 7422806"/>
                <a:gd name="connsiteY6" fmla="*/ 51020 h 927927"/>
                <a:gd name="connsiteX7" fmla="*/ 7422806 w 7422806"/>
                <a:gd name="connsiteY7" fmla="*/ 463963 h 927927"/>
                <a:gd name="connsiteX0" fmla="*/ 6747088 w 7422863"/>
                <a:gd name="connsiteY0" fmla="*/ 927927 h 927927"/>
                <a:gd name="connsiteX1" fmla="*/ 14988 w 7422863"/>
                <a:gd name="connsiteY1" fmla="*/ 927927 h 927927"/>
                <a:gd name="connsiteX2" fmla="*/ 1043881 w 7422863"/>
                <a:gd name="connsiteY2" fmla="*/ 463963 h 927927"/>
                <a:gd name="connsiteX3" fmla="*/ 13918 w 7422863"/>
                <a:gd name="connsiteY3" fmla="*/ 51020 h 927927"/>
                <a:gd name="connsiteX4" fmla="*/ 145104 w 7422863"/>
                <a:gd name="connsiteY4" fmla="*/ 0 h 927927"/>
                <a:gd name="connsiteX5" fmla="*/ 6116309 w 7422863"/>
                <a:gd name="connsiteY5" fmla="*/ 0 h 927927"/>
                <a:gd name="connsiteX6" fmla="*/ 6378686 w 7422863"/>
                <a:gd name="connsiteY6" fmla="*/ 51020 h 927927"/>
                <a:gd name="connsiteX7" fmla="*/ 7422863 w 7422863"/>
                <a:gd name="connsiteY7" fmla="*/ 463963 h 927927"/>
                <a:gd name="connsiteX0" fmla="*/ 6747100 w 7422875"/>
                <a:gd name="connsiteY0" fmla="*/ 927927 h 927927"/>
                <a:gd name="connsiteX1" fmla="*/ 15000 w 7422875"/>
                <a:gd name="connsiteY1" fmla="*/ 927927 h 927927"/>
                <a:gd name="connsiteX2" fmla="*/ 1043893 w 7422875"/>
                <a:gd name="connsiteY2" fmla="*/ 463963 h 927927"/>
                <a:gd name="connsiteX3" fmla="*/ 13930 w 7422875"/>
                <a:gd name="connsiteY3" fmla="*/ 51020 h 927927"/>
                <a:gd name="connsiteX4" fmla="*/ 143333 w 7422875"/>
                <a:gd name="connsiteY4" fmla="*/ 0 h 927927"/>
                <a:gd name="connsiteX5" fmla="*/ 6116321 w 7422875"/>
                <a:gd name="connsiteY5" fmla="*/ 0 h 927927"/>
                <a:gd name="connsiteX6" fmla="*/ 6378698 w 7422875"/>
                <a:gd name="connsiteY6" fmla="*/ 51020 h 927927"/>
                <a:gd name="connsiteX7" fmla="*/ 7422875 w 7422875"/>
                <a:gd name="connsiteY7" fmla="*/ 463963 h 927927"/>
                <a:gd name="connsiteX0" fmla="*/ 6747100 w 7422875"/>
                <a:gd name="connsiteY0" fmla="*/ 927927 h 927927"/>
                <a:gd name="connsiteX1" fmla="*/ 15000 w 7422875"/>
                <a:gd name="connsiteY1" fmla="*/ 927927 h 927927"/>
                <a:gd name="connsiteX2" fmla="*/ 1043893 w 7422875"/>
                <a:gd name="connsiteY2" fmla="*/ 463963 h 927927"/>
                <a:gd name="connsiteX3" fmla="*/ 13930 w 7422875"/>
                <a:gd name="connsiteY3" fmla="*/ 51020 h 927927"/>
                <a:gd name="connsiteX4" fmla="*/ 143333 w 7422875"/>
                <a:gd name="connsiteY4" fmla="*/ 0 h 927927"/>
                <a:gd name="connsiteX5" fmla="*/ 6116321 w 7422875"/>
                <a:gd name="connsiteY5" fmla="*/ 0 h 927927"/>
                <a:gd name="connsiteX6" fmla="*/ 6482219 w 7422875"/>
                <a:gd name="connsiteY6" fmla="*/ 51020 h 927927"/>
                <a:gd name="connsiteX7" fmla="*/ 7422875 w 7422875"/>
                <a:gd name="connsiteY7" fmla="*/ 463963 h 927927"/>
                <a:gd name="connsiteX0" fmla="*/ 6747100 w 7512181"/>
                <a:gd name="connsiteY0" fmla="*/ 927927 h 927927"/>
                <a:gd name="connsiteX1" fmla="*/ 15000 w 7512181"/>
                <a:gd name="connsiteY1" fmla="*/ 927927 h 927927"/>
                <a:gd name="connsiteX2" fmla="*/ 1043893 w 7512181"/>
                <a:gd name="connsiteY2" fmla="*/ 463963 h 927927"/>
                <a:gd name="connsiteX3" fmla="*/ 13930 w 7512181"/>
                <a:gd name="connsiteY3" fmla="*/ 51020 h 927927"/>
                <a:gd name="connsiteX4" fmla="*/ 143333 w 7512181"/>
                <a:gd name="connsiteY4" fmla="*/ 0 h 927927"/>
                <a:gd name="connsiteX5" fmla="*/ 6116321 w 7512181"/>
                <a:gd name="connsiteY5" fmla="*/ 0 h 927927"/>
                <a:gd name="connsiteX6" fmla="*/ 6482219 w 7512181"/>
                <a:gd name="connsiteY6" fmla="*/ 51020 h 927927"/>
                <a:gd name="connsiteX7" fmla="*/ 7512181 w 7512181"/>
                <a:gd name="connsiteY7" fmla="*/ 463963 h 927927"/>
                <a:gd name="connsiteX0" fmla="*/ 6747100 w 7512181"/>
                <a:gd name="connsiteY0" fmla="*/ 927927 h 927927"/>
                <a:gd name="connsiteX1" fmla="*/ 15000 w 7512181"/>
                <a:gd name="connsiteY1" fmla="*/ 927927 h 927927"/>
                <a:gd name="connsiteX2" fmla="*/ 1043893 w 7512181"/>
                <a:gd name="connsiteY2" fmla="*/ 463963 h 927927"/>
                <a:gd name="connsiteX3" fmla="*/ 13930 w 7512181"/>
                <a:gd name="connsiteY3" fmla="*/ 51020 h 927927"/>
                <a:gd name="connsiteX4" fmla="*/ 143333 w 7512181"/>
                <a:gd name="connsiteY4" fmla="*/ 0 h 927927"/>
                <a:gd name="connsiteX5" fmla="*/ 6116321 w 7512181"/>
                <a:gd name="connsiteY5" fmla="*/ 0 h 927927"/>
                <a:gd name="connsiteX6" fmla="*/ 6482219 w 7512181"/>
                <a:gd name="connsiteY6" fmla="*/ 51020 h 927927"/>
                <a:gd name="connsiteX7" fmla="*/ 7512181 w 7512181"/>
                <a:gd name="connsiteY7" fmla="*/ 463963 h 927927"/>
                <a:gd name="connsiteX0" fmla="*/ 6747100 w 7512181"/>
                <a:gd name="connsiteY0" fmla="*/ 927927 h 927927"/>
                <a:gd name="connsiteX1" fmla="*/ 15000 w 7512181"/>
                <a:gd name="connsiteY1" fmla="*/ 927927 h 927927"/>
                <a:gd name="connsiteX2" fmla="*/ 1043893 w 7512181"/>
                <a:gd name="connsiteY2" fmla="*/ 463963 h 927927"/>
                <a:gd name="connsiteX3" fmla="*/ 13930 w 7512181"/>
                <a:gd name="connsiteY3" fmla="*/ 51020 h 927927"/>
                <a:gd name="connsiteX4" fmla="*/ 143333 w 7512181"/>
                <a:gd name="connsiteY4" fmla="*/ 0 h 927927"/>
                <a:gd name="connsiteX5" fmla="*/ 6116321 w 7512181"/>
                <a:gd name="connsiteY5" fmla="*/ 0 h 927927"/>
                <a:gd name="connsiteX6" fmla="*/ 6482219 w 7512181"/>
                <a:gd name="connsiteY6" fmla="*/ 51020 h 927927"/>
                <a:gd name="connsiteX7" fmla="*/ 7512181 w 7512181"/>
                <a:gd name="connsiteY7" fmla="*/ 463963 h 927927"/>
                <a:gd name="connsiteX0" fmla="*/ 6747100 w 7512181"/>
                <a:gd name="connsiteY0" fmla="*/ 927927 h 927927"/>
                <a:gd name="connsiteX1" fmla="*/ 15000 w 7512181"/>
                <a:gd name="connsiteY1" fmla="*/ 927927 h 927927"/>
                <a:gd name="connsiteX2" fmla="*/ 1043893 w 7512181"/>
                <a:gd name="connsiteY2" fmla="*/ 463963 h 927927"/>
                <a:gd name="connsiteX3" fmla="*/ 13930 w 7512181"/>
                <a:gd name="connsiteY3" fmla="*/ 51020 h 927927"/>
                <a:gd name="connsiteX4" fmla="*/ 143333 w 7512181"/>
                <a:gd name="connsiteY4" fmla="*/ 0 h 927927"/>
                <a:gd name="connsiteX5" fmla="*/ 6223413 w 7512181"/>
                <a:gd name="connsiteY5" fmla="*/ 0 h 927927"/>
                <a:gd name="connsiteX6" fmla="*/ 6482219 w 7512181"/>
                <a:gd name="connsiteY6" fmla="*/ 51020 h 927927"/>
                <a:gd name="connsiteX7" fmla="*/ 7512181 w 7512181"/>
                <a:gd name="connsiteY7" fmla="*/ 463963 h 927927"/>
                <a:gd name="connsiteX0" fmla="*/ 6845609 w 7512181"/>
                <a:gd name="connsiteY0" fmla="*/ 927927 h 927927"/>
                <a:gd name="connsiteX1" fmla="*/ 15000 w 7512181"/>
                <a:gd name="connsiteY1" fmla="*/ 927927 h 927927"/>
                <a:gd name="connsiteX2" fmla="*/ 1043893 w 7512181"/>
                <a:gd name="connsiteY2" fmla="*/ 463963 h 927927"/>
                <a:gd name="connsiteX3" fmla="*/ 13930 w 7512181"/>
                <a:gd name="connsiteY3" fmla="*/ 51020 h 927927"/>
                <a:gd name="connsiteX4" fmla="*/ 143333 w 7512181"/>
                <a:gd name="connsiteY4" fmla="*/ 0 h 927927"/>
                <a:gd name="connsiteX5" fmla="*/ 6223413 w 7512181"/>
                <a:gd name="connsiteY5" fmla="*/ 0 h 927927"/>
                <a:gd name="connsiteX6" fmla="*/ 6482219 w 7512181"/>
                <a:gd name="connsiteY6" fmla="*/ 51020 h 927927"/>
                <a:gd name="connsiteX7" fmla="*/ 7512181 w 7512181"/>
                <a:gd name="connsiteY7" fmla="*/ 463963 h 927927"/>
                <a:gd name="connsiteX0" fmla="*/ 6845609 w 7512181"/>
                <a:gd name="connsiteY0" fmla="*/ 927927 h 927927"/>
                <a:gd name="connsiteX1" fmla="*/ 15000 w 7512181"/>
                <a:gd name="connsiteY1" fmla="*/ 927927 h 927927"/>
                <a:gd name="connsiteX2" fmla="*/ 1043893 w 7512181"/>
                <a:gd name="connsiteY2" fmla="*/ 463963 h 927927"/>
                <a:gd name="connsiteX3" fmla="*/ 13929 w 7512181"/>
                <a:gd name="connsiteY3" fmla="*/ 51020 h 927927"/>
                <a:gd name="connsiteX4" fmla="*/ 143333 w 7512181"/>
                <a:gd name="connsiteY4" fmla="*/ 0 h 927927"/>
                <a:gd name="connsiteX5" fmla="*/ 6223413 w 7512181"/>
                <a:gd name="connsiteY5" fmla="*/ 0 h 927927"/>
                <a:gd name="connsiteX6" fmla="*/ 6482219 w 7512181"/>
                <a:gd name="connsiteY6" fmla="*/ 51020 h 927927"/>
                <a:gd name="connsiteX7" fmla="*/ 7512181 w 7512181"/>
                <a:gd name="connsiteY7" fmla="*/ 463963 h 927927"/>
                <a:gd name="connsiteX0" fmla="*/ 6845609 w 7512181"/>
                <a:gd name="connsiteY0" fmla="*/ 927927 h 927927"/>
                <a:gd name="connsiteX1" fmla="*/ 15000 w 7512181"/>
                <a:gd name="connsiteY1" fmla="*/ 927927 h 927927"/>
                <a:gd name="connsiteX2" fmla="*/ 1027138 w 7512181"/>
                <a:gd name="connsiteY2" fmla="*/ 463963 h 927927"/>
                <a:gd name="connsiteX3" fmla="*/ 13929 w 7512181"/>
                <a:gd name="connsiteY3" fmla="*/ 51020 h 927927"/>
                <a:gd name="connsiteX4" fmla="*/ 143333 w 7512181"/>
                <a:gd name="connsiteY4" fmla="*/ 0 h 927927"/>
                <a:gd name="connsiteX5" fmla="*/ 6223413 w 7512181"/>
                <a:gd name="connsiteY5" fmla="*/ 0 h 927927"/>
                <a:gd name="connsiteX6" fmla="*/ 6482219 w 7512181"/>
                <a:gd name="connsiteY6" fmla="*/ 51020 h 927927"/>
                <a:gd name="connsiteX7" fmla="*/ 7512181 w 7512181"/>
                <a:gd name="connsiteY7" fmla="*/ 463963 h 927927"/>
                <a:gd name="connsiteX0" fmla="*/ 6845609 w 7512181"/>
                <a:gd name="connsiteY0" fmla="*/ 927927 h 927927"/>
                <a:gd name="connsiteX1" fmla="*/ 15000 w 7512181"/>
                <a:gd name="connsiteY1" fmla="*/ 927927 h 927927"/>
                <a:gd name="connsiteX2" fmla="*/ 1027138 w 7512181"/>
                <a:gd name="connsiteY2" fmla="*/ 463963 h 927927"/>
                <a:gd name="connsiteX3" fmla="*/ 13929 w 7512181"/>
                <a:gd name="connsiteY3" fmla="*/ 51020 h 927927"/>
                <a:gd name="connsiteX4" fmla="*/ 143333 w 7512181"/>
                <a:gd name="connsiteY4" fmla="*/ 0 h 927927"/>
                <a:gd name="connsiteX5" fmla="*/ 6223413 w 7512181"/>
                <a:gd name="connsiteY5" fmla="*/ 0 h 927927"/>
                <a:gd name="connsiteX6" fmla="*/ 6482219 w 7512181"/>
                <a:gd name="connsiteY6" fmla="*/ 51020 h 927927"/>
                <a:gd name="connsiteX7" fmla="*/ 7512181 w 7512181"/>
                <a:gd name="connsiteY7" fmla="*/ 463963 h 927927"/>
                <a:gd name="connsiteX0" fmla="*/ 6845609 w 7512181"/>
                <a:gd name="connsiteY0" fmla="*/ 927927 h 927927"/>
                <a:gd name="connsiteX1" fmla="*/ 15000 w 7512181"/>
                <a:gd name="connsiteY1" fmla="*/ 927927 h 927927"/>
                <a:gd name="connsiteX2" fmla="*/ 1027138 w 7512181"/>
                <a:gd name="connsiteY2" fmla="*/ 463963 h 927927"/>
                <a:gd name="connsiteX3" fmla="*/ 13929 w 7512181"/>
                <a:gd name="connsiteY3" fmla="*/ 51020 h 927927"/>
                <a:gd name="connsiteX4" fmla="*/ 143333 w 7512181"/>
                <a:gd name="connsiteY4" fmla="*/ 0 h 927927"/>
                <a:gd name="connsiteX5" fmla="*/ 6223413 w 7512181"/>
                <a:gd name="connsiteY5" fmla="*/ 0 h 927927"/>
                <a:gd name="connsiteX6" fmla="*/ 6482219 w 7512181"/>
                <a:gd name="connsiteY6" fmla="*/ 51020 h 927927"/>
                <a:gd name="connsiteX7" fmla="*/ 7512181 w 7512181"/>
                <a:gd name="connsiteY7" fmla="*/ 463963 h 927927"/>
                <a:gd name="connsiteX0" fmla="*/ 6845300 w 7511872"/>
                <a:gd name="connsiteY0" fmla="*/ 927927 h 927927"/>
                <a:gd name="connsiteX1" fmla="*/ 14691 w 7511872"/>
                <a:gd name="connsiteY1" fmla="*/ 927927 h 927927"/>
                <a:gd name="connsiteX2" fmla="*/ 1026829 w 7511872"/>
                <a:gd name="connsiteY2" fmla="*/ 463963 h 927927"/>
                <a:gd name="connsiteX3" fmla="*/ 13620 w 7511872"/>
                <a:gd name="connsiteY3" fmla="*/ 51020 h 927927"/>
                <a:gd name="connsiteX4" fmla="*/ 143024 w 7511872"/>
                <a:gd name="connsiteY4" fmla="*/ 0 h 927927"/>
                <a:gd name="connsiteX5" fmla="*/ 6223104 w 7511872"/>
                <a:gd name="connsiteY5" fmla="*/ 0 h 927927"/>
                <a:gd name="connsiteX6" fmla="*/ 6481910 w 7511872"/>
                <a:gd name="connsiteY6" fmla="*/ 51020 h 927927"/>
                <a:gd name="connsiteX7" fmla="*/ 7511872 w 7511872"/>
                <a:gd name="connsiteY7" fmla="*/ 463963 h 927927"/>
                <a:gd name="connsiteX0" fmla="*/ 6845372 w 7511944"/>
                <a:gd name="connsiteY0" fmla="*/ 927927 h 927927"/>
                <a:gd name="connsiteX1" fmla="*/ 14763 w 7511944"/>
                <a:gd name="connsiteY1" fmla="*/ 927927 h 927927"/>
                <a:gd name="connsiteX2" fmla="*/ 1026901 w 7511944"/>
                <a:gd name="connsiteY2" fmla="*/ 463963 h 927927"/>
                <a:gd name="connsiteX3" fmla="*/ 13692 w 7511944"/>
                <a:gd name="connsiteY3" fmla="*/ 51020 h 927927"/>
                <a:gd name="connsiteX4" fmla="*/ 143096 w 7511944"/>
                <a:gd name="connsiteY4" fmla="*/ 0 h 927927"/>
                <a:gd name="connsiteX5" fmla="*/ 6223176 w 7511944"/>
                <a:gd name="connsiteY5" fmla="*/ 0 h 927927"/>
                <a:gd name="connsiteX6" fmla="*/ 6481982 w 7511944"/>
                <a:gd name="connsiteY6" fmla="*/ 51020 h 927927"/>
                <a:gd name="connsiteX7" fmla="*/ 7511944 w 7511944"/>
                <a:gd name="connsiteY7" fmla="*/ 463963 h 927927"/>
                <a:gd name="connsiteX0" fmla="*/ 6845384 w 7511956"/>
                <a:gd name="connsiteY0" fmla="*/ 927927 h 927927"/>
                <a:gd name="connsiteX1" fmla="*/ 14775 w 7511956"/>
                <a:gd name="connsiteY1" fmla="*/ 927927 h 927927"/>
                <a:gd name="connsiteX2" fmla="*/ 1026913 w 7511956"/>
                <a:gd name="connsiteY2" fmla="*/ 463963 h 927927"/>
                <a:gd name="connsiteX3" fmla="*/ 13704 w 7511956"/>
                <a:gd name="connsiteY3" fmla="*/ 51020 h 927927"/>
                <a:gd name="connsiteX4" fmla="*/ 141002 w 7511956"/>
                <a:gd name="connsiteY4" fmla="*/ 0 h 927927"/>
                <a:gd name="connsiteX5" fmla="*/ 6223188 w 7511956"/>
                <a:gd name="connsiteY5" fmla="*/ 0 h 927927"/>
                <a:gd name="connsiteX6" fmla="*/ 6481994 w 7511956"/>
                <a:gd name="connsiteY6" fmla="*/ 51020 h 927927"/>
                <a:gd name="connsiteX7" fmla="*/ 7511956 w 7511956"/>
                <a:gd name="connsiteY7" fmla="*/ 463963 h 927927"/>
                <a:gd name="connsiteX0" fmla="*/ 6845384 w 7511956"/>
                <a:gd name="connsiteY0" fmla="*/ 927927 h 927927"/>
                <a:gd name="connsiteX1" fmla="*/ 14775 w 7511956"/>
                <a:gd name="connsiteY1" fmla="*/ 927927 h 927927"/>
                <a:gd name="connsiteX2" fmla="*/ 1026913 w 7511956"/>
                <a:gd name="connsiteY2" fmla="*/ 463963 h 927927"/>
                <a:gd name="connsiteX3" fmla="*/ 13704 w 7511956"/>
                <a:gd name="connsiteY3" fmla="*/ 51020 h 927927"/>
                <a:gd name="connsiteX4" fmla="*/ 141002 w 7511956"/>
                <a:gd name="connsiteY4" fmla="*/ 0 h 927927"/>
                <a:gd name="connsiteX5" fmla="*/ 6223188 w 7511956"/>
                <a:gd name="connsiteY5" fmla="*/ 0 h 927927"/>
                <a:gd name="connsiteX6" fmla="*/ 6583834 w 7511956"/>
                <a:gd name="connsiteY6" fmla="*/ 51020 h 927927"/>
                <a:gd name="connsiteX7" fmla="*/ 7511956 w 7511956"/>
                <a:gd name="connsiteY7" fmla="*/ 463963 h 927927"/>
                <a:gd name="connsiteX0" fmla="*/ 6845384 w 7597043"/>
                <a:gd name="connsiteY0" fmla="*/ 927927 h 927927"/>
                <a:gd name="connsiteX1" fmla="*/ 14775 w 7597043"/>
                <a:gd name="connsiteY1" fmla="*/ 927927 h 927927"/>
                <a:gd name="connsiteX2" fmla="*/ 1026913 w 7597043"/>
                <a:gd name="connsiteY2" fmla="*/ 463963 h 927927"/>
                <a:gd name="connsiteX3" fmla="*/ 13704 w 7597043"/>
                <a:gd name="connsiteY3" fmla="*/ 51020 h 927927"/>
                <a:gd name="connsiteX4" fmla="*/ 141002 w 7597043"/>
                <a:gd name="connsiteY4" fmla="*/ 0 h 927927"/>
                <a:gd name="connsiteX5" fmla="*/ 6223188 w 7597043"/>
                <a:gd name="connsiteY5" fmla="*/ 0 h 927927"/>
                <a:gd name="connsiteX6" fmla="*/ 6583834 w 7597043"/>
                <a:gd name="connsiteY6" fmla="*/ 51020 h 927927"/>
                <a:gd name="connsiteX7" fmla="*/ 7597043 w 7597043"/>
                <a:gd name="connsiteY7" fmla="*/ 463963 h 927927"/>
                <a:gd name="connsiteX0" fmla="*/ 6845384 w 7597043"/>
                <a:gd name="connsiteY0" fmla="*/ 927927 h 927927"/>
                <a:gd name="connsiteX1" fmla="*/ 14775 w 7597043"/>
                <a:gd name="connsiteY1" fmla="*/ 927927 h 927927"/>
                <a:gd name="connsiteX2" fmla="*/ 1026913 w 7597043"/>
                <a:gd name="connsiteY2" fmla="*/ 463963 h 927927"/>
                <a:gd name="connsiteX3" fmla="*/ 13704 w 7597043"/>
                <a:gd name="connsiteY3" fmla="*/ 51020 h 927927"/>
                <a:gd name="connsiteX4" fmla="*/ 141002 w 7597043"/>
                <a:gd name="connsiteY4" fmla="*/ 0 h 927927"/>
                <a:gd name="connsiteX5" fmla="*/ 6223188 w 7597043"/>
                <a:gd name="connsiteY5" fmla="*/ 0 h 927927"/>
                <a:gd name="connsiteX6" fmla="*/ 6583834 w 7597043"/>
                <a:gd name="connsiteY6" fmla="*/ 51020 h 927927"/>
                <a:gd name="connsiteX7" fmla="*/ 7597043 w 7597043"/>
                <a:gd name="connsiteY7" fmla="*/ 463963 h 927927"/>
                <a:gd name="connsiteX0" fmla="*/ 6845384 w 7597043"/>
                <a:gd name="connsiteY0" fmla="*/ 927927 h 927927"/>
                <a:gd name="connsiteX1" fmla="*/ 14775 w 7597043"/>
                <a:gd name="connsiteY1" fmla="*/ 927927 h 927927"/>
                <a:gd name="connsiteX2" fmla="*/ 1026913 w 7597043"/>
                <a:gd name="connsiteY2" fmla="*/ 463963 h 927927"/>
                <a:gd name="connsiteX3" fmla="*/ 13704 w 7597043"/>
                <a:gd name="connsiteY3" fmla="*/ 51020 h 927927"/>
                <a:gd name="connsiteX4" fmla="*/ 141002 w 7597043"/>
                <a:gd name="connsiteY4" fmla="*/ 0 h 927927"/>
                <a:gd name="connsiteX5" fmla="*/ 6223188 w 7597043"/>
                <a:gd name="connsiteY5" fmla="*/ 0 h 927927"/>
                <a:gd name="connsiteX6" fmla="*/ 6583834 w 7597043"/>
                <a:gd name="connsiteY6" fmla="*/ 51020 h 927927"/>
                <a:gd name="connsiteX7" fmla="*/ 7597043 w 7597043"/>
                <a:gd name="connsiteY7" fmla="*/ 463963 h 927927"/>
                <a:gd name="connsiteX0" fmla="*/ 6845384 w 7597043"/>
                <a:gd name="connsiteY0" fmla="*/ 927927 h 927927"/>
                <a:gd name="connsiteX1" fmla="*/ 14775 w 7597043"/>
                <a:gd name="connsiteY1" fmla="*/ 927927 h 927927"/>
                <a:gd name="connsiteX2" fmla="*/ 1026913 w 7597043"/>
                <a:gd name="connsiteY2" fmla="*/ 463963 h 927927"/>
                <a:gd name="connsiteX3" fmla="*/ 13704 w 7597043"/>
                <a:gd name="connsiteY3" fmla="*/ 51020 h 927927"/>
                <a:gd name="connsiteX4" fmla="*/ 141002 w 7597043"/>
                <a:gd name="connsiteY4" fmla="*/ 0 h 927927"/>
                <a:gd name="connsiteX5" fmla="*/ 6329239 w 7597043"/>
                <a:gd name="connsiteY5" fmla="*/ 0 h 927927"/>
                <a:gd name="connsiteX6" fmla="*/ 6583834 w 7597043"/>
                <a:gd name="connsiteY6" fmla="*/ 51020 h 927927"/>
                <a:gd name="connsiteX7" fmla="*/ 7597043 w 7597043"/>
                <a:gd name="connsiteY7" fmla="*/ 463963 h 927927"/>
                <a:gd name="connsiteX0" fmla="*/ 6941342 w 7597043"/>
                <a:gd name="connsiteY0" fmla="*/ 927927 h 927927"/>
                <a:gd name="connsiteX1" fmla="*/ 14775 w 7597043"/>
                <a:gd name="connsiteY1" fmla="*/ 927927 h 927927"/>
                <a:gd name="connsiteX2" fmla="*/ 1026913 w 7597043"/>
                <a:gd name="connsiteY2" fmla="*/ 463963 h 927927"/>
                <a:gd name="connsiteX3" fmla="*/ 13704 w 7597043"/>
                <a:gd name="connsiteY3" fmla="*/ 51020 h 927927"/>
                <a:gd name="connsiteX4" fmla="*/ 141002 w 7597043"/>
                <a:gd name="connsiteY4" fmla="*/ 0 h 927927"/>
                <a:gd name="connsiteX5" fmla="*/ 6329239 w 7597043"/>
                <a:gd name="connsiteY5" fmla="*/ 0 h 927927"/>
                <a:gd name="connsiteX6" fmla="*/ 6583834 w 7597043"/>
                <a:gd name="connsiteY6" fmla="*/ 51020 h 927927"/>
                <a:gd name="connsiteX7" fmla="*/ 7597043 w 7597043"/>
                <a:gd name="connsiteY7" fmla="*/ 463963 h 927927"/>
                <a:gd name="connsiteX0" fmla="*/ 6941342 w 7597043"/>
                <a:gd name="connsiteY0" fmla="*/ 927927 h 927927"/>
                <a:gd name="connsiteX1" fmla="*/ 14775 w 7597043"/>
                <a:gd name="connsiteY1" fmla="*/ 927927 h 927927"/>
                <a:gd name="connsiteX2" fmla="*/ 1026913 w 7597043"/>
                <a:gd name="connsiteY2" fmla="*/ 463963 h 927927"/>
                <a:gd name="connsiteX3" fmla="*/ 13705 w 7597043"/>
                <a:gd name="connsiteY3" fmla="*/ 51020 h 927927"/>
                <a:gd name="connsiteX4" fmla="*/ 141002 w 7597043"/>
                <a:gd name="connsiteY4" fmla="*/ 0 h 927927"/>
                <a:gd name="connsiteX5" fmla="*/ 6329239 w 7597043"/>
                <a:gd name="connsiteY5" fmla="*/ 0 h 927927"/>
                <a:gd name="connsiteX6" fmla="*/ 6583834 w 7597043"/>
                <a:gd name="connsiteY6" fmla="*/ 51020 h 927927"/>
                <a:gd name="connsiteX7" fmla="*/ 7597043 w 7597043"/>
                <a:gd name="connsiteY7" fmla="*/ 463963 h 927927"/>
                <a:gd name="connsiteX0" fmla="*/ 6941342 w 7597043"/>
                <a:gd name="connsiteY0" fmla="*/ 927927 h 927927"/>
                <a:gd name="connsiteX1" fmla="*/ 14775 w 7597043"/>
                <a:gd name="connsiteY1" fmla="*/ 927927 h 927927"/>
                <a:gd name="connsiteX2" fmla="*/ 1046017 w 7597043"/>
                <a:gd name="connsiteY2" fmla="*/ 463963 h 927927"/>
                <a:gd name="connsiteX3" fmla="*/ 13705 w 7597043"/>
                <a:gd name="connsiteY3" fmla="*/ 51020 h 927927"/>
                <a:gd name="connsiteX4" fmla="*/ 141002 w 7597043"/>
                <a:gd name="connsiteY4" fmla="*/ 0 h 927927"/>
                <a:gd name="connsiteX5" fmla="*/ 6329239 w 7597043"/>
                <a:gd name="connsiteY5" fmla="*/ 0 h 927927"/>
                <a:gd name="connsiteX6" fmla="*/ 6583834 w 7597043"/>
                <a:gd name="connsiteY6" fmla="*/ 51020 h 927927"/>
                <a:gd name="connsiteX7" fmla="*/ 7597043 w 7597043"/>
                <a:gd name="connsiteY7" fmla="*/ 463963 h 927927"/>
                <a:gd name="connsiteX0" fmla="*/ 6941342 w 7597043"/>
                <a:gd name="connsiteY0" fmla="*/ 927927 h 927927"/>
                <a:gd name="connsiteX1" fmla="*/ 14775 w 7597043"/>
                <a:gd name="connsiteY1" fmla="*/ 927927 h 927927"/>
                <a:gd name="connsiteX2" fmla="*/ 1046017 w 7597043"/>
                <a:gd name="connsiteY2" fmla="*/ 463963 h 927927"/>
                <a:gd name="connsiteX3" fmla="*/ 13705 w 7597043"/>
                <a:gd name="connsiteY3" fmla="*/ 51020 h 927927"/>
                <a:gd name="connsiteX4" fmla="*/ 141002 w 7597043"/>
                <a:gd name="connsiteY4" fmla="*/ 0 h 927927"/>
                <a:gd name="connsiteX5" fmla="*/ 6329239 w 7597043"/>
                <a:gd name="connsiteY5" fmla="*/ 0 h 927927"/>
                <a:gd name="connsiteX6" fmla="*/ 6583834 w 7597043"/>
                <a:gd name="connsiteY6" fmla="*/ 51020 h 927927"/>
                <a:gd name="connsiteX7" fmla="*/ 7597043 w 7597043"/>
                <a:gd name="connsiteY7" fmla="*/ 463963 h 927927"/>
                <a:gd name="connsiteX0" fmla="*/ 6941342 w 7597043"/>
                <a:gd name="connsiteY0" fmla="*/ 927927 h 927927"/>
                <a:gd name="connsiteX1" fmla="*/ 14775 w 7597043"/>
                <a:gd name="connsiteY1" fmla="*/ 927927 h 927927"/>
                <a:gd name="connsiteX2" fmla="*/ 1046017 w 7597043"/>
                <a:gd name="connsiteY2" fmla="*/ 463963 h 927927"/>
                <a:gd name="connsiteX3" fmla="*/ 13705 w 7597043"/>
                <a:gd name="connsiteY3" fmla="*/ 51020 h 927927"/>
                <a:gd name="connsiteX4" fmla="*/ 141002 w 7597043"/>
                <a:gd name="connsiteY4" fmla="*/ 0 h 927927"/>
                <a:gd name="connsiteX5" fmla="*/ 6329239 w 7597043"/>
                <a:gd name="connsiteY5" fmla="*/ 0 h 927927"/>
                <a:gd name="connsiteX6" fmla="*/ 6583834 w 7597043"/>
                <a:gd name="connsiteY6" fmla="*/ 51020 h 927927"/>
                <a:gd name="connsiteX7" fmla="*/ 7597043 w 7597043"/>
                <a:gd name="connsiteY7" fmla="*/ 463963 h 927927"/>
                <a:gd name="connsiteX0" fmla="*/ 6941697 w 7597398"/>
                <a:gd name="connsiteY0" fmla="*/ 927927 h 927927"/>
                <a:gd name="connsiteX1" fmla="*/ 15130 w 7597398"/>
                <a:gd name="connsiteY1" fmla="*/ 927927 h 927927"/>
                <a:gd name="connsiteX2" fmla="*/ 1046372 w 7597398"/>
                <a:gd name="connsiteY2" fmla="*/ 463963 h 927927"/>
                <a:gd name="connsiteX3" fmla="*/ 14060 w 7597398"/>
                <a:gd name="connsiteY3" fmla="*/ 51020 h 927927"/>
                <a:gd name="connsiteX4" fmla="*/ 141357 w 7597398"/>
                <a:gd name="connsiteY4" fmla="*/ 0 h 927927"/>
                <a:gd name="connsiteX5" fmla="*/ 6329594 w 7597398"/>
                <a:gd name="connsiteY5" fmla="*/ 0 h 927927"/>
                <a:gd name="connsiteX6" fmla="*/ 6584189 w 7597398"/>
                <a:gd name="connsiteY6" fmla="*/ 51020 h 927927"/>
                <a:gd name="connsiteX7" fmla="*/ 7597398 w 7597398"/>
                <a:gd name="connsiteY7" fmla="*/ 463963 h 927927"/>
                <a:gd name="connsiteX0" fmla="*/ 6941615 w 7597316"/>
                <a:gd name="connsiteY0" fmla="*/ 927927 h 927927"/>
                <a:gd name="connsiteX1" fmla="*/ 15048 w 7597316"/>
                <a:gd name="connsiteY1" fmla="*/ 927927 h 927927"/>
                <a:gd name="connsiteX2" fmla="*/ 1046290 w 7597316"/>
                <a:gd name="connsiteY2" fmla="*/ 463963 h 927927"/>
                <a:gd name="connsiteX3" fmla="*/ 13978 w 7597316"/>
                <a:gd name="connsiteY3" fmla="*/ 51020 h 927927"/>
                <a:gd name="connsiteX4" fmla="*/ 141275 w 7597316"/>
                <a:gd name="connsiteY4" fmla="*/ 0 h 927927"/>
                <a:gd name="connsiteX5" fmla="*/ 6329512 w 7597316"/>
                <a:gd name="connsiteY5" fmla="*/ 0 h 927927"/>
                <a:gd name="connsiteX6" fmla="*/ 6584107 w 7597316"/>
                <a:gd name="connsiteY6" fmla="*/ 51020 h 927927"/>
                <a:gd name="connsiteX7" fmla="*/ 7597316 w 7597316"/>
                <a:gd name="connsiteY7" fmla="*/ 463963 h 927927"/>
                <a:gd name="connsiteX0" fmla="*/ 6941603 w 7597304"/>
                <a:gd name="connsiteY0" fmla="*/ 927927 h 927927"/>
                <a:gd name="connsiteX1" fmla="*/ 15036 w 7597304"/>
                <a:gd name="connsiteY1" fmla="*/ 927927 h 927927"/>
                <a:gd name="connsiteX2" fmla="*/ 1046278 w 7597304"/>
                <a:gd name="connsiteY2" fmla="*/ 463963 h 927927"/>
                <a:gd name="connsiteX3" fmla="*/ 13966 w 7597304"/>
                <a:gd name="connsiteY3" fmla="*/ 51020 h 927927"/>
                <a:gd name="connsiteX4" fmla="*/ 143669 w 7597304"/>
                <a:gd name="connsiteY4" fmla="*/ 0 h 927927"/>
                <a:gd name="connsiteX5" fmla="*/ 6329500 w 7597304"/>
                <a:gd name="connsiteY5" fmla="*/ 0 h 927927"/>
                <a:gd name="connsiteX6" fmla="*/ 6584095 w 7597304"/>
                <a:gd name="connsiteY6" fmla="*/ 51020 h 927927"/>
                <a:gd name="connsiteX7" fmla="*/ 7597304 w 7597304"/>
                <a:gd name="connsiteY7" fmla="*/ 463963 h 927927"/>
                <a:gd name="connsiteX0" fmla="*/ 6941603 w 7597304"/>
                <a:gd name="connsiteY0" fmla="*/ 927927 h 927927"/>
                <a:gd name="connsiteX1" fmla="*/ 15036 w 7597304"/>
                <a:gd name="connsiteY1" fmla="*/ 927927 h 927927"/>
                <a:gd name="connsiteX2" fmla="*/ 1046278 w 7597304"/>
                <a:gd name="connsiteY2" fmla="*/ 463963 h 927927"/>
                <a:gd name="connsiteX3" fmla="*/ 13966 w 7597304"/>
                <a:gd name="connsiteY3" fmla="*/ 51020 h 927927"/>
                <a:gd name="connsiteX4" fmla="*/ 143669 w 7597304"/>
                <a:gd name="connsiteY4" fmla="*/ 0 h 927927"/>
                <a:gd name="connsiteX5" fmla="*/ 6329500 w 7597304"/>
                <a:gd name="connsiteY5" fmla="*/ 0 h 927927"/>
                <a:gd name="connsiteX6" fmla="*/ 6687851 w 7597304"/>
                <a:gd name="connsiteY6" fmla="*/ 51020 h 927927"/>
                <a:gd name="connsiteX7" fmla="*/ 7597304 w 7597304"/>
                <a:gd name="connsiteY7" fmla="*/ 463963 h 927927"/>
                <a:gd name="connsiteX0" fmla="*/ 6941603 w 7720163"/>
                <a:gd name="connsiteY0" fmla="*/ 927927 h 927927"/>
                <a:gd name="connsiteX1" fmla="*/ 15036 w 7720163"/>
                <a:gd name="connsiteY1" fmla="*/ 927927 h 927927"/>
                <a:gd name="connsiteX2" fmla="*/ 1046278 w 7720163"/>
                <a:gd name="connsiteY2" fmla="*/ 463963 h 927927"/>
                <a:gd name="connsiteX3" fmla="*/ 13966 w 7720163"/>
                <a:gd name="connsiteY3" fmla="*/ 51020 h 927927"/>
                <a:gd name="connsiteX4" fmla="*/ 143669 w 7720163"/>
                <a:gd name="connsiteY4" fmla="*/ 0 h 927927"/>
                <a:gd name="connsiteX5" fmla="*/ 6329500 w 7720163"/>
                <a:gd name="connsiteY5" fmla="*/ 0 h 927927"/>
                <a:gd name="connsiteX6" fmla="*/ 6687851 w 7720163"/>
                <a:gd name="connsiteY6" fmla="*/ 51020 h 927927"/>
                <a:gd name="connsiteX7" fmla="*/ 7720163 w 7720163"/>
                <a:gd name="connsiteY7" fmla="*/ 463963 h 927927"/>
                <a:gd name="connsiteX0" fmla="*/ 6941603 w 7720163"/>
                <a:gd name="connsiteY0" fmla="*/ 927927 h 927927"/>
                <a:gd name="connsiteX1" fmla="*/ 15036 w 7720163"/>
                <a:gd name="connsiteY1" fmla="*/ 927927 h 927927"/>
                <a:gd name="connsiteX2" fmla="*/ 1046278 w 7720163"/>
                <a:gd name="connsiteY2" fmla="*/ 463963 h 927927"/>
                <a:gd name="connsiteX3" fmla="*/ 13966 w 7720163"/>
                <a:gd name="connsiteY3" fmla="*/ 51020 h 927927"/>
                <a:gd name="connsiteX4" fmla="*/ 143669 w 7720163"/>
                <a:gd name="connsiteY4" fmla="*/ 0 h 927927"/>
                <a:gd name="connsiteX5" fmla="*/ 6329500 w 7720163"/>
                <a:gd name="connsiteY5" fmla="*/ 0 h 927927"/>
                <a:gd name="connsiteX6" fmla="*/ 6687851 w 7720163"/>
                <a:gd name="connsiteY6" fmla="*/ 51020 h 927927"/>
                <a:gd name="connsiteX7" fmla="*/ 7720163 w 7720163"/>
                <a:gd name="connsiteY7" fmla="*/ 463963 h 927927"/>
                <a:gd name="connsiteX0" fmla="*/ 6941603 w 7720163"/>
                <a:gd name="connsiteY0" fmla="*/ 927927 h 927927"/>
                <a:gd name="connsiteX1" fmla="*/ 15036 w 7720163"/>
                <a:gd name="connsiteY1" fmla="*/ 927927 h 927927"/>
                <a:gd name="connsiteX2" fmla="*/ 1046278 w 7720163"/>
                <a:gd name="connsiteY2" fmla="*/ 463963 h 927927"/>
                <a:gd name="connsiteX3" fmla="*/ 13966 w 7720163"/>
                <a:gd name="connsiteY3" fmla="*/ 51020 h 927927"/>
                <a:gd name="connsiteX4" fmla="*/ 143669 w 7720163"/>
                <a:gd name="connsiteY4" fmla="*/ 0 h 927927"/>
                <a:gd name="connsiteX5" fmla="*/ 6329500 w 7720163"/>
                <a:gd name="connsiteY5" fmla="*/ 0 h 927927"/>
                <a:gd name="connsiteX6" fmla="*/ 6687851 w 7720163"/>
                <a:gd name="connsiteY6" fmla="*/ 51020 h 927927"/>
                <a:gd name="connsiteX7" fmla="*/ 7720163 w 7720163"/>
                <a:gd name="connsiteY7" fmla="*/ 463963 h 927927"/>
                <a:gd name="connsiteX0" fmla="*/ 6941603 w 7720163"/>
                <a:gd name="connsiteY0" fmla="*/ 927927 h 927927"/>
                <a:gd name="connsiteX1" fmla="*/ 15036 w 7720163"/>
                <a:gd name="connsiteY1" fmla="*/ 927927 h 927927"/>
                <a:gd name="connsiteX2" fmla="*/ 1046278 w 7720163"/>
                <a:gd name="connsiteY2" fmla="*/ 463963 h 927927"/>
                <a:gd name="connsiteX3" fmla="*/ 13966 w 7720163"/>
                <a:gd name="connsiteY3" fmla="*/ 51020 h 927927"/>
                <a:gd name="connsiteX4" fmla="*/ 143669 w 7720163"/>
                <a:gd name="connsiteY4" fmla="*/ 0 h 927927"/>
                <a:gd name="connsiteX5" fmla="*/ 6428456 w 7720163"/>
                <a:gd name="connsiteY5" fmla="*/ 0 h 927927"/>
                <a:gd name="connsiteX6" fmla="*/ 6687851 w 7720163"/>
                <a:gd name="connsiteY6" fmla="*/ 51020 h 927927"/>
                <a:gd name="connsiteX7" fmla="*/ 7720163 w 7720163"/>
                <a:gd name="connsiteY7" fmla="*/ 463963 h 927927"/>
                <a:gd name="connsiteX0" fmla="*/ 7052075 w 7720163"/>
                <a:gd name="connsiteY0" fmla="*/ 927927 h 927927"/>
                <a:gd name="connsiteX1" fmla="*/ 15036 w 7720163"/>
                <a:gd name="connsiteY1" fmla="*/ 927927 h 927927"/>
                <a:gd name="connsiteX2" fmla="*/ 1046278 w 7720163"/>
                <a:gd name="connsiteY2" fmla="*/ 463963 h 927927"/>
                <a:gd name="connsiteX3" fmla="*/ 13966 w 7720163"/>
                <a:gd name="connsiteY3" fmla="*/ 51020 h 927927"/>
                <a:gd name="connsiteX4" fmla="*/ 143669 w 7720163"/>
                <a:gd name="connsiteY4" fmla="*/ 0 h 927927"/>
                <a:gd name="connsiteX5" fmla="*/ 6428456 w 7720163"/>
                <a:gd name="connsiteY5" fmla="*/ 0 h 927927"/>
                <a:gd name="connsiteX6" fmla="*/ 6687851 w 7720163"/>
                <a:gd name="connsiteY6" fmla="*/ 51020 h 927927"/>
                <a:gd name="connsiteX7" fmla="*/ 7720163 w 7720163"/>
                <a:gd name="connsiteY7" fmla="*/ 463963 h 927927"/>
                <a:gd name="connsiteX0" fmla="*/ 7052075 w 7720163"/>
                <a:gd name="connsiteY0" fmla="*/ 927927 h 927927"/>
                <a:gd name="connsiteX1" fmla="*/ 15036 w 7720163"/>
                <a:gd name="connsiteY1" fmla="*/ 927927 h 927927"/>
                <a:gd name="connsiteX2" fmla="*/ 1046278 w 7720163"/>
                <a:gd name="connsiteY2" fmla="*/ 463963 h 927927"/>
                <a:gd name="connsiteX3" fmla="*/ 13966 w 7720163"/>
                <a:gd name="connsiteY3" fmla="*/ 51020 h 927927"/>
                <a:gd name="connsiteX4" fmla="*/ 143669 w 7720163"/>
                <a:gd name="connsiteY4" fmla="*/ 0 h 927927"/>
                <a:gd name="connsiteX5" fmla="*/ 6428456 w 7720163"/>
                <a:gd name="connsiteY5" fmla="*/ 0 h 927927"/>
                <a:gd name="connsiteX6" fmla="*/ 6687851 w 7720163"/>
                <a:gd name="connsiteY6" fmla="*/ 51020 h 927927"/>
                <a:gd name="connsiteX7" fmla="*/ 7720163 w 7720163"/>
                <a:gd name="connsiteY7" fmla="*/ 463963 h 927927"/>
                <a:gd name="connsiteX0" fmla="*/ 7052075 w 7720163"/>
                <a:gd name="connsiteY0" fmla="*/ 927927 h 927927"/>
                <a:gd name="connsiteX1" fmla="*/ 15036 w 7720163"/>
                <a:gd name="connsiteY1" fmla="*/ 927927 h 927927"/>
                <a:gd name="connsiteX2" fmla="*/ 1056578 w 7720163"/>
                <a:gd name="connsiteY2" fmla="*/ 463963 h 927927"/>
                <a:gd name="connsiteX3" fmla="*/ 13966 w 7720163"/>
                <a:gd name="connsiteY3" fmla="*/ 51020 h 927927"/>
                <a:gd name="connsiteX4" fmla="*/ 143669 w 7720163"/>
                <a:gd name="connsiteY4" fmla="*/ 0 h 927927"/>
                <a:gd name="connsiteX5" fmla="*/ 6428456 w 7720163"/>
                <a:gd name="connsiteY5" fmla="*/ 0 h 927927"/>
                <a:gd name="connsiteX6" fmla="*/ 6687851 w 7720163"/>
                <a:gd name="connsiteY6" fmla="*/ 51020 h 927927"/>
                <a:gd name="connsiteX7" fmla="*/ 7720163 w 7720163"/>
                <a:gd name="connsiteY7" fmla="*/ 463963 h 927927"/>
                <a:gd name="connsiteX0" fmla="*/ 7052075 w 7720163"/>
                <a:gd name="connsiteY0" fmla="*/ 927927 h 927927"/>
                <a:gd name="connsiteX1" fmla="*/ 15036 w 7720163"/>
                <a:gd name="connsiteY1" fmla="*/ 927927 h 927927"/>
                <a:gd name="connsiteX2" fmla="*/ 1056578 w 7720163"/>
                <a:gd name="connsiteY2" fmla="*/ 463963 h 927927"/>
                <a:gd name="connsiteX3" fmla="*/ 13966 w 7720163"/>
                <a:gd name="connsiteY3" fmla="*/ 51020 h 927927"/>
                <a:gd name="connsiteX4" fmla="*/ 143669 w 7720163"/>
                <a:gd name="connsiteY4" fmla="*/ 0 h 927927"/>
                <a:gd name="connsiteX5" fmla="*/ 6428456 w 7720163"/>
                <a:gd name="connsiteY5" fmla="*/ 0 h 927927"/>
                <a:gd name="connsiteX6" fmla="*/ 6687851 w 7720163"/>
                <a:gd name="connsiteY6" fmla="*/ 51020 h 927927"/>
                <a:gd name="connsiteX7" fmla="*/ 7720163 w 7720163"/>
                <a:gd name="connsiteY7" fmla="*/ 463963 h 927927"/>
                <a:gd name="connsiteX0" fmla="*/ 7052075 w 7720163"/>
                <a:gd name="connsiteY0" fmla="*/ 927927 h 927927"/>
                <a:gd name="connsiteX1" fmla="*/ 15036 w 7720163"/>
                <a:gd name="connsiteY1" fmla="*/ 927927 h 927927"/>
                <a:gd name="connsiteX2" fmla="*/ 1056578 w 7720163"/>
                <a:gd name="connsiteY2" fmla="*/ 463963 h 927927"/>
                <a:gd name="connsiteX3" fmla="*/ 13966 w 7720163"/>
                <a:gd name="connsiteY3" fmla="*/ 51020 h 927927"/>
                <a:gd name="connsiteX4" fmla="*/ 143669 w 7720163"/>
                <a:gd name="connsiteY4" fmla="*/ 0 h 927927"/>
                <a:gd name="connsiteX5" fmla="*/ 6428456 w 7720163"/>
                <a:gd name="connsiteY5" fmla="*/ 0 h 927927"/>
                <a:gd name="connsiteX6" fmla="*/ 6687851 w 7720163"/>
                <a:gd name="connsiteY6" fmla="*/ 51020 h 927927"/>
                <a:gd name="connsiteX7" fmla="*/ 7720163 w 7720163"/>
                <a:gd name="connsiteY7" fmla="*/ 463963 h 927927"/>
                <a:gd name="connsiteX0" fmla="*/ 7052265 w 7720353"/>
                <a:gd name="connsiteY0" fmla="*/ 927927 h 927927"/>
                <a:gd name="connsiteX1" fmla="*/ 15226 w 7720353"/>
                <a:gd name="connsiteY1" fmla="*/ 927927 h 927927"/>
                <a:gd name="connsiteX2" fmla="*/ 1056768 w 7720353"/>
                <a:gd name="connsiteY2" fmla="*/ 463963 h 927927"/>
                <a:gd name="connsiteX3" fmla="*/ 14156 w 7720353"/>
                <a:gd name="connsiteY3" fmla="*/ 51020 h 927927"/>
                <a:gd name="connsiteX4" fmla="*/ 143859 w 7720353"/>
                <a:gd name="connsiteY4" fmla="*/ 0 h 927927"/>
                <a:gd name="connsiteX5" fmla="*/ 6428646 w 7720353"/>
                <a:gd name="connsiteY5" fmla="*/ 0 h 927927"/>
                <a:gd name="connsiteX6" fmla="*/ 6688041 w 7720353"/>
                <a:gd name="connsiteY6" fmla="*/ 51020 h 927927"/>
                <a:gd name="connsiteX7" fmla="*/ 7720353 w 7720353"/>
                <a:gd name="connsiteY7" fmla="*/ 463963 h 927927"/>
                <a:gd name="connsiteX0" fmla="*/ 7052224 w 7720312"/>
                <a:gd name="connsiteY0" fmla="*/ 927927 h 927927"/>
                <a:gd name="connsiteX1" fmla="*/ 15185 w 7720312"/>
                <a:gd name="connsiteY1" fmla="*/ 927927 h 927927"/>
                <a:gd name="connsiteX2" fmla="*/ 1056727 w 7720312"/>
                <a:gd name="connsiteY2" fmla="*/ 463963 h 927927"/>
                <a:gd name="connsiteX3" fmla="*/ 14115 w 7720312"/>
                <a:gd name="connsiteY3" fmla="*/ 51020 h 927927"/>
                <a:gd name="connsiteX4" fmla="*/ 143818 w 7720312"/>
                <a:gd name="connsiteY4" fmla="*/ 0 h 927927"/>
                <a:gd name="connsiteX5" fmla="*/ 6428605 w 7720312"/>
                <a:gd name="connsiteY5" fmla="*/ 0 h 927927"/>
                <a:gd name="connsiteX6" fmla="*/ 6688000 w 7720312"/>
                <a:gd name="connsiteY6" fmla="*/ 51020 h 927927"/>
                <a:gd name="connsiteX7" fmla="*/ 7720312 w 7720312"/>
                <a:gd name="connsiteY7" fmla="*/ 463963 h 927927"/>
                <a:gd name="connsiteX0" fmla="*/ 7052212 w 7720300"/>
                <a:gd name="connsiteY0" fmla="*/ 927927 h 927927"/>
                <a:gd name="connsiteX1" fmla="*/ 15173 w 7720300"/>
                <a:gd name="connsiteY1" fmla="*/ 927927 h 927927"/>
                <a:gd name="connsiteX2" fmla="*/ 1056715 w 7720300"/>
                <a:gd name="connsiteY2" fmla="*/ 463963 h 927927"/>
                <a:gd name="connsiteX3" fmla="*/ 14103 w 7720300"/>
                <a:gd name="connsiteY3" fmla="*/ 51020 h 927927"/>
                <a:gd name="connsiteX4" fmla="*/ 145094 w 7720300"/>
                <a:gd name="connsiteY4" fmla="*/ 0 h 927927"/>
                <a:gd name="connsiteX5" fmla="*/ 6428593 w 7720300"/>
                <a:gd name="connsiteY5" fmla="*/ 0 h 927927"/>
                <a:gd name="connsiteX6" fmla="*/ 6687988 w 7720300"/>
                <a:gd name="connsiteY6" fmla="*/ 51020 h 927927"/>
                <a:gd name="connsiteX7" fmla="*/ 7720300 w 7720300"/>
                <a:gd name="connsiteY7" fmla="*/ 463963 h 927927"/>
                <a:gd name="connsiteX0" fmla="*/ 7052212 w 7720300"/>
                <a:gd name="connsiteY0" fmla="*/ 927927 h 927927"/>
                <a:gd name="connsiteX1" fmla="*/ 15173 w 7720300"/>
                <a:gd name="connsiteY1" fmla="*/ 927927 h 927927"/>
                <a:gd name="connsiteX2" fmla="*/ 1056715 w 7720300"/>
                <a:gd name="connsiteY2" fmla="*/ 463963 h 927927"/>
                <a:gd name="connsiteX3" fmla="*/ 14103 w 7720300"/>
                <a:gd name="connsiteY3" fmla="*/ 51020 h 927927"/>
                <a:gd name="connsiteX4" fmla="*/ 145094 w 7720300"/>
                <a:gd name="connsiteY4" fmla="*/ 0 h 927927"/>
                <a:gd name="connsiteX5" fmla="*/ 6428593 w 7720300"/>
                <a:gd name="connsiteY5" fmla="*/ 0 h 927927"/>
                <a:gd name="connsiteX6" fmla="*/ 6792783 w 7720300"/>
                <a:gd name="connsiteY6" fmla="*/ 51020 h 927927"/>
                <a:gd name="connsiteX7" fmla="*/ 7720300 w 7720300"/>
                <a:gd name="connsiteY7" fmla="*/ 463963 h 927927"/>
                <a:gd name="connsiteX0" fmla="*/ 7052212 w 7835395"/>
                <a:gd name="connsiteY0" fmla="*/ 927927 h 927927"/>
                <a:gd name="connsiteX1" fmla="*/ 15173 w 7835395"/>
                <a:gd name="connsiteY1" fmla="*/ 927927 h 927927"/>
                <a:gd name="connsiteX2" fmla="*/ 1056715 w 7835395"/>
                <a:gd name="connsiteY2" fmla="*/ 463963 h 927927"/>
                <a:gd name="connsiteX3" fmla="*/ 14103 w 7835395"/>
                <a:gd name="connsiteY3" fmla="*/ 51020 h 927927"/>
                <a:gd name="connsiteX4" fmla="*/ 145094 w 7835395"/>
                <a:gd name="connsiteY4" fmla="*/ 0 h 927927"/>
                <a:gd name="connsiteX5" fmla="*/ 6428593 w 7835395"/>
                <a:gd name="connsiteY5" fmla="*/ 0 h 927927"/>
                <a:gd name="connsiteX6" fmla="*/ 6792783 w 7835395"/>
                <a:gd name="connsiteY6" fmla="*/ 51020 h 927927"/>
                <a:gd name="connsiteX7" fmla="*/ 7835395 w 7835395"/>
                <a:gd name="connsiteY7" fmla="*/ 463963 h 927927"/>
                <a:gd name="connsiteX0" fmla="*/ 7052212 w 7835395"/>
                <a:gd name="connsiteY0" fmla="*/ 927927 h 927927"/>
                <a:gd name="connsiteX1" fmla="*/ 15173 w 7835395"/>
                <a:gd name="connsiteY1" fmla="*/ 927927 h 927927"/>
                <a:gd name="connsiteX2" fmla="*/ 1056715 w 7835395"/>
                <a:gd name="connsiteY2" fmla="*/ 463963 h 927927"/>
                <a:gd name="connsiteX3" fmla="*/ 14103 w 7835395"/>
                <a:gd name="connsiteY3" fmla="*/ 51020 h 927927"/>
                <a:gd name="connsiteX4" fmla="*/ 145094 w 7835395"/>
                <a:gd name="connsiteY4" fmla="*/ 0 h 927927"/>
                <a:gd name="connsiteX5" fmla="*/ 6428593 w 7835395"/>
                <a:gd name="connsiteY5" fmla="*/ 0 h 927927"/>
                <a:gd name="connsiteX6" fmla="*/ 6792783 w 7835395"/>
                <a:gd name="connsiteY6" fmla="*/ 51020 h 927927"/>
                <a:gd name="connsiteX7" fmla="*/ 7835395 w 7835395"/>
                <a:gd name="connsiteY7" fmla="*/ 463963 h 927927"/>
                <a:gd name="connsiteX0" fmla="*/ 7052212 w 7835395"/>
                <a:gd name="connsiteY0" fmla="*/ 927927 h 927927"/>
                <a:gd name="connsiteX1" fmla="*/ 15173 w 7835395"/>
                <a:gd name="connsiteY1" fmla="*/ 927927 h 927927"/>
                <a:gd name="connsiteX2" fmla="*/ 1056715 w 7835395"/>
                <a:gd name="connsiteY2" fmla="*/ 463963 h 927927"/>
                <a:gd name="connsiteX3" fmla="*/ 14103 w 7835395"/>
                <a:gd name="connsiteY3" fmla="*/ 51020 h 927927"/>
                <a:gd name="connsiteX4" fmla="*/ 145094 w 7835395"/>
                <a:gd name="connsiteY4" fmla="*/ 0 h 927927"/>
                <a:gd name="connsiteX5" fmla="*/ 6428593 w 7835395"/>
                <a:gd name="connsiteY5" fmla="*/ 0 h 927927"/>
                <a:gd name="connsiteX6" fmla="*/ 6792783 w 7835395"/>
                <a:gd name="connsiteY6" fmla="*/ 51020 h 927927"/>
                <a:gd name="connsiteX7" fmla="*/ 7835395 w 7835395"/>
                <a:gd name="connsiteY7" fmla="*/ 463963 h 927927"/>
                <a:gd name="connsiteX0" fmla="*/ 7052212 w 7835395"/>
                <a:gd name="connsiteY0" fmla="*/ 927927 h 927927"/>
                <a:gd name="connsiteX1" fmla="*/ 15173 w 7835395"/>
                <a:gd name="connsiteY1" fmla="*/ 927927 h 927927"/>
                <a:gd name="connsiteX2" fmla="*/ 1056715 w 7835395"/>
                <a:gd name="connsiteY2" fmla="*/ 463963 h 927927"/>
                <a:gd name="connsiteX3" fmla="*/ 14103 w 7835395"/>
                <a:gd name="connsiteY3" fmla="*/ 51020 h 927927"/>
                <a:gd name="connsiteX4" fmla="*/ 145094 w 7835395"/>
                <a:gd name="connsiteY4" fmla="*/ 0 h 927927"/>
                <a:gd name="connsiteX5" fmla="*/ 6530799 w 7835395"/>
                <a:gd name="connsiteY5" fmla="*/ 0 h 927927"/>
                <a:gd name="connsiteX6" fmla="*/ 6792783 w 7835395"/>
                <a:gd name="connsiteY6" fmla="*/ 51020 h 927927"/>
                <a:gd name="connsiteX7" fmla="*/ 7835395 w 7835395"/>
                <a:gd name="connsiteY7" fmla="*/ 463963 h 927927"/>
                <a:gd name="connsiteX0" fmla="*/ 7160636 w 7835395"/>
                <a:gd name="connsiteY0" fmla="*/ 927927 h 927927"/>
                <a:gd name="connsiteX1" fmla="*/ 15173 w 7835395"/>
                <a:gd name="connsiteY1" fmla="*/ 927927 h 927927"/>
                <a:gd name="connsiteX2" fmla="*/ 1056715 w 7835395"/>
                <a:gd name="connsiteY2" fmla="*/ 463963 h 927927"/>
                <a:gd name="connsiteX3" fmla="*/ 14103 w 7835395"/>
                <a:gd name="connsiteY3" fmla="*/ 51020 h 927927"/>
                <a:gd name="connsiteX4" fmla="*/ 145094 w 7835395"/>
                <a:gd name="connsiteY4" fmla="*/ 0 h 927927"/>
                <a:gd name="connsiteX5" fmla="*/ 6530799 w 7835395"/>
                <a:gd name="connsiteY5" fmla="*/ 0 h 927927"/>
                <a:gd name="connsiteX6" fmla="*/ 6792783 w 7835395"/>
                <a:gd name="connsiteY6" fmla="*/ 51020 h 927927"/>
                <a:gd name="connsiteX7" fmla="*/ 7835395 w 7835395"/>
                <a:gd name="connsiteY7" fmla="*/ 463963 h 927927"/>
                <a:gd name="connsiteX0" fmla="*/ 7160636 w 7835395"/>
                <a:gd name="connsiteY0" fmla="*/ 927927 h 927927"/>
                <a:gd name="connsiteX1" fmla="*/ 15173 w 7835395"/>
                <a:gd name="connsiteY1" fmla="*/ 927927 h 927927"/>
                <a:gd name="connsiteX2" fmla="*/ 1056715 w 7835395"/>
                <a:gd name="connsiteY2" fmla="*/ 463963 h 927927"/>
                <a:gd name="connsiteX3" fmla="*/ 14101 w 7835395"/>
                <a:gd name="connsiteY3" fmla="*/ 51020 h 927927"/>
                <a:gd name="connsiteX4" fmla="*/ 145094 w 7835395"/>
                <a:gd name="connsiteY4" fmla="*/ 0 h 927927"/>
                <a:gd name="connsiteX5" fmla="*/ 6530799 w 7835395"/>
                <a:gd name="connsiteY5" fmla="*/ 0 h 927927"/>
                <a:gd name="connsiteX6" fmla="*/ 6792783 w 7835395"/>
                <a:gd name="connsiteY6" fmla="*/ 51020 h 927927"/>
                <a:gd name="connsiteX7" fmla="*/ 7835395 w 7835395"/>
                <a:gd name="connsiteY7" fmla="*/ 463963 h 927927"/>
                <a:gd name="connsiteX0" fmla="*/ 7160636 w 7835395"/>
                <a:gd name="connsiteY0" fmla="*/ 927927 h 927927"/>
                <a:gd name="connsiteX1" fmla="*/ 15173 w 7835395"/>
                <a:gd name="connsiteY1" fmla="*/ 927927 h 927927"/>
                <a:gd name="connsiteX2" fmla="*/ 1078802 w 7835395"/>
                <a:gd name="connsiteY2" fmla="*/ 463963 h 927927"/>
                <a:gd name="connsiteX3" fmla="*/ 14101 w 7835395"/>
                <a:gd name="connsiteY3" fmla="*/ 51020 h 927927"/>
                <a:gd name="connsiteX4" fmla="*/ 145094 w 7835395"/>
                <a:gd name="connsiteY4" fmla="*/ 0 h 927927"/>
                <a:gd name="connsiteX5" fmla="*/ 6530799 w 7835395"/>
                <a:gd name="connsiteY5" fmla="*/ 0 h 927927"/>
                <a:gd name="connsiteX6" fmla="*/ 6792783 w 7835395"/>
                <a:gd name="connsiteY6" fmla="*/ 51020 h 927927"/>
                <a:gd name="connsiteX7" fmla="*/ 7835395 w 7835395"/>
                <a:gd name="connsiteY7" fmla="*/ 463963 h 927927"/>
                <a:gd name="connsiteX0" fmla="*/ 7160636 w 7835395"/>
                <a:gd name="connsiteY0" fmla="*/ 927927 h 927927"/>
                <a:gd name="connsiteX1" fmla="*/ 15173 w 7835395"/>
                <a:gd name="connsiteY1" fmla="*/ 927927 h 927927"/>
                <a:gd name="connsiteX2" fmla="*/ 1078802 w 7835395"/>
                <a:gd name="connsiteY2" fmla="*/ 463963 h 927927"/>
                <a:gd name="connsiteX3" fmla="*/ 14101 w 7835395"/>
                <a:gd name="connsiteY3" fmla="*/ 51020 h 927927"/>
                <a:gd name="connsiteX4" fmla="*/ 145094 w 7835395"/>
                <a:gd name="connsiteY4" fmla="*/ 0 h 927927"/>
                <a:gd name="connsiteX5" fmla="*/ 6530799 w 7835395"/>
                <a:gd name="connsiteY5" fmla="*/ 0 h 927927"/>
                <a:gd name="connsiteX6" fmla="*/ 6792783 w 7835395"/>
                <a:gd name="connsiteY6" fmla="*/ 51020 h 927927"/>
                <a:gd name="connsiteX7" fmla="*/ 7835395 w 7835395"/>
                <a:gd name="connsiteY7" fmla="*/ 463963 h 927927"/>
                <a:gd name="connsiteX0" fmla="*/ 7160636 w 7835395"/>
                <a:gd name="connsiteY0" fmla="*/ 927927 h 927927"/>
                <a:gd name="connsiteX1" fmla="*/ 15173 w 7835395"/>
                <a:gd name="connsiteY1" fmla="*/ 927927 h 927927"/>
                <a:gd name="connsiteX2" fmla="*/ 1078802 w 7835395"/>
                <a:gd name="connsiteY2" fmla="*/ 463963 h 927927"/>
                <a:gd name="connsiteX3" fmla="*/ 14101 w 7835395"/>
                <a:gd name="connsiteY3" fmla="*/ 51020 h 927927"/>
                <a:gd name="connsiteX4" fmla="*/ 145094 w 7835395"/>
                <a:gd name="connsiteY4" fmla="*/ 0 h 927927"/>
                <a:gd name="connsiteX5" fmla="*/ 6530799 w 7835395"/>
                <a:gd name="connsiteY5" fmla="*/ 0 h 927927"/>
                <a:gd name="connsiteX6" fmla="*/ 6792783 w 7835395"/>
                <a:gd name="connsiteY6" fmla="*/ 51020 h 927927"/>
                <a:gd name="connsiteX7" fmla="*/ 7835395 w 7835395"/>
                <a:gd name="connsiteY7" fmla="*/ 463963 h 927927"/>
                <a:gd name="connsiteX0" fmla="*/ 7161049 w 7835808"/>
                <a:gd name="connsiteY0" fmla="*/ 927927 h 927927"/>
                <a:gd name="connsiteX1" fmla="*/ 15586 w 7835808"/>
                <a:gd name="connsiteY1" fmla="*/ 927927 h 927927"/>
                <a:gd name="connsiteX2" fmla="*/ 1079215 w 7835808"/>
                <a:gd name="connsiteY2" fmla="*/ 463963 h 927927"/>
                <a:gd name="connsiteX3" fmla="*/ 14514 w 7835808"/>
                <a:gd name="connsiteY3" fmla="*/ 51020 h 927927"/>
                <a:gd name="connsiteX4" fmla="*/ 145507 w 7835808"/>
                <a:gd name="connsiteY4" fmla="*/ 0 h 927927"/>
                <a:gd name="connsiteX5" fmla="*/ 6531212 w 7835808"/>
                <a:gd name="connsiteY5" fmla="*/ 0 h 927927"/>
                <a:gd name="connsiteX6" fmla="*/ 6793196 w 7835808"/>
                <a:gd name="connsiteY6" fmla="*/ 51020 h 927927"/>
                <a:gd name="connsiteX7" fmla="*/ 7835808 w 7835808"/>
                <a:gd name="connsiteY7" fmla="*/ 463963 h 927927"/>
                <a:gd name="connsiteX0" fmla="*/ 7160956 w 7835715"/>
                <a:gd name="connsiteY0" fmla="*/ 927927 h 927927"/>
                <a:gd name="connsiteX1" fmla="*/ 15493 w 7835715"/>
                <a:gd name="connsiteY1" fmla="*/ 927927 h 927927"/>
                <a:gd name="connsiteX2" fmla="*/ 1079122 w 7835715"/>
                <a:gd name="connsiteY2" fmla="*/ 463963 h 927927"/>
                <a:gd name="connsiteX3" fmla="*/ 14421 w 7835715"/>
                <a:gd name="connsiteY3" fmla="*/ 51020 h 927927"/>
                <a:gd name="connsiteX4" fmla="*/ 145414 w 7835715"/>
                <a:gd name="connsiteY4" fmla="*/ 0 h 927927"/>
                <a:gd name="connsiteX5" fmla="*/ 6531119 w 7835715"/>
                <a:gd name="connsiteY5" fmla="*/ 0 h 927927"/>
                <a:gd name="connsiteX6" fmla="*/ 6793103 w 7835715"/>
                <a:gd name="connsiteY6" fmla="*/ 51020 h 927927"/>
                <a:gd name="connsiteX7" fmla="*/ 7835715 w 7835715"/>
                <a:gd name="connsiteY7" fmla="*/ 463963 h 927927"/>
                <a:gd name="connsiteX0" fmla="*/ 7160935 w 7835694"/>
                <a:gd name="connsiteY0" fmla="*/ 927927 h 927927"/>
                <a:gd name="connsiteX1" fmla="*/ 15472 w 7835694"/>
                <a:gd name="connsiteY1" fmla="*/ 927927 h 927927"/>
                <a:gd name="connsiteX2" fmla="*/ 1079101 w 7835694"/>
                <a:gd name="connsiteY2" fmla="*/ 463963 h 927927"/>
                <a:gd name="connsiteX3" fmla="*/ 14400 w 7835694"/>
                <a:gd name="connsiteY3" fmla="*/ 51020 h 927927"/>
                <a:gd name="connsiteX4" fmla="*/ 148167 w 7835694"/>
                <a:gd name="connsiteY4" fmla="*/ 0 h 927927"/>
                <a:gd name="connsiteX5" fmla="*/ 6531098 w 7835694"/>
                <a:gd name="connsiteY5" fmla="*/ 0 h 927927"/>
                <a:gd name="connsiteX6" fmla="*/ 6793082 w 7835694"/>
                <a:gd name="connsiteY6" fmla="*/ 51020 h 927927"/>
                <a:gd name="connsiteX7" fmla="*/ 7835694 w 7835694"/>
                <a:gd name="connsiteY7" fmla="*/ 463963 h 927927"/>
                <a:gd name="connsiteX0" fmla="*/ 7160935 w 7835694"/>
                <a:gd name="connsiteY0" fmla="*/ 927927 h 927927"/>
                <a:gd name="connsiteX1" fmla="*/ 15472 w 7835694"/>
                <a:gd name="connsiteY1" fmla="*/ 927927 h 927927"/>
                <a:gd name="connsiteX2" fmla="*/ 1079101 w 7835694"/>
                <a:gd name="connsiteY2" fmla="*/ 463963 h 927927"/>
                <a:gd name="connsiteX3" fmla="*/ 14400 w 7835694"/>
                <a:gd name="connsiteY3" fmla="*/ 51020 h 927927"/>
                <a:gd name="connsiteX4" fmla="*/ 148167 w 7835694"/>
                <a:gd name="connsiteY4" fmla="*/ 0 h 927927"/>
                <a:gd name="connsiteX5" fmla="*/ 6531098 w 7835694"/>
                <a:gd name="connsiteY5" fmla="*/ 0 h 927927"/>
                <a:gd name="connsiteX6" fmla="*/ 6900097 w 7835694"/>
                <a:gd name="connsiteY6" fmla="*/ 51020 h 927927"/>
                <a:gd name="connsiteX7" fmla="*/ 7835694 w 7835694"/>
                <a:gd name="connsiteY7" fmla="*/ 463963 h 927927"/>
                <a:gd name="connsiteX0" fmla="*/ 7160935 w 7964797"/>
                <a:gd name="connsiteY0" fmla="*/ 927927 h 927927"/>
                <a:gd name="connsiteX1" fmla="*/ 15472 w 7964797"/>
                <a:gd name="connsiteY1" fmla="*/ 927927 h 927927"/>
                <a:gd name="connsiteX2" fmla="*/ 1079101 w 7964797"/>
                <a:gd name="connsiteY2" fmla="*/ 463963 h 927927"/>
                <a:gd name="connsiteX3" fmla="*/ 14400 w 7964797"/>
                <a:gd name="connsiteY3" fmla="*/ 51020 h 927927"/>
                <a:gd name="connsiteX4" fmla="*/ 148167 w 7964797"/>
                <a:gd name="connsiteY4" fmla="*/ 0 h 927927"/>
                <a:gd name="connsiteX5" fmla="*/ 6531098 w 7964797"/>
                <a:gd name="connsiteY5" fmla="*/ 0 h 927927"/>
                <a:gd name="connsiteX6" fmla="*/ 6900097 w 7964797"/>
                <a:gd name="connsiteY6" fmla="*/ 51020 h 927927"/>
                <a:gd name="connsiteX7" fmla="*/ 7964797 w 7964797"/>
                <a:gd name="connsiteY7" fmla="*/ 463963 h 927927"/>
                <a:gd name="connsiteX0" fmla="*/ 7160935 w 7964797"/>
                <a:gd name="connsiteY0" fmla="*/ 927927 h 927927"/>
                <a:gd name="connsiteX1" fmla="*/ 15472 w 7964797"/>
                <a:gd name="connsiteY1" fmla="*/ 927927 h 927927"/>
                <a:gd name="connsiteX2" fmla="*/ 1079101 w 7964797"/>
                <a:gd name="connsiteY2" fmla="*/ 463963 h 927927"/>
                <a:gd name="connsiteX3" fmla="*/ 14400 w 7964797"/>
                <a:gd name="connsiteY3" fmla="*/ 51020 h 927927"/>
                <a:gd name="connsiteX4" fmla="*/ 148167 w 7964797"/>
                <a:gd name="connsiteY4" fmla="*/ 0 h 927927"/>
                <a:gd name="connsiteX5" fmla="*/ 6531098 w 7964797"/>
                <a:gd name="connsiteY5" fmla="*/ 0 h 927927"/>
                <a:gd name="connsiteX6" fmla="*/ 6900097 w 7964797"/>
                <a:gd name="connsiteY6" fmla="*/ 51020 h 927927"/>
                <a:gd name="connsiteX7" fmla="*/ 7964797 w 7964797"/>
                <a:gd name="connsiteY7" fmla="*/ 463963 h 927927"/>
                <a:gd name="connsiteX0" fmla="*/ 7160935 w 7964797"/>
                <a:gd name="connsiteY0" fmla="*/ 927927 h 927927"/>
                <a:gd name="connsiteX1" fmla="*/ 15472 w 7964797"/>
                <a:gd name="connsiteY1" fmla="*/ 927927 h 927927"/>
                <a:gd name="connsiteX2" fmla="*/ 1079101 w 7964797"/>
                <a:gd name="connsiteY2" fmla="*/ 463963 h 927927"/>
                <a:gd name="connsiteX3" fmla="*/ 14400 w 7964797"/>
                <a:gd name="connsiteY3" fmla="*/ 51020 h 927927"/>
                <a:gd name="connsiteX4" fmla="*/ 148167 w 7964797"/>
                <a:gd name="connsiteY4" fmla="*/ 0 h 927927"/>
                <a:gd name="connsiteX5" fmla="*/ 6531098 w 7964797"/>
                <a:gd name="connsiteY5" fmla="*/ 0 h 927927"/>
                <a:gd name="connsiteX6" fmla="*/ 6900097 w 7964797"/>
                <a:gd name="connsiteY6" fmla="*/ 51020 h 927927"/>
                <a:gd name="connsiteX7" fmla="*/ 7964797 w 7964797"/>
                <a:gd name="connsiteY7" fmla="*/ 463963 h 927927"/>
                <a:gd name="connsiteX0" fmla="*/ 7160935 w 7964797"/>
                <a:gd name="connsiteY0" fmla="*/ 927927 h 927927"/>
                <a:gd name="connsiteX1" fmla="*/ 15472 w 7964797"/>
                <a:gd name="connsiteY1" fmla="*/ 927927 h 927927"/>
                <a:gd name="connsiteX2" fmla="*/ 1079101 w 7964797"/>
                <a:gd name="connsiteY2" fmla="*/ 463963 h 927927"/>
                <a:gd name="connsiteX3" fmla="*/ 14400 w 7964797"/>
                <a:gd name="connsiteY3" fmla="*/ 51020 h 927927"/>
                <a:gd name="connsiteX4" fmla="*/ 148167 w 7964797"/>
                <a:gd name="connsiteY4" fmla="*/ 0 h 927927"/>
                <a:gd name="connsiteX5" fmla="*/ 6632559 w 7964797"/>
                <a:gd name="connsiteY5" fmla="*/ 0 h 927927"/>
                <a:gd name="connsiteX6" fmla="*/ 6900097 w 7964797"/>
                <a:gd name="connsiteY6" fmla="*/ 51020 h 927927"/>
                <a:gd name="connsiteX7" fmla="*/ 7964797 w 7964797"/>
                <a:gd name="connsiteY7" fmla="*/ 463963 h 927927"/>
                <a:gd name="connsiteX0" fmla="*/ 7275714 w 7964797"/>
                <a:gd name="connsiteY0" fmla="*/ 927927 h 927927"/>
                <a:gd name="connsiteX1" fmla="*/ 15472 w 7964797"/>
                <a:gd name="connsiteY1" fmla="*/ 927927 h 927927"/>
                <a:gd name="connsiteX2" fmla="*/ 1079101 w 7964797"/>
                <a:gd name="connsiteY2" fmla="*/ 463963 h 927927"/>
                <a:gd name="connsiteX3" fmla="*/ 14400 w 7964797"/>
                <a:gd name="connsiteY3" fmla="*/ 51020 h 927927"/>
                <a:gd name="connsiteX4" fmla="*/ 148167 w 7964797"/>
                <a:gd name="connsiteY4" fmla="*/ 0 h 927927"/>
                <a:gd name="connsiteX5" fmla="*/ 6632559 w 7964797"/>
                <a:gd name="connsiteY5" fmla="*/ 0 h 927927"/>
                <a:gd name="connsiteX6" fmla="*/ 6900097 w 7964797"/>
                <a:gd name="connsiteY6" fmla="*/ 51020 h 927927"/>
                <a:gd name="connsiteX7" fmla="*/ 7964797 w 7964797"/>
                <a:gd name="connsiteY7" fmla="*/ 463963 h 927927"/>
                <a:gd name="connsiteX0" fmla="*/ 7275714 w 7964797"/>
                <a:gd name="connsiteY0" fmla="*/ 927927 h 927927"/>
                <a:gd name="connsiteX1" fmla="*/ 15472 w 7964797"/>
                <a:gd name="connsiteY1" fmla="*/ 927927 h 927927"/>
                <a:gd name="connsiteX2" fmla="*/ 1079101 w 7964797"/>
                <a:gd name="connsiteY2" fmla="*/ 463963 h 927927"/>
                <a:gd name="connsiteX3" fmla="*/ 14400 w 7964797"/>
                <a:gd name="connsiteY3" fmla="*/ 51020 h 927927"/>
                <a:gd name="connsiteX4" fmla="*/ 148167 w 7964797"/>
                <a:gd name="connsiteY4" fmla="*/ 0 h 927927"/>
                <a:gd name="connsiteX5" fmla="*/ 6632559 w 7964797"/>
                <a:gd name="connsiteY5" fmla="*/ 0 h 927927"/>
                <a:gd name="connsiteX6" fmla="*/ 6900097 w 7964797"/>
                <a:gd name="connsiteY6" fmla="*/ 51020 h 927927"/>
                <a:gd name="connsiteX7" fmla="*/ 7964797 w 7964797"/>
                <a:gd name="connsiteY7" fmla="*/ 463963 h 927927"/>
                <a:gd name="connsiteX0" fmla="*/ 7275714 w 7964797"/>
                <a:gd name="connsiteY0" fmla="*/ 927927 h 927927"/>
                <a:gd name="connsiteX1" fmla="*/ 15472 w 7964797"/>
                <a:gd name="connsiteY1" fmla="*/ 927927 h 927927"/>
                <a:gd name="connsiteX2" fmla="*/ 1090050 w 7964797"/>
                <a:gd name="connsiteY2" fmla="*/ 463963 h 927927"/>
                <a:gd name="connsiteX3" fmla="*/ 14400 w 7964797"/>
                <a:gd name="connsiteY3" fmla="*/ 51020 h 927927"/>
                <a:gd name="connsiteX4" fmla="*/ 148167 w 7964797"/>
                <a:gd name="connsiteY4" fmla="*/ 0 h 927927"/>
                <a:gd name="connsiteX5" fmla="*/ 6632559 w 7964797"/>
                <a:gd name="connsiteY5" fmla="*/ 0 h 927927"/>
                <a:gd name="connsiteX6" fmla="*/ 6900097 w 7964797"/>
                <a:gd name="connsiteY6" fmla="*/ 51020 h 927927"/>
                <a:gd name="connsiteX7" fmla="*/ 7964797 w 7964797"/>
                <a:gd name="connsiteY7" fmla="*/ 463963 h 927927"/>
                <a:gd name="connsiteX0" fmla="*/ 7275714 w 7964797"/>
                <a:gd name="connsiteY0" fmla="*/ 927927 h 927927"/>
                <a:gd name="connsiteX1" fmla="*/ 15472 w 7964797"/>
                <a:gd name="connsiteY1" fmla="*/ 927927 h 927927"/>
                <a:gd name="connsiteX2" fmla="*/ 1090050 w 7964797"/>
                <a:gd name="connsiteY2" fmla="*/ 463963 h 927927"/>
                <a:gd name="connsiteX3" fmla="*/ 14400 w 7964797"/>
                <a:gd name="connsiteY3" fmla="*/ 51020 h 927927"/>
                <a:gd name="connsiteX4" fmla="*/ 148167 w 7964797"/>
                <a:gd name="connsiteY4" fmla="*/ 0 h 927927"/>
                <a:gd name="connsiteX5" fmla="*/ 6632559 w 7964797"/>
                <a:gd name="connsiteY5" fmla="*/ 0 h 927927"/>
                <a:gd name="connsiteX6" fmla="*/ 6900097 w 7964797"/>
                <a:gd name="connsiteY6" fmla="*/ 51020 h 927927"/>
                <a:gd name="connsiteX7" fmla="*/ 7964797 w 7964797"/>
                <a:gd name="connsiteY7" fmla="*/ 463963 h 927927"/>
                <a:gd name="connsiteX0" fmla="*/ 7275714 w 7964797"/>
                <a:gd name="connsiteY0" fmla="*/ 927927 h 927927"/>
                <a:gd name="connsiteX1" fmla="*/ 15472 w 7964797"/>
                <a:gd name="connsiteY1" fmla="*/ 927927 h 927927"/>
                <a:gd name="connsiteX2" fmla="*/ 1090050 w 7964797"/>
                <a:gd name="connsiteY2" fmla="*/ 463963 h 927927"/>
                <a:gd name="connsiteX3" fmla="*/ 14400 w 7964797"/>
                <a:gd name="connsiteY3" fmla="*/ 51020 h 927927"/>
                <a:gd name="connsiteX4" fmla="*/ 148167 w 7964797"/>
                <a:gd name="connsiteY4" fmla="*/ 0 h 927927"/>
                <a:gd name="connsiteX5" fmla="*/ 6632559 w 7964797"/>
                <a:gd name="connsiteY5" fmla="*/ 0 h 927927"/>
                <a:gd name="connsiteX6" fmla="*/ 6900097 w 7964797"/>
                <a:gd name="connsiteY6" fmla="*/ 51020 h 927927"/>
                <a:gd name="connsiteX7" fmla="*/ 7964797 w 7964797"/>
                <a:gd name="connsiteY7" fmla="*/ 463963 h 927927"/>
                <a:gd name="connsiteX0" fmla="*/ 7275918 w 7965001"/>
                <a:gd name="connsiteY0" fmla="*/ 927927 h 927927"/>
                <a:gd name="connsiteX1" fmla="*/ 15676 w 7965001"/>
                <a:gd name="connsiteY1" fmla="*/ 927927 h 927927"/>
                <a:gd name="connsiteX2" fmla="*/ 1090254 w 7965001"/>
                <a:gd name="connsiteY2" fmla="*/ 463963 h 927927"/>
                <a:gd name="connsiteX3" fmla="*/ 14604 w 7965001"/>
                <a:gd name="connsiteY3" fmla="*/ 51020 h 927927"/>
                <a:gd name="connsiteX4" fmla="*/ 148371 w 7965001"/>
                <a:gd name="connsiteY4" fmla="*/ 0 h 927927"/>
                <a:gd name="connsiteX5" fmla="*/ 6632763 w 7965001"/>
                <a:gd name="connsiteY5" fmla="*/ 0 h 927927"/>
                <a:gd name="connsiteX6" fmla="*/ 6900301 w 7965001"/>
                <a:gd name="connsiteY6" fmla="*/ 51020 h 927927"/>
                <a:gd name="connsiteX7" fmla="*/ 7965001 w 7965001"/>
                <a:gd name="connsiteY7" fmla="*/ 463963 h 927927"/>
                <a:gd name="connsiteX0" fmla="*/ 7275875 w 7964958"/>
                <a:gd name="connsiteY0" fmla="*/ 927927 h 927927"/>
                <a:gd name="connsiteX1" fmla="*/ 15633 w 7964958"/>
                <a:gd name="connsiteY1" fmla="*/ 927927 h 927927"/>
                <a:gd name="connsiteX2" fmla="*/ 1090211 w 7964958"/>
                <a:gd name="connsiteY2" fmla="*/ 463963 h 927927"/>
                <a:gd name="connsiteX3" fmla="*/ 14561 w 7964958"/>
                <a:gd name="connsiteY3" fmla="*/ 51020 h 927927"/>
                <a:gd name="connsiteX4" fmla="*/ 148328 w 7964958"/>
                <a:gd name="connsiteY4" fmla="*/ 0 h 927927"/>
                <a:gd name="connsiteX5" fmla="*/ 6632720 w 7964958"/>
                <a:gd name="connsiteY5" fmla="*/ 0 h 927927"/>
                <a:gd name="connsiteX6" fmla="*/ 6900258 w 7964958"/>
                <a:gd name="connsiteY6" fmla="*/ 51020 h 927927"/>
                <a:gd name="connsiteX7" fmla="*/ 7964958 w 7964958"/>
                <a:gd name="connsiteY7" fmla="*/ 463963 h 927927"/>
                <a:gd name="connsiteX0" fmla="*/ 7275866 w 7964949"/>
                <a:gd name="connsiteY0" fmla="*/ 927927 h 927927"/>
                <a:gd name="connsiteX1" fmla="*/ 15624 w 7964949"/>
                <a:gd name="connsiteY1" fmla="*/ 927927 h 927927"/>
                <a:gd name="connsiteX2" fmla="*/ 1090202 w 7964949"/>
                <a:gd name="connsiteY2" fmla="*/ 463963 h 927927"/>
                <a:gd name="connsiteX3" fmla="*/ 14552 w 7964949"/>
                <a:gd name="connsiteY3" fmla="*/ 51020 h 927927"/>
                <a:gd name="connsiteX4" fmla="*/ 149695 w 7964949"/>
                <a:gd name="connsiteY4" fmla="*/ 0 h 927927"/>
                <a:gd name="connsiteX5" fmla="*/ 6632711 w 7964949"/>
                <a:gd name="connsiteY5" fmla="*/ 0 h 927927"/>
                <a:gd name="connsiteX6" fmla="*/ 6900249 w 7964949"/>
                <a:gd name="connsiteY6" fmla="*/ 51020 h 927927"/>
                <a:gd name="connsiteX7" fmla="*/ 7964949 w 7964949"/>
                <a:gd name="connsiteY7" fmla="*/ 463963 h 927927"/>
                <a:gd name="connsiteX0" fmla="*/ 7275866 w 7964949"/>
                <a:gd name="connsiteY0" fmla="*/ 927927 h 927927"/>
                <a:gd name="connsiteX1" fmla="*/ 15624 w 7964949"/>
                <a:gd name="connsiteY1" fmla="*/ 927927 h 927927"/>
                <a:gd name="connsiteX2" fmla="*/ 1090202 w 7964949"/>
                <a:gd name="connsiteY2" fmla="*/ 463963 h 927927"/>
                <a:gd name="connsiteX3" fmla="*/ 14552 w 7964949"/>
                <a:gd name="connsiteY3" fmla="*/ 51020 h 927927"/>
                <a:gd name="connsiteX4" fmla="*/ 149695 w 7964949"/>
                <a:gd name="connsiteY4" fmla="*/ 0 h 927927"/>
                <a:gd name="connsiteX5" fmla="*/ 6632711 w 7964949"/>
                <a:gd name="connsiteY5" fmla="*/ 0 h 927927"/>
                <a:gd name="connsiteX6" fmla="*/ 7008365 w 7964949"/>
                <a:gd name="connsiteY6" fmla="*/ 51020 h 927927"/>
                <a:gd name="connsiteX7" fmla="*/ 7964949 w 7964949"/>
                <a:gd name="connsiteY7" fmla="*/ 463963 h 927927"/>
                <a:gd name="connsiteX0" fmla="*/ 7275866 w 8084015"/>
                <a:gd name="connsiteY0" fmla="*/ 927927 h 927927"/>
                <a:gd name="connsiteX1" fmla="*/ 15624 w 8084015"/>
                <a:gd name="connsiteY1" fmla="*/ 927927 h 927927"/>
                <a:gd name="connsiteX2" fmla="*/ 1090202 w 8084015"/>
                <a:gd name="connsiteY2" fmla="*/ 463963 h 927927"/>
                <a:gd name="connsiteX3" fmla="*/ 14552 w 8084015"/>
                <a:gd name="connsiteY3" fmla="*/ 51020 h 927927"/>
                <a:gd name="connsiteX4" fmla="*/ 149695 w 8084015"/>
                <a:gd name="connsiteY4" fmla="*/ 0 h 927927"/>
                <a:gd name="connsiteX5" fmla="*/ 6632711 w 8084015"/>
                <a:gd name="connsiteY5" fmla="*/ 0 h 927927"/>
                <a:gd name="connsiteX6" fmla="*/ 7008365 w 8084015"/>
                <a:gd name="connsiteY6" fmla="*/ 51020 h 927927"/>
                <a:gd name="connsiteX7" fmla="*/ 8084015 w 8084015"/>
                <a:gd name="connsiteY7" fmla="*/ 463963 h 927927"/>
                <a:gd name="connsiteX0" fmla="*/ 7275866 w 8084015"/>
                <a:gd name="connsiteY0" fmla="*/ 927927 h 927927"/>
                <a:gd name="connsiteX1" fmla="*/ 15624 w 8084015"/>
                <a:gd name="connsiteY1" fmla="*/ 927927 h 927927"/>
                <a:gd name="connsiteX2" fmla="*/ 1090202 w 8084015"/>
                <a:gd name="connsiteY2" fmla="*/ 463963 h 927927"/>
                <a:gd name="connsiteX3" fmla="*/ 14552 w 8084015"/>
                <a:gd name="connsiteY3" fmla="*/ 51020 h 927927"/>
                <a:gd name="connsiteX4" fmla="*/ 149695 w 8084015"/>
                <a:gd name="connsiteY4" fmla="*/ 0 h 927927"/>
                <a:gd name="connsiteX5" fmla="*/ 6632711 w 8084015"/>
                <a:gd name="connsiteY5" fmla="*/ 0 h 927927"/>
                <a:gd name="connsiteX6" fmla="*/ 7008365 w 8084015"/>
                <a:gd name="connsiteY6" fmla="*/ 51020 h 927927"/>
                <a:gd name="connsiteX7" fmla="*/ 8084015 w 8084015"/>
                <a:gd name="connsiteY7" fmla="*/ 463963 h 927927"/>
                <a:gd name="connsiteX0" fmla="*/ 7275866 w 8084015"/>
                <a:gd name="connsiteY0" fmla="*/ 927927 h 927927"/>
                <a:gd name="connsiteX1" fmla="*/ 15624 w 8084015"/>
                <a:gd name="connsiteY1" fmla="*/ 927927 h 927927"/>
                <a:gd name="connsiteX2" fmla="*/ 1090202 w 8084015"/>
                <a:gd name="connsiteY2" fmla="*/ 463963 h 927927"/>
                <a:gd name="connsiteX3" fmla="*/ 14552 w 8084015"/>
                <a:gd name="connsiteY3" fmla="*/ 51020 h 927927"/>
                <a:gd name="connsiteX4" fmla="*/ 149695 w 8084015"/>
                <a:gd name="connsiteY4" fmla="*/ 0 h 927927"/>
                <a:gd name="connsiteX5" fmla="*/ 6632711 w 8084015"/>
                <a:gd name="connsiteY5" fmla="*/ 0 h 927927"/>
                <a:gd name="connsiteX6" fmla="*/ 7008365 w 8084015"/>
                <a:gd name="connsiteY6" fmla="*/ 51020 h 927927"/>
                <a:gd name="connsiteX7" fmla="*/ 8084015 w 8084015"/>
                <a:gd name="connsiteY7" fmla="*/ 463963 h 927927"/>
                <a:gd name="connsiteX0" fmla="*/ 7275866 w 8084015"/>
                <a:gd name="connsiteY0" fmla="*/ 927927 h 927927"/>
                <a:gd name="connsiteX1" fmla="*/ 15624 w 8084015"/>
                <a:gd name="connsiteY1" fmla="*/ 927927 h 927927"/>
                <a:gd name="connsiteX2" fmla="*/ 1090202 w 8084015"/>
                <a:gd name="connsiteY2" fmla="*/ 463963 h 927927"/>
                <a:gd name="connsiteX3" fmla="*/ 14552 w 8084015"/>
                <a:gd name="connsiteY3" fmla="*/ 51020 h 927927"/>
                <a:gd name="connsiteX4" fmla="*/ 149695 w 8084015"/>
                <a:gd name="connsiteY4" fmla="*/ 0 h 927927"/>
                <a:gd name="connsiteX5" fmla="*/ 6738075 w 8084015"/>
                <a:gd name="connsiteY5" fmla="*/ 0 h 927927"/>
                <a:gd name="connsiteX6" fmla="*/ 7008365 w 8084015"/>
                <a:gd name="connsiteY6" fmla="*/ 51020 h 927927"/>
                <a:gd name="connsiteX7" fmla="*/ 8084015 w 8084015"/>
                <a:gd name="connsiteY7" fmla="*/ 463963 h 927927"/>
                <a:gd name="connsiteX0" fmla="*/ 7387837 w 8084015"/>
                <a:gd name="connsiteY0" fmla="*/ 927927 h 927927"/>
                <a:gd name="connsiteX1" fmla="*/ 15624 w 8084015"/>
                <a:gd name="connsiteY1" fmla="*/ 927927 h 927927"/>
                <a:gd name="connsiteX2" fmla="*/ 1090202 w 8084015"/>
                <a:gd name="connsiteY2" fmla="*/ 463963 h 927927"/>
                <a:gd name="connsiteX3" fmla="*/ 14552 w 8084015"/>
                <a:gd name="connsiteY3" fmla="*/ 51020 h 927927"/>
                <a:gd name="connsiteX4" fmla="*/ 149695 w 8084015"/>
                <a:gd name="connsiteY4" fmla="*/ 0 h 927927"/>
                <a:gd name="connsiteX5" fmla="*/ 6738075 w 8084015"/>
                <a:gd name="connsiteY5" fmla="*/ 0 h 927927"/>
                <a:gd name="connsiteX6" fmla="*/ 7008365 w 8084015"/>
                <a:gd name="connsiteY6" fmla="*/ 51020 h 927927"/>
                <a:gd name="connsiteX7" fmla="*/ 8084015 w 8084015"/>
                <a:gd name="connsiteY7" fmla="*/ 463963 h 927927"/>
                <a:gd name="connsiteX0" fmla="*/ 7387837 w 8084015"/>
                <a:gd name="connsiteY0" fmla="*/ 927927 h 927927"/>
                <a:gd name="connsiteX1" fmla="*/ 15624 w 8084015"/>
                <a:gd name="connsiteY1" fmla="*/ 927927 h 927927"/>
                <a:gd name="connsiteX2" fmla="*/ 1090202 w 8084015"/>
                <a:gd name="connsiteY2" fmla="*/ 463963 h 927927"/>
                <a:gd name="connsiteX3" fmla="*/ 14553 w 8084015"/>
                <a:gd name="connsiteY3" fmla="*/ 51020 h 927927"/>
                <a:gd name="connsiteX4" fmla="*/ 149695 w 8084015"/>
                <a:gd name="connsiteY4" fmla="*/ 0 h 927927"/>
                <a:gd name="connsiteX5" fmla="*/ 6738075 w 8084015"/>
                <a:gd name="connsiteY5" fmla="*/ 0 h 927927"/>
                <a:gd name="connsiteX6" fmla="*/ 7008365 w 8084015"/>
                <a:gd name="connsiteY6" fmla="*/ 51020 h 927927"/>
                <a:gd name="connsiteX7" fmla="*/ 8084015 w 8084015"/>
                <a:gd name="connsiteY7" fmla="*/ 463963 h 927927"/>
                <a:gd name="connsiteX0" fmla="*/ 7387837 w 8084015"/>
                <a:gd name="connsiteY0" fmla="*/ 927927 h 927927"/>
                <a:gd name="connsiteX1" fmla="*/ 15624 w 8084015"/>
                <a:gd name="connsiteY1" fmla="*/ 927927 h 927927"/>
                <a:gd name="connsiteX2" fmla="*/ 1126611 w 8084015"/>
                <a:gd name="connsiteY2" fmla="*/ 463963 h 927927"/>
                <a:gd name="connsiteX3" fmla="*/ 14553 w 8084015"/>
                <a:gd name="connsiteY3" fmla="*/ 51020 h 927927"/>
                <a:gd name="connsiteX4" fmla="*/ 149695 w 8084015"/>
                <a:gd name="connsiteY4" fmla="*/ 0 h 927927"/>
                <a:gd name="connsiteX5" fmla="*/ 6738075 w 8084015"/>
                <a:gd name="connsiteY5" fmla="*/ 0 h 927927"/>
                <a:gd name="connsiteX6" fmla="*/ 7008365 w 8084015"/>
                <a:gd name="connsiteY6" fmla="*/ 51020 h 927927"/>
                <a:gd name="connsiteX7" fmla="*/ 8084015 w 8084015"/>
                <a:gd name="connsiteY7" fmla="*/ 463963 h 927927"/>
                <a:gd name="connsiteX0" fmla="*/ 7387837 w 8084015"/>
                <a:gd name="connsiteY0" fmla="*/ 927927 h 927927"/>
                <a:gd name="connsiteX1" fmla="*/ 15624 w 8084015"/>
                <a:gd name="connsiteY1" fmla="*/ 927927 h 927927"/>
                <a:gd name="connsiteX2" fmla="*/ 1126611 w 8084015"/>
                <a:gd name="connsiteY2" fmla="*/ 463963 h 927927"/>
                <a:gd name="connsiteX3" fmla="*/ 14553 w 8084015"/>
                <a:gd name="connsiteY3" fmla="*/ 51020 h 927927"/>
                <a:gd name="connsiteX4" fmla="*/ 149695 w 8084015"/>
                <a:gd name="connsiteY4" fmla="*/ 0 h 927927"/>
                <a:gd name="connsiteX5" fmla="*/ 6738075 w 8084015"/>
                <a:gd name="connsiteY5" fmla="*/ 0 h 927927"/>
                <a:gd name="connsiteX6" fmla="*/ 7008365 w 8084015"/>
                <a:gd name="connsiteY6" fmla="*/ 51020 h 927927"/>
                <a:gd name="connsiteX7" fmla="*/ 8084015 w 8084015"/>
                <a:gd name="connsiteY7" fmla="*/ 463963 h 927927"/>
                <a:gd name="connsiteX0" fmla="*/ 7387837 w 8084015"/>
                <a:gd name="connsiteY0" fmla="*/ 927927 h 927927"/>
                <a:gd name="connsiteX1" fmla="*/ 15624 w 8084015"/>
                <a:gd name="connsiteY1" fmla="*/ 927927 h 927927"/>
                <a:gd name="connsiteX2" fmla="*/ 1126611 w 8084015"/>
                <a:gd name="connsiteY2" fmla="*/ 463963 h 927927"/>
                <a:gd name="connsiteX3" fmla="*/ 14553 w 8084015"/>
                <a:gd name="connsiteY3" fmla="*/ 51020 h 927927"/>
                <a:gd name="connsiteX4" fmla="*/ 149695 w 8084015"/>
                <a:gd name="connsiteY4" fmla="*/ 0 h 927927"/>
                <a:gd name="connsiteX5" fmla="*/ 6738075 w 8084015"/>
                <a:gd name="connsiteY5" fmla="*/ 0 h 927927"/>
                <a:gd name="connsiteX6" fmla="*/ 7008365 w 8084015"/>
                <a:gd name="connsiteY6" fmla="*/ 51020 h 927927"/>
                <a:gd name="connsiteX7" fmla="*/ 8084015 w 8084015"/>
                <a:gd name="connsiteY7" fmla="*/ 463963 h 927927"/>
                <a:gd name="connsiteX0" fmla="*/ 7388515 w 8084693"/>
                <a:gd name="connsiteY0" fmla="*/ 927927 h 927927"/>
                <a:gd name="connsiteX1" fmla="*/ 16302 w 8084693"/>
                <a:gd name="connsiteY1" fmla="*/ 927927 h 927927"/>
                <a:gd name="connsiteX2" fmla="*/ 1127289 w 8084693"/>
                <a:gd name="connsiteY2" fmla="*/ 463963 h 927927"/>
                <a:gd name="connsiteX3" fmla="*/ 15231 w 8084693"/>
                <a:gd name="connsiteY3" fmla="*/ 51020 h 927927"/>
                <a:gd name="connsiteX4" fmla="*/ 150373 w 8084693"/>
                <a:gd name="connsiteY4" fmla="*/ 0 h 927927"/>
                <a:gd name="connsiteX5" fmla="*/ 6738753 w 8084693"/>
                <a:gd name="connsiteY5" fmla="*/ 0 h 927927"/>
                <a:gd name="connsiteX6" fmla="*/ 7009043 w 8084693"/>
                <a:gd name="connsiteY6" fmla="*/ 51020 h 927927"/>
                <a:gd name="connsiteX7" fmla="*/ 8084693 w 8084693"/>
                <a:gd name="connsiteY7" fmla="*/ 463963 h 927927"/>
                <a:gd name="connsiteX0" fmla="*/ 7388357 w 8084535"/>
                <a:gd name="connsiteY0" fmla="*/ 927927 h 927927"/>
                <a:gd name="connsiteX1" fmla="*/ 16144 w 8084535"/>
                <a:gd name="connsiteY1" fmla="*/ 927927 h 927927"/>
                <a:gd name="connsiteX2" fmla="*/ 1127131 w 8084535"/>
                <a:gd name="connsiteY2" fmla="*/ 463963 h 927927"/>
                <a:gd name="connsiteX3" fmla="*/ 15073 w 8084535"/>
                <a:gd name="connsiteY3" fmla="*/ 51020 h 927927"/>
                <a:gd name="connsiteX4" fmla="*/ 150215 w 8084535"/>
                <a:gd name="connsiteY4" fmla="*/ 0 h 927927"/>
                <a:gd name="connsiteX5" fmla="*/ 6738595 w 8084535"/>
                <a:gd name="connsiteY5" fmla="*/ 0 h 927927"/>
                <a:gd name="connsiteX6" fmla="*/ 7008885 w 8084535"/>
                <a:gd name="connsiteY6" fmla="*/ 51020 h 927927"/>
                <a:gd name="connsiteX7" fmla="*/ 8084535 w 8084535"/>
                <a:gd name="connsiteY7" fmla="*/ 463963 h 927927"/>
                <a:gd name="connsiteX0" fmla="*/ 7388326 w 8084504"/>
                <a:gd name="connsiteY0" fmla="*/ 927927 h 927927"/>
                <a:gd name="connsiteX1" fmla="*/ 16113 w 8084504"/>
                <a:gd name="connsiteY1" fmla="*/ 927927 h 927927"/>
                <a:gd name="connsiteX2" fmla="*/ 1127100 w 8084504"/>
                <a:gd name="connsiteY2" fmla="*/ 463963 h 927927"/>
                <a:gd name="connsiteX3" fmla="*/ 15042 w 8084504"/>
                <a:gd name="connsiteY3" fmla="*/ 51020 h 927927"/>
                <a:gd name="connsiteX4" fmla="*/ 154758 w 8084504"/>
                <a:gd name="connsiteY4" fmla="*/ 0 h 927927"/>
                <a:gd name="connsiteX5" fmla="*/ 6738564 w 8084504"/>
                <a:gd name="connsiteY5" fmla="*/ 0 h 927927"/>
                <a:gd name="connsiteX6" fmla="*/ 7008854 w 8084504"/>
                <a:gd name="connsiteY6" fmla="*/ 51020 h 927927"/>
                <a:gd name="connsiteX7" fmla="*/ 8084504 w 8084504"/>
                <a:gd name="connsiteY7" fmla="*/ 463963 h 927927"/>
                <a:gd name="connsiteX0" fmla="*/ 7388326 w 8084504"/>
                <a:gd name="connsiteY0" fmla="*/ 927927 h 927927"/>
                <a:gd name="connsiteX1" fmla="*/ 16113 w 8084504"/>
                <a:gd name="connsiteY1" fmla="*/ 927927 h 927927"/>
                <a:gd name="connsiteX2" fmla="*/ 1127100 w 8084504"/>
                <a:gd name="connsiteY2" fmla="*/ 463963 h 927927"/>
                <a:gd name="connsiteX3" fmla="*/ 15042 w 8084504"/>
                <a:gd name="connsiteY3" fmla="*/ 51020 h 927927"/>
                <a:gd name="connsiteX4" fmla="*/ 154758 w 8084504"/>
                <a:gd name="connsiteY4" fmla="*/ 0 h 927927"/>
                <a:gd name="connsiteX5" fmla="*/ 6738564 w 8084504"/>
                <a:gd name="connsiteY5" fmla="*/ 0 h 927927"/>
                <a:gd name="connsiteX6" fmla="*/ 7120629 w 8084504"/>
                <a:gd name="connsiteY6" fmla="*/ 51020 h 927927"/>
                <a:gd name="connsiteX7" fmla="*/ 8084504 w 8084504"/>
                <a:gd name="connsiteY7" fmla="*/ 463963 h 927927"/>
                <a:gd name="connsiteX0" fmla="*/ 7388326 w 8232688"/>
                <a:gd name="connsiteY0" fmla="*/ 927927 h 927927"/>
                <a:gd name="connsiteX1" fmla="*/ 16113 w 8232688"/>
                <a:gd name="connsiteY1" fmla="*/ 927927 h 927927"/>
                <a:gd name="connsiteX2" fmla="*/ 1127100 w 8232688"/>
                <a:gd name="connsiteY2" fmla="*/ 463963 h 927927"/>
                <a:gd name="connsiteX3" fmla="*/ 15042 w 8232688"/>
                <a:gd name="connsiteY3" fmla="*/ 51020 h 927927"/>
                <a:gd name="connsiteX4" fmla="*/ 154758 w 8232688"/>
                <a:gd name="connsiteY4" fmla="*/ 0 h 927927"/>
                <a:gd name="connsiteX5" fmla="*/ 6738564 w 8232688"/>
                <a:gd name="connsiteY5" fmla="*/ 0 h 927927"/>
                <a:gd name="connsiteX6" fmla="*/ 7120629 w 8232688"/>
                <a:gd name="connsiteY6" fmla="*/ 51020 h 927927"/>
                <a:gd name="connsiteX7" fmla="*/ 8232688 w 8232688"/>
                <a:gd name="connsiteY7" fmla="*/ 463963 h 927927"/>
                <a:gd name="connsiteX0" fmla="*/ 7388326 w 8232688"/>
                <a:gd name="connsiteY0" fmla="*/ 927927 h 927927"/>
                <a:gd name="connsiteX1" fmla="*/ 16113 w 8232688"/>
                <a:gd name="connsiteY1" fmla="*/ 927927 h 927927"/>
                <a:gd name="connsiteX2" fmla="*/ 1127100 w 8232688"/>
                <a:gd name="connsiteY2" fmla="*/ 463963 h 927927"/>
                <a:gd name="connsiteX3" fmla="*/ 15042 w 8232688"/>
                <a:gd name="connsiteY3" fmla="*/ 51020 h 927927"/>
                <a:gd name="connsiteX4" fmla="*/ 154758 w 8232688"/>
                <a:gd name="connsiteY4" fmla="*/ 0 h 927927"/>
                <a:gd name="connsiteX5" fmla="*/ 6738564 w 8232688"/>
                <a:gd name="connsiteY5" fmla="*/ 0 h 927927"/>
                <a:gd name="connsiteX6" fmla="*/ 7120629 w 8232688"/>
                <a:gd name="connsiteY6" fmla="*/ 51020 h 927927"/>
                <a:gd name="connsiteX7" fmla="*/ 8232688 w 8232688"/>
                <a:gd name="connsiteY7" fmla="*/ 463963 h 927927"/>
                <a:gd name="connsiteX0" fmla="*/ 7388326 w 8232688"/>
                <a:gd name="connsiteY0" fmla="*/ 927927 h 927927"/>
                <a:gd name="connsiteX1" fmla="*/ 16113 w 8232688"/>
                <a:gd name="connsiteY1" fmla="*/ 927927 h 927927"/>
                <a:gd name="connsiteX2" fmla="*/ 1127100 w 8232688"/>
                <a:gd name="connsiteY2" fmla="*/ 463963 h 927927"/>
                <a:gd name="connsiteX3" fmla="*/ 15042 w 8232688"/>
                <a:gd name="connsiteY3" fmla="*/ 51020 h 927927"/>
                <a:gd name="connsiteX4" fmla="*/ 154758 w 8232688"/>
                <a:gd name="connsiteY4" fmla="*/ 0 h 927927"/>
                <a:gd name="connsiteX5" fmla="*/ 6738564 w 8232688"/>
                <a:gd name="connsiteY5" fmla="*/ 0 h 927927"/>
                <a:gd name="connsiteX6" fmla="*/ 7120629 w 8232688"/>
                <a:gd name="connsiteY6" fmla="*/ 51020 h 927927"/>
                <a:gd name="connsiteX7" fmla="*/ 8232688 w 8232688"/>
                <a:gd name="connsiteY7" fmla="*/ 463963 h 927927"/>
                <a:gd name="connsiteX0" fmla="*/ 7388326 w 8232688"/>
                <a:gd name="connsiteY0" fmla="*/ 927927 h 927927"/>
                <a:gd name="connsiteX1" fmla="*/ 16113 w 8232688"/>
                <a:gd name="connsiteY1" fmla="*/ 927927 h 927927"/>
                <a:gd name="connsiteX2" fmla="*/ 1127100 w 8232688"/>
                <a:gd name="connsiteY2" fmla="*/ 463963 h 927927"/>
                <a:gd name="connsiteX3" fmla="*/ 15042 w 8232688"/>
                <a:gd name="connsiteY3" fmla="*/ 51020 h 927927"/>
                <a:gd name="connsiteX4" fmla="*/ 154758 w 8232688"/>
                <a:gd name="connsiteY4" fmla="*/ 0 h 927927"/>
                <a:gd name="connsiteX5" fmla="*/ 6841196 w 8232688"/>
                <a:gd name="connsiteY5" fmla="*/ 0 h 927927"/>
                <a:gd name="connsiteX6" fmla="*/ 7120629 w 8232688"/>
                <a:gd name="connsiteY6" fmla="*/ 51020 h 927927"/>
                <a:gd name="connsiteX7" fmla="*/ 8232688 w 8232688"/>
                <a:gd name="connsiteY7" fmla="*/ 463963 h 927927"/>
                <a:gd name="connsiteX0" fmla="*/ 7512910 w 8232688"/>
                <a:gd name="connsiteY0" fmla="*/ 927927 h 927927"/>
                <a:gd name="connsiteX1" fmla="*/ 16113 w 8232688"/>
                <a:gd name="connsiteY1" fmla="*/ 927927 h 927927"/>
                <a:gd name="connsiteX2" fmla="*/ 1127100 w 8232688"/>
                <a:gd name="connsiteY2" fmla="*/ 463963 h 927927"/>
                <a:gd name="connsiteX3" fmla="*/ 15042 w 8232688"/>
                <a:gd name="connsiteY3" fmla="*/ 51020 h 927927"/>
                <a:gd name="connsiteX4" fmla="*/ 154758 w 8232688"/>
                <a:gd name="connsiteY4" fmla="*/ 0 h 927927"/>
                <a:gd name="connsiteX5" fmla="*/ 6841196 w 8232688"/>
                <a:gd name="connsiteY5" fmla="*/ 0 h 927927"/>
                <a:gd name="connsiteX6" fmla="*/ 7120629 w 8232688"/>
                <a:gd name="connsiteY6" fmla="*/ 51020 h 927927"/>
                <a:gd name="connsiteX7" fmla="*/ 8232688 w 8232688"/>
                <a:gd name="connsiteY7" fmla="*/ 463963 h 927927"/>
                <a:gd name="connsiteX0" fmla="*/ 7512910 w 8232688"/>
                <a:gd name="connsiteY0" fmla="*/ 927927 h 927927"/>
                <a:gd name="connsiteX1" fmla="*/ 16113 w 8232688"/>
                <a:gd name="connsiteY1" fmla="*/ 927927 h 927927"/>
                <a:gd name="connsiteX2" fmla="*/ 1127100 w 8232688"/>
                <a:gd name="connsiteY2" fmla="*/ 463963 h 927927"/>
                <a:gd name="connsiteX3" fmla="*/ 15042 w 8232688"/>
                <a:gd name="connsiteY3" fmla="*/ 51020 h 927927"/>
                <a:gd name="connsiteX4" fmla="*/ 154758 w 8232688"/>
                <a:gd name="connsiteY4" fmla="*/ 0 h 927927"/>
                <a:gd name="connsiteX5" fmla="*/ 6841196 w 8232688"/>
                <a:gd name="connsiteY5" fmla="*/ 0 h 927927"/>
                <a:gd name="connsiteX6" fmla="*/ 7120629 w 8232688"/>
                <a:gd name="connsiteY6" fmla="*/ 51020 h 927927"/>
                <a:gd name="connsiteX7" fmla="*/ 8232688 w 8232688"/>
                <a:gd name="connsiteY7" fmla="*/ 463963 h 927927"/>
                <a:gd name="connsiteX0" fmla="*/ 7512910 w 8232688"/>
                <a:gd name="connsiteY0" fmla="*/ 927927 h 927927"/>
                <a:gd name="connsiteX1" fmla="*/ 16113 w 8232688"/>
                <a:gd name="connsiteY1" fmla="*/ 927927 h 927927"/>
                <a:gd name="connsiteX2" fmla="*/ 1191512 w 8232688"/>
                <a:gd name="connsiteY2" fmla="*/ 463963 h 927927"/>
                <a:gd name="connsiteX3" fmla="*/ 15042 w 8232688"/>
                <a:gd name="connsiteY3" fmla="*/ 51020 h 927927"/>
                <a:gd name="connsiteX4" fmla="*/ 154758 w 8232688"/>
                <a:gd name="connsiteY4" fmla="*/ 0 h 927927"/>
                <a:gd name="connsiteX5" fmla="*/ 6841196 w 8232688"/>
                <a:gd name="connsiteY5" fmla="*/ 0 h 927927"/>
                <a:gd name="connsiteX6" fmla="*/ 7120629 w 8232688"/>
                <a:gd name="connsiteY6" fmla="*/ 51020 h 927927"/>
                <a:gd name="connsiteX7" fmla="*/ 8232688 w 8232688"/>
                <a:gd name="connsiteY7" fmla="*/ 463963 h 927927"/>
                <a:gd name="connsiteX0" fmla="*/ 7512910 w 8232688"/>
                <a:gd name="connsiteY0" fmla="*/ 927927 h 927927"/>
                <a:gd name="connsiteX1" fmla="*/ 16113 w 8232688"/>
                <a:gd name="connsiteY1" fmla="*/ 927927 h 927927"/>
                <a:gd name="connsiteX2" fmla="*/ 1191512 w 8232688"/>
                <a:gd name="connsiteY2" fmla="*/ 463963 h 927927"/>
                <a:gd name="connsiteX3" fmla="*/ 15042 w 8232688"/>
                <a:gd name="connsiteY3" fmla="*/ 51020 h 927927"/>
                <a:gd name="connsiteX4" fmla="*/ 154758 w 8232688"/>
                <a:gd name="connsiteY4" fmla="*/ 0 h 927927"/>
                <a:gd name="connsiteX5" fmla="*/ 6841196 w 8232688"/>
                <a:gd name="connsiteY5" fmla="*/ 0 h 927927"/>
                <a:gd name="connsiteX6" fmla="*/ 7120629 w 8232688"/>
                <a:gd name="connsiteY6" fmla="*/ 51020 h 927927"/>
                <a:gd name="connsiteX7" fmla="*/ 8232688 w 8232688"/>
                <a:gd name="connsiteY7" fmla="*/ 463963 h 927927"/>
                <a:gd name="connsiteX0" fmla="*/ 7512910 w 8232688"/>
                <a:gd name="connsiteY0" fmla="*/ 927927 h 927927"/>
                <a:gd name="connsiteX1" fmla="*/ 16113 w 8232688"/>
                <a:gd name="connsiteY1" fmla="*/ 927927 h 927927"/>
                <a:gd name="connsiteX2" fmla="*/ 1191512 w 8232688"/>
                <a:gd name="connsiteY2" fmla="*/ 463963 h 927927"/>
                <a:gd name="connsiteX3" fmla="*/ 15042 w 8232688"/>
                <a:gd name="connsiteY3" fmla="*/ 51020 h 927927"/>
                <a:gd name="connsiteX4" fmla="*/ 154758 w 8232688"/>
                <a:gd name="connsiteY4" fmla="*/ 0 h 927927"/>
                <a:gd name="connsiteX5" fmla="*/ 6841196 w 8232688"/>
                <a:gd name="connsiteY5" fmla="*/ 0 h 927927"/>
                <a:gd name="connsiteX6" fmla="*/ 7120629 w 8232688"/>
                <a:gd name="connsiteY6" fmla="*/ 51020 h 927927"/>
                <a:gd name="connsiteX7" fmla="*/ 8232688 w 8232688"/>
                <a:gd name="connsiteY7" fmla="*/ 463963 h 927927"/>
                <a:gd name="connsiteX0" fmla="*/ 7514116 w 8233894"/>
                <a:gd name="connsiteY0" fmla="*/ 927927 h 927927"/>
                <a:gd name="connsiteX1" fmla="*/ 17319 w 8233894"/>
                <a:gd name="connsiteY1" fmla="*/ 927927 h 927927"/>
                <a:gd name="connsiteX2" fmla="*/ 1192718 w 8233894"/>
                <a:gd name="connsiteY2" fmla="*/ 463963 h 927927"/>
                <a:gd name="connsiteX3" fmla="*/ 16248 w 8233894"/>
                <a:gd name="connsiteY3" fmla="*/ 51020 h 927927"/>
                <a:gd name="connsiteX4" fmla="*/ 155964 w 8233894"/>
                <a:gd name="connsiteY4" fmla="*/ 0 h 927927"/>
                <a:gd name="connsiteX5" fmla="*/ 6842402 w 8233894"/>
                <a:gd name="connsiteY5" fmla="*/ 0 h 927927"/>
                <a:gd name="connsiteX6" fmla="*/ 7121835 w 8233894"/>
                <a:gd name="connsiteY6" fmla="*/ 51020 h 927927"/>
                <a:gd name="connsiteX7" fmla="*/ 8233894 w 8233894"/>
                <a:gd name="connsiteY7" fmla="*/ 463963 h 927927"/>
                <a:gd name="connsiteX0" fmla="*/ 7513837 w 8233615"/>
                <a:gd name="connsiteY0" fmla="*/ 927927 h 927927"/>
                <a:gd name="connsiteX1" fmla="*/ 17040 w 8233615"/>
                <a:gd name="connsiteY1" fmla="*/ 927927 h 927927"/>
                <a:gd name="connsiteX2" fmla="*/ 1192439 w 8233615"/>
                <a:gd name="connsiteY2" fmla="*/ 463963 h 927927"/>
                <a:gd name="connsiteX3" fmla="*/ 15969 w 8233615"/>
                <a:gd name="connsiteY3" fmla="*/ 51020 h 927927"/>
                <a:gd name="connsiteX4" fmla="*/ 155685 w 8233615"/>
                <a:gd name="connsiteY4" fmla="*/ 0 h 927927"/>
                <a:gd name="connsiteX5" fmla="*/ 6842123 w 8233615"/>
                <a:gd name="connsiteY5" fmla="*/ 0 h 927927"/>
                <a:gd name="connsiteX6" fmla="*/ 7121556 w 8233615"/>
                <a:gd name="connsiteY6" fmla="*/ 51020 h 927927"/>
                <a:gd name="connsiteX7" fmla="*/ 8233615 w 8233615"/>
                <a:gd name="connsiteY7" fmla="*/ 463963 h 927927"/>
                <a:gd name="connsiteX0" fmla="*/ 7513781 w 8233559"/>
                <a:gd name="connsiteY0" fmla="*/ 927927 h 927927"/>
                <a:gd name="connsiteX1" fmla="*/ 16984 w 8233559"/>
                <a:gd name="connsiteY1" fmla="*/ 927927 h 927927"/>
                <a:gd name="connsiteX2" fmla="*/ 1192383 w 8233559"/>
                <a:gd name="connsiteY2" fmla="*/ 463963 h 927927"/>
                <a:gd name="connsiteX3" fmla="*/ 15913 w 8233559"/>
                <a:gd name="connsiteY3" fmla="*/ 51020 h 927927"/>
                <a:gd name="connsiteX4" fmla="*/ 163722 w 8233559"/>
                <a:gd name="connsiteY4" fmla="*/ 0 h 927927"/>
                <a:gd name="connsiteX5" fmla="*/ 6842067 w 8233559"/>
                <a:gd name="connsiteY5" fmla="*/ 0 h 927927"/>
                <a:gd name="connsiteX6" fmla="*/ 7121500 w 8233559"/>
                <a:gd name="connsiteY6" fmla="*/ 51020 h 927927"/>
                <a:gd name="connsiteX7" fmla="*/ 8233559 w 8233559"/>
                <a:gd name="connsiteY7" fmla="*/ 463963 h 927927"/>
                <a:gd name="connsiteX0" fmla="*/ 7513781 w 8233559"/>
                <a:gd name="connsiteY0" fmla="*/ 927927 h 927927"/>
                <a:gd name="connsiteX1" fmla="*/ 16984 w 8233559"/>
                <a:gd name="connsiteY1" fmla="*/ 927927 h 927927"/>
                <a:gd name="connsiteX2" fmla="*/ 1192383 w 8233559"/>
                <a:gd name="connsiteY2" fmla="*/ 463963 h 927927"/>
                <a:gd name="connsiteX3" fmla="*/ 15913 w 8233559"/>
                <a:gd name="connsiteY3" fmla="*/ 51020 h 927927"/>
                <a:gd name="connsiteX4" fmla="*/ 163722 w 8233559"/>
                <a:gd name="connsiteY4" fmla="*/ 0 h 927927"/>
                <a:gd name="connsiteX5" fmla="*/ 6842067 w 8233559"/>
                <a:gd name="connsiteY5" fmla="*/ 0 h 927927"/>
                <a:gd name="connsiteX6" fmla="*/ 7239749 w 8233559"/>
                <a:gd name="connsiteY6" fmla="*/ 51020 h 927927"/>
                <a:gd name="connsiteX7" fmla="*/ 8233559 w 8233559"/>
                <a:gd name="connsiteY7" fmla="*/ 463963 h 927927"/>
                <a:gd name="connsiteX0" fmla="*/ 7513781 w 8416224"/>
                <a:gd name="connsiteY0" fmla="*/ 927927 h 927927"/>
                <a:gd name="connsiteX1" fmla="*/ 16984 w 8416224"/>
                <a:gd name="connsiteY1" fmla="*/ 927927 h 927927"/>
                <a:gd name="connsiteX2" fmla="*/ 1192383 w 8416224"/>
                <a:gd name="connsiteY2" fmla="*/ 463963 h 927927"/>
                <a:gd name="connsiteX3" fmla="*/ 15913 w 8416224"/>
                <a:gd name="connsiteY3" fmla="*/ 51020 h 927927"/>
                <a:gd name="connsiteX4" fmla="*/ 163722 w 8416224"/>
                <a:gd name="connsiteY4" fmla="*/ 0 h 927927"/>
                <a:gd name="connsiteX5" fmla="*/ 6842067 w 8416224"/>
                <a:gd name="connsiteY5" fmla="*/ 0 h 927927"/>
                <a:gd name="connsiteX6" fmla="*/ 7239749 w 8416224"/>
                <a:gd name="connsiteY6" fmla="*/ 51020 h 927927"/>
                <a:gd name="connsiteX7" fmla="*/ 8416224 w 8416224"/>
                <a:gd name="connsiteY7" fmla="*/ 463963 h 927927"/>
                <a:gd name="connsiteX0" fmla="*/ 7513781 w 8416224"/>
                <a:gd name="connsiteY0" fmla="*/ 927927 h 927927"/>
                <a:gd name="connsiteX1" fmla="*/ 16984 w 8416224"/>
                <a:gd name="connsiteY1" fmla="*/ 927927 h 927927"/>
                <a:gd name="connsiteX2" fmla="*/ 1192383 w 8416224"/>
                <a:gd name="connsiteY2" fmla="*/ 463963 h 927927"/>
                <a:gd name="connsiteX3" fmla="*/ 15913 w 8416224"/>
                <a:gd name="connsiteY3" fmla="*/ 51020 h 927927"/>
                <a:gd name="connsiteX4" fmla="*/ 163722 w 8416224"/>
                <a:gd name="connsiteY4" fmla="*/ 0 h 927927"/>
                <a:gd name="connsiteX5" fmla="*/ 6842067 w 8416224"/>
                <a:gd name="connsiteY5" fmla="*/ 0 h 927927"/>
                <a:gd name="connsiteX6" fmla="*/ 7239749 w 8416224"/>
                <a:gd name="connsiteY6" fmla="*/ 51020 h 927927"/>
                <a:gd name="connsiteX7" fmla="*/ 8416224 w 8416224"/>
                <a:gd name="connsiteY7" fmla="*/ 463963 h 927927"/>
                <a:gd name="connsiteX0" fmla="*/ 7513781 w 8416224"/>
                <a:gd name="connsiteY0" fmla="*/ 927927 h 927927"/>
                <a:gd name="connsiteX1" fmla="*/ 16984 w 8416224"/>
                <a:gd name="connsiteY1" fmla="*/ 927927 h 927927"/>
                <a:gd name="connsiteX2" fmla="*/ 1192383 w 8416224"/>
                <a:gd name="connsiteY2" fmla="*/ 463963 h 927927"/>
                <a:gd name="connsiteX3" fmla="*/ 15913 w 8416224"/>
                <a:gd name="connsiteY3" fmla="*/ 51020 h 927927"/>
                <a:gd name="connsiteX4" fmla="*/ 163722 w 8416224"/>
                <a:gd name="connsiteY4" fmla="*/ 0 h 927927"/>
                <a:gd name="connsiteX5" fmla="*/ 6842067 w 8416224"/>
                <a:gd name="connsiteY5" fmla="*/ 0 h 927927"/>
                <a:gd name="connsiteX6" fmla="*/ 7239749 w 8416224"/>
                <a:gd name="connsiteY6" fmla="*/ 51020 h 927927"/>
                <a:gd name="connsiteX7" fmla="*/ 8416224 w 8416224"/>
                <a:gd name="connsiteY7" fmla="*/ 463963 h 927927"/>
                <a:gd name="connsiteX0" fmla="*/ 7513781 w 8416224"/>
                <a:gd name="connsiteY0" fmla="*/ 927927 h 927927"/>
                <a:gd name="connsiteX1" fmla="*/ 16984 w 8416224"/>
                <a:gd name="connsiteY1" fmla="*/ 927927 h 927927"/>
                <a:gd name="connsiteX2" fmla="*/ 1192383 w 8416224"/>
                <a:gd name="connsiteY2" fmla="*/ 463963 h 927927"/>
                <a:gd name="connsiteX3" fmla="*/ 15913 w 8416224"/>
                <a:gd name="connsiteY3" fmla="*/ 51020 h 927927"/>
                <a:gd name="connsiteX4" fmla="*/ 163722 w 8416224"/>
                <a:gd name="connsiteY4" fmla="*/ 0 h 927927"/>
                <a:gd name="connsiteX5" fmla="*/ 6944130 w 8416224"/>
                <a:gd name="connsiteY5" fmla="*/ 0 h 927927"/>
                <a:gd name="connsiteX6" fmla="*/ 7239749 w 8416224"/>
                <a:gd name="connsiteY6" fmla="*/ 51020 h 927927"/>
                <a:gd name="connsiteX7" fmla="*/ 8416224 w 8416224"/>
                <a:gd name="connsiteY7" fmla="*/ 463963 h 927927"/>
                <a:gd name="connsiteX0" fmla="*/ 7654686 w 8416224"/>
                <a:gd name="connsiteY0" fmla="*/ 927927 h 927927"/>
                <a:gd name="connsiteX1" fmla="*/ 16984 w 8416224"/>
                <a:gd name="connsiteY1" fmla="*/ 927927 h 927927"/>
                <a:gd name="connsiteX2" fmla="*/ 1192383 w 8416224"/>
                <a:gd name="connsiteY2" fmla="*/ 463963 h 927927"/>
                <a:gd name="connsiteX3" fmla="*/ 15913 w 8416224"/>
                <a:gd name="connsiteY3" fmla="*/ 51020 h 927927"/>
                <a:gd name="connsiteX4" fmla="*/ 163722 w 8416224"/>
                <a:gd name="connsiteY4" fmla="*/ 0 h 927927"/>
                <a:gd name="connsiteX5" fmla="*/ 6944130 w 8416224"/>
                <a:gd name="connsiteY5" fmla="*/ 0 h 927927"/>
                <a:gd name="connsiteX6" fmla="*/ 7239749 w 8416224"/>
                <a:gd name="connsiteY6" fmla="*/ 51020 h 927927"/>
                <a:gd name="connsiteX7" fmla="*/ 8416224 w 8416224"/>
                <a:gd name="connsiteY7" fmla="*/ 463963 h 927927"/>
                <a:gd name="connsiteX0" fmla="*/ 7654686 w 8416224"/>
                <a:gd name="connsiteY0" fmla="*/ 927927 h 927927"/>
                <a:gd name="connsiteX1" fmla="*/ 16984 w 8416224"/>
                <a:gd name="connsiteY1" fmla="*/ 927927 h 927927"/>
                <a:gd name="connsiteX2" fmla="*/ 1192383 w 8416224"/>
                <a:gd name="connsiteY2" fmla="*/ 463963 h 927927"/>
                <a:gd name="connsiteX3" fmla="*/ 15912 w 8416224"/>
                <a:gd name="connsiteY3" fmla="*/ 51020 h 927927"/>
                <a:gd name="connsiteX4" fmla="*/ 163722 w 8416224"/>
                <a:gd name="connsiteY4" fmla="*/ 0 h 927927"/>
                <a:gd name="connsiteX5" fmla="*/ 6944130 w 8416224"/>
                <a:gd name="connsiteY5" fmla="*/ 0 h 927927"/>
                <a:gd name="connsiteX6" fmla="*/ 7239749 w 8416224"/>
                <a:gd name="connsiteY6" fmla="*/ 51020 h 927927"/>
                <a:gd name="connsiteX7" fmla="*/ 8416224 w 8416224"/>
                <a:gd name="connsiteY7" fmla="*/ 463963 h 927927"/>
                <a:gd name="connsiteX0" fmla="*/ 7654686 w 8416224"/>
                <a:gd name="connsiteY0" fmla="*/ 927927 h 927927"/>
                <a:gd name="connsiteX1" fmla="*/ 16984 w 8416224"/>
                <a:gd name="connsiteY1" fmla="*/ 927927 h 927927"/>
                <a:gd name="connsiteX2" fmla="*/ 1192382 w 8416224"/>
                <a:gd name="connsiteY2" fmla="*/ 463963 h 927927"/>
                <a:gd name="connsiteX3" fmla="*/ 15912 w 8416224"/>
                <a:gd name="connsiteY3" fmla="*/ 51020 h 927927"/>
                <a:gd name="connsiteX4" fmla="*/ 163722 w 8416224"/>
                <a:gd name="connsiteY4" fmla="*/ 0 h 927927"/>
                <a:gd name="connsiteX5" fmla="*/ 6944130 w 8416224"/>
                <a:gd name="connsiteY5" fmla="*/ 0 h 927927"/>
                <a:gd name="connsiteX6" fmla="*/ 7239749 w 8416224"/>
                <a:gd name="connsiteY6" fmla="*/ 51020 h 927927"/>
                <a:gd name="connsiteX7" fmla="*/ 8416224 w 8416224"/>
                <a:gd name="connsiteY7" fmla="*/ 463963 h 927927"/>
                <a:gd name="connsiteX0" fmla="*/ 7654686 w 8416224"/>
                <a:gd name="connsiteY0" fmla="*/ 927927 h 927927"/>
                <a:gd name="connsiteX1" fmla="*/ 16984 w 8416224"/>
                <a:gd name="connsiteY1" fmla="*/ 927927 h 927927"/>
                <a:gd name="connsiteX2" fmla="*/ 1192382 w 8416224"/>
                <a:gd name="connsiteY2" fmla="*/ 463963 h 927927"/>
                <a:gd name="connsiteX3" fmla="*/ 15912 w 8416224"/>
                <a:gd name="connsiteY3" fmla="*/ 51020 h 927927"/>
                <a:gd name="connsiteX4" fmla="*/ 163722 w 8416224"/>
                <a:gd name="connsiteY4" fmla="*/ 0 h 927927"/>
                <a:gd name="connsiteX5" fmla="*/ 6944130 w 8416224"/>
                <a:gd name="connsiteY5" fmla="*/ 0 h 927927"/>
                <a:gd name="connsiteX6" fmla="*/ 7239749 w 8416224"/>
                <a:gd name="connsiteY6" fmla="*/ 51020 h 927927"/>
                <a:gd name="connsiteX7" fmla="*/ 8416224 w 8416224"/>
                <a:gd name="connsiteY7" fmla="*/ 463963 h 927927"/>
                <a:gd name="connsiteX0" fmla="*/ 7654686 w 8416224"/>
                <a:gd name="connsiteY0" fmla="*/ 927927 h 927927"/>
                <a:gd name="connsiteX1" fmla="*/ 16984 w 8416224"/>
                <a:gd name="connsiteY1" fmla="*/ 927927 h 927927"/>
                <a:gd name="connsiteX2" fmla="*/ 1192382 w 8416224"/>
                <a:gd name="connsiteY2" fmla="*/ 463963 h 927927"/>
                <a:gd name="connsiteX3" fmla="*/ 15912 w 8416224"/>
                <a:gd name="connsiteY3" fmla="*/ 51020 h 927927"/>
                <a:gd name="connsiteX4" fmla="*/ 163722 w 8416224"/>
                <a:gd name="connsiteY4" fmla="*/ 0 h 927927"/>
                <a:gd name="connsiteX5" fmla="*/ 6944130 w 8416224"/>
                <a:gd name="connsiteY5" fmla="*/ 0 h 927927"/>
                <a:gd name="connsiteX6" fmla="*/ 7239749 w 8416224"/>
                <a:gd name="connsiteY6" fmla="*/ 51020 h 927927"/>
                <a:gd name="connsiteX7" fmla="*/ 8416224 w 8416224"/>
                <a:gd name="connsiteY7" fmla="*/ 463963 h 927927"/>
                <a:gd name="connsiteX0" fmla="*/ 7654686 w 8416224"/>
                <a:gd name="connsiteY0" fmla="*/ 927927 h 927927"/>
                <a:gd name="connsiteX1" fmla="*/ 16984 w 8416224"/>
                <a:gd name="connsiteY1" fmla="*/ 927927 h 927927"/>
                <a:gd name="connsiteX2" fmla="*/ 1192382 w 8416224"/>
                <a:gd name="connsiteY2" fmla="*/ 463963 h 927927"/>
                <a:gd name="connsiteX3" fmla="*/ 15912 w 8416224"/>
                <a:gd name="connsiteY3" fmla="*/ 51020 h 927927"/>
                <a:gd name="connsiteX4" fmla="*/ 163722 w 8416224"/>
                <a:gd name="connsiteY4" fmla="*/ 0 h 927927"/>
                <a:gd name="connsiteX5" fmla="*/ 6944130 w 8416224"/>
                <a:gd name="connsiteY5" fmla="*/ 0 h 927927"/>
                <a:gd name="connsiteX6" fmla="*/ 7239749 w 8416224"/>
                <a:gd name="connsiteY6" fmla="*/ 51020 h 927927"/>
                <a:gd name="connsiteX7" fmla="*/ 8416224 w 8416224"/>
                <a:gd name="connsiteY7" fmla="*/ 463963 h 927927"/>
                <a:gd name="connsiteX0" fmla="*/ 7654686 w 8416224"/>
                <a:gd name="connsiteY0" fmla="*/ 927927 h 927927"/>
                <a:gd name="connsiteX1" fmla="*/ 16984 w 8416224"/>
                <a:gd name="connsiteY1" fmla="*/ 927927 h 927927"/>
                <a:gd name="connsiteX2" fmla="*/ 1192382 w 8416224"/>
                <a:gd name="connsiteY2" fmla="*/ 463963 h 927927"/>
                <a:gd name="connsiteX3" fmla="*/ 15912 w 8416224"/>
                <a:gd name="connsiteY3" fmla="*/ 51020 h 927927"/>
                <a:gd name="connsiteX4" fmla="*/ 163722 w 8416224"/>
                <a:gd name="connsiteY4" fmla="*/ 0 h 927927"/>
                <a:gd name="connsiteX5" fmla="*/ 6944130 w 8416224"/>
                <a:gd name="connsiteY5" fmla="*/ 0 h 927927"/>
                <a:gd name="connsiteX6" fmla="*/ 7239749 w 8416224"/>
                <a:gd name="connsiteY6" fmla="*/ 51020 h 927927"/>
                <a:gd name="connsiteX7" fmla="*/ 8416224 w 8416224"/>
                <a:gd name="connsiteY7" fmla="*/ 463963 h 927927"/>
                <a:gd name="connsiteX0" fmla="*/ 7654686 w 8416224"/>
                <a:gd name="connsiteY0" fmla="*/ 927927 h 927927"/>
                <a:gd name="connsiteX1" fmla="*/ 16984 w 8416224"/>
                <a:gd name="connsiteY1" fmla="*/ 927927 h 927927"/>
                <a:gd name="connsiteX2" fmla="*/ 1192382 w 8416224"/>
                <a:gd name="connsiteY2" fmla="*/ 463963 h 927927"/>
                <a:gd name="connsiteX3" fmla="*/ 15912 w 8416224"/>
                <a:gd name="connsiteY3" fmla="*/ 51020 h 927927"/>
                <a:gd name="connsiteX4" fmla="*/ 163722 w 8416224"/>
                <a:gd name="connsiteY4" fmla="*/ 0 h 927927"/>
                <a:gd name="connsiteX5" fmla="*/ 6944130 w 8416224"/>
                <a:gd name="connsiteY5" fmla="*/ 0 h 927927"/>
                <a:gd name="connsiteX6" fmla="*/ 7239749 w 8416224"/>
                <a:gd name="connsiteY6" fmla="*/ 51020 h 927927"/>
                <a:gd name="connsiteX7" fmla="*/ 8416224 w 8416224"/>
                <a:gd name="connsiteY7" fmla="*/ 463963 h 927927"/>
                <a:gd name="connsiteX0" fmla="*/ 7654686 w 8416224"/>
                <a:gd name="connsiteY0" fmla="*/ 927927 h 927927"/>
                <a:gd name="connsiteX1" fmla="*/ 16984 w 8416224"/>
                <a:gd name="connsiteY1" fmla="*/ 927927 h 927927"/>
                <a:gd name="connsiteX2" fmla="*/ 1192382 w 8416224"/>
                <a:gd name="connsiteY2" fmla="*/ 463963 h 927927"/>
                <a:gd name="connsiteX3" fmla="*/ 15912 w 8416224"/>
                <a:gd name="connsiteY3" fmla="*/ 51020 h 927927"/>
                <a:gd name="connsiteX4" fmla="*/ 163722 w 8416224"/>
                <a:gd name="connsiteY4" fmla="*/ 0 h 927927"/>
                <a:gd name="connsiteX5" fmla="*/ 6944130 w 8416224"/>
                <a:gd name="connsiteY5" fmla="*/ 0 h 927927"/>
                <a:gd name="connsiteX6" fmla="*/ 7357997 w 8416224"/>
                <a:gd name="connsiteY6" fmla="*/ 51020 h 927927"/>
                <a:gd name="connsiteX7" fmla="*/ 8416224 w 8416224"/>
                <a:gd name="connsiteY7" fmla="*/ 463963 h 927927"/>
                <a:gd name="connsiteX0" fmla="*/ 7654686 w 8534472"/>
                <a:gd name="connsiteY0" fmla="*/ 927927 h 927927"/>
                <a:gd name="connsiteX1" fmla="*/ 16984 w 8534472"/>
                <a:gd name="connsiteY1" fmla="*/ 927927 h 927927"/>
                <a:gd name="connsiteX2" fmla="*/ 1192382 w 8534472"/>
                <a:gd name="connsiteY2" fmla="*/ 463963 h 927927"/>
                <a:gd name="connsiteX3" fmla="*/ 15912 w 8534472"/>
                <a:gd name="connsiteY3" fmla="*/ 51020 h 927927"/>
                <a:gd name="connsiteX4" fmla="*/ 163722 w 8534472"/>
                <a:gd name="connsiteY4" fmla="*/ 0 h 927927"/>
                <a:gd name="connsiteX5" fmla="*/ 6944130 w 8534472"/>
                <a:gd name="connsiteY5" fmla="*/ 0 h 927927"/>
                <a:gd name="connsiteX6" fmla="*/ 7357997 w 8534472"/>
                <a:gd name="connsiteY6" fmla="*/ 51020 h 927927"/>
                <a:gd name="connsiteX7" fmla="*/ 8534472 w 8534472"/>
                <a:gd name="connsiteY7" fmla="*/ 463963 h 927927"/>
                <a:gd name="connsiteX0" fmla="*/ 7654686 w 8534472"/>
                <a:gd name="connsiteY0" fmla="*/ 927927 h 927927"/>
                <a:gd name="connsiteX1" fmla="*/ 16984 w 8534472"/>
                <a:gd name="connsiteY1" fmla="*/ 927927 h 927927"/>
                <a:gd name="connsiteX2" fmla="*/ 1192382 w 8534472"/>
                <a:gd name="connsiteY2" fmla="*/ 463963 h 927927"/>
                <a:gd name="connsiteX3" fmla="*/ 15912 w 8534472"/>
                <a:gd name="connsiteY3" fmla="*/ 51020 h 927927"/>
                <a:gd name="connsiteX4" fmla="*/ 163722 w 8534472"/>
                <a:gd name="connsiteY4" fmla="*/ 0 h 927927"/>
                <a:gd name="connsiteX5" fmla="*/ 6944130 w 8534472"/>
                <a:gd name="connsiteY5" fmla="*/ 0 h 927927"/>
                <a:gd name="connsiteX6" fmla="*/ 7357997 w 8534472"/>
                <a:gd name="connsiteY6" fmla="*/ 51020 h 927927"/>
                <a:gd name="connsiteX7" fmla="*/ 8534472 w 8534472"/>
                <a:gd name="connsiteY7" fmla="*/ 463963 h 927927"/>
                <a:gd name="connsiteX0" fmla="*/ 7654686 w 8534472"/>
                <a:gd name="connsiteY0" fmla="*/ 927927 h 927927"/>
                <a:gd name="connsiteX1" fmla="*/ 16984 w 8534472"/>
                <a:gd name="connsiteY1" fmla="*/ 927927 h 927927"/>
                <a:gd name="connsiteX2" fmla="*/ 1192382 w 8534472"/>
                <a:gd name="connsiteY2" fmla="*/ 463963 h 927927"/>
                <a:gd name="connsiteX3" fmla="*/ 15912 w 8534472"/>
                <a:gd name="connsiteY3" fmla="*/ 51020 h 927927"/>
                <a:gd name="connsiteX4" fmla="*/ 163722 w 8534472"/>
                <a:gd name="connsiteY4" fmla="*/ 0 h 927927"/>
                <a:gd name="connsiteX5" fmla="*/ 6944130 w 8534472"/>
                <a:gd name="connsiteY5" fmla="*/ 0 h 927927"/>
                <a:gd name="connsiteX6" fmla="*/ 7357997 w 8534472"/>
                <a:gd name="connsiteY6" fmla="*/ 51020 h 927927"/>
                <a:gd name="connsiteX7" fmla="*/ 8534472 w 8534472"/>
                <a:gd name="connsiteY7" fmla="*/ 463963 h 927927"/>
                <a:gd name="connsiteX0" fmla="*/ 7654686 w 8534472"/>
                <a:gd name="connsiteY0" fmla="*/ 927927 h 927927"/>
                <a:gd name="connsiteX1" fmla="*/ 16984 w 8534472"/>
                <a:gd name="connsiteY1" fmla="*/ 927927 h 927927"/>
                <a:gd name="connsiteX2" fmla="*/ 1192382 w 8534472"/>
                <a:gd name="connsiteY2" fmla="*/ 463963 h 927927"/>
                <a:gd name="connsiteX3" fmla="*/ 15912 w 8534472"/>
                <a:gd name="connsiteY3" fmla="*/ 51020 h 927927"/>
                <a:gd name="connsiteX4" fmla="*/ 163722 w 8534472"/>
                <a:gd name="connsiteY4" fmla="*/ 0 h 927927"/>
                <a:gd name="connsiteX5" fmla="*/ 7062378 w 8534472"/>
                <a:gd name="connsiteY5" fmla="*/ 0 h 927927"/>
                <a:gd name="connsiteX6" fmla="*/ 7357997 w 8534472"/>
                <a:gd name="connsiteY6" fmla="*/ 51020 h 927927"/>
                <a:gd name="connsiteX7" fmla="*/ 8534472 w 8534472"/>
                <a:gd name="connsiteY7" fmla="*/ 463963 h 927927"/>
                <a:gd name="connsiteX0" fmla="*/ 7772934 w 8534472"/>
                <a:gd name="connsiteY0" fmla="*/ 927927 h 927927"/>
                <a:gd name="connsiteX1" fmla="*/ 16984 w 8534472"/>
                <a:gd name="connsiteY1" fmla="*/ 927927 h 927927"/>
                <a:gd name="connsiteX2" fmla="*/ 1192382 w 8534472"/>
                <a:gd name="connsiteY2" fmla="*/ 463963 h 927927"/>
                <a:gd name="connsiteX3" fmla="*/ 15912 w 8534472"/>
                <a:gd name="connsiteY3" fmla="*/ 51020 h 927927"/>
                <a:gd name="connsiteX4" fmla="*/ 163722 w 8534472"/>
                <a:gd name="connsiteY4" fmla="*/ 0 h 927927"/>
                <a:gd name="connsiteX5" fmla="*/ 7062378 w 8534472"/>
                <a:gd name="connsiteY5" fmla="*/ 0 h 927927"/>
                <a:gd name="connsiteX6" fmla="*/ 7357997 w 8534472"/>
                <a:gd name="connsiteY6" fmla="*/ 51020 h 927927"/>
                <a:gd name="connsiteX7" fmla="*/ 8534472 w 8534472"/>
                <a:gd name="connsiteY7" fmla="*/ 463963 h 927927"/>
                <a:gd name="connsiteX0" fmla="*/ 7772934 w 8534472"/>
                <a:gd name="connsiteY0" fmla="*/ 927927 h 927927"/>
                <a:gd name="connsiteX1" fmla="*/ 16984 w 8534472"/>
                <a:gd name="connsiteY1" fmla="*/ 927927 h 927927"/>
                <a:gd name="connsiteX2" fmla="*/ 1192382 w 8534472"/>
                <a:gd name="connsiteY2" fmla="*/ 463963 h 927927"/>
                <a:gd name="connsiteX3" fmla="*/ 15912 w 8534472"/>
                <a:gd name="connsiteY3" fmla="*/ 51020 h 927927"/>
                <a:gd name="connsiteX4" fmla="*/ 163722 w 8534472"/>
                <a:gd name="connsiteY4" fmla="*/ 0 h 927927"/>
                <a:gd name="connsiteX5" fmla="*/ 7062378 w 8534472"/>
                <a:gd name="connsiteY5" fmla="*/ 0 h 927927"/>
                <a:gd name="connsiteX6" fmla="*/ 7357997 w 8534472"/>
                <a:gd name="connsiteY6" fmla="*/ 51020 h 927927"/>
                <a:gd name="connsiteX7" fmla="*/ 8534472 w 8534472"/>
                <a:gd name="connsiteY7" fmla="*/ 463963 h 927927"/>
                <a:gd name="connsiteX0" fmla="*/ 7772934 w 8534472"/>
                <a:gd name="connsiteY0" fmla="*/ 927927 h 927927"/>
                <a:gd name="connsiteX1" fmla="*/ 16984 w 8534472"/>
                <a:gd name="connsiteY1" fmla="*/ 927927 h 927927"/>
                <a:gd name="connsiteX2" fmla="*/ 1192382 w 8534472"/>
                <a:gd name="connsiteY2" fmla="*/ 463963 h 927927"/>
                <a:gd name="connsiteX3" fmla="*/ 15912 w 8534472"/>
                <a:gd name="connsiteY3" fmla="*/ 51020 h 927927"/>
                <a:gd name="connsiteX4" fmla="*/ 163722 w 8534472"/>
                <a:gd name="connsiteY4" fmla="*/ 0 h 927927"/>
                <a:gd name="connsiteX5" fmla="*/ 7062378 w 8534472"/>
                <a:gd name="connsiteY5" fmla="*/ 0 h 927927"/>
                <a:gd name="connsiteX6" fmla="*/ 7357997 w 8534472"/>
                <a:gd name="connsiteY6" fmla="*/ 51020 h 927927"/>
                <a:gd name="connsiteX7" fmla="*/ 8534472 w 8534472"/>
                <a:gd name="connsiteY7" fmla="*/ 463963 h 927927"/>
                <a:gd name="connsiteX0" fmla="*/ 7772934 w 8534472"/>
                <a:gd name="connsiteY0" fmla="*/ 927927 h 927927"/>
                <a:gd name="connsiteX1" fmla="*/ 16984 w 8534472"/>
                <a:gd name="connsiteY1" fmla="*/ 927927 h 927927"/>
                <a:gd name="connsiteX2" fmla="*/ 1192382 w 8534472"/>
                <a:gd name="connsiteY2" fmla="*/ 463963 h 927927"/>
                <a:gd name="connsiteX3" fmla="*/ 15912 w 8534472"/>
                <a:gd name="connsiteY3" fmla="*/ 51020 h 927927"/>
                <a:gd name="connsiteX4" fmla="*/ 163722 w 8534472"/>
                <a:gd name="connsiteY4" fmla="*/ 0 h 927927"/>
                <a:gd name="connsiteX5" fmla="*/ 7062378 w 8534472"/>
                <a:gd name="connsiteY5" fmla="*/ 0 h 927927"/>
                <a:gd name="connsiteX6" fmla="*/ 7357997 w 8534472"/>
                <a:gd name="connsiteY6" fmla="*/ 51020 h 927927"/>
                <a:gd name="connsiteX7" fmla="*/ 8534472 w 8534472"/>
                <a:gd name="connsiteY7" fmla="*/ 463963 h 927927"/>
                <a:gd name="connsiteX0" fmla="*/ 7772934 w 8534472"/>
                <a:gd name="connsiteY0" fmla="*/ 927927 h 927927"/>
                <a:gd name="connsiteX1" fmla="*/ 16984 w 8534472"/>
                <a:gd name="connsiteY1" fmla="*/ 927927 h 927927"/>
                <a:gd name="connsiteX2" fmla="*/ 1192382 w 8534472"/>
                <a:gd name="connsiteY2" fmla="*/ 463963 h 927927"/>
                <a:gd name="connsiteX3" fmla="*/ 15912 w 8534472"/>
                <a:gd name="connsiteY3" fmla="*/ 51020 h 927927"/>
                <a:gd name="connsiteX4" fmla="*/ 163722 w 8534472"/>
                <a:gd name="connsiteY4" fmla="*/ 0 h 927927"/>
                <a:gd name="connsiteX5" fmla="*/ 7062378 w 8534472"/>
                <a:gd name="connsiteY5" fmla="*/ 0 h 927927"/>
                <a:gd name="connsiteX6" fmla="*/ 7357997 w 8534472"/>
                <a:gd name="connsiteY6" fmla="*/ 51020 h 927927"/>
                <a:gd name="connsiteX7" fmla="*/ 8534472 w 8534472"/>
                <a:gd name="connsiteY7" fmla="*/ 463963 h 927927"/>
                <a:gd name="connsiteX0" fmla="*/ 7772934 w 8534472"/>
                <a:gd name="connsiteY0" fmla="*/ 927927 h 927927"/>
                <a:gd name="connsiteX1" fmla="*/ 16984 w 8534472"/>
                <a:gd name="connsiteY1" fmla="*/ 927927 h 927927"/>
                <a:gd name="connsiteX2" fmla="*/ 1192382 w 8534472"/>
                <a:gd name="connsiteY2" fmla="*/ 463963 h 927927"/>
                <a:gd name="connsiteX3" fmla="*/ 15912 w 8534472"/>
                <a:gd name="connsiteY3" fmla="*/ 51020 h 927927"/>
                <a:gd name="connsiteX4" fmla="*/ 163722 w 8534472"/>
                <a:gd name="connsiteY4" fmla="*/ 0 h 927927"/>
                <a:gd name="connsiteX5" fmla="*/ 7062378 w 8534472"/>
                <a:gd name="connsiteY5" fmla="*/ 0 h 927927"/>
                <a:gd name="connsiteX6" fmla="*/ 7357997 w 8534472"/>
                <a:gd name="connsiteY6" fmla="*/ 51020 h 927927"/>
                <a:gd name="connsiteX7" fmla="*/ 8534472 w 8534472"/>
                <a:gd name="connsiteY7" fmla="*/ 463963 h 927927"/>
                <a:gd name="connsiteX0" fmla="*/ 7772934 w 8534472"/>
                <a:gd name="connsiteY0" fmla="*/ 927927 h 927927"/>
                <a:gd name="connsiteX1" fmla="*/ 16984 w 8534472"/>
                <a:gd name="connsiteY1" fmla="*/ 927927 h 927927"/>
                <a:gd name="connsiteX2" fmla="*/ 1192382 w 8534472"/>
                <a:gd name="connsiteY2" fmla="*/ 463963 h 927927"/>
                <a:gd name="connsiteX3" fmla="*/ 15912 w 8534472"/>
                <a:gd name="connsiteY3" fmla="*/ 51020 h 927927"/>
                <a:gd name="connsiteX4" fmla="*/ 163722 w 8534472"/>
                <a:gd name="connsiteY4" fmla="*/ 0 h 927927"/>
                <a:gd name="connsiteX5" fmla="*/ 7062378 w 8534472"/>
                <a:gd name="connsiteY5" fmla="*/ 0 h 927927"/>
                <a:gd name="connsiteX6" fmla="*/ 7357997 w 8534472"/>
                <a:gd name="connsiteY6" fmla="*/ 51020 h 927927"/>
                <a:gd name="connsiteX7" fmla="*/ 8534472 w 8534472"/>
                <a:gd name="connsiteY7" fmla="*/ 463963 h 927927"/>
                <a:gd name="connsiteX0" fmla="*/ 7772934 w 8534472"/>
                <a:gd name="connsiteY0" fmla="*/ 927927 h 927927"/>
                <a:gd name="connsiteX1" fmla="*/ 16984 w 8534472"/>
                <a:gd name="connsiteY1" fmla="*/ 927927 h 927927"/>
                <a:gd name="connsiteX2" fmla="*/ 1192382 w 8534472"/>
                <a:gd name="connsiteY2" fmla="*/ 463963 h 927927"/>
                <a:gd name="connsiteX3" fmla="*/ 15912 w 8534472"/>
                <a:gd name="connsiteY3" fmla="*/ 51020 h 927927"/>
                <a:gd name="connsiteX4" fmla="*/ 163722 w 8534472"/>
                <a:gd name="connsiteY4" fmla="*/ 0 h 927927"/>
                <a:gd name="connsiteX5" fmla="*/ 7062378 w 8534472"/>
                <a:gd name="connsiteY5" fmla="*/ 0 h 927927"/>
                <a:gd name="connsiteX6" fmla="*/ 7357997 w 8534472"/>
                <a:gd name="connsiteY6" fmla="*/ 51020 h 927927"/>
                <a:gd name="connsiteX7" fmla="*/ 8534472 w 8534472"/>
                <a:gd name="connsiteY7" fmla="*/ 463963 h 927927"/>
                <a:gd name="connsiteX0" fmla="*/ 7772934 w 8534472"/>
                <a:gd name="connsiteY0" fmla="*/ 927927 h 927927"/>
                <a:gd name="connsiteX1" fmla="*/ 16984 w 8534472"/>
                <a:gd name="connsiteY1" fmla="*/ 927927 h 927927"/>
                <a:gd name="connsiteX2" fmla="*/ 1192382 w 8534472"/>
                <a:gd name="connsiteY2" fmla="*/ 463963 h 927927"/>
                <a:gd name="connsiteX3" fmla="*/ 15912 w 8534472"/>
                <a:gd name="connsiteY3" fmla="*/ 51020 h 927927"/>
                <a:gd name="connsiteX4" fmla="*/ 163722 w 8534472"/>
                <a:gd name="connsiteY4" fmla="*/ 0 h 927927"/>
                <a:gd name="connsiteX5" fmla="*/ 7062378 w 8534472"/>
                <a:gd name="connsiteY5" fmla="*/ 0 h 927927"/>
                <a:gd name="connsiteX6" fmla="*/ 7476245 w 8534472"/>
                <a:gd name="connsiteY6" fmla="*/ 51020 h 927927"/>
                <a:gd name="connsiteX7" fmla="*/ 8534472 w 8534472"/>
                <a:gd name="connsiteY7" fmla="*/ 463963 h 927927"/>
                <a:gd name="connsiteX0" fmla="*/ 7772934 w 8652720"/>
                <a:gd name="connsiteY0" fmla="*/ 927927 h 927927"/>
                <a:gd name="connsiteX1" fmla="*/ 16984 w 8652720"/>
                <a:gd name="connsiteY1" fmla="*/ 927927 h 927927"/>
                <a:gd name="connsiteX2" fmla="*/ 1192382 w 8652720"/>
                <a:gd name="connsiteY2" fmla="*/ 463963 h 927927"/>
                <a:gd name="connsiteX3" fmla="*/ 15912 w 8652720"/>
                <a:gd name="connsiteY3" fmla="*/ 51020 h 927927"/>
                <a:gd name="connsiteX4" fmla="*/ 163722 w 8652720"/>
                <a:gd name="connsiteY4" fmla="*/ 0 h 927927"/>
                <a:gd name="connsiteX5" fmla="*/ 7062378 w 8652720"/>
                <a:gd name="connsiteY5" fmla="*/ 0 h 927927"/>
                <a:gd name="connsiteX6" fmla="*/ 7476245 w 8652720"/>
                <a:gd name="connsiteY6" fmla="*/ 51020 h 927927"/>
                <a:gd name="connsiteX7" fmla="*/ 8652720 w 8652720"/>
                <a:gd name="connsiteY7" fmla="*/ 463963 h 927927"/>
                <a:gd name="connsiteX0" fmla="*/ 7772934 w 8652720"/>
                <a:gd name="connsiteY0" fmla="*/ 927927 h 927927"/>
                <a:gd name="connsiteX1" fmla="*/ 16984 w 8652720"/>
                <a:gd name="connsiteY1" fmla="*/ 927927 h 927927"/>
                <a:gd name="connsiteX2" fmla="*/ 1192382 w 8652720"/>
                <a:gd name="connsiteY2" fmla="*/ 463963 h 927927"/>
                <a:gd name="connsiteX3" fmla="*/ 15912 w 8652720"/>
                <a:gd name="connsiteY3" fmla="*/ 51020 h 927927"/>
                <a:gd name="connsiteX4" fmla="*/ 163722 w 8652720"/>
                <a:gd name="connsiteY4" fmla="*/ 0 h 927927"/>
                <a:gd name="connsiteX5" fmla="*/ 7062378 w 8652720"/>
                <a:gd name="connsiteY5" fmla="*/ 0 h 927927"/>
                <a:gd name="connsiteX6" fmla="*/ 7476245 w 8652720"/>
                <a:gd name="connsiteY6" fmla="*/ 51020 h 927927"/>
                <a:gd name="connsiteX7" fmla="*/ 8652720 w 8652720"/>
                <a:gd name="connsiteY7" fmla="*/ 463963 h 927927"/>
                <a:gd name="connsiteX0" fmla="*/ 7772934 w 8652720"/>
                <a:gd name="connsiteY0" fmla="*/ 927927 h 927927"/>
                <a:gd name="connsiteX1" fmla="*/ 16984 w 8652720"/>
                <a:gd name="connsiteY1" fmla="*/ 927927 h 927927"/>
                <a:gd name="connsiteX2" fmla="*/ 1192382 w 8652720"/>
                <a:gd name="connsiteY2" fmla="*/ 463963 h 927927"/>
                <a:gd name="connsiteX3" fmla="*/ 15912 w 8652720"/>
                <a:gd name="connsiteY3" fmla="*/ 51020 h 927927"/>
                <a:gd name="connsiteX4" fmla="*/ 163722 w 8652720"/>
                <a:gd name="connsiteY4" fmla="*/ 0 h 927927"/>
                <a:gd name="connsiteX5" fmla="*/ 7062378 w 8652720"/>
                <a:gd name="connsiteY5" fmla="*/ 0 h 927927"/>
                <a:gd name="connsiteX6" fmla="*/ 7476245 w 8652720"/>
                <a:gd name="connsiteY6" fmla="*/ 51020 h 927927"/>
                <a:gd name="connsiteX7" fmla="*/ 8652720 w 8652720"/>
                <a:gd name="connsiteY7" fmla="*/ 463963 h 927927"/>
                <a:gd name="connsiteX0" fmla="*/ 7772934 w 8652720"/>
                <a:gd name="connsiteY0" fmla="*/ 927927 h 927927"/>
                <a:gd name="connsiteX1" fmla="*/ 16984 w 8652720"/>
                <a:gd name="connsiteY1" fmla="*/ 927927 h 927927"/>
                <a:gd name="connsiteX2" fmla="*/ 1192382 w 8652720"/>
                <a:gd name="connsiteY2" fmla="*/ 463963 h 927927"/>
                <a:gd name="connsiteX3" fmla="*/ 15912 w 8652720"/>
                <a:gd name="connsiteY3" fmla="*/ 51020 h 927927"/>
                <a:gd name="connsiteX4" fmla="*/ 163722 w 8652720"/>
                <a:gd name="connsiteY4" fmla="*/ 0 h 927927"/>
                <a:gd name="connsiteX5" fmla="*/ 7180626 w 8652720"/>
                <a:gd name="connsiteY5" fmla="*/ 0 h 927927"/>
                <a:gd name="connsiteX6" fmla="*/ 7476245 w 8652720"/>
                <a:gd name="connsiteY6" fmla="*/ 51020 h 927927"/>
                <a:gd name="connsiteX7" fmla="*/ 8652720 w 8652720"/>
                <a:gd name="connsiteY7" fmla="*/ 463963 h 927927"/>
                <a:gd name="connsiteX0" fmla="*/ 7891182 w 8652720"/>
                <a:gd name="connsiteY0" fmla="*/ 927927 h 927927"/>
                <a:gd name="connsiteX1" fmla="*/ 16984 w 8652720"/>
                <a:gd name="connsiteY1" fmla="*/ 927927 h 927927"/>
                <a:gd name="connsiteX2" fmla="*/ 1192382 w 8652720"/>
                <a:gd name="connsiteY2" fmla="*/ 463963 h 927927"/>
                <a:gd name="connsiteX3" fmla="*/ 15912 w 8652720"/>
                <a:gd name="connsiteY3" fmla="*/ 51020 h 927927"/>
                <a:gd name="connsiteX4" fmla="*/ 163722 w 8652720"/>
                <a:gd name="connsiteY4" fmla="*/ 0 h 927927"/>
                <a:gd name="connsiteX5" fmla="*/ 7180626 w 8652720"/>
                <a:gd name="connsiteY5" fmla="*/ 0 h 927927"/>
                <a:gd name="connsiteX6" fmla="*/ 7476245 w 8652720"/>
                <a:gd name="connsiteY6" fmla="*/ 51020 h 927927"/>
                <a:gd name="connsiteX7" fmla="*/ 8652720 w 8652720"/>
                <a:gd name="connsiteY7" fmla="*/ 463963 h 927927"/>
                <a:gd name="connsiteX0" fmla="*/ 7891186 w 8652724"/>
                <a:gd name="connsiteY0" fmla="*/ 927927 h 927927"/>
                <a:gd name="connsiteX1" fmla="*/ 16988 w 8652724"/>
                <a:gd name="connsiteY1" fmla="*/ 927927 h 927927"/>
                <a:gd name="connsiteX2" fmla="*/ 1192386 w 8652724"/>
                <a:gd name="connsiteY2" fmla="*/ 463963 h 927927"/>
                <a:gd name="connsiteX3" fmla="*/ 15914 w 8652724"/>
                <a:gd name="connsiteY3" fmla="*/ 51020 h 927927"/>
                <a:gd name="connsiteX4" fmla="*/ 163726 w 8652724"/>
                <a:gd name="connsiteY4" fmla="*/ 0 h 927927"/>
                <a:gd name="connsiteX5" fmla="*/ 7180630 w 8652724"/>
                <a:gd name="connsiteY5" fmla="*/ 0 h 927927"/>
                <a:gd name="connsiteX6" fmla="*/ 7476249 w 8652724"/>
                <a:gd name="connsiteY6" fmla="*/ 51020 h 927927"/>
                <a:gd name="connsiteX7" fmla="*/ 8652724 w 8652724"/>
                <a:gd name="connsiteY7" fmla="*/ 463963 h 927927"/>
                <a:gd name="connsiteX0" fmla="*/ 7891186 w 8652724"/>
                <a:gd name="connsiteY0" fmla="*/ 927927 h 927927"/>
                <a:gd name="connsiteX1" fmla="*/ 16988 w 8652724"/>
                <a:gd name="connsiteY1" fmla="*/ 927927 h 927927"/>
                <a:gd name="connsiteX2" fmla="*/ 1115375 w 8652724"/>
                <a:gd name="connsiteY2" fmla="*/ 463963 h 927927"/>
                <a:gd name="connsiteX3" fmla="*/ 15914 w 8652724"/>
                <a:gd name="connsiteY3" fmla="*/ 51020 h 927927"/>
                <a:gd name="connsiteX4" fmla="*/ 163726 w 8652724"/>
                <a:gd name="connsiteY4" fmla="*/ 0 h 927927"/>
                <a:gd name="connsiteX5" fmla="*/ 7180630 w 8652724"/>
                <a:gd name="connsiteY5" fmla="*/ 0 h 927927"/>
                <a:gd name="connsiteX6" fmla="*/ 7476249 w 8652724"/>
                <a:gd name="connsiteY6" fmla="*/ 51020 h 927927"/>
                <a:gd name="connsiteX7" fmla="*/ 8652724 w 8652724"/>
                <a:gd name="connsiteY7" fmla="*/ 463963 h 927927"/>
                <a:gd name="connsiteX0" fmla="*/ 7891186 w 8652724"/>
                <a:gd name="connsiteY0" fmla="*/ 927927 h 927927"/>
                <a:gd name="connsiteX1" fmla="*/ 16988 w 8652724"/>
                <a:gd name="connsiteY1" fmla="*/ 927927 h 927927"/>
                <a:gd name="connsiteX2" fmla="*/ 1115375 w 8652724"/>
                <a:gd name="connsiteY2" fmla="*/ 463963 h 927927"/>
                <a:gd name="connsiteX3" fmla="*/ 15914 w 8652724"/>
                <a:gd name="connsiteY3" fmla="*/ 51020 h 927927"/>
                <a:gd name="connsiteX4" fmla="*/ 163726 w 8652724"/>
                <a:gd name="connsiteY4" fmla="*/ 0 h 927927"/>
                <a:gd name="connsiteX5" fmla="*/ 7180630 w 8652724"/>
                <a:gd name="connsiteY5" fmla="*/ 0 h 927927"/>
                <a:gd name="connsiteX6" fmla="*/ 7476249 w 8652724"/>
                <a:gd name="connsiteY6" fmla="*/ 51020 h 927927"/>
                <a:gd name="connsiteX7" fmla="*/ 8652724 w 8652724"/>
                <a:gd name="connsiteY7" fmla="*/ 463963 h 927927"/>
                <a:gd name="connsiteX0" fmla="*/ 7891186 w 8652724"/>
                <a:gd name="connsiteY0" fmla="*/ 927927 h 927927"/>
                <a:gd name="connsiteX1" fmla="*/ 16988 w 8652724"/>
                <a:gd name="connsiteY1" fmla="*/ 927927 h 927927"/>
                <a:gd name="connsiteX2" fmla="*/ 1115375 w 8652724"/>
                <a:gd name="connsiteY2" fmla="*/ 463963 h 927927"/>
                <a:gd name="connsiteX3" fmla="*/ 15914 w 8652724"/>
                <a:gd name="connsiteY3" fmla="*/ 51020 h 927927"/>
                <a:gd name="connsiteX4" fmla="*/ 163726 w 8652724"/>
                <a:gd name="connsiteY4" fmla="*/ 0 h 927927"/>
                <a:gd name="connsiteX5" fmla="*/ 7180630 w 8652724"/>
                <a:gd name="connsiteY5" fmla="*/ 0 h 927927"/>
                <a:gd name="connsiteX6" fmla="*/ 7476249 w 8652724"/>
                <a:gd name="connsiteY6" fmla="*/ 51020 h 927927"/>
                <a:gd name="connsiteX7" fmla="*/ 8652724 w 8652724"/>
                <a:gd name="connsiteY7" fmla="*/ 463963 h 927927"/>
                <a:gd name="connsiteX0" fmla="*/ 7889759 w 8651297"/>
                <a:gd name="connsiteY0" fmla="*/ 927927 h 927927"/>
                <a:gd name="connsiteX1" fmla="*/ 15561 w 8651297"/>
                <a:gd name="connsiteY1" fmla="*/ 927927 h 927927"/>
                <a:gd name="connsiteX2" fmla="*/ 1113948 w 8651297"/>
                <a:gd name="connsiteY2" fmla="*/ 463963 h 927927"/>
                <a:gd name="connsiteX3" fmla="*/ 14487 w 8651297"/>
                <a:gd name="connsiteY3" fmla="*/ 51020 h 927927"/>
                <a:gd name="connsiteX4" fmla="*/ 162299 w 8651297"/>
                <a:gd name="connsiteY4" fmla="*/ 0 h 927927"/>
                <a:gd name="connsiteX5" fmla="*/ 7179203 w 8651297"/>
                <a:gd name="connsiteY5" fmla="*/ 0 h 927927"/>
                <a:gd name="connsiteX6" fmla="*/ 7474822 w 8651297"/>
                <a:gd name="connsiteY6" fmla="*/ 51020 h 927927"/>
                <a:gd name="connsiteX7" fmla="*/ 8651297 w 8651297"/>
                <a:gd name="connsiteY7" fmla="*/ 463963 h 927927"/>
                <a:gd name="connsiteX0" fmla="*/ 7890081 w 8651619"/>
                <a:gd name="connsiteY0" fmla="*/ 927927 h 927927"/>
                <a:gd name="connsiteX1" fmla="*/ 15883 w 8651619"/>
                <a:gd name="connsiteY1" fmla="*/ 927927 h 927927"/>
                <a:gd name="connsiteX2" fmla="*/ 1114270 w 8651619"/>
                <a:gd name="connsiteY2" fmla="*/ 463963 h 927927"/>
                <a:gd name="connsiteX3" fmla="*/ 14809 w 8651619"/>
                <a:gd name="connsiteY3" fmla="*/ 51020 h 927927"/>
                <a:gd name="connsiteX4" fmla="*/ 162621 w 8651619"/>
                <a:gd name="connsiteY4" fmla="*/ 0 h 927927"/>
                <a:gd name="connsiteX5" fmla="*/ 7179525 w 8651619"/>
                <a:gd name="connsiteY5" fmla="*/ 0 h 927927"/>
                <a:gd name="connsiteX6" fmla="*/ 7475144 w 8651619"/>
                <a:gd name="connsiteY6" fmla="*/ 51020 h 927927"/>
                <a:gd name="connsiteX7" fmla="*/ 8651619 w 8651619"/>
                <a:gd name="connsiteY7" fmla="*/ 463963 h 927927"/>
                <a:gd name="connsiteX0" fmla="*/ 7890142 w 8651680"/>
                <a:gd name="connsiteY0" fmla="*/ 927927 h 927927"/>
                <a:gd name="connsiteX1" fmla="*/ 15944 w 8651680"/>
                <a:gd name="connsiteY1" fmla="*/ 927927 h 927927"/>
                <a:gd name="connsiteX2" fmla="*/ 1114331 w 8651680"/>
                <a:gd name="connsiteY2" fmla="*/ 463963 h 927927"/>
                <a:gd name="connsiteX3" fmla="*/ 14870 w 8651680"/>
                <a:gd name="connsiteY3" fmla="*/ 51020 h 927927"/>
                <a:gd name="connsiteX4" fmla="*/ 153005 w 8651680"/>
                <a:gd name="connsiteY4" fmla="*/ 0 h 927927"/>
                <a:gd name="connsiteX5" fmla="*/ 7179586 w 8651680"/>
                <a:gd name="connsiteY5" fmla="*/ 0 h 927927"/>
                <a:gd name="connsiteX6" fmla="*/ 7475205 w 8651680"/>
                <a:gd name="connsiteY6" fmla="*/ 51020 h 927927"/>
                <a:gd name="connsiteX7" fmla="*/ 8651680 w 8651680"/>
                <a:gd name="connsiteY7" fmla="*/ 463963 h 927927"/>
                <a:gd name="connsiteX0" fmla="*/ 7890142 w 8651680"/>
                <a:gd name="connsiteY0" fmla="*/ 927927 h 927927"/>
                <a:gd name="connsiteX1" fmla="*/ 15944 w 8651680"/>
                <a:gd name="connsiteY1" fmla="*/ 927927 h 927927"/>
                <a:gd name="connsiteX2" fmla="*/ 1114331 w 8651680"/>
                <a:gd name="connsiteY2" fmla="*/ 463963 h 927927"/>
                <a:gd name="connsiteX3" fmla="*/ 14870 w 8651680"/>
                <a:gd name="connsiteY3" fmla="*/ 51020 h 927927"/>
                <a:gd name="connsiteX4" fmla="*/ 153005 w 8651680"/>
                <a:gd name="connsiteY4" fmla="*/ 0 h 927927"/>
                <a:gd name="connsiteX5" fmla="*/ 7179586 w 8651680"/>
                <a:gd name="connsiteY5" fmla="*/ 0 h 927927"/>
                <a:gd name="connsiteX6" fmla="*/ 7552220 w 8651680"/>
                <a:gd name="connsiteY6" fmla="*/ 51020 h 927927"/>
                <a:gd name="connsiteX7" fmla="*/ 8651680 w 8651680"/>
                <a:gd name="connsiteY7" fmla="*/ 463963 h 927927"/>
                <a:gd name="connsiteX0" fmla="*/ 7890142 w 8651680"/>
                <a:gd name="connsiteY0" fmla="*/ 927927 h 927927"/>
                <a:gd name="connsiteX1" fmla="*/ 15944 w 8651680"/>
                <a:gd name="connsiteY1" fmla="*/ 927927 h 927927"/>
                <a:gd name="connsiteX2" fmla="*/ 1114331 w 8651680"/>
                <a:gd name="connsiteY2" fmla="*/ 463963 h 927927"/>
                <a:gd name="connsiteX3" fmla="*/ 14870 w 8651680"/>
                <a:gd name="connsiteY3" fmla="*/ 51020 h 927927"/>
                <a:gd name="connsiteX4" fmla="*/ 153005 w 8651680"/>
                <a:gd name="connsiteY4" fmla="*/ 0 h 927927"/>
                <a:gd name="connsiteX5" fmla="*/ 7179586 w 8651680"/>
                <a:gd name="connsiteY5" fmla="*/ 0 h 927927"/>
                <a:gd name="connsiteX6" fmla="*/ 7552220 w 8651680"/>
                <a:gd name="connsiteY6" fmla="*/ 51020 h 927927"/>
                <a:gd name="connsiteX7" fmla="*/ 8651680 w 8651680"/>
                <a:gd name="connsiteY7" fmla="*/ 463963 h 927927"/>
                <a:gd name="connsiteX0" fmla="*/ 7890142 w 8651680"/>
                <a:gd name="connsiteY0" fmla="*/ 927927 h 927927"/>
                <a:gd name="connsiteX1" fmla="*/ 15944 w 8651680"/>
                <a:gd name="connsiteY1" fmla="*/ 927927 h 927927"/>
                <a:gd name="connsiteX2" fmla="*/ 1114331 w 8651680"/>
                <a:gd name="connsiteY2" fmla="*/ 463963 h 927927"/>
                <a:gd name="connsiteX3" fmla="*/ 14870 w 8651680"/>
                <a:gd name="connsiteY3" fmla="*/ 51020 h 927927"/>
                <a:gd name="connsiteX4" fmla="*/ 153005 w 8651680"/>
                <a:gd name="connsiteY4" fmla="*/ 0 h 927927"/>
                <a:gd name="connsiteX5" fmla="*/ 7179586 w 8651680"/>
                <a:gd name="connsiteY5" fmla="*/ 0 h 927927"/>
                <a:gd name="connsiteX6" fmla="*/ 7552220 w 8651680"/>
                <a:gd name="connsiteY6" fmla="*/ 51020 h 927927"/>
                <a:gd name="connsiteX7" fmla="*/ 8651680 w 8651680"/>
                <a:gd name="connsiteY7" fmla="*/ 463963 h 927927"/>
                <a:gd name="connsiteX0" fmla="*/ 7890142 w 8651680"/>
                <a:gd name="connsiteY0" fmla="*/ 927927 h 927927"/>
                <a:gd name="connsiteX1" fmla="*/ 15944 w 8651680"/>
                <a:gd name="connsiteY1" fmla="*/ 927927 h 927927"/>
                <a:gd name="connsiteX2" fmla="*/ 1114331 w 8651680"/>
                <a:gd name="connsiteY2" fmla="*/ 463963 h 927927"/>
                <a:gd name="connsiteX3" fmla="*/ 14870 w 8651680"/>
                <a:gd name="connsiteY3" fmla="*/ 51020 h 927927"/>
                <a:gd name="connsiteX4" fmla="*/ 153005 w 8651680"/>
                <a:gd name="connsiteY4" fmla="*/ 0 h 927927"/>
                <a:gd name="connsiteX5" fmla="*/ 7179586 w 8651680"/>
                <a:gd name="connsiteY5" fmla="*/ 0 h 927927"/>
                <a:gd name="connsiteX6" fmla="*/ 7552220 w 8651680"/>
                <a:gd name="connsiteY6" fmla="*/ 51020 h 927927"/>
                <a:gd name="connsiteX7" fmla="*/ 8651680 w 8651680"/>
                <a:gd name="connsiteY7" fmla="*/ 463963 h 927927"/>
                <a:gd name="connsiteX0" fmla="*/ 7890142 w 8651680"/>
                <a:gd name="connsiteY0" fmla="*/ 927927 h 927927"/>
                <a:gd name="connsiteX1" fmla="*/ 15944 w 8651680"/>
                <a:gd name="connsiteY1" fmla="*/ 927927 h 927927"/>
                <a:gd name="connsiteX2" fmla="*/ 1114331 w 8651680"/>
                <a:gd name="connsiteY2" fmla="*/ 463963 h 927927"/>
                <a:gd name="connsiteX3" fmla="*/ 14870 w 8651680"/>
                <a:gd name="connsiteY3" fmla="*/ 51020 h 927927"/>
                <a:gd name="connsiteX4" fmla="*/ 153005 w 8651680"/>
                <a:gd name="connsiteY4" fmla="*/ 0 h 927927"/>
                <a:gd name="connsiteX5" fmla="*/ 7275951 w 8651680"/>
                <a:gd name="connsiteY5" fmla="*/ 0 h 927927"/>
                <a:gd name="connsiteX6" fmla="*/ 7552220 w 8651680"/>
                <a:gd name="connsiteY6" fmla="*/ 51020 h 927927"/>
                <a:gd name="connsiteX7" fmla="*/ 8651680 w 8651680"/>
                <a:gd name="connsiteY7" fmla="*/ 463963 h 927927"/>
                <a:gd name="connsiteX0" fmla="*/ 7940070 w 8651680"/>
                <a:gd name="connsiteY0" fmla="*/ 927927 h 927927"/>
                <a:gd name="connsiteX1" fmla="*/ 15944 w 8651680"/>
                <a:gd name="connsiteY1" fmla="*/ 927927 h 927927"/>
                <a:gd name="connsiteX2" fmla="*/ 1114331 w 8651680"/>
                <a:gd name="connsiteY2" fmla="*/ 463963 h 927927"/>
                <a:gd name="connsiteX3" fmla="*/ 14870 w 8651680"/>
                <a:gd name="connsiteY3" fmla="*/ 51020 h 927927"/>
                <a:gd name="connsiteX4" fmla="*/ 153005 w 8651680"/>
                <a:gd name="connsiteY4" fmla="*/ 0 h 927927"/>
                <a:gd name="connsiteX5" fmla="*/ 7275951 w 8651680"/>
                <a:gd name="connsiteY5" fmla="*/ 0 h 927927"/>
                <a:gd name="connsiteX6" fmla="*/ 7552220 w 8651680"/>
                <a:gd name="connsiteY6" fmla="*/ 51020 h 927927"/>
                <a:gd name="connsiteX7" fmla="*/ 8651680 w 8651680"/>
                <a:gd name="connsiteY7" fmla="*/ 463963 h 927927"/>
                <a:gd name="connsiteX0" fmla="*/ 7940070 w 8651680"/>
                <a:gd name="connsiteY0" fmla="*/ 927927 h 927927"/>
                <a:gd name="connsiteX1" fmla="*/ 15944 w 8651680"/>
                <a:gd name="connsiteY1" fmla="*/ 927927 h 927927"/>
                <a:gd name="connsiteX2" fmla="*/ 1114331 w 8651680"/>
                <a:gd name="connsiteY2" fmla="*/ 463963 h 927927"/>
                <a:gd name="connsiteX3" fmla="*/ 14869 w 8651680"/>
                <a:gd name="connsiteY3" fmla="*/ 51020 h 927927"/>
                <a:gd name="connsiteX4" fmla="*/ 153005 w 8651680"/>
                <a:gd name="connsiteY4" fmla="*/ 0 h 927927"/>
                <a:gd name="connsiteX5" fmla="*/ 7275951 w 8651680"/>
                <a:gd name="connsiteY5" fmla="*/ 0 h 927927"/>
                <a:gd name="connsiteX6" fmla="*/ 7552220 w 8651680"/>
                <a:gd name="connsiteY6" fmla="*/ 51020 h 927927"/>
                <a:gd name="connsiteX7" fmla="*/ 8651680 w 8651680"/>
                <a:gd name="connsiteY7" fmla="*/ 463963 h 927927"/>
                <a:gd name="connsiteX0" fmla="*/ 7940070 w 8651680"/>
                <a:gd name="connsiteY0" fmla="*/ 927927 h 927927"/>
                <a:gd name="connsiteX1" fmla="*/ 15944 w 8651680"/>
                <a:gd name="connsiteY1" fmla="*/ 927927 h 927927"/>
                <a:gd name="connsiteX2" fmla="*/ 1295961 w 8651680"/>
                <a:gd name="connsiteY2" fmla="*/ 463963 h 927927"/>
                <a:gd name="connsiteX3" fmla="*/ 14869 w 8651680"/>
                <a:gd name="connsiteY3" fmla="*/ 51020 h 927927"/>
                <a:gd name="connsiteX4" fmla="*/ 153005 w 8651680"/>
                <a:gd name="connsiteY4" fmla="*/ 0 h 927927"/>
                <a:gd name="connsiteX5" fmla="*/ 7275951 w 8651680"/>
                <a:gd name="connsiteY5" fmla="*/ 0 h 927927"/>
                <a:gd name="connsiteX6" fmla="*/ 7552220 w 8651680"/>
                <a:gd name="connsiteY6" fmla="*/ 51020 h 927927"/>
                <a:gd name="connsiteX7" fmla="*/ 8651680 w 8651680"/>
                <a:gd name="connsiteY7" fmla="*/ 463963 h 927927"/>
                <a:gd name="connsiteX0" fmla="*/ 7940070 w 8651680"/>
                <a:gd name="connsiteY0" fmla="*/ 927927 h 927927"/>
                <a:gd name="connsiteX1" fmla="*/ 15944 w 8651680"/>
                <a:gd name="connsiteY1" fmla="*/ 927927 h 927927"/>
                <a:gd name="connsiteX2" fmla="*/ 1295961 w 8651680"/>
                <a:gd name="connsiteY2" fmla="*/ 463963 h 927927"/>
                <a:gd name="connsiteX3" fmla="*/ 14869 w 8651680"/>
                <a:gd name="connsiteY3" fmla="*/ 51020 h 927927"/>
                <a:gd name="connsiteX4" fmla="*/ 153005 w 8651680"/>
                <a:gd name="connsiteY4" fmla="*/ 0 h 927927"/>
                <a:gd name="connsiteX5" fmla="*/ 7275951 w 8651680"/>
                <a:gd name="connsiteY5" fmla="*/ 0 h 927927"/>
                <a:gd name="connsiteX6" fmla="*/ 7552220 w 8651680"/>
                <a:gd name="connsiteY6" fmla="*/ 51020 h 927927"/>
                <a:gd name="connsiteX7" fmla="*/ 8651680 w 8651680"/>
                <a:gd name="connsiteY7" fmla="*/ 463963 h 927927"/>
                <a:gd name="connsiteX0" fmla="*/ 7940070 w 8651680"/>
                <a:gd name="connsiteY0" fmla="*/ 927927 h 927927"/>
                <a:gd name="connsiteX1" fmla="*/ 15944 w 8651680"/>
                <a:gd name="connsiteY1" fmla="*/ 927927 h 927927"/>
                <a:gd name="connsiteX2" fmla="*/ 1295961 w 8651680"/>
                <a:gd name="connsiteY2" fmla="*/ 463963 h 927927"/>
                <a:gd name="connsiteX3" fmla="*/ 14869 w 8651680"/>
                <a:gd name="connsiteY3" fmla="*/ 51020 h 927927"/>
                <a:gd name="connsiteX4" fmla="*/ 153005 w 8651680"/>
                <a:gd name="connsiteY4" fmla="*/ 0 h 927927"/>
                <a:gd name="connsiteX5" fmla="*/ 7275951 w 8651680"/>
                <a:gd name="connsiteY5" fmla="*/ 0 h 927927"/>
                <a:gd name="connsiteX6" fmla="*/ 7552220 w 8651680"/>
                <a:gd name="connsiteY6" fmla="*/ 51020 h 927927"/>
                <a:gd name="connsiteX7" fmla="*/ 8651680 w 8651680"/>
                <a:gd name="connsiteY7" fmla="*/ 463963 h 927927"/>
                <a:gd name="connsiteX0" fmla="*/ 7943512 w 8655122"/>
                <a:gd name="connsiteY0" fmla="*/ 927927 h 927927"/>
                <a:gd name="connsiteX1" fmla="*/ 19386 w 8655122"/>
                <a:gd name="connsiteY1" fmla="*/ 927927 h 927927"/>
                <a:gd name="connsiteX2" fmla="*/ 1299403 w 8655122"/>
                <a:gd name="connsiteY2" fmla="*/ 463963 h 927927"/>
                <a:gd name="connsiteX3" fmla="*/ 18311 w 8655122"/>
                <a:gd name="connsiteY3" fmla="*/ 51020 h 927927"/>
                <a:gd name="connsiteX4" fmla="*/ 156447 w 8655122"/>
                <a:gd name="connsiteY4" fmla="*/ 0 h 927927"/>
                <a:gd name="connsiteX5" fmla="*/ 7279393 w 8655122"/>
                <a:gd name="connsiteY5" fmla="*/ 0 h 927927"/>
                <a:gd name="connsiteX6" fmla="*/ 7555662 w 8655122"/>
                <a:gd name="connsiteY6" fmla="*/ 51020 h 927927"/>
                <a:gd name="connsiteX7" fmla="*/ 8655122 w 8655122"/>
                <a:gd name="connsiteY7" fmla="*/ 463963 h 927927"/>
                <a:gd name="connsiteX0" fmla="*/ 7942681 w 8654291"/>
                <a:gd name="connsiteY0" fmla="*/ 927927 h 927927"/>
                <a:gd name="connsiteX1" fmla="*/ 18555 w 8654291"/>
                <a:gd name="connsiteY1" fmla="*/ 927927 h 927927"/>
                <a:gd name="connsiteX2" fmla="*/ 1298572 w 8654291"/>
                <a:gd name="connsiteY2" fmla="*/ 463963 h 927927"/>
                <a:gd name="connsiteX3" fmla="*/ 17480 w 8654291"/>
                <a:gd name="connsiteY3" fmla="*/ 51020 h 927927"/>
                <a:gd name="connsiteX4" fmla="*/ 155616 w 8654291"/>
                <a:gd name="connsiteY4" fmla="*/ 0 h 927927"/>
                <a:gd name="connsiteX5" fmla="*/ 7278562 w 8654291"/>
                <a:gd name="connsiteY5" fmla="*/ 0 h 927927"/>
                <a:gd name="connsiteX6" fmla="*/ 7554831 w 8654291"/>
                <a:gd name="connsiteY6" fmla="*/ 51020 h 927927"/>
                <a:gd name="connsiteX7" fmla="*/ 8654291 w 8654291"/>
                <a:gd name="connsiteY7" fmla="*/ 463963 h 927927"/>
                <a:gd name="connsiteX0" fmla="*/ 7942529 w 8654139"/>
                <a:gd name="connsiteY0" fmla="*/ 927927 h 927927"/>
                <a:gd name="connsiteX1" fmla="*/ 18403 w 8654139"/>
                <a:gd name="connsiteY1" fmla="*/ 927927 h 927927"/>
                <a:gd name="connsiteX2" fmla="*/ 1298420 w 8654139"/>
                <a:gd name="connsiteY2" fmla="*/ 463963 h 927927"/>
                <a:gd name="connsiteX3" fmla="*/ 17328 w 8654139"/>
                <a:gd name="connsiteY3" fmla="*/ 51020 h 927927"/>
                <a:gd name="connsiteX4" fmla="*/ 178286 w 8654139"/>
                <a:gd name="connsiteY4" fmla="*/ 0 h 927927"/>
                <a:gd name="connsiteX5" fmla="*/ 7278410 w 8654139"/>
                <a:gd name="connsiteY5" fmla="*/ 0 h 927927"/>
                <a:gd name="connsiteX6" fmla="*/ 7554679 w 8654139"/>
                <a:gd name="connsiteY6" fmla="*/ 51020 h 927927"/>
                <a:gd name="connsiteX7" fmla="*/ 8654139 w 8654139"/>
                <a:gd name="connsiteY7" fmla="*/ 463963 h 927927"/>
                <a:gd name="connsiteX0" fmla="*/ 7942529 w 8654139"/>
                <a:gd name="connsiteY0" fmla="*/ 927927 h 927927"/>
                <a:gd name="connsiteX1" fmla="*/ 18403 w 8654139"/>
                <a:gd name="connsiteY1" fmla="*/ 927927 h 927927"/>
                <a:gd name="connsiteX2" fmla="*/ 1298420 w 8654139"/>
                <a:gd name="connsiteY2" fmla="*/ 463963 h 927927"/>
                <a:gd name="connsiteX3" fmla="*/ 17328 w 8654139"/>
                <a:gd name="connsiteY3" fmla="*/ 51020 h 927927"/>
                <a:gd name="connsiteX4" fmla="*/ 178286 w 8654139"/>
                <a:gd name="connsiteY4" fmla="*/ 0 h 927927"/>
                <a:gd name="connsiteX5" fmla="*/ 7278410 w 8654139"/>
                <a:gd name="connsiteY5" fmla="*/ 0 h 927927"/>
                <a:gd name="connsiteX6" fmla="*/ 7373047 w 8654139"/>
                <a:gd name="connsiteY6" fmla="*/ 51020 h 927927"/>
                <a:gd name="connsiteX7" fmla="*/ 8654139 w 8654139"/>
                <a:gd name="connsiteY7" fmla="*/ 463963 h 927927"/>
                <a:gd name="connsiteX0" fmla="*/ 7942529 w 8654139"/>
                <a:gd name="connsiteY0" fmla="*/ 927927 h 927927"/>
                <a:gd name="connsiteX1" fmla="*/ 18403 w 8654139"/>
                <a:gd name="connsiteY1" fmla="*/ 927927 h 927927"/>
                <a:gd name="connsiteX2" fmla="*/ 1298420 w 8654139"/>
                <a:gd name="connsiteY2" fmla="*/ 463963 h 927927"/>
                <a:gd name="connsiteX3" fmla="*/ 17328 w 8654139"/>
                <a:gd name="connsiteY3" fmla="*/ 51020 h 927927"/>
                <a:gd name="connsiteX4" fmla="*/ 178286 w 8654139"/>
                <a:gd name="connsiteY4" fmla="*/ 0 h 927927"/>
                <a:gd name="connsiteX5" fmla="*/ 7278410 w 8654139"/>
                <a:gd name="connsiteY5" fmla="*/ 0 h 927927"/>
                <a:gd name="connsiteX6" fmla="*/ 7373047 w 8654139"/>
                <a:gd name="connsiteY6" fmla="*/ 51020 h 927927"/>
                <a:gd name="connsiteX7" fmla="*/ 8654139 w 8654139"/>
                <a:gd name="connsiteY7" fmla="*/ 463963 h 927927"/>
                <a:gd name="connsiteX0" fmla="*/ 7942529 w 8654139"/>
                <a:gd name="connsiteY0" fmla="*/ 927927 h 927927"/>
                <a:gd name="connsiteX1" fmla="*/ 18403 w 8654139"/>
                <a:gd name="connsiteY1" fmla="*/ 927927 h 927927"/>
                <a:gd name="connsiteX2" fmla="*/ 1298420 w 8654139"/>
                <a:gd name="connsiteY2" fmla="*/ 463963 h 927927"/>
                <a:gd name="connsiteX3" fmla="*/ 17328 w 8654139"/>
                <a:gd name="connsiteY3" fmla="*/ 51020 h 927927"/>
                <a:gd name="connsiteX4" fmla="*/ 178286 w 8654139"/>
                <a:gd name="connsiteY4" fmla="*/ 0 h 927927"/>
                <a:gd name="connsiteX5" fmla="*/ 7278410 w 8654139"/>
                <a:gd name="connsiteY5" fmla="*/ 0 h 927927"/>
                <a:gd name="connsiteX6" fmla="*/ 7373047 w 8654139"/>
                <a:gd name="connsiteY6" fmla="*/ 51020 h 927927"/>
                <a:gd name="connsiteX7" fmla="*/ 8654139 w 8654139"/>
                <a:gd name="connsiteY7" fmla="*/ 463963 h 927927"/>
                <a:gd name="connsiteX0" fmla="*/ 7942529 w 8654139"/>
                <a:gd name="connsiteY0" fmla="*/ 927927 h 927927"/>
                <a:gd name="connsiteX1" fmla="*/ 18403 w 8654139"/>
                <a:gd name="connsiteY1" fmla="*/ 927927 h 927927"/>
                <a:gd name="connsiteX2" fmla="*/ 1298420 w 8654139"/>
                <a:gd name="connsiteY2" fmla="*/ 463963 h 927927"/>
                <a:gd name="connsiteX3" fmla="*/ 17328 w 8654139"/>
                <a:gd name="connsiteY3" fmla="*/ 51020 h 927927"/>
                <a:gd name="connsiteX4" fmla="*/ 178286 w 8654139"/>
                <a:gd name="connsiteY4" fmla="*/ 0 h 927927"/>
                <a:gd name="connsiteX5" fmla="*/ 7278410 w 8654139"/>
                <a:gd name="connsiteY5" fmla="*/ 0 h 927927"/>
                <a:gd name="connsiteX6" fmla="*/ 7373047 w 8654139"/>
                <a:gd name="connsiteY6" fmla="*/ 51020 h 927927"/>
                <a:gd name="connsiteX7" fmla="*/ 8654139 w 8654139"/>
                <a:gd name="connsiteY7" fmla="*/ 463963 h 927927"/>
                <a:gd name="connsiteX0" fmla="*/ 7942529 w 8654139"/>
                <a:gd name="connsiteY0" fmla="*/ 927927 h 927927"/>
                <a:gd name="connsiteX1" fmla="*/ 18403 w 8654139"/>
                <a:gd name="connsiteY1" fmla="*/ 927927 h 927927"/>
                <a:gd name="connsiteX2" fmla="*/ 1298420 w 8654139"/>
                <a:gd name="connsiteY2" fmla="*/ 463963 h 927927"/>
                <a:gd name="connsiteX3" fmla="*/ 17328 w 8654139"/>
                <a:gd name="connsiteY3" fmla="*/ 51020 h 927927"/>
                <a:gd name="connsiteX4" fmla="*/ 178286 w 8654139"/>
                <a:gd name="connsiteY4" fmla="*/ 0 h 927927"/>
                <a:gd name="connsiteX5" fmla="*/ 7051139 w 8654139"/>
                <a:gd name="connsiteY5" fmla="*/ 0 h 927927"/>
                <a:gd name="connsiteX6" fmla="*/ 7373047 w 8654139"/>
                <a:gd name="connsiteY6" fmla="*/ 51020 h 927927"/>
                <a:gd name="connsiteX7" fmla="*/ 8654139 w 8654139"/>
                <a:gd name="connsiteY7" fmla="*/ 463963 h 927927"/>
                <a:gd name="connsiteX0" fmla="*/ 7824787 w 8654139"/>
                <a:gd name="connsiteY0" fmla="*/ 927927 h 927927"/>
                <a:gd name="connsiteX1" fmla="*/ 18403 w 8654139"/>
                <a:gd name="connsiteY1" fmla="*/ 927927 h 927927"/>
                <a:gd name="connsiteX2" fmla="*/ 1298420 w 8654139"/>
                <a:gd name="connsiteY2" fmla="*/ 463963 h 927927"/>
                <a:gd name="connsiteX3" fmla="*/ 17328 w 8654139"/>
                <a:gd name="connsiteY3" fmla="*/ 51020 h 927927"/>
                <a:gd name="connsiteX4" fmla="*/ 178286 w 8654139"/>
                <a:gd name="connsiteY4" fmla="*/ 0 h 927927"/>
                <a:gd name="connsiteX5" fmla="*/ 7051139 w 8654139"/>
                <a:gd name="connsiteY5" fmla="*/ 0 h 927927"/>
                <a:gd name="connsiteX6" fmla="*/ 7373047 w 8654139"/>
                <a:gd name="connsiteY6" fmla="*/ 51020 h 927927"/>
                <a:gd name="connsiteX7" fmla="*/ 8654139 w 8654139"/>
                <a:gd name="connsiteY7" fmla="*/ 463963 h 927927"/>
                <a:gd name="connsiteX0" fmla="*/ 7824787 w 8654139"/>
                <a:gd name="connsiteY0" fmla="*/ 927927 h 927927"/>
                <a:gd name="connsiteX1" fmla="*/ 18403 w 8654139"/>
                <a:gd name="connsiteY1" fmla="*/ 927927 h 927927"/>
                <a:gd name="connsiteX2" fmla="*/ 1298420 w 8654139"/>
                <a:gd name="connsiteY2" fmla="*/ 463963 h 927927"/>
                <a:gd name="connsiteX3" fmla="*/ 17328 w 8654139"/>
                <a:gd name="connsiteY3" fmla="*/ 51020 h 927927"/>
                <a:gd name="connsiteX4" fmla="*/ 178286 w 8654139"/>
                <a:gd name="connsiteY4" fmla="*/ 0 h 927927"/>
                <a:gd name="connsiteX5" fmla="*/ 7051139 w 8654139"/>
                <a:gd name="connsiteY5" fmla="*/ 0 h 927927"/>
                <a:gd name="connsiteX6" fmla="*/ 7373047 w 8654139"/>
                <a:gd name="connsiteY6" fmla="*/ 51020 h 927927"/>
                <a:gd name="connsiteX7" fmla="*/ 8654139 w 8654139"/>
                <a:gd name="connsiteY7" fmla="*/ 463963 h 927927"/>
                <a:gd name="connsiteX0" fmla="*/ 7824787 w 8654139"/>
                <a:gd name="connsiteY0" fmla="*/ 927927 h 927927"/>
                <a:gd name="connsiteX1" fmla="*/ 18403 w 8654139"/>
                <a:gd name="connsiteY1" fmla="*/ 927927 h 927927"/>
                <a:gd name="connsiteX2" fmla="*/ 903061 w 8654139"/>
                <a:gd name="connsiteY2" fmla="*/ 463963 h 927927"/>
                <a:gd name="connsiteX3" fmla="*/ 17328 w 8654139"/>
                <a:gd name="connsiteY3" fmla="*/ 51020 h 927927"/>
                <a:gd name="connsiteX4" fmla="*/ 178286 w 8654139"/>
                <a:gd name="connsiteY4" fmla="*/ 0 h 927927"/>
                <a:gd name="connsiteX5" fmla="*/ 7051139 w 8654139"/>
                <a:gd name="connsiteY5" fmla="*/ 0 h 927927"/>
                <a:gd name="connsiteX6" fmla="*/ 7373047 w 8654139"/>
                <a:gd name="connsiteY6" fmla="*/ 51020 h 927927"/>
                <a:gd name="connsiteX7" fmla="*/ 8654139 w 8654139"/>
                <a:gd name="connsiteY7" fmla="*/ 463963 h 927927"/>
                <a:gd name="connsiteX0" fmla="*/ 7824787 w 8654139"/>
                <a:gd name="connsiteY0" fmla="*/ 927927 h 927927"/>
                <a:gd name="connsiteX1" fmla="*/ 18403 w 8654139"/>
                <a:gd name="connsiteY1" fmla="*/ 927927 h 927927"/>
                <a:gd name="connsiteX2" fmla="*/ 903061 w 8654139"/>
                <a:gd name="connsiteY2" fmla="*/ 463963 h 927927"/>
                <a:gd name="connsiteX3" fmla="*/ 17328 w 8654139"/>
                <a:gd name="connsiteY3" fmla="*/ 51020 h 927927"/>
                <a:gd name="connsiteX4" fmla="*/ 178286 w 8654139"/>
                <a:gd name="connsiteY4" fmla="*/ 0 h 927927"/>
                <a:gd name="connsiteX5" fmla="*/ 7051139 w 8654139"/>
                <a:gd name="connsiteY5" fmla="*/ 0 h 927927"/>
                <a:gd name="connsiteX6" fmla="*/ 7373047 w 8654139"/>
                <a:gd name="connsiteY6" fmla="*/ 51020 h 927927"/>
                <a:gd name="connsiteX7" fmla="*/ 8654139 w 8654139"/>
                <a:gd name="connsiteY7" fmla="*/ 463963 h 927927"/>
                <a:gd name="connsiteX0" fmla="*/ 7824787 w 8654139"/>
                <a:gd name="connsiteY0" fmla="*/ 927927 h 927927"/>
                <a:gd name="connsiteX1" fmla="*/ 18403 w 8654139"/>
                <a:gd name="connsiteY1" fmla="*/ 927927 h 927927"/>
                <a:gd name="connsiteX2" fmla="*/ 903061 w 8654139"/>
                <a:gd name="connsiteY2" fmla="*/ 463963 h 927927"/>
                <a:gd name="connsiteX3" fmla="*/ 17328 w 8654139"/>
                <a:gd name="connsiteY3" fmla="*/ 51020 h 927927"/>
                <a:gd name="connsiteX4" fmla="*/ 178286 w 8654139"/>
                <a:gd name="connsiteY4" fmla="*/ 0 h 927927"/>
                <a:gd name="connsiteX5" fmla="*/ 7051139 w 8654139"/>
                <a:gd name="connsiteY5" fmla="*/ 0 h 927927"/>
                <a:gd name="connsiteX6" fmla="*/ 7373047 w 8654139"/>
                <a:gd name="connsiteY6" fmla="*/ 51020 h 927927"/>
                <a:gd name="connsiteX7" fmla="*/ 8654139 w 8654139"/>
                <a:gd name="connsiteY7" fmla="*/ 463963 h 927927"/>
                <a:gd name="connsiteX0" fmla="*/ 7817725 w 8647077"/>
                <a:gd name="connsiteY0" fmla="*/ 927927 h 927927"/>
                <a:gd name="connsiteX1" fmla="*/ 11341 w 8647077"/>
                <a:gd name="connsiteY1" fmla="*/ 927927 h 927927"/>
                <a:gd name="connsiteX2" fmla="*/ 895999 w 8647077"/>
                <a:gd name="connsiteY2" fmla="*/ 463963 h 927927"/>
                <a:gd name="connsiteX3" fmla="*/ 10266 w 8647077"/>
                <a:gd name="connsiteY3" fmla="*/ 51020 h 927927"/>
                <a:gd name="connsiteX4" fmla="*/ 171224 w 8647077"/>
                <a:gd name="connsiteY4" fmla="*/ 0 h 927927"/>
                <a:gd name="connsiteX5" fmla="*/ 7044077 w 8647077"/>
                <a:gd name="connsiteY5" fmla="*/ 0 h 927927"/>
                <a:gd name="connsiteX6" fmla="*/ 7365985 w 8647077"/>
                <a:gd name="connsiteY6" fmla="*/ 51020 h 927927"/>
                <a:gd name="connsiteX7" fmla="*/ 8647077 w 8647077"/>
                <a:gd name="connsiteY7" fmla="*/ 463963 h 927927"/>
                <a:gd name="connsiteX0" fmla="*/ 7819134 w 8648486"/>
                <a:gd name="connsiteY0" fmla="*/ 927927 h 927927"/>
                <a:gd name="connsiteX1" fmla="*/ 12750 w 8648486"/>
                <a:gd name="connsiteY1" fmla="*/ 927927 h 927927"/>
                <a:gd name="connsiteX2" fmla="*/ 897408 w 8648486"/>
                <a:gd name="connsiteY2" fmla="*/ 463963 h 927927"/>
                <a:gd name="connsiteX3" fmla="*/ 11675 w 8648486"/>
                <a:gd name="connsiteY3" fmla="*/ 51020 h 927927"/>
                <a:gd name="connsiteX4" fmla="*/ 172633 w 8648486"/>
                <a:gd name="connsiteY4" fmla="*/ 0 h 927927"/>
                <a:gd name="connsiteX5" fmla="*/ 7045486 w 8648486"/>
                <a:gd name="connsiteY5" fmla="*/ 0 h 927927"/>
                <a:gd name="connsiteX6" fmla="*/ 7367394 w 8648486"/>
                <a:gd name="connsiteY6" fmla="*/ 51020 h 927927"/>
                <a:gd name="connsiteX7" fmla="*/ 8648486 w 8648486"/>
                <a:gd name="connsiteY7" fmla="*/ 463963 h 927927"/>
                <a:gd name="connsiteX0" fmla="*/ 7819439 w 8648791"/>
                <a:gd name="connsiteY0" fmla="*/ 927927 h 927927"/>
                <a:gd name="connsiteX1" fmla="*/ 13055 w 8648791"/>
                <a:gd name="connsiteY1" fmla="*/ 927927 h 927927"/>
                <a:gd name="connsiteX2" fmla="*/ 897713 w 8648791"/>
                <a:gd name="connsiteY2" fmla="*/ 463963 h 927927"/>
                <a:gd name="connsiteX3" fmla="*/ 11980 w 8648791"/>
                <a:gd name="connsiteY3" fmla="*/ 51020 h 927927"/>
                <a:gd name="connsiteX4" fmla="*/ 123258 w 8648791"/>
                <a:gd name="connsiteY4" fmla="*/ 0 h 927927"/>
                <a:gd name="connsiteX5" fmla="*/ 7045791 w 8648791"/>
                <a:gd name="connsiteY5" fmla="*/ 0 h 927927"/>
                <a:gd name="connsiteX6" fmla="*/ 7367699 w 8648791"/>
                <a:gd name="connsiteY6" fmla="*/ 51020 h 927927"/>
                <a:gd name="connsiteX7" fmla="*/ 8648791 w 8648791"/>
                <a:gd name="connsiteY7" fmla="*/ 463963 h 927927"/>
                <a:gd name="connsiteX0" fmla="*/ 7819439 w 8648791"/>
                <a:gd name="connsiteY0" fmla="*/ 927927 h 927927"/>
                <a:gd name="connsiteX1" fmla="*/ 13055 w 8648791"/>
                <a:gd name="connsiteY1" fmla="*/ 927927 h 927927"/>
                <a:gd name="connsiteX2" fmla="*/ 897713 w 8648791"/>
                <a:gd name="connsiteY2" fmla="*/ 463963 h 927927"/>
                <a:gd name="connsiteX3" fmla="*/ 11980 w 8648791"/>
                <a:gd name="connsiteY3" fmla="*/ 51020 h 927927"/>
                <a:gd name="connsiteX4" fmla="*/ 123258 w 8648791"/>
                <a:gd name="connsiteY4" fmla="*/ 0 h 927927"/>
                <a:gd name="connsiteX5" fmla="*/ 7045791 w 8648791"/>
                <a:gd name="connsiteY5" fmla="*/ 0 h 927927"/>
                <a:gd name="connsiteX6" fmla="*/ 7763058 w 8648791"/>
                <a:gd name="connsiteY6" fmla="*/ 51020 h 927927"/>
                <a:gd name="connsiteX7" fmla="*/ 8648791 w 8648791"/>
                <a:gd name="connsiteY7" fmla="*/ 463963 h 927927"/>
                <a:gd name="connsiteX0" fmla="*/ 7819439 w 8648791"/>
                <a:gd name="connsiteY0" fmla="*/ 927927 h 927927"/>
                <a:gd name="connsiteX1" fmla="*/ 13055 w 8648791"/>
                <a:gd name="connsiteY1" fmla="*/ 927927 h 927927"/>
                <a:gd name="connsiteX2" fmla="*/ 897713 w 8648791"/>
                <a:gd name="connsiteY2" fmla="*/ 463963 h 927927"/>
                <a:gd name="connsiteX3" fmla="*/ 11980 w 8648791"/>
                <a:gd name="connsiteY3" fmla="*/ 51020 h 927927"/>
                <a:gd name="connsiteX4" fmla="*/ 123258 w 8648791"/>
                <a:gd name="connsiteY4" fmla="*/ 0 h 927927"/>
                <a:gd name="connsiteX5" fmla="*/ 7045791 w 8648791"/>
                <a:gd name="connsiteY5" fmla="*/ 0 h 927927"/>
                <a:gd name="connsiteX6" fmla="*/ 7763058 w 8648791"/>
                <a:gd name="connsiteY6" fmla="*/ 51020 h 927927"/>
                <a:gd name="connsiteX7" fmla="*/ 8648791 w 8648791"/>
                <a:gd name="connsiteY7" fmla="*/ 463963 h 927927"/>
                <a:gd name="connsiteX0" fmla="*/ 7819439 w 8648791"/>
                <a:gd name="connsiteY0" fmla="*/ 927927 h 927927"/>
                <a:gd name="connsiteX1" fmla="*/ 13055 w 8648791"/>
                <a:gd name="connsiteY1" fmla="*/ 927927 h 927927"/>
                <a:gd name="connsiteX2" fmla="*/ 897713 w 8648791"/>
                <a:gd name="connsiteY2" fmla="*/ 463963 h 927927"/>
                <a:gd name="connsiteX3" fmla="*/ 11980 w 8648791"/>
                <a:gd name="connsiteY3" fmla="*/ 51020 h 927927"/>
                <a:gd name="connsiteX4" fmla="*/ 123258 w 8648791"/>
                <a:gd name="connsiteY4" fmla="*/ 0 h 927927"/>
                <a:gd name="connsiteX5" fmla="*/ 7045791 w 8648791"/>
                <a:gd name="connsiteY5" fmla="*/ 0 h 927927"/>
                <a:gd name="connsiteX6" fmla="*/ 7763058 w 8648791"/>
                <a:gd name="connsiteY6" fmla="*/ 51020 h 927927"/>
                <a:gd name="connsiteX7" fmla="*/ 8648791 w 8648791"/>
                <a:gd name="connsiteY7" fmla="*/ 463963 h 927927"/>
                <a:gd name="connsiteX0" fmla="*/ 7819439 w 8648791"/>
                <a:gd name="connsiteY0" fmla="*/ 927927 h 927927"/>
                <a:gd name="connsiteX1" fmla="*/ 13055 w 8648791"/>
                <a:gd name="connsiteY1" fmla="*/ 927927 h 927927"/>
                <a:gd name="connsiteX2" fmla="*/ 897713 w 8648791"/>
                <a:gd name="connsiteY2" fmla="*/ 463963 h 927927"/>
                <a:gd name="connsiteX3" fmla="*/ 11980 w 8648791"/>
                <a:gd name="connsiteY3" fmla="*/ 51020 h 927927"/>
                <a:gd name="connsiteX4" fmla="*/ 123258 w 8648791"/>
                <a:gd name="connsiteY4" fmla="*/ 0 h 927927"/>
                <a:gd name="connsiteX5" fmla="*/ 7045791 w 8648791"/>
                <a:gd name="connsiteY5" fmla="*/ 0 h 927927"/>
                <a:gd name="connsiteX6" fmla="*/ 7763058 w 8648791"/>
                <a:gd name="connsiteY6" fmla="*/ 51020 h 927927"/>
                <a:gd name="connsiteX7" fmla="*/ 8648791 w 8648791"/>
                <a:gd name="connsiteY7" fmla="*/ 463963 h 927927"/>
                <a:gd name="connsiteX0" fmla="*/ 7819439 w 8648791"/>
                <a:gd name="connsiteY0" fmla="*/ 927927 h 927927"/>
                <a:gd name="connsiteX1" fmla="*/ 13055 w 8648791"/>
                <a:gd name="connsiteY1" fmla="*/ 927927 h 927927"/>
                <a:gd name="connsiteX2" fmla="*/ 897713 w 8648791"/>
                <a:gd name="connsiteY2" fmla="*/ 463963 h 927927"/>
                <a:gd name="connsiteX3" fmla="*/ 11980 w 8648791"/>
                <a:gd name="connsiteY3" fmla="*/ 51020 h 927927"/>
                <a:gd name="connsiteX4" fmla="*/ 123258 w 8648791"/>
                <a:gd name="connsiteY4" fmla="*/ 0 h 927927"/>
                <a:gd name="connsiteX5" fmla="*/ 7540494 w 8648791"/>
                <a:gd name="connsiteY5" fmla="*/ 0 h 927927"/>
                <a:gd name="connsiteX6" fmla="*/ 7763058 w 8648791"/>
                <a:gd name="connsiteY6" fmla="*/ 51020 h 927927"/>
                <a:gd name="connsiteX7" fmla="*/ 8648791 w 8648791"/>
                <a:gd name="connsiteY7" fmla="*/ 463963 h 927927"/>
                <a:gd name="connsiteX0" fmla="*/ 8075723 w 8648791"/>
                <a:gd name="connsiteY0" fmla="*/ 927927 h 927927"/>
                <a:gd name="connsiteX1" fmla="*/ 13055 w 8648791"/>
                <a:gd name="connsiteY1" fmla="*/ 927927 h 927927"/>
                <a:gd name="connsiteX2" fmla="*/ 897713 w 8648791"/>
                <a:gd name="connsiteY2" fmla="*/ 463963 h 927927"/>
                <a:gd name="connsiteX3" fmla="*/ 11980 w 8648791"/>
                <a:gd name="connsiteY3" fmla="*/ 51020 h 927927"/>
                <a:gd name="connsiteX4" fmla="*/ 123258 w 8648791"/>
                <a:gd name="connsiteY4" fmla="*/ 0 h 927927"/>
                <a:gd name="connsiteX5" fmla="*/ 7540494 w 8648791"/>
                <a:gd name="connsiteY5" fmla="*/ 0 h 927927"/>
                <a:gd name="connsiteX6" fmla="*/ 7763058 w 8648791"/>
                <a:gd name="connsiteY6" fmla="*/ 51020 h 927927"/>
                <a:gd name="connsiteX7" fmla="*/ 8648791 w 8648791"/>
                <a:gd name="connsiteY7" fmla="*/ 463963 h 927927"/>
                <a:gd name="connsiteX0" fmla="*/ 8075723 w 8648791"/>
                <a:gd name="connsiteY0" fmla="*/ 927927 h 927927"/>
                <a:gd name="connsiteX1" fmla="*/ 13055 w 8648791"/>
                <a:gd name="connsiteY1" fmla="*/ 927927 h 927927"/>
                <a:gd name="connsiteX2" fmla="*/ 897713 w 8648791"/>
                <a:gd name="connsiteY2" fmla="*/ 463963 h 927927"/>
                <a:gd name="connsiteX3" fmla="*/ 11980 w 8648791"/>
                <a:gd name="connsiteY3" fmla="*/ 51020 h 927927"/>
                <a:gd name="connsiteX4" fmla="*/ 123258 w 8648791"/>
                <a:gd name="connsiteY4" fmla="*/ 0 h 927927"/>
                <a:gd name="connsiteX5" fmla="*/ 7540494 w 8648791"/>
                <a:gd name="connsiteY5" fmla="*/ 0 h 927927"/>
                <a:gd name="connsiteX6" fmla="*/ 7763058 w 8648791"/>
                <a:gd name="connsiteY6" fmla="*/ 51020 h 927927"/>
                <a:gd name="connsiteX7" fmla="*/ 8648791 w 8648791"/>
                <a:gd name="connsiteY7" fmla="*/ 463963 h 927927"/>
                <a:gd name="connsiteX0" fmla="*/ 8075723 w 8648791"/>
                <a:gd name="connsiteY0" fmla="*/ 927927 h 927927"/>
                <a:gd name="connsiteX1" fmla="*/ 13055 w 8648791"/>
                <a:gd name="connsiteY1" fmla="*/ 927927 h 927927"/>
                <a:gd name="connsiteX2" fmla="*/ 1159624 w 8648791"/>
                <a:gd name="connsiteY2" fmla="*/ 463963 h 927927"/>
                <a:gd name="connsiteX3" fmla="*/ 11980 w 8648791"/>
                <a:gd name="connsiteY3" fmla="*/ 51020 h 927927"/>
                <a:gd name="connsiteX4" fmla="*/ 123258 w 8648791"/>
                <a:gd name="connsiteY4" fmla="*/ 0 h 927927"/>
                <a:gd name="connsiteX5" fmla="*/ 7540494 w 8648791"/>
                <a:gd name="connsiteY5" fmla="*/ 0 h 927927"/>
                <a:gd name="connsiteX6" fmla="*/ 7763058 w 8648791"/>
                <a:gd name="connsiteY6" fmla="*/ 51020 h 927927"/>
                <a:gd name="connsiteX7" fmla="*/ 8648791 w 8648791"/>
                <a:gd name="connsiteY7" fmla="*/ 463963 h 927927"/>
                <a:gd name="connsiteX0" fmla="*/ 8075723 w 8648791"/>
                <a:gd name="connsiteY0" fmla="*/ 927927 h 927927"/>
                <a:gd name="connsiteX1" fmla="*/ 13055 w 8648791"/>
                <a:gd name="connsiteY1" fmla="*/ 927927 h 927927"/>
                <a:gd name="connsiteX2" fmla="*/ 1159624 w 8648791"/>
                <a:gd name="connsiteY2" fmla="*/ 463963 h 927927"/>
                <a:gd name="connsiteX3" fmla="*/ 11980 w 8648791"/>
                <a:gd name="connsiteY3" fmla="*/ 51020 h 927927"/>
                <a:gd name="connsiteX4" fmla="*/ 123258 w 8648791"/>
                <a:gd name="connsiteY4" fmla="*/ 0 h 927927"/>
                <a:gd name="connsiteX5" fmla="*/ 7540494 w 8648791"/>
                <a:gd name="connsiteY5" fmla="*/ 0 h 927927"/>
                <a:gd name="connsiteX6" fmla="*/ 7763058 w 8648791"/>
                <a:gd name="connsiteY6" fmla="*/ 51020 h 927927"/>
                <a:gd name="connsiteX7" fmla="*/ 8648791 w 8648791"/>
                <a:gd name="connsiteY7" fmla="*/ 463963 h 927927"/>
                <a:gd name="connsiteX0" fmla="*/ 8075723 w 8648791"/>
                <a:gd name="connsiteY0" fmla="*/ 927927 h 927927"/>
                <a:gd name="connsiteX1" fmla="*/ 13055 w 8648791"/>
                <a:gd name="connsiteY1" fmla="*/ 927927 h 927927"/>
                <a:gd name="connsiteX2" fmla="*/ 1159624 w 8648791"/>
                <a:gd name="connsiteY2" fmla="*/ 463963 h 927927"/>
                <a:gd name="connsiteX3" fmla="*/ 11980 w 8648791"/>
                <a:gd name="connsiteY3" fmla="*/ 51020 h 927927"/>
                <a:gd name="connsiteX4" fmla="*/ 123258 w 8648791"/>
                <a:gd name="connsiteY4" fmla="*/ 0 h 927927"/>
                <a:gd name="connsiteX5" fmla="*/ 7540494 w 8648791"/>
                <a:gd name="connsiteY5" fmla="*/ 0 h 927927"/>
                <a:gd name="connsiteX6" fmla="*/ 7763058 w 8648791"/>
                <a:gd name="connsiteY6" fmla="*/ 51020 h 927927"/>
                <a:gd name="connsiteX7" fmla="*/ 8648791 w 8648791"/>
                <a:gd name="connsiteY7" fmla="*/ 463963 h 927927"/>
                <a:gd name="connsiteX0" fmla="*/ 8080741 w 8653809"/>
                <a:gd name="connsiteY0" fmla="*/ 927927 h 927927"/>
                <a:gd name="connsiteX1" fmla="*/ 18073 w 8653809"/>
                <a:gd name="connsiteY1" fmla="*/ 927927 h 927927"/>
                <a:gd name="connsiteX2" fmla="*/ 1164642 w 8653809"/>
                <a:gd name="connsiteY2" fmla="*/ 463963 h 927927"/>
                <a:gd name="connsiteX3" fmla="*/ 16998 w 8653809"/>
                <a:gd name="connsiteY3" fmla="*/ 51020 h 927927"/>
                <a:gd name="connsiteX4" fmla="*/ 128276 w 8653809"/>
                <a:gd name="connsiteY4" fmla="*/ 0 h 927927"/>
                <a:gd name="connsiteX5" fmla="*/ 7545512 w 8653809"/>
                <a:gd name="connsiteY5" fmla="*/ 0 h 927927"/>
                <a:gd name="connsiteX6" fmla="*/ 7768076 w 8653809"/>
                <a:gd name="connsiteY6" fmla="*/ 51020 h 927927"/>
                <a:gd name="connsiteX7" fmla="*/ 8653809 w 8653809"/>
                <a:gd name="connsiteY7" fmla="*/ 463963 h 927927"/>
                <a:gd name="connsiteX0" fmla="*/ 8079492 w 8652560"/>
                <a:gd name="connsiteY0" fmla="*/ 927927 h 927927"/>
                <a:gd name="connsiteX1" fmla="*/ 16824 w 8652560"/>
                <a:gd name="connsiteY1" fmla="*/ 927927 h 927927"/>
                <a:gd name="connsiteX2" fmla="*/ 1163393 w 8652560"/>
                <a:gd name="connsiteY2" fmla="*/ 463963 h 927927"/>
                <a:gd name="connsiteX3" fmla="*/ 15749 w 8652560"/>
                <a:gd name="connsiteY3" fmla="*/ 51020 h 927927"/>
                <a:gd name="connsiteX4" fmla="*/ 127027 w 8652560"/>
                <a:gd name="connsiteY4" fmla="*/ 0 h 927927"/>
                <a:gd name="connsiteX5" fmla="*/ 7544263 w 8652560"/>
                <a:gd name="connsiteY5" fmla="*/ 0 h 927927"/>
                <a:gd name="connsiteX6" fmla="*/ 7766827 w 8652560"/>
                <a:gd name="connsiteY6" fmla="*/ 51020 h 927927"/>
                <a:gd name="connsiteX7" fmla="*/ 8652560 w 8652560"/>
                <a:gd name="connsiteY7" fmla="*/ 463963 h 927927"/>
                <a:gd name="connsiteX0" fmla="*/ 8079269 w 8652337"/>
                <a:gd name="connsiteY0" fmla="*/ 927927 h 927927"/>
                <a:gd name="connsiteX1" fmla="*/ 16601 w 8652337"/>
                <a:gd name="connsiteY1" fmla="*/ 927927 h 927927"/>
                <a:gd name="connsiteX2" fmla="*/ 1163170 w 8652337"/>
                <a:gd name="connsiteY2" fmla="*/ 463963 h 927927"/>
                <a:gd name="connsiteX3" fmla="*/ 15526 w 8652337"/>
                <a:gd name="connsiteY3" fmla="*/ 51020 h 927927"/>
                <a:gd name="connsiteX4" fmla="*/ 159714 w 8652337"/>
                <a:gd name="connsiteY4" fmla="*/ 0 h 927927"/>
                <a:gd name="connsiteX5" fmla="*/ 7544040 w 8652337"/>
                <a:gd name="connsiteY5" fmla="*/ 0 h 927927"/>
                <a:gd name="connsiteX6" fmla="*/ 7766604 w 8652337"/>
                <a:gd name="connsiteY6" fmla="*/ 51020 h 927927"/>
                <a:gd name="connsiteX7" fmla="*/ 8652337 w 8652337"/>
                <a:gd name="connsiteY7" fmla="*/ 463963 h 927927"/>
                <a:gd name="connsiteX0" fmla="*/ 8079269 w 8652337"/>
                <a:gd name="connsiteY0" fmla="*/ 927927 h 927927"/>
                <a:gd name="connsiteX1" fmla="*/ 16601 w 8652337"/>
                <a:gd name="connsiteY1" fmla="*/ 927927 h 927927"/>
                <a:gd name="connsiteX2" fmla="*/ 1163170 w 8652337"/>
                <a:gd name="connsiteY2" fmla="*/ 463963 h 927927"/>
                <a:gd name="connsiteX3" fmla="*/ 15526 w 8652337"/>
                <a:gd name="connsiteY3" fmla="*/ 51020 h 927927"/>
                <a:gd name="connsiteX4" fmla="*/ 159714 w 8652337"/>
                <a:gd name="connsiteY4" fmla="*/ 0 h 927927"/>
                <a:gd name="connsiteX5" fmla="*/ 7544040 w 8652337"/>
                <a:gd name="connsiteY5" fmla="*/ 0 h 927927"/>
                <a:gd name="connsiteX6" fmla="*/ 7504689 w 8652337"/>
                <a:gd name="connsiteY6" fmla="*/ 51020 h 927927"/>
                <a:gd name="connsiteX7" fmla="*/ 8652337 w 8652337"/>
                <a:gd name="connsiteY7" fmla="*/ 463963 h 927927"/>
                <a:gd name="connsiteX0" fmla="*/ 8079269 w 8652337"/>
                <a:gd name="connsiteY0" fmla="*/ 927927 h 927927"/>
                <a:gd name="connsiteX1" fmla="*/ 16601 w 8652337"/>
                <a:gd name="connsiteY1" fmla="*/ 927927 h 927927"/>
                <a:gd name="connsiteX2" fmla="*/ 1163170 w 8652337"/>
                <a:gd name="connsiteY2" fmla="*/ 463963 h 927927"/>
                <a:gd name="connsiteX3" fmla="*/ 15526 w 8652337"/>
                <a:gd name="connsiteY3" fmla="*/ 51020 h 927927"/>
                <a:gd name="connsiteX4" fmla="*/ 159714 w 8652337"/>
                <a:gd name="connsiteY4" fmla="*/ 0 h 927927"/>
                <a:gd name="connsiteX5" fmla="*/ 7544040 w 8652337"/>
                <a:gd name="connsiteY5" fmla="*/ 0 h 927927"/>
                <a:gd name="connsiteX6" fmla="*/ 7504689 w 8652337"/>
                <a:gd name="connsiteY6" fmla="*/ 51020 h 927927"/>
                <a:gd name="connsiteX7" fmla="*/ 8652337 w 8652337"/>
                <a:gd name="connsiteY7" fmla="*/ 463963 h 927927"/>
                <a:gd name="connsiteX0" fmla="*/ 8079269 w 8652337"/>
                <a:gd name="connsiteY0" fmla="*/ 927927 h 927927"/>
                <a:gd name="connsiteX1" fmla="*/ 16601 w 8652337"/>
                <a:gd name="connsiteY1" fmla="*/ 927927 h 927927"/>
                <a:gd name="connsiteX2" fmla="*/ 1163170 w 8652337"/>
                <a:gd name="connsiteY2" fmla="*/ 463963 h 927927"/>
                <a:gd name="connsiteX3" fmla="*/ 15526 w 8652337"/>
                <a:gd name="connsiteY3" fmla="*/ 51020 h 927927"/>
                <a:gd name="connsiteX4" fmla="*/ 159714 w 8652337"/>
                <a:gd name="connsiteY4" fmla="*/ 0 h 927927"/>
                <a:gd name="connsiteX5" fmla="*/ 7544040 w 8652337"/>
                <a:gd name="connsiteY5" fmla="*/ 0 h 927927"/>
                <a:gd name="connsiteX6" fmla="*/ 7504689 w 8652337"/>
                <a:gd name="connsiteY6" fmla="*/ 51020 h 927927"/>
                <a:gd name="connsiteX7" fmla="*/ 8652337 w 8652337"/>
                <a:gd name="connsiteY7" fmla="*/ 463963 h 927927"/>
                <a:gd name="connsiteX0" fmla="*/ 8079269 w 8652337"/>
                <a:gd name="connsiteY0" fmla="*/ 927927 h 927927"/>
                <a:gd name="connsiteX1" fmla="*/ 16601 w 8652337"/>
                <a:gd name="connsiteY1" fmla="*/ 927927 h 927927"/>
                <a:gd name="connsiteX2" fmla="*/ 1163170 w 8652337"/>
                <a:gd name="connsiteY2" fmla="*/ 463963 h 927927"/>
                <a:gd name="connsiteX3" fmla="*/ 15526 w 8652337"/>
                <a:gd name="connsiteY3" fmla="*/ 51020 h 927927"/>
                <a:gd name="connsiteX4" fmla="*/ 159714 w 8652337"/>
                <a:gd name="connsiteY4" fmla="*/ 0 h 927927"/>
                <a:gd name="connsiteX5" fmla="*/ 7544040 w 8652337"/>
                <a:gd name="connsiteY5" fmla="*/ 0 h 927927"/>
                <a:gd name="connsiteX6" fmla="*/ 7504689 w 8652337"/>
                <a:gd name="connsiteY6" fmla="*/ 51020 h 927927"/>
                <a:gd name="connsiteX7" fmla="*/ 8652337 w 8652337"/>
                <a:gd name="connsiteY7" fmla="*/ 463963 h 927927"/>
                <a:gd name="connsiteX0" fmla="*/ 8079269 w 8652337"/>
                <a:gd name="connsiteY0" fmla="*/ 927927 h 927927"/>
                <a:gd name="connsiteX1" fmla="*/ 16601 w 8652337"/>
                <a:gd name="connsiteY1" fmla="*/ 927927 h 927927"/>
                <a:gd name="connsiteX2" fmla="*/ 1163170 w 8652337"/>
                <a:gd name="connsiteY2" fmla="*/ 463963 h 927927"/>
                <a:gd name="connsiteX3" fmla="*/ 15526 w 8652337"/>
                <a:gd name="connsiteY3" fmla="*/ 51020 h 927927"/>
                <a:gd name="connsiteX4" fmla="*/ 159714 w 8652337"/>
                <a:gd name="connsiteY4" fmla="*/ 0 h 927927"/>
                <a:gd name="connsiteX5" fmla="*/ 7216313 w 8652337"/>
                <a:gd name="connsiteY5" fmla="*/ 0 h 927927"/>
                <a:gd name="connsiteX6" fmla="*/ 7504689 w 8652337"/>
                <a:gd name="connsiteY6" fmla="*/ 51020 h 927927"/>
                <a:gd name="connsiteX7" fmla="*/ 8652337 w 8652337"/>
                <a:gd name="connsiteY7" fmla="*/ 463963 h 927927"/>
                <a:gd name="connsiteX0" fmla="*/ 7909495 w 8652337"/>
                <a:gd name="connsiteY0" fmla="*/ 927927 h 927927"/>
                <a:gd name="connsiteX1" fmla="*/ 16601 w 8652337"/>
                <a:gd name="connsiteY1" fmla="*/ 927927 h 927927"/>
                <a:gd name="connsiteX2" fmla="*/ 1163170 w 8652337"/>
                <a:gd name="connsiteY2" fmla="*/ 463963 h 927927"/>
                <a:gd name="connsiteX3" fmla="*/ 15526 w 8652337"/>
                <a:gd name="connsiteY3" fmla="*/ 51020 h 927927"/>
                <a:gd name="connsiteX4" fmla="*/ 159714 w 8652337"/>
                <a:gd name="connsiteY4" fmla="*/ 0 h 927927"/>
                <a:gd name="connsiteX5" fmla="*/ 7216313 w 8652337"/>
                <a:gd name="connsiteY5" fmla="*/ 0 h 927927"/>
                <a:gd name="connsiteX6" fmla="*/ 7504689 w 8652337"/>
                <a:gd name="connsiteY6" fmla="*/ 51020 h 927927"/>
                <a:gd name="connsiteX7" fmla="*/ 8652337 w 8652337"/>
                <a:gd name="connsiteY7" fmla="*/ 463963 h 927927"/>
                <a:gd name="connsiteX0" fmla="*/ 7909495 w 8652337"/>
                <a:gd name="connsiteY0" fmla="*/ 927927 h 927927"/>
                <a:gd name="connsiteX1" fmla="*/ 16601 w 8652337"/>
                <a:gd name="connsiteY1" fmla="*/ 927927 h 927927"/>
                <a:gd name="connsiteX2" fmla="*/ 1163170 w 8652337"/>
                <a:gd name="connsiteY2" fmla="*/ 463963 h 927927"/>
                <a:gd name="connsiteX3" fmla="*/ 15522 w 8652337"/>
                <a:gd name="connsiteY3" fmla="*/ 51020 h 927927"/>
                <a:gd name="connsiteX4" fmla="*/ 159714 w 8652337"/>
                <a:gd name="connsiteY4" fmla="*/ 0 h 927927"/>
                <a:gd name="connsiteX5" fmla="*/ 7216313 w 8652337"/>
                <a:gd name="connsiteY5" fmla="*/ 0 h 927927"/>
                <a:gd name="connsiteX6" fmla="*/ 7504689 w 8652337"/>
                <a:gd name="connsiteY6" fmla="*/ 51020 h 927927"/>
                <a:gd name="connsiteX7" fmla="*/ 8652337 w 8652337"/>
                <a:gd name="connsiteY7" fmla="*/ 463963 h 927927"/>
                <a:gd name="connsiteX0" fmla="*/ 7909495 w 8652337"/>
                <a:gd name="connsiteY0" fmla="*/ 927927 h 927927"/>
                <a:gd name="connsiteX1" fmla="*/ 16601 w 8652337"/>
                <a:gd name="connsiteY1" fmla="*/ 927927 h 927927"/>
                <a:gd name="connsiteX2" fmla="*/ 4503653 w 8652337"/>
                <a:gd name="connsiteY2" fmla="*/ 463963 h 927927"/>
                <a:gd name="connsiteX3" fmla="*/ 15522 w 8652337"/>
                <a:gd name="connsiteY3" fmla="*/ 51020 h 927927"/>
                <a:gd name="connsiteX4" fmla="*/ 159714 w 8652337"/>
                <a:gd name="connsiteY4" fmla="*/ 0 h 927927"/>
                <a:gd name="connsiteX5" fmla="*/ 7216313 w 8652337"/>
                <a:gd name="connsiteY5" fmla="*/ 0 h 927927"/>
                <a:gd name="connsiteX6" fmla="*/ 7504689 w 8652337"/>
                <a:gd name="connsiteY6" fmla="*/ 51020 h 927927"/>
                <a:gd name="connsiteX7" fmla="*/ 8652337 w 8652337"/>
                <a:gd name="connsiteY7" fmla="*/ 463963 h 927927"/>
                <a:gd name="connsiteX0" fmla="*/ 7909495 w 8652337"/>
                <a:gd name="connsiteY0" fmla="*/ 927927 h 927927"/>
                <a:gd name="connsiteX1" fmla="*/ 16601 w 8652337"/>
                <a:gd name="connsiteY1" fmla="*/ 927927 h 927927"/>
                <a:gd name="connsiteX2" fmla="*/ 4503653 w 8652337"/>
                <a:gd name="connsiteY2" fmla="*/ 463963 h 927927"/>
                <a:gd name="connsiteX3" fmla="*/ 15522 w 8652337"/>
                <a:gd name="connsiteY3" fmla="*/ 51020 h 927927"/>
                <a:gd name="connsiteX4" fmla="*/ 159714 w 8652337"/>
                <a:gd name="connsiteY4" fmla="*/ 0 h 927927"/>
                <a:gd name="connsiteX5" fmla="*/ 7216313 w 8652337"/>
                <a:gd name="connsiteY5" fmla="*/ 0 h 927927"/>
                <a:gd name="connsiteX6" fmla="*/ 7504689 w 8652337"/>
                <a:gd name="connsiteY6" fmla="*/ 51020 h 927927"/>
                <a:gd name="connsiteX7" fmla="*/ 8652337 w 8652337"/>
                <a:gd name="connsiteY7" fmla="*/ 463963 h 927927"/>
                <a:gd name="connsiteX0" fmla="*/ 7909495 w 8652337"/>
                <a:gd name="connsiteY0" fmla="*/ 927927 h 927927"/>
                <a:gd name="connsiteX1" fmla="*/ 16601 w 8652337"/>
                <a:gd name="connsiteY1" fmla="*/ 927927 h 927927"/>
                <a:gd name="connsiteX2" fmla="*/ 4503653 w 8652337"/>
                <a:gd name="connsiteY2" fmla="*/ 463963 h 927927"/>
                <a:gd name="connsiteX3" fmla="*/ 15522 w 8652337"/>
                <a:gd name="connsiteY3" fmla="*/ 51020 h 927927"/>
                <a:gd name="connsiteX4" fmla="*/ 159714 w 8652337"/>
                <a:gd name="connsiteY4" fmla="*/ 0 h 927927"/>
                <a:gd name="connsiteX5" fmla="*/ 7216313 w 8652337"/>
                <a:gd name="connsiteY5" fmla="*/ 0 h 927927"/>
                <a:gd name="connsiteX6" fmla="*/ 7504689 w 8652337"/>
                <a:gd name="connsiteY6" fmla="*/ 51020 h 927927"/>
                <a:gd name="connsiteX7" fmla="*/ 8652337 w 8652337"/>
                <a:gd name="connsiteY7" fmla="*/ 463963 h 927927"/>
                <a:gd name="connsiteX0" fmla="*/ 7979292 w 8722134"/>
                <a:gd name="connsiteY0" fmla="*/ 927927 h 927927"/>
                <a:gd name="connsiteX1" fmla="*/ 86398 w 8722134"/>
                <a:gd name="connsiteY1" fmla="*/ 927927 h 927927"/>
                <a:gd name="connsiteX2" fmla="*/ 4573450 w 8722134"/>
                <a:gd name="connsiteY2" fmla="*/ 463963 h 927927"/>
                <a:gd name="connsiteX3" fmla="*/ 85319 w 8722134"/>
                <a:gd name="connsiteY3" fmla="*/ 51020 h 927927"/>
                <a:gd name="connsiteX4" fmla="*/ 229511 w 8722134"/>
                <a:gd name="connsiteY4" fmla="*/ 0 h 927927"/>
                <a:gd name="connsiteX5" fmla="*/ 7286110 w 8722134"/>
                <a:gd name="connsiteY5" fmla="*/ 0 h 927927"/>
                <a:gd name="connsiteX6" fmla="*/ 7574486 w 8722134"/>
                <a:gd name="connsiteY6" fmla="*/ 51020 h 927927"/>
                <a:gd name="connsiteX7" fmla="*/ 8722134 w 8722134"/>
                <a:gd name="connsiteY7" fmla="*/ 463963 h 927927"/>
                <a:gd name="connsiteX0" fmla="*/ 7957802 w 8700644"/>
                <a:gd name="connsiteY0" fmla="*/ 927927 h 927927"/>
                <a:gd name="connsiteX1" fmla="*/ 64908 w 8700644"/>
                <a:gd name="connsiteY1" fmla="*/ 927927 h 927927"/>
                <a:gd name="connsiteX2" fmla="*/ 4551960 w 8700644"/>
                <a:gd name="connsiteY2" fmla="*/ 463963 h 927927"/>
                <a:gd name="connsiteX3" fmla="*/ 63829 w 8700644"/>
                <a:gd name="connsiteY3" fmla="*/ 51020 h 927927"/>
                <a:gd name="connsiteX4" fmla="*/ 208021 w 8700644"/>
                <a:gd name="connsiteY4" fmla="*/ 0 h 927927"/>
                <a:gd name="connsiteX5" fmla="*/ 7264620 w 8700644"/>
                <a:gd name="connsiteY5" fmla="*/ 0 h 927927"/>
                <a:gd name="connsiteX6" fmla="*/ 7552996 w 8700644"/>
                <a:gd name="connsiteY6" fmla="*/ 51020 h 927927"/>
                <a:gd name="connsiteX7" fmla="*/ 8700644 w 8700644"/>
                <a:gd name="connsiteY7" fmla="*/ 463963 h 927927"/>
                <a:gd name="connsiteX0" fmla="*/ 7954676 w 8697518"/>
                <a:gd name="connsiteY0" fmla="*/ 927927 h 927927"/>
                <a:gd name="connsiteX1" fmla="*/ 61782 w 8697518"/>
                <a:gd name="connsiteY1" fmla="*/ 927927 h 927927"/>
                <a:gd name="connsiteX2" fmla="*/ 4548834 w 8697518"/>
                <a:gd name="connsiteY2" fmla="*/ 463963 h 927927"/>
                <a:gd name="connsiteX3" fmla="*/ 60703 w 8697518"/>
                <a:gd name="connsiteY3" fmla="*/ 51020 h 927927"/>
                <a:gd name="connsiteX4" fmla="*/ 624584 w 8697518"/>
                <a:gd name="connsiteY4" fmla="*/ 0 h 927927"/>
                <a:gd name="connsiteX5" fmla="*/ 7261494 w 8697518"/>
                <a:gd name="connsiteY5" fmla="*/ 0 h 927927"/>
                <a:gd name="connsiteX6" fmla="*/ 7549870 w 8697518"/>
                <a:gd name="connsiteY6" fmla="*/ 51020 h 927927"/>
                <a:gd name="connsiteX7" fmla="*/ 8697518 w 8697518"/>
                <a:gd name="connsiteY7" fmla="*/ 463963 h 927927"/>
                <a:gd name="connsiteX0" fmla="*/ 7954676 w 8697518"/>
                <a:gd name="connsiteY0" fmla="*/ 927927 h 927927"/>
                <a:gd name="connsiteX1" fmla="*/ 61782 w 8697518"/>
                <a:gd name="connsiteY1" fmla="*/ 927927 h 927927"/>
                <a:gd name="connsiteX2" fmla="*/ 4548834 w 8697518"/>
                <a:gd name="connsiteY2" fmla="*/ 463963 h 927927"/>
                <a:gd name="connsiteX3" fmla="*/ 60703 w 8697518"/>
                <a:gd name="connsiteY3" fmla="*/ 51020 h 927927"/>
                <a:gd name="connsiteX4" fmla="*/ 624584 w 8697518"/>
                <a:gd name="connsiteY4" fmla="*/ 0 h 927927"/>
                <a:gd name="connsiteX5" fmla="*/ 7261494 w 8697518"/>
                <a:gd name="connsiteY5" fmla="*/ 0 h 927927"/>
                <a:gd name="connsiteX6" fmla="*/ 4209387 w 8697518"/>
                <a:gd name="connsiteY6" fmla="*/ 51020 h 927927"/>
                <a:gd name="connsiteX7" fmla="*/ 8697518 w 8697518"/>
                <a:gd name="connsiteY7" fmla="*/ 463963 h 927927"/>
                <a:gd name="connsiteX0" fmla="*/ 7954676 w 8697518"/>
                <a:gd name="connsiteY0" fmla="*/ 927927 h 927927"/>
                <a:gd name="connsiteX1" fmla="*/ 61782 w 8697518"/>
                <a:gd name="connsiteY1" fmla="*/ 927927 h 927927"/>
                <a:gd name="connsiteX2" fmla="*/ 4548834 w 8697518"/>
                <a:gd name="connsiteY2" fmla="*/ 463963 h 927927"/>
                <a:gd name="connsiteX3" fmla="*/ 60703 w 8697518"/>
                <a:gd name="connsiteY3" fmla="*/ 51020 h 927927"/>
                <a:gd name="connsiteX4" fmla="*/ 624584 w 8697518"/>
                <a:gd name="connsiteY4" fmla="*/ 0 h 927927"/>
                <a:gd name="connsiteX5" fmla="*/ 7261494 w 8697518"/>
                <a:gd name="connsiteY5" fmla="*/ 0 h 927927"/>
                <a:gd name="connsiteX6" fmla="*/ 4209387 w 8697518"/>
                <a:gd name="connsiteY6" fmla="*/ 51020 h 927927"/>
                <a:gd name="connsiteX7" fmla="*/ 8697518 w 8697518"/>
                <a:gd name="connsiteY7" fmla="*/ 463963 h 927927"/>
                <a:gd name="connsiteX0" fmla="*/ 7954676 w 8697518"/>
                <a:gd name="connsiteY0" fmla="*/ 927927 h 927927"/>
                <a:gd name="connsiteX1" fmla="*/ 61782 w 8697518"/>
                <a:gd name="connsiteY1" fmla="*/ 927927 h 927927"/>
                <a:gd name="connsiteX2" fmla="*/ 4548834 w 8697518"/>
                <a:gd name="connsiteY2" fmla="*/ 463963 h 927927"/>
                <a:gd name="connsiteX3" fmla="*/ 60703 w 8697518"/>
                <a:gd name="connsiteY3" fmla="*/ 51020 h 927927"/>
                <a:gd name="connsiteX4" fmla="*/ 624584 w 8697518"/>
                <a:gd name="connsiteY4" fmla="*/ 0 h 927927"/>
                <a:gd name="connsiteX5" fmla="*/ 7261494 w 8697518"/>
                <a:gd name="connsiteY5" fmla="*/ 0 h 927927"/>
                <a:gd name="connsiteX6" fmla="*/ 4209387 w 8697518"/>
                <a:gd name="connsiteY6" fmla="*/ 51020 h 927927"/>
                <a:gd name="connsiteX7" fmla="*/ 8697518 w 8697518"/>
                <a:gd name="connsiteY7" fmla="*/ 463963 h 927927"/>
                <a:gd name="connsiteX0" fmla="*/ 7954676 w 8697518"/>
                <a:gd name="connsiteY0" fmla="*/ 927927 h 927927"/>
                <a:gd name="connsiteX1" fmla="*/ 61782 w 8697518"/>
                <a:gd name="connsiteY1" fmla="*/ 927927 h 927927"/>
                <a:gd name="connsiteX2" fmla="*/ 4548834 w 8697518"/>
                <a:gd name="connsiteY2" fmla="*/ 463963 h 927927"/>
                <a:gd name="connsiteX3" fmla="*/ 60703 w 8697518"/>
                <a:gd name="connsiteY3" fmla="*/ 51020 h 927927"/>
                <a:gd name="connsiteX4" fmla="*/ 624584 w 8697518"/>
                <a:gd name="connsiteY4" fmla="*/ 0 h 927927"/>
                <a:gd name="connsiteX5" fmla="*/ 7261494 w 8697518"/>
                <a:gd name="connsiteY5" fmla="*/ 0 h 927927"/>
                <a:gd name="connsiteX6" fmla="*/ 4209387 w 8697518"/>
                <a:gd name="connsiteY6" fmla="*/ 51020 h 927927"/>
                <a:gd name="connsiteX7" fmla="*/ 8697518 w 8697518"/>
                <a:gd name="connsiteY7" fmla="*/ 463963 h 927927"/>
                <a:gd name="connsiteX0" fmla="*/ 7954676 w 8697518"/>
                <a:gd name="connsiteY0" fmla="*/ 927927 h 927927"/>
                <a:gd name="connsiteX1" fmla="*/ 61782 w 8697518"/>
                <a:gd name="connsiteY1" fmla="*/ 927927 h 927927"/>
                <a:gd name="connsiteX2" fmla="*/ 4548834 w 8697518"/>
                <a:gd name="connsiteY2" fmla="*/ 463963 h 927927"/>
                <a:gd name="connsiteX3" fmla="*/ 60703 w 8697518"/>
                <a:gd name="connsiteY3" fmla="*/ 51020 h 927927"/>
                <a:gd name="connsiteX4" fmla="*/ 624584 w 8697518"/>
                <a:gd name="connsiteY4" fmla="*/ 0 h 927927"/>
                <a:gd name="connsiteX5" fmla="*/ 3081627 w 8697518"/>
                <a:gd name="connsiteY5" fmla="*/ 0 h 927927"/>
                <a:gd name="connsiteX6" fmla="*/ 4209387 w 8697518"/>
                <a:gd name="connsiteY6" fmla="*/ 51020 h 927927"/>
                <a:gd name="connsiteX7" fmla="*/ 8697518 w 8697518"/>
                <a:gd name="connsiteY7" fmla="*/ 463963 h 927927"/>
                <a:gd name="connsiteX0" fmla="*/ 5789335 w 8697518"/>
                <a:gd name="connsiteY0" fmla="*/ 927927 h 927927"/>
                <a:gd name="connsiteX1" fmla="*/ 61782 w 8697518"/>
                <a:gd name="connsiteY1" fmla="*/ 927927 h 927927"/>
                <a:gd name="connsiteX2" fmla="*/ 4548834 w 8697518"/>
                <a:gd name="connsiteY2" fmla="*/ 463963 h 927927"/>
                <a:gd name="connsiteX3" fmla="*/ 60703 w 8697518"/>
                <a:gd name="connsiteY3" fmla="*/ 51020 h 927927"/>
                <a:gd name="connsiteX4" fmla="*/ 624584 w 8697518"/>
                <a:gd name="connsiteY4" fmla="*/ 0 h 927927"/>
                <a:gd name="connsiteX5" fmla="*/ 3081627 w 8697518"/>
                <a:gd name="connsiteY5" fmla="*/ 0 h 927927"/>
                <a:gd name="connsiteX6" fmla="*/ 4209387 w 8697518"/>
                <a:gd name="connsiteY6" fmla="*/ 51020 h 927927"/>
                <a:gd name="connsiteX7" fmla="*/ 8697518 w 8697518"/>
                <a:gd name="connsiteY7" fmla="*/ 463963 h 927927"/>
                <a:gd name="connsiteX0" fmla="*/ 5789344 w 8697527"/>
                <a:gd name="connsiteY0" fmla="*/ 927927 h 927927"/>
                <a:gd name="connsiteX1" fmla="*/ 61791 w 8697527"/>
                <a:gd name="connsiteY1" fmla="*/ 927927 h 927927"/>
                <a:gd name="connsiteX2" fmla="*/ 4548843 w 8697527"/>
                <a:gd name="connsiteY2" fmla="*/ 463963 h 927927"/>
                <a:gd name="connsiteX3" fmla="*/ 60710 w 8697527"/>
                <a:gd name="connsiteY3" fmla="*/ 51020 h 927927"/>
                <a:gd name="connsiteX4" fmla="*/ 624593 w 8697527"/>
                <a:gd name="connsiteY4" fmla="*/ 0 h 927927"/>
                <a:gd name="connsiteX5" fmla="*/ 3081636 w 8697527"/>
                <a:gd name="connsiteY5" fmla="*/ 0 h 927927"/>
                <a:gd name="connsiteX6" fmla="*/ 4209396 w 8697527"/>
                <a:gd name="connsiteY6" fmla="*/ 51020 h 927927"/>
                <a:gd name="connsiteX7" fmla="*/ 8697527 w 8697527"/>
                <a:gd name="connsiteY7" fmla="*/ 463963 h 927927"/>
                <a:gd name="connsiteX0" fmla="*/ 5789344 w 8697527"/>
                <a:gd name="connsiteY0" fmla="*/ 927927 h 927927"/>
                <a:gd name="connsiteX1" fmla="*/ 61791 w 8697527"/>
                <a:gd name="connsiteY1" fmla="*/ 927927 h 927927"/>
                <a:gd name="connsiteX2" fmla="*/ 1221850 w 8697527"/>
                <a:gd name="connsiteY2" fmla="*/ 463963 h 927927"/>
                <a:gd name="connsiteX3" fmla="*/ 60710 w 8697527"/>
                <a:gd name="connsiteY3" fmla="*/ 51020 h 927927"/>
                <a:gd name="connsiteX4" fmla="*/ 624593 w 8697527"/>
                <a:gd name="connsiteY4" fmla="*/ 0 h 927927"/>
                <a:gd name="connsiteX5" fmla="*/ 3081636 w 8697527"/>
                <a:gd name="connsiteY5" fmla="*/ 0 h 927927"/>
                <a:gd name="connsiteX6" fmla="*/ 4209396 w 8697527"/>
                <a:gd name="connsiteY6" fmla="*/ 51020 h 927927"/>
                <a:gd name="connsiteX7" fmla="*/ 8697527 w 8697527"/>
                <a:gd name="connsiteY7" fmla="*/ 463963 h 927927"/>
                <a:gd name="connsiteX0" fmla="*/ 5789344 w 8697527"/>
                <a:gd name="connsiteY0" fmla="*/ 927927 h 927927"/>
                <a:gd name="connsiteX1" fmla="*/ 61791 w 8697527"/>
                <a:gd name="connsiteY1" fmla="*/ 927927 h 927927"/>
                <a:gd name="connsiteX2" fmla="*/ 1221850 w 8697527"/>
                <a:gd name="connsiteY2" fmla="*/ 463963 h 927927"/>
                <a:gd name="connsiteX3" fmla="*/ 60710 w 8697527"/>
                <a:gd name="connsiteY3" fmla="*/ 51020 h 927927"/>
                <a:gd name="connsiteX4" fmla="*/ 624593 w 8697527"/>
                <a:gd name="connsiteY4" fmla="*/ 0 h 927927"/>
                <a:gd name="connsiteX5" fmla="*/ 3081636 w 8697527"/>
                <a:gd name="connsiteY5" fmla="*/ 0 h 927927"/>
                <a:gd name="connsiteX6" fmla="*/ 4209396 w 8697527"/>
                <a:gd name="connsiteY6" fmla="*/ 51020 h 927927"/>
                <a:gd name="connsiteX7" fmla="*/ 8697527 w 8697527"/>
                <a:gd name="connsiteY7" fmla="*/ 463963 h 927927"/>
                <a:gd name="connsiteX0" fmla="*/ 5789344 w 8697527"/>
                <a:gd name="connsiteY0" fmla="*/ 927927 h 927927"/>
                <a:gd name="connsiteX1" fmla="*/ 61791 w 8697527"/>
                <a:gd name="connsiteY1" fmla="*/ 927927 h 927927"/>
                <a:gd name="connsiteX2" fmla="*/ 1221850 w 8697527"/>
                <a:gd name="connsiteY2" fmla="*/ 463963 h 927927"/>
                <a:gd name="connsiteX3" fmla="*/ 60710 w 8697527"/>
                <a:gd name="connsiteY3" fmla="*/ 51020 h 927927"/>
                <a:gd name="connsiteX4" fmla="*/ 624593 w 8697527"/>
                <a:gd name="connsiteY4" fmla="*/ 0 h 927927"/>
                <a:gd name="connsiteX5" fmla="*/ 3081636 w 8697527"/>
                <a:gd name="connsiteY5" fmla="*/ 0 h 927927"/>
                <a:gd name="connsiteX6" fmla="*/ 4209396 w 8697527"/>
                <a:gd name="connsiteY6" fmla="*/ 51020 h 927927"/>
                <a:gd name="connsiteX7" fmla="*/ 8697527 w 8697527"/>
                <a:gd name="connsiteY7" fmla="*/ 463963 h 927927"/>
                <a:gd name="connsiteX0" fmla="*/ 5736284 w 8644467"/>
                <a:gd name="connsiteY0" fmla="*/ 927927 h 927927"/>
                <a:gd name="connsiteX1" fmla="*/ 8731 w 8644467"/>
                <a:gd name="connsiteY1" fmla="*/ 927927 h 927927"/>
                <a:gd name="connsiteX2" fmla="*/ 1168790 w 8644467"/>
                <a:gd name="connsiteY2" fmla="*/ 463963 h 927927"/>
                <a:gd name="connsiteX3" fmla="*/ 7650 w 8644467"/>
                <a:gd name="connsiteY3" fmla="*/ 51020 h 927927"/>
                <a:gd name="connsiteX4" fmla="*/ 571533 w 8644467"/>
                <a:gd name="connsiteY4" fmla="*/ 0 h 927927"/>
                <a:gd name="connsiteX5" fmla="*/ 3028576 w 8644467"/>
                <a:gd name="connsiteY5" fmla="*/ 0 h 927927"/>
                <a:gd name="connsiteX6" fmla="*/ 4156336 w 8644467"/>
                <a:gd name="connsiteY6" fmla="*/ 51020 h 927927"/>
                <a:gd name="connsiteX7" fmla="*/ 8644467 w 8644467"/>
                <a:gd name="connsiteY7" fmla="*/ 463963 h 927927"/>
                <a:gd name="connsiteX0" fmla="*/ 5742358 w 8650541"/>
                <a:gd name="connsiteY0" fmla="*/ 927927 h 927927"/>
                <a:gd name="connsiteX1" fmla="*/ 14805 w 8650541"/>
                <a:gd name="connsiteY1" fmla="*/ 927927 h 927927"/>
                <a:gd name="connsiteX2" fmla="*/ 1174864 w 8650541"/>
                <a:gd name="connsiteY2" fmla="*/ 463963 h 927927"/>
                <a:gd name="connsiteX3" fmla="*/ 13724 w 8650541"/>
                <a:gd name="connsiteY3" fmla="*/ 51020 h 927927"/>
                <a:gd name="connsiteX4" fmla="*/ 577607 w 8650541"/>
                <a:gd name="connsiteY4" fmla="*/ 0 h 927927"/>
                <a:gd name="connsiteX5" fmla="*/ 3034650 w 8650541"/>
                <a:gd name="connsiteY5" fmla="*/ 0 h 927927"/>
                <a:gd name="connsiteX6" fmla="*/ 4162410 w 8650541"/>
                <a:gd name="connsiteY6" fmla="*/ 51020 h 927927"/>
                <a:gd name="connsiteX7" fmla="*/ 8650541 w 8650541"/>
                <a:gd name="connsiteY7" fmla="*/ 463963 h 927927"/>
                <a:gd name="connsiteX0" fmla="*/ 5744338 w 8652521"/>
                <a:gd name="connsiteY0" fmla="*/ 927927 h 927927"/>
                <a:gd name="connsiteX1" fmla="*/ 16785 w 8652521"/>
                <a:gd name="connsiteY1" fmla="*/ 927927 h 927927"/>
                <a:gd name="connsiteX2" fmla="*/ 1176844 w 8652521"/>
                <a:gd name="connsiteY2" fmla="*/ 463963 h 927927"/>
                <a:gd name="connsiteX3" fmla="*/ 15704 w 8652521"/>
                <a:gd name="connsiteY3" fmla="*/ 51020 h 927927"/>
                <a:gd name="connsiteX4" fmla="*/ 161588 w 8652521"/>
                <a:gd name="connsiteY4" fmla="*/ 0 h 927927"/>
                <a:gd name="connsiteX5" fmla="*/ 3036630 w 8652521"/>
                <a:gd name="connsiteY5" fmla="*/ 0 h 927927"/>
                <a:gd name="connsiteX6" fmla="*/ 4164390 w 8652521"/>
                <a:gd name="connsiteY6" fmla="*/ 51020 h 927927"/>
                <a:gd name="connsiteX7" fmla="*/ 8652521 w 8652521"/>
                <a:gd name="connsiteY7" fmla="*/ 463963 h 927927"/>
                <a:gd name="connsiteX0" fmla="*/ 5744338 w 8652521"/>
                <a:gd name="connsiteY0" fmla="*/ 927927 h 927927"/>
                <a:gd name="connsiteX1" fmla="*/ 16785 w 8652521"/>
                <a:gd name="connsiteY1" fmla="*/ 927927 h 927927"/>
                <a:gd name="connsiteX2" fmla="*/ 1176844 w 8652521"/>
                <a:gd name="connsiteY2" fmla="*/ 463963 h 927927"/>
                <a:gd name="connsiteX3" fmla="*/ 15704 w 8652521"/>
                <a:gd name="connsiteY3" fmla="*/ 51020 h 927927"/>
                <a:gd name="connsiteX4" fmla="*/ 161588 w 8652521"/>
                <a:gd name="connsiteY4" fmla="*/ 0 h 927927"/>
                <a:gd name="connsiteX5" fmla="*/ 3036630 w 8652521"/>
                <a:gd name="connsiteY5" fmla="*/ 0 h 927927"/>
                <a:gd name="connsiteX6" fmla="*/ 7491381 w 8652521"/>
                <a:gd name="connsiteY6" fmla="*/ 51020 h 927927"/>
                <a:gd name="connsiteX7" fmla="*/ 8652521 w 8652521"/>
                <a:gd name="connsiteY7" fmla="*/ 463963 h 927927"/>
                <a:gd name="connsiteX0" fmla="*/ 5744338 w 8652521"/>
                <a:gd name="connsiteY0" fmla="*/ 927927 h 927927"/>
                <a:gd name="connsiteX1" fmla="*/ 16785 w 8652521"/>
                <a:gd name="connsiteY1" fmla="*/ 927927 h 927927"/>
                <a:gd name="connsiteX2" fmla="*/ 1176844 w 8652521"/>
                <a:gd name="connsiteY2" fmla="*/ 463963 h 927927"/>
                <a:gd name="connsiteX3" fmla="*/ 15704 w 8652521"/>
                <a:gd name="connsiteY3" fmla="*/ 51020 h 927927"/>
                <a:gd name="connsiteX4" fmla="*/ 161588 w 8652521"/>
                <a:gd name="connsiteY4" fmla="*/ 0 h 927927"/>
                <a:gd name="connsiteX5" fmla="*/ 3036630 w 8652521"/>
                <a:gd name="connsiteY5" fmla="*/ 0 h 927927"/>
                <a:gd name="connsiteX6" fmla="*/ 7491381 w 8652521"/>
                <a:gd name="connsiteY6" fmla="*/ 51020 h 927927"/>
                <a:gd name="connsiteX7" fmla="*/ 8652521 w 8652521"/>
                <a:gd name="connsiteY7" fmla="*/ 463963 h 927927"/>
                <a:gd name="connsiteX0" fmla="*/ 5744338 w 8652521"/>
                <a:gd name="connsiteY0" fmla="*/ 927927 h 927927"/>
                <a:gd name="connsiteX1" fmla="*/ 16785 w 8652521"/>
                <a:gd name="connsiteY1" fmla="*/ 927927 h 927927"/>
                <a:gd name="connsiteX2" fmla="*/ 1176844 w 8652521"/>
                <a:gd name="connsiteY2" fmla="*/ 463963 h 927927"/>
                <a:gd name="connsiteX3" fmla="*/ 15704 w 8652521"/>
                <a:gd name="connsiteY3" fmla="*/ 51020 h 927927"/>
                <a:gd name="connsiteX4" fmla="*/ 161588 w 8652521"/>
                <a:gd name="connsiteY4" fmla="*/ 0 h 927927"/>
                <a:gd name="connsiteX5" fmla="*/ 3036630 w 8652521"/>
                <a:gd name="connsiteY5" fmla="*/ 0 h 927927"/>
                <a:gd name="connsiteX6" fmla="*/ 7491381 w 8652521"/>
                <a:gd name="connsiteY6" fmla="*/ 51020 h 927927"/>
                <a:gd name="connsiteX7" fmla="*/ 8652521 w 8652521"/>
                <a:gd name="connsiteY7" fmla="*/ 463963 h 927927"/>
                <a:gd name="connsiteX0" fmla="*/ 5744338 w 8652521"/>
                <a:gd name="connsiteY0" fmla="*/ 927927 h 927927"/>
                <a:gd name="connsiteX1" fmla="*/ 16785 w 8652521"/>
                <a:gd name="connsiteY1" fmla="*/ 927927 h 927927"/>
                <a:gd name="connsiteX2" fmla="*/ 1176844 w 8652521"/>
                <a:gd name="connsiteY2" fmla="*/ 463963 h 927927"/>
                <a:gd name="connsiteX3" fmla="*/ 15704 w 8652521"/>
                <a:gd name="connsiteY3" fmla="*/ 51020 h 927927"/>
                <a:gd name="connsiteX4" fmla="*/ 161588 w 8652521"/>
                <a:gd name="connsiteY4" fmla="*/ 0 h 927927"/>
                <a:gd name="connsiteX5" fmla="*/ 3036630 w 8652521"/>
                <a:gd name="connsiteY5" fmla="*/ 0 h 927927"/>
                <a:gd name="connsiteX6" fmla="*/ 7491381 w 8652521"/>
                <a:gd name="connsiteY6" fmla="*/ 51020 h 927927"/>
                <a:gd name="connsiteX7" fmla="*/ 8652521 w 8652521"/>
                <a:gd name="connsiteY7" fmla="*/ 463963 h 927927"/>
                <a:gd name="connsiteX0" fmla="*/ 5744338 w 8652521"/>
                <a:gd name="connsiteY0" fmla="*/ 927927 h 927927"/>
                <a:gd name="connsiteX1" fmla="*/ 16785 w 8652521"/>
                <a:gd name="connsiteY1" fmla="*/ 927927 h 927927"/>
                <a:gd name="connsiteX2" fmla="*/ 1176844 w 8652521"/>
                <a:gd name="connsiteY2" fmla="*/ 463963 h 927927"/>
                <a:gd name="connsiteX3" fmla="*/ 15704 w 8652521"/>
                <a:gd name="connsiteY3" fmla="*/ 51020 h 927927"/>
                <a:gd name="connsiteX4" fmla="*/ 161588 w 8652521"/>
                <a:gd name="connsiteY4" fmla="*/ 0 h 927927"/>
                <a:gd name="connsiteX5" fmla="*/ 7199614 w 8652521"/>
                <a:gd name="connsiteY5" fmla="*/ 0 h 927927"/>
                <a:gd name="connsiteX6" fmla="*/ 7491381 w 8652521"/>
                <a:gd name="connsiteY6" fmla="*/ 51020 h 927927"/>
                <a:gd name="connsiteX7" fmla="*/ 8652521 w 8652521"/>
                <a:gd name="connsiteY7" fmla="*/ 463963 h 927927"/>
                <a:gd name="connsiteX0" fmla="*/ 7900930 w 8652521"/>
                <a:gd name="connsiteY0" fmla="*/ 927927 h 927927"/>
                <a:gd name="connsiteX1" fmla="*/ 16785 w 8652521"/>
                <a:gd name="connsiteY1" fmla="*/ 927927 h 927927"/>
                <a:gd name="connsiteX2" fmla="*/ 1176844 w 8652521"/>
                <a:gd name="connsiteY2" fmla="*/ 463963 h 927927"/>
                <a:gd name="connsiteX3" fmla="*/ 15704 w 8652521"/>
                <a:gd name="connsiteY3" fmla="*/ 51020 h 927927"/>
                <a:gd name="connsiteX4" fmla="*/ 161588 w 8652521"/>
                <a:gd name="connsiteY4" fmla="*/ 0 h 927927"/>
                <a:gd name="connsiteX5" fmla="*/ 7199614 w 8652521"/>
                <a:gd name="connsiteY5" fmla="*/ 0 h 927927"/>
                <a:gd name="connsiteX6" fmla="*/ 7491381 w 8652521"/>
                <a:gd name="connsiteY6" fmla="*/ 51020 h 927927"/>
                <a:gd name="connsiteX7" fmla="*/ 8652521 w 8652521"/>
                <a:gd name="connsiteY7" fmla="*/ 463963 h 927927"/>
                <a:gd name="connsiteX0" fmla="*/ 7900932 w 8652523"/>
                <a:gd name="connsiteY0" fmla="*/ 927927 h 927927"/>
                <a:gd name="connsiteX1" fmla="*/ 16787 w 8652523"/>
                <a:gd name="connsiteY1" fmla="*/ 927927 h 927927"/>
                <a:gd name="connsiteX2" fmla="*/ 1176846 w 8652523"/>
                <a:gd name="connsiteY2" fmla="*/ 463963 h 927927"/>
                <a:gd name="connsiteX3" fmla="*/ 15706 w 8652523"/>
                <a:gd name="connsiteY3" fmla="*/ 10203 h 927927"/>
                <a:gd name="connsiteX4" fmla="*/ 161590 w 8652523"/>
                <a:gd name="connsiteY4" fmla="*/ 0 h 927927"/>
                <a:gd name="connsiteX5" fmla="*/ 7199616 w 8652523"/>
                <a:gd name="connsiteY5" fmla="*/ 0 h 927927"/>
                <a:gd name="connsiteX6" fmla="*/ 7491383 w 8652523"/>
                <a:gd name="connsiteY6" fmla="*/ 51020 h 927927"/>
                <a:gd name="connsiteX7" fmla="*/ 8652523 w 8652523"/>
                <a:gd name="connsiteY7" fmla="*/ 463963 h 927927"/>
                <a:gd name="connsiteX0" fmla="*/ 7900932 w 8652523"/>
                <a:gd name="connsiteY0" fmla="*/ 927927 h 927927"/>
                <a:gd name="connsiteX1" fmla="*/ 16787 w 8652523"/>
                <a:gd name="connsiteY1" fmla="*/ 927927 h 927927"/>
                <a:gd name="connsiteX2" fmla="*/ 1361621 w 8652523"/>
                <a:gd name="connsiteY2" fmla="*/ 463964 h 927927"/>
                <a:gd name="connsiteX3" fmla="*/ 15706 w 8652523"/>
                <a:gd name="connsiteY3" fmla="*/ 10203 h 927927"/>
                <a:gd name="connsiteX4" fmla="*/ 161590 w 8652523"/>
                <a:gd name="connsiteY4" fmla="*/ 0 h 927927"/>
                <a:gd name="connsiteX5" fmla="*/ 7199616 w 8652523"/>
                <a:gd name="connsiteY5" fmla="*/ 0 h 927927"/>
                <a:gd name="connsiteX6" fmla="*/ 7491383 w 8652523"/>
                <a:gd name="connsiteY6" fmla="*/ 51020 h 927927"/>
                <a:gd name="connsiteX7" fmla="*/ 8652523 w 8652523"/>
                <a:gd name="connsiteY7" fmla="*/ 463963 h 927927"/>
                <a:gd name="connsiteX0" fmla="*/ 7900932 w 8652523"/>
                <a:gd name="connsiteY0" fmla="*/ 927927 h 927927"/>
                <a:gd name="connsiteX1" fmla="*/ 16787 w 8652523"/>
                <a:gd name="connsiteY1" fmla="*/ 927927 h 927927"/>
                <a:gd name="connsiteX2" fmla="*/ 1361621 w 8652523"/>
                <a:gd name="connsiteY2" fmla="*/ 463964 h 927927"/>
                <a:gd name="connsiteX3" fmla="*/ 15706 w 8652523"/>
                <a:gd name="connsiteY3" fmla="*/ 10203 h 927927"/>
                <a:gd name="connsiteX4" fmla="*/ 161590 w 8652523"/>
                <a:gd name="connsiteY4" fmla="*/ 0 h 927927"/>
                <a:gd name="connsiteX5" fmla="*/ 7199616 w 8652523"/>
                <a:gd name="connsiteY5" fmla="*/ 0 h 927927"/>
                <a:gd name="connsiteX6" fmla="*/ 7491383 w 8652523"/>
                <a:gd name="connsiteY6" fmla="*/ 51020 h 927927"/>
                <a:gd name="connsiteX7" fmla="*/ 8652523 w 8652523"/>
                <a:gd name="connsiteY7" fmla="*/ 463963 h 927927"/>
                <a:gd name="connsiteX0" fmla="*/ 7900932 w 8652523"/>
                <a:gd name="connsiteY0" fmla="*/ 927927 h 927927"/>
                <a:gd name="connsiteX1" fmla="*/ 16787 w 8652523"/>
                <a:gd name="connsiteY1" fmla="*/ 927927 h 927927"/>
                <a:gd name="connsiteX2" fmla="*/ 1361621 w 8652523"/>
                <a:gd name="connsiteY2" fmla="*/ 463964 h 927927"/>
                <a:gd name="connsiteX3" fmla="*/ 15706 w 8652523"/>
                <a:gd name="connsiteY3" fmla="*/ 10203 h 927927"/>
                <a:gd name="connsiteX4" fmla="*/ 161590 w 8652523"/>
                <a:gd name="connsiteY4" fmla="*/ 0 h 927927"/>
                <a:gd name="connsiteX5" fmla="*/ 7199616 w 8652523"/>
                <a:gd name="connsiteY5" fmla="*/ 0 h 927927"/>
                <a:gd name="connsiteX6" fmla="*/ 7491383 w 8652523"/>
                <a:gd name="connsiteY6" fmla="*/ 51020 h 927927"/>
                <a:gd name="connsiteX7" fmla="*/ 8652523 w 8652523"/>
                <a:gd name="connsiteY7" fmla="*/ 463963 h 927927"/>
                <a:gd name="connsiteX0" fmla="*/ 7886808 w 8638399"/>
                <a:gd name="connsiteY0" fmla="*/ 927927 h 927927"/>
                <a:gd name="connsiteX1" fmla="*/ 2663 w 8638399"/>
                <a:gd name="connsiteY1" fmla="*/ 927927 h 927927"/>
                <a:gd name="connsiteX2" fmla="*/ 1347497 w 8638399"/>
                <a:gd name="connsiteY2" fmla="*/ 463964 h 927927"/>
                <a:gd name="connsiteX3" fmla="*/ 1582 w 8638399"/>
                <a:gd name="connsiteY3" fmla="*/ 10203 h 927927"/>
                <a:gd name="connsiteX4" fmla="*/ 147466 w 8638399"/>
                <a:gd name="connsiteY4" fmla="*/ 0 h 927927"/>
                <a:gd name="connsiteX5" fmla="*/ 7185492 w 8638399"/>
                <a:gd name="connsiteY5" fmla="*/ 0 h 927927"/>
                <a:gd name="connsiteX6" fmla="*/ 7477259 w 8638399"/>
                <a:gd name="connsiteY6" fmla="*/ 51020 h 927927"/>
                <a:gd name="connsiteX7" fmla="*/ 8638399 w 8638399"/>
                <a:gd name="connsiteY7" fmla="*/ 463963 h 927927"/>
                <a:gd name="connsiteX0" fmla="*/ 7888275 w 8639866"/>
                <a:gd name="connsiteY0" fmla="*/ 927927 h 927927"/>
                <a:gd name="connsiteX1" fmla="*/ 4130 w 8639866"/>
                <a:gd name="connsiteY1" fmla="*/ 927927 h 927927"/>
                <a:gd name="connsiteX2" fmla="*/ 1348964 w 8639866"/>
                <a:gd name="connsiteY2" fmla="*/ 463964 h 927927"/>
                <a:gd name="connsiteX3" fmla="*/ 3049 w 8639866"/>
                <a:gd name="connsiteY3" fmla="*/ 10203 h 927927"/>
                <a:gd name="connsiteX4" fmla="*/ 148933 w 8639866"/>
                <a:gd name="connsiteY4" fmla="*/ 0 h 927927"/>
                <a:gd name="connsiteX5" fmla="*/ 7186959 w 8639866"/>
                <a:gd name="connsiteY5" fmla="*/ 0 h 927927"/>
                <a:gd name="connsiteX6" fmla="*/ 7478726 w 8639866"/>
                <a:gd name="connsiteY6" fmla="*/ 51020 h 927927"/>
                <a:gd name="connsiteX7" fmla="*/ 8639866 w 8639866"/>
                <a:gd name="connsiteY7" fmla="*/ 463963 h 927927"/>
                <a:gd name="connsiteX0" fmla="*/ 7888786 w 8640377"/>
                <a:gd name="connsiteY0" fmla="*/ 927927 h 927927"/>
                <a:gd name="connsiteX1" fmla="*/ 4641 w 8640377"/>
                <a:gd name="connsiteY1" fmla="*/ 927927 h 927927"/>
                <a:gd name="connsiteX2" fmla="*/ 1349475 w 8640377"/>
                <a:gd name="connsiteY2" fmla="*/ 463964 h 927927"/>
                <a:gd name="connsiteX3" fmla="*/ 3560 w 8640377"/>
                <a:gd name="connsiteY3" fmla="*/ 10203 h 927927"/>
                <a:gd name="connsiteX4" fmla="*/ 36627 w 8640377"/>
                <a:gd name="connsiteY4" fmla="*/ 0 h 927927"/>
                <a:gd name="connsiteX5" fmla="*/ 7187470 w 8640377"/>
                <a:gd name="connsiteY5" fmla="*/ 0 h 927927"/>
                <a:gd name="connsiteX6" fmla="*/ 7479237 w 8640377"/>
                <a:gd name="connsiteY6" fmla="*/ 51020 h 927927"/>
                <a:gd name="connsiteX7" fmla="*/ 8640377 w 8640377"/>
                <a:gd name="connsiteY7" fmla="*/ 463963 h 927927"/>
                <a:gd name="connsiteX0" fmla="*/ 7888786 w 8640377"/>
                <a:gd name="connsiteY0" fmla="*/ 927927 h 927927"/>
                <a:gd name="connsiteX1" fmla="*/ 4641 w 8640377"/>
                <a:gd name="connsiteY1" fmla="*/ 927927 h 927927"/>
                <a:gd name="connsiteX2" fmla="*/ 1349475 w 8640377"/>
                <a:gd name="connsiteY2" fmla="*/ 463964 h 927927"/>
                <a:gd name="connsiteX3" fmla="*/ 3560 w 8640377"/>
                <a:gd name="connsiteY3" fmla="*/ 10203 h 927927"/>
                <a:gd name="connsiteX4" fmla="*/ 36627 w 8640377"/>
                <a:gd name="connsiteY4" fmla="*/ 0 h 927927"/>
                <a:gd name="connsiteX5" fmla="*/ 7187470 w 8640377"/>
                <a:gd name="connsiteY5" fmla="*/ 0 h 927927"/>
                <a:gd name="connsiteX6" fmla="*/ 7294461 w 8640377"/>
                <a:gd name="connsiteY6" fmla="*/ 10203 h 927927"/>
                <a:gd name="connsiteX7" fmla="*/ 8640377 w 8640377"/>
                <a:gd name="connsiteY7" fmla="*/ 463963 h 927927"/>
                <a:gd name="connsiteX0" fmla="*/ 7888786 w 8640377"/>
                <a:gd name="connsiteY0" fmla="*/ 927927 h 927927"/>
                <a:gd name="connsiteX1" fmla="*/ 4641 w 8640377"/>
                <a:gd name="connsiteY1" fmla="*/ 927927 h 927927"/>
                <a:gd name="connsiteX2" fmla="*/ 1349475 w 8640377"/>
                <a:gd name="connsiteY2" fmla="*/ 463964 h 927927"/>
                <a:gd name="connsiteX3" fmla="*/ 3560 w 8640377"/>
                <a:gd name="connsiteY3" fmla="*/ 10203 h 927927"/>
                <a:gd name="connsiteX4" fmla="*/ 36627 w 8640377"/>
                <a:gd name="connsiteY4" fmla="*/ 0 h 927927"/>
                <a:gd name="connsiteX5" fmla="*/ 7187470 w 8640377"/>
                <a:gd name="connsiteY5" fmla="*/ 0 h 927927"/>
                <a:gd name="connsiteX6" fmla="*/ 7294461 w 8640377"/>
                <a:gd name="connsiteY6" fmla="*/ 10203 h 927927"/>
                <a:gd name="connsiteX7" fmla="*/ 8640377 w 8640377"/>
                <a:gd name="connsiteY7" fmla="*/ 463964 h 927927"/>
                <a:gd name="connsiteX0" fmla="*/ 7888786 w 8640377"/>
                <a:gd name="connsiteY0" fmla="*/ 927927 h 927927"/>
                <a:gd name="connsiteX1" fmla="*/ 4641 w 8640377"/>
                <a:gd name="connsiteY1" fmla="*/ 927927 h 927927"/>
                <a:gd name="connsiteX2" fmla="*/ 1349475 w 8640377"/>
                <a:gd name="connsiteY2" fmla="*/ 463964 h 927927"/>
                <a:gd name="connsiteX3" fmla="*/ 3560 w 8640377"/>
                <a:gd name="connsiteY3" fmla="*/ 10203 h 927927"/>
                <a:gd name="connsiteX4" fmla="*/ 36627 w 8640377"/>
                <a:gd name="connsiteY4" fmla="*/ 0 h 927927"/>
                <a:gd name="connsiteX5" fmla="*/ 7187470 w 8640377"/>
                <a:gd name="connsiteY5" fmla="*/ 0 h 927927"/>
                <a:gd name="connsiteX6" fmla="*/ 7294461 w 8640377"/>
                <a:gd name="connsiteY6" fmla="*/ 10203 h 927927"/>
                <a:gd name="connsiteX7" fmla="*/ 8640377 w 8640377"/>
                <a:gd name="connsiteY7" fmla="*/ 463964 h 927927"/>
                <a:gd name="connsiteX0" fmla="*/ 7888786 w 8640377"/>
                <a:gd name="connsiteY0" fmla="*/ 927927 h 927927"/>
                <a:gd name="connsiteX1" fmla="*/ 4641 w 8640377"/>
                <a:gd name="connsiteY1" fmla="*/ 927927 h 927927"/>
                <a:gd name="connsiteX2" fmla="*/ 1349475 w 8640377"/>
                <a:gd name="connsiteY2" fmla="*/ 463964 h 927927"/>
                <a:gd name="connsiteX3" fmla="*/ 3560 w 8640377"/>
                <a:gd name="connsiteY3" fmla="*/ 10203 h 927927"/>
                <a:gd name="connsiteX4" fmla="*/ 36627 w 8640377"/>
                <a:gd name="connsiteY4" fmla="*/ 0 h 927927"/>
                <a:gd name="connsiteX5" fmla="*/ 7187470 w 8640377"/>
                <a:gd name="connsiteY5" fmla="*/ 0 h 927927"/>
                <a:gd name="connsiteX6" fmla="*/ 7294461 w 8640377"/>
                <a:gd name="connsiteY6" fmla="*/ 10203 h 927927"/>
                <a:gd name="connsiteX7" fmla="*/ 8640377 w 8640377"/>
                <a:gd name="connsiteY7" fmla="*/ 463964 h 927927"/>
                <a:gd name="connsiteX0" fmla="*/ 7888786 w 8640377"/>
                <a:gd name="connsiteY0" fmla="*/ 927927 h 927927"/>
                <a:gd name="connsiteX1" fmla="*/ 4641 w 8640377"/>
                <a:gd name="connsiteY1" fmla="*/ 927927 h 927927"/>
                <a:gd name="connsiteX2" fmla="*/ 1349475 w 8640377"/>
                <a:gd name="connsiteY2" fmla="*/ 463964 h 927927"/>
                <a:gd name="connsiteX3" fmla="*/ 3560 w 8640377"/>
                <a:gd name="connsiteY3" fmla="*/ 10203 h 927927"/>
                <a:gd name="connsiteX4" fmla="*/ 36627 w 8640377"/>
                <a:gd name="connsiteY4" fmla="*/ 0 h 927927"/>
                <a:gd name="connsiteX5" fmla="*/ 7228327 w 8640377"/>
                <a:gd name="connsiteY5" fmla="*/ 0 h 927927"/>
                <a:gd name="connsiteX6" fmla="*/ 7294461 w 8640377"/>
                <a:gd name="connsiteY6" fmla="*/ 10203 h 927927"/>
                <a:gd name="connsiteX7" fmla="*/ 8640377 w 8640377"/>
                <a:gd name="connsiteY7" fmla="*/ 463964 h 927927"/>
                <a:gd name="connsiteX0" fmla="*/ 7388130 w 8640377"/>
                <a:gd name="connsiteY0" fmla="*/ 927927 h 927927"/>
                <a:gd name="connsiteX1" fmla="*/ 4641 w 8640377"/>
                <a:gd name="connsiteY1" fmla="*/ 927927 h 927927"/>
                <a:gd name="connsiteX2" fmla="*/ 1349475 w 8640377"/>
                <a:gd name="connsiteY2" fmla="*/ 463964 h 927927"/>
                <a:gd name="connsiteX3" fmla="*/ 3560 w 8640377"/>
                <a:gd name="connsiteY3" fmla="*/ 10203 h 927927"/>
                <a:gd name="connsiteX4" fmla="*/ 36627 w 8640377"/>
                <a:gd name="connsiteY4" fmla="*/ 0 h 927927"/>
                <a:gd name="connsiteX5" fmla="*/ 7228327 w 8640377"/>
                <a:gd name="connsiteY5" fmla="*/ 0 h 927927"/>
                <a:gd name="connsiteX6" fmla="*/ 7294461 w 8640377"/>
                <a:gd name="connsiteY6" fmla="*/ 10203 h 927927"/>
                <a:gd name="connsiteX7" fmla="*/ 8640377 w 8640377"/>
                <a:gd name="connsiteY7" fmla="*/ 463964 h 927927"/>
                <a:gd name="connsiteX0" fmla="*/ 7388130 w 8640377"/>
                <a:gd name="connsiteY0" fmla="*/ 927927 h 927927"/>
                <a:gd name="connsiteX1" fmla="*/ 4641 w 8640377"/>
                <a:gd name="connsiteY1" fmla="*/ 927927 h 927927"/>
                <a:gd name="connsiteX2" fmla="*/ 1349475 w 8640377"/>
                <a:gd name="connsiteY2" fmla="*/ 463964 h 927927"/>
                <a:gd name="connsiteX3" fmla="*/ 3560 w 8640377"/>
                <a:gd name="connsiteY3" fmla="*/ 10203 h 927927"/>
                <a:gd name="connsiteX4" fmla="*/ 36627 w 8640377"/>
                <a:gd name="connsiteY4" fmla="*/ 0 h 927927"/>
                <a:gd name="connsiteX5" fmla="*/ 7228327 w 8640377"/>
                <a:gd name="connsiteY5" fmla="*/ 0 h 927927"/>
                <a:gd name="connsiteX6" fmla="*/ 7294461 w 8640377"/>
                <a:gd name="connsiteY6" fmla="*/ 10203 h 927927"/>
                <a:gd name="connsiteX7" fmla="*/ 8640377 w 8640377"/>
                <a:gd name="connsiteY7" fmla="*/ 463964 h 927927"/>
                <a:gd name="connsiteX0" fmla="*/ 7388130 w 8640377"/>
                <a:gd name="connsiteY0" fmla="*/ 927927 h 927927"/>
                <a:gd name="connsiteX1" fmla="*/ 4641 w 8640377"/>
                <a:gd name="connsiteY1" fmla="*/ 927927 h 927927"/>
                <a:gd name="connsiteX2" fmla="*/ 5539405 w 8640377"/>
                <a:gd name="connsiteY2" fmla="*/ 463964 h 927927"/>
                <a:gd name="connsiteX3" fmla="*/ 3560 w 8640377"/>
                <a:gd name="connsiteY3" fmla="*/ 10203 h 927927"/>
                <a:gd name="connsiteX4" fmla="*/ 36627 w 8640377"/>
                <a:gd name="connsiteY4" fmla="*/ 0 h 927927"/>
                <a:gd name="connsiteX5" fmla="*/ 7228327 w 8640377"/>
                <a:gd name="connsiteY5" fmla="*/ 0 h 927927"/>
                <a:gd name="connsiteX6" fmla="*/ 7294461 w 8640377"/>
                <a:gd name="connsiteY6" fmla="*/ 10203 h 927927"/>
                <a:gd name="connsiteX7" fmla="*/ 8640377 w 8640377"/>
                <a:gd name="connsiteY7" fmla="*/ 463964 h 927927"/>
                <a:gd name="connsiteX0" fmla="*/ 7388130 w 8640377"/>
                <a:gd name="connsiteY0" fmla="*/ 927927 h 927927"/>
                <a:gd name="connsiteX1" fmla="*/ 4641 w 8640377"/>
                <a:gd name="connsiteY1" fmla="*/ 927927 h 927927"/>
                <a:gd name="connsiteX2" fmla="*/ 5539405 w 8640377"/>
                <a:gd name="connsiteY2" fmla="*/ 463964 h 927927"/>
                <a:gd name="connsiteX3" fmla="*/ 3560 w 8640377"/>
                <a:gd name="connsiteY3" fmla="*/ 10203 h 927927"/>
                <a:gd name="connsiteX4" fmla="*/ 36627 w 8640377"/>
                <a:gd name="connsiteY4" fmla="*/ 0 h 927927"/>
                <a:gd name="connsiteX5" fmla="*/ 7228327 w 8640377"/>
                <a:gd name="connsiteY5" fmla="*/ 0 h 927927"/>
                <a:gd name="connsiteX6" fmla="*/ 7294461 w 8640377"/>
                <a:gd name="connsiteY6" fmla="*/ 10203 h 927927"/>
                <a:gd name="connsiteX7" fmla="*/ 8640377 w 8640377"/>
                <a:gd name="connsiteY7" fmla="*/ 463964 h 927927"/>
                <a:gd name="connsiteX0" fmla="*/ 7388130 w 8640377"/>
                <a:gd name="connsiteY0" fmla="*/ 927927 h 927927"/>
                <a:gd name="connsiteX1" fmla="*/ 4641 w 8640377"/>
                <a:gd name="connsiteY1" fmla="*/ 927927 h 927927"/>
                <a:gd name="connsiteX2" fmla="*/ 5539405 w 8640377"/>
                <a:gd name="connsiteY2" fmla="*/ 463964 h 927927"/>
                <a:gd name="connsiteX3" fmla="*/ 3560 w 8640377"/>
                <a:gd name="connsiteY3" fmla="*/ 10203 h 927927"/>
                <a:gd name="connsiteX4" fmla="*/ 36627 w 8640377"/>
                <a:gd name="connsiteY4" fmla="*/ 0 h 927927"/>
                <a:gd name="connsiteX5" fmla="*/ 7228327 w 8640377"/>
                <a:gd name="connsiteY5" fmla="*/ 0 h 927927"/>
                <a:gd name="connsiteX6" fmla="*/ 7294461 w 8640377"/>
                <a:gd name="connsiteY6" fmla="*/ 10203 h 927927"/>
                <a:gd name="connsiteX7" fmla="*/ 8640377 w 8640377"/>
                <a:gd name="connsiteY7" fmla="*/ 463964 h 927927"/>
                <a:gd name="connsiteX0" fmla="*/ 7405299 w 8657546"/>
                <a:gd name="connsiteY0" fmla="*/ 927927 h 927927"/>
                <a:gd name="connsiteX1" fmla="*/ 21810 w 8657546"/>
                <a:gd name="connsiteY1" fmla="*/ 927927 h 927927"/>
                <a:gd name="connsiteX2" fmla="*/ 5556574 w 8657546"/>
                <a:gd name="connsiteY2" fmla="*/ 463964 h 927927"/>
                <a:gd name="connsiteX3" fmla="*/ 20729 w 8657546"/>
                <a:gd name="connsiteY3" fmla="*/ 10203 h 927927"/>
                <a:gd name="connsiteX4" fmla="*/ 53796 w 8657546"/>
                <a:gd name="connsiteY4" fmla="*/ 0 h 927927"/>
                <a:gd name="connsiteX5" fmla="*/ 7245496 w 8657546"/>
                <a:gd name="connsiteY5" fmla="*/ 0 h 927927"/>
                <a:gd name="connsiteX6" fmla="*/ 7311630 w 8657546"/>
                <a:gd name="connsiteY6" fmla="*/ 10203 h 927927"/>
                <a:gd name="connsiteX7" fmla="*/ 8657546 w 8657546"/>
                <a:gd name="connsiteY7" fmla="*/ 463964 h 927927"/>
                <a:gd name="connsiteX0" fmla="*/ 7399979 w 8652226"/>
                <a:gd name="connsiteY0" fmla="*/ 927927 h 927927"/>
                <a:gd name="connsiteX1" fmla="*/ 16490 w 8652226"/>
                <a:gd name="connsiteY1" fmla="*/ 927927 h 927927"/>
                <a:gd name="connsiteX2" fmla="*/ 5551254 w 8652226"/>
                <a:gd name="connsiteY2" fmla="*/ 463964 h 927927"/>
                <a:gd name="connsiteX3" fmla="*/ 15409 w 8652226"/>
                <a:gd name="connsiteY3" fmla="*/ 10203 h 927927"/>
                <a:gd name="connsiteX4" fmla="*/ 48476 w 8652226"/>
                <a:gd name="connsiteY4" fmla="*/ 0 h 927927"/>
                <a:gd name="connsiteX5" fmla="*/ 7240176 w 8652226"/>
                <a:gd name="connsiteY5" fmla="*/ 0 h 927927"/>
                <a:gd name="connsiteX6" fmla="*/ 7306310 w 8652226"/>
                <a:gd name="connsiteY6" fmla="*/ 10203 h 927927"/>
                <a:gd name="connsiteX7" fmla="*/ 8652226 w 8652226"/>
                <a:gd name="connsiteY7" fmla="*/ 463964 h 927927"/>
                <a:gd name="connsiteX0" fmla="*/ 7399212 w 8651459"/>
                <a:gd name="connsiteY0" fmla="*/ 927927 h 927927"/>
                <a:gd name="connsiteX1" fmla="*/ 15723 w 8651459"/>
                <a:gd name="connsiteY1" fmla="*/ 927927 h 927927"/>
                <a:gd name="connsiteX2" fmla="*/ 5550487 w 8651459"/>
                <a:gd name="connsiteY2" fmla="*/ 463964 h 927927"/>
                <a:gd name="connsiteX3" fmla="*/ 14642 w 8651459"/>
                <a:gd name="connsiteY3" fmla="*/ 10203 h 927927"/>
                <a:gd name="connsiteX4" fmla="*/ 150649 w 8651459"/>
                <a:gd name="connsiteY4" fmla="*/ 0 h 927927"/>
                <a:gd name="connsiteX5" fmla="*/ 7239409 w 8651459"/>
                <a:gd name="connsiteY5" fmla="*/ 0 h 927927"/>
                <a:gd name="connsiteX6" fmla="*/ 7305543 w 8651459"/>
                <a:gd name="connsiteY6" fmla="*/ 10203 h 927927"/>
                <a:gd name="connsiteX7" fmla="*/ 8651459 w 8651459"/>
                <a:gd name="connsiteY7" fmla="*/ 463964 h 927927"/>
                <a:gd name="connsiteX0" fmla="*/ 7399212 w 8651459"/>
                <a:gd name="connsiteY0" fmla="*/ 927927 h 927927"/>
                <a:gd name="connsiteX1" fmla="*/ 15723 w 8651459"/>
                <a:gd name="connsiteY1" fmla="*/ 927927 h 927927"/>
                <a:gd name="connsiteX2" fmla="*/ 5550487 w 8651459"/>
                <a:gd name="connsiteY2" fmla="*/ 463964 h 927927"/>
                <a:gd name="connsiteX3" fmla="*/ 14642 w 8651459"/>
                <a:gd name="connsiteY3" fmla="*/ 10203 h 927927"/>
                <a:gd name="connsiteX4" fmla="*/ 150649 w 8651459"/>
                <a:gd name="connsiteY4" fmla="*/ 0 h 927927"/>
                <a:gd name="connsiteX5" fmla="*/ 7239409 w 8651459"/>
                <a:gd name="connsiteY5" fmla="*/ 0 h 927927"/>
                <a:gd name="connsiteX6" fmla="*/ 3115614 w 8651459"/>
                <a:gd name="connsiteY6" fmla="*/ 10203 h 927927"/>
                <a:gd name="connsiteX7" fmla="*/ 8651459 w 8651459"/>
                <a:gd name="connsiteY7" fmla="*/ 463964 h 927927"/>
                <a:gd name="connsiteX0" fmla="*/ 7399212 w 8651459"/>
                <a:gd name="connsiteY0" fmla="*/ 927927 h 927927"/>
                <a:gd name="connsiteX1" fmla="*/ 15723 w 8651459"/>
                <a:gd name="connsiteY1" fmla="*/ 927927 h 927927"/>
                <a:gd name="connsiteX2" fmla="*/ 5550487 w 8651459"/>
                <a:gd name="connsiteY2" fmla="*/ 463964 h 927927"/>
                <a:gd name="connsiteX3" fmla="*/ 14642 w 8651459"/>
                <a:gd name="connsiteY3" fmla="*/ 10203 h 927927"/>
                <a:gd name="connsiteX4" fmla="*/ 150649 w 8651459"/>
                <a:gd name="connsiteY4" fmla="*/ 0 h 927927"/>
                <a:gd name="connsiteX5" fmla="*/ 7239409 w 8651459"/>
                <a:gd name="connsiteY5" fmla="*/ 0 h 927927"/>
                <a:gd name="connsiteX6" fmla="*/ 3115614 w 8651459"/>
                <a:gd name="connsiteY6" fmla="*/ 10203 h 927927"/>
                <a:gd name="connsiteX7" fmla="*/ 8651459 w 8651459"/>
                <a:gd name="connsiteY7" fmla="*/ 463964 h 927927"/>
                <a:gd name="connsiteX0" fmla="*/ 7399212 w 8651459"/>
                <a:gd name="connsiteY0" fmla="*/ 927927 h 927927"/>
                <a:gd name="connsiteX1" fmla="*/ 15723 w 8651459"/>
                <a:gd name="connsiteY1" fmla="*/ 927927 h 927927"/>
                <a:gd name="connsiteX2" fmla="*/ 5550487 w 8651459"/>
                <a:gd name="connsiteY2" fmla="*/ 463964 h 927927"/>
                <a:gd name="connsiteX3" fmla="*/ 14642 w 8651459"/>
                <a:gd name="connsiteY3" fmla="*/ 10203 h 927927"/>
                <a:gd name="connsiteX4" fmla="*/ 150649 w 8651459"/>
                <a:gd name="connsiteY4" fmla="*/ 0 h 927927"/>
                <a:gd name="connsiteX5" fmla="*/ 7239409 w 8651459"/>
                <a:gd name="connsiteY5" fmla="*/ 0 h 927927"/>
                <a:gd name="connsiteX6" fmla="*/ 3115614 w 8651459"/>
                <a:gd name="connsiteY6" fmla="*/ 10203 h 927927"/>
                <a:gd name="connsiteX7" fmla="*/ 8651459 w 8651459"/>
                <a:gd name="connsiteY7" fmla="*/ 463964 h 927927"/>
                <a:gd name="connsiteX0" fmla="*/ 7399212 w 8651459"/>
                <a:gd name="connsiteY0" fmla="*/ 927927 h 927927"/>
                <a:gd name="connsiteX1" fmla="*/ 15723 w 8651459"/>
                <a:gd name="connsiteY1" fmla="*/ 927927 h 927927"/>
                <a:gd name="connsiteX2" fmla="*/ 5550487 w 8651459"/>
                <a:gd name="connsiteY2" fmla="*/ 463964 h 927927"/>
                <a:gd name="connsiteX3" fmla="*/ 14642 w 8651459"/>
                <a:gd name="connsiteY3" fmla="*/ 10203 h 927927"/>
                <a:gd name="connsiteX4" fmla="*/ 150649 w 8651459"/>
                <a:gd name="connsiteY4" fmla="*/ 0 h 927927"/>
                <a:gd name="connsiteX5" fmla="*/ 7239409 w 8651459"/>
                <a:gd name="connsiteY5" fmla="*/ 0 h 927927"/>
                <a:gd name="connsiteX6" fmla="*/ 3115614 w 8651459"/>
                <a:gd name="connsiteY6" fmla="*/ 10203 h 927927"/>
                <a:gd name="connsiteX7" fmla="*/ 8651459 w 8651459"/>
                <a:gd name="connsiteY7" fmla="*/ 463964 h 927927"/>
                <a:gd name="connsiteX0" fmla="*/ 7399212 w 8651459"/>
                <a:gd name="connsiteY0" fmla="*/ 927927 h 927927"/>
                <a:gd name="connsiteX1" fmla="*/ 15723 w 8651459"/>
                <a:gd name="connsiteY1" fmla="*/ 927927 h 927927"/>
                <a:gd name="connsiteX2" fmla="*/ 5550487 w 8651459"/>
                <a:gd name="connsiteY2" fmla="*/ 463964 h 927927"/>
                <a:gd name="connsiteX3" fmla="*/ 14642 w 8651459"/>
                <a:gd name="connsiteY3" fmla="*/ 10203 h 927927"/>
                <a:gd name="connsiteX4" fmla="*/ 150649 w 8651459"/>
                <a:gd name="connsiteY4" fmla="*/ 0 h 927927"/>
                <a:gd name="connsiteX5" fmla="*/ 2843599 w 8651459"/>
                <a:gd name="connsiteY5" fmla="*/ 0 h 927927"/>
                <a:gd name="connsiteX6" fmla="*/ 3115614 w 8651459"/>
                <a:gd name="connsiteY6" fmla="*/ 10203 h 927927"/>
                <a:gd name="connsiteX7" fmla="*/ 8651459 w 8651459"/>
                <a:gd name="connsiteY7" fmla="*/ 463964 h 927927"/>
                <a:gd name="connsiteX0" fmla="*/ 3497519 w 8651459"/>
                <a:gd name="connsiteY0" fmla="*/ 927927 h 927927"/>
                <a:gd name="connsiteX1" fmla="*/ 15723 w 8651459"/>
                <a:gd name="connsiteY1" fmla="*/ 927927 h 927927"/>
                <a:gd name="connsiteX2" fmla="*/ 5550487 w 8651459"/>
                <a:gd name="connsiteY2" fmla="*/ 463964 h 927927"/>
                <a:gd name="connsiteX3" fmla="*/ 14642 w 8651459"/>
                <a:gd name="connsiteY3" fmla="*/ 10203 h 927927"/>
                <a:gd name="connsiteX4" fmla="*/ 150649 w 8651459"/>
                <a:gd name="connsiteY4" fmla="*/ 0 h 927927"/>
                <a:gd name="connsiteX5" fmla="*/ 2843599 w 8651459"/>
                <a:gd name="connsiteY5" fmla="*/ 0 h 927927"/>
                <a:gd name="connsiteX6" fmla="*/ 3115614 w 8651459"/>
                <a:gd name="connsiteY6" fmla="*/ 10203 h 927927"/>
                <a:gd name="connsiteX7" fmla="*/ 8651459 w 8651459"/>
                <a:gd name="connsiteY7" fmla="*/ 463964 h 927927"/>
                <a:gd name="connsiteX0" fmla="*/ 3497519 w 8651459"/>
                <a:gd name="connsiteY0" fmla="*/ 927927 h 927927"/>
                <a:gd name="connsiteX1" fmla="*/ 15723 w 8651459"/>
                <a:gd name="connsiteY1" fmla="*/ 927927 h 927927"/>
                <a:gd name="connsiteX2" fmla="*/ 5550487 w 8651459"/>
                <a:gd name="connsiteY2" fmla="*/ 463964 h 927927"/>
                <a:gd name="connsiteX3" fmla="*/ 14643 w 8651459"/>
                <a:gd name="connsiteY3" fmla="*/ 79593 h 927927"/>
                <a:gd name="connsiteX4" fmla="*/ 150649 w 8651459"/>
                <a:gd name="connsiteY4" fmla="*/ 0 h 927927"/>
                <a:gd name="connsiteX5" fmla="*/ 2843599 w 8651459"/>
                <a:gd name="connsiteY5" fmla="*/ 0 h 927927"/>
                <a:gd name="connsiteX6" fmla="*/ 3115614 w 8651459"/>
                <a:gd name="connsiteY6" fmla="*/ 10203 h 927927"/>
                <a:gd name="connsiteX7" fmla="*/ 8651459 w 8651459"/>
                <a:gd name="connsiteY7" fmla="*/ 463964 h 927927"/>
                <a:gd name="connsiteX0" fmla="*/ 3497519 w 8651459"/>
                <a:gd name="connsiteY0" fmla="*/ 927927 h 927927"/>
                <a:gd name="connsiteX1" fmla="*/ 15723 w 8651459"/>
                <a:gd name="connsiteY1" fmla="*/ 927927 h 927927"/>
                <a:gd name="connsiteX2" fmla="*/ 505065 w 8651459"/>
                <a:gd name="connsiteY2" fmla="*/ 463964 h 927927"/>
                <a:gd name="connsiteX3" fmla="*/ 14643 w 8651459"/>
                <a:gd name="connsiteY3" fmla="*/ 79593 h 927927"/>
                <a:gd name="connsiteX4" fmla="*/ 150649 w 8651459"/>
                <a:gd name="connsiteY4" fmla="*/ 0 h 927927"/>
                <a:gd name="connsiteX5" fmla="*/ 2843599 w 8651459"/>
                <a:gd name="connsiteY5" fmla="*/ 0 h 927927"/>
                <a:gd name="connsiteX6" fmla="*/ 3115614 w 8651459"/>
                <a:gd name="connsiteY6" fmla="*/ 10203 h 927927"/>
                <a:gd name="connsiteX7" fmla="*/ 8651459 w 8651459"/>
                <a:gd name="connsiteY7" fmla="*/ 463964 h 927927"/>
                <a:gd name="connsiteX0" fmla="*/ 3497519 w 8651459"/>
                <a:gd name="connsiteY0" fmla="*/ 927927 h 927927"/>
                <a:gd name="connsiteX1" fmla="*/ 15723 w 8651459"/>
                <a:gd name="connsiteY1" fmla="*/ 927927 h 927927"/>
                <a:gd name="connsiteX2" fmla="*/ 505065 w 8651459"/>
                <a:gd name="connsiteY2" fmla="*/ 463964 h 927927"/>
                <a:gd name="connsiteX3" fmla="*/ 14643 w 8651459"/>
                <a:gd name="connsiteY3" fmla="*/ 79593 h 927927"/>
                <a:gd name="connsiteX4" fmla="*/ 150649 w 8651459"/>
                <a:gd name="connsiteY4" fmla="*/ 0 h 927927"/>
                <a:gd name="connsiteX5" fmla="*/ 2843599 w 8651459"/>
                <a:gd name="connsiteY5" fmla="*/ 0 h 927927"/>
                <a:gd name="connsiteX6" fmla="*/ 3115614 w 8651459"/>
                <a:gd name="connsiteY6" fmla="*/ 10203 h 927927"/>
                <a:gd name="connsiteX7" fmla="*/ 8651459 w 8651459"/>
                <a:gd name="connsiteY7" fmla="*/ 463964 h 927927"/>
                <a:gd name="connsiteX0" fmla="*/ 3497519 w 8651459"/>
                <a:gd name="connsiteY0" fmla="*/ 927927 h 927927"/>
                <a:gd name="connsiteX1" fmla="*/ 15723 w 8651459"/>
                <a:gd name="connsiteY1" fmla="*/ 927927 h 927927"/>
                <a:gd name="connsiteX2" fmla="*/ 505065 w 8651459"/>
                <a:gd name="connsiteY2" fmla="*/ 463964 h 927927"/>
                <a:gd name="connsiteX3" fmla="*/ 14643 w 8651459"/>
                <a:gd name="connsiteY3" fmla="*/ 79593 h 927927"/>
                <a:gd name="connsiteX4" fmla="*/ 150649 w 8651459"/>
                <a:gd name="connsiteY4" fmla="*/ 0 h 927927"/>
                <a:gd name="connsiteX5" fmla="*/ 2843599 w 8651459"/>
                <a:gd name="connsiteY5" fmla="*/ 0 h 927927"/>
                <a:gd name="connsiteX6" fmla="*/ 3115614 w 8651459"/>
                <a:gd name="connsiteY6" fmla="*/ 10203 h 927927"/>
                <a:gd name="connsiteX7" fmla="*/ 8651459 w 8651459"/>
                <a:gd name="connsiteY7" fmla="*/ 463964 h 927927"/>
                <a:gd name="connsiteX0" fmla="*/ 3492043 w 8645983"/>
                <a:gd name="connsiteY0" fmla="*/ 927927 h 927927"/>
                <a:gd name="connsiteX1" fmla="*/ 10247 w 8645983"/>
                <a:gd name="connsiteY1" fmla="*/ 927927 h 927927"/>
                <a:gd name="connsiteX2" fmla="*/ 499589 w 8645983"/>
                <a:gd name="connsiteY2" fmla="*/ 463964 h 927927"/>
                <a:gd name="connsiteX3" fmla="*/ 9167 w 8645983"/>
                <a:gd name="connsiteY3" fmla="*/ 79593 h 927927"/>
                <a:gd name="connsiteX4" fmla="*/ 145173 w 8645983"/>
                <a:gd name="connsiteY4" fmla="*/ 0 h 927927"/>
                <a:gd name="connsiteX5" fmla="*/ 2838123 w 8645983"/>
                <a:gd name="connsiteY5" fmla="*/ 0 h 927927"/>
                <a:gd name="connsiteX6" fmla="*/ 3110138 w 8645983"/>
                <a:gd name="connsiteY6" fmla="*/ 10203 h 927927"/>
                <a:gd name="connsiteX7" fmla="*/ 8645983 w 8645983"/>
                <a:gd name="connsiteY7" fmla="*/ 463964 h 927927"/>
                <a:gd name="connsiteX0" fmla="*/ 3493154 w 8647094"/>
                <a:gd name="connsiteY0" fmla="*/ 927927 h 927927"/>
                <a:gd name="connsiteX1" fmla="*/ 11358 w 8647094"/>
                <a:gd name="connsiteY1" fmla="*/ 927927 h 927927"/>
                <a:gd name="connsiteX2" fmla="*/ 500700 w 8647094"/>
                <a:gd name="connsiteY2" fmla="*/ 463964 h 927927"/>
                <a:gd name="connsiteX3" fmla="*/ 10278 w 8647094"/>
                <a:gd name="connsiteY3" fmla="*/ 79593 h 927927"/>
                <a:gd name="connsiteX4" fmla="*/ 146284 w 8647094"/>
                <a:gd name="connsiteY4" fmla="*/ 0 h 927927"/>
                <a:gd name="connsiteX5" fmla="*/ 2839234 w 8647094"/>
                <a:gd name="connsiteY5" fmla="*/ 0 h 927927"/>
                <a:gd name="connsiteX6" fmla="*/ 3111249 w 8647094"/>
                <a:gd name="connsiteY6" fmla="*/ 10203 h 927927"/>
                <a:gd name="connsiteX7" fmla="*/ 8647094 w 8647094"/>
                <a:gd name="connsiteY7" fmla="*/ 463964 h 927927"/>
                <a:gd name="connsiteX0" fmla="*/ 3493391 w 8647331"/>
                <a:gd name="connsiteY0" fmla="*/ 927927 h 927927"/>
                <a:gd name="connsiteX1" fmla="*/ 11595 w 8647331"/>
                <a:gd name="connsiteY1" fmla="*/ 927927 h 927927"/>
                <a:gd name="connsiteX2" fmla="*/ 500937 w 8647331"/>
                <a:gd name="connsiteY2" fmla="*/ 463964 h 927927"/>
                <a:gd name="connsiteX3" fmla="*/ 10515 w 8647331"/>
                <a:gd name="connsiteY3" fmla="*/ 79593 h 927927"/>
                <a:gd name="connsiteX4" fmla="*/ 108187 w 8647331"/>
                <a:gd name="connsiteY4" fmla="*/ 0 h 927927"/>
                <a:gd name="connsiteX5" fmla="*/ 2839471 w 8647331"/>
                <a:gd name="connsiteY5" fmla="*/ 0 h 927927"/>
                <a:gd name="connsiteX6" fmla="*/ 3111486 w 8647331"/>
                <a:gd name="connsiteY6" fmla="*/ 10203 h 927927"/>
                <a:gd name="connsiteX7" fmla="*/ 8647331 w 8647331"/>
                <a:gd name="connsiteY7" fmla="*/ 463964 h 927927"/>
                <a:gd name="connsiteX0" fmla="*/ 3493391 w 8647331"/>
                <a:gd name="connsiteY0" fmla="*/ 927927 h 927927"/>
                <a:gd name="connsiteX1" fmla="*/ 11595 w 8647331"/>
                <a:gd name="connsiteY1" fmla="*/ 927927 h 927927"/>
                <a:gd name="connsiteX2" fmla="*/ 500937 w 8647331"/>
                <a:gd name="connsiteY2" fmla="*/ 463964 h 927927"/>
                <a:gd name="connsiteX3" fmla="*/ 10515 w 8647331"/>
                <a:gd name="connsiteY3" fmla="*/ 79593 h 927927"/>
                <a:gd name="connsiteX4" fmla="*/ 108187 w 8647331"/>
                <a:gd name="connsiteY4" fmla="*/ 0 h 927927"/>
                <a:gd name="connsiteX5" fmla="*/ 2839471 w 8647331"/>
                <a:gd name="connsiteY5" fmla="*/ 0 h 927927"/>
                <a:gd name="connsiteX6" fmla="*/ 8156906 w 8647331"/>
                <a:gd name="connsiteY6" fmla="*/ 79593 h 927927"/>
                <a:gd name="connsiteX7" fmla="*/ 8647331 w 8647331"/>
                <a:gd name="connsiteY7" fmla="*/ 463964 h 927927"/>
                <a:gd name="connsiteX0" fmla="*/ 3493391 w 8647331"/>
                <a:gd name="connsiteY0" fmla="*/ 927927 h 927927"/>
                <a:gd name="connsiteX1" fmla="*/ 11595 w 8647331"/>
                <a:gd name="connsiteY1" fmla="*/ 927927 h 927927"/>
                <a:gd name="connsiteX2" fmla="*/ 500937 w 8647331"/>
                <a:gd name="connsiteY2" fmla="*/ 463964 h 927927"/>
                <a:gd name="connsiteX3" fmla="*/ 10515 w 8647331"/>
                <a:gd name="connsiteY3" fmla="*/ 79593 h 927927"/>
                <a:gd name="connsiteX4" fmla="*/ 108187 w 8647331"/>
                <a:gd name="connsiteY4" fmla="*/ 0 h 927927"/>
                <a:gd name="connsiteX5" fmla="*/ 2839471 w 8647331"/>
                <a:gd name="connsiteY5" fmla="*/ 0 h 927927"/>
                <a:gd name="connsiteX6" fmla="*/ 8156906 w 8647331"/>
                <a:gd name="connsiteY6" fmla="*/ 79593 h 927927"/>
                <a:gd name="connsiteX7" fmla="*/ 8647331 w 8647331"/>
                <a:gd name="connsiteY7" fmla="*/ 463964 h 927927"/>
                <a:gd name="connsiteX0" fmla="*/ 3493391 w 8647331"/>
                <a:gd name="connsiteY0" fmla="*/ 927927 h 927927"/>
                <a:gd name="connsiteX1" fmla="*/ 11595 w 8647331"/>
                <a:gd name="connsiteY1" fmla="*/ 927927 h 927927"/>
                <a:gd name="connsiteX2" fmla="*/ 500937 w 8647331"/>
                <a:gd name="connsiteY2" fmla="*/ 463964 h 927927"/>
                <a:gd name="connsiteX3" fmla="*/ 10515 w 8647331"/>
                <a:gd name="connsiteY3" fmla="*/ 79593 h 927927"/>
                <a:gd name="connsiteX4" fmla="*/ 108187 w 8647331"/>
                <a:gd name="connsiteY4" fmla="*/ 0 h 927927"/>
                <a:gd name="connsiteX5" fmla="*/ 2839471 w 8647331"/>
                <a:gd name="connsiteY5" fmla="*/ 0 h 927927"/>
                <a:gd name="connsiteX6" fmla="*/ 8156906 w 8647331"/>
                <a:gd name="connsiteY6" fmla="*/ 79593 h 927927"/>
                <a:gd name="connsiteX7" fmla="*/ 8647331 w 8647331"/>
                <a:gd name="connsiteY7" fmla="*/ 463964 h 927927"/>
                <a:gd name="connsiteX0" fmla="*/ 3493391 w 8647331"/>
                <a:gd name="connsiteY0" fmla="*/ 927927 h 927927"/>
                <a:gd name="connsiteX1" fmla="*/ 11595 w 8647331"/>
                <a:gd name="connsiteY1" fmla="*/ 927927 h 927927"/>
                <a:gd name="connsiteX2" fmla="*/ 500937 w 8647331"/>
                <a:gd name="connsiteY2" fmla="*/ 463964 h 927927"/>
                <a:gd name="connsiteX3" fmla="*/ 10515 w 8647331"/>
                <a:gd name="connsiteY3" fmla="*/ 79593 h 927927"/>
                <a:gd name="connsiteX4" fmla="*/ 108187 w 8647331"/>
                <a:gd name="connsiteY4" fmla="*/ 0 h 927927"/>
                <a:gd name="connsiteX5" fmla="*/ 2839471 w 8647331"/>
                <a:gd name="connsiteY5" fmla="*/ 0 h 927927"/>
                <a:gd name="connsiteX6" fmla="*/ 8156906 w 8647331"/>
                <a:gd name="connsiteY6" fmla="*/ 79593 h 927927"/>
                <a:gd name="connsiteX7" fmla="*/ 8647331 w 8647331"/>
                <a:gd name="connsiteY7" fmla="*/ 463964 h 927927"/>
                <a:gd name="connsiteX0" fmla="*/ 3493391 w 8647331"/>
                <a:gd name="connsiteY0" fmla="*/ 927927 h 927927"/>
                <a:gd name="connsiteX1" fmla="*/ 11595 w 8647331"/>
                <a:gd name="connsiteY1" fmla="*/ 927927 h 927927"/>
                <a:gd name="connsiteX2" fmla="*/ 500937 w 8647331"/>
                <a:gd name="connsiteY2" fmla="*/ 463964 h 927927"/>
                <a:gd name="connsiteX3" fmla="*/ 10515 w 8647331"/>
                <a:gd name="connsiteY3" fmla="*/ 79593 h 927927"/>
                <a:gd name="connsiteX4" fmla="*/ 108187 w 8647331"/>
                <a:gd name="connsiteY4" fmla="*/ 0 h 927927"/>
                <a:gd name="connsiteX5" fmla="*/ 7961568 w 8647331"/>
                <a:gd name="connsiteY5" fmla="*/ 0 h 927927"/>
                <a:gd name="connsiteX6" fmla="*/ 8156906 w 8647331"/>
                <a:gd name="connsiteY6" fmla="*/ 79593 h 927927"/>
                <a:gd name="connsiteX7" fmla="*/ 8647331 w 8647331"/>
                <a:gd name="connsiteY7" fmla="*/ 463964 h 927927"/>
                <a:gd name="connsiteX0" fmla="*/ 8431456 w 8647331"/>
                <a:gd name="connsiteY0" fmla="*/ 927927 h 927927"/>
                <a:gd name="connsiteX1" fmla="*/ 11595 w 8647331"/>
                <a:gd name="connsiteY1" fmla="*/ 927927 h 927927"/>
                <a:gd name="connsiteX2" fmla="*/ 500937 w 8647331"/>
                <a:gd name="connsiteY2" fmla="*/ 463964 h 927927"/>
                <a:gd name="connsiteX3" fmla="*/ 10515 w 8647331"/>
                <a:gd name="connsiteY3" fmla="*/ 79593 h 927927"/>
                <a:gd name="connsiteX4" fmla="*/ 108187 w 8647331"/>
                <a:gd name="connsiteY4" fmla="*/ 0 h 927927"/>
                <a:gd name="connsiteX5" fmla="*/ 7961568 w 8647331"/>
                <a:gd name="connsiteY5" fmla="*/ 0 h 927927"/>
                <a:gd name="connsiteX6" fmla="*/ 8156906 w 8647331"/>
                <a:gd name="connsiteY6" fmla="*/ 79593 h 927927"/>
                <a:gd name="connsiteX7" fmla="*/ 8647331 w 8647331"/>
                <a:gd name="connsiteY7" fmla="*/ 463964 h 927927"/>
                <a:gd name="connsiteX0" fmla="*/ 8431456 w 8647331"/>
                <a:gd name="connsiteY0" fmla="*/ 927927 h 927927"/>
                <a:gd name="connsiteX1" fmla="*/ 11595 w 8647331"/>
                <a:gd name="connsiteY1" fmla="*/ 927927 h 927927"/>
                <a:gd name="connsiteX2" fmla="*/ 500937 w 8647331"/>
                <a:gd name="connsiteY2" fmla="*/ 463964 h 927927"/>
                <a:gd name="connsiteX3" fmla="*/ 10515 w 8647331"/>
                <a:gd name="connsiteY3" fmla="*/ 79593 h 927927"/>
                <a:gd name="connsiteX4" fmla="*/ 108187 w 8647331"/>
                <a:gd name="connsiteY4" fmla="*/ 0 h 927927"/>
                <a:gd name="connsiteX5" fmla="*/ 7961568 w 8647331"/>
                <a:gd name="connsiteY5" fmla="*/ 0 h 927927"/>
                <a:gd name="connsiteX6" fmla="*/ 8156906 w 8647331"/>
                <a:gd name="connsiteY6" fmla="*/ 79593 h 927927"/>
                <a:gd name="connsiteX7" fmla="*/ 8647331 w 8647331"/>
                <a:gd name="connsiteY7" fmla="*/ 463964 h 927927"/>
                <a:gd name="connsiteX0" fmla="*/ 8431456 w 8647331"/>
                <a:gd name="connsiteY0" fmla="*/ 927927 h 927927"/>
                <a:gd name="connsiteX1" fmla="*/ 11595 w 8647331"/>
                <a:gd name="connsiteY1" fmla="*/ 927927 h 927927"/>
                <a:gd name="connsiteX2" fmla="*/ 223636 w 8647331"/>
                <a:gd name="connsiteY2" fmla="*/ 463964 h 927927"/>
                <a:gd name="connsiteX3" fmla="*/ 10515 w 8647331"/>
                <a:gd name="connsiteY3" fmla="*/ 79593 h 927927"/>
                <a:gd name="connsiteX4" fmla="*/ 108187 w 8647331"/>
                <a:gd name="connsiteY4" fmla="*/ 0 h 927927"/>
                <a:gd name="connsiteX5" fmla="*/ 7961568 w 8647331"/>
                <a:gd name="connsiteY5" fmla="*/ 0 h 927927"/>
                <a:gd name="connsiteX6" fmla="*/ 8156906 w 8647331"/>
                <a:gd name="connsiteY6" fmla="*/ 79593 h 927927"/>
                <a:gd name="connsiteX7" fmla="*/ 8647331 w 8647331"/>
                <a:gd name="connsiteY7" fmla="*/ 463964 h 927927"/>
                <a:gd name="connsiteX0" fmla="*/ 8431456 w 8647331"/>
                <a:gd name="connsiteY0" fmla="*/ 927927 h 927927"/>
                <a:gd name="connsiteX1" fmla="*/ 11595 w 8647331"/>
                <a:gd name="connsiteY1" fmla="*/ 927927 h 927927"/>
                <a:gd name="connsiteX2" fmla="*/ 223636 w 8647331"/>
                <a:gd name="connsiteY2" fmla="*/ 463964 h 927927"/>
                <a:gd name="connsiteX3" fmla="*/ 10515 w 8647331"/>
                <a:gd name="connsiteY3" fmla="*/ 79593 h 927927"/>
                <a:gd name="connsiteX4" fmla="*/ 108187 w 8647331"/>
                <a:gd name="connsiteY4" fmla="*/ 0 h 927927"/>
                <a:gd name="connsiteX5" fmla="*/ 7961568 w 8647331"/>
                <a:gd name="connsiteY5" fmla="*/ 0 h 927927"/>
                <a:gd name="connsiteX6" fmla="*/ 8156906 w 8647331"/>
                <a:gd name="connsiteY6" fmla="*/ 79593 h 927927"/>
                <a:gd name="connsiteX7" fmla="*/ 8647331 w 8647331"/>
                <a:gd name="connsiteY7" fmla="*/ 463964 h 927927"/>
                <a:gd name="connsiteX0" fmla="*/ 8431456 w 8647331"/>
                <a:gd name="connsiteY0" fmla="*/ 927927 h 927927"/>
                <a:gd name="connsiteX1" fmla="*/ 11595 w 8647331"/>
                <a:gd name="connsiteY1" fmla="*/ 927927 h 927927"/>
                <a:gd name="connsiteX2" fmla="*/ 223636 w 8647331"/>
                <a:gd name="connsiteY2" fmla="*/ 463964 h 927927"/>
                <a:gd name="connsiteX3" fmla="*/ 10515 w 8647331"/>
                <a:gd name="connsiteY3" fmla="*/ 79593 h 927927"/>
                <a:gd name="connsiteX4" fmla="*/ 108187 w 8647331"/>
                <a:gd name="connsiteY4" fmla="*/ 0 h 927927"/>
                <a:gd name="connsiteX5" fmla="*/ 7961568 w 8647331"/>
                <a:gd name="connsiteY5" fmla="*/ 0 h 927927"/>
                <a:gd name="connsiteX6" fmla="*/ 8156906 w 8647331"/>
                <a:gd name="connsiteY6" fmla="*/ 79593 h 927927"/>
                <a:gd name="connsiteX7" fmla="*/ 8647331 w 8647331"/>
                <a:gd name="connsiteY7" fmla="*/ 463964 h 927927"/>
                <a:gd name="connsiteX0" fmla="*/ 8424023 w 8639898"/>
                <a:gd name="connsiteY0" fmla="*/ 927927 h 927927"/>
                <a:gd name="connsiteX1" fmla="*/ 4162 w 8639898"/>
                <a:gd name="connsiteY1" fmla="*/ 927927 h 927927"/>
                <a:gd name="connsiteX2" fmla="*/ 216203 w 8639898"/>
                <a:gd name="connsiteY2" fmla="*/ 463964 h 927927"/>
                <a:gd name="connsiteX3" fmla="*/ 3082 w 8639898"/>
                <a:gd name="connsiteY3" fmla="*/ 79593 h 927927"/>
                <a:gd name="connsiteX4" fmla="*/ 100754 w 8639898"/>
                <a:gd name="connsiteY4" fmla="*/ 0 h 927927"/>
                <a:gd name="connsiteX5" fmla="*/ 7954135 w 8639898"/>
                <a:gd name="connsiteY5" fmla="*/ 0 h 927927"/>
                <a:gd name="connsiteX6" fmla="*/ 8149473 w 8639898"/>
                <a:gd name="connsiteY6" fmla="*/ 79593 h 927927"/>
                <a:gd name="connsiteX7" fmla="*/ 8639898 w 8639898"/>
                <a:gd name="connsiteY7" fmla="*/ 463964 h 927927"/>
                <a:gd name="connsiteX0" fmla="*/ 8425203 w 8641078"/>
                <a:gd name="connsiteY0" fmla="*/ 927927 h 927927"/>
                <a:gd name="connsiteX1" fmla="*/ 5342 w 8641078"/>
                <a:gd name="connsiteY1" fmla="*/ 927927 h 927927"/>
                <a:gd name="connsiteX2" fmla="*/ 217383 w 8641078"/>
                <a:gd name="connsiteY2" fmla="*/ 463964 h 927927"/>
                <a:gd name="connsiteX3" fmla="*/ 4262 w 8641078"/>
                <a:gd name="connsiteY3" fmla="*/ 79593 h 927927"/>
                <a:gd name="connsiteX4" fmla="*/ 101934 w 8641078"/>
                <a:gd name="connsiteY4" fmla="*/ 0 h 927927"/>
                <a:gd name="connsiteX5" fmla="*/ 7955315 w 8641078"/>
                <a:gd name="connsiteY5" fmla="*/ 0 h 927927"/>
                <a:gd name="connsiteX6" fmla="*/ 8150653 w 8641078"/>
                <a:gd name="connsiteY6" fmla="*/ 79593 h 927927"/>
                <a:gd name="connsiteX7" fmla="*/ 8641078 w 8641078"/>
                <a:gd name="connsiteY7" fmla="*/ 463964 h 927927"/>
                <a:gd name="connsiteX0" fmla="*/ 8425510 w 8641385"/>
                <a:gd name="connsiteY0" fmla="*/ 927927 h 927927"/>
                <a:gd name="connsiteX1" fmla="*/ 5649 w 8641385"/>
                <a:gd name="connsiteY1" fmla="*/ 927927 h 927927"/>
                <a:gd name="connsiteX2" fmla="*/ 217690 w 8641385"/>
                <a:gd name="connsiteY2" fmla="*/ 463964 h 927927"/>
                <a:gd name="connsiteX3" fmla="*/ 4569 w 8641385"/>
                <a:gd name="connsiteY3" fmla="*/ 79593 h 927927"/>
                <a:gd name="connsiteX4" fmla="*/ 47015 w 8641385"/>
                <a:gd name="connsiteY4" fmla="*/ 0 h 927927"/>
                <a:gd name="connsiteX5" fmla="*/ 7955622 w 8641385"/>
                <a:gd name="connsiteY5" fmla="*/ 0 h 927927"/>
                <a:gd name="connsiteX6" fmla="*/ 8150960 w 8641385"/>
                <a:gd name="connsiteY6" fmla="*/ 79593 h 927927"/>
                <a:gd name="connsiteX7" fmla="*/ 8641385 w 8641385"/>
                <a:gd name="connsiteY7" fmla="*/ 463964 h 927927"/>
                <a:gd name="connsiteX0" fmla="*/ 8425510 w 8641385"/>
                <a:gd name="connsiteY0" fmla="*/ 927927 h 927927"/>
                <a:gd name="connsiteX1" fmla="*/ 5649 w 8641385"/>
                <a:gd name="connsiteY1" fmla="*/ 927927 h 927927"/>
                <a:gd name="connsiteX2" fmla="*/ 217690 w 8641385"/>
                <a:gd name="connsiteY2" fmla="*/ 463964 h 927927"/>
                <a:gd name="connsiteX3" fmla="*/ 4569 w 8641385"/>
                <a:gd name="connsiteY3" fmla="*/ 79593 h 927927"/>
                <a:gd name="connsiteX4" fmla="*/ 47015 w 8641385"/>
                <a:gd name="connsiteY4" fmla="*/ 0 h 927927"/>
                <a:gd name="connsiteX5" fmla="*/ 7955622 w 8641385"/>
                <a:gd name="connsiteY5" fmla="*/ 0 h 927927"/>
                <a:gd name="connsiteX6" fmla="*/ 8428263 w 8641385"/>
                <a:gd name="connsiteY6" fmla="*/ 79593 h 927927"/>
                <a:gd name="connsiteX7" fmla="*/ 8641385 w 8641385"/>
                <a:gd name="connsiteY7" fmla="*/ 463964 h 927927"/>
                <a:gd name="connsiteX0" fmla="*/ 8425510 w 8641385"/>
                <a:gd name="connsiteY0" fmla="*/ 927927 h 927927"/>
                <a:gd name="connsiteX1" fmla="*/ 5649 w 8641385"/>
                <a:gd name="connsiteY1" fmla="*/ 927927 h 927927"/>
                <a:gd name="connsiteX2" fmla="*/ 217690 w 8641385"/>
                <a:gd name="connsiteY2" fmla="*/ 463964 h 927927"/>
                <a:gd name="connsiteX3" fmla="*/ 4569 w 8641385"/>
                <a:gd name="connsiteY3" fmla="*/ 79593 h 927927"/>
                <a:gd name="connsiteX4" fmla="*/ 47015 w 8641385"/>
                <a:gd name="connsiteY4" fmla="*/ 0 h 927927"/>
                <a:gd name="connsiteX5" fmla="*/ 7955622 w 8641385"/>
                <a:gd name="connsiteY5" fmla="*/ 0 h 927927"/>
                <a:gd name="connsiteX6" fmla="*/ 8428263 w 8641385"/>
                <a:gd name="connsiteY6" fmla="*/ 79593 h 927927"/>
                <a:gd name="connsiteX7" fmla="*/ 8641385 w 8641385"/>
                <a:gd name="connsiteY7" fmla="*/ 463964 h 927927"/>
                <a:gd name="connsiteX0" fmla="*/ 8425510 w 8641385"/>
                <a:gd name="connsiteY0" fmla="*/ 927927 h 927927"/>
                <a:gd name="connsiteX1" fmla="*/ 5649 w 8641385"/>
                <a:gd name="connsiteY1" fmla="*/ 927927 h 927927"/>
                <a:gd name="connsiteX2" fmla="*/ 217690 w 8641385"/>
                <a:gd name="connsiteY2" fmla="*/ 463964 h 927927"/>
                <a:gd name="connsiteX3" fmla="*/ 4569 w 8641385"/>
                <a:gd name="connsiteY3" fmla="*/ 79593 h 927927"/>
                <a:gd name="connsiteX4" fmla="*/ 47015 w 8641385"/>
                <a:gd name="connsiteY4" fmla="*/ 0 h 927927"/>
                <a:gd name="connsiteX5" fmla="*/ 7955622 w 8641385"/>
                <a:gd name="connsiteY5" fmla="*/ 0 h 927927"/>
                <a:gd name="connsiteX6" fmla="*/ 8428263 w 8641385"/>
                <a:gd name="connsiteY6" fmla="*/ 79593 h 927927"/>
                <a:gd name="connsiteX7" fmla="*/ 8641385 w 8641385"/>
                <a:gd name="connsiteY7" fmla="*/ 463964 h 927927"/>
                <a:gd name="connsiteX0" fmla="*/ 8425510 w 8641385"/>
                <a:gd name="connsiteY0" fmla="*/ 927927 h 927927"/>
                <a:gd name="connsiteX1" fmla="*/ 5649 w 8641385"/>
                <a:gd name="connsiteY1" fmla="*/ 927927 h 927927"/>
                <a:gd name="connsiteX2" fmla="*/ 217690 w 8641385"/>
                <a:gd name="connsiteY2" fmla="*/ 463964 h 927927"/>
                <a:gd name="connsiteX3" fmla="*/ 4569 w 8641385"/>
                <a:gd name="connsiteY3" fmla="*/ 79593 h 927927"/>
                <a:gd name="connsiteX4" fmla="*/ 47015 w 8641385"/>
                <a:gd name="connsiteY4" fmla="*/ 0 h 927927"/>
                <a:gd name="connsiteX5" fmla="*/ 7955622 w 8641385"/>
                <a:gd name="connsiteY5" fmla="*/ 0 h 927927"/>
                <a:gd name="connsiteX6" fmla="*/ 8428263 w 8641385"/>
                <a:gd name="connsiteY6" fmla="*/ 79593 h 927927"/>
                <a:gd name="connsiteX7" fmla="*/ 8641385 w 8641385"/>
                <a:gd name="connsiteY7" fmla="*/ 463964 h 927927"/>
                <a:gd name="connsiteX0" fmla="*/ 8425510 w 8641385"/>
                <a:gd name="connsiteY0" fmla="*/ 927927 h 927927"/>
                <a:gd name="connsiteX1" fmla="*/ 5649 w 8641385"/>
                <a:gd name="connsiteY1" fmla="*/ 927927 h 927927"/>
                <a:gd name="connsiteX2" fmla="*/ 217690 w 8641385"/>
                <a:gd name="connsiteY2" fmla="*/ 463964 h 927927"/>
                <a:gd name="connsiteX3" fmla="*/ 4569 w 8641385"/>
                <a:gd name="connsiteY3" fmla="*/ 79593 h 927927"/>
                <a:gd name="connsiteX4" fmla="*/ 47015 w 8641385"/>
                <a:gd name="connsiteY4" fmla="*/ 0 h 927927"/>
                <a:gd name="connsiteX5" fmla="*/ 8343376 w 8641385"/>
                <a:gd name="connsiteY5" fmla="*/ 0 h 927927"/>
                <a:gd name="connsiteX6" fmla="*/ 8428263 w 8641385"/>
                <a:gd name="connsiteY6" fmla="*/ 79593 h 927927"/>
                <a:gd name="connsiteX7" fmla="*/ 8641385 w 8641385"/>
                <a:gd name="connsiteY7" fmla="*/ 463964 h 927927"/>
                <a:gd name="connsiteX0" fmla="*/ 8548184 w 8641385"/>
                <a:gd name="connsiteY0" fmla="*/ 927927 h 927927"/>
                <a:gd name="connsiteX1" fmla="*/ 5649 w 8641385"/>
                <a:gd name="connsiteY1" fmla="*/ 927927 h 927927"/>
                <a:gd name="connsiteX2" fmla="*/ 217690 w 8641385"/>
                <a:gd name="connsiteY2" fmla="*/ 463964 h 927927"/>
                <a:gd name="connsiteX3" fmla="*/ 4569 w 8641385"/>
                <a:gd name="connsiteY3" fmla="*/ 79593 h 927927"/>
                <a:gd name="connsiteX4" fmla="*/ 47015 w 8641385"/>
                <a:gd name="connsiteY4" fmla="*/ 0 h 927927"/>
                <a:gd name="connsiteX5" fmla="*/ 8343376 w 8641385"/>
                <a:gd name="connsiteY5" fmla="*/ 0 h 927927"/>
                <a:gd name="connsiteX6" fmla="*/ 8428263 w 8641385"/>
                <a:gd name="connsiteY6" fmla="*/ 79593 h 927927"/>
                <a:gd name="connsiteX7" fmla="*/ 8641385 w 8641385"/>
                <a:gd name="connsiteY7" fmla="*/ 463964 h 927927"/>
                <a:gd name="connsiteX0" fmla="*/ 8548184 w 8641385"/>
                <a:gd name="connsiteY0" fmla="*/ 927927 h 927927"/>
                <a:gd name="connsiteX1" fmla="*/ 5649 w 8641385"/>
                <a:gd name="connsiteY1" fmla="*/ 927927 h 927927"/>
                <a:gd name="connsiteX2" fmla="*/ 217690 w 8641385"/>
                <a:gd name="connsiteY2" fmla="*/ 463964 h 927927"/>
                <a:gd name="connsiteX3" fmla="*/ 4569 w 8641385"/>
                <a:gd name="connsiteY3" fmla="*/ 79593 h 927927"/>
                <a:gd name="connsiteX4" fmla="*/ 47015 w 8641385"/>
                <a:gd name="connsiteY4" fmla="*/ 0 h 927927"/>
                <a:gd name="connsiteX5" fmla="*/ 8343376 w 8641385"/>
                <a:gd name="connsiteY5" fmla="*/ 0 h 927927"/>
                <a:gd name="connsiteX6" fmla="*/ 8428263 w 8641385"/>
                <a:gd name="connsiteY6" fmla="*/ 79593 h 927927"/>
                <a:gd name="connsiteX7" fmla="*/ 8641385 w 8641385"/>
                <a:gd name="connsiteY7" fmla="*/ 463964 h 927927"/>
                <a:gd name="connsiteX0" fmla="*/ 8548184 w 8641385"/>
                <a:gd name="connsiteY0" fmla="*/ 927927 h 927927"/>
                <a:gd name="connsiteX1" fmla="*/ 5649 w 8641385"/>
                <a:gd name="connsiteY1" fmla="*/ 927927 h 927927"/>
                <a:gd name="connsiteX2" fmla="*/ 213767 w 8641385"/>
                <a:gd name="connsiteY2" fmla="*/ 463964 h 927927"/>
                <a:gd name="connsiteX3" fmla="*/ 4569 w 8641385"/>
                <a:gd name="connsiteY3" fmla="*/ 79593 h 927927"/>
                <a:gd name="connsiteX4" fmla="*/ 47015 w 8641385"/>
                <a:gd name="connsiteY4" fmla="*/ 0 h 927927"/>
                <a:gd name="connsiteX5" fmla="*/ 8343376 w 8641385"/>
                <a:gd name="connsiteY5" fmla="*/ 0 h 927927"/>
                <a:gd name="connsiteX6" fmla="*/ 8428263 w 8641385"/>
                <a:gd name="connsiteY6" fmla="*/ 79593 h 927927"/>
                <a:gd name="connsiteX7" fmla="*/ 8641385 w 8641385"/>
                <a:gd name="connsiteY7" fmla="*/ 463964 h 927927"/>
                <a:gd name="connsiteX0" fmla="*/ 8548184 w 8641385"/>
                <a:gd name="connsiteY0" fmla="*/ 927927 h 927927"/>
                <a:gd name="connsiteX1" fmla="*/ 5649 w 8641385"/>
                <a:gd name="connsiteY1" fmla="*/ 927927 h 927927"/>
                <a:gd name="connsiteX2" fmla="*/ 213767 w 8641385"/>
                <a:gd name="connsiteY2" fmla="*/ 463964 h 927927"/>
                <a:gd name="connsiteX3" fmla="*/ 4569 w 8641385"/>
                <a:gd name="connsiteY3" fmla="*/ 79593 h 927927"/>
                <a:gd name="connsiteX4" fmla="*/ 47015 w 8641385"/>
                <a:gd name="connsiteY4" fmla="*/ 0 h 927927"/>
                <a:gd name="connsiteX5" fmla="*/ 8343376 w 8641385"/>
                <a:gd name="connsiteY5" fmla="*/ 0 h 927927"/>
                <a:gd name="connsiteX6" fmla="*/ 8428263 w 8641385"/>
                <a:gd name="connsiteY6" fmla="*/ 79593 h 927927"/>
                <a:gd name="connsiteX7" fmla="*/ 8641385 w 8641385"/>
                <a:gd name="connsiteY7" fmla="*/ 463964 h 927927"/>
                <a:gd name="connsiteX0" fmla="*/ 8548184 w 8641385"/>
                <a:gd name="connsiteY0" fmla="*/ 927927 h 927927"/>
                <a:gd name="connsiteX1" fmla="*/ 5649 w 8641385"/>
                <a:gd name="connsiteY1" fmla="*/ 927927 h 927927"/>
                <a:gd name="connsiteX2" fmla="*/ 213767 w 8641385"/>
                <a:gd name="connsiteY2" fmla="*/ 463964 h 927927"/>
                <a:gd name="connsiteX3" fmla="*/ 4569 w 8641385"/>
                <a:gd name="connsiteY3" fmla="*/ 79593 h 927927"/>
                <a:gd name="connsiteX4" fmla="*/ 47015 w 8641385"/>
                <a:gd name="connsiteY4" fmla="*/ 0 h 927927"/>
                <a:gd name="connsiteX5" fmla="*/ 8343376 w 8641385"/>
                <a:gd name="connsiteY5" fmla="*/ 0 h 927927"/>
                <a:gd name="connsiteX6" fmla="*/ 8428263 w 8641385"/>
                <a:gd name="connsiteY6" fmla="*/ 79593 h 927927"/>
                <a:gd name="connsiteX7" fmla="*/ 8641385 w 8641385"/>
                <a:gd name="connsiteY7" fmla="*/ 463964 h 927927"/>
                <a:gd name="connsiteX0" fmla="*/ 8548070 w 8641271"/>
                <a:gd name="connsiteY0" fmla="*/ 927927 h 927927"/>
                <a:gd name="connsiteX1" fmla="*/ 5535 w 8641271"/>
                <a:gd name="connsiteY1" fmla="*/ 927927 h 927927"/>
                <a:gd name="connsiteX2" fmla="*/ 213653 w 8641271"/>
                <a:gd name="connsiteY2" fmla="*/ 463964 h 927927"/>
                <a:gd name="connsiteX3" fmla="*/ 4455 w 8641271"/>
                <a:gd name="connsiteY3" fmla="*/ 79593 h 927927"/>
                <a:gd name="connsiteX4" fmla="*/ 46901 w 8641271"/>
                <a:gd name="connsiteY4" fmla="*/ 0 h 927927"/>
                <a:gd name="connsiteX5" fmla="*/ 8343262 w 8641271"/>
                <a:gd name="connsiteY5" fmla="*/ 0 h 927927"/>
                <a:gd name="connsiteX6" fmla="*/ 8428149 w 8641271"/>
                <a:gd name="connsiteY6" fmla="*/ 79593 h 927927"/>
                <a:gd name="connsiteX7" fmla="*/ 8641271 w 8641271"/>
                <a:gd name="connsiteY7" fmla="*/ 463964 h 927927"/>
                <a:gd name="connsiteX0" fmla="*/ 8548095 w 8641296"/>
                <a:gd name="connsiteY0" fmla="*/ 927927 h 927927"/>
                <a:gd name="connsiteX1" fmla="*/ 5560 w 8641296"/>
                <a:gd name="connsiteY1" fmla="*/ 927927 h 927927"/>
                <a:gd name="connsiteX2" fmla="*/ 213678 w 8641296"/>
                <a:gd name="connsiteY2" fmla="*/ 463964 h 927927"/>
                <a:gd name="connsiteX3" fmla="*/ 4480 w 8641296"/>
                <a:gd name="connsiteY3" fmla="*/ 79593 h 927927"/>
                <a:gd name="connsiteX4" fmla="*/ 46926 w 8641296"/>
                <a:gd name="connsiteY4" fmla="*/ 0 h 927927"/>
                <a:gd name="connsiteX5" fmla="*/ 8343287 w 8641296"/>
                <a:gd name="connsiteY5" fmla="*/ 0 h 927927"/>
                <a:gd name="connsiteX6" fmla="*/ 8428174 w 8641296"/>
                <a:gd name="connsiteY6" fmla="*/ 79593 h 927927"/>
                <a:gd name="connsiteX7" fmla="*/ 8641296 w 8641296"/>
                <a:gd name="connsiteY7" fmla="*/ 463964 h 927927"/>
                <a:gd name="connsiteX0" fmla="*/ 8548100 w 8641301"/>
                <a:gd name="connsiteY0" fmla="*/ 927927 h 927927"/>
                <a:gd name="connsiteX1" fmla="*/ 5565 w 8641301"/>
                <a:gd name="connsiteY1" fmla="*/ 927927 h 927927"/>
                <a:gd name="connsiteX2" fmla="*/ 213683 w 8641301"/>
                <a:gd name="connsiteY2" fmla="*/ 463964 h 927927"/>
                <a:gd name="connsiteX3" fmla="*/ 4485 w 8641301"/>
                <a:gd name="connsiteY3" fmla="*/ 79593 h 927927"/>
                <a:gd name="connsiteX4" fmla="*/ 46146 w 8641301"/>
                <a:gd name="connsiteY4" fmla="*/ 0 h 927927"/>
                <a:gd name="connsiteX5" fmla="*/ 8343292 w 8641301"/>
                <a:gd name="connsiteY5" fmla="*/ 0 h 927927"/>
                <a:gd name="connsiteX6" fmla="*/ 8428179 w 8641301"/>
                <a:gd name="connsiteY6" fmla="*/ 79593 h 927927"/>
                <a:gd name="connsiteX7" fmla="*/ 8641301 w 8641301"/>
                <a:gd name="connsiteY7" fmla="*/ 463964 h 927927"/>
                <a:gd name="connsiteX0" fmla="*/ 8548100 w 8641301"/>
                <a:gd name="connsiteY0" fmla="*/ 927927 h 927927"/>
                <a:gd name="connsiteX1" fmla="*/ 5565 w 8641301"/>
                <a:gd name="connsiteY1" fmla="*/ 927927 h 927927"/>
                <a:gd name="connsiteX2" fmla="*/ 213683 w 8641301"/>
                <a:gd name="connsiteY2" fmla="*/ 463964 h 927927"/>
                <a:gd name="connsiteX3" fmla="*/ 4485 w 8641301"/>
                <a:gd name="connsiteY3" fmla="*/ 79593 h 927927"/>
                <a:gd name="connsiteX4" fmla="*/ 46146 w 8641301"/>
                <a:gd name="connsiteY4" fmla="*/ 0 h 927927"/>
                <a:gd name="connsiteX5" fmla="*/ 8343292 w 8641301"/>
                <a:gd name="connsiteY5" fmla="*/ 0 h 927927"/>
                <a:gd name="connsiteX6" fmla="*/ 8432102 w 8641301"/>
                <a:gd name="connsiteY6" fmla="*/ 79593 h 927927"/>
                <a:gd name="connsiteX7" fmla="*/ 8641301 w 8641301"/>
                <a:gd name="connsiteY7" fmla="*/ 463964 h 927927"/>
                <a:gd name="connsiteX0" fmla="*/ 8548100 w 8641301"/>
                <a:gd name="connsiteY0" fmla="*/ 927927 h 927927"/>
                <a:gd name="connsiteX1" fmla="*/ 5565 w 8641301"/>
                <a:gd name="connsiteY1" fmla="*/ 927927 h 927927"/>
                <a:gd name="connsiteX2" fmla="*/ 213683 w 8641301"/>
                <a:gd name="connsiteY2" fmla="*/ 463964 h 927927"/>
                <a:gd name="connsiteX3" fmla="*/ 4485 w 8641301"/>
                <a:gd name="connsiteY3" fmla="*/ 79593 h 927927"/>
                <a:gd name="connsiteX4" fmla="*/ 46146 w 8641301"/>
                <a:gd name="connsiteY4" fmla="*/ 0 h 927927"/>
                <a:gd name="connsiteX5" fmla="*/ 8343292 w 8641301"/>
                <a:gd name="connsiteY5" fmla="*/ 0 h 927927"/>
                <a:gd name="connsiteX6" fmla="*/ 8432102 w 8641301"/>
                <a:gd name="connsiteY6" fmla="*/ 79593 h 927927"/>
                <a:gd name="connsiteX7" fmla="*/ 8641301 w 8641301"/>
                <a:gd name="connsiteY7" fmla="*/ 463964 h 927927"/>
                <a:gd name="connsiteX0" fmla="*/ 8548100 w 8641301"/>
                <a:gd name="connsiteY0" fmla="*/ 927927 h 927927"/>
                <a:gd name="connsiteX1" fmla="*/ 5565 w 8641301"/>
                <a:gd name="connsiteY1" fmla="*/ 927927 h 927927"/>
                <a:gd name="connsiteX2" fmla="*/ 213683 w 8641301"/>
                <a:gd name="connsiteY2" fmla="*/ 463964 h 927927"/>
                <a:gd name="connsiteX3" fmla="*/ 4485 w 8641301"/>
                <a:gd name="connsiteY3" fmla="*/ 79593 h 927927"/>
                <a:gd name="connsiteX4" fmla="*/ 46146 w 8641301"/>
                <a:gd name="connsiteY4" fmla="*/ 0 h 927927"/>
                <a:gd name="connsiteX5" fmla="*/ 8343292 w 8641301"/>
                <a:gd name="connsiteY5" fmla="*/ 0 h 927927"/>
                <a:gd name="connsiteX6" fmla="*/ 8432102 w 8641301"/>
                <a:gd name="connsiteY6" fmla="*/ 79593 h 927927"/>
                <a:gd name="connsiteX7" fmla="*/ 8641301 w 8641301"/>
                <a:gd name="connsiteY7" fmla="*/ 463964 h 927927"/>
                <a:gd name="connsiteX0" fmla="*/ 8548100 w 8641301"/>
                <a:gd name="connsiteY0" fmla="*/ 927927 h 927927"/>
                <a:gd name="connsiteX1" fmla="*/ 5565 w 8641301"/>
                <a:gd name="connsiteY1" fmla="*/ 927927 h 927927"/>
                <a:gd name="connsiteX2" fmla="*/ 213683 w 8641301"/>
                <a:gd name="connsiteY2" fmla="*/ 463964 h 927927"/>
                <a:gd name="connsiteX3" fmla="*/ 4485 w 8641301"/>
                <a:gd name="connsiteY3" fmla="*/ 79593 h 927927"/>
                <a:gd name="connsiteX4" fmla="*/ 46146 w 8641301"/>
                <a:gd name="connsiteY4" fmla="*/ 0 h 927927"/>
                <a:gd name="connsiteX5" fmla="*/ 8343292 w 8641301"/>
                <a:gd name="connsiteY5" fmla="*/ 0 h 927927"/>
                <a:gd name="connsiteX6" fmla="*/ 8432102 w 8641301"/>
                <a:gd name="connsiteY6" fmla="*/ 79593 h 927927"/>
                <a:gd name="connsiteX7" fmla="*/ 8641301 w 8641301"/>
                <a:gd name="connsiteY7" fmla="*/ 463964 h 927927"/>
                <a:gd name="connsiteX0" fmla="*/ 8548100 w 8641301"/>
                <a:gd name="connsiteY0" fmla="*/ 927927 h 927927"/>
                <a:gd name="connsiteX1" fmla="*/ 5565 w 8641301"/>
                <a:gd name="connsiteY1" fmla="*/ 927927 h 927927"/>
                <a:gd name="connsiteX2" fmla="*/ 213683 w 8641301"/>
                <a:gd name="connsiteY2" fmla="*/ 463964 h 927927"/>
                <a:gd name="connsiteX3" fmla="*/ 4485 w 8641301"/>
                <a:gd name="connsiteY3" fmla="*/ 79593 h 927927"/>
                <a:gd name="connsiteX4" fmla="*/ 46146 w 8641301"/>
                <a:gd name="connsiteY4" fmla="*/ 0 h 927927"/>
                <a:gd name="connsiteX5" fmla="*/ 8348777 w 8641301"/>
                <a:gd name="connsiteY5" fmla="*/ 0 h 927927"/>
                <a:gd name="connsiteX6" fmla="*/ 8432102 w 8641301"/>
                <a:gd name="connsiteY6" fmla="*/ 79593 h 927927"/>
                <a:gd name="connsiteX7" fmla="*/ 8641301 w 8641301"/>
                <a:gd name="connsiteY7" fmla="*/ 463964 h 927927"/>
                <a:gd name="connsiteX0" fmla="*/ 8549839 w 8641301"/>
                <a:gd name="connsiteY0" fmla="*/ 927927 h 927927"/>
                <a:gd name="connsiteX1" fmla="*/ 5565 w 8641301"/>
                <a:gd name="connsiteY1" fmla="*/ 927927 h 927927"/>
                <a:gd name="connsiteX2" fmla="*/ 213683 w 8641301"/>
                <a:gd name="connsiteY2" fmla="*/ 463964 h 927927"/>
                <a:gd name="connsiteX3" fmla="*/ 4485 w 8641301"/>
                <a:gd name="connsiteY3" fmla="*/ 79593 h 927927"/>
                <a:gd name="connsiteX4" fmla="*/ 46146 w 8641301"/>
                <a:gd name="connsiteY4" fmla="*/ 0 h 927927"/>
                <a:gd name="connsiteX5" fmla="*/ 8348777 w 8641301"/>
                <a:gd name="connsiteY5" fmla="*/ 0 h 927927"/>
                <a:gd name="connsiteX6" fmla="*/ 8432102 w 8641301"/>
                <a:gd name="connsiteY6" fmla="*/ 79593 h 927927"/>
                <a:gd name="connsiteX7" fmla="*/ 8641301 w 8641301"/>
                <a:gd name="connsiteY7" fmla="*/ 463964 h 927927"/>
                <a:gd name="connsiteX0" fmla="*/ 8549839 w 8641301"/>
                <a:gd name="connsiteY0" fmla="*/ 927927 h 927927"/>
                <a:gd name="connsiteX1" fmla="*/ 5565 w 8641301"/>
                <a:gd name="connsiteY1" fmla="*/ 927927 h 927927"/>
                <a:gd name="connsiteX2" fmla="*/ 213683 w 8641301"/>
                <a:gd name="connsiteY2" fmla="*/ 463964 h 927927"/>
                <a:gd name="connsiteX3" fmla="*/ 4488 w 8641301"/>
                <a:gd name="connsiteY3" fmla="*/ 79593 h 927927"/>
                <a:gd name="connsiteX4" fmla="*/ 46146 w 8641301"/>
                <a:gd name="connsiteY4" fmla="*/ 0 h 927927"/>
                <a:gd name="connsiteX5" fmla="*/ 8348777 w 8641301"/>
                <a:gd name="connsiteY5" fmla="*/ 0 h 927927"/>
                <a:gd name="connsiteX6" fmla="*/ 8432102 w 8641301"/>
                <a:gd name="connsiteY6" fmla="*/ 79593 h 927927"/>
                <a:gd name="connsiteX7" fmla="*/ 8641301 w 8641301"/>
                <a:gd name="connsiteY7" fmla="*/ 463964 h 927927"/>
                <a:gd name="connsiteX0" fmla="*/ 8549839 w 8641301"/>
                <a:gd name="connsiteY0" fmla="*/ 927927 h 927927"/>
                <a:gd name="connsiteX1" fmla="*/ 5565 w 8641301"/>
                <a:gd name="connsiteY1" fmla="*/ 927927 h 927927"/>
                <a:gd name="connsiteX2" fmla="*/ 1223488 w 8641301"/>
                <a:gd name="connsiteY2" fmla="*/ 463964 h 927927"/>
                <a:gd name="connsiteX3" fmla="*/ 4488 w 8641301"/>
                <a:gd name="connsiteY3" fmla="*/ 79593 h 927927"/>
                <a:gd name="connsiteX4" fmla="*/ 46146 w 8641301"/>
                <a:gd name="connsiteY4" fmla="*/ 0 h 927927"/>
                <a:gd name="connsiteX5" fmla="*/ 8348777 w 8641301"/>
                <a:gd name="connsiteY5" fmla="*/ 0 h 927927"/>
                <a:gd name="connsiteX6" fmla="*/ 8432102 w 8641301"/>
                <a:gd name="connsiteY6" fmla="*/ 79593 h 927927"/>
                <a:gd name="connsiteX7" fmla="*/ 8641301 w 8641301"/>
                <a:gd name="connsiteY7" fmla="*/ 463964 h 927927"/>
                <a:gd name="connsiteX0" fmla="*/ 8549839 w 8641301"/>
                <a:gd name="connsiteY0" fmla="*/ 927927 h 927927"/>
                <a:gd name="connsiteX1" fmla="*/ 5565 w 8641301"/>
                <a:gd name="connsiteY1" fmla="*/ 927927 h 927927"/>
                <a:gd name="connsiteX2" fmla="*/ 1223488 w 8641301"/>
                <a:gd name="connsiteY2" fmla="*/ 463964 h 927927"/>
                <a:gd name="connsiteX3" fmla="*/ 4488 w 8641301"/>
                <a:gd name="connsiteY3" fmla="*/ 79593 h 927927"/>
                <a:gd name="connsiteX4" fmla="*/ 46146 w 8641301"/>
                <a:gd name="connsiteY4" fmla="*/ 0 h 927927"/>
                <a:gd name="connsiteX5" fmla="*/ 8348777 w 8641301"/>
                <a:gd name="connsiteY5" fmla="*/ 0 h 927927"/>
                <a:gd name="connsiteX6" fmla="*/ 8432102 w 8641301"/>
                <a:gd name="connsiteY6" fmla="*/ 79593 h 927927"/>
                <a:gd name="connsiteX7" fmla="*/ 8641301 w 8641301"/>
                <a:gd name="connsiteY7" fmla="*/ 463964 h 927927"/>
                <a:gd name="connsiteX0" fmla="*/ 8549839 w 8641301"/>
                <a:gd name="connsiteY0" fmla="*/ 927927 h 927927"/>
                <a:gd name="connsiteX1" fmla="*/ 5565 w 8641301"/>
                <a:gd name="connsiteY1" fmla="*/ 927927 h 927927"/>
                <a:gd name="connsiteX2" fmla="*/ 1223488 w 8641301"/>
                <a:gd name="connsiteY2" fmla="*/ 463964 h 927927"/>
                <a:gd name="connsiteX3" fmla="*/ 4488 w 8641301"/>
                <a:gd name="connsiteY3" fmla="*/ 79593 h 927927"/>
                <a:gd name="connsiteX4" fmla="*/ 46146 w 8641301"/>
                <a:gd name="connsiteY4" fmla="*/ 0 h 927927"/>
                <a:gd name="connsiteX5" fmla="*/ 8348777 w 8641301"/>
                <a:gd name="connsiteY5" fmla="*/ 0 h 927927"/>
                <a:gd name="connsiteX6" fmla="*/ 8432102 w 8641301"/>
                <a:gd name="connsiteY6" fmla="*/ 79593 h 927927"/>
                <a:gd name="connsiteX7" fmla="*/ 8641301 w 8641301"/>
                <a:gd name="connsiteY7" fmla="*/ 463964 h 927927"/>
                <a:gd name="connsiteX0" fmla="*/ 8583941 w 8675403"/>
                <a:gd name="connsiteY0" fmla="*/ 927927 h 927927"/>
                <a:gd name="connsiteX1" fmla="*/ 39667 w 8675403"/>
                <a:gd name="connsiteY1" fmla="*/ 927927 h 927927"/>
                <a:gd name="connsiteX2" fmla="*/ 1257590 w 8675403"/>
                <a:gd name="connsiteY2" fmla="*/ 463964 h 927927"/>
                <a:gd name="connsiteX3" fmla="*/ 38590 w 8675403"/>
                <a:gd name="connsiteY3" fmla="*/ 79593 h 927927"/>
                <a:gd name="connsiteX4" fmla="*/ 80248 w 8675403"/>
                <a:gd name="connsiteY4" fmla="*/ 0 h 927927"/>
                <a:gd name="connsiteX5" fmla="*/ 8382879 w 8675403"/>
                <a:gd name="connsiteY5" fmla="*/ 0 h 927927"/>
                <a:gd name="connsiteX6" fmla="*/ 8466204 w 8675403"/>
                <a:gd name="connsiteY6" fmla="*/ 79593 h 927927"/>
                <a:gd name="connsiteX7" fmla="*/ 8675403 w 8675403"/>
                <a:gd name="connsiteY7" fmla="*/ 463964 h 927927"/>
                <a:gd name="connsiteX0" fmla="*/ 8573007 w 8664469"/>
                <a:gd name="connsiteY0" fmla="*/ 927927 h 927927"/>
                <a:gd name="connsiteX1" fmla="*/ 28733 w 8664469"/>
                <a:gd name="connsiteY1" fmla="*/ 927927 h 927927"/>
                <a:gd name="connsiteX2" fmla="*/ 1246656 w 8664469"/>
                <a:gd name="connsiteY2" fmla="*/ 463964 h 927927"/>
                <a:gd name="connsiteX3" fmla="*/ 27656 w 8664469"/>
                <a:gd name="connsiteY3" fmla="*/ 79593 h 927927"/>
                <a:gd name="connsiteX4" fmla="*/ 69314 w 8664469"/>
                <a:gd name="connsiteY4" fmla="*/ 0 h 927927"/>
                <a:gd name="connsiteX5" fmla="*/ 8371945 w 8664469"/>
                <a:gd name="connsiteY5" fmla="*/ 0 h 927927"/>
                <a:gd name="connsiteX6" fmla="*/ 8455270 w 8664469"/>
                <a:gd name="connsiteY6" fmla="*/ 79593 h 927927"/>
                <a:gd name="connsiteX7" fmla="*/ 8664469 w 8664469"/>
                <a:gd name="connsiteY7" fmla="*/ 463964 h 927927"/>
                <a:gd name="connsiteX0" fmla="*/ 8571485 w 8662947"/>
                <a:gd name="connsiteY0" fmla="*/ 927927 h 927927"/>
                <a:gd name="connsiteX1" fmla="*/ 27211 w 8662947"/>
                <a:gd name="connsiteY1" fmla="*/ 927927 h 927927"/>
                <a:gd name="connsiteX2" fmla="*/ 1245134 w 8662947"/>
                <a:gd name="connsiteY2" fmla="*/ 463964 h 927927"/>
                <a:gd name="connsiteX3" fmla="*/ 26134 w 8662947"/>
                <a:gd name="connsiteY3" fmla="*/ 79593 h 927927"/>
                <a:gd name="connsiteX4" fmla="*/ 268902 w 8662947"/>
                <a:gd name="connsiteY4" fmla="*/ 0 h 927927"/>
                <a:gd name="connsiteX5" fmla="*/ 8370423 w 8662947"/>
                <a:gd name="connsiteY5" fmla="*/ 0 h 927927"/>
                <a:gd name="connsiteX6" fmla="*/ 8453748 w 8662947"/>
                <a:gd name="connsiteY6" fmla="*/ 79593 h 927927"/>
                <a:gd name="connsiteX7" fmla="*/ 8662947 w 8662947"/>
                <a:gd name="connsiteY7" fmla="*/ 463964 h 927927"/>
                <a:gd name="connsiteX0" fmla="*/ 8571485 w 8662947"/>
                <a:gd name="connsiteY0" fmla="*/ 927927 h 927927"/>
                <a:gd name="connsiteX1" fmla="*/ 27211 w 8662947"/>
                <a:gd name="connsiteY1" fmla="*/ 927927 h 927927"/>
                <a:gd name="connsiteX2" fmla="*/ 1245134 w 8662947"/>
                <a:gd name="connsiteY2" fmla="*/ 463964 h 927927"/>
                <a:gd name="connsiteX3" fmla="*/ 26134 w 8662947"/>
                <a:gd name="connsiteY3" fmla="*/ 79593 h 927927"/>
                <a:gd name="connsiteX4" fmla="*/ 268902 w 8662947"/>
                <a:gd name="connsiteY4" fmla="*/ 0 h 927927"/>
                <a:gd name="connsiteX5" fmla="*/ 8370423 w 8662947"/>
                <a:gd name="connsiteY5" fmla="*/ 0 h 927927"/>
                <a:gd name="connsiteX6" fmla="*/ 7443947 w 8662947"/>
                <a:gd name="connsiteY6" fmla="*/ 79593 h 927927"/>
                <a:gd name="connsiteX7" fmla="*/ 8662947 w 8662947"/>
                <a:gd name="connsiteY7" fmla="*/ 463964 h 927927"/>
                <a:gd name="connsiteX0" fmla="*/ 8571485 w 8662947"/>
                <a:gd name="connsiteY0" fmla="*/ 927927 h 927927"/>
                <a:gd name="connsiteX1" fmla="*/ 27211 w 8662947"/>
                <a:gd name="connsiteY1" fmla="*/ 927927 h 927927"/>
                <a:gd name="connsiteX2" fmla="*/ 1245134 w 8662947"/>
                <a:gd name="connsiteY2" fmla="*/ 463964 h 927927"/>
                <a:gd name="connsiteX3" fmla="*/ 26134 w 8662947"/>
                <a:gd name="connsiteY3" fmla="*/ 79593 h 927927"/>
                <a:gd name="connsiteX4" fmla="*/ 268902 w 8662947"/>
                <a:gd name="connsiteY4" fmla="*/ 0 h 927927"/>
                <a:gd name="connsiteX5" fmla="*/ 8370423 w 8662947"/>
                <a:gd name="connsiteY5" fmla="*/ 0 h 927927"/>
                <a:gd name="connsiteX6" fmla="*/ 7443947 w 8662947"/>
                <a:gd name="connsiteY6" fmla="*/ 79593 h 927927"/>
                <a:gd name="connsiteX7" fmla="*/ 8662947 w 8662947"/>
                <a:gd name="connsiteY7" fmla="*/ 463964 h 927927"/>
                <a:gd name="connsiteX0" fmla="*/ 8571485 w 8662947"/>
                <a:gd name="connsiteY0" fmla="*/ 927927 h 927927"/>
                <a:gd name="connsiteX1" fmla="*/ 27211 w 8662947"/>
                <a:gd name="connsiteY1" fmla="*/ 927927 h 927927"/>
                <a:gd name="connsiteX2" fmla="*/ 1245134 w 8662947"/>
                <a:gd name="connsiteY2" fmla="*/ 463964 h 927927"/>
                <a:gd name="connsiteX3" fmla="*/ 26134 w 8662947"/>
                <a:gd name="connsiteY3" fmla="*/ 79593 h 927927"/>
                <a:gd name="connsiteX4" fmla="*/ 268902 w 8662947"/>
                <a:gd name="connsiteY4" fmla="*/ 0 h 927927"/>
                <a:gd name="connsiteX5" fmla="*/ 8370423 w 8662947"/>
                <a:gd name="connsiteY5" fmla="*/ 0 h 927927"/>
                <a:gd name="connsiteX6" fmla="*/ 7443947 w 8662947"/>
                <a:gd name="connsiteY6" fmla="*/ 79593 h 927927"/>
                <a:gd name="connsiteX7" fmla="*/ 8662947 w 8662947"/>
                <a:gd name="connsiteY7" fmla="*/ 463964 h 927927"/>
                <a:gd name="connsiteX0" fmla="*/ 8571485 w 8662947"/>
                <a:gd name="connsiteY0" fmla="*/ 927927 h 927927"/>
                <a:gd name="connsiteX1" fmla="*/ 27211 w 8662947"/>
                <a:gd name="connsiteY1" fmla="*/ 927927 h 927927"/>
                <a:gd name="connsiteX2" fmla="*/ 1245134 w 8662947"/>
                <a:gd name="connsiteY2" fmla="*/ 463964 h 927927"/>
                <a:gd name="connsiteX3" fmla="*/ 26134 w 8662947"/>
                <a:gd name="connsiteY3" fmla="*/ 79593 h 927927"/>
                <a:gd name="connsiteX4" fmla="*/ 268902 w 8662947"/>
                <a:gd name="connsiteY4" fmla="*/ 0 h 927927"/>
                <a:gd name="connsiteX5" fmla="*/ 8370423 w 8662947"/>
                <a:gd name="connsiteY5" fmla="*/ 0 h 927927"/>
                <a:gd name="connsiteX6" fmla="*/ 7443947 w 8662947"/>
                <a:gd name="connsiteY6" fmla="*/ 79593 h 927927"/>
                <a:gd name="connsiteX7" fmla="*/ 8662947 w 8662947"/>
                <a:gd name="connsiteY7" fmla="*/ 463964 h 927927"/>
                <a:gd name="connsiteX0" fmla="*/ 8571485 w 8662947"/>
                <a:gd name="connsiteY0" fmla="*/ 927927 h 927927"/>
                <a:gd name="connsiteX1" fmla="*/ 27211 w 8662947"/>
                <a:gd name="connsiteY1" fmla="*/ 927927 h 927927"/>
                <a:gd name="connsiteX2" fmla="*/ 1245134 w 8662947"/>
                <a:gd name="connsiteY2" fmla="*/ 463964 h 927927"/>
                <a:gd name="connsiteX3" fmla="*/ 26134 w 8662947"/>
                <a:gd name="connsiteY3" fmla="*/ 79593 h 927927"/>
                <a:gd name="connsiteX4" fmla="*/ 268902 w 8662947"/>
                <a:gd name="connsiteY4" fmla="*/ 0 h 927927"/>
                <a:gd name="connsiteX5" fmla="*/ 6958412 w 8662947"/>
                <a:gd name="connsiteY5" fmla="*/ 0 h 927927"/>
                <a:gd name="connsiteX6" fmla="*/ 7443947 w 8662947"/>
                <a:gd name="connsiteY6" fmla="*/ 79593 h 927927"/>
                <a:gd name="connsiteX7" fmla="*/ 8662947 w 8662947"/>
                <a:gd name="connsiteY7" fmla="*/ 463964 h 927927"/>
                <a:gd name="connsiteX0" fmla="*/ 8124783 w 8662947"/>
                <a:gd name="connsiteY0" fmla="*/ 927927 h 927927"/>
                <a:gd name="connsiteX1" fmla="*/ 27211 w 8662947"/>
                <a:gd name="connsiteY1" fmla="*/ 927927 h 927927"/>
                <a:gd name="connsiteX2" fmla="*/ 1245134 w 8662947"/>
                <a:gd name="connsiteY2" fmla="*/ 463964 h 927927"/>
                <a:gd name="connsiteX3" fmla="*/ 26134 w 8662947"/>
                <a:gd name="connsiteY3" fmla="*/ 79593 h 927927"/>
                <a:gd name="connsiteX4" fmla="*/ 268902 w 8662947"/>
                <a:gd name="connsiteY4" fmla="*/ 0 h 927927"/>
                <a:gd name="connsiteX5" fmla="*/ 6958412 w 8662947"/>
                <a:gd name="connsiteY5" fmla="*/ 0 h 927927"/>
                <a:gd name="connsiteX6" fmla="*/ 7443947 w 8662947"/>
                <a:gd name="connsiteY6" fmla="*/ 79593 h 927927"/>
                <a:gd name="connsiteX7" fmla="*/ 8662947 w 8662947"/>
                <a:gd name="connsiteY7" fmla="*/ 463964 h 927927"/>
                <a:gd name="connsiteX0" fmla="*/ 8124788 w 8662952"/>
                <a:gd name="connsiteY0" fmla="*/ 927927 h 927927"/>
                <a:gd name="connsiteX1" fmla="*/ 27216 w 8662952"/>
                <a:gd name="connsiteY1" fmla="*/ 927927 h 927927"/>
                <a:gd name="connsiteX2" fmla="*/ 1245139 w 8662952"/>
                <a:gd name="connsiteY2" fmla="*/ 463964 h 927927"/>
                <a:gd name="connsiteX3" fmla="*/ 26139 w 8662952"/>
                <a:gd name="connsiteY3" fmla="*/ 51020 h 927927"/>
                <a:gd name="connsiteX4" fmla="*/ 268907 w 8662952"/>
                <a:gd name="connsiteY4" fmla="*/ 0 h 927927"/>
                <a:gd name="connsiteX5" fmla="*/ 6958417 w 8662952"/>
                <a:gd name="connsiteY5" fmla="*/ 0 h 927927"/>
                <a:gd name="connsiteX6" fmla="*/ 7443952 w 8662952"/>
                <a:gd name="connsiteY6" fmla="*/ 79593 h 927927"/>
                <a:gd name="connsiteX7" fmla="*/ 8662952 w 8662952"/>
                <a:gd name="connsiteY7" fmla="*/ 463964 h 927927"/>
                <a:gd name="connsiteX0" fmla="*/ 8124788 w 8662952"/>
                <a:gd name="connsiteY0" fmla="*/ 927927 h 927927"/>
                <a:gd name="connsiteX1" fmla="*/ 27216 w 8662952"/>
                <a:gd name="connsiteY1" fmla="*/ 927927 h 927927"/>
                <a:gd name="connsiteX2" fmla="*/ 1196074 w 8662952"/>
                <a:gd name="connsiteY2" fmla="*/ 463963 h 927927"/>
                <a:gd name="connsiteX3" fmla="*/ 26139 w 8662952"/>
                <a:gd name="connsiteY3" fmla="*/ 51020 h 927927"/>
                <a:gd name="connsiteX4" fmla="*/ 268907 w 8662952"/>
                <a:gd name="connsiteY4" fmla="*/ 0 h 927927"/>
                <a:gd name="connsiteX5" fmla="*/ 6958417 w 8662952"/>
                <a:gd name="connsiteY5" fmla="*/ 0 h 927927"/>
                <a:gd name="connsiteX6" fmla="*/ 7443952 w 8662952"/>
                <a:gd name="connsiteY6" fmla="*/ 79593 h 927927"/>
                <a:gd name="connsiteX7" fmla="*/ 8662952 w 8662952"/>
                <a:gd name="connsiteY7" fmla="*/ 463964 h 927927"/>
                <a:gd name="connsiteX0" fmla="*/ 8124788 w 8662952"/>
                <a:gd name="connsiteY0" fmla="*/ 927927 h 927927"/>
                <a:gd name="connsiteX1" fmla="*/ 27216 w 8662952"/>
                <a:gd name="connsiteY1" fmla="*/ 927927 h 927927"/>
                <a:gd name="connsiteX2" fmla="*/ 1196074 w 8662952"/>
                <a:gd name="connsiteY2" fmla="*/ 463963 h 927927"/>
                <a:gd name="connsiteX3" fmla="*/ 26139 w 8662952"/>
                <a:gd name="connsiteY3" fmla="*/ 51020 h 927927"/>
                <a:gd name="connsiteX4" fmla="*/ 268907 w 8662952"/>
                <a:gd name="connsiteY4" fmla="*/ 0 h 927927"/>
                <a:gd name="connsiteX5" fmla="*/ 6958417 w 8662952"/>
                <a:gd name="connsiteY5" fmla="*/ 0 h 927927"/>
                <a:gd name="connsiteX6" fmla="*/ 7443952 w 8662952"/>
                <a:gd name="connsiteY6" fmla="*/ 79593 h 927927"/>
                <a:gd name="connsiteX7" fmla="*/ 8662952 w 8662952"/>
                <a:gd name="connsiteY7" fmla="*/ 463964 h 927927"/>
                <a:gd name="connsiteX0" fmla="*/ 8124788 w 8662952"/>
                <a:gd name="connsiteY0" fmla="*/ 927927 h 927927"/>
                <a:gd name="connsiteX1" fmla="*/ 27216 w 8662952"/>
                <a:gd name="connsiteY1" fmla="*/ 927927 h 927927"/>
                <a:gd name="connsiteX2" fmla="*/ 1196074 w 8662952"/>
                <a:gd name="connsiteY2" fmla="*/ 463963 h 927927"/>
                <a:gd name="connsiteX3" fmla="*/ 26139 w 8662952"/>
                <a:gd name="connsiteY3" fmla="*/ 51020 h 927927"/>
                <a:gd name="connsiteX4" fmla="*/ 268907 w 8662952"/>
                <a:gd name="connsiteY4" fmla="*/ 0 h 927927"/>
                <a:gd name="connsiteX5" fmla="*/ 6958417 w 8662952"/>
                <a:gd name="connsiteY5" fmla="*/ 0 h 927927"/>
                <a:gd name="connsiteX6" fmla="*/ 7443952 w 8662952"/>
                <a:gd name="connsiteY6" fmla="*/ 79593 h 927927"/>
                <a:gd name="connsiteX7" fmla="*/ 8662952 w 8662952"/>
                <a:gd name="connsiteY7" fmla="*/ 463964 h 927927"/>
                <a:gd name="connsiteX0" fmla="*/ 8111376 w 8649540"/>
                <a:gd name="connsiteY0" fmla="*/ 927927 h 927927"/>
                <a:gd name="connsiteX1" fmla="*/ 13804 w 8649540"/>
                <a:gd name="connsiteY1" fmla="*/ 927927 h 927927"/>
                <a:gd name="connsiteX2" fmla="*/ 1182662 w 8649540"/>
                <a:gd name="connsiteY2" fmla="*/ 463963 h 927927"/>
                <a:gd name="connsiteX3" fmla="*/ 12727 w 8649540"/>
                <a:gd name="connsiteY3" fmla="*/ 51020 h 927927"/>
                <a:gd name="connsiteX4" fmla="*/ 255495 w 8649540"/>
                <a:gd name="connsiteY4" fmla="*/ 0 h 927927"/>
                <a:gd name="connsiteX5" fmla="*/ 6945005 w 8649540"/>
                <a:gd name="connsiteY5" fmla="*/ 0 h 927927"/>
                <a:gd name="connsiteX6" fmla="*/ 7430540 w 8649540"/>
                <a:gd name="connsiteY6" fmla="*/ 79593 h 927927"/>
                <a:gd name="connsiteX7" fmla="*/ 8649540 w 8649540"/>
                <a:gd name="connsiteY7" fmla="*/ 463964 h 927927"/>
                <a:gd name="connsiteX0" fmla="*/ 8113899 w 8652063"/>
                <a:gd name="connsiteY0" fmla="*/ 927927 h 927927"/>
                <a:gd name="connsiteX1" fmla="*/ 16327 w 8652063"/>
                <a:gd name="connsiteY1" fmla="*/ 927927 h 927927"/>
                <a:gd name="connsiteX2" fmla="*/ 1185185 w 8652063"/>
                <a:gd name="connsiteY2" fmla="*/ 463963 h 927927"/>
                <a:gd name="connsiteX3" fmla="*/ 15250 w 8652063"/>
                <a:gd name="connsiteY3" fmla="*/ 51020 h 927927"/>
                <a:gd name="connsiteX4" fmla="*/ 258018 w 8652063"/>
                <a:gd name="connsiteY4" fmla="*/ 0 h 927927"/>
                <a:gd name="connsiteX5" fmla="*/ 6947528 w 8652063"/>
                <a:gd name="connsiteY5" fmla="*/ 0 h 927927"/>
                <a:gd name="connsiteX6" fmla="*/ 7433063 w 8652063"/>
                <a:gd name="connsiteY6" fmla="*/ 79593 h 927927"/>
                <a:gd name="connsiteX7" fmla="*/ 8652063 w 8652063"/>
                <a:gd name="connsiteY7" fmla="*/ 463964 h 927927"/>
                <a:gd name="connsiteX0" fmla="*/ 8114473 w 8652637"/>
                <a:gd name="connsiteY0" fmla="*/ 927927 h 927927"/>
                <a:gd name="connsiteX1" fmla="*/ 16901 w 8652637"/>
                <a:gd name="connsiteY1" fmla="*/ 927927 h 927927"/>
                <a:gd name="connsiteX2" fmla="*/ 1185759 w 8652637"/>
                <a:gd name="connsiteY2" fmla="*/ 463963 h 927927"/>
                <a:gd name="connsiteX3" fmla="*/ 15824 w 8652637"/>
                <a:gd name="connsiteY3" fmla="*/ 51020 h 927927"/>
                <a:gd name="connsiteX4" fmla="*/ 162812 w 8652637"/>
                <a:gd name="connsiteY4" fmla="*/ 0 h 927927"/>
                <a:gd name="connsiteX5" fmla="*/ 6948102 w 8652637"/>
                <a:gd name="connsiteY5" fmla="*/ 0 h 927927"/>
                <a:gd name="connsiteX6" fmla="*/ 7433637 w 8652637"/>
                <a:gd name="connsiteY6" fmla="*/ 79593 h 927927"/>
                <a:gd name="connsiteX7" fmla="*/ 8652637 w 8652637"/>
                <a:gd name="connsiteY7" fmla="*/ 463964 h 927927"/>
                <a:gd name="connsiteX0" fmla="*/ 8114473 w 8652637"/>
                <a:gd name="connsiteY0" fmla="*/ 927927 h 927927"/>
                <a:gd name="connsiteX1" fmla="*/ 16901 w 8652637"/>
                <a:gd name="connsiteY1" fmla="*/ 927927 h 927927"/>
                <a:gd name="connsiteX2" fmla="*/ 1185759 w 8652637"/>
                <a:gd name="connsiteY2" fmla="*/ 463963 h 927927"/>
                <a:gd name="connsiteX3" fmla="*/ 15824 w 8652637"/>
                <a:gd name="connsiteY3" fmla="*/ 51020 h 927927"/>
                <a:gd name="connsiteX4" fmla="*/ 162812 w 8652637"/>
                <a:gd name="connsiteY4" fmla="*/ 0 h 927927"/>
                <a:gd name="connsiteX5" fmla="*/ 6948102 w 8652637"/>
                <a:gd name="connsiteY5" fmla="*/ 0 h 927927"/>
                <a:gd name="connsiteX6" fmla="*/ 7482701 w 8652637"/>
                <a:gd name="connsiteY6" fmla="*/ 51020 h 927927"/>
                <a:gd name="connsiteX7" fmla="*/ 8652637 w 8652637"/>
                <a:gd name="connsiteY7" fmla="*/ 463964 h 927927"/>
                <a:gd name="connsiteX0" fmla="*/ 8114473 w 8652637"/>
                <a:gd name="connsiteY0" fmla="*/ 927927 h 927927"/>
                <a:gd name="connsiteX1" fmla="*/ 16901 w 8652637"/>
                <a:gd name="connsiteY1" fmla="*/ 927927 h 927927"/>
                <a:gd name="connsiteX2" fmla="*/ 1185759 w 8652637"/>
                <a:gd name="connsiteY2" fmla="*/ 463963 h 927927"/>
                <a:gd name="connsiteX3" fmla="*/ 15824 w 8652637"/>
                <a:gd name="connsiteY3" fmla="*/ 51020 h 927927"/>
                <a:gd name="connsiteX4" fmla="*/ 162812 w 8652637"/>
                <a:gd name="connsiteY4" fmla="*/ 0 h 927927"/>
                <a:gd name="connsiteX5" fmla="*/ 6948102 w 8652637"/>
                <a:gd name="connsiteY5" fmla="*/ 0 h 927927"/>
                <a:gd name="connsiteX6" fmla="*/ 7482701 w 8652637"/>
                <a:gd name="connsiteY6" fmla="*/ 51020 h 927927"/>
                <a:gd name="connsiteX7" fmla="*/ 8652637 w 8652637"/>
                <a:gd name="connsiteY7" fmla="*/ 463963 h 927927"/>
                <a:gd name="connsiteX0" fmla="*/ 8114473 w 8652637"/>
                <a:gd name="connsiteY0" fmla="*/ 927927 h 927927"/>
                <a:gd name="connsiteX1" fmla="*/ 16901 w 8652637"/>
                <a:gd name="connsiteY1" fmla="*/ 927927 h 927927"/>
                <a:gd name="connsiteX2" fmla="*/ 1185759 w 8652637"/>
                <a:gd name="connsiteY2" fmla="*/ 463963 h 927927"/>
                <a:gd name="connsiteX3" fmla="*/ 15824 w 8652637"/>
                <a:gd name="connsiteY3" fmla="*/ 51020 h 927927"/>
                <a:gd name="connsiteX4" fmla="*/ 162812 w 8652637"/>
                <a:gd name="connsiteY4" fmla="*/ 0 h 927927"/>
                <a:gd name="connsiteX5" fmla="*/ 6948102 w 8652637"/>
                <a:gd name="connsiteY5" fmla="*/ 0 h 927927"/>
                <a:gd name="connsiteX6" fmla="*/ 7482701 w 8652637"/>
                <a:gd name="connsiteY6" fmla="*/ 51020 h 927927"/>
                <a:gd name="connsiteX7" fmla="*/ 8652637 w 8652637"/>
                <a:gd name="connsiteY7" fmla="*/ 463963 h 927927"/>
                <a:gd name="connsiteX0" fmla="*/ 8114473 w 8652637"/>
                <a:gd name="connsiteY0" fmla="*/ 927927 h 927927"/>
                <a:gd name="connsiteX1" fmla="*/ 16901 w 8652637"/>
                <a:gd name="connsiteY1" fmla="*/ 927927 h 927927"/>
                <a:gd name="connsiteX2" fmla="*/ 1185759 w 8652637"/>
                <a:gd name="connsiteY2" fmla="*/ 463963 h 927927"/>
                <a:gd name="connsiteX3" fmla="*/ 15824 w 8652637"/>
                <a:gd name="connsiteY3" fmla="*/ 51020 h 927927"/>
                <a:gd name="connsiteX4" fmla="*/ 162812 w 8652637"/>
                <a:gd name="connsiteY4" fmla="*/ 0 h 927927"/>
                <a:gd name="connsiteX5" fmla="*/ 6948102 w 8652637"/>
                <a:gd name="connsiteY5" fmla="*/ 0 h 927927"/>
                <a:gd name="connsiteX6" fmla="*/ 7482701 w 8652637"/>
                <a:gd name="connsiteY6" fmla="*/ 51020 h 927927"/>
                <a:gd name="connsiteX7" fmla="*/ 8652637 w 8652637"/>
                <a:gd name="connsiteY7" fmla="*/ 463963 h 927927"/>
                <a:gd name="connsiteX0" fmla="*/ 8114473 w 8652637"/>
                <a:gd name="connsiteY0" fmla="*/ 927927 h 927927"/>
                <a:gd name="connsiteX1" fmla="*/ 16901 w 8652637"/>
                <a:gd name="connsiteY1" fmla="*/ 927927 h 927927"/>
                <a:gd name="connsiteX2" fmla="*/ 1185759 w 8652637"/>
                <a:gd name="connsiteY2" fmla="*/ 463963 h 927927"/>
                <a:gd name="connsiteX3" fmla="*/ 15824 w 8652637"/>
                <a:gd name="connsiteY3" fmla="*/ 51020 h 927927"/>
                <a:gd name="connsiteX4" fmla="*/ 162812 w 8652637"/>
                <a:gd name="connsiteY4" fmla="*/ 0 h 927927"/>
                <a:gd name="connsiteX5" fmla="*/ 7188724 w 8652637"/>
                <a:gd name="connsiteY5" fmla="*/ 0 h 927927"/>
                <a:gd name="connsiteX6" fmla="*/ 7482701 w 8652637"/>
                <a:gd name="connsiteY6" fmla="*/ 51020 h 927927"/>
                <a:gd name="connsiteX7" fmla="*/ 8652637 w 8652637"/>
                <a:gd name="connsiteY7" fmla="*/ 463963 h 927927"/>
                <a:gd name="connsiteX0" fmla="*/ 7895348 w 8652637"/>
                <a:gd name="connsiteY0" fmla="*/ 927927 h 927927"/>
                <a:gd name="connsiteX1" fmla="*/ 16901 w 8652637"/>
                <a:gd name="connsiteY1" fmla="*/ 927927 h 927927"/>
                <a:gd name="connsiteX2" fmla="*/ 1185759 w 8652637"/>
                <a:gd name="connsiteY2" fmla="*/ 463963 h 927927"/>
                <a:gd name="connsiteX3" fmla="*/ 15824 w 8652637"/>
                <a:gd name="connsiteY3" fmla="*/ 51020 h 927927"/>
                <a:gd name="connsiteX4" fmla="*/ 162812 w 8652637"/>
                <a:gd name="connsiteY4" fmla="*/ 0 h 927927"/>
                <a:gd name="connsiteX5" fmla="*/ 7188724 w 8652637"/>
                <a:gd name="connsiteY5" fmla="*/ 0 h 927927"/>
                <a:gd name="connsiteX6" fmla="*/ 7482701 w 8652637"/>
                <a:gd name="connsiteY6" fmla="*/ 51020 h 927927"/>
                <a:gd name="connsiteX7" fmla="*/ 8652637 w 8652637"/>
                <a:gd name="connsiteY7" fmla="*/ 463963 h 927927"/>
                <a:gd name="connsiteX0" fmla="*/ 7895348 w 8652637"/>
                <a:gd name="connsiteY0" fmla="*/ 927927 h 927927"/>
                <a:gd name="connsiteX1" fmla="*/ 16901 w 8652637"/>
                <a:gd name="connsiteY1" fmla="*/ 927927 h 927927"/>
                <a:gd name="connsiteX2" fmla="*/ 1185759 w 8652637"/>
                <a:gd name="connsiteY2" fmla="*/ 463963 h 927927"/>
                <a:gd name="connsiteX3" fmla="*/ 15822 w 8652637"/>
                <a:gd name="connsiteY3" fmla="*/ 51020 h 927927"/>
                <a:gd name="connsiteX4" fmla="*/ 162812 w 8652637"/>
                <a:gd name="connsiteY4" fmla="*/ 0 h 927927"/>
                <a:gd name="connsiteX5" fmla="*/ 7188724 w 8652637"/>
                <a:gd name="connsiteY5" fmla="*/ 0 h 927927"/>
                <a:gd name="connsiteX6" fmla="*/ 7482701 w 8652637"/>
                <a:gd name="connsiteY6" fmla="*/ 51020 h 927927"/>
                <a:gd name="connsiteX7" fmla="*/ 8652637 w 8652637"/>
                <a:gd name="connsiteY7" fmla="*/ 463963 h 927927"/>
                <a:gd name="connsiteX0" fmla="*/ 7895348 w 8652637"/>
                <a:gd name="connsiteY0" fmla="*/ 927927 h 927927"/>
                <a:gd name="connsiteX1" fmla="*/ 16901 w 8652637"/>
                <a:gd name="connsiteY1" fmla="*/ 927927 h 927927"/>
                <a:gd name="connsiteX2" fmla="*/ 3214610 w 8652637"/>
                <a:gd name="connsiteY2" fmla="*/ 463963 h 927927"/>
                <a:gd name="connsiteX3" fmla="*/ 15822 w 8652637"/>
                <a:gd name="connsiteY3" fmla="*/ 51020 h 927927"/>
                <a:gd name="connsiteX4" fmla="*/ 162812 w 8652637"/>
                <a:gd name="connsiteY4" fmla="*/ 0 h 927927"/>
                <a:gd name="connsiteX5" fmla="*/ 7188724 w 8652637"/>
                <a:gd name="connsiteY5" fmla="*/ 0 h 927927"/>
                <a:gd name="connsiteX6" fmla="*/ 7482701 w 8652637"/>
                <a:gd name="connsiteY6" fmla="*/ 51020 h 927927"/>
                <a:gd name="connsiteX7" fmla="*/ 8652637 w 8652637"/>
                <a:gd name="connsiteY7" fmla="*/ 463963 h 927927"/>
                <a:gd name="connsiteX0" fmla="*/ 7895348 w 8652637"/>
                <a:gd name="connsiteY0" fmla="*/ 927927 h 927927"/>
                <a:gd name="connsiteX1" fmla="*/ 16901 w 8652637"/>
                <a:gd name="connsiteY1" fmla="*/ 927927 h 927927"/>
                <a:gd name="connsiteX2" fmla="*/ 3214610 w 8652637"/>
                <a:gd name="connsiteY2" fmla="*/ 463963 h 927927"/>
                <a:gd name="connsiteX3" fmla="*/ 15822 w 8652637"/>
                <a:gd name="connsiteY3" fmla="*/ 51020 h 927927"/>
                <a:gd name="connsiteX4" fmla="*/ 162812 w 8652637"/>
                <a:gd name="connsiteY4" fmla="*/ 0 h 927927"/>
                <a:gd name="connsiteX5" fmla="*/ 7188724 w 8652637"/>
                <a:gd name="connsiteY5" fmla="*/ 0 h 927927"/>
                <a:gd name="connsiteX6" fmla="*/ 7482701 w 8652637"/>
                <a:gd name="connsiteY6" fmla="*/ 51020 h 927927"/>
                <a:gd name="connsiteX7" fmla="*/ 8652637 w 8652637"/>
                <a:gd name="connsiteY7" fmla="*/ 463963 h 927927"/>
                <a:gd name="connsiteX0" fmla="*/ 7895348 w 8652637"/>
                <a:gd name="connsiteY0" fmla="*/ 927927 h 927927"/>
                <a:gd name="connsiteX1" fmla="*/ 16901 w 8652637"/>
                <a:gd name="connsiteY1" fmla="*/ 927927 h 927927"/>
                <a:gd name="connsiteX2" fmla="*/ 3214610 w 8652637"/>
                <a:gd name="connsiteY2" fmla="*/ 463963 h 927927"/>
                <a:gd name="connsiteX3" fmla="*/ 15822 w 8652637"/>
                <a:gd name="connsiteY3" fmla="*/ 51020 h 927927"/>
                <a:gd name="connsiteX4" fmla="*/ 162812 w 8652637"/>
                <a:gd name="connsiteY4" fmla="*/ 0 h 927927"/>
                <a:gd name="connsiteX5" fmla="*/ 7188724 w 8652637"/>
                <a:gd name="connsiteY5" fmla="*/ 0 h 927927"/>
                <a:gd name="connsiteX6" fmla="*/ 7482701 w 8652637"/>
                <a:gd name="connsiteY6" fmla="*/ 51020 h 927927"/>
                <a:gd name="connsiteX7" fmla="*/ 8652637 w 8652637"/>
                <a:gd name="connsiteY7" fmla="*/ 463963 h 927927"/>
                <a:gd name="connsiteX0" fmla="*/ 7936803 w 8694092"/>
                <a:gd name="connsiteY0" fmla="*/ 927927 h 927927"/>
                <a:gd name="connsiteX1" fmla="*/ 58356 w 8694092"/>
                <a:gd name="connsiteY1" fmla="*/ 927927 h 927927"/>
                <a:gd name="connsiteX2" fmla="*/ 3256065 w 8694092"/>
                <a:gd name="connsiteY2" fmla="*/ 463963 h 927927"/>
                <a:gd name="connsiteX3" fmla="*/ 57277 w 8694092"/>
                <a:gd name="connsiteY3" fmla="*/ 51020 h 927927"/>
                <a:gd name="connsiteX4" fmla="*/ 204267 w 8694092"/>
                <a:gd name="connsiteY4" fmla="*/ 0 h 927927"/>
                <a:gd name="connsiteX5" fmla="*/ 7230179 w 8694092"/>
                <a:gd name="connsiteY5" fmla="*/ 0 h 927927"/>
                <a:gd name="connsiteX6" fmla="*/ 7524156 w 8694092"/>
                <a:gd name="connsiteY6" fmla="*/ 51020 h 927927"/>
                <a:gd name="connsiteX7" fmla="*/ 8694092 w 8694092"/>
                <a:gd name="connsiteY7" fmla="*/ 463963 h 927927"/>
                <a:gd name="connsiteX0" fmla="*/ 7924651 w 8681940"/>
                <a:gd name="connsiteY0" fmla="*/ 927927 h 927927"/>
                <a:gd name="connsiteX1" fmla="*/ 46204 w 8681940"/>
                <a:gd name="connsiteY1" fmla="*/ 927927 h 927927"/>
                <a:gd name="connsiteX2" fmla="*/ 3243913 w 8681940"/>
                <a:gd name="connsiteY2" fmla="*/ 463963 h 927927"/>
                <a:gd name="connsiteX3" fmla="*/ 45125 w 8681940"/>
                <a:gd name="connsiteY3" fmla="*/ 51020 h 927927"/>
                <a:gd name="connsiteX4" fmla="*/ 192115 w 8681940"/>
                <a:gd name="connsiteY4" fmla="*/ 0 h 927927"/>
                <a:gd name="connsiteX5" fmla="*/ 7218027 w 8681940"/>
                <a:gd name="connsiteY5" fmla="*/ 0 h 927927"/>
                <a:gd name="connsiteX6" fmla="*/ 7512004 w 8681940"/>
                <a:gd name="connsiteY6" fmla="*/ 51020 h 927927"/>
                <a:gd name="connsiteX7" fmla="*/ 8681940 w 8681940"/>
                <a:gd name="connsiteY7" fmla="*/ 463963 h 927927"/>
                <a:gd name="connsiteX0" fmla="*/ 7922790 w 8680079"/>
                <a:gd name="connsiteY0" fmla="*/ 927927 h 927927"/>
                <a:gd name="connsiteX1" fmla="*/ 44343 w 8680079"/>
                <a:gd name="connsiteY1" fmla="*/ 927927 h 927927"/>
                <a:gd name="connsiteX2" fmla="*/ 3242052 w 8680079"/>
                <a:gd name="connsiteY2" fmla="*/ 463963 h 927927"/>
                <a:gd name="connsiteX3" fmla="*/ 43264 w 8680079"/>
                <a:gd name="connsiteY3" fmla="*/ 51020 h 927927"/>
                <a:gd name="connsiteX4" fmla="*/ 445167 w 8680079"/>
                <a:gd name="connsiteY4" fmla="*/ 0 h 927927"/>
                <a:gd name="connsiteX5" fmla="*/ 7216166 w 8680079"/>
                <a:gd name="connsiteY5" fmla="*/ 0 h 927927"/>
                <a:gd name="connsiteX6" fmla="*/ 7510143 w 8680079"/>
                <a:gd name="connsiteY6" fmla="*/ 51020 h 927927"/>
                <a:gd name="connsiteX7" fmla="*/ 8680079 w 8680079"/>
                <a:gd name="connsiteY7" fmla="*/ 463963 h 927927"/>
                <a:gd name="connsiteX0" fmla="*/ 7922790 w 8680079"/>
                <a:gd name="connsiteY0" fmla="*/ 927927 h 927927"/>
                <a:gd name="connsiteX1" fmla="*/ 44343 w 8680079"/>
                <a:gd name="connsiteY1" fmla="*/ 927927 h 927927"/>
                <a:gd name="connsiteX2" fmla="*/ 3242052 w 8680079"/>
                <a:gd name="connsiteY2" fmla="*/ 463963 h 927927"/>
                <a:gd name="connsiteX3" fmla="*/ 43264 w 8680079"/>
                <a:gd name="connsiteY3" fmla="*/ 51020 h 927927"/>
                <a:gd name="connsiteX4" fmla="*/ 445167 w 8680079"/>
                <a:gd name="connsiteY4" fmla="*/ 0 h 927927"/>
                <a:gd name="connsiteX5" fmla="*/ 7216166 w 8680079"/>
                <a:gd name="connsiteY5" fmla="*/ 0 h 927927"/>
                <a:gd name="connsiteX6" fmla="*/ 5481292 w 8680079"/>
                <a:gd name="connsiteY6" fmla="*/ 51020 h 927927"/>
                <a:gd name="connsiteX7" fmla="*/ 8680079 w 8680079"/>
                <a:gd name="connsiteY7" fmla="*/ 463963 h 927927"/>
                <a:gd name="connsiteX0" fmla="*/ 7922790 w 8680079"/>
                <a:gd name="connsiteY0" fmla="*/ 927927 h 927927"/>
                <a:gd name="connsiteX1" fmla="*/ 44343 w 8680079"/>
                <a:gd name="connsiteY1" fmla="*/ 927927 h 927927"/>
                <a:gd name="connsiteX2" fmla="*/ 3242052 w 8680079"/>
                <a:gd name="connsiteY2" fmla="*/ 463963 h 927927"/>
                <a:gd name="connsiteX3" fmla="*/ 43264 w 8680079"/>
                <a:gd name="connsiteY3" fmla="*/ 51020 h 927927"/>
                <a:gd name="connsiteX4" fmla="*/ 445167 w 8680079"/>
                <a:gd name="connsiteY4" fmla="*/ 0 h 927927"/>
                <a:gd name="connsiteX5" fmla="*/ 7216166 w 8680079"/>
                <a:gd name="connsiteY5" fmla="*/ 0 h 927927"/>
                <a:gd name="connsiteX6" fmla="*/ 5481292 w 8680079"/>
                <a:gd name="connsiteY6" fmla="*/ 51020 h 927927"/>
                <a:gd name="connsiteX7" fmla="*/ 8680079 w 8680079"/>
                <a:gd name="connsiteY7" fmla="*/ 463963 h 927927"/>
                <a:gd name="connsiteX0" fmla="*/ 7922790 w 8680079"/>
                <a:gd name="connsiteY0" fmla="*/ 927927 h 927927"/>
                <a:gd name="connsiteX1" fmla="*/ 44343 w 8680079"/>
                <a:gd name="connsiteY1" fmla="*/ 927927 h 927927"/>
                <a:gd name="connsiteX2" fmla="*/ 3242052 w 8680079"/>
                <a:gd name="connsiteY2" fmla="*/ 463963 h 927927"/>
                <a:gd name="connsiteX3" fmla="*/ 43264 w 8680079"/>
                <a:gd name="connsiteY3" fmla="*/ 51020 h 927927"/>
                <a:gd name="connsiteX4" fmla="*/ 445167 w 8680079"/>
                <a:gd name="connsiteY4" fmla="*/ 0 h 927927"/>
                <a:gd name="connsiteX5" fmla="*/ 7216166 w 8680079"/>
                <a:gd name="connsiteY5" fmla="*/ 0 h 927927"/>
                <a:gd name="connsiteX6" fmla="*/ 5481292 w 8680079"/>
                <a:gd name="connsiteY6" fmla="*/ 51020 h 927927"/>
                <a:gd name="connsiteX7" fmla="*/ 8680079 w 8680079"/>
                <a:gd name="connsiteY7" fmla="*/ 463963 h 927927"/>
                <a:gd name="connsiteX0" fmla="*/ 7922790 w 8680079"/>
                <a:gd name="connsiteY0" fmla="*/ 927927 h 927927"/>
                <a:gd name="connsiteX1" fmla="*/ 44343 w 8680079"/>
                <a:gd name="connsiteY1" fmla="*/ 927927 h 927927"/>
                <a:gd name="connsiteX2" fmla="*/ 3242052 w 8680079"/>
                <a:gd name="connsiteY2" fmla="*/ 463963 h 927927"/>
                <a:gd name="connsiteX3" fmla="*/ 43264 w 8680079"/>
                <a:gd name="connsiteY3" fmla="*/ 51020 h 927927"/>
                <a:gd name="connsiteX4" fmla="*/ 445167 w 8680079"/>
                <a:gd name="connsiteY4" fmla="*/ 0 h 927927"/>
                <a:gd name="connsiteX5" fmla="*/ 7216166 w 8680079"/>
                <a:gd name="connsiteY5" fmla="*/ 0 h 927927"/>
                <a:gd name="connsiteX6" fmla="*/ 5481292 w 8680079"/>
                <a:gd name="connsiteY6" fmla="*/ 51020 h 927927"/>
                <a:gd name="connsiteX7" fmla="*/ 8680079 w 8680079"/>
                <a:gd name="connsiteY7" fmla="*/ 463963 h 927927"/>
                <a:gd name="connsiteX0" fmla="*/ 7922790 w 8680079"/>
                <a:gd name="connsiteY0" fmla="*/ 927927 h 927927"/>
                <a:gd name="connsiteX1" fmla="*/ 44343 w 8680079"/>
                <a:gd name="connsiteY1" fmla="*/ 927927 h 927927"/>
                <a:gd name="connsiteX2" fmla="*/ 3242052 w 8680079"/>
                <a:gd name="connsiteY2" fmla="*/ 463963 h 927927"/>
                <a:gd name="connsiteX3" fmla="*/ 43264 w 8680079"/>
                <a:gd name="connsiteY3" fmla="*/ 51020 h 927927"/>
                <a:gd name="connsiteX4" fmla="*/ 445167 w 8680079"/>
                <a:gd name="connsiteY4" fmla="*/ 0 h 927927"/>
                <a:gd name="connsiteX5" fmla="*/ 4677513 w 8680079"/>
                <a:gd name="connsiteY5" fmla="*/ 0 h 927927"/>
                <a:gd name="connsiteX6" fmla="*/ 5481292 w 8680079"/>
                <a:gd name="connsiteY6" fmla="*/ 51020 h 927927"/>
                <a:gd name="connsiteX7" fmla="*/ 8680079 w 8680079"/>
                <a:gd name="connsiteY7" fmla="*/ 463963 h 927927"/>
                <a:gd name="connsiteX0" fmla="*/ 6607658 w 8680079"/>
                <a:gd name="connsiteY0" fmla="*/ 927927 h 927927"/>
                <a:gd name="connsiteX1" fmla="*/ 44343 w 8680079"/>
                <a:gd name="connsiteY1" fmla="*/ 927927 h 927927"/>
                <a:gd name="connsiteX2" fmla="*/ 3242052 w 8680079"/>
                <a:gd name="connsiteY2" fmla="*/ 463963 h 927927"/>
                <a:gd name="connsiteX3" fmla="*/ 43264 w 8680079"/>
                <a:gd name="connsiteY3" fmla="*/ 51020 h 927927"/>
                <a:gd name="connsiteX4" fmla="*/ 445167 w 8680079"/>
                <a:gd name="connsiteY4" fmla="*/ 0 h 927927"/>
                <a:gd name="connsiteX5" fmla="*/ 4677513 w 8680079"/>
                <a:gd name="connsiteY5" fmla="*/ 0 h 927927"/>
                <a:gd name="connsiteX6" fmla="*/ 5481292 w 8680079"/>
                <a:gd name="connsiteY6" fmla="*/ 51020 h 927927"/>
                <a:gd name="connsiteX7" fmla="*/ 8680079 w 8680079"/>
                <a:gd name="connsiteY7" fmla="*/ 463963 h 927927"/>
                <a:gd name="connsiteX0" fmla="*/ 6607662 w 8680083"/>
                <a:gd name="connsiteY0" fmla="*/ 927927 h 927927"/>
                <a:gd name="connsiteX1" fmla="*/ 44347 w 8680083"/>
                <a:gd name="connsiteY1" fmla="*/ 927927 h 927927"/>
                <a:gd name="connsiteX2" fmla="*/ 3242056 w 8680083"/>
                <a:gd name="connsiteY2" fmla="*/ 463963 h 927927"/>
                <a:gd name="connsiteX3" fmla="*/ 43268 w 8680083"/>
                <a:gd name="connsiteY3" fmla="*/ 51020 h 927927"/>
                <a:gd name="connsiteX4" fmla="*/ 445171 w 8680083"/>
                <a:gd name="connsiteY4" fmla="*/ 0 h 927927"/>
                <a:gd name="connsiteX5" fmla="*/ 4677517 w 8680083"/>
                <a:gd name="connsiteY5" fmla="*/ 0 h 927927"/>
                <a:gd name="connsiteX6" fmla="*/ 5481296 w 8680083"/>
                <a:gd name="connsiteY6" fmla="*/ 51020 h 927927"/>
                <a:gd name="connsiteX7" fmla="*/ 8680083 w 8680083"/>
                <a:gd name="connsiteY7" fmla="*/ 463963 h 927927"/>
                <a:gd name="connsiteX0" fmla="*/ 6607662 w 8680083"/>
                <a:gd name="connsiteY0" fmla="*/ 927927 h 927927"/>
                <a:gd name="connsiteX1" fmla="*/ 44347 w 8680083"/>
                <a:gd name="connsiteY1" fmla="*/ 927927 h 927927"/>
                <a:gd name="connsiteX2" fmla="*/ 1149870 w 8680083"/>
                <a:gd name="connsiteY2" fmla="*/ 463963 h 927927"/>
                <a:gd name="connsiteX3" fmla="*/ 43268 w 8680083"/>
                <a:gd name="connsiteY3" fmla="*/ 51020 h 927927"/>
                <a:gd name="connsiteX4" fmla="*/ 445171 w 8680083"/>
                <a:gd name="connsiteY4" fmla="*/ 0 h 927927"/>
                <a:gd name="connsiteX5" fmla="*/ 4677517 w 8680083"/>
                <a:gd name="connsiteY5" fmla="*/ 0 h 927927"/>
                <a:gd name="connsiteX6" fmla="*/ 5481296 w 8680083"/>
                <a:gd name="connsiteY6" fmla="*/ 51020 h 927927"/>
                <a:gd name="connsiteX7" fmla="*/ 8680083 w 8680083"/>
                <a:gd name="connsiteY7" fmla="*/ 463963 h 927927"/>
                <a:gd name="connsiteX0" fmla="*/ 6607662 w 8680083"/>
                <a:gd name="connsiteY0" fmla="*/ 927927 h 927927"/>
                <a:gd name="connsiteX1" fmla="*/ 44347 w 8680083"/>
                <a:gd name="connsiteY1" fmla="*/ 927927 h 927927"/>
                <a:gd name="connsiteX2" fmla="*/ 1149870 w 8680083"/>
                <a:gd name="connsiteY2" fmla="*/ 463963 h 927927"/>
                <a:gd name="connsiteX3" fmla="*/ 43268 w 8680083"/>
                <a:gd name="connsiteY3" fmla="*/ 51020 h 927927"/>
                <a:gd name="connsiteX4" fmla="*/ 445171 w 8680083"/>
                <a:gd name="connsiteY4" fmla="*/ 0 h 927927"/>
                <a:gd name="connsiteX5" fmla="*/ 4677517 w 8680083"/>
                <a:gd name="connsiteY5" fmla="*/ 0 h 927927"/>
                <a:gd name="connsiteX6" fmla="*/ 5481296 w 8680083"/>
                <a:gd name="connsiteY6" fmla="*/ 51020 h 927927"/>
                <a:gd name="connsiteX7" fmla="*/ 8680083 w 8680083"/>
                <a:gd name="connsiteY7" fmla="*/ 463963 h 927927"/>
                <a:gd name="connsiteX0" fmla="*/ 6607662 w 8680083"/>
                <a:gd name="connsiteY0" fmla="*/ 927927 h 927927"/>
                <a:gd name="connsiteX1" fmla="*/ 44347 w 8680083"/>
                <a:gd name="connsiteY1" fmla="*/ 927927 h 927927"/>
                <a:gd name="connsiteX2" fmla="*/ 1149870 w 8680083"/>
                <a:gd name="connsiteY2" fmla="*/ 463963 h 927927"/>
                <a:gd name="connsiteX3" fmla="*/ 43268 w 8680083"/>
                <a:gd name="connsiteY3" fmla="*/ 51020 h 927927"/>
                <a:gd name="connsiteX4" fmla="*/ 445171 w 8680083"/>
                <a:gd name="connsiteY4" fmla="*/ 0 h 927927"/>
                <a:gd name="connsiteX5" fmla="*/ 4677517 w 8680083"/>
                <a:gd name="connsiteY5" fmla="*/ 0 h 927927"/>
                <a:gd name="connsiteX6" fmla="*/ 5481296 w 8680083"/>
                <a:gd name="connsiteY6" fmla="*/ 51020 h 927927"/>
                <a:gd name="connsiteX7" fmla="*/ 8680083 w 8680083"/>
                <a:gd name="connsiteY7" fmla="*/ 463963 h 927927"/>
                <a:gd name="connsiteX0" fmla="*/ 6573209 w 8645630"/>
                <a:gd name="connsiteY0" fmla="*/ 927927 h 927927"/>
                <a:gd name="connsiteX1" fmla="*/ 9894 w 8645630"/>
                <a:gd name="connsiteY1" fmla="*/ 927927 h 927927"/>
                <a:gd name="connsiteX2" fmla="*/ 1115417 w 8645630"/>
                <a:gd name="connsiteY2" fmla="*/ 463963 h 927927"/>
                <a:gd name="connsiteX3" fmla="*/ 8815 w 8645630"/>
                <a:gd name="connsiteY3" fmla="*/ 51020 h 927927"/>
                <a:gd name="connsiteX4" fmla="*/ 410718 w 8645630"/>
                <a:gd name="connsiteY4" fmla="*/ 0 h 927927"/>
                <a:gd name="connsiteX5" fmla="*/ 4643064 w 8645630"/>
                <a:gd name="connsiteY5" fmla="*/ 0 h 927927"/>
                <a:gd name="connsiteX6" fmla="*/ 5446843 w 8645630"/>
                <a:gd name="connsiteY6" fmla="*/ 51020 h 927927"/>
                <a:gd name="connsiteX7" fmla="*/ 8645630 w 8645630"/>
                <a:gd name="connsiteY7" fmla="*/ 463963 h 927927"/>
                <a:gd name="connsiteX0" fmla="*/ 6577995 w 8650416"/>
                <a:gd name="connsiteY0" fmla="*/ 927927 h 927927"/>
                <a:gd name="connsiteX1" fmla="*/ 14680 w 8650416"/>
                <a:gd name="connsiteY1" fmla="*/ 927927 h 927927"/>
                <a:gd name="connsiteX2" fmla="*/ 1120203 w 8650416"/>
                <a:gd name="connsiteY2" fmla="*/ 463963 h 927927"/>
                <a:gd name="connsiteX3" fmla="*/ 13601 w 8650416"/>
                <a:gd name="connsiteY3" fmla="*/ 51020 h 927927"/>
                <a:gd name="connsiteX4" fmla="*/ 415504 w 8650416"/>
                <a:gd name="connsiteY4" fmla="*/ 0 h 927927"/>
                <a:gd name="connsiteX5" fmla="*/ 4647850 w 8650416"/>
                <a:gd name="connsiteY5" fmla="*/ 0 h 927927"/>
                <a:gd name="connsiteX6" fmla="*/ 5451629 w 8650416"/>
                <a:gd name="connsiteY6" fmla="*/ 51020 h 927927"/>
                <a:gd name="connsiteX7" fmla="*/ 8650416 w 8650416"/>
                <a:gd name="connsiteY7" fmla="*/ 463963 h 927927"/>
                <a:gd name="connsiteX0" fmla="*/ 6579361 w 8651782"/>
                <a:gd name="connsiteY0" fmla="*/ 927927 h 927927"/>
                <a:gd name="connsiteX1" fmla="*/ 16046 w 8651782"/>
                <a:gd name="connsiteY1" fmla="*/ 927927 h 927927"/>
                <a:gd name="connsiteX2" fmla="*/ 1121569 w 8651782"/>
                <a:gd name="connsiteY2" fmla="*/ 463963 h 927927"/>
                <a:gd name="connsiteX3" fmla="*/ 14967 w 8651782"/>
                <a:gd name="connsiteY3" fmla="*/ 51020 h 927927"/>
                <a:gd name="connsiteX4" fmla="*/ 154003 w 8651782"/>
                <a:gd name="connsiteY4" fmla="*/ 0 h 927927"/>
                <a:gd name="connsiteX5" fmla="*/ 4649216 w 8651782"/>
                <a:gd name="connsiteY5" fmla="*/ 0 h 927927"/>
                <a:gd name="connsiteX6" fmla="*/ 5452995 w 8651782"/>
                <a:gd name="connsiteY6" fmla="*/ 51020 h 927927"/>
                <a:gd name="connsiteX7" fmla="*/ 8651782 w 8651782"/>
                <a:gd name="connsiteY7" fmla="*/ 463963 h 927927"/>
                <a:gd name="connsiteX0" fmla="*/ 6579361 w 8651782"/>
                <a:gd name="connsiteY0" fmla="*/ 927927 h 927927"/>
                <a:gd name="connsiteX1" fmla="*/ 16046 w 8651782"/>
                <a:gd name="connsiteY1" fmla="*/ 927927 h 927927"/>
                <a:gd name="connsiteX2" fmla="*/ 1121569 w 8651782"/>
                <a:gd name="connsiteY2" fmla="*/ 463963 h 927927"/>
                <a:gd name="connsiteX3" fmla="*/ 14967 w 8651782"/>
                <a:gd name="connsiteY3" fmla="*/ 51020 h 927927"/>
                <a:gd name="connsiteX4" fmla="*/ 154003 w 8651782"/>
                <a:gd name="connsiteY4" fmla="*/ 0 h 927927"/>
                <a:gd name="connsiteX5" fmla="*/ 4649216 w 8651782"/>
                <a:gd name="connsiteY5" fmla="*/ 0 h 927927"/>
                <a:gd name="connsiteX6" fmla="*/ 7545180 w 8651782"/>
                <a:gd name="connsiteY6" fmla="*/ 51020 h 927927"/>
                <a:gd name="connsiteX7" fmla="*/ 8651782 w 8651782"/>
                <a:gd name="connsiteY7" fmla="*/ 463963 h 927927"/>
                <a:gd name="connsiteX0" fmla="*/ 6579361 w 8651782"/>
                <a:gd name="connsiteY0" fmla="*/ 927927 h 927927"/>
                <a:gd name="connsiteX1" fmla="*/ 16046 w 8651782"/>
                <a:gd name="connsiteY1" fmla="*/ 927927 h 927927"/>
                <a:gd name="connsiteX2" fmla="*/ 1121569 w 8651782"/>
                <a:gd name="connsiteY2" fmla="*/ 463963 h 927927"/>
                <a:gd name="connsiteX3" fmla="*/ 14967 w 8651782"/>
                <a:gd name="connsiteY3" fmla="*/ 51020 h 927927"/>
                <a:gd name="connsiteX4" fmla="*/ 154003 w 8651782"/>
                <a:gd name="connsiteY4" fmla="*/ 0 h 927927"/>
                <a:gd name="connsiteX5" fmla="*/ 4649216 w 8651782"/>
                <a:gd name="connsiteY5" fmla="*/ 0 h 927927"/>
                <a:gd name="connsiteX6" fmla="*/ 7545180 w 8651782"/>
                <a:gd name="connsiteY6" fmla="*/ 51020 h 927927"/>
                <a:gd name="connsiteX7" fmla="*/ 8651782 w 8651782"/>
                <a:gd name="connsiteY7" fmla="*/ 463963 h 927927"/>
                <a:gd name="connsiteX0" fmla="*/ 6579361 w 8651782"/>
                <a:gd name="connsiteY0" fmla="*/ 927927 h 927927"/>
                <a:gd name="connsiteX1" fmla="*/ 16046 w 8651782"/>
                <a:gd name="connsiteY1" fmla="*/ 927927 h 927927"/>
                <a:gd name="connsiteX2" fmla="*/ 1121569 w 8651782"/>
                <a:gd name="connsiteY2" fmla="*/ 463963 h 927927"/>
                <a:gd name="connsiteX3" fmla="*/ 14967 w 8651782"/>
                <a:gd name="connsiteY3" fmla="*/ 51020 h 927927"/>
                <a:gd name="connsiteX4" fmla="*/ 154003 w 8651782"/>
                <a:gd name="connsiteY4" fmla="*/ 0 h 927927"/>
                <a:gd name="connsiteX5" fmla="*/ 4649216 w 8651782"/>
                <a:gd name="connsiteY5" fmla="*/ 0 h 927927"/>
                <a:gd name="connsiteX6" fmla="*/ 7545180 w 8651782"/>
                <a:gd name="connsiteY6" fmla="*/ 51020 h 927927"/>
                <a:gd name="connsiteX7" fmla="*/ 8651782 w 8651782"/>
                <a:gd name="connsiteY7" fmla="*/ 463963 h 927927"/>
                <a:gd name="connsiteX0" fmla="*/ 6579361 w 8651782"/>
                <a:gd name="connsiteY0" fmla="*/ 927927 h 927927"/>
                <a:gd name="connsiteX1" fmla="*/ 16046 w 8651782"/>
                <a:gd name="connsiteY1" fmla="*/ 927927 h 927927"/>
                <a:gd name="connsiteX2" fmla="*/ 1121569 w 8651782"/>
                <a:gd name="connsiteY2" fmla="*/ 463963 h 927927"/>
                <a:gd name="connsiteX3" fmla="*/ 14967 w 8651782"/>
                <a:gd name="connsiteY3" fmla="*/ 51020 h 927927"/>
                <a:gd name="connsiteX4" fmla="*/ 154003 w 8651782"/>
                <a:gd name="connsiteY4" fmla="*/ 0 h 927927"/>
                <a:gd name="connsiteX5" fmla="*/ 4649216 w 8651782"/>
                <a:gd name="connsiteY5" fmla="*/ 0 h 927927"/>
                <a:gd name="connsiteX6" fmla="*/ 7545180 w 8651782"/>
                <a:gd name="connsiteY6" fmla="*/ 51020 h 927927"/>
                <a:gd name="connsiteX7" fmla="*/ 8651782 w 8651782"/>
                <a:gd name="connsiteY7" fmla="*/ 463963 h 927927"/>
                <a:gd name="connsiteX0" fmla="*/ 6579361 w 8651782"/>
                <a:gd name="connsiteY0" fmla="*/ 927927 h 927927"/>
                <a:gd name="connsiteX1" fmla="*/ 16046 w 8651782"/>
                <a:gd name="connsiteY1" fmla="*/ 927927 h 927927"/>
                <a:gd name="connsiteX2" fmla="*/ 1121569 w 8651782"/>
                <a:gd name="connsiteY2" fmla="*/ 463963 h 927927"/>
                <a:gd name="connsiteX3" fmla="*/ 14967 w 8651782"/>
                <a:gd name="connsiteY3" fmla="*/ 51020 h 927927"/>
                <a:gd name="connsiteX4" fmla="*/ 154003 w 8651782"/>
                <a:gd name="connsiteY4" fmla="*/ 0 h 927927"/>
                <a:gd name="connsiteX5" fmla="*/ 7267117 w 8651782"/>
                <a:gd name="connsiteY5" fmla="*/ 0 h 927927"/>
                <a:gd name="connsiteX6" fmla="*/ 7545180 w 8651782"/>
                <a:gd name="connsiteY6" fmla="*/ 51020 h 927927"/>
                <a:gd name="connsiteX7" fmla="*/ 8651782 w 8651782"/>
                <a:gd name="connsiteY7" fmla="*/ 463963 h 927927"/>
                <a:gd name="connsiteX0" fmla="*/ 7935541 w 8651782"/>
                <a:gd name="connsiteY0" fmla="*/ 927927 h 927927"/>
                <a:gd name="connsiteX1" fmla="*/ 16046 w 8651782"/>
                <a:gd name="connsiteY1" fmla="*/ 927927 h 927927"/>
                <a:gd name="connsiteX2" fmla="*/ 1121569 w 8651782"/>
                <a:gd name="connsiteY2" fmla="*/ 463963 h 927927"/>
                <a:gd name="connsiteX3" fmla="*/ 14967 w 8651782"/>
                <a:gd name="connsiteY3" fmla="*/ 51020 h 927927"/>
                <a:gd name="connsiteX4" fmla="*/ 154003 w 8651782"/>
                <a:gd name="connsiteY4" fmla="*/ 0 h 927927"/>
                <a:gd name="connsiteX5" fmla="*/ 7267117 w 8651782"/>
                <a:gd name="connsiteY5" fmla="*/ 0 h 927927"/>
                <a:gd name="connsiteX6" fmla="*/ 7545180 w 8651782"/>
                <a:gd name="connsiteY6" fmla="*/ 51020 h 927927"/>
                <a:gd name="connsiteX7" fmla="*/ 8651782 w 8651782"/>
                <a:gd name="connsiteY7" fmla="*/ 463963 h 927927"/>
                <a:gd name="connsiteX0" fmla="*/ 7935542 w 8651783"/>
                <a:gd name="connsiteY0" fmla="*/ 927927 h 927927"/>
                <a:gd name="connsiteX1" fmla="*/ 16047 w 8651783"/>
                <a:gd name="connsiteY1" fmla="*/ 927927 h 927927"/>
                <a:gd name="connsiteX2" fmla="*/ 1121570 w 8651783"/>
                <a:gd name="connsiteY2" fmla="*/ 463963 h 927927"/>
                <a:gd name="connsiteX3" fmla="*/ 14968 w 8651783"/>
                <a:gd name="connsiteY3" fmla="*/ 51020 h 927927"/>
                <a:gd name="connsiteX4" fmla="*/ 154004 w 8651783"/>
                <a:gd name="connsiteY4" fmla="*/ 0 h 927927"/>
                <a:gd name="connsiteX5" fmla="*/ 7267118 w 8651783"/>
                <a:gd name="connsiteY5" fmla="*/ 0 h 927927"/>
                <a:gd name="connsiteX6" fmla="*/ 7545181 w 8651783"/>
                <a:gd name="connsiteY6" fmla="*/ 51020 h 927927"/>
                <a:gd name="connsiteX7" fmla="*/ 8651783 w 8651783"/>
                <a:gd name="connsiteY7" fmla="*/ 463963 h 927927"/>
                <a:gd name="connsiteX0" fmla="*/ 7935542 w 8651783"/>
                <a:gd name="connsiteY0" fmla="*/ 927927 h 927927"/>
                <a:gd name="connsiteX1" fmla="*/ 16047 w 8651783"/>
                <a:gd name="connsiteY1" fmla="*/ 927927 h 927927"/>
                <a:gd name="connsiteX2" fmla="*/ 380230 w 8651783"/>
                <a:gd name="connsiteY2" fmla="*/ 463964 h 927927"/>
                <a:gd name="connsiteX3" fmla="*/ 14968 w 8651783"/>
                <a:gd name="connsiteY3" fmla="*/ 51020 h 927927"/>
                <a:gd name="connsiteX4" fmla="*/ 154004 w 8651783"/>
                <a:gd name="connsiteY4" fmla="*/ 0 h 927927"/>
                <a:gd name="connsiteX5" fmla="*/ 7267118 w 8651783"/>
                <a:gd name="connsiteY5" fmla="*/ 0 h 927927"/>
                <a:gd name="connsiteX6" fmla="*/ 7545181 w 8651783"/>
                <a:gd name="connsiteY6" fmla="*/ 51020 h 927927"/>
                <a:gd name="connsiteX7" fmla="*/ 8651783 w 8651783"/>
                <a:gd name="connsiteY7" fmla="*/ 463963 h 927927"/>
                <a:gd name="connsiteX0" fmla="*/ 7935542 w 8651783"/>
                <a:gd name="connsiteY0" fmla="*/ 927927 h 927927"/>
                <a:gd name="connsiteX1" fmla="*/ 16047 w 8651783"/>
                <a:gd name="connsiteY1" fmla="*/ 927927 h 927927"/>
                <a:gd name="connsiteX2" fmla="*/ 380230 w 8651783"/>
                <a:gd name="connsiteY2" fmla="*/ 463964 h 927927"/>
                <a:gd name="connsiteX3" fmla="*/ 14968 w 8651783"/>
                <a:gd name="connsiteY3" fmla="*/ 51020 h 927927"/>
                <a:gd name="connsiteX4" fmla="*/ 154004 w 8651783"/>
                <a:gd name="connsiteY4" fmla="*/ 0 h 927927"/>
                <a:gd name="connsiteX5" fmla="*/ 7267118 w 8651783"/>
                <a:gd name="connsiteY5" fmla="*/ 0 h 927927"/>
                <a:gd name="connsiteX6" fmla="*/ 7545181 w 8651783"/>
                <a:gd name="connsiteY6" fmla="*/ 51020 h 927927"/>
                <a:gd name="connsiteX7" fmla="*/ 8651783 w 8651783"/>
                <a:gd name="connsiteY7" fmla="*/ 463963 h 927927"/>
                <a:gd name="connsiteX0" fmla="*/ 7935542 w 8651783"/>
                <a:gd name="connsiteY0" fmla="*/ 927927 h 927927"/>
                <a:gd name="connsiteX1" fmla="*/ 16047 w 8651783"/>
                <a:gd name="connsiteY1" fmla="*/ 927927 h 927927"/>
                <a:gd name="connsiteX2" fmla="*/ 380230 w 8651783"/>
                <a:gd name="connsiteY2" fmla="*/ 463964 h 927927"/>
                <a:gd name="connsiteX3" fmla="*/ 14968 w 8651783"/>
                <a:gd name="connsiteY3" fmla="*/ 51020 h 927927"/>
                <a:gd name="connsiteX4" fmla="*/ 154004 w 8651783"/>
                <a:gd name="connsiteY4" fmla="*/ 0 h 927927"/>
                <a:gd name="connsiteX5" fmla="*/ 7267118 w 8651783"/>
                <a:gd name="connsiteY5" fmla="*/ 0 h 927927"/>
                <a:gd name="connsiteX6" fmla="*/ 7545181 w 8651783"/>
                <a:gd name="connsiteY6" fmla="*/ 51020 h 927927"/>
                <a:gd name="connsiteX7" fmla="*/ 8651783 w 8651783"/>
                <a:gd name="connsiteY7" fmla="*/ 463963 h 927927"/>
                <a:gd name="connsiteX0" fmla="*/ 7923399 w 8639640"/>
                <a:gd name="connsiteY0" fmla="*/ 927927 h 927927"/>
                <a:gd name="connsiteX1" fmla="*/ 3904 w 8639640"/>
                <a:gd name="connsiteY1" fmla="*/ 927927 h 927927"/>
                <a:gd name="connsiteX2" fmla="*/ 368087 w 8639640"/>
                <a:gd name="connsiteY2" fmla="*/ 463964 h 927927"/>
                <a:gd name="connsiteX3" fmla="*/ 2825 w 8639640"/>
                <a:gd name="connsiteY3" fmla="*/ 51020 h 927927"/>
                <a:gd name="connsiteX4" fmla="*/ 141861 w 8639640"/>
                <a:gd name="connsiteY4" fmla="*/ 0 h 927927"/>
                <a:gd name="connsiteX5" fmla="*/ 7254975 w 8639640"/>
                <a:gd name="connsiteY5" fmla="*/ 0 h 927927"/>
                <a:gd name="connsiteX6" fmla="*/ 7533038 w 8639640"/>
                <a:gd name="connsiteY6" fmla="*/ 51020 h 927927"/>
                <a:gd name="connsiteX7" fmla="*/ 8639640 w 8639640"/>
                <a:gd name="connsiteY7" fmla="*/ 463963 h 927927"/>
                <a:gd name="connsiteX0" fmla="*/ 7925037 w 8641278"/>
                <a:gd name="connsiteY0" fmla="*/ 927927 h 927927"/>
                <a:gd name="connsiteX1" fmla="*/ 5542 w 8641278"/>
                <a:gd name="connsiteY1" fmla="*/ 927927 h 927927"/>
                <a:gd name="connsiteX2" fmla="*/ 369725 w 8641278"/>
                <a:gd name="connsiteY2" fmla="*/ 463964 h 927927"/>
                <a:gd name="connsiteX3" fmla="*/ 4463 w 8641278"/>
                <a:gd name="connsiteY3" fmla="*/ 51020 h 927927"/>
                <a:gd name="connsiteX4" fmla="*/ 143499 w 8641278"/>
                <a:gd name="connsiteY4" fmla="*/ 0 h 927927"/>
                <a:gd name="connsiteX5" fmla="*/ 7256613 w 8641278"/>
                <a:gd name="connsiteY5" fmla="*/ 0 h 927927"/>
                <a:gd name="connsiteX6" fmla="*/ 7534676 w 8641278"/>
                <a:gd name="connsiteY6" fmla="*/ 51020 h 927927"/>
                <a:gd name="connsiteX7" fmla="*/ 8641278 w 8641278"/>
                <a:gd name="connsiteY7" fmla="*/ 463963 h 927927"/>
                <a:gd name="connsiteX0" fmla="*/ 7925514 w 8641755"/>
                <a:gd name="connsiteY0" fmla="*/ 927927 h 927927"/>
                <a:gd name="connsiteX1" fmla="*/ 6019 w 8641755"/>
                <a:gd name="connsiteY1" fmla="*/ 927927 h 927927"/>
                <a:gd name="connsiteX2" fmla="*/ 370202 w 8641755"/>
                <a:gd name="connsiteY2" fmla="*/ 463964 h 927927"/>
                <a:gd name="connsiteX3" fmla="*/ 4940 w 8641755"/>
                <a:gd name="connsiteY3" fmla="*/ 51020 h 927927"/>
                <a:gd name="connsiteX4" fmla="*/ 50831 w 8641755"/>
                <a:gd name="connsiteY4" fmla="*/ 0 h 927927"/>
                <a:gd name="connsiteX5" fmla="*/ 7257090 w 8641755"/>
                <a:gd name="connsiteY5" fmla="*/ 0 h 927927"/>
                <a:gd name="connsiteX6" fmla="*/ 7535153 w 8641755"/>
                <a:gd name="connsiteY6" fmla="*/ 51020 h 927927"/>
                <a:gd name="connsiteX7" fmla="*/ 8641755 w 8641755"/>
                <a:gd name="connsiteY7" fmla="*/ 463963 h 927927"/>
                <a:gd name="connsiteX0" fmla="*/ 7925514 w 8641755"/>
                <a:gd name="connsiteY0" fmla="*/ 927927 h 927927"/>
                <a:gd name="connsiteX1" fmla="*/ 6019 w 8641755"/>
                <a:gd name="connsiteY1" fmla="*/ 927927 h 927927"/>
                <a:gd name="connsiteX2" fmla="*/ 370202 w 8641755"/>
                <a:gd name="connsiteY2" fmla="*/ 463964 h 927927"/>
                <a:gd name="connsiteX3" fmla="*/ 4940 w 8641755"/>
                <a:gd name="connsiteY3" fmla="*/ 51020 h 927927"/>
                <a:gd name="connsiteX4" fmla="*/ 50831 w 8641755"/>
                <a:gd name="connsiteY4" fmla="*/ 0 h 927927"/>
                <a:gd name="connsiteX5" fmla="*/ 7257090 w 8641755"/>
                <a:gd name="connsiteY5" fmla="*/ 0 h 927927"/>
                <a:gd name="connsiteX6" fmla="*/ 8336765 w 8641755"/>
                <a:gd name="connsiteY6" fmla="*/ 51020 h 927927"/>
                <a:gd name="connsiteX7" fmla="*/ 8641755 w 8641755"/>
                <a:gd name="connsiteY7" fmla="*/ 463963 h 927927"/>
                <a:gd name="connsiteX0" fmla="*/ 7925514 w 8702026"/>
                <a:gd name="connsiteY0" fmla="*/ 927927 h 927927"/>
                <a:gd name="connsiteX1" fmla="*/ 6019 w 8702026"/>
                <a:gd name="connsiteY1" fmla="*/ 927927 h 927927"/>
                <a:gd name="connsiteX2" fmla="*/ 370202 w 8702026"/>
                <a:gd name="connsiteY2" fmla="*/ 463964 h 927927"/>
                <a:gd name="connsiteX3" fmla="*/ 4940 w 8702026"/>
                <a:gd name="connsiteY3" fmla="*/ 51020 h 927927"/>
                <a:gd name="connsiteX4" fmla="*/ 50831 w 8702026"/>
                <a:gd name="connsiteY4" fmla="*/ 0 h 927927"/>
                <a:gd name="connsiteX5" fmla="*/ 7257090 w 8702026"/>
                <a:gd name="connsiteY5" fmla="*/ 0 h 927927"/>
                <a:gd name="connsiteX6" fmla="*/ 8336765 w 8702026"/>
                <a:gd name="connsiteY6" fmla="*/ 51020 h 927927"/>
                <a:gd name="connsiteX7" fmla="*/ 8702026 w 8702026"/>
                <a:gd name="connsiteY7" fmla="*/ 463964 h 927927"/>
                <a:gd name="connsiteX0" fmla="*/ 7925514 w 8702026"/>
                <a:gd name="connsiteY0" fmla="*/ 927927 h 927927"/>
                <a:gd name="connsiteX1" fmla="*/ 6019 w 8702026"/>
                <a:gd name="connsiteY1" fmla="*/ 927927 h 927927"/>
                <a:gd name="connsiteX2" fmla="*/ 370202 w 8702026"/>
                <a:gd name="connsiteY2" fmla="*/ 463964 h 927927"/>
                <a:gd name="connsiteX3" fmla="*/ 4940 w 8702026"/>
                <a:gd name="connsiteY3" fmla="*/ 51020 h 927927"/>
                <a:gd name="connsiteX4" fmla="*/ 50831 w 8702026"/>
                <a:gd name="connsiteY4" fmla="*/ 0 h 927927"/>
                <a:gd name="connsiteX5" fmla="*/ 7257090 w 8702026"/>
                <a:gd name="connsiteY5" fmla="*/ 0 h 927927"/>
                <a:gd name="connsiteX6" fmla="*/ 8336765 w 8702026"/>
                <a:gd name="connsiteY6" fmla="*/ 51020 h 927927"/>
                <a:gd name="connsiteX7" fmla="*/ 8702026 w 8702026"/>
                <a:gd name="connsiteY7" fmla="*/ 463964 h 927927"/>
                <a:gd name="connsiteX0" fmla="*/ 7925514 w 8702026"/>
                <a:gd name="connsiteY0" fmla="*/ 927927 h 927927"/>
                <a:gd name="connsiteX1" fmla="*/ 6019 w 8702026"/>
                <a:gd name="connsiteY1" fmla="*/ 927927 h 927927"/>
                <a:gd name="connsiteX2" fmla="*/ 370202 w 8702026"/>
                <a:gd name="connsiteY2" fmla="*/ 463964 h 927927"/>
                <a:gd name="connsiteX3" fmla="*/ 4940 w 8702026"/>
                <a:gd name="connsiteY3" fmla="*/ 51020 h 927927"/>
                <a:gd name="connsiteX4" fmla="*/ 50831 w 8702026"/>
                <a:gd name="connsiteY4" fmla="*/ 0 h 927927"/>
                <a:gd name="connsiteX5" fmla="*/ 7257090 w 8702026"/>
                <a:gd name="connsiteY5" fmla="*/ 0 h 927927"/>
                <a:gd name="connsiteX6" fmla="*/ 8336765 w 8702026"/>
                <a:gd name="connsiteY6" fmla="*/ 51020 h 927927"/>
                <a:gd name="connsiteX7" fmla="*/ 8702026 w 8702026"/>
                <a:gd name="connsiteY7" fmla="*/ 463964 h 927927"/>
                <a:gd name="connsiteX0" fmla="*/ 7925514 w 8702026"/>
                <a:gd name="connsiteY0" fmla="*/ 927927 h 927927"/>
                <a:gd name="connsiteX1" fmla="*/ 6019 w 8702026"/>
                <a:gd name="connsiteY1" fmla="*/ 927927 h 927927"/>
                <a:gd name="connsiteX2" fmla="*/ 370202 w 8702026"/>
                <a:gd name="connsiteY2" fmla="*/ 463964 h 927927"/>
                <a:gd name="connsiteX3" fmla="*/ 4940 w 8702026"/>
                <a:gd name="connsiteY3" fmla="*/ 51020 h 927927"/>
                <a:gd name="connsiteX4" fmla="*/ 50831 w 8702026"/>
                <a:gd name="connsiteY4" fmla="*/ 0 h 927927"/>
                <a:gd name="connsiteX5" fmla="*/ 8244982 w 8702026"/>
                <a:gd name="connsiteY5" fmla="*/ 0 h 927927"/>
                <a:gd name="connsiteX6" fmla="*/ 8336765 w 8702026"/>
                <a:gd name="connsiteY6" fmla="*/ 51020 h 927927"/>
                <a:gd name="connsiteX7" fmla="*/ 8702026 w 8702026"/>
                <a:gd name="connsiteY7" fmla="*/ 463964 h 927927"/>
                <a:gd name="connsiteX0" fmla="*/ 8466337 w 8702026"/>
                <a:gd name="connsiteY0" fmla="*/ 927927 h 927927"/>
                <a:gd name="connsiteX1" fmla="*/ 6019 w 8702026"/>
                <a:gd name="connsiteY1" fmla="*/ 927927 h 927927"/>
                <a:gd name="connsiteX2" fmla="*/ 370202 w 8702026"/>
                <a:gd name="connsiteY2" fmla="*/ 463964 h 927927"/>
                <a:gd name="connsiteX3" fmla="*/ 4940 w 8702026"/>
                <a:gd name="connsiteY3" fmla="*/ 51020 h 927927"/>
                <a:gd name="connsiteX4" fmla="*/ 50831 w 8702026"/>
                <a:gd name="connsiteY4" fmla="*/ 0 h 927927"/>
                <a:gd name="connsiteX5" fmla="*/ 8244982 w 8702026"/>
                <a:gd name="connsiteY5" fmla="*/ 0 h 927927"/>
                <a:gd name="connsiteX6" fmla="*/ 8336765 w 8702026"/>
                <a:gd name="connsiteY6" fmla="*/ 51020 h 927927"/>
                <a:gd name="connsiteX7" fmla="*/ 8702026 w 8702026"/>
                <a:gd name="connsiteY7" fmla="*/ 463964 h 927927"/>
                <a:gd name="connsiteX0" fmla="*/ 8466337 w 8702026"/>
                <a:gd name="connsiteY0" fmla="*/ 927927 h 927927"/>
                <a:gd name="connsiteX1" fmla="*/ 6019 w 8702026"/>
                <a:gd name="connsiteY1" fmla="*/ 927927 h 927927"/>
                <a:gd name="connsiteX2" fmla="*/ 370202 w 8702026"/>
                <a:gd name="connsiteY2" fmla="*/ 463964 h 927927"/>
                <a:gd name="connsiteX3" fmla="*/ 4943 w 8702026"/>
                <a:gd name="connsiteY3" fmla="*/ 51020 h 927927"/>
                <a:gd name="connsiteX4" fmla="*/ 50831 w 8702026"/>
                <a:gd name="connsiteY4" fmla="*/ 0 h 927927"/>
                <a:gd name="connsiteX5" fmla="*/ 8244982 w 8702026"/>
                <a:gd name="connsiteY5" fmla="*/ 0 h 927927"/>
                <a:gd name="connsiteX6" fmla="*/ 8336765 w 8702026"/>
                <a:gd name="connsiteY6" fmla="*/ 51020 h 927927"/>
                <a:gd name="connsiteX7" fmla="*/ 8702026 w 8702026"/>
                <a:gd name="connsiteY7" fmla="*/ 463964 h 927927"/>
                <a:gd name="connsiteX0" fmla="*/ 8466337 w 8702026"/>
                <a:gd name="connsiteY0" fmla="*/ 927927 h 927927"/>
                <a:gd name="connsiteX1" fmla="*/ 6019 w 8702026"/>
                <a:gd name="connsiteY1" fmla="*/ 927927 h 927927"/>
                <a:gd name="connsiteX2" fmla="*/ 3207857 w 8702026"/>
                <a:gd name="connsiteY2" fmla="*/ 463964 h 927927"/>
                <a:gd name="connsiteX3" fmla="*/ 4943 w 8702026"/>
                <a:gd name="connsiteY3" fmla="*/ 51020 h 927927"/>
                <a:gd name="connsiteX4" fmla="*/ 50831 w 8702026"/>
                <a:gd name="connsiteY4" fmla="*/ 0 h 927927"/>
                <a:gd name="connsiteX5" fmla="*/ 8244982 w 8702026"/>
                <a:gd name="connsiteY5" fmla="*/ 0 h 927927"/>
                <a:gd name="connsiteX6" fmla="*/ 8336765 w 8702026"/>
                <a:gd name="connsiteY6" fmla="*/ 51020 h 927927"/>
                <a:gd name="connsiteX7" fmla="*/ 8702026 w 8702026"/>
                <a:gd name="connsiteY7" fmla="*/ 463964 h 927927"/>
                <a:gd name="connsiteX0" fmla="*/ 8466337 w 8702026"/>
                <a:gd name="connsiteY0" fmla="*/ 927927 h 927927"/>
                <a:gd name="connsiteX1" fmla="*/ 6019 w 8702026"/>
                <a:gd name="connsiteY1" fmla="*/ 927927 h 927927"/>
                <a:gd name="connsiteX2" fmla="*/ 3207857 w 8702026"/>
                <a:gd name="connsiteY2" fmla="*/ 463964 h 927927"/>
                <a:gd name="connsiteX3" fmla="*/ 4943 w 8702026"/>
                <a:gd name="connsiteY3" fmla="*/ 51020 h 927927"/>
                <a:gd name="connsiteX4" fmla="*/ 50831 w 8702026"/>
                <a:gd name="connsiteY4" fmla="*/ 0 h 927927"/>
                <a:gd name="connsiteX5" fmla="*/ 8244982 w 8702026"/>
                <a:gd name="connsiteY5" fmla="*/ 0 h 927927"/>
                <a:gd name="connsiteX6" fmla="*/ 8336765 w 8702026"/>
                <a:gd name="connsiteY6" fmla="*/ 51020 h 927927"/>
                <a:gd name="connsiteX7" fmla="*/ 8702026 w 8702026"/>
                <a:gd name="connsiteY7" fmla="*/ 463964 h 927927"/>
                <a:gd name="connsiteX0" fmla="*/ 8466337 w 8702026"/>
                <a:gd name="connsiteY0" fmla="*/ 927927 h 927927"/>
                <a:gd name="connsiteX1" fmla="*/ 6019 w 8702026"/>
                <a:gd name="connsiteY1" fmla="*/ 927927 h 927927"/>
                <a:gd name="connsiteX2" fmla="*/ 3207857 w 8702026"/>
                <a:gd name="connsiteY2" fmla="*/ 463964 h 927927"/>
                <a:gd name="connsiteX3" fmla="*/ 4943 w 8702026"/>
                <a:gd name="connsiteY3" fmla="*/ 51020 h 927927"/>
                <a:gd name="connsiteX4" fmla="*/ 50831 w 8702026"/>
                <a:gd name="connsiteY4" fmla="*/ 0 h 927927"/>
                <a:gd name="connsiteX5" fmla="*/ 8244982 w 8702026"/>
                <a:gd name="connsiteY5" fmla="*/ 0 h 927927"/>
                <a:gd name="connsiteX6" fmla="*/ 8336765 w 8702026"/>
                <a:gd name="connsiteY6" fmla="*/ 51020 h 927927"/>
                <a:gd name="connsiteX7" fmla="*/ 8702026 w 8702026"/>
                <a:gd name="connsiteY7" fmla="*/ 463964 h 927927"/>
                <a:gd name="connsiteX0" fmla="*/ 8527680 w 8763369"/>
                <a:gd name="connsiteY0" fmla="*/ 927927 h 927927"/>
                <a:gd name="connsiteX1" fmla="*/ 67362 w 8763369"/>
                <a:gd name="connsiteY1" fmla="*/ 927927 h 927927"/>
                <a:gd name="connsiteX2" fmla="*/ 3269200 w 8763369"/>
                <a:gd name="connsiteY2" fmla="*/ 463964 h 927927"/>
                <a:gd name="connsiteX3" fmla="*/ 66286 w 8763369"/>
                <a:gd name="connsiteY3" fmla="*/ 51020 h 927927"/>
                <a:gd name="connsiteX4" fmla="*/ 112174 w 8763369"/>
                <a:gd name="connsiteY4" fmla="*/ 0 h 927927"/>
                <a:gd name="connsiteX5" fmla="*/ 8306325 w 8763369"/>
                <a:gd name="connsiteY5" fmla="*/ 0 h 927927"/>
                <a:gd name="connsiteX6" fmla="*/ 8398108 w 8763369"/>
                <a:gd name="connsiteY6" fmla="*/ 51020 h 927927"/>
                <a:gd name="connsiteX7" fmla="*/ 8763369 w 8763369"/>
                <a:gd name="connsiteY7" fmla="*/ 463964 h 927927"/>
                <a:gd name="connsiteX0" fmla="*/ 8507439 w 8743128"/>
                <a:gd name="connsiteY0" fmla="*/ 927927 h 927927"/>
                <a:gd name="connsiteX1" fmla="*/ 47121 w 8743128"/>
                <a:gd name="connsiteY1" fmla="*/ 927927 h 927927"/>
                <a:gd name="connsiteX2" fmla="*/ 3248959 w 8743128"/>
                <a:gd name="connsiteY2" fmla="*/ 463964 h 927927"/>
                <a:gd name="connsiteX3" fmla="*/ 46045 w 8743128"/>
                <a:gd name="connsiteY3" fmla="*/ 51020 h 927927"/>
                <a:gd name="connsiteX4" fmla="*/ 91933 w 8743128"/>
                <a:gd name="connsiteY4" fmla="*/ 0 h 927927"/>
                <a:gd name="connsiteX5" fmla="*/ 8286084 w 8743128"/>
                <a:gd name="connsiteY5" fmla="*/ 0 h 927927"/>
                <a:gd name="connsiteX6" fmla="*/ 8377867 w 8743128"/>
                <a:gd name="connsiteY6" fmla="*/ 51020 h 927927"/>
                <a:gd name="connsiteX7" fmla="*/ 8743128 w 8743128"/>
                <a:gd name="connsiteY7" fmla="*/ 463964 h 927927"/>
                <a:gd name="connsiteX0" fmla="*/ 8504714 w 8740403"/>
                <a:gd name="connsiteY0" fmla="*/ 927927 h 927927"/>
                <a:gd name="connsiteX1" fmla="*/ 44396 w 8740403"/>
                <a:gd name="connsiteY1" fmla="*/ 927927 h 927927"/>
                <a:gd name="connsiteX2" fmla="*/ 3246234 w 8740403"/>
                <a:gd name="connsiteY2" fmla="*/ 463964 h 927927"/>
                <a:gd name="connsiteX3" fmla="*/ 43320 w 8740403"/>
                <a:gd name="connsiteY3" fmla="*/ 51020 h 927927"/>
                <a:gd name="connsiteX4" fmla="*/ 445729 w 8740403"/>
                <a:gd name="connsiteY4" fmla="*/ 0 h 927927"/>
                <a:gd name="connsiteX5" fmla="*/ 8283359 w 8740403"/>
                <a:gd name="connsiteY5" fmla="*/ 0 h 927927"/>
                <a:gd name="connsiteX6" fmla="*/ 8375142 w 8740403"/>
                <a:gd name="connsiteY6" fmla="*/ 51020 h 927927"/>
                <a:gd name="connsiteX7" fmla="*/ 8740403 w 8740403"/>
                <a:gd name="connsiteY7" fmla="*/ 463964 h 927927"/>
                <a:gd name="connsiteX0" fmla="*/ 8504714 w 8740403"/>
                <a:gd name="connsiteY0" fmla="*/ 927927 h 927927"/>
                <a:gd name="connsiteX1" fmla="*/ 44396 w 8740403"/>
                <a:gd name="connsiteY1" fmla="*/ 927927 h 927927"/>
                <a:gd name="connsiteX2" fmla="*/ 3246234 w 8740403"/>
                <a:gd name="connsiteY2" fmla="*/ 463964 h 927927"/>
                <a:gd name="connsiteX3" fmla="*/ 43320 w 8740403"/>
                <a:gd name="connsiteY3" fmla="*/ 51020 h 927927"/>
                <a:gd name="connsiteX4" fmla="*/ 445729 w 8740403"/>
                <a:gd name="connsiteY4" fmla="*/ 0 h 927927"/>
                <a:gd name="connsiteX5" fmla="*/ 8283359 w 8740403"/>
                <a:gd name="connsiteY5" fmla="*/ 0 h 927927"/>
                <a:gd name="connsiteX6" fmla="*/ 5537489 w 8740403"/>
                <a:gd name="connsiteY6" fmla="*/ 51020 h 927927"/>
                <a:gd name="connsiteX7" fmla="*/ 8740403 w 8740403"/>
                <a:gd name="connsiteY7" fmla="*/ 463964 h 927927"/>
                <a:gd name="connsiteX0" fmla="*/ 8504714 w 8740403"/>
                <a:gd name="connsiteY0" fmla="*/ 927927 h 927927"/>
                <a:gd name="connsiteX1" fmla="*/ 44396 w 8740403"/>
                <a:gd name="connsiteY1" fmla="*/ 927927 h 927927"/>
                <a:gd name="connsiteX2" fmla="*/ 3246234 w 8740403"/>
                <a:gd name="connsiteY2" fmla="*/ 463964 h 927927"/>
                <a:gd name="connsiteX3" fmla="*/ 43320 w 8740403"/>
                <a:gd name="connsiteY3" fmla="*/ 51020 h 927927"/>
                <a:gd name="connsiteX4" fmla="*/ 445729 w 8740403"/>
                <a:gd name="connsiteY4" fmla="*/ 0 h 927927"/>
                <a:gd name="connsiteX5" fmla="*/ 8283359 w 8740403"/>
                <a:gd name="connsiteY5" fmla="*/ 0 h 927927"/>
                <a:gd name="connsiteX6" fmla="*/ 5537489 w 8740403"/>
                <a:gd name="connsiteY6" fmla="*/ 51020 h 927927"/>
                <a:gd name="connsiteX7" fmla="*/ 8740403 w 8740403"/>
                <a:gd name="connsiteY7" fmla="*/ 463964 h 927927"/>
                <a:gd name="connsiteX0" fmla="*/ 8504714 w 8740403"/>
                <a:gd name="connsiteY0" fmla="*/ 927927 h 927927"/>
                <a:gd name="connsiteX1" fmla="*/ 44396 w 8740403"/>
                <a:gd name="connsiteY1" fmla="*/ 927927 h 927927"/>
                <a:gd name="connsiteX2" fmla="*/ 3246234 w 8740403"/>
                <a:gd name="connsiteY2" fmla="*/ 463964 h 927927"/>
                <a:gd name="connsiteX3" fmla="*/ 43320 w 8740403"/>
                <a:gd name="connsiteY3" fmla="*/ 51020 h 927927"/>
                <a:gd name="connsiteX4" fmla="*/ 445729 w 8740403"/>
                <a:gd name="connsiteY4" fmla="*/ 0 h 927927"/>
                <a:gd name="connsiteX5" fmla="*/ 8283359 w 8740403"/>
                <a:gd name="connsiteY5" fmla="*/ 0 h 927927"/>
                <a:gd name="connsiteX6" fmla="*/ 5537489 w 8740403"/>
                <a:gd name="connsiteY6" fmla="*/ 51020 h 927927"/>
                <a:gd name="connsiteX7" fmla="*/ 8740403 w 8740403"/>
                <a:gd name="connsiteY7" fmla="*/ 463964 h 927927"/>
                <a:gd name="connsiteX0" fmla="*/ 8504714 w 8740403"/>
                <a:gd name="connsiteY0" fmla="*/ 927927 h 927927"/>
                <a:gd name="connsiteX1" fmla="*/ 44396 w 8740403"/>
                <a:gd name="connsiteY1" fmla="*/ 927927 h 927927"/>
                <a:gd name="connsiteX2" fmla="*/ 3246234 w 8740403"/>
                <a:gd name="connsiteY2" fmla="*/ 463964 h 927927"/>
                <a:gd name="connsiteX3" fmla="*/ 43320 w 8740403"/>
                <a:gd name="connsiteY3" fmla="*/ 51020 h 927927"/>
                <a:gd name="connsiteX4" fmla="*/ 445729 w 8740403"/>
                <a:gd name="connsiteY4" fmla="*/ 0 h 927927"/>
                <a:gd name="connsiteX5" fmla="*/ 8283359 w 8740403"/>
                <a:gd name="connsiteY5" fmla="*/ 0 h 927927"/>
                <a:gd name="connsiteX6" fmla="*/ 5537489 w 8740403"/>
                <a:gd name="connsiteY6" fmla="*/ 51020 h 927927"/>
                <a:gd name="connsiteX7" fmla="*/ 8740403 w 8740403"/>
                <a:gd name="connsiteY7" fmla="*/ 463964 h 927927"/>
                <a:gd name="connsiteX0" fmla="*/ 8504714 w 8740403"/>
                <a:gd name="connsiteY0" fmla="*/ 927927 h 927927"/>
                <a:gd name="connsiteX1" fmla="*/ 44396 w 8740403"/>
                <a:gd name="connsiteY1" fmla="*/ 927927 h 927927"/>
                <a:gd name="connsiteX2" fmla="*/ 3246234 w 8740403"/>
                <a:gd name="connsiteY2" fmla="*/ 463964 h 927927"/>
                <a:gd name="connsiteX3" fmla="*/ 43320 w 8740403"/>
                <a:gd name="connsiteY3" fmla="*/ 51020 h 927927"/>
                <a:gd name="connsiteX4" fmla="*/ 445729 w 8740403"/>
                <a:gd name="connsiteY4" fmla="*/ 0 h 927927"/>
                <a:gd name="connsiteX5" fmla="*/ 4732673 w 8740403"/>
                <a:gd name="connsiteY5" fmla="*/ 0 h 927927"/>
                <a:gd name="connsiteX6" fmla="*/ 5537489 w 8740403"/>
                <a:gd name="connsiteY6" fmla="*/ 51020 h 927927"/>
                <a:gd name="connsiteX7" fmla="*/ 8740403 w 8740403"/>
                <a:gd name="connsiteY7" fmla="*/ 463964 h 927927"/>
                <a:gd name="connsiteX0" fmla="*/ 6665321 w 8740403"/>
                <a:gd name="connsiteY0" fmla="*/ 927927 h 927927"/>
                <a:gd name="connsiteX1" fmla="*/ 44396 w 8740403"/>
                <a:gd name="connsiteY1" fmla="*/ 927927 h 927927"/>
                <a:gd name="connsiteX2" fmla="*/ 3246234 w 8740403"/>
                <a:gd name="connsiteY2" fmla="*/ 463964 h 927927"/>
                <a:gd name="connsiteX3" fmla="*/ 43320 w 8740403"/>
                <a:gd name="connsiteY3" fmla="*/ 51020 h 927927"/>
                <a:gd name="connsiteX4" fmla="*/ 445729 w 8740403"/>
                <a:gd name="connsiteY4" fmla="*/ 0 h 927927"/>
                <a:gd name="connsiteX5" fmla="*/ 4732673 w 8740403"/>
                <a:gd name="connsiteY5" fmla="*/ 0 h 927927"/>
                <a:gd name="connsiteX6" fmla="*/ 5537489 w 8740403"/>
                <a:gd name="connsiteY6" fmla="*/ 51020 h 927927"/>
                <a:gd name="connsiteX7" fmla="*/ 8740403 w 8740403"/>
                <a:gd name="connsiteY7" fmla="*/ 463964 h 927927"/>
                <a:gd name="connsiteX0" fmla="*/ 6665326 w 8740408"/>
                <a:gd name="connsiteY0" fmla="*/ 927927 h 927927"/>
                <a:gd name="connsiteX1" fmla="*/ 44401 w 8740408"/>
                <a:gd name="connsiteY1" fmla="*/ 927927 h 927927"/>
                <a:gd name="connsiteX2" fmla="*/ 3246239 w 8740408"/>
                <a:gd name="connsiteY2" fmla="*/ 463964 h 927927"/>
                <a:gd name="connsiteX3" fmla="*/ 43323 w 8740408"/>
                <a:gd name="connsiteY3" fmla="*/ 51020 h 927927"/>
                <a:gd name="connsiteX4" fmla="*/ 445734 w 8740408"/>
                <a:gd name="connsiteY4" fmla="*/ 0 h 927927"/>
                <a:gd name="connsiteX5" fmla="*/ 4732678 w 8740408"/>
                <a:gd name="connsiteY5" fmla="*/ 0 h 927927"/>
                <a:gd name="connsiteX6" fmla="*/ 5537494 w 8740408"/>
                <a:gd name="connsiteY6" fmla="*/ 51020 h 927927"/>
                <a:gd name="connsiteX7" fmla="*/ 8740408 w 8740408"/>
                <a:gd name="connsiteY7" fmla="*/ 463964 h 927927"/>
                <a:gd name="connsiteX0" fmla="*/ 6665326 w 8740408"/>
                <a:gd name="connsiteY0" fmla="*/ 927927 h 927927"/>
                <a:gd name="connsiteX1" fmla="*/ 44401 w 8740408"/>
                <a:gd name="connsiteY1" fmla="*/ 927927 h 927927"/>
                <a:gd name="connsiteX2" fmla="*/ 1230999 w 8740408"/>
                <a:gd name="connsiteY2" fmla="*/ 463964 h 927927"/>
                <a:gd name="connsiteX3" fmla="*/ 43323 w 8740408"/>
                <a:gd name="connsiteY3" fmla="*/ 51020 h 927927"/>
                <a:gd name="connsiteX4" fmla="*/ 445734 w 8740408"/>
                <a:gd name="connsiteY4" fmla="*/ 0 h 927927"/>
                <a:gd name="connsiteX5" fmla="*/ 4732678 w 8740408"/>
                <a:gd name="connsiteY5" fmla="*/ 0 h 927927"/>
                <a:gd name="connsiteX6" fmla="*/ 5537494 w 8740408"/>
                <a:gd name="connsiteY6" fmla="*/ 51020 h 927927"/>
                <a:gd name="connsiteX7" fmla="*/ 8740408 w 8740408"/>
                <a:gd name="connsiteY7" fmla="*/ 463964 h 927927"/>
                <a:gd name="connsiteX0" fmla="*/ 6665326 w 8740408"/>
                <a:gd name="connsiteY0" fmla="*/ 927927 h 927927"/>
                <a:gd name="connsiteX1" fmla="*/ 44401 w 8740408"/>
                <a:gd name="connsiteY1" fmla="*/ 927927 h 927927"/>
                <a:gd name="connsiteX2" fmla="*/ 1230999 w 8740408"/>
                <a:gd name="connsiteY2" fmla="*/ 463964 h 927927"/>
                <a:gd name="connsiteX3" fmla="*/ 43323 w 8740408"/>
                <a:gd name="connsiteY3" fmla="*/ 51020 h 927927"/>
                <a:gd name="connsiteX4" fmla="*/ 445734 w 8740408"/>
                <a:gd name="connsiteY4" fmla="*/ 0 h 927927"/>
                <a:gd name="connsiteX5" fmla="*/ 4732678 w 8740408"/>
                <a:gd name="connsiteY5" fmla="*/ 0 h 927927"/>
                <a:gd name="connsiteX6" fmla="*/ 5537494 w 8740408"/>
                <a:gd name="connsiteY6" fmla="*/ 51020 h 927927"/>
                <a:gd name="connsiteX7" fmla="*/ 8740408 w 8740408"/>
                <a:gd name="connsiteY7" fmla="*/ 463964 h 927927"/>
                <a:gd name="connsiteX0" fmla="*/ 6665326 w 8740408"/>
                <a:gd name="connsiteY0" fmla="*/ 927927 h 927927"/>
                <a:gd name="connsiteX1" fmla="*/ 44401 w 8740408"/>
                <a:gd name="connsiteY1" fmla="*/ 927927 h 927927"/>
                <a:gd name="connsiteX2" fmla="*/ 1230999 w 8740408"/>
                <a:gd name="connsiteY2" fmla="*/ 463964 h 927927"/>
                <a:gd name="connsiteX3" fmla="*/ 43323 w 8740408"/>
                <a:gd name="connsiteY3" fmla="*/ 51020 h 927927"/>
                <a:gd name="connsiteX4" fmla="*/ 445734 w 8740408"/>
                <a:gd name="connsiteY4" fmla="*/ 0 h 927927"/>
                <a:gd name="connsiteX5" fmla="*/ 4732678 w 8740408"/>
                <a:gd name="connsiteY5" fmla="*/ 0 h 927927"/>
                <a:gd name="connsiteX6" fmla="*/ 5537494 w 8740408"/>
                <a:gd name="connsiteY6" fmla="*/ 51020 h 927927"/>
                <a:gd name="connsiteX7" fmla="*/ 8740408 w 8740408"/>
                <a:gd name="connsiteY7" fmla="*/ 463964 h 927927"/>
                <a:gd name="connsiteX0" fmla="*/ 6631873 w 8706955"/>
                <a:gd name="connsiteY0" fmla="*/ 927927 h 927927"/>
                <a:gd name="connsiteX1" fmla="*/ 10948 w 8706955"/>
                <a:gd name="connsiteY1" fmla="*/ 927927 h 927927"/>
                <a:gd name="connsiteX2" fmla="*/ 1197546 w 8706955"/>
                <a:gd name="connsiteY2" fmla="*/ 463964 h 927927"/>
                <a:gd name="connsiteX3" fmla="*/ 9870 w 8706955"/>
                <a:gd name="connsiteY3" fmla="*/ 51020 h 927927"/>
                <a:gd name="connsiteX4" fmla="*/ 412281 w 8706955"/>
                <a:gd name="connsiteY4" fmla="*/ 0 h 927927"/>
                <a:gd name="connsiteX5" fmla="*/ 4699225 w 8706955"/>
                <a:gd name="connsiteY5" fmla="*/ 0 h 927927"/>
                <a:gd name="connsiteX6" fmla="*/ 5504041 w 8706955"/>
                <a:gd name="connsiteY6" fmla="*/ 51020 h 927927"/>
                <a:gd name="connsiteX7" fmla="*/ 8706955 w 8706955"/>
                <a:gd name="connsiteY7" fmla="*/ 463964 h 927927"/>
                <a:gd name="connsiteX0" fmla="*/ 6636728 w 8711810"/>
                <a:gd name="connsiteY0" fmla="*/ 927927 h 927927"/>
                <a:gd name="connsiteX1" fmla="*/ 15803 w 8711810"/>
                <a:gd name="connsiteY1" fmla="*/ 927927 h 927927"/>
                <a:gd name="connsiteX2" fmla="*/ 1202401 w 8711810"/>
                <a:gd name="connsiteY2" fmla="*/ 463964 h 927927"/>
                <a:gd name="connsiteX3" fmla="*/ 14725 w 8711810"/>
                <a:gd name="connsiteY3" fmla="*/ 51020 h 927927"/>
                <a:gd name="connsiteX4" fmla="*/ 417136 w 8711810"/>
                <a:gd name="connsiteY4" fmla="*/ 0 h 927927"/>
                <a:gd name="connsiteX5" fmla="*/ 4704080 w 8711810"/>
                <a:gd name="connsiteY5" fmla="*/ 0 h 927927"/>
                <a:gd name="connsiteX6" fmla="*/ 5508896 w 8711810"/>
                <a:gd name="connsiteY6" fmla="*/ 51020 h 927927"/>
                <a:gd name="connsiteX7" fmla="*/ 8711810 w 8711810"/>
                <a:gd name="connsiteY7" fmla="*/ 463964 h 927927"/>
                <a:gd name="connsiteX0" fmla="*/ 6638067 w 8713149"/>
                <a:gd name="connsiteY0" fmla="*/ 927927 h 927927"/>
                <a:gd name="connsiteX1" fmla="*/ 17142 w 8713149"/>
                <a:gd name="connsiteY1" fmla="*/ 927927 h 927927"/>
                <a:gd name="connsiteX2" fmla="*/ 1203740 w 8713149"/>
                <a:gd name="connsiteY2" fmla="*/ 463964 h 927927"/>
                <a:gd name="connsiteX3" fmla="*/ 16064 w 8713149"/>
                <a:gd name="connsiteY3" fmla="*/ 51020 h 927927"/>
                <a:gd name="connsiteX4" fmla="*/ 165285 w 8713149"/>
                <a:gd name="connsiteY4" fmla="*/ 0 h 927927"/>
                <a:gd name="connsiteX5" fmla="*/ 4705419 w 8713149"/>
                <a:gd name="connsiteY5" fmla="*/ 0 h 927927"/>
                <a:gd name="connsiteX6" fmla="*/ 5510235 w 8713149"/>
                <a:gd name="connsiteY6" fmla="*/ 51020 h 927927"/>
                <a:gd name="connsiteX7" fmla="*/ 8713149 w 8713149"/>
                <a:gd name="connsiteY7" fmla="*/ 463964 h 927927"/>
                <a:gd name="connsiteX0" fmla="*/ 6638067 w 8713149"/>
                <a:gd name="connsiteY0" fmla="*/ 927927 h 927927"/>
                <a:gd name="connsiteX1" fmla="*/ 17142 w 8713149"/>
                <a:gd name="connsiteY1" fmla="*/ 927927 h 927927"/>
                <a:gd name="connsiteX2" fmla="*/ 1203740 w 8713149"/>
                <a:gd name="connsiteY2" fmla="*/ 463964 h 927927"/>
                <a:gd name="connsiteX3" fmla="*/ 16064 w 8713149"/>
                <a:gd name="connsiteY3" fmla="*/ 51020 h 927927"/>
                <a:gd name="connsiteX4" fmla="*/ 165285 w 8713149"/>
                <a:gd name="connsiteY4" fmla="*/ 0 h 927927"/>
                <a:gd name="connsiteX5" fmla="*/ 4705419 w 8713149"/>
                <a:gd name="connsiteY5" fmla="*/ 0 h 927927"/>
                <a:gd name="connsiteX6" fmla="*/ 7525473 w 8713149"/>
                <a:gd name="connsiteY6" fmla="*/ 51020 h 927927"/>
                <a:gd name="connsiteX7" fmla="*/ 8713149 w 8713149"/>
                <a:gd name="connsiteY7" fmla="*/ 463964 h 927927"/>
                <a:gd name="connsiteX0" fmla="*/ 6638067 w 8713149"/>
                <a:gd name="connsiteY0" fmla="*/ 927927 h 927927"/>
                <a:gd name="connsiteX1" fmla="*/ 17142 w 8713149"/>
                <a:gd name="connsiteY1" fmla="*/ 927927 h 927927"/>
                <a:gd name="connsiteX2" fmla="*/ 1203740 w 8713149"/>
                <a:gd name="connsiteY2" fmla="*/ 463964 h 927927"/>
                <a:gd name="connsiteX3" fmla="*/ 16064 w 8713149"/>
                <a:gd name="connsiteY3" fmla="*/ 51020 h 927927"/>
                <a:gd name="connsiteX4" fmla="*/ 165285 w 8713149"/>
                <a:gd name="connsiteY4" fmla="*/ 0 h 927927"/>
                <a:gd name="connsiteX5" fmla="*/ 4705419 w 8713149"/>
                <a:gd name="connsiteY5" fmla="*/ 0 h 927927"/>
                <a:gd name="connsiteX6" fmla="*/ 7525473 w 8713149"/>
                <a:gd name="connsiteY6" fmla="*/ 51020 h 927927"/>
                <a:gd name="connsiteX7" fmla="*/ 8713149 w 8713149"/>
                <a:gd name="connsiteY7" fmla="*/ 463964 h 927927"/>
                <a:gd name="connsiteX0" fmla="*/ 6638067 w 8713149"/>
                <a:gd name="connsiteY0" fmla="*/ 927927 h 927927"/>
                <a:gd name="connsiteX1" fmla="*/ 17142 w 8713149"/>
                <a:gd name="connsiteY1" fmla="*/ 927927 h 927927"/>
                <a:gd name="connsiteX2" fmla="*/ 1203740 w 8713149"/>
                <a:gd name="connsiteY2" fmla="*/ 463964 h 927927"/>
                <a:gd name="connsiteX3" fmla="*/ 16064 w 8713149"/>
                <a:gd name="connsiteY3" fmla="*/ 51020 h 927927"/>
                <a:gd name="connsiteX4" fmla="*/ 165285 w 8713149"/>
                <a:gd name="connsiteY4" fmla="*/ 0 h 927927"/>
                <a:gd name="connsiteX5" fmla="*/ 4705419 w 8713149"/>
                <a:gd name="connsiteY5" fmla="*/ 0 h 927927"/>
                <a:gd name="connsiteX6" fmla="*/ 7525473 w 8713149"/>
                <a:gd name="connsiteY6" fmla="*/ 51020 h 927927"/>
                <a:gd name="connsiteX7" fmla="*/ 8713149 w 8713149"/>
                <a:gd name="connsiteY7" fmla="*/ 463964 h 927927"/>
                <a:gd name="connsiteX0" fmla="*/ 6638067 w 8713149"/>
                <a:gd name="connsiteY0" fmla="*/ 927927 h 927927"/>
                <a:gd name="connsiteX1" fmla="*/ 17142 w 8713149"/>
                <a:gd name="connsiteY1" fmla="*/ 927927 h 927927"/>
                <a:gd name="connsiteX2" fmla="*/ 1203740 w 8713149"/>
                <a:gd name="connsiteY2" fmla="*/ 463964 h 927927"/>
                <a:gd name="connsiteX3" fmla="*/ 16064 w 8713149"/>
                <a:gd name="connsiteY3" fmla="*/ 51020 h 927927"/>
                <a:gd name="connsiteX4" fmla="*/ 165285 w 8713149"/>
                <a:gd name="connsiteY4" fmla="*/ 0 h 927927"/>
                <a:gd name="connsiteX5" fmla="*/ 4705419 w 8713149"/>
                <a:gd name="connsiteY5" fmla="*/ 0 h 927927"/>
                <a:gd name="connsiteX6" fmla="*/ 7525473 w 8713149"/>
                <a:gd name="connsiteY6" fmla="*/ 51020 h 927927"/>
                <a:gd name="connsiteX7" fmla="*/ 8713149 w 8713149"/>
                <a:gd name="connsiteY7" fmla="*/ 463964 h 927927"/>
                <a:gd name="connsiteX0" fmla="*/ 6638067 w 8713149"/>
                <a:gd name="connsiteY0" fmla="*/ 927927 h 927927"/>
                <a:gd name="connsiteX1" fmla="*/ 17142 w 8713149"/>
                <a:gd name="connsiteY1" fmla="*/ 927927 h 927927"/>
                <a:gd name="connsiteX2" fmla="*/ 1203740 w 8713149"/>
                <a:gd name="connsiteY2" fmla="*/ 463964 h 927927"/>
                <a:gd name="connsiteX3" fmla="*/ 16064 w 8713149"/>
                <a:gd name="connsiteY3" fmla="*/ 51020 h 927927"/>
                <a:gd name="connsiteX4" fmla="*/ 165285 w 8713149"/>
                <a:gd name="connsiteY4" fmla="*/ 0 h 927927"/>
                <a:gd name="connsiteX5" fmla="*/ 7227038 w 8713149"/>
                <a:gd name="connsiteY5" fmla="*/ 0 h 927927"/>
                <a:gd name="connsiteX6" fmla="*/ 7525473 w 8713149"/>
                <a:gd name="connsiteY6" fmla="*/ 51020 h 927927"/>
                <a:gd name="connsiteX7" fmla="*/ 8713149 w 8713149"/>
                <a:gd name="connsiteY7" fmla="*/ 463964 h 927927"/>
                <a:gd name="connsiteX0" fmla="*/ 7944353 w 8713149"/>
                <a:gd name="connsiteY0" fmla="*/ 927927 h 927927"/>
                <a:gd name="connsiteX1" fmla="*/ 17142 w 8713149"/>
                <a:gd name="connsiteY1" fmla="*/ 927927 h 927927"/>
                <a:gd name="connsiteX2" fmla="*/ 1203740 w 8713149"/>
                <a:gd name="connsiteY2" fmla="*/ 463964 h 927927"/>
                <a:gd name="connsiteX3" fmla="*/ 16064 w 8713149"/>
                <a:gd name="connsiteY3" fmla="*/ 51020 h 927927"/>
                <a:gd name="connsiteX4" fmla="*/ 165285 w 8713149"/>
                <a:gd name="connsiteY4" fmla="*/ 0 h 927927"/>
                <a:gd name="connsiteX5" fmla="*/ 7227038 w 8713149"/>
                <a:gd name="connsiteY5" fmla="*/ 0 h 927927"/>
                <a:gd name="connsiteX6" fmla="*/ 7525473 w 8713149"/>
                <a:gd name="connsiteY6" fmla="*/ 51020 h 927927"/>
                <a:gd name="connsiteX7" fmla="*/ 8713149 w 8713149"/>
                <a:gd name="connsiteY7" fmla="*/ 463964 h 927927"/>
                <a:gd name="connsiteX0" fmla="*/ 7944353 w 8713149"/>
                <a:gd name="connsiteY0" fmla="*/ 927927 h 927927"/>
                <a:gd name="connsiteX1" fmla="*/ 17142 w 8713149"/>
                <a:gd name="connsiteY1" fmla="*/ 927927 h 927927"/>
                <a:gd name="connsiteX2" fmla="*/ 1203740 w 8713149"/>
                <a:gd name="connsiteY2" fmla="*/ 463964 h 927927"/>
                <a:gd name="connsiteX3" fmla="*/ 16065 w 8713149"/>
                <a:gd name="connsiteY3" fmla="*/ 51020 h 927927"/>
                <a:gd name="connsiteX4" fmla="*/ 165285 w 8713149"/>
                <a:gd name="connsiteY4" fmla="*/ 0 h 927927"/>
                <a:gd name="connsiteX5" fmla="*/ 7227038 w 8713149"/>
                <a:gd name="connsiteY5" fmla="*/ 0 h 927927"/>
                <a:gd name="connsiteX6" fmla="*/ 7525473 w 8713149"/>
                <a:gd name="connsiteY6" fmla="*/ 51020 h 927927"/>
                <a:gd name="connsiteX7" fmla="*/ 8713149 w 8713149"/>
                <a:gd name="connsiteY7" fmla="*/ 463964 h 927927"/>
                <a:gd name="connsiteX0" fmla="*/ 7944353 w 8713149"/>
                <a:gd name="connsiteY0" fmla="*/ 927927 h 927927"/>
                <a:gd name="connsiteX1" fmla="*/ 17142 w 8713149"/>
                <a:gd name="connsiteY1" fmla="*/ 927927 h 927927"/>
                <a:gd name="connsiteX2" fmla="*/ 1200038 w 8713149"/>
                <a:gd name="connsiteY2" fmla="*/ 463964 h 927927"/>
                <a:gd name="connsiteX3" fmla="*/ 16065 w 8713149"/>
                <a:gd name="connsiteY3" fmla="*/ 51020 h 927927"/>
                <a:gd name="connsiteX4" fmla="*/ 165285 w 8713149"/>
                <a:gd name="connsiteY4" fmla="*/ 0 h 927927"/>
                <a:gd name="connsiteX5" fmla="*/ 7227038 w 8713149"/>
                <a:gd name="connsiteY5" fmla="*/ 0 h 927927"/>
                <a:gd name="connsiteX6" fmla="*/ 7525473 w 8713149"/>
                <a:gd name="connsiteY6" fmla="*/ 51020 h 927927"/>
                <a:gd name="connsiteX7" fmla="*/ 8713149 w 8713149"/>
                <a:gd name="connsiteY7" fmla="*/ 463964 h 927927"/>
                <a:gd name="connsiteX0" fmla="*/ 7944353 w 8713149"/>
                <a:gd name="connsiteY0" fmla="*/ 927927 h 927927"/>
                <a:gd name="connsiteX1" fmla="*/ 17142 w 8713149"/>
                <a:gd name="connsiteY1" fmla="*/ 927927 h 927927"/>
                <a:gd name="connsiteX2" fmla="*/ 1200038 w 8713149"/>
                <a:gd name="connsiteY2" fmla="*/ 463964 h 927927"/>
                <a:gd name="connsiteX3" fmla="*/ 16065 w 8713149"/>
                <a:gd name="connsiteY3" fmla="*/ 51020 h 927927"/>
                <a:gd name="connsiteX4" fmla="*/ 165285 w 8713149"/>
                <a:gd name="connsiteY4" fmla="*/ 0 h 927927"/>
                <a:gd name="connsiteX5" fmla="*/ 7227038 w 8713149"/>
                <a:gd name="connsiteY5" fmla="*/ 0 h 927927"/>
                <a:gd name="connsiteX6" fmla="*/ 7525473 w 8713149"/>
                <a:gd name="connsiteY6" fmla="*/ 51020 h 927927"/>
                <a:gd name="connsiteX7" fmla="*/ 8713149 w 8713149"/>
                <a:gd name="connsiteY7" fmla="*/ 463964 h 927927"/>
                <a:gd name="connsiteX0" fmla="*/ 7944353 w 8713149"/>
                <a:gd name="connsiteY0" fmla="*/ 927927 h 927927"/>
                <a:gd name="connsiteX1" fmla="*/ 17142 w 8713149"/>
                <a:gd name="connsiteY1" fmla="*/ 927927 h 927927"/>
                <a:gd name="connsiteX2" fmla="*/ 1200038 w 8713149"/>
                <a:gd name="connsiteY2" fmla="*/ 463964 h 927927"/>
                <a:gd name="connsiteX3" fmla="*/ 16065 w 8713149"/>
                <a:gd name="connsiteY3" fmla="*/ 51020 h 927927"/>
                <a:gd name="connsiteX4" fmla="*/ 165285 w 8713149"/>
                <a:gd name="connsiteY4" fmla="*/ 0 h 927927"/>
                <a:gd name="connsiteX5" fmla="*/ 7227038 w 8713149"/>
                <a:gd name="connsiteY5" fmla="*/ 0 h 927927"/>
                <a:gd name="connsiteX6" fmla="*/ 7525473 w 8713149"/>
                <a:gd name="connsiteY6" fmla="*/ 51020 h 927927"/>
                <a:gd name="connsiteX7" fmla="*/ 8713149 w 8713149"/>
                <a:gd name="connsiteY7" fmla="*/ 463964 h 927927"/>
                <a:gd name="connsiteX0" fmla="*/ 7944283 w 8713079"/>
                <a:gd name="connsiteY0" fmla="*/ 927927 h 927927"/>
                <a:gd name="connsiteX1" fmla="*/ 17072 w 8713079"/>
                <a:gd name="connsiteY1" fmla="*/ 927927 h 927927"/>
                <a:gd name="connsiteX2" fmla="*/ 1199968 w 8713079"/>
                <a:gd name="connsiteY2" fmla="*/ 463964 h 927927"/>
                <a:gd name="connsiteX3" fmla="*/ 15995 w 8713079"/>
                <a:gd name="connsiteY3" fmla="*/ 51020 h 927927"/>
                <a:gd name="connsiteX4" fmla="*/ 165215 w 8713079"/>
                <a:gd name="connsiteY4" fmla="*/ 0 h 927927"/>
                <a:gd name="connsiteX5" fmla="*/ 7226968 w 8713079"/>
                <a:gd name="connsiteY5" fmla="*/ 0 h 927927"/>
                <a:gd name="connsiteX6" fmla="*/ 7525403 w 8713079"/>
                <a:gd name="connsiteY6" fmla="*/ 51020 h 927927"/>
                <a:gd name="connsiteX7" fmla="*/ 8713079 w 8713079"/>
                <a:gd name="connsiteY7" fmla="*/ 463964 h 927927"/>
                <a:gd name="connsiteX0" fmla="*/ 7944302 w 8713098"/>
                <a:gd name="connsiteY0" fmla="*/ 927927 h 927927"/>
                <a:gd name="connsiteX1" fmla="*/ 17091 w 8713098"/>
                <a:gd name="connsiteY1" fmla="*/ 927927 h 927927"/>
                <a:gd name="connsiteX2" fmla="*/ 1199987 w 8713098"/>
                <a:gd name="connsiteY2" fmla="*/ 463964 h 927927"/>
                <a:gd name="connsiteX3" fmla="*/ 16014 w 8713098"/>
                <a:gd name="connsiteY3" fmla="*/ 51020 h 927927"/>
                <a:gd name="connsiteX4" fmla="*/ 165234 w 8713098"/>
                <a:gd name="connsiteY4" fmla="*/ 0 h 927927"/>
                <a:gd name="connsiteX5" fmla="*/ 7226987 w 8713098"/>
                <a:gd name="connsiteY5" fmla="*/ 0 h 927927"/>
                <a:gd name="connsiteX6" fmla="*/ 7525422 w 8713098"/>
                <a:gd name="connsiteY6" fmla="*/ 51020 h 927927"/>
                <a:gd name="connsiteX7" fmla="*/ 8713098 w 8713098"/>
                <a:gd name="connsiteY7" fmla="*/ 463964 h 927927"/>
                <a:gd name="connsiteX0" fmla="*/ 7944302 w 8713098"/>
                <a:gd name="connsiteY0" fmla="*/ 927927 h 927927"/>
                <a:gd name="connsiteX1" fmla="*/ 17091 w 8713098"/>
                <a:gd name="connsiteY1" fmla="*/ 927927 h 927927"/>
                <a:gd name="connsiteX2" fmla="*/ 1199987 w 8713098"/>
                <a:gd name="connsiteY2" fmla="*/ 463964 h 927927"/>
                <a:gd name="connsiteX3" fmla="*/ 16014 w 8713098"/>
                <a:gd name="connsiteY3" fmla="*/ 51020 h 927927"/>
                <a:gd name="connsiteX4" fmla="*/ 164761 w 8713098"/>
                <a:gd name="connsiteY4" fmla="*/ 0 h 927927"/>
                <a:gd name="connsiteX5" fmla="*/ 7226987 w 8713098"/>
                <a:gd name="connsiteY5" fmla="*/ 0 h 927927"/>
                <a:gd name="connsiteX6" fmla="*/ 7525422 w 8713098"/>
                <a:gd name="connsiteY6" fmla="*/ 51020 h 927927"/>
                <a:gd name="connsiteX7" fmla="*/ 8713098 w 8713098"/>
                <a:gd name="connsiteY7" fmla="*/ 463964 h 927927"/>
                <a:gd name="connsiteX0" fmla="*/ 7944302 w 8713098"/>
                <a:gd name="connsiteY0" fmla="*/ 927927 h 927927"/>
                <a:gd name="connsiteX1" fmla="*/ 17091 w 8713098"/>
                <a:gd name="connsiteY1" fmla="*/ 927927 h 927927"/>
                <a:gd name="connsiteX2" fmla="*/ 1199987 w 8713098"/>
                <a:gd name="connsiteY2" fmla="*/ 463964 h 927927"/>
                <a:gd name="connsiteX3" fmla="*/ 16014 w 8713098"/>
                <a:gd name="connsiteY3" fmla="*/ 51020 h 927927"/>
                <a:gd name="connsiteX4" fmla="*/ 164761 w 8713098"/>
                <a:gd name="connsiteY4" fmla="*/ 0 h 927927"/>
                <a:gd name="connsiteX5" fmla="*/ 7226987 w 8713098"/>
                <a:gd name="connsiteY5" fmla="*/ 0 h 927927"/>
                <a:gd name="connsiteX6" fmla="*/ 7529125 w 8713098"/>
                <a:gd name="connsiteY6" fmla="*/ 51020 h 927927"/>
                <a:gd name="connsiteX7" fmla="*/ 8713098 w 8713098"/>
                <a:gd name="connsiteY7" fmla="*/ 463964 h 927927"/>
                <a:gd name="connsiteX0" fmla="*/ 7944302 w 8713098"/>
                <a:gd name="connsiteY0" fmla="*/ 927927 h 927927"/>
                <a:gd name="connsiteX1" fmla="*/ 17091 w 8713098"/>
                <a:gd name="connsiteY1" fmla="*/ 927927 h 927927"/>
                <a:gd name="connsiteX2" fmla="*/ 1199987 w 8713098"/>
                <a:gd name="connsiteY2" fmla="*/ 463964 h 927927"/>
                <a:gd name="connsiteX3" fmla="*/ 16014 w 8713098"/>
                <a:gd name="connsiteY3" fmla="*/ 51020 h 927927"/>
                <a:gd name="connsiteX4" fmla="*/ 164761 w 8713098"/>
                <a:gd name="connsiteY4" fmla="*/ 0 h 927927"/>
                <a:gd name="connsiteX5" fmla="*/ 7226987 w 8713098"/>
                <a:gd name="connsiteY5" fmla="*/ 0 h 927927"/>
                <a:gd name="connsiteX6" fmla="*/ 7529125 w 8713098"/>
                <a:gd name="connsiteY6" fmla="*/ 51020 h 927927"/>
                <a:gd name="connsiteX7" fmla="*/ 8713098 w 8713098"/>
                <a:gd name="connsiteY7" fmla="*/ 463964 h 927927"/>
                <a:gd name="connsiteX0" fmla="*/ 7944302 w 8713098"/>
                <a:gd name="connsiteY0" fmla="*/ 927927 h 927927"/>
                <a:gd name="connsiteX1" fmla="*/ 17091 w 8713098"/>
                <a:gd name="connsiteY1" fmla="*/ 927927 h 927927"/>
                <a:gd name="connsiteX2" fmla="*/ 1199987 w 8713098"/>
                <a:gd name="connsiteY2" fmla="*/ 463964 h 927927"/>
                <a:gd name="connsiteX3" fmla="*/ 16014 w 8713098"/>
                <a:gd name="connsiteY3" fmla="*/ 51020 h 927927"/>
                <a:gd name="connsiteX4" fmla="*/ 164761 w 8713098"/>
                <a:gd name="connsiteY4" fmla="*/ 0 h 927927"/>
                <a:gd name="connsiteX5" fmla="*/ 7226987 w 8713098"/>
                <a:gd name="connsiteY5" fmla="*/ 0 h 927927"/>
                <a:gd name="connsiteX6" fmla="*/ 7529125 w 8713098"/>
                <a:gd name="connsiteY6" fmla="*/ 51020 h 927927"/>
                <a:gd name="connsiteX7" fmla="*/ 8713098 w 8713098"/>
                <a:gd name="connsiteY7" fmla="*/ 463964 h 927927"/>
                <a:gd name="connsiteX0" fmla="*/ 7944302 w 8713098"/>
                <a:gd name="connsiteY0" fmla="*/ 927927 h 927927"/>
                <a:gd name="connsiteX1" fmla="*/ 17091 w 8713098"/>
                <a:gd name="connsiteY1" fmla="*/ 927927 h 927927"/>
                <a:gd name="connsiteX2" fmla="*/ 1199987 w 8713098"/>
                <a:gd name="connsiteY2" fmla="*/ 463964 h 927927"/>
                <a:gd name="connsiteX3" fmla="*/ 16014 w 8713098"/>
                <a:gd name="connsiteY3" fmla="*/ 51020 h 927927"/>
                <a:gd name="connsiteX4" fmla="*/ 164761 w 8713098"/>
                <a:gd name="connsiteY4" fmla="*/ 0 h 927927"/>
                <a:gd name="connsiteX5" fmla="*/ 7226987 w 8713098"/>
                <a:gd name="connsiteY5" fmla="*/ 0 h 927927"/>
                <a:gd name="connsiteX6" fmla="*/ 7529125 w 8713098"/>
                <a:gd name="connsiteY6" fmla="*/ 51020 h 927927"/>
                <a:gd name="connsiteX7" fmla="*/ 8713098 w 8713098"/>
                <a:gd name="connsiteY7" fmla="*/ 463964 h 927927"/>
                <a:gd name="connsiteX0" fmla="*/ 7944302 w 8713098"/>
                <a:gd name="connsiteY0" fmla="*/ 927927 h 927927"/>
                <a:gd name="connsiteX1" fmla="*/ 17091 w 8713098"/>
                <a:gd name="connsiteY1" fmla="*/ 927927 h 927927"/>
                <a:gd name="connsiteX2" fmla="*/ 1199987 w 8713098"/>
                <a:gd name="connsiteY2" fmla="*/ 463964 h 927927"/>
                <a:gd name="connsiteX3" fmla="*/ 16014 w 8713098"/>
                <a:gd name="connsiteY3" fmla="*/ 51020 h 927927"/>
                <a:gd name="connsiteX4" fmla="*/ 164761 w 8713098"/>
                <a:gd name="connsiteY4" fmla="*/ 0 h 927927"/>
                <a:gd name="connsiteX5" fmla="*/ 7231621 w 8713098"/>
                <a:gd name="connsiteY5" fmla="*/ 0 h 927927"/>
                <a:gd name="connsiteX6" fmla="*/ 7529125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199987 w 8713098"/>
                <a:gd name="connsiteY2" fmla="*/ 463964 h 927927"/>
                <a:gd name="connsiteX3" fmla="*/ 16014 w 8713098"/>
                <a:gd name="connsiteY3" fmla="*/ 51020 h 927927"/>
                <a:gd name="connsiteX4" fmla="*/ 164761 w 8713098"/>
                <a:gd name="connsiteY4" fmla="*/ 0 h 927927"/>
                <a:gd name="connsiteX5" fmla="*/ 7231621 w 8713098"/>
                <a:gd name="connsiteY5" fmla="*/ 0 h 927927"/>
                <a:gd name="connsiteX6" fmla="*/ 7529125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199987 w 8713098"/>
                <a:gd name="connsiteY2" fmla="*/ 463964 h 927927"/>
                <a:gd name="connsiteX3" fmla="*/ 16014 w 8713098"/>
                <a:gd name="connsiteY3" fmla="*/ 51020 h 927927"/>
                <a:gd name="connsiteX4" fmla="*/ 164761 w 8713098"/>
                <a:gd name="connsiteY4" fmla="*/ 0 h 927927"/>
                <a:gd name="connsiteX5" fmla="*/ 7231621 w 8713098"/>
                <a:gd name="connsiteY5" fmla="*/ 0 h 927927"/>
                <a:gd name="connsiteX6" fmla="*/ 7529125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199979 w 8713098"/>
                <a:gd name="connsiteY2" fmla="*/ 463964 h 927927"/>
                <a:gd name="connsiteX3" fmla="*/ 16014 w 8713098"/>
                <a:gd name="connsiteY3" fmla="*/ 51020 h 927927"/>
                <a:gd name="connsiteX4" fmla="*/ 164761 w 8713098"/>
                <a:gd name="connsiteY4" fmla="*/ 0 h 927927"/>
                <a:gd name="connsiteX5" fmla="*/ 7231621 w 8713098"/>
                <a:gd name="connsiteY5" fmla="*/ 0 h 927927"/>
                <a:gd name="connsiteX6" fmla="*/ 7529125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199979 w 8713098"/>
                <a:gd name="connsiteY2" fmla="*/ 463964 h 927927"/>
                <a:gd name="connsiteX3" fmla="*/ 16014 w 8713098"/>
                <a:gd name="connsiteY3" fmla="*/ 51020 h 927927"/>
                <a:gd name="connsiteX4" fmla="*/ 164761 w 8713098"/>
                <a:gd name="connsiteY4" fmla="*/ 0 h 927927"/>
                <a:gd name="connsiteX5" fmla="*/ 7231621 w 8713098"/>
                <a:gd name="connsiteY5" fmla="*/ 0 h 927927"/>
                <a:gd name="connsiteX6" fmla="*/ 7529125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199979 w 8713098"/>
                <a:gd name="connsiteY2" fmla="*/ 463964 h 927927"/>
                <a:gd name="connsiteX3" fmla="*/ 16014 w 8713098"/>
                <a:gd name="connsiteY3" fmla="*/ 51020 h 927927"/>
                <a:gd name="connsiteX4" fmla="*/ 164761 w 8713098"/>
                <a:gd name="connsiteY4" fmla="*/ 0 h 927927"/>
                <a:gd name="connsiteX5" fmla="*/ 7231621 w 8713098"/>
                <a:gd name="connsiteY5" fmla="*/ 0 h 927927"/>
                <a:gd name="connsiteX6" fmla="*/ 7529125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199979 w 8713098"/>
                <a:gd name="connsiteY2" fmla="*/ 463964 h 927927"/>
                <a:gd name="connsiteX3" fmla="*/ 16014 w 8713098"/>
                <a:gd name="connsiteY3" fmla="*/ 51020 h 927927"/>
                <a:gd name="connsiteX4" fmla="*/ 164761 w 8713098"/>
                <a:gd name="connsiteY4" fmla="*/ 0 h 927927"/>
                <a:gd name="connsiteX5" fmla="*/ 7231621 w 8713098"/>
                <a:gd name="connsiteY5" fmla="*/ 0 h 927927"/>
                <a:gd name="connsiteX6" fmla="*/ 7529125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199979 w 8713098"/>
                <a:gd name="connsiteY2" fmla="*/ 463964 h 927927"/>
                <a:gd name="connsiteX3" fmla="*/ 16014 w 8713098"/>
                <a:gd name="connsiteY3" fmla="*/ 51020 h 927927"/>
                <a:gd name="connsiteX4" fmla="*/ 164761 w 8713098"/>
                <a:gd name="connsiteY4" fmla="*/ 0 h 927927"/>
                <a:gd name="connsiteX5" fmla="*/ 7231621 w 8713098"/>
                <a:gd name="connsiteY5" fmla="*/ 0 h 927927"/>
                <a:gd name="connsiteX6" fmla="*/ 7529125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199979 w 8713098"/>
                <a:gd name="connsiteY2" fmla="*/ 463964 h 927927"/>
                <a:gd name="connsiteX3" fmla="*/ 16014 w 8713098"/>
                <a:gd name="connsiteY3" fmla="*/ 51020 h 927927"/>
                <a:gd name="connsiteX4" fmla="*/ 164765 w 8713098"/>
                <a:gd name="connsiteY4" fmla="*/ 0 h 927927"/>
                <a:gd name="connsiteX5" fmla="*/ 7231621 w 8713098"/>
                <a:gd name="connsiteY5" fmla="*/ 0 h 927927"/>
                <a:gd name="connsiteX6" fmla="*/ 7529125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199979 w 8713098"/>
                <a:gd name="connsiteY2" fmla="*/ 463964 h 927927"/>
                <a:gd name="connsiteX3" fmla="*/ 16014 w 8713098"/>
                <a:gd name="connsiteY3" fmla="*/ 51020 h 927927"/>
                <a:gd name="connsiteX4" fmla="*/ 164765 w 8713098"/>
                <a:gd name="connsiteY4" fmla="*/ 0 h 927927"/>
                <a:gd name="connsiteX5" fmla="*/ 7231621 w 8713098"/>
                <a:gd name="connsiteY5" fmla="*/ 0 h 927927"/>
                <a:gd name="connsiteX6" fmla="*/ 7529132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199979 w 8713098"/>
                <a:gd name="connsiteY2" fmla="*/ 463964 h 927927"/>
                <a:gd name="connsiteX3" fmla="*/ 16014 w 8713098"/>
                <a:gd name="connsiteY3" fmla="*/ 51020 h 927927"/>
                <a:gd name="connsiteX4" fmla="*/ 164765 w 8713098"/>
                <a:gd name="connsiteY4" fmla="*/ 0 h 927927"/>
                <a:gd name="connsiteX5" fmla="*/ 7231621 w 8713098"/>
                <a:gd name="connsiteY5" fmla="*/ 0 h 927927"/>
                <a:gd name="connsiteX6" fmla="*/ 7529132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199979 w 8713098"/>
                <a:gd name="connsiteY2" fmla="*/ 463964 h 927927"/>
                <a:gd name="connsiteX3" fmla="*/ 16014 w 8713098"/>
                <a:gd name="connsiteY3" fmla="*/ 51020 h 927927"/>
                <a:gd name="connsiteX4" fmla="*/ 164765 w 8713098"/>
                <a:gd name="connsiteY4" fmla="*/ 0 h 927927"/>
                <a:gd name="connsiteX5" fmla="*/ 7231621 w 8713098"/>
                <a:gd name="connsiteY5" fmla="*/ 0 h 927927"/>
                <a:gd name="connsiteX6" fmla="*/ 7529132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199979 w 8713098"/>
                <a:gd name="connsiteY2" fmla="*/ 463964 h 927927"/>
                <a:gd name="connsiteX3" fmla="*/ 16014 w 8713098"/>
                <a:gd name="connsiteY3" fmla="*/ 51020 h 927927"/>
                <a:gd name="connsiteX4" fmla="*/ 164765 w 8713098"/>
                <a:gd name="connsiteY4" fmla="*/ 0 h 927927"/>
                <a:gd name="connsiteX5" fmla="*/ 7231621 w 8713098"/>
                <a:gd name="connsiteY5" fmla="*/ 0 h 927927"/>
                <a:gd name="connsiteX6" fmla="*/ 7529132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199979 w 8713098"/>
                <a:gd name="connsiteY2" fmla="*/ 463964 h 927927"/>
                <a:gd name="connsiteX3" fmla="*/ 16014 w 8713098"/>
                <a:gd name="connsiteY3" fmla="*/ 51020 h 927927"/>
                <a:gd name="connsiteX4" fmla="*/ 164765 w 8713098"/>
                <a:gd name="connsiteY4" fmla="*/ 0 h 927927"/>
                <a:gd name="connsiteX5" fmla="*/ 7231630 w 8713098"/>
                <a:gd name="connsiteY5" fmla="*/ 0 h 927927"/>
                <a:gd name="connsiteX6" fmla="*/ 7529132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199979 w 8713098"/>
                <a:gd name="connsiteY2" fmla="*/ 463964 h 927927"/>
                <a:gd name="connsiteX3" fmla="*/ 16014 w 8713098"/>
                <a:gd name="connsiteY3" fmla="*/ 51020 h 927927"/>
                <a:gd name="connsiteX4" fmla="*/ 164765 w 8713098"/>
                <a:gd name="connsiteY4" fmla="*/ 0 h 927927"/>
                <a:gd name="connsiteX5" fmla="*/ 7231630 w 8713098"/>
                <a:gd name="connsiteY5" fmla="*/ 0 h 927927"/>
                <a:gd name="connsiteX6" fmla="*/ 7529132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199979 w 8713098"/>
                <a:gd name="connsiteY2" fmla="*/ 463964 h 927927"/>
                <a:gd name="connsiteX3" fmla="*/ 16014 w 8713098"/>
                <a:gd name="connsiteY3" fmla="*/ 49212 h 927927"/>
                <a:gd name="connsiteX4" fmla="*/ 164765 w 8713098"/>
                <a:gd name="connsiteY4" fmla="*/ 0 h 927927"/>
                <a:gd name="connsiteX5" fmla="*/ 7231630 w 8713098"/>
                <a:gd name="connsiteY5" fmla="*/ 0 h 927927"/>
                <a:gd name="connsiteX6" fmla="*/ 7529132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244703 w 8713098"/>
                <a:gd name="connsiteY2" fmla="*/ 463964 h 927927"/>
                <a:gd name="connsiteX3" fmla="*/ 16014 w 8713098"/>
                <a:gd name="connsiteY3" fmla="*/ 49212 h 927927"/>
                <a:gd name="connsiteX4" fmla="*/ 164765 w 8713098"/>
                <a:gd name="connsiteY4" fmla="*/ 0 h 927927"/>
                <a:gd name="connsiteX5" fmla="*/ 7231630 w 8713098"/>
                <a:gd name="connsiteY5" fmla="*/ 0 h 927927"/>
                <a:gd name="connsiteX6" fmla="*/ 7529132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244703 w 8713098"/>
                <a:gd name="connsiteY2" fmla="*/ 463964 h 927927"/>
                <a:gd name="connsiteX3" fmla="*/ 16014 w 8713098"/>
                <a:gd name="connsiteY3" fmla="*/ 49212 h 927927"/>
                <a:gd name="connsiteX4" fmla="*/ 164765 w 8713098"/>
                <a:gd name="connsiteY4" fmla="*/ 0 h 927927"/>
                <a:gd name="connsiteX5" fmla="*/ 7231630 w 8713098"/>
                <a:gd name="connsiteY5" fmla="*/ 0 h 927927"/>
                <a:gd name="connsiteX6" fmla="*/ 7529132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244703 w 8713098"/>
                <a:gd name="connsiteY2" fmla="*/ 463964 h 927927"/>
                <a:gd name="connsiteX3" fmla="*/ 16014 w 8713098"/>
                <a:gd name="connsiteY3" fmla="*/ 49212 h 927927"/>
                <a:gd name="connsiteX4" fmla="*/ 164765 w 8713098"/>
                <a:gd name="connsiteY4" fmla="*/ 0 h 927927"/>
                <a:gd name="connsiteX5" fmla="*/ 7231630 w 8713098"/>
                <a:gd name="connsiteY5" fmla="*/ 0 h 927927"/>
                <a:gd name="connsiteX6" fmla="*/ 7529132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244703 w 8713098"/>
                <a:gd name="connsiteY2" fmla="*/ 463964 h 927927"/>
                <a:gd name="connsiteX3" fmla="*/ 16014 w 8713098"/>
                <a:gd name="connsiteY3" fmla="*/ 49212 h 927927"/>
                <a:gd name="connsiteX4" fmla="*/ 164765 w 8713098"/>
                <a:gd name="connsiteY4" fmla="*/ 0 h 927927"/>
                <a:gd name="connsiteX5" fmla="*/ 7231630 w 8713098"/>
                <a:gd name="connsiteY5" fmla="*/ 0 h 927927"/>
                <a:gd name="connsiteX6" fmla="*/ 7529132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244703 w 8713098"/>
                <a:gd name="connsiteY2" fmla="*/ 463964 h 927927"/>
                <a:gd name="connsiteX3" fmla="*/ 16014 w 8713098"/>
                <a:gd name="connsiteY3" fmla="*/ 49212 h 927927"/>
                <a:gd name="connsiteX4" fmla="*/ 164765 w 8713098"/>
                <a:gd name="connsiteY4" fmla="*/ 0 h 927927"/>
                <a:gd name="connsiteX5" fmla="*/ 7231630 w 8713098"/>
                <a:gd name="connsiteY5" fmla="*/ 0 h 927927"/>
                <a:gd name="connsiteX6" fmla="*/ 7529132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244703 w 8713098"/>
                <a:gd name="connsiteY2" fmla="*/ 463964 h 927927"/>
                <a:gd name="connsiteX3" fmla="*/ 16014 w 8713098"/>
                <a:gd name="connsiteY3" fmla="*/ 49212 h 927927"/>
                <a:gd name="connsiteX4" fmla="*/ 164765 w 8713098"/>
                <a:gd name="connsiteY4" fmla="*/ 0 h 927927"/>
                <a:gd name="connsiteX5" fmla="*/ 7231630 w 8713098"/>
                <a:gd name="connsiteY5" fmla="*/ 0 h 927927"/>
                <a:gd name="connsiteX6" fmla="*/ 7529132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244703 w 8713098"/>
                <a:gd name="connsiteY2" fmla="*/ 463964 h 927927"/>
                <a:gd name="connsiteX3" fmla="*/ 16014 w 8713098"/>
                <a:gd name="connsiteY3" fmla="*/ 49212 h 927927"/>
                <a:gd name="connsiteX4" fmla="*/ 164765 w 8713098"/>
                <a:gd name="connsiteY4" fmla="*/ 0 h 927927"/>
                <a:gd name="connsiteX5" fmla="*/ 7231630 w 8713098"/>
                <a:gd name="connsiteY5" fmla="*/ 0 h 927927"/>
                <a:gd name="connsiteX6" fmla="*/ 7484409 w 8713098"/>
                <a:gd name="connsiteY6" fmla="*/ 49212 h 927927"/>
                <a:gd name="connsiteX7" fmla="*/ 8713098 w 8713098"/>
                <a:gd name="connsiteY7" fmla="*/ 463964 h 927927"/>
                <a:gd name="connsiteX0" fmla="*/ 7946713 w 8713103"/>
                <a:gd name="connsiteY0" fmla="*/ 927927 h 927927"/>
                <a:gd name="connsiteX1" fmla="*/ 17091 w 8713103"/>
                <a:gd name="connsiteY1" fmla="*/ 927927 h 927927"/>
                <a:gd name="connsiteX2" fmla="*/ 1244703 w 8713103"/>
                <a:gd name="connsiteY2" fmla="*/ 463964 h 927927"/>
                <a:gd name="connsiteX3" fmla="*/ 16014 w 8713103"/>
                <a:gd name="connsiteY3" fmla="*/ 49212 h 927927"/>
                <a:gd name="connsiteX4" fmla="*/ 164765 w 8713103"/>
                <a:gd name="connsiteY4" fmla="*/ 0 h 927927"/>
                <a:gd name="connsiteX5" fmla="*/ 7231630 w 8713103"/>
                <a:gd name="connsiteY5" fmla="*/ 0 h 927927"/>
                <a:gd name="connsiteX6" fmla="*/ 7484409 w 8713103"/>
                <a:gd name="connsiteY6" fmla="*/ 49212 h 927927"/>
                <a:gd name="connsiteX7" fmla="*/ 8713103 w 8713103"/>
                <a:gd name="connsiteY7" fmla="*/ 463964 h 927927"/>
                <a:gd name="connsiteX0" fmla="*/ 7946713 w 8713103"/>
                <a:gd name="connsiteY0" fmla="*/ 927927 h 927927"/>
                <a:gd name="connsiteX1" fmla="*/ 17091 w 8713103"/>
                <a:gd name="connsiteY1" fmla="*/ 927927 h 927927"/>
                <a:gd name="connsiteX2" fmla="*/ 1244703 w 8713103"/>
                <a:gd name="connsiteY2" fmla="*/ 463964 h 927927"/>
                <a:gd name="connsiteX3" fmla="*/ 16014 w 8713103"/>
                <a:gd name="connsiteY3" fmla="*/ 49212 h 927927"/>
                <a:gd name="connsiteX4" fmla="*/ 164765 w 8713103"/>
                <a:gd name="connsiteY4" fmla="*/ 0 h 927927"/>
                <a:gd name="connsiteX5" fmla="*/ 7231630 w 8713103"/>
                <a:gd name="connsiteY5" fmla="*/ 0 h 927927"/>
                <a:gd name="connsiteX6" fmla="*/ 7484409 w 8713103"/>
                <a:gd name="connsiteY6" fmla="*/ 49212 h 927927"/>
                <a:gd name="connsiteX7" fmla="*/ 8713103 w 8713103"/>
                <a:gd name="connsiteY7" fmla="*/ 463964 h 927927"/>
                <a:gd name="connsiteX0" fmla="*/ 7946713 w 8713103"/>
                <a:gd name="connsiteY0" fmla="*/ 927927 h 927927"/>
                <a:gd name="connsiteX1" fmla="*/ 17091 w 8713103"/>
                <a:gd name="connsiteY1" fmla="*/ 927927 h 927927"/>
                <a:gd name="connsiteX2" fmla="*/ 1244703 w 8713103"/>
                <a:gd name="connsiteY2" fmla="*/ 463964 h 927927"/>
                <a:gd name="connsiteX3" fmla="*/ 16014 w 8713103"/>
                <a:gd name="connsiteY3" fmla="*/ 49212 h 927927"/>
                <a:gd name="connsiteX4" fmla="*/ 164765 w 8713103"/>
                <a:gd name="connsiteY4" fmla="*/ 0 h 927927"/>
                <a:gd name="connsiteX5" fmla="*/ 7231630 w 8713103"/>
                <a:gd name="connsiteY5" fmla="*/ 0 h 927927"/>
                <a:gd name="connsiteX6" fmla="*/ 7484409 w 8713103"/>
                <a:gd name="connsiteY6" fmla="*/ 49212 h 927927"/>
                <a:gd name="connsiteX7" fmla="*/ 8713103 w 8713103"/>
                <a:gd name="connsiteY7" fmla="*/ 463964 h 927927"/>
                <a:gd name="connsiteX0" fmla="*/ 7946713 w 8713103"/>
                <a:gd name="connsiteY0" fmla="*/ 927927 h 927927"/>
                <a:gd name="connsiteX1" fmla="*/ 17091 w 8713103"/>
                <a:gd name="connsiteY1" fmla="*/ 927927 h 927927"/>
                <a:gd name="connsiteX2" fmla="*/ 1244703 w 8713103"/>
                <a:gd name="connsiteY2" fmla="*/ 463964 h 927927"/>
                <a:gd name="connsiteX3" fmla="*/ 16014 w 8713103"/>
                <a:gd name="connsiteY3" fmla="*/ 49212 h 927927"/>
                <a:gd name="connsiteX4" fmla="*/ 164765 w 8713103"/>
                <a:gd name="connsiteY4" fmla="*/ 0 h 927927"/>
                <a:gd name="connsiteX5" fmla="*/ 7186907 w 8713103"/>
                <a:gd name="connsiteY5" fmla="*/ 0 h 927927"/>
                <a:gd name="connsiteX6" fmla="*/ 7484409 w 8713103"/>
                <a:gd name="connsiteY6" fmla="*/ 49212 h 927927"/>
                <a:gd name="connsiteX7" fmla="*/ 8713103 w 8713103"/>
                <a:gd name="connsiteY7" fmla="*/ 463964 h 927927"/>
                <a:gd name="connsiteX0" fmla="*/ 7901990 w 8713103"/>
                <a:gd name="connsiteY0" fmla="*/ 927927 h 927927"/>
                <a:gd name="connsiteX1" fmla="*/ 17091 w 8713103"/>
                <a:gd name="connsiteY1" fmla="*/ 927927 h 927927"/>
                <a:gd name="connsiteX2" fmla="*/ 1244703 w 8713103"/>
                <a:gd name="connsiteY2" fmla="*/ 463964 h 927927"/>
                <a:gd name="connsiteX3" fmla="*/ 16014 w 8713103"/>
                <a:gd name="connsiteY3" fmla="*/ 49212 h 927927"/>
                <a:gd name="connsiteX4" fmla="*/ 164765 w 8713103"/>
                <a:gd name="connsiteY4" fmla="*/ 0 h 927927"/>
                <a:gd name="connsiteX5" fmla="*/ 7186907 w 8713103"/>
                <a:gd name="connsiteY5" fmla="*/ 0 h 927927"/>
                <a:gd name="connsiteX6" fmla="*/ 7484409 w 8713103"/>
                <a:gd name="connsiteY6" fmla="*/ 49212 h 927927"/>
                <a:gd name="connsiteX7" fmla="*/ 8713103 w 8713103"/>
                <a:gd name="connsiteY7" fmla="*/ 463964 h 927927"/>
                <a:gd name="connsiteX0" fmla="*/ 7901990 w 8713103"/>
                <a:gd name="connsiteY0" fmla="*/ 927927 h 927927"/>
                <a:gd name="connsiteX1" fmla="*/ 17091 w 8713103"/>
                <a:gd name="connsiteY1" fmla="*/ 927927 h 927927"/>
                <a:gd name="connsiteX2" fmla="*/ 1244703 w 8713103"/>
                <a:gd name="connsiteY2" fmla="*/ 463964 h 927927"/>
                <a:gd name="connsiteX3" fmla="*/ 16014 w 8713103"/>
                <a:gd name="connsiteY3" fmla="*/ 21748 h 927927"/>
                <a:gd name="connsiteX4" fmla="*/ 164765 w 8713103"/>
                <a:gd name="connsiteY4" fmla="*/ 0 h 927927"/>
                <a:gd name="connsiteX5" fmla="*/ 7186907 w 8713103"/>
                <a:gd name="connsiteY5" fmla="*/ 0 h 927927"/>
                <a:gd name="connsiteX6" fmla="*/ 7484409 w 8713103"/>
                <a:gd name="connsiteY6" fmla="*/ 49212 h 927927"/>
                <a:gd name="connsiteX7" fmla="*/ 8713103 w 8713103"/>
                <a:gd name="connsiteY7" fmla="*/ 463964 h 927927"/>
                <a:gd name="connsiteX0" fmla="*/ 7901990 w 8713103"/>
                <a:gd name="connsiteY0" fmla="*/ 927927 h 927927"/>
                <a:gd name="connsiteX1" fmla="*/ 17091 w 8713103"/>
                <a:gd name="connsiteY1" fmla="*/ 927927 h 927927"/>
                <a:gd name="connsiteX2" fmla="*/ 2838664 w 8713103"/>
                <a:gd name="connsiteY2" fmla="*/ 463964 h 927927"/>
                <a:gd name="connsiteX3" fmla="*/ 16014 w 8713103"/>
                <a:gd name="connsiteY3" fmla="*/ 21748 h 927927"/>
                <a:gd name="connsiteX4" fmla="*/ 164765 w 8713103"/>
                <a:gd name="connsiteY4" fmla="*/ 0 h 927927"/>
                <a:gd name="connsiteX5" fmla="*/ 7186907 w 8713103"/>
                <a:gd name="connsiteY5" fmla="*/ 0 h 927927"/>
                <a:gd name="connsiteX6" fmla="*/ 7484409 w 8713103"/>
                <a:gd name="connsiteY6" fmla="*/ 49212 h 927927"/>
                <a:gd name="connsiteX7" fmla="*/ 8713103 w 8713103"/>
                <a:gd name="connsiteY7" fmla="*/ 463964 h 927927"/>
                <a:gd name="connsiteX0" fmla="*/ 7901990 w 8713103"/>
                <a:gd name="connsiteY0" fmla="*/ 927927 h 927927"/>
                <a:gd name="connsiteX1" fmla="*/ 17091 w 8713103"/>
                <a:gd name="connsiteY1" fmla="*/ 927927 h 927927"/>
                <a:gd name="connsiteX2" fmla="*/ 2838664 w 8713103"/>
                <a:gd name="connsiteY2" fmla="*/ 463964 h 927927"/>
                <a:gd name="connsiteX3" fmla="*/ 16014 w 8713103"/>
                <a:gd name="connsiteY3" fmla="*/ 21748 h 927927"/>
                <a:gd name="connsiteX4" fmla="*/ 164765 w 8713103"/>
                <a:gd name="connsiteY4" fmla="*/ 0 h 927927"/>
                <a:gd name="connsiteX5" fmla="*/ 7186907 w 8713103"/>
                <a:gd name="connsiteY5" fmla="*/ 0 h 927927"/>
                <a:gd name="connsiteX6" fmla="*/ 7484409 w 8713103"/>
                <a:gd name="connsiteY6" fmla="*/ 49212 h 927927"/>
                <a:gd name="connsiteX7" fmla="*/ 8713103 w 8713103"/>
                <a:gd name="connsiteY7" fmla="*/ 463964 h 927927"/>
                <a:gd name="connsiteX0" fmla="*/ 7901990 w 8713103"/>
                <a:gd name="connsiteY0" fmla="*/ 927927 h 927927"/>
                <a:gd name="connsiteX1" fmla="*/ 17091 w 8713103"/>
                <a:gd name="connsiteY1" fmla="*/ 927927 h 927927"/>
                <a:gd name="connsiteX2" fmla="*/ 2838664 w 8713103"/>
                <a:gd name="connsiteY2" fmla="*/ 463964 h 927927"/>
                <a:gd name="connsiteX3" fmla="*/ 16014 w 8713103"/>
                <a:gd name="connsiteY3" fmla="*/ 21748 h 927927"/>
                <a:gd name="connsiteX4" fmla="*/ 164765 w 8713103"/>
                <a:gd name="connsiteY4" fmla="*/ 0 h 927927"/>
                <a:gd name="connsiteX5" fmla="*/ 7186907 w 8713103"/>
                <a:gd name="connsiteY5" fmla="*/ 0 h 927927"/>
                <a:gd name="connsiteX6" fmla="*/ 7484409 w 8713103"/>
                <a:gd name="connsiteY6" fmla="*/ 49212 h 927927"/>
                <a:gd name="connsiteX7" fmla="*/ 8713103 w 8713103"/>
                <a:gd name="connsiteY7" fmla="*/ 463964 h 927927"/>
                <a:gd name="connsiteX0" fmla="*/ 7901990 w 8713103"/>
                <a:gd name="connsiteY0" fmla="*/ 927927 h 927927"/>
                <a:gd name="connsiteX1" fmla="*/ 17091 w 8713103"/>
                <a:gd name="connsiteY1" fmla="*/ 927927 h 927927"/>
                <a:gd name="connsiteX2" fmla="*/ 2838664 w 8713103"/>
                <a:gd name="connsiteY2" fmla="*/ 463964 h 927927"/>
                <a:gd name="connsiteX3" fmla="*/ 16014 w 8713103"/>
                <a:gd name="connsiteY3" fmla="*/ 21748 h 927927"/>
                <a:gd name="connsiteX4" fmla="*/ 164765 w 8713103"/>
                <a:gd name="connsiteY4" fmla="*/ 0 h 927927"/>
                <a:gd name="connsiteX5" fmla="*/ 7186907 w 8713103"/>
                <a:gd name="connsiteY5" fmla="*/ 0 h 927927"/>
                <a:gd name="connsiteX6" fmla="*/ 7484409 w 8713103"/>
                <a:gd name="connsiteY6" fmla="*/ 49212 h 927927"/>
                <a:gd name="connsiteX7" fmla="*/ 8713103 w 8713103"/>
                <a:gd name="connsiteY7" fmla="*/ 463964 h 927927"/>
                <a:gd name="connsiteX0" fmla="*/ 7901990 w 8713103"/>
                <a:gd name="connsiteY0" fmla="*/ 927927 h 927927"/>
                <a:gd name="connsiteX1" fmla="*/ 17091 w 8713103"/>
                <a:gd name="connsiteY1" fmla="*/ 927927 h 927927"/>
                <a:gd name="connsiteX2" fmla="*/ 2838664 w 8713103"/>
                <a:gd name="connsiteY2" fmla="*/ 463964 h 927927"/>
                <a:gd name="connsiteX3" fmla="*/ 16014 w 8713103"/>
                <a:gd name="connsiteY3" fmla="*/ 21748 h 927927"/>
                <a:gd name="connsiteX4" fmla="*/ 164765 w 8713103"/>
                <a:gd name="connsiteY4" fmla="*/ 0 h 927927"/>
                <a:gd name="connsiteX5" fmla="*/ 7186907 w 8713103"/>
                <a:gd name="connsiteY5" fmla="*/ 0 h 927927"/>
                <a:gd name="connsiteX6" fmla="*/ 7484409 w 8713103"/>
                <a:gd name="connsiteY6" fmla="*/ 49212 h 927927"/>
                <a:gd name="connsiteX7" fmla="*/ 8713103 w 8713103"/>
                <a:gd name="connsiteY7" fmla="*/ 463964 h 927927"/>
                <a:gd name="connsiteX0" fmla="*/ 7901990 w 8713103"/>
                <a:gd name="connsiteY0" fmla="*/ 927927 h 927927"/>
                <a:gd name="connsiteX1" fmla="*/ 17091 w 8713103"/>
                <a:gd name="connsiteY1" fmla="*/ 927927 h 927927"/>
                <a:gd name="connsiteX2" fmla="*/ 2838664 w 8713103"/>
                <a:gd name="connsiteY2" fmla="*/ 463964 h 927927"/>
                <a:gd name="connsiteX3" fmla="*/ 16014 w 8713103"/>
                <a:gd name="connsiteY3" fmla="*/ 21748 h 927927"/>
                <a:gd name="connsiteX4" fmla="*/ 164765 w 8713103"/>
                <a:gd name="connsiteY4" fmla="*/ 0 h 927927"/>
                <a:gd name="connsiteX5" fmla="*/ 7186907 w 8713103"/>
                <a:gd name="connsiteY5" fmla="*/ 0 h 927927"/>
                <a:gd name="connsiteX6" fmla="*/ 7484409 w 8713103"/>
                <a:gd name="connsiteY6" fmla="*/ 49212 h 927927"/>
                <a:gd name="connsiteX7" fmla="*/ 8713103 w 8713103"/>
                <a:gd name="connsiteY7" fmla="*/ 463964 h 927927"/>
                <a:gd name="connsiteX0" fmla="*/ 7901990 w 8713103"/>
                <a:gd name="connsiteY0" fmla="*/ 927927 h 927927"/>
                <a:gd name="connsiteX1" fmla="*/ 17091 w 8713103"/>
                <a:gd name="connsiteY1" fmla="*/ 927927 h 927927"/>
                <a:gd name="connsiteX2" fmla="*/ 2838664 w 8713103"/>
                <a:gd name="connsiteY2" fmla="*/ 463964 h 927927"/>
                <a:gd name="connsiteX3" fmla="*/ 16014 w 8713103"/>
                <a:gd name="connsiteY3" fmla="*/ 21748 h 927927"/>
                <a:gd name="connsiteX4" fmla="*/ 164765 w 8713103"/>
                <a:gd name="connsiteY4" fmla="*/ 0 h 927927"/>
                <a:gd name="connsiteX5" fmla="*/ 7186907 w 8713103"/>
                <a:gd name="connsiteY5" fmla="*/ 0 h 927927"/>
                <a:gd name="connsiteX6" fmla="*/ 5890452 w 8713103"/>
                <a:gd name="connsiteY6" fmla="*/ 21748 h 927927"/>
                <a:gd name="connsiteX7" fmla="*/ 8713103 w 8713103"/>
                <a:gd name="connsiteY7" fmla="*/ 463964 h 927927"/>
                <a:gd name="connsiteX0" fmla="*/ 7901990 w 8713103"/>
                <a:gd name="connsiteY0" fmla="*/ 927927 h 927927"/>
                <a:gd name="connsiteX1" fmla="*/ 17091 w 8713103"/>
                <a:gd name="connsiteY1" fmla="*/ 927927 h 927927"/>
                <a:gd name="connsiteX2" fmla="*/ 2838664 w 8713103"/>
                <a:gd name="connsiteY2" fmla="*/ 463964 h 927927"/>
                <a:gd name="connsiteX3" fmla="*/ 16014 w 8713103"/>
                <a:gd name="connsiteY3" fmla="*/ 21748 h 927927"/>
                <a:gd name="connsiteX4" fmla="*/ 164765 w 8713103"/>
                <a:gd name="connsiteY4" fmla="*/ 0 h 927927"/>
                <a:gd name="connsiteX5" fmla="*/ 7186907 w 8713103"/>
                <a:gd name="connsiteY5" fmla="*/ 0 h 927927"/>
                <a:gd name="connsiteX6" fmla="*/ 5890452 w 8713103"/>
                <a:gd name="connsiteY6" fmla="*/ 21748 h 927927"/>
                <a:gd name="connsiteX7" fmla="*/ 8713103 w 8713103"/>
                <a:gd name="connsiteY7" fmla="*/ 463964 h 927927"/>
                <a:gd name="connsiteX0" fmla="*/ 7901990 w 8713103"/>
                <a:gd name="connsiteY0" fmla="*/ 927927 h 927927"/>
                <a:gd name="connsiteX1" fmla="*/ 17091 w 8713103"/>
                <a:gd name="connsiteY1" fmla="*/ 927927 h 927927"/>
                <a:gd name="connsiteX2" fmla="*/ 2838664 w 8713103"/>
                <a:gd name="connsiteY2" fmla="*/ 463964 h 927927"/>
                <a:gd name="connsiteX3" fmla="*/ 16014 w 8713103"/>
                <a:gd name="connsiteY3" fmla="*/ 21748 h 927927"/>
                <a:gd name="connsiteX4" fmla="*/ 164765 w 8713103"/>
                <a:gd name="connsiteY4" fmla="*/ 0 h 927927"/>
                <a:gd name="connsiteX5" fmla="*/ 7186907 w 8713103"/>
                <a:gd name="connsiteY5" fmla="*/ 0 h 927927"/>
                <a:gd name="connsiteX6" fmla="*/ 5890452 w 8713103"/>
                <a:gd name="connsiteY6" fmla="*/ 21748 h 927927"/>
                <a:gd name="connsiteX7" fmla="*/ 8713103 w 8713103"/>
                <a:gd name="connsiteY7" fmla="*/ 463964 h 927927"/>
                <a:gd name="connsiteX0" fmla="*/ 7901990 w 8713103"/>
                <a:gd name="connsiteY0" fmla="*/ 927927 h 927927"/>
                <a:gd name="connsiteX1" fmla="*/ 17091 w 8713103"/>
                <a:gd name="connsiteY1" fmla="*/ 927927 h 927927"/>
                <a:gd name="connsiteX2" fmla="*/ 2838664 w 8713103"/>
                <a:gd name="connsiteY2" fmla="*/ 463964 h 927927"/>
                <a:gd name="connsiteX3" fmla="*/ 16014 w 8713103"/>
                <a:gd name="connsiteY3" fmla="*/ 21748 h 927927"/>
                <a:gd name="connsiteX4" fmla="*/ 164765 w 8713103"/>
                <a:gd name="connsiteY4" fmla="*/ 0 h 927927"/>
                <a:gd name="connsiteX5" fmla="*/ 7186907 w 8713103"/>
                <a:gd name="connsiteY5" fmla="*/ 0 h 927927"/>
                <a:gd name="connsiteX6" fmla="*/ 5890452 w 8713103"/>
                <a:gd name="connsiteY6" fmla="*/ 21748 h 927927"/>
                <a:gd name="connsiteX7" fmla="*/ 8713103 w 8713103"/>
                <a:gd name="connsiteY7" fmla="*/ 463964 h 927927"/>
                <a:gd name="connsiteX0" fmla="*/ 7901990 w 8713103"/>
                <a:gd name="connsiteY0" fmla="*/ 927927 h 927927"/>
                <a:gd name="connsiteX1" fmla="*/ 17091 w 8713103"/>
                <a:gd name="connsiteY1" fmla="*/ 927927 h 927927"/>
                <a:gd name="connsiteX2" fmla="*/ 2838664 w 8713103"/>
                <a:gd name="connsiteY2" fmla="*/ 463964 h 927927"/>
                <a:gd name="connsiteX3" fmla="*/ 16014 w 8713103"/>
                <a:gd name="connsiteY3" fmla="*/ 21748 h 927927"/>
                <a:gd name="connsiteX4" fmla="*/ 164765 w 8713103"/>
                <a:gd name="connsiteY4" fmla="*/ 0 h 927927"/>
                <a:gd name="connsiteX5" fmla="*/ 5592950 w 8713103"/>
                <a:gd name="connsiteY5" fmla="*/ 0 h 927927"/>
                <a:gd name="connsiteX6" fmla="*/ 5890452 w 8713103"/>
                <a:gd name="connsiteY6" fmla="*/ 21748 h 927927"/>
                <a:gd name="connsiteX7" fmla="*/ 8713103 w 8713103"/>
                <a:gd name="connsiteY7" fmla="*/ 463964 h 927927"/>
                <a:gd name="connsiteX0" fmla="*/ 6308033 w 8713103"/>
                <a:gd name="connsiteY0" fmla="*/ 927927 h 927927"/>
                <a:gd name="connsiteX1" fmla="*/ 17091 w 8713103"/>
                <a:gd name="connsiteY1" fmla="*/ 927927 h 927927"/>
                <a:gd name="connsiteX2" fmla="*/ 2838664 w 8713103"/>
                <a:gd name="connsiteY2" fmla="*/ 463964 h 927927"/>
                <a:gd name="connsiteX3" fmla="*/ 16014 w 8713103"/>
                <a:gd name="connsiteY3" fmla="*/ 21748 h 927927"/>
                <a:gd name="connsiteX4" fmla="*/ 164765 w 8713103"/>
                <a:gd name="connsiteY4" fmla="*/ 0 h 927927"/>
                <a:gd name="connsiteX5" fmla="*/ 5592950 w 8713103"/>
                <a:gd name="connsiteY5" fmla="*/ 0 h 927927"/>
                <a:gd name="connsiteX6" fmla="*/ 5890452 w 8713103"/>
                <a:gd name="connsiteY6" fmla="*/ 21748 h 927927"/>
                <a:gd name="connsiteX7" fmla="*/ 8713103 w 8713103"/>
                <a:gd name="connsiteY7" fmla="*/ 463964 h 927927"/>
                <a:gd name="connsiteX0" fmla="*/ 6308033 w 8713103"/>
                <a:gd name="connsiteY0" fmla="*/ 927927 h 927927"/>
                <a:gd name="connsiteX1" fmla="*/ 17091 w 8713103"/>
                <a:gd name="connsiteY1" fmla="*/ 927927 h 927927"/>
                <a:gd name="connsiteX2" fmla="*/ 2838664 w 8713103"/>
                <a:gd name="connsiteY2" fmla="*/ 463964 h 927927"/>
                <a:gd name="connsiteX3" fmla="*/ 16015 w 8713103"/>
                <a:gd name="connsiteY3" fmla="*/ 21748 h 927927"/>
                <a:gd name="connsiteX4" fmla="*/ 164765 w 8713103"/>
                <a:gd name="connsiteY4" fmla="*/ 0 h 927927"/>
                <a:gd name="connsiteX5" fmla="*/ 5592950 w 8713103"/>
                <a:gd name="connsiteY5" fmla="*/ 0 h 927927"/>
                <a:gd name="connsiteX6" fmla="*/ 5890452 w 8713103"/>
                <a:gd name="connsiteY6" fmla="*/ 21748 h 927927"/>
                <a:gd name="connsiteX7" fmla="*/ 8713103 w 8713103"/>
                <a:gd name="connsiteY7" fmla="*/ 463964 h 927927"/>
                <a:gd name="connsiteX0" fmla="*/ 6308033 w 8713103"/>
                <a:gd name="connsiteY0" fmla="*/ 927927 h 927927"/>
                <a:gd name="connsiteX1" fmla="*/ 17091 w 8713103"/>
                <a:gd name="connsiteY1" fmla="*/ 927927 h 927927"/>
                <a:gd name="connsiteX2" fmla="*/ 2756378 w 8713103"/>
                <a:gd name="connsiteY2" fmla="*/ 463964 h 927927"/>
                <a:gd name="connsiteX3" fmla="*/ 16015 w 8713103"/>
                <a:gd name="connsiteY3" fmla="*/ 21748 h 927927"/>
                <a:gd name="connsiteX4" fmla="*/ 164765 w 8713103"/>
                <a:gd name="connsiteY4" fmla="*/ 0 h 927927"/>
                <a:gd name="connsiteX5" fmla="*/ 5592950 w 8713103"/>
                <a:gd name="connsiteY5" fmla="*/ 0 h 927927"/>
                <a:gd name="connsiteX6" fmla="*/ 5890452 w 8713103"/>
                <a:gd name="connsiteY6" fmla="*/ 21748 h 927927"/>
                <a:gd name="connsiteX7" fmla="*/ 8713103 w 8713103"/>
                <a:gd name="connsiteY7" fmla="*/ 463964 h 927927"/>
                <a:gd name="connsiteX0" fmla="*/ 6308033 w 8713103"/>
                <a:gd name="connsiteY0" fmla="*/ 927927 h 927927"/>
                <a:gd name="connsiteX1" fmla="*/ 17091 w 8713103"/>
                <a:gd name="connsiteY1" fmla="*/ 927927 h 927927"/>
                <a:gd name="connsiteX2" fmla="*/ 2756378 w 8713103"/>
                <a:gd name="connsiteY2" fmla="*/ 463964 h 927927"/>
                <a:gd name="connsiteX3" fmla="*/ 16015 w 8713103"/>
                <a:gd name="connsiteY3" fmla="*/ 21748 h 927927"/>
                <a:gd name="connsiteX4" fmla="*/ 164765 w 8713103"/>
                <a:gd name="connsiteY4" fmla="*/ 0 h 927927"/>
                <a:gd name="connsiteX5" fmla="*/ 5592950 w 8713103"/>
                <a:gd name="connsiteY5" fmla="*/ 0 h 927927"/>
                <a:gd name="connsiteX6" fmla="*/ 5890452 w 8713103"/>
                <a:gd name="connsiteY6" fmla="*/ 21748 h 927927"/>
                <a:gd name="connsiteX7" fmla="*/ 8713103 w 8713103"/>
                <a:gd name="connsiteY7" fmla="*/ 463964 h 927927"/>
                <a:gd name="connsiteX0" fmla="*/ 6308033 w 8713103"/>
                <a:gd name="connsiteY0" fmla="*/ 927927 h 927927"/>
                <a:gd name="connsiteX1" fmla="*/ 17091 w 8713103"/>
                <a:gd name="connsiteY1" fmla="*/ 927927 h 927927"/>
                <a:gd name="connsiteX2" fmla="*/ 2756378 w 8713103"/>
                <a:gd name="connsiteY2" fmla="*/ 463964 h 927927"/>
                <a:gd name="connsiteX3" fmla="*/ 16015 w 8713103"/>
                <a:gd name="connsiteY3" fmla="*/ 21748 h 927927"/>
                <a:gd name="connsiteX4" fmla="*/ 164765 w 8713103"/>
                <a:gd name="connsiteY4" fmla="*/ 0 h 927927"/>
                <a:gd name="connsiteX5" fmla="*/ 5592950 w 8713103"/>
                <a:gd name="connsiteY5" fmla="*/ 0 h 927927"/>
                <a:gd name="connsiteX6" fmla="*/ 5890452 w 8713103"/>
                <a:gd name="connsiteY6" fmla="*/ 21748 h 927927"/>
                <a:gd name="connsiteX7" fmla="*/ 8713103 w 8713103"/>
                <a:gd name="connsiteY7" fmla="*/ 463964 h 927927"/>
                <a:gd name="connsiteX0" fmla="*/ 6307392 w 8712462"/>
                <a:gd name="connsiteY0" fmla="*/ 927927 h 927927"/>
                <a:gd name="connsiteX1" fmla="*/ 16450 w 8712462"/>
                <a:gd name="connsiteY1" fmla="*/ 927927 h 927927"/>
                <a:gd name="connsiteX2" fmla="*/ 2755737 w 8712462"/>
                <a:gd name="connsiteY2" fmla="*/ 463964 h 927927"/>
                <a:gd name="connsiteX3" fmla="*/ 15374 w 8712462"/>
                <a:gd name="connsiteY3" fmla="*/ 21748 h 927927"/>
                <a:gd name="connsiteX4" fmla="*/ 164124 w 8712462"/>
                <a:gd name="connsiteY4" fmla="*/ 0 h 927927"/>
                <a:gd name="connsiteX5" fmla="*/ 5592309 w 8712462"/>
                <a:gd name="connsiteY5" fmla="*/ 0 h 927927"/>
                <a:gd name="connsiteX6" fmla="*/ 5889811 w 8712462"/>
                <a:gd name="connsiteY6" fmla="*/ 21748 h 927927"/>
                <a:gd name="connsiteX7" fmla="*/ 8712462 w 8712462"/>
                <a:gd name="connsiteY7" fmla="*/ 463964 h 927927"/>
                <a:gd name="connsiteX0" fmla="*/ 6307538 w 8712608"/>
                <a:gd name="connsiteY0" fmla="*/ 927927 h 927927"/>
                <a:gd name="connsiteX1" fmla="*/ 16596 w 8712608"/>
                <a:gd name="connsiteY1" fmla="*/ 927927 h 927927"/>
                <a:gd name="connsiteX2" fmla="*/ 2755883 w 8712608"/>
                <a:gd name="connsiteY2" fmla="*/ 463964 h 927927"/>
                <a:gd name="connsiteX3" fmla="*/ 15520 w 8712608"/>
                <a:gd name="connsiteY3" fmla="*/ 21748 h 927927"/>
                <a:gd name="connsiteX4" fmla="*/ 164270 w 8712608"/>
                <a:gd name="connsiteY4" fmla="*/ 0 h 927927"/>
                <a:gd name="connsiteX5" fmla="*/ 5592455 w 8712608"/>
                <a:gd name="connsiteY5" fmla="*/ 0 h 927927"/>
                <a:gd name="connsiteX6" fmla="*/ 5889957 w 8712608"/>
                <a:gd name="connsiteY6" fmla="*/ 21748 h 927927"/>
                <a:gd name="connsiteX7" fmla="*/ 8712608 w 8712608"/>
                <a:gd name="connsiteY7" fmla="*/ 463964 h 927927"/>
                <a:gd name="connsiteX0" fmla="*/ 6307565 w 8712635"/>
                <a:gd name="connsiteY0" fmla="*/ 927927 h 927927"/>
                <a:gd name="connsiteX1" fmla="*/ 16623 w 8712635"/>
                <a:gd name="connsiteY1" fmla="*/ 927927 h 927927"/>
                <a:gd name="connsiteX2" fmla="*/ 2755910 w 8712635"/>
                <a:gd name="connsiteY2" fmla="*/ 463964 h 927927"/>
                <a:gd name="connsiteX3" fmla="*/ 15547 w 8712635"/>
                <a:gd name="connsiteY3" fmla="*/ 21748 h 927927"/>
                <a:gd name="connsiteX4" fmla="*/ 159956 w 8712635"/>
                <a:gd name="connsiteY4" fmla="*/ 0 h 927927"/>
                <a:gd name="connsiteX5" fmla="*/ 5592482 w 8712635"/>
                <a:gd name="connsiteY5" fmla="*/ 0 h 927927"/>
                <a:gd name="connsiteX6" fmla="*/ 5889984 w 8712635"/>
                <a:gd name="connsiteY6" fmla="*/ 21748 h 927927"/>
                <a:gd name="connsiteX7" fmla="*/ 8712635 w 8712635"/>
                <a:gd name="connsiteY7" fmla="*/ 463964 h 927927"/>
                <a:gd name="connsiteX0" fmla="*/ 6307565 w 8712635"/>
                <a:gd name="connsiteY0" fmla="*/ 927927 h 927927"/>
                <a:gd name="connsiteX1" fmla="*/ 16623 w 8712635"/>
                <a:gd name="connsiteY1" fmla="*/ 927927 h 927927"/>
                <a:gd name="connsiteX2" fmla="*/ 2755910 w 8712635"/>
                <a:gd name="connsiteY2" fmla="*/ 463964 h 927927"/>
                <a:gd name="connsiteX3" fmla="*/ 15547 w 8712635"/>
                <a:gd name="connsiteY3" fmla="*/ 21748 h 927927"/>
                <a:gd name="connsiteX4" fmla="*/ 159956 w 8712635"/>
                <a:gd name="connsiteY4" fmla="*/ 0 h 927927"/>
                <a:gd name="connsiteX5" fmla="*/ 5592482 w 8712635"/>
                <a:gd name="connsiteY5" fmla="*/ 0 h 927927"/>
                <a:gd name="connsiteX6" fmla="*/ 5972276 w 8712635"/>
                <a:gd name="connsiteY6" fmla="*/ 21748 h 927927"/>
                <a:gd name="connsiteX7" fmla="*/ 8712635 w 8712635"/>
                <a:gd name="connsiteY7" fmla="*/ 463964 h 927927"/>
                <a:gd name="connsiteX0" fmla="*/ 6307565 w 8712635"/>
                <a:gd name="connsiteY0" fmla="*/ 927927 h 927927"/>
                <a:gd name="connsiteX1" fmla="*/ 16623 w 8712635"/>
                <a:gd name="connsiteY1" fmla="*/ 927927 h 927927"/>
                <a:gd name="connsiteX2" fmla="*/ 2755910 w 8712635"/>
                <a:gd name="connsiteY2" fmla="*/ 463964 h 927927"/>
                <a:gd name="connsiteX3" fmla="*/ 15547 w 8712635"/>
                <a:gd name="connsiteY3" fmla="*/ 21748 h 927927"/>
                <a:gd name="connsiteX4" fmla="*/ 159956 w 8712635"/>
                <a:gd name="connsiteY4" fmla="*/ 0 h 927927"/>
                <a:gd name="connsiteX5" fmla="*/ 5592482 w 8712635"/>
                <a:gd name="connsiteY5" fmla="*/ 0 h 927927"/>
                <a:gd name="connsiteX6" fmla="*/ 5972276 w 8712635"/>
                <a:gd name="connsiteY6" fmla="*/ 21748 h 927927"/>
                <a:gd name="connsiteX7" fmla="*/ 8712635 w 8712635"/>
                <a:gd name="connsiteY7" fmla="*/ 463964 h 927927"/>
                <a:gd name="connsiteX0" fmla="*/ 6307565 w 8712635"/>
                <a:gd name="connsiteY0" fmla="*/ 927927 h 927927"/>
                <a:gd name="connsiteX1" fmla="*/ 16623 w 8712635"/>
                <a:gd name="connsiteY1" fmla="*/ 927927 h 927927"/>
                <a:gd name="connsiteX2" fmla="*/ 2755910 w 8712635"/>
                <a:gd name="connsiteY2" fmla="*/ 463964 h 927927"/>
                <a:gd name="connsiteX3" fmla="*/ 15547 w 8712635"/>
                <a:gd name="connsiteY3" fmla="*/ 21748 h 927927"/>
                <a:gd name="connsiteX4" fmla="*/ 159956 w 8712635"/>
                <a:gd name="connsiteY4" fmla="*/ 0 h 927927"/>
                <a:gd name="connsiteX5" fmla="*/ 5592482 w 8712635"/>
                <a:gd name="connsiteY5" fmla="*/ 0 h 927927"/>
                <a:gd name="connsiteX6" fmla="*/ 5972276 w 8712635"/>
                <a:gd name="connsiteY6" fmla="*/ 21748 h 927927"/>
                <a:gd name="connsiteX7" fmla="*/ 8712635 w 8712635"/>
                <a:gd name="connsiteY7" fmla="*/ 463964 h 927927"/>
                <a:gd name="connsiteX0" fmla="*/ 6307565 w 8712635"/>
                <a:gd name="connsiteY0" fmla="*/ 927927 h 927927"/>
                <a:gd name="connsiteX1" fmla="*/ 16623 w 8712635"/>
                <a:gd name="connsiteY1" fmla="*/ 927927 h 927927"/>
                <a:gd name="connsiteX2" fmla="*/ 2755910 w 8712635"/>
                <a:gd name="connsiteY2" fmla="*/ 463964 h 927927"/>
                <a:gd name="connsiteX3" fmla="*/ 15547 w 8712635"/>
                <a:gd name="connsiteY3" fmla="*/ 21748 h 927927"/>
                <a:gd name="connsiteX4" fmla="*/ 159956 w 8712635"/>
                <a:gd name="connsiteY4" fmla="*/ 0 h 927927"/>
                <a:gd name="connsiteX5" fmla="*/ 5592482 w 8712635"/>
                <a:gd name="connsiteY5" fmla="*/ 0 h 927927"/>
                <a:gd name="connsiteX6" fmla="*/ 5972276 w 8712635"/>
                <a:gd name="connsiteY6" fmla="*/ 21748 h 927927"/>
                <a:gd name="connsiteX7" fmla="*/ 8712635 w 8712635"/>
                <a:gd name="connsiteY7" fmla="*/ 463964 h 927927"/>
                <a:gd name="connsiteX0" fmla="*/ 6307565 w 8712635"/>
                <a:gd name="connsiteY0" fmla="*/ 927927 h 927927"/>
                <a:gd name="connsiteX1" fmla="*/ 16623 w 8712635"/>
                <a:gd name="connsiteY1" fmla="*/ 927927 h 927927"/>
                <a:gd name="connsiteX2" fmla="*/ 2755910 w 8712635"/>
                <a:gd name="connsiteY2" fmla="*/ 463964 h 927927"/>
                <a:gd name="connsiteX3" fmla="*/ 15547 w 8712635"/>
                <a:gd name="connsiteY3" fmla="*/ 21748 h 927927"/>
                <a:gd name="connsiteX4" fmla="*/ 159956 w 8712635"/>
                <a:gd name="connsiteY4" fmla="*/ 0 h 927927"/>
                <a:gd name="connsiteX5" fmla="*/ 5683448 w 8712635"/>
                <a:gd name="connsiteY5" fmla="*/ 0 h 927927"/>
                <a:gd name="connsiteX6" fmla="*/ 5972276 w 8712635"/>
                <a:gd name="connsiteY6" fmla="*/ 21748 h 927927"/>
                <a:gd name="connsiteX7" fmla="*/ 8712635 w 8712635"/>
                <a:gd name="connsiteY7" fmla="*/ 463964 h 927927"/>
                <a:gd name="connsiteX0" fmla="*/ 6377719 w 8712635"/>
                <a:gd name="connsiteY0" fmla="*/ 927927 h 927927"/>
                <a:gd name="connsiteX1" fmla="*/ 16623 w 8712635"/>
                <a:gd name="connsiteY1" fmla="*/ 927927 h 927927"/>
                <a:gd name="connsiteX2" fmla="*/ 2755910 w 8712635"/>
                <a:gd name="connsiteY2" fmla="*/ 463964 h 927927"/>
                <a:gd name="connsiteX3" fmla="*/ 15547 w 8712635"/>
                <a:gd name="connsiteY3" fmla="*/ 21748 h 927927"/>
                <a:gd name="connsiteX4" fmla="*/ 159956 w 8712635"/>
                <a:gd name="connsiteY4" fmla="*/ 0 h 927927"/>
                <a:gd name="connsiteX5" fmla="*/ 5683448 w 8712635"/>
                <a:gd name="connsiteY5" fmla="*/ 0 h 927927"/>
                <a:gd name="connsiteX6" fmla="*/ 5972276 w 8712635"/>
                <a:gd name="connsiteY6" fmla="*/ 21748 h 927927"/>
                <a:gd name="connsiteX7" fmla="*/ 8712635 w 8712635"/>
                <a:gd name="connsiteY7" fmla="*/ 463964 h 927927"/>
                <a:gd name="connsiteX0" fmla="*/ 6377719 w 8712635"/>
                <a:gd name="connsiteY0" fmla="*/ 927927 h 927927"/>
                <a:gd name="connsiteX1" fmla="*/ 16623 w 8712635"/>
                <a:gd name="connsiteY1" fmla="*/ 927927 h 927927"/>
                <a:gd name="connsiteX2" fmla="*/ 2755910 w 8712635"/>
                <a:gd name="connsiteY2" fmla="*/ 463964 h 927927"/>
                <a:gd name="connsiteX3" fmla="*/ 15548 w 8712635"/>
                <a:gd name="connsiteY3" fmla="*/ 21748 h 927927"/>
                <a:gd name="connsiteX4" fmla="*/ 159956 w 8712635"/>
                <a:gd name="connsiteY4" fmla="*/ 0 h 927927"/>
                <a:gd name="connsiteX5" fmla="*/ 5683448 w 8712635"/>
                <a:gd name="connsiteY5" fmla="*/ 0 h 927927"/>
                <a:gd name="connsiteX6" fmla="*/ 5972276 w 8712635"/>
                <a:gd name="connsiteY6" fmla="*/ 21748 h 927927"/>
                <a:gd name="connsiteX7" fmla="*/ 8712635 w 8712635"/>
                <a:gd name="connsiteY7" fmla="*/ 463964 h 927927"/>
                <a:gd name="connsiteX0" fmla="*/ 6377719 w 8712635"/>
                <a:gd name="connsiteY0" fmla="*/ 927927 h 927927"/>
                <a:gd name="connsiteX1" fmla="*/ 16623 w 8712635"/>
                <a:gd name="connsiteY1" fmla="*/ 927927 h 927927"/>
                <a:gd name="connsiteX2" fmla="*/ 1609688 w 8712635"/>
                <a:gd name="connsiteY2" fmla="*/ 463964 h 927927"/>
                <a:gd name="connsiteX3" fmla="*/ 15548 w 8712635"/>
                <a:gd name="connsiteY3" fmla="*/ 21748 h 927927"/>
                <a:gd name="connsiteX4" fmla="*/ 159956 w 8712635"/>
                <a:gd name="connsiteY4" fmla="*/ 0 h 927927"/>
                <a:gd name="connsiteX5" fmla="*/ 5683448 w 8712635"/>
                <a:gd name="connsiteY5" fmla="*/ 0 h 927927"/>
                <a:gd name="connsiteX6" fmla="*/ 5972276 w 8712635"/>
                <a:gd name="connsiteY6" fmla="*/ 21748 h 927927"/>
                <a:gd name="connsiteX7" fmla="*/ 8712635 w 8712635"/>
                <a:gd name="connsiteY7" fmla="*/ 463964 h 927927"/>
                <a:gd name="connsiteX0" fmla="*/ 6377719 w 8712635"/>
                <a:gd name="connsiteY0" fmla="*/ 927927 h 927927"/>
                <a:gd name="connsiteX1" fmla="*/ 16623 w 8712635"/>
                <a:gd name="connsiteY1" fmla="*/ 927927 h 927927"/>
                <a:gd name="connsiteX2" fmla="*/ 1609688 w 8712635"/>
                <a:gd name="connsiteY2" fmla="*/ 463964 h 927927"/>
                <a:gd name="connsiteX3" fmla="*/ 15548 w 8712635"/>
                <a:gd name="connsiteY3" fmla="*/ 21748 h 927927"/>
                <a:gd name="connsiteX4" fmla="*/ 159956 w 8712635"/>
                <a:gd name="connsiteY4" fmla="*/ 0 h 927927"/>
                <a:gd name="connsiteX5" fmla="*/ 5683448 w 8712635"/>
                <a:gd name="connsiteY5" fmla="*/ 0 h 927927"/>
                <a:gd name="connsiteX6" fmla="*/ 5972276 w 8712635"/>
                <a:gd name="connsiteY6" fmla="*/ 21748 h 927927"/>
                <a:gd name="connsiteX7" fmla="*/ 8712635 w 8712635"/>
                <a:gd name="connsiteY7" fmla="*/ 463964 h 927927"/>
                <a:gd name="connsiteX0" fmla="*/ 6377719 w 8712635"/>
                <a:gd name="connsiteY0" fmla="*/ 927927 h 927927"/>
                <a:gd name="connsiteX1" fmla="*/ 16623 w 8712635"/>
                <a:gd name="connsiteY1" fmla="*/ 927927 h 927927"/>
                <a:gd name="connsiteX2" fmla="*/ 1609688 w 8712635"/>
                <a:gd name="connsiteY2" fmla="*/ 463964 h 927927"/>
                <a:gd name="connsiteX3" fmla="*/ 15548 w 8712635"/>
                <a:gd name="connsiteY3" fmla="*/ 21748 h 927927"/>
                <a:gd name="connsiteX4" fmla="*/ 159956 w 8712635"/>
                <a:gd name="connsiteY4" fmla="*/ 0 h 927927"/>
                <a:gd name="connsiteX5" fmla="*/ 5683448 w 8712635"/>
                <a:gd name="connsiteY5" fmla="*/ 0 h 927927"/>
                <a:gd name="connsiteX6" fmla="*/ 5972276 w 8712635"/>
                <a:gd name="connsiteY6" fmla="*/ 21748 h 927927"/>
                <a:gd name="connsiteX7" fmla="*/ 8712635 w 8712635"/>
                <a:gd name="connsiteY7" fmla="*/ 463964 h 927927"/>
                <a:gd name="connsiteX0" fmla="*/ 6369302 w 8704218"/>
                <a:gd name="connsiteY0" fmla="*/ 927927 h 927927"/>
                <a:gd name="connsiteX1" fmla="*/ 8206 w 8704218"/>
                <a:gd name="connsiteY1" fmla="*/ 927927 h 927927"/>
                <a:gd name="connsiteX2" fmla="*/ 1601271 w 8704218"/>
                <a:gd name="connsiteY2" fmla="*/ 463964 h 927927"/>
                <a:gd name="connsiteX3" fmla="*/ 7131 w 8704218"/>
                <a:gd name="connsiteY3" fmla="*/ 21748 h 927927"/>
                <a:gd name="connsiteX4" fmla="*/ 151539 w 8704218"/>
                <a:gd name="connsiteY4" fmla="*/ 0 h 927927"/>
                <a:gd name="connsiteX5" fmla="*/ 5675031 w 8704218"/>
                <a:gd name="connsiteY5" fmla="*/ 0 h 927927"/>
                <a:gd name="connsiteX6" fmla="*/ 5963859 w 8704218"/>
                <a:gd name="connsiteY6" fmla="*/ 21748 h 927927"/>
                <a:gd name="connsiteX7" fmla="*/ 8704218 w 8704218"/>
                <a:gd name="connsiteY7" fmla="*/ 463964 h 927927"/>
                <a:gd name="connsiteX0" fmla="*/ 6370858 w 8705774"/>
                <a:gd name="connsiteY0" fmla="*/ 927927 h 927927"/>
                <a:gd name="connsiteX1" fmla="*/ 9762 w 8705774"/>
                <a:gd name="connsiteY1" fmla="*/ 927927 h 927927"/>
                <a:gd name="connsiteX2" fmla="*/ 1602827 w 8705774"/>
                <a:gd name="connsiteY2" fmla="*/ 463964 h 927927"/>
                <a:gd name="connsiteX3" fmla="*/ 8687 w 8705774"/>
                <a:gd name="connsiteY3" fmla="*/ 21748 h 927927"/>
                <a:gd name="connsiteX4" fmla="*/ 153095 w 8705774"/>
                <a:gd name="connsiteY4" fmla="*/ 0 h 927927"/>
                <a:gd name="connsiteX5" fmla="*/ 5676587 w 8705774"/>
                <a:gd name="connsiteY5" fmla="*/ 0 h 927927"/>
                <a:gd name="connsiteX6" fmla="*/ 5965415 w 8705774"/>
                <a:gd name="connsiteY6" fmla="*/ 21748 h 927927"/>
                <a:gd name="connsiteX7" fmla="*/ 8705774 w 8705774"/>
                <a:gd name="connsiteY7" fmla="*/ 463964 h 927927"/>
                <a:gd name="connsiteX0" fmla="*/ 6371215 w 8706131"/>
                <a:gd name="connsiteY0" fmla="*/ 927927 h 927927"/>
                <a:gd name="connsiteX1" fmla="*/ 10119 w 8706131"/>
                <a:gd name="connsiteY1" fmla="*/ 927927 h 927927"/>
                <a:gd name="connsiteX2" fmla="*/ 1603184 w 8706131"/>
                <a:gd name="connsiteY2" fmla="*/ 463964 h 927927"/>
                <a:gd name="connsiteX3" fmla="*/ 9044 w 8706131"/>
                <a:gd name="connsiteY3" fmla="*/ 21748 h 927927"/>
                <a:gd name="connsiteX4" fmla="*/ 93053 w 8706131"/>
                <a:gd name="connsiteY4" fmla="*/ 0 h 927927"/>
                <a:gd name="connsiteX5" fmla="*/ 5676944 w 8706131"/>
                <a:gd name="connsiteY5" fmla="*/ 0 h 927927"/>
                <a:gd name="connsiteX6" fmla="*/ 5965772 w 8706131"/>
                <a:gd name="connsiteY6" fmla="*/ 21748 h 927927"/>
                <a:gd name="connsiteX7" fmla="*/ 8706131 w 8706131"/>
                <a:gd name="connsiteY7" fmla="*/ 463964 h 927927"/>
                <a:gd name="connsiteX0" fmla="*/ 6371215 w 8706131"/>
                <a:gd name="connsiteY0" fmla="*/ 927927 h 927927"/>
                <a:gd name="connsiteX1" fmla="*/ 10119 w 8706131"/>
                <a:gd name="connsiteY1" fmla="*/ 927927 h 927927"/>
                <a:gd name="connsiteX2" fmla="*/ 1603184 w 8706131"/>
                <a:gd name="connsiteY2" fmla="*/ 463964 h 927927"/>
                <a:gd name="connsiteX3" fmla="*/ 9044 w 8706131"/>
                <a:gd name="connsiteY3" fmla="*/ 21748 h 927927"/>
                <a:gd name="connsiteX4" fmla="*/ 93053 w 8706131"/>
                <a:gd name="connsiteY4" fmla="*/ 0 h 927927"/>
                <a:gd name="connsiteX5" fmla="*/ 5676944 w 8706131"/>
                <a:gd name="connsiteY5" fmla="*/ 0 h 927927"/>
                <a:gd name="connsiteX6" fmla="*/ 7111994 w 8706131"/>
                <a:gd name="connsiteY6" fmla="*/ 21748 h 927927"/>
                <a:gd name="connsiteX7" fmla="*/ 8706131 w 8706131"/>
                <a:gd name="connsiteY7" fmla="*/ 463964 h 927927"/>
                <a:gd name="connsiteX0" fmla="*/ 6371215 w 8706131"/>
                <a:gd name="connsiteY0" fmla="*/ 927927 h 927927"/>
                <a:gd name="connsiteX1" fmla="*/ 10119 w 8706131"/>
                <a:gd name="connsiteY1" fmla="*/ 927927 h 927927"/>
                <a:gd name="connsiteX2" fmla="*/ 1603184 w 8706131"/>
                <a:gd name="connsiteY2" fmla="*/ 463964 h 927927"/>
                <a:gd name="connsiteX3" fmla="*/ 9044 w 8706131"/>
                <a:gd name="connsiteY3" fmla="*/ 21748 h 927927"/>
                <a:gd name="connsiteX4" fmla="*/ 93053 w 8706131"/>
                <a:gd name="connsiteY4" fmla="*/ 0 h 927927"/>
                <a:gd name="connsiteX5" fmla="*/ 5676944 w 8706131"/>
                <a:gd name="connsiteY5" fmla="*/ 0 h 927927"/>
                <a:gd name="connsiteX6" fmla="*/ 7111994 w 8706131"/>
                <a:gd name="connsiteY6" fmla="*/ 21748 h 927927"/>
                <a:gd name="connsiteX7" fmla="*/ 8706131 w 8706131"/>
                <a:gd name="connsiteY7" fmla="*/ 463964 h 927927"/>
                <a:gd name="connsiteX0" fmla="*/ 6371215 w 8706131"/>
                <a:gd name="connsiteY0" fmla="*/ 927927 h 927927"/>
                <a:gd name="connsiteX1" fmla="*/ 10119 w 8706131"/>
                <a:gd name="connsiteY1" fmla="*/ 927927 h 927927"/>
                <a:gd name="connsiteX2" fmla="*/ 1603184 w 8706131"/>
                <a:gd name="connsiteY2" fmla="*/ 463964 h 927927"/>
                <a:gd name="connsiteX3" fmla="*/ 9044 w 8706131"/>
                <a:gd name="connsiteY3" fmla="*/ 21748 h 927927"/>
                <a:gd name="connsiteX4" fmla="*/ 93053 w 8706131"/>
                <a:gd name="connsiteY4" fmla="*/ 0 h 927927"/>
                <a:gd name="connsiteX5" fmla="*/ 5676944 w 8706131"/>
                <a:gd name="connsiteY5" fmla="*/ 0 h 927927"/>
                <a:gd name="connsiteX6" fmla="*/ 7111994 w 8706131"/>
                <a:gd name="connsiteY6" fmla="*/ 21748 h 927927"/>
                <a:gd name="connsiteX7" fmla="*/ 8706131 w 8706131"/>
                <a:gd name="connsiteY7" fmla="*/ 463964 h 927927"/>
                <a:gd name="connsiteX0" fmla="*/ 6371215 w 8706131"/>
                <a:gd name="connsiteY0" fmla="*/ 927927 h 927927"/>
                <a:gd name="connsiteX1" fmla="*/ 10119 w 8706131"/>
                <a:gd name="connsiteY1" fmla="*/ 927927 h 927927"/>
                <a:gd name="connsiteX2" fmla="*/ 1603184 w 8706131"/>
                <a:gd name="connsiteY2" fmla="*/ 463964 h 927927"/>
                <a:gd name="connsiteX3" fmla="*/ 9044 w 8706131"/>
                <a:gd name="connsiteY3" fmla="*/ 21748 h 927927"/>
                <a:gd name="connsiteX4" fmla="*/ 93053 w 8706131"/>
                <a:gd name="connsiteY4" fmla="*/ 0 h 927927"/>
                <a:gd name="connsiteX5" fmla="*/ 5676944 w 8706131"/>
                <a:gd name="connsiteY5" fmla="*/ 0 h 927927"/>
                <a:gd name="connsiteX6" fmla="*/ 7111994 w 8706131"/>
                <a:gd name="connsiteY6" fmla="*/ 21748 h 927927"/>
                <a:gd name="connsiteX7" fmla="*/ 8706131 w 8706131"/>
                <a:gd name="connsiteY7" fmla="*/ 463964 h 927927"/>
                <a:gd name="connsiteX0" fmla="*/ 6371215 w 8706131"/>
                <a:gd name="connsiteY0" fmla="*/ 927927 h 927927"/>
                <a:gd name="connsiteX1" fmla="*/ 10119 w 8706131"/>
                <a:gd name="connsiteY1" fmla="*/ 927927 h 927927"/>
                <a:gd name="connsiteX2" fmla="*/ 1603184 w 8706131"/>
                <a:gd name="connsiteY2" fmla="*/ 463964 h 927927"/>
                <a:gd name="connsiteX3" fmla="*/ 9044 w 8706131"/>
                <a:gd name="connsiteY3" fmla="*/ 21748 h 927927"/>
                <a:gd name="connsiteX4" fmla="*/ 93053 w 8706131"/>
                <a:gd name="connsiteY4" fmla="*/ 0 h 927927"/>
                <a:gd name="connsiteX5" fmla="*/ 6943975 w 8706131"/>
                <a:gd name="connsiteY5" fmla="*/ 0 h 927927"/>
                <a:gd name="connsiteX6" fmla="*/ 7111994 w 8706131"/>
                <a:gd name="connsiteY6" fmla="*/ 21748 h 927927"/>
                <a:gd name="connsiteX7" fmla="*/ 8706131 w 8706131"/>
                <a:gd name="connsiteY7" fmla="*/ 463964 h 927927"/>
                <a:gd name="connsiteX0" fmla="*/ 7348295 w 8706131"/>
                <a:gd name="connsiteY0" fmla="*/ 927927 h 927927"/>
                <a:gd name="connsiteX1" fmla="*/ 10119 w 8706131"/>
                <a:gd name="connsiteY1" fmla="*/ 927927 h 927927"/>
                <a:gd name="connsiteX2" fmla="*/ 1603184 w 8706131"/>
                <a:gd name="connsiteY2" fmla="*/ 463964 h 927927"/>
                <a:gd name="connsiteX3" fmla="*/ 9044 w 8706131"/>
                <a:gd name="connsiteY3" fmla="*/ 21748 h 927927"/>
                <a:gd name="connsiteX4" fmla="*/ 93053 w 8706131"/>
                <a:gd name="connsiteY4" fmla="*/ 0 h 927927"/>
                <a:gd name="connsiteX5" fmla="*/ 6943975 w 8706131"/>
                <a:gd name="connsiteY5" fmla="*/ 0 h 927927"/>
                <a:gd name="connsiteX6" fmla="*/ 7111994 w 8706131"/>
                <a:gd name="connsiteY6" fmla="*/ 21748 h 927927"/>
                <a:gd name="connsiteX7" fmla="*/ 8706131 w 8706131"/>
                <a:gd name="connsiteY7" fmla="*/ 463964 h 927927"/>
                <a:gd name="connsiteX0" fmla="*/ 7348295 w 8706131"/>
                <a:gd name="connsiteY0" fmla="*/ 927927 h 927927"/>
                <a:gd name="connsiteX1" fmla="*/ 10119 w 8706131"/>
                <a:gd name="connsiteY1" fmla="*/ 927927 h 927927"/>
                <a:gd name="connsiteX2" fmla="*/ 1603184 w 8706131"/>
                <a:gd name="connsiteY2" fmla="*/ 463964 h 927927"/>
                <a:gd name="connsiteX3" fmla="*/ 9044 w 8706131"/>
                <a:gd name="connsiteY3" fmla="*/ 27275 h 927927"/>
                <a:gd name="connsiteX4" fmla="*/ 93053 w 8706131"/>
                <a:gd name="connsiteY4" fmla="*/ 0 h 927927"/>
                <a:gd name="connsiteX5" fmla="*/ 6943975 w 8706131"/>
                <a:gd name="connsiteY5" fmla="*/ 0 h 927927"/>
                <a:gd name="connsiteX6" fmla="*/ 7111994 w 8706131"/>
                <a:gd name="connsiteY6" fmla="*/ 21748 h 927927"/>
                <a:gd name="connsiteX7" fmla="*/ 8706131 w 8706131"/>
                <a:gd name="connsiteY7" fmla="*/ 463964 h 927927"/>
                <a:gd name="connsiteX0" fmla="*/ 7348295 w 8706131"/>
                <a:gd name="connsiteY0" fmla="*/ 927927 h 927927"/>
                <a:gd name="connsiteX1" fmla="*/ 10119 w 8706131"/>
                <a:gd name="connsiteY1" fmla="*/ 927927 h 927927"/>
                <a:gd name="connsiteX2" fmla="*/ 1276285 w 8706131"/>
                <a:gd name="connsiteY2" fmla="*/ 463964 h 927927"/>
                <a:gd name="connsiteX3" fmla="*/ 9044 w 8706131"/>
                <a:gd name="connsiteY3" fmla="*/ 27275 h 927927"/>
                <a:gd name="connsiteX4" fmla="*/ 93053 w 8706131"/>
                <a:gd name="connsiteY4" fmla="*/ 0 h 927927"/>
                <a:gd name="connsiteX5" fmla="*/ 6943975 w 8706131"/>
                <a:gd name="connsiteY5" fmla="*/ 0 h 927927"/>
                <a:gd name="connsiteX6" fmla="*/ 7111994 w 8706131"/>
                <a:gd name="connsiteY6" fmla="*/ 21748 h 927927"/>
                <a:gd name="connsiteX7" fmla="*/ 8706131 w 8706131"/>
                <a:gd name="connsiteY7" fmla="*/ 463964 h 927927"/>
                <a:gd name="connsiteX0" fmla="*/ 7348295 w 8706131"/>
                <a:gd name="connsiteY0" fmla="*/ 927927 h 927927"/>
                <a:gd name="connsiteX1" fmla="*/ 10119 w 8706131"/>
                <a:gd name="connsiteY1" fmla="*/ 927927 h 927927"/>
                <a:gd name="connsiteX2" fmla="*/ 1276285 w 8706131"/>
                <a:gd name="connsiteY2" fmla="*/ 463964 h 927927"/>
                <a:gd name="connsiteX3" fmla="*/ 9044 w 8706131"/>
                <a:gd name="connsiteY3" fmla="*/ 27275 h 927927"/>
                <a:gd name="connsiteX4" fmla="*/ 93053 w 8706131"/>
                <a:gd name="connsiteY4" fmla="*/ 0 h 927927"/>
                <a:gd name="connsiteX5" fmla="*/ 6943975 w 8706131"/>
                <a:gd name="connsiteY5" fmla="*/ 0 h 927927"/>
                <a:gd name="connsiteX6" fmla="*/ 7111994 w 8706131"/>
                <a:gd name="connsiteY6" fmla="*/ 21748 h 927927"/>
                <a:gd name="connsiteX7" fmla="*/ 8706131 w 8706131"/>
                <a:gd name="connsiteY7" fmla="*/ 463964 h 927927"/>
                <a:gd name="connsiteX0" fmla="*/ 7348295 w 8706131"/>
                <a:gd name="connsiteY0" fmla="*/ 927927 h 927927"/>
                <a:gd name="connsiteX1" fmla="*/ 10119 w 8706131"/>
                <a:gd name="connsiteY1" fmla="*/ 927927 h 927927"/>
                <a:gd name="connsiteX2" fmla="*/ 1276285 w 8706131"/>
                <a:gd name="connsiteY2" fmla="*/ 463964 h 927927"/>
                <a:gd name="connsiteX3" fmla="*/ 9044 w 8706131"/>
                <a:gd name="connsiteY3" fmla="*/ 27275 h 927927"/>
                <a:gd name="connsiteX4" fmla="*/ 93053 w 8706131"/>
                <a:gd name="connsiteY4" fmla="*/ 0 h 927927"/>
                <a:gd name="connsiteX5" fmla="*/ 6943975 w 8706131"/>
                <a:gd name="connsiteY5" fmla="*/ 0 h 927927"/>
                <a:gd name="connsiteX6" fmla="*/ 7111994 w 8706131"/>
                <a:gd name="connsiteY6" fmla="*/ 21748 h 927927"/>
                <a:gd name="connsiteX7" fmla="*/ 8706131 w 8706131"/>
                <a:gd name="connsiteY7" fmla="*/ 463964 h 927927"/>
                <a:gd name="connsiteX0" fmla="*/ 7348295 w 8706131"/>
                <a:gd name="connsiteY0" fmla="*/ 927927 h 927927"/>
                <a:gd name="connsiteX1" fmla="*/ 10119 w 8706131"/>
                <a:gd name="connsiteY1" fmla="*/ 927927 h 927927"/>
                <a:gd name="connsiteX2" fmla="*/ 1276285 w 8706131"/>
                <a:gd name="connsiteY2" fmla="*/ 463964 h 927927"/>
                <a:gd name="connsiteX3" fmla="*/ 9044 w 8706131"/>
                <a:gd name="connsiteY3" fmla="*/ 27275 h 927927"/>
                <a:gd name="connsiteX4" fmla="*/ 93053 w 8706131"/>
                <a:gd name="connsiteY4" fmla="*/ 0 h 927927"/>
                <a:gd name="connsiteX5" fmla="*/ 6943975 w 8706131"/>
                <a:gd name="connsiteY5" fmla="*/ 0 h 927927"/>
                <a:gd name="connsiteX6" fmla="*/ 7111994 w 8706131"/>
                <a:gd name="connsiteY6" fmla="*/ 21748 h 927927"/>
                <a:gd name="connsiteX7" fmla="*/ 8706131 w 8706131"/>
                <a:gd name="connsiteY7" fmla="*/ 463964 h 927927"/>
                <a:gd name="connsiteX0" fmla="*/ 7348295 w 8706131"/>
                <a:gd name="connsiteY0" fmla="*/ 927927 h 927927"/>
                <a:gd name="connsiteX1" fmla="*/ 10119 w 8706131"/>
                <a:gd name="connsiteY1" fmla="*/ 927927 h 927927"/>
                <a:gd name="connsiteX2" fmla="*/ 1276285 w 8706131"/>
                <a:gd name="connsiteY2" fmla="*/ 463964 h 927927"/>
                <a:gd name="connsiteX3" fmla="*/ 9044 w 8706131"/>
                <a:gd name="connsiteY3" fmla="*/ 27275 h 927927"/>
                <a:gd name="connsiteX4" fmla="*/ 93053 w 8706131"/>
                <a:gd name="connsiteY4" fmla="*/ 0 h 927927"/>
                <a:gd name="connsiteX5" fmla="*/ 6943975 w 8706131"/>
                <a:gd name="connsiteY5" fmla="*/ 0 h 927927"/>
                <a:gd name="connsiteX6" fmla="*/ 7111994 w 8706131"/>
                <a:gd name="connsiteY6" fmla="*/ 21748 h 927927"/>
                <a:gd name="connsiteX7" fmla="*/ 8706131 w 8706131"/>
                <a:gd name="connsiteY7" fmla="*/ 463964 h 927927"/>
                <a:gd name="connsiteX0" fmla="*/ 7348295 w 8706131"/>
                <a:gd name="connsiteY0" fmla="*/ 927927 h 927927"/>
                <a:gd name="connsiteX1" fmla="*/ 10119 w 8706131"/>
                <a:gd name="connsiteY1" fmla="*/ 927927 h 927927"/>
                <a:gd name="connsiteX2" fmla="*/ 1276285 w 8706131"/>
                <a:gd name="connsiteY2" fmla="*/ 463964 h 927927"/>
                <a:gd name="connsiteX3" fmla="*/ 9044 w 8706131"/>
                <a:gd name="connsiteY3" fmla="*/ 27275 h 927927"/>
                <a:gd name="connsiteX4" fmla="*/ 93054 w 8706131"/>
                <a:gd name="connsiteY4" fmla="*/ 0 h 927927"/>
                <a:gd name="connsiteX5" fmla="*/ 6943975 w 8706131"/>
                <a:gd name="connsiteY5" fmla="*/ 0 h 927927"/>
                <a:gd name="connsiteX6" fmla="*/ 7111994 w 8706131"/>
                <a:gd name="connsiteY6" fmla="*/ 21748 h 927927"/>
                <a:gd name="connsiteX7" fmla="*/ 8706131 w 8706131"/>
                <a:gd name="connsiteY7" fmla="*/ 463964 h 927927"/>
                <a:gd name="connsiteX0" fmla="*/ 7348295 w 8706131"/>
                <a:gd name="connsiteY0" fmla="*/ 927927 h 927927"/>
                <a:gd name="connsiteX1" fmla="*/ 10119 w 8706131"/>
                <a:gd name="connsiteY1" fmla="*/ 927927 h 927927"/>
                <a:gd name="connsiteX2" fmla="*/ 1276285 w 8706131"/>
                <a:gd name="connsiteY2" fmla="*/ 463964 h 927927"/>
                <a:gd name="connsiteX3" fmla="*/ 9044 w 8706131"/>
                <a:gd name="connsiteY3" fmla="*/ 27275 h 927927"/>
                <a:gd name="connsiteX4" fmla="*/ 93054 w 8706131"/>
                <a:gd name="connsiteY4" fmla="*/ 0 h 927927"/>
                <a:gd name="connsiteX5" fmla="*/ 6943975 w 8706131"/>
                <a:gd name="connsiteY5" fmla="*/ 0 h 927927"/>
                <a:gd name="connsiteX6" fmla="*/ 7438890 w 8706131"/>
                <a:gd name="connsiteY6" fmla="*/ 27275 h 927927"/>
                <a:gd name="connsiteX7" fmla="*/ 8706131 w 8706131"/>
                <a:gd name="connsiteY7" fmla="*/ 463964 h 927927"/>
                <a:gd name="connsiteX0" fmla="*/ 7348295 w 8706131"/>
                <a:gd name="connsiteY0" fmla="*/ 927927 h 927927"/>
                <a:gd name="connsiteX1" fmla="*/ 10119 w 8706131"/>
                <a:gd name="connsiteY1" fmla="*/ 927927 h 927927"/>
                <a:gd name="connsiteX2" fmla="*/ 1276285 w 8706131"/>
                <a:gd name="connsiteY2" fmla="*/ 463964 h 927927"/>
                <a:gd name="connsiteX3" fmla="*/ 9044 w 8706131"/>
                <a:gd name="connsiteY3" fmla="*/ 27275 h 927927"/>
                <a:gd name="connsiteX4" fmla="*/ 93054 w 8706131"/>
                <a:gd name="connsiteY4" fmla="*/ 0 h 927927"/>
                <a:gd name="connsiteX5" fmla="*/ 6943975 w 8706131"/>
                <a:gd name="connsiteY5" fmla="*/ 0 h 927927"/>
                <a:gd name="connsiteX6" fmla="*/ 7438890 w 8706131"/>
                <a:gd name="connsiteY6" fmla="*/ 27275 h 927927"/>
                <a:gd name="connsiteX7" fmla="*/ 8706131 w 8706131"/>
                <a:gd name="connsiteY7" fmla="*/ 463964 h 927927"/>
                <a:gd name="connsiteX0" fmla="*/ 7348295 w 8706131"/>
                <a:gd name="connsiteY0" fmla="*/ 927927 h 927927"/>
                <a:gd name="connsiteX1" fmla="*/ 10119 w 8706131"/>
                <a:gd name="connsiteY1" fmla="*/ 927927 h 927927"/>
                <a:gd name="connsiteX2" fmla="*/ 1276285 w 8706131"/>
                <a:gd name="connsiteY2" fmla="*/ 463964 h 927927"/>
                <a:gd name="connsiteX3" fmla="*/ 9044 w 8706131"/>
                <a:gd name="connsiteY3" fmla="*/ 27275 h 927927"/>
                <a:gd name="connsiteX4" fmla="*/ 93054 w 8706131"/>
                <a:gd name="connsiteY4" fmla="*/ 0 h 927927"/>
                <a:gd name="connsiteX5" fmla="*/ 6943975 w 8706131"/>
                <a:gd name="connsiteY5" fmla="*/ 0 h 927927"/>
                <a:gd name="connsiteX6" fmla="*/ 7438890 w 8706131"/>
                <a:gd name="connsiteY6" fmla="*/ 27275 h 927927"/>
                <a:gd name="connsiteX7" fmla="*/ 8706131 w 8706131"/>
                <a:gd name="connsiteY7" fmla="*/ 463964 h 927927"/>
                <a:gd name="connsiteX0" fmla="*/ 7348295 w 8706131"/>
                <a:gd name="connsiteY0" fmla="*/ 927927 h 927927"/>
                <a:gd name="connsiteX1" fmla="*/ 10119 w 8706131"/>
                <a:gd name="connsiteY1" fmla="*/ 927927 h 927927"/>
                <a:gd name="connsiteX2" fmla="*/ 1276285 w 8706131"/>
                <a:gd name="connsiteY2" fmla="*/ 463964 h 927927"/>
                <a:gd name="connsiteX3" fmla="*/ 9044 w 8706131"/>
                <a:gd name="connsiteY3" fmla="*/ 27275 h 927927"/>
                <a:gd name="connsiteX4" fmla="*/ 93054 w 8706131"/>
                <a:gd name="connsiteY4" fmla="*/ 0 h 927927"/>
                <a:gd name="connsiteX5" fmla="*/ 6943975 w 8706131"/>
                <a:gd name="connsiteY5" fmla="*/ 0 h 927927"/>
                <a:gd name="connsiteX6" fmla="*/ 7438890 w 8706131"/>
                <a:gd name="connsiteY6" fmla="*/ 27275 h 927927"/>
                <a:gd name="connsiteX7" fmla="*/ 8706131 w 8706131"/>
                <a:gd name="connsiteY7" fmla="*/ 463964 h 927927"/>
                <a:gd name="connsiteX0" fmla="*/ 7348295 w 8706131"/>
                <a:gd name="connsiteY0" fmla="*/ 927927 h 927927"/>
                <a:gd name="connsiteX1" fmla="*/ 10119 w 8706131"/>
                <a:gd name="connsiteY1" fmla="*/ 927927 h 927927"/>
                <a:gd name="connsiteX2" fmla="*/ 1276285 w 8706131"/>
                <a:gd name="connsiteY2" fmla="*/ 463964 h 927927"/>
                <a:gd name="connsiteX3" fmla="*/ 9044 w 8706131"/>
                <a:gd name="connsiteY3" fmla="*/ 27275 h 927927"/>
                <a:gd name="connsiteX4" fmla="*/ 93054 w 8706131"/>
                <a:gd name="connsiteY4" fmla="*/ 0 h 927927"/>
                <a:gd name="connsiteX5" fmla="*/ 7270871 w 8706131"/>
                <a:gd name="connsiteY5" fmla="*/ 0 h 927927"/>
                <a:gd name="connsiteX6" fmla="*/ 7438890 w 8706131"/>
                <a:gd name="connsiteY6" fmla="*/ 27275 h 927927"/>
                <a:gd name="connsiteX7" fmla="*/ 8706131 w 8706131"/>
                <a:gd name="connsiteY7" fmla="*/ 463964 h 927927"/>
                <a:gd name="connsiteX0" fmla="*/ 7675192 w 8706131"/>
                <a:gd name="connsiteY0" fmla="*/ 927927 h 927927"/>
                <a:gd name="connsiteX1" fmla="*/ 10119 w 8706131"/>
                <a:gd name="connsiteY1" fmla="*/ 927927 h 927927"/>
                <a:gd name="connsiteX2" fmla="*/ 1276285 w 8706131"/>
                <a:gd name="connsiteY2" fmla="*/ 463964 h 927927"/>
                <a:gd name="connsiteX3" fmla="*/ 9044 w 8706131"/>
                <a:gd name="connsiteY3" fmla="*/ 27275 h 927927"/>
                <a:gd name="connsiteX4" fmla="*/ 93054 w 8706131"/>
                <a:gd name="connsiteY4" fmla="*/ 0 h 927927"/>
                <a:gd name="connsiteX5" fmla="*/ 7270871 w 8706131"/>
                <a:gd name="connsiteY5" fmla="*/ 0 h 927927"/>
                <a:gd name="connsiteX6" fmla="*/ 7438890 w 8706131"/>
                <a:gd name="connsiteY6" fmla="*/ 27275 h 927927"/>
                <a:gd name="connsiteX7" fmla="*/ 8706131 w 8706131"/>
                <a:gd name="connsiteY7" fmla="*/ 463964 h 927927"/>
                <a:gd name="connsiteX0" fmla="*/ 7675192 w 8706131"/>
                <a:gd name="connsiteY0" fmla="*/ 927927 h 927927"/>
                <a:gd name="connsiteX1" fmla="*/ 10119 w 8706131"/>
                <a:gd name="connsiteY1" fmla="*/ 927927 h 927927"/>
                <a:gd name="connsiteX2" fmla="*/ 1276285 w 8706131"/>
                <a:gd name="connsiteY2" fmla="*/ 463964 h 927927"/>
                <a:gd name="connsiteX3" fmla="*/ 9043 w 8706131"/>
                <a:gd name="connsiteY3" fmla="*/ 27275 h 927927"/>
                <a:gd name="connsiteX4" fmla="*/ 93054 w 8706131"/>
                <a:gd name="connsiteY4" fmla="*/ 0 h 927927"/>
                <a:gd name="connsiteX5" fmla="*/ 7270871 w 8706131"/>
                <a:gd name="connsiteY5" fmla="*/ 0 h 927927"/>
                <a:gd name="connsiteX6" fmla="*/ 7438890 w 8706131"/>
                <a:gd name="connsiteY6" fmla="*/ 27275 h 927927"/>
                <a:gd name="connsiteX7" fmla="*/ 8706131 w 8706131"/>
                <a:gd name="connsiteY7" fmla="*/ 463964 h 927927"/>
                <a:gd name="connsiteX0" fmla="*/ 7675192 w 8706131"/>
                <a:gd name="connsiteY0" fmla="*/ 927927 h 927927"/>
                <a:gd name="connsiteX1" fmla="*/ 10119 w 8706131"/>
                <a:gd name="connsiteY1" fmla="*/ 927927 h 927927"/>
                <a:gd name="connsiteX2" fmla="*/ 2508042 w 8706131"/>
                <a:gd name="connsiteY2" fmla="*/ 463964 h 927927"/>
                <a:gd name="connsiteX3" fmla="*/ 9043 w 8706131"/>
                <a:gd name="connsiteY3" fmla="*/ 27275 h 927927"/>
                <a:gd name="connsiteX4" fmla="*/ 93054 w 8706131"/>
                <a:gd name="connsiteY4" fmla="*/ 0 h 927927"/>
                <a:gd name="connsiteX5" fmla="*/ 7270871 w 8706131"/>
                <a:gd name="connsiteY5" fmla="*/ 0 h 927927"/>
                <a:gd name="connsiteX6" fmla="*/ 7438890 w 8706131"/>
                <a:gd name="connsiteY6" fmla="*/ 27275 h 927927"/>
                <a:gd name="connsiteX7" fmla="*/ 8706131 w 8706131"/>
                <a:gd name="connsiteY7" fmla="*/ 463964 h 927927"/>
                <a:gd name="connsiteX0" fmla="*/ 7675192 w 8706131"/>
                <a:gd name="connsiteY0" fmla="*/ 927927 h 927927"/>
                <a:gd name="connsiteX1" fmla="*/ 10119 w 8706131"/>
                <a:gd name="connsiteY1" fmla="*/ 927927 h 927927"/>
                <a:gd name="connsiteX2" fmla="*/ 2508042 w 8706131"/>
                <a:gd name="connsiteY2" fmla="*/ 463964 h 927927"/>
                <a:gd name="connsiteX3" fmla="*/ 9043 w 8706131"/>
                <a:gd name="connsiteY3" fmla="*/ 27275 h 927927"/>
                <a:gd name="connsiteX4" fmla="*/ 93054 w 8706131"/>
                <a:gd name="connsiteY4" fmla="*/ 0 h 927927"/>
                <a:gd name="connsiteX5" fmla="*/ 7270871 w 8706131"/>
                <a:gd name="connsiteY5" fmla="*/ 0 h 927927"/>
                <a:gd name="connsiteX6" fmla="*/ 7438890 w 8706131"/>
                <a:gd name="connsiteY6" fmla="*/ 27275 h 927927"/>
                <a:gd name="connsiteX7" fmla="*/ 8706131 w 8706131"/>
                <a:gd name="connsiteY7" fmla="*/ 463964 h 927927"/>
                <a:gd name="connsiteX0" fmla="*/ 7675192 w 8706131"/>
                <a:gd name="connsiteY0" fmla="*/ 927927 h 927927"/>
                <a:gd name="connsiteX1" fmla="*/ 10119 w 8706131"/>
                <a:gd name="connsiteY1" fmla="*/ 927927 h 927927"/>
                <a:gd name="connsiteX2" fmla="*/ 2508042 w 8706131"/>
                <a:gd name="connsiteY2" fmla="*/ 463964 h 927927"/>
                <a:gd name="connsiteX3" fmla="*/ 9043 w 8706131"/>
                <a:gd name="connsiteY3" fmla="*/ 27275 h 927927"/>
                <a:gd name="connsiteX4" fmla="*/ 93054 w 8706131"/>
                <a:gd name="connsiteY4" fmla="*/ 0 h 927927"/>
                <a:gd name="connsiteX5" fmla="*/ 7270871 w 8706131"/>
                <a:gd name="connsiteY5" fmla="*/ 0 h 927927"/>
                <a:gd name="connsiteX6" fmla="*/ 7438890 w 8706131"/>
                <a:gd name="connsiteY6" fmla="*/ 27275 h 927927"/>
                <a:gd name="connsiteX7" fmla="*/ 8706131 w 8706131"/>
                <a:gd name="connsiteY7" fmla="*/ 463964 h 927927"/>
                <a:gd name="connsiteX0" fmla="*/ 7688138 w 8719077"/>
                <a:gd name="connsiteY0" fmla="*/ 927927 h 927927"/>
                <a:gd name="connsiteX1" fmla="*/ 23065 w 8719077"/>
                <a:gd name="connsiteY1" fmla="*/ 927927 h 927927"/>
                <a:gd name="connsiteX2" fmla="*/ 2520988 w 8719077"/>
                <a:gd name="connsiteY2" fmla="*/ 463964 h 927927"/>
                <a:gd name="connsiteX3" fmla="*/ 21989 w 8719077"/>
                <a:gd name="connsiteY3" fmla="*/ 27275 h 927927"/>
                <a:gd name="connsiteX4" fmla="*/ 106000 w 8719077"/>
                <a:gd name="connsiteY4" fmla="*/ 0 h 927927"/>
                <a:gd name="connsiteX5" fmla="*/ 7283817 w 8719077"/>
                <a:gd name="connsiteY5" fmla="*/ 0 h 927927"/>
                <a:gd name="connsiteX6" fmla="*/ 7451836 w 8719077"/>
                <a:gd name="connsiteY6" fmla="*/ 27275 h 927927"/>
                <a:gd name="connsiteX7" fmla="*/ 8719077 w 8719077"/>
                <a:gd name="connsiteY7" fmla="*/ 463964 h 927927"/>
                <a:gd name="connsiteX0" fmla="*/ 7684564 w 8715503"/>
                <a:gd name="connsiteY0" fmla="*/ 927927 h 927927"/>
                <a:gd name="connsiteX1" fmla="*/ 19491 w 8715503"/>
                <a:gd name="connsiteY1" fmla="*/ 927927 h 927927"/>
                <a:gd name="connsiteX2" fmla="*/ 2517414 w 8715503"/>
                <a:gd name="connsiteY2" fmla="*/ 463964 h 927927"/>
                <a:gd name="connsiteX3" fmla="*/ 18415 w 8715503"/>
                <a:gd name="connsiteY3" fmla="*/ 27275 h 927927"/>
                <a:gd name="connsiteX4" fmla="*/ 102426 w 8715503"/>
                <a:gd name="connsiteY4" fmla="*/ 0 h 927927"/>
                <a:gd name="connsiteX5" fmla="*/ 7280243 w 8715503"/>
                <a:gd name="connsiteY5" fmla="*/ 0 h 927927"/>
                <a:gd name="connsiteX6" fmla="*/ 7448262 w 8715503"/>
                <a:gd name="connsiteY6" fmla="*/ 27275 h 927927"/>
                <a:gd name="connsiteX7" fmla="*/ 8715503 w 8715503"/>
                <a:gd name="connsiteY7" fmla="*/ 463964 h 927927"/>
                <a:gd name="connsiteX0" fmla="*/ 7683985 w 8714924"/>
                <a:gd name="connsiteY0" fmla="*/ 927927 h 927927"/>
                <a:gd name="connsiteX1" fmla="*/ 18912 w 8714924"/>
                <a:gd name="connsiteY1" fmla="*/ 927927 h 927927"/>
                <a:gd name="connsiteX2" fmla="*/ 2516835 w 8714924"/>
                <a:gd name="connsiteY2" fmla="*/ 463964 h 927927"/>
                <a:gd name="connsiteX3" fmla="*/ 17836 w 8714924"/>
                <a:gd name="connsiteY3" fmla="*/ 27275 h 927927"/>
                <a:gd name="connsiteX4" fmla="*/ 183502 w 8714924"/>
                <a:gd name="connsiteY4" fmla="*/ 0 h 927927"/>
                <a:gd name="connsiteX5" fmla="*/ 7279664 w 8714924"/>
                <a:gd name="connsiteY5" fmla="*/ 0 h 927927"/>
                <a:gd name="connsiteX6" fmla="*/ 7447683 w 8714924"/>
                <a:gd name="connsiteY6" fmla="*/ 27275 h 927927"/>
                <a:gd name="connsiteX7" fmla="*/ 8714924 w 8714924"/>
                <a:gd name="connsiteY7" fmla="*/ 463964 h 927927"/>
                <a:gd name="connsiteX0" fmla="*/ 7683985 w 8714924"/>
                <a:gd name="connsiteY0" fmla="*/ 927927 h 927927"/>
                <a:gd name="connsiteX1" fmla="*/ 18912 w 8714924"/>
                <a:gd name="connsiteY1" fmla="*/ 927927 h 927927"/>
                <a:gd name="connsiteX2" fmla="*/ 2516835 w 8714924"/>
                <a:gd name="connsiteY2" fmla="*/ 463964 h 927927"/>
                <a:gd name="connsiteX3" fmla="*/ 17836 w 8714924"/>
                <a:gd name="connsiteY3" fmla="*/ 27275 h 927927"/>
                <a:gd name="connsiteX4" fmla="*/ 183502 w 8714924"/>
                <a:gd name="connsiteY4" fmla="*/ 0 h 927927"/>
                <a:gd name="connsiteX5" fmla="*/ 7279664 w 8714924"/>
                <a:gd name="connsiteY5" fmla="*/ 0 h 927927"/>
                <a:gd name="connsiteX6" fmla="*/ 6215925 w 8714924"/>
                <a:gd name="connsiteY6" fmla="*/ 27275 h 927927"/>
                <a:gd name="connsiteX7" fmla="*/ 8714924 w 8714924"/>
                <a:gd name="connsiteY7" fmla="*/ 463964 h 927927"/>
                <a:gd name="connsiteX0" fmla="*/ 7683985 w 8714924"/>
                <a:gd name="connsiteY0" fmla="*/ 927927 h 927927"/>
                <a:gd name="connsiteX1" fmla="*/ 18912 w 8714924"/>
                <a:gd name="connsiteY1" fmla="*/ 927927 h 927927"/>
                <a:gd name="connsiteX2" fmla="*/ 2516835 w 8714924"/>
                <a:gd name="connsiteY2" fmla="*/ 463964 h 927927"/>
                <a:gd name="connsiteX3" fmla="*/ 17836 w 8714924"/>
                <a:gd name="connsiteY3" fmla="*/ 27275 h 927927"/>
                <a:gd name="connsiteX4" fmla="*/ 183502 w 8714924"/>
                <a:gd name="connsiteY4" fmla="*/ 0 h 927927"/>
                <a:gd name="connsiteX5" fmla="*/ 7279664 w 8714924"/>
                <a:gd name="connsiteY5" fmla="*/ 0 h 927927"/>
                <a:gd name="connsiteX6" fmla="*/ 6215925 w 8714924"/>
                <a:gd name="connsiteY6" fmla="*/ 27275 h 927927"/>
                <a:gd name="connsiteX7" fmla="*/ 8714924 w 8714924"/>
                <a:gd name="connsiteY7" fmla="*/ 463964 h 927927"/>
                <a:gd name="connsiteX0" fmla="*/ 7683985 w 8714924"/>
                <a:gd name="connsiteY0" fmla="*/ 927927 h 927927"/>
                <a:gd name="connsiteX1" fmla="*/ 18912 w 8714924"/>
                <a:gd name="connsiteY1" fmla="*/ 927927 h 927927"/>
                <a:gd name="connsiteX2" fmla="*/ 2516835 w 8714924"/>
                <a:gd name="connsiteY2" fmla="*/ 463964 h 927927"/>
                <a:gd name="connsiteX3" fmla="*/ 17836 w 8714924"/>
                <a:gd name="connsiteY3" fmla="*/ 27275 h 927927"/>
                <a:gd name="connsiteX4" fmla="*/ 183502 w 8714924"/>
                <a:gd name="connsiteY4" fmla="*/ 0 h 927927"/>
                <a:gd name="connsiteX5" fmla="*/ 7279664 w 8714924"/>
                <a:gd name="connsiteY5" fmla="*/ 0 h 927927"/>
                <a:gd name="connsiteX6" fmla="*/ 6215925 w 8714924"/>
                <a:gd name="connsiteY6" fmla="*/ 27275 h 927927"/>
                <a:gd name="connsiteX7" fmla="*/ 8714924 w 8714924"/>
                <a:gd name="connsiteY7" fmla="*/ 463964 h 927927"/>
                <a:gd name="connsiteX0" fmla="*/ 7683985 w 8714924"/>
                <a:gd name="connsiteY0" fmla="*/ 927927 h 927927"/>
                <a:gd name="connsiteX1" fmla="*/ 18912 w 8714924"/>
                <a:gd name="connsiteY1" fmla="*/ 927927 h 927927"/>
                <a:gd name="connsiteX2" fmla="*/ 2516835 w 8714924"/>
                <a:gd name="connsiteY2" fmla="*/ 463964 h 927927"/>
                <a:gd name="connsiteX3" fmla="*/ 17836 w 8714924"/>
                <a:gd name="connsiteY3" fmla="*/ 27275 h 927927"/>
                <a:gd name="connsiteX4" fmla="*/ 183502 w 8714924"/>
                <a:gd name="connsiteY4" fmla="*/ 0 h 927927"/>
                <a:gd name="connsiteX5" fmla="*/ 7279664 w 8714924"/>
                <a:gd name="connsiteY5" fmla="*/ 0 h 927927"/>
                <a:gd name="connsiteX6" fmla="*/ 6215925 w 8714924"/>
                <a:gd name="connsiteY6" fmla="*/ 27275 h 927927"/>
                <a:gd name="connsiteX7" fmla="*/ 8714924 w 8714924"/>
                <a:gd name="connsiteY7" fmla="*/ 463964 h 927927"/>
                <a:gd name="connsiteX0" fmla="*/ 7683985 w 8714924"/>
                <a:gd name="connsiteY0" fmla="*/ 927927 h 927927"/>
                <a:gd name="connsiteX1" fmla="*/ 18912 w 8714924"/>
                <a:gd name="connsiteY1" fmla="*/ 927927 h 927927"/>
                <a:gd name="connsiteX2" fmla="*/ 2516835 w 8714924"/>
                <a:gd name="connsiteY2" fmla="*/ 463964 h 927927"/>
                <a:gd name="connsiteX3" fmla="*/ 17836 w 8714924"/>
                <a:gd name="connsiteY3" fmla="*/ 27275 h 927927"/>
                <a:gd name="connsiteX4" fmla="*/ 183502 w 8714924"/>
                <a:gd name="connsiteY4" fmla="*/ 0 h 927927"/>
                <a:gd name="connsiteX5" fmla="*/ 5884591 w 8714924"/>
                <a:gd name="connsiteY5" fmla="*/ 0 h 927927"/>
                <a:gd name="connsiteX6" fmla="*/ 6215925 w 8714924"/>
                <a:gd name="connsiteY6" fmla="*/ 27275 h 927927"/>
                <a:gd name="connsiteX7" fmla="*/ 8714924 w 8714924"/>
                <a:gd name="connsiteY7" fmla="*/ 463964 h 927927"/>
                <a:gd name="connsiteX0" fmla="*/ 6680867 w 8714924"/>
                <a:gd name="connsiteY0" fmla="*/ 927927 h 927927"/>
                <a:gd name="connsiteX1" fmla="*/ 18912 w 8714924"/>
                <a:gd name="connsiteY1" fmla="*/ 927927 h 927927"/>
                <a:gd name="connsiteX2" fmla="*/ 2516835 w 8714924"/>
                <a:gd name="connsiteY2" fmla="*/ 463964 h 927927"/>
                <a:gd name="connsiteX3" fmla="*/ 17836 w 8714924"/>
                <a:gd name="connsiteY3" fmla="*/ 27275 h 927927"/>
                <a:gd name="connsiteX4" fmla="*/ 183502 w 8714924"/>
                <a:gd name="connsiteY4" fmla="*/ 0 h 927927"/>
                <a:gd name="connsiteX5" fmla="*/ 5884591 w 8714924"/>
                <a:gd name="connsiteY5" fmla="*/ 0 h 927927"/>
                <a:gd name="connsiteX6" fmla="*/ 6215925 w 8714924"/>
                <a:gd name="connsiteY6" fmla="*/ 27275 h 927927"/>
                <a:gd name="connsiteX7" fmla="*/ 8714924 w 8714924"/>
                <a:gd name="connsiteY7" fmla="*/ 463964 h 927927"/>
                <a:gd name="connsiteX0" fmla="*/ 6680867 w 8714924"/>
                <a:gd name="connsiteY0" fmla="*/ 927927 h 927927"/>
                <a:gd name="connsiteX1" fmla="*/ 18912 w 8714924"/>
                <a:gd name="connsiteY1" fmla="*/ 927927 h 927927"/>
                <a:gd name="connsiteX2" fmla="*/ 2516835 w 8714924"/>
                <a:gd name="connsiteY2" fmla="*/ 463964 h 927927"/>
                <a:gd name="connsiteX3" fmla="*/ 17835 w 8714924"/>
                <a:gd name="connsiteY3" fmla="*/ 51020 h 927927"/>
                <a:gd name="connsiteX4" fmla="*/ 183502 w 8714924"/>
                <a:gd name="connsiteY4" fmla="*/ 0 h 927927"/>
                <a:gd name="connsiteX5" fmla="*/ 5884591 w 8714924"/>
                <a:gd name="connsiteY5" fmla="*/ 0 h 927927"/>
                <a:gd name="connsiteX6" fmla="*/ 6215925 w 8714924"/>
                <a:gd name="connsiteY6" fmla="*/ 27275 h 927927"/>
                <a:gd name="connsiteX7" fmla="*/ 8714924 w 8714924"/>
                <a:gd name="connsiteY7" fmla="*/ 463964 h 927927"/>
                <a:gd name="connsiteX0" fmla="*/ 6680867 w 8714924"/>
                <a:gd name="connsiteY0" fmla="*/ 927927 h 927927"/>
                <a:gd name="connsiteX1" fmla="*/ 18912 w 8714924"/>
                <a:gd name="connsiteY1" fmla="*/ 927927 h 927927"/>
                <a:gd name="connsiteX2" fmla="*/ 1336440 w 8714924"/>
                <a:gd name="connsiteY2" fmla="*/ 463963 h 927927"/>
                <a:gd name="connsiteX3" fmla="*/ 17835 w 8714924"/>
                <a:gd name="connsiteY3" fmla="*/ 51020 h 927927"/>
                <a:gd name="connsiteX4" fmla="*/ 183502 w 8714924"/>
                <a:gd name="connsiteY4" fmla="*/ 0 h 927927"/>
                <a:gd name="connsiteX5" fmla="*/ 5884591 w 8714924"/>
                <a:gd name="connsiteY5" fmla="*/ 0 h 927927"/>
                <a:gd name="connsiteX6" fmla="*/ 6215925 w 8714924"/>
                <a:gd name="connsiteY6" fmla="*/ 27275 h 927927"/>
                <a:gd name="connsiteX7" fmla="*/ 8714924 w 8714924"/>
                <a:gd name="connsiteY7" fmla="*/ 463964 h 927927"/>
                <a:gd name="connsiteX0" fmla="*/ 6680867 w 8714924"/>
                <a:gd name="connsiteY0" fmla="*/ 927927 h 927927"/>
                <a:gd name="connsiteX1" fmla="*/ 18912 w 8714924"/>
                <a:gd name="connsiteY1" fmla="*/ 927927 h 927927"/>
                <a:gd name="connsiteX2" fmla="*/ 1336440 w 8714924"/>
                <a:gd name="connsiteY2" fmla="*/ 463963 h 927927"/>
                <a:gd name="connsiteX3" fmla="*/ 17835 w 8714924"/>
                <a:gd name="connsiteY3" fmla="*/ 51020 h 927927"/>
                <a:gd name="connsiteX4" fmla="*/ 183502 w 8714924"/>
                <a:gd name="connsiteY4" fmla="*/ 0 h 927927"/>
                <a:gd name="connsiteX5" fmla="*/ 5884591 w 8714924"/>
                <a:gd name="connsiteY5" fmla="*/ 0 h 927927"/>
                <a:gd name="connsiteX6" fmla="*/ 6215925 w 8714924"/>
                <a:gd name="connsiteY6" fmla="*/ 27275 h 927927"/>
                <a:gd name="connsiteX7" fmla="*/ 8714924 w 8714924"/>
                <a:gd name="connsiteY7" fmla="*/ 463964 h 927927"/>
                <a:gd name="connsiteX0" fmla="*/ 6680867 w 8714924"/>
                <a:gd name="connsiteY0" fmla="*/ 927927 h 927927"/>
                <a:gd name="connsiteX1" fmla="*/ 18912 w 8714924"/>
                <a:gd name="connsiteY1" fmla="*/ 927927 h 927927"/>
                <a:gd name="connsiteX2" fmla="*/ 1336440 w 8714924"/>
                <a:gd name="connsiteY2" fmla="*/ 463963 h 927927"/>
                <a:gd name="connsiteX3" fmla="*/ 17835 w 8714924"/>
                <a:gd name="connsiteY3" fmla="*/ 51020 h 927927"/>
                <a:gd name="connsiteX4" fmla="*/ 183502 w 8714924"/>
                <a:gd name="connsiteY4" fmla="*/ 0 h 927927"/>
                <a:gd name="connsiteX5" fmla="*/ 5884591 w 8714924"/>
                <a:gd name="connsiteY5" fmla="*/ 0 h 927927"/>
                <a:gd name="connsiteX6" fmla="*/ 6215925 w 8714924"/>
                <a:gd name="connsiteY6" fmla="*/ 27275 h 927927"/>
                <a:gd name="connsiteX7" fmla="*/ 8714924 w 8714924"/>
                <a:gd name="connsiteY7" fmla="*/ 463964 h 927927"/>
                <a:gd name="connsiteX0" fmla="*/ 6680867 w 8714924"/>
                <a:gd name="connsiteY0" fmla="*/ 927927 h 927927"/>
                <a:gd name="connsiteX1" fmla="*/ 18912 w 8714924"/>
                <a:gd name="connsiteY1" fmla="*/ 927927 h 927927"/>
                <a:gd name="connsiteX2" fmla="*/ 1336440 w 8714924"/>
                <a:gd name="connsiteY2" fmla="*/ 463963 h 927927"/>
                <a:gd name="connsiteX3" fmla="*/ 17835 w 8714924"/>
                <a:gd name="connsiteY3" fmla="*/ 51020 h 927927"/>
                <a:gd name="connsiteX4" fmla="*/ 183502 w 8714924"/>
                <a:gd name="connsiteY4" fmla="*/ 0 h 927927"/>
                <a:gd name="connsiteX5" fmla="*/ 5884591 w 8714924"/>
                <a:gd name="connsiteY5" fmla="*/ 0 h 927927"/>
                <a:gd name="connsiteX6" fmla="*/ 6215925 w 8714924"/>
                <a:gd name="connsiteY6" fmla="*/ 27275 h 927927"/>
                <a:gd name="connsiteX7" fmla="*/ 8714924 w 8714924"/>
                <a:gd name="connsiteY7" fmla="*/ 463964 h 927927"/>
                <a:gd name="connsiteX0" fmla="*/ 6680867 w 8714924"/>
                <a:gd name="connsiteY0" fmla="*/ 927927 h 927927"/>
                <a:gd name="connsiteX1" fmla="*/ 18912 w 8714924"/>
                <a:gd name="connsiteY1" fmla="*/ 927927 h 927927"/>
                <a:gd name="connsiteX2" fmla="*/ 1336440 w 8714924"/>
                <a:gd name="connsiteY2" fmla="*/ 463963 h 927927"/>
                <a:gd name="connsiteX3" fmla="*/ 17835 w 8714924"/>
                <a:gd name="connsiteY3" fmla="*/ 51020 h 927927"/>
                <a:gd name="connsiteX4" fmla="*/ 183502 w 8714924"/>
                <a:gd name="connsiteY4" fmla="*/ 0 h 927927"/>
                <a:gd name="connsiteX5" fmla="*/ 5884591 w 8714924"/>
                <a:gd name="connsiteY5" fmla="*/ 0 h 927927"/>
                <a:gd name="connsiteX6" fmla="*/ 6215925 w 8714924"/>
                <a:gd name="connsiteY6" fmla="*/ 27275 h 927927"/>
                <a:gd name="connsiteX7" fmla="*/ 8714924 w 8714924"/>
                <a:gd name="connsiteY7" fmla="*/ 463964 h 927927"/>
                <a:gd name="connsiteX0" fmla="*/ 6680867 w 8714924"/>
                <a:gd name="connsiteY0" fmla="*/ 927927 h 927927"/>
                <a:gd name="connsiteX1" fmla="*/ 18912 w 8714924"/>
                <a:gd name="connsiteY1" fmla="*/ 927927 h 927927"/>
                <a:gd name="connsiteX2" fmla="*/ 1336440 w 8714924"/>
                <a:gd name="connsiteY2" fmla="*/ 463963 h 927927"/>
                <a:gd name="connsiteX3" fmla="*/ 17835 w 8714924"/>
                <a:gd name="connsiteY3" fmla="*/ 51020 h 927927"/>
                <a:gd name="connsiteX4" fmla="*/ 183502 w 8714924"/>
                <a:gd name="connsiteY4" fmla="*/ 0 h 927927"/>
                <a:gd name="connsiteX5" fmla="*/ 5884591 w 8714924"/>
                <a:gd name="connsiteY5" fmla="*/ 0 h 927927"/>
                <a:gd name="connsiteX6" fmla="*/ 6215925 w 8714924"/>
                <a:gd name="connsiteY6" fmla="*/ 27275 h 927927"/>
                <a:gd name="connsiteX7" fmla="*/ 8714924 w 8714924"/>
                <a:gd name="connsiteY7" fmla="*/ 463964 h 927927"/>
                <a:gd name="connsiteX0" fmla="*/ 6680867 w 8714924"/>
                <a:gd name="connsiteY0" fmla="*/ 927927 h 927927"/>
                <a:gd name="connsiteX1" fmla="*/ 18912 w 8714924"/>
                <a:gd name="connsiteY1" fmla="*/ 927927 h 927927"/>
                <a:gd name="connsiteX2" fmla="*/ 1336440 w 8714924"/>
                <a:gd name="connsiteY2" fmla="*/ 463963 h 927927"/>
                <a:gd name="connsiteX3" fmla="*/ 17835 w 8714924"/>
                <a:gd name="connsiteY3" fmla="*/ 51020 h 927927"/>
                <a:gd name="connsiteX4" fmla="*/ 183502 w 8714924"/>
                <a:gd name="connsiteY4" fmla="*/ 0 h 927927"/>
                <a:gd name="connsiteX5" fmla="*/ 5884591 w 8714924"/>
                <a:gd name="connsiteY5" fmla="*/ 0 h 927927"/>
                <a:gd name="connsiteX6" fmla="*/ 7396319 w 8714924"/>
                <a:gd name="connsiteY6" fmla="*/ 51020 h 927927"/>
                <a:gd name="connsiteX7" fmla="*/ 8714924 w 8714924"/>
                <a:gd name="connsiteY7" fmla="*/ 463964 h 927927"/>
                <a:gd name="connsiteX0" fmla="*/ 6680867 w 8714924"/>
                <a:gd name="connsiteY0" fmla="*/ 927927 h 927927"/>
                <a:gd name="connsiteX1" fmla="*/ 18912 w 8714924"/>
                <a:gd name="connsiteY1" fmla="*/ 927927 h 927927"/>
                <a:gd name="connsiteX2" fmla="*/ 1336440 w 8714924"/>
                <a:gd name="connsiteY2" fmla="*/ 463963 h 927927"/>
                <a:gd name="connsiteX3" fmla="*/ 17835 w 8714924"/>
                <a:gd name="connsiteY3" fmla="*/ 51020 h 927927"/>
                <a:gd name="connsiteX4" fmla="*/ 183502 w 8714924"/>
                <a:gd name="connsiteY4" fmla="*/ 0 h 927927"/>
                <a:gd name="connsiteX5" fmla="*/ 5884591 w 8714924"/>
                <a:gd name="connsiteY5" fmla="*/ 0 h 927927"/>
                <a:gd name="connsiteX6" fmla="*/ 7396319 w 8714924"/>
                <a:gd name="connsiteY6" fmla="*/ 51020 h 927927"/>
                <a:gd name="connsiteX7" fmla="*/ 8714924 w 8714924"/>
                <a:gd name="connsiteY7" fmla="*/ 463963 h 927927"/>
                <a:gd name="connsiteX0" fmla="*/ 6680867 w 8714924"/>
                <a:gd name="connsiteY0" fmla="*/ 927927 h 927927"/>
                <a:gd name="connsiteX1" fmla="*/ 18912 w 8714924"/>
                <a:gd name="connsiteY1" fmla="*/ 927927 h 927927"/>
                <a:gd name="connsiteX2" fmla="*/ 1336440 w 8714924"/>
                <a:gd name="connsiteY2" fmla="*/ 463963 h 927927"/>
                <a:gd name="connsiteX3" fmla="*/ 17835 w 8714924"/>
                <a:gd name="connsiteY3" fmla="*/ 51020 h 927927"/>
                <a:gd name="connsiteX4" fmla="*/ 183502 w 8714924"/>
                <a:gd name="connsiteY4" fmla="*/ 0 h 927927"/>
                <a:gd name="connsiteX5" fmla="*/ 5884591 w 8714924"/>
                <a:gd name="connsiteY5" fmla="*/ 0 h 927927"/>
                <a:gd name="connsiteX6" fmla="*/ 7396319 w 8714924"/>
                <a:gd name="connsiteY6" fmla="*/ 51020 h 927927"/>
                <a:gd name="connsiteX7" fmla="*/ 8714924 w 8714924"/>
                <a:gd name="connsiteY7" fmla="*/ 463963 h 927927"/>
                <a:gd name="connsiteX0" fmla="*/ 6680867 w 8714924"/>
                <a:gd name="connsiteY0" fmla="*/ 927927 h 927927"/>
                <a:gd name="connsiteX1" fmla="*/ 18912 w 8714924"/>
                <a:gd name="connsiteY1" fmla="*/ 927927 h 927927"/>
                <a:gd name="connsiteX2" fmla="*/ 1336440 w 8714924"/>
                <a:gd name="connsiteY2" fmla="*/ 463963 h 927927"/>
                <a:gd name="connsiteX3" fmla="*/ 17835 w 8714924"/>
                <a:gd name="connsiteY3" fmla="*/ 51020 h 927927"/>
                <a:gd name="connsiteX4" fmla="*/ 183502 w 8714924"/>
                <a:gd name="connsiteY4" fmla="*/ 0 h 927927"/>
                <a:gd name="connsiteX5" fmla="*/ 5884591 w 8714924"/>
                <a:gd name="connsiteY5" fmla="*/ 0 h 927927"/>
                <a:gd name="connsiteX6" fmla="*/ 7396319 w 8714924"/>
                <a:gd name="connsiteY6" fmla="*/ 51020 h 927927"/>
                <a:gd name="connsiteX7" fmla="*/ 8714924 w 8714924"/>
                <a:gd name="connsiteY7" fmla="*/ 463963 h 927927"/>
                <a:gd name="connsiteX0" fmla="*/ 6680867 w 8714924"/>
                <a:gd name="connsiteY0" fmla="*/ 927927 h 927927"/>
                <a:gd name="connsiteX1" fmla="*/ 18912 w 8714924"/>
                <a:gd name="connsiteY1" fmla="*/ 927927 h 927927"/>
                <a:gd name="connsiteX2" fmla="*/ 1336440 w 8714924"/>
                <a:gd name="connsiteY2" fmla="*/ 463963 h 927927"/>
                <a:gd name="connsiteX3" fmla="*/ 17835 w 8714924"/>
                <a:gd name="connsiteY3" fmla="*/ 51020 h 927927"/>
                <a:gd name="connsiteX4" fmla="*/ 183502 w 8714924"/>
                <a:gd name="connsiteY4" fmla="*/ 0 h 927927"/>
                <a:gd name="connsiteX5" fmla="*/ 7064985 w 8714924"/>
                <a:gd name="connsiteY5" fmla="*/ 0 h 927927"/>
                <a:gd name="connsiteX6" fmla="*/ 7396319 w 8714924"/>
                <a:gd name="connsiteY6" fmla="*/ 51020 h 927927"/>
                <a:gd name="connsiteX7" fmla="*/ 8714924 w 8714924"/>
                <a:gd name="connsiteY7" fmla="*/ 463963 h 927927"/>
                <a:gd name="connsiteX0" fmla="*/ 7861262 w 8714924"/>
                <a:gd name="connsiteY0" fmla="*/ 927927 h 927927"/>
                <a:gd name="connsiteX1" fmla="*/ 18912 w 8714924"/>
                <a:gd name="connsiteY1" fmla="*/ 927927 h 927927"/>
                <a:gd name="connsiteX2" fmla="*/ 1336440 w 8714924"/>
                <a:gd name="connsiteY2" fmla="*/ 463963 h 927927"/>
                <a:gd name="connsiteX3" fmla="*/ 17835 w 8714924"/>
                <a:gd name="connsiteY3" fmla="*/ 51020 h 927927"/>
                <a:gd name="connsiteX4" fmla="*/ 183502 w 8714924"/>
                <a:gd name="connsiteY4" fmla="*/ 0 h 927927"/>
                <a:gd name="connsiteX5" fmla="*/ 7064985 w 8714924"/>
                <a:gd name="connsiteY5" fmla="*/ 0 h 927927"/>
                <a:gd name="connsiteX6" fmla="*/ 7396319 w 8714924"/>
                <a:gd name="connsiteY6" fmla="*/ 51020 h 927927"/>
                <a:gd name="connsiteX7" fmla="*/ 8714924 w 8714924"/>
                <a:gd name="connsiteY7" fmla="*/ 463963 h 927927"/>
                <a:gd name="connsiteX0" fmla="*/ 7861262 w 8714924"/>
                <a:gd name="connsiteY0" fmla="*/ 927927 h 927927"/>
                <a:gd name="connsiteX1" fmla="*/ 18912 w 8714924"/>
                <a:gd name="connsiteY1" fmla="*/ 927927 h 927927"/>
                <a:gd name="connsiteX2" fmla="*/ 1336440 w 8714924"/>
                <a:gd name="connsiteY2" fmla="*/ 463963 h 927927"/>
                <a:gd name="connsiteX3" fmla="*/ 17835 w 8714924"/>
                <a:gd name="connsiteY3" fmla="*/ 51020 h 927927"/>
                <a:gd name="connsiteX4" fmla="*/ 183502 w 8714924"/>
                <a:gd name="connsiteY4" fmla="*/ 0 h 927927"/>
                <a:gd name="connsiteX5" fmla="*/ 7064985 w 8714924"/>
                <a:gd name="connsiteY5" fmla="*/ 0 h 927927"/>
                <a:gd name="connsiteX6" fmla="*/ 7396319 w 8714924"/>
                <a:gd name="connsiteY6" fmla="*/ 51020 h 927927"/>
                <a:gd name="connsiteX7" fmla="*/ 8714924 w 8714924"/>
                <a:gd name="connsiteY7" fmla="*/ 463963 h 927927"/>
                <a:gd name="connsiteX0" fmla="*/ 7861262 w 8714924"/>
                <a:gd name="connsiteY0" fmla="*/ 927927 h 927927"/>
                <a:gd name="connsiteX1" fmla="*/ 18912 w 8714924"/>
                <a:gd name="connsiteY1" fmla="*/ 927927 h 927927"/>
                <a:gd name="connsiteX2" fmla="*/ 1202049 w 8714924"/>
                <a:gd name="connsiteY2" fmla="*/ 463963 h 927927"/>
                <a:gd name="connsiteX3" fmla="*/ 17835 w 8714924"/>
                <a:gd name="connsiteY3" fmla="*/ 51020 h 927927"/>
                <a:gd name="connsiteX4" fmla="*/ 183502 w 8714924"/>
                <a:gd name="connsiteY4" fmla="*/ 0 h 927927"/>
                <a:gd name="connsiteX5" fmla="*/ 7064985 w 8714924"/>
                <a:gd name="connsiteY5" fmla="*/ 0 h 927927"/>
                <a:gd name="connsiteX6" fmla="*/ 7396319 w 8714924"/>
                <a:gd name="connsiteY6" fmla="*/ 51020 h 927927"/>
                <a:gd name="connsiteX7" fmla="*/ 8714924 w 8714924"/>
                <a:gd name="connsiteY7" fmla="*/ 463963 h 927927"/>
                <a:gd name="connsiteX0" fmla="*/ 7861262 w 8714924"/>
                <a:gd name="connsiteY0" fmla="*/ 927927 h 927927"/>
                <a:gd name="connsiteX1" fmla="*/ 18912 w 8714924"/>
                <a:gd name="connsiteY1" fmla="*/ 927927 h 927927"/>
                <a:gd name="connsiteX2" fmla="*/ 1202049 w 8714924"/>
                <a:gd name="connsiteY2" fmla="*/ 463963 h 927927"/>
                <a:gd name="connsiteX3" fmla="*/ 17835 w 8714924"/>
                <a:gd name="connsiteY3" fmla="*/ 51020 h 927927"/>
                <a:gd name="connsiteX4" fmla="*/ 183502 w 8714924"/>
                <a:gd name="connsiteY4" fmla="*/ 0 h 927927"/>
                <a:gd name="connsiteX5" fmla="*/ 7064985 w 8714924"/>
                <a:gd name="connsiteY5" fmla="*/ 0 h 927927"/>
                <a:gd name="connsiteX6" fmla="*/ 7396319 w 8714924"/>
                <a:gd name="connsiteY6" fmla="*/ 51020 h 927927"/>
                <a:gd name="connsiteX7" fmla="*/ 8714924 w 8714924"/>
                <a:gd name="connsiteY7" fmla="*/ 463963 h 927927"/>
                <a:gd name="connsiteX0" fmla="*/ 7861262 w 8714924"/>
                <a:gd name="connsiteY0" fmla="*/ 927927 h 927927"/>
                <a:gd name="connsiteX1" fmla="*/ 18912 w 8714924"/>
                <a:gd name="connsiteY1" fmla="*/ 927927 h 927927"/>
                <a:gd name="connsiteX2" fmla="*/ 1202049 w 8714924"/>
                <a:gd name="connsiteY2" fmla="*/ 463963 h 927927"/>
                <a:gd name="connsiteX3" fmla="*/ 17835 w 8714924"/>
                <a:gd name="connsiteY3" fmla="*/ 51020 h 927927"/>
                <a:gd name="connsiteX4" fmla="*/ 183502 w 8714924"/>
                <a:gd name="connsiteY4" fmla="*/ 0 h 927927"/>
                <a:gd name="connsiteX5" fmla="*/ 7064985 w 8714924"/>
                <a:gd name="connsiteY5" fmla="*/ 0 h 927927"/>
                <a:gd name="connsiteX6" fmla="*/ 7396319 w 8714924"/>
                <a:gd name="connsiteY6" fmla="*/ 51020 h 927927"/>
                <a:gd name="connsiteX7" fmla="*/ 8714924 w 8714924"/>
                <a:gd name="connsiteY7" fmla="*/ 463963 h 927927"/>
                <a:gd name="connsiteX0" fmla="*/ 7858788 w 8712450"/>
                <a:gd name="connsiteY0" fmla="*/ 927927 h 927927"/>
                <a:gd name="connsiteX1" fmla="*/ 16438 w 8712450"/>
                <a:gd name="connsiteY1" fmla="*/ 927927 h 927927"/>
                <a:gd name="connsiteX2" fmla="*/ 1199575 w 8712450"/>
                <a:gd name="connsiteY2" fmla="*/ 463963 h 927927"/>
                <a:gd name="connsiteX3" fmla="*/ 15361 w 8712450"/>
                <a:gd name="connsiteY3" fmla="*/ 51020 h 927927"/>
                <a:gd name="connsiteX4" fmla="*/ 181028 w 8712450"/>
                <a:gd name="connsiteY4" fmla="*/ 0 h 927927"/>
                <a:gd name="connsiteX5" fmla="*/ 7062511 w 8712450"/>
                <a:gd name="connsiteY5" fmla="*/ 0 h 927927"/>
                <a:gd name="connsiteX6" fmla="*/ 7393845 w 8712450"/>
                <a:gd name="connsiteY6" fmla="*/ 51020 h 927927"/>
                <a:gd name="connsiteX7" fmla="*/ 8712450 w 8712450"/>
                <a:gd name="connsiteY7" fmla="*/ 463963 h 927927"/>
                <a:gd name="connsiteX0" fmla="*/ 7859336 w 8712998"/>
                <a:gd name="connsiteY0" fmla="*/ 927927 h 927927"/>
                <a:gd name="connsiteX1" fmla="*/ 16986 w 8712998"/>
                <a:gd name="connsiteY1" fmla="*/ 927927 h 927927"/>
                <a:gd name="connsiteX2" fmla="*/ 1200123 w 8712998"/>
                <a:gd name="connsiteY2" fmla="*/ 463963 h 927927"/>
                <a:gd name="connsiteX3" fmla="*/ 15909 w 8712998"/>
                <a:gd name="connsiteY3" fmla="*/ 51020 h 927927"/>
                <a:gd name="connsiteX4" fmla="*/ 181576 w 8712998"/>
                <a:gd name="connsiteY4" fmla="*/ 0 h 927927"/>
                <a:gd name="connsiteX5" fmla="*/ 7063059 w 8712998"/>
                <a:gd name="connsiteY5" fmla="*/ 0 h 927927"/>
                <a:gd name="connsiteX6" fmla="*/ 7394393 w 8712998"/>
                <a:gd name="connsiteY6" fmla="*/ 51020 h 927927"/>
                <a:gd name="connsiteX7" fmla="*/ 8712998 w 8712998"/>
                <a:gd name="connsiteY7" fmla="*/ 463963 h 927927"/>
                <a:gd name="connsiteX0" fmla="*/ 7859444 w 8713106"/>
                <a:gd name="connsiteY0" fmla="*/ 927927 h 927927"/>
                <a:gd name="connsiteX1" fmla="*/ 17094 w 8713106"/>
                <a:gd name="connsiteY1" fmla="*/ 927927 h 927927"/>
                <a:gd name="connsiteX2" fmla="*/ 1200231 w 8713106"/>
                <a:gd name="connsiteY2" fmla="*/ 463963 h 927927"/>
                <a:gd name="connsiteX3" fmla="*/ 16017 w 8713106"/>
                <a:gd name="connsiteY3" fmla="*/ 51020 h 927927"/>
                <a:gd name="connsiteX4" fmla="*/ 164804 w 8713106"/>
                <a:gd name="connsiteY4" fmla="*/ 0 h 927927"/>
                <a:gd name="connsiteX5" fmla="*/ 7063167 w 8713106"/>
                <a:gd name="connsiteY5" fmla="*/ 0 h 927927"/>
                <a:gd name="connsiteX6" fmla="*/ 7394501 w 8713106"/>
                <a:gd name="connsiteY6" fmla="*/ 51020 h 927927"/>
                <a:gd name="connsiteX7" fmla="*/ 8713106 w 8713106"/>
                <a:gd name="connsiteY7" fmla="*/ 463963 h 927927"/>
                <a:gd name="connsiteX0" fmla="*/ 7859444 w 8713106"/>
                <a:gd name="connsiteY0" fmla="*/ 927927 h 927927"/>
                <a:gd name="connsiteX1" fmla="*/ 17094 w 8713106"/>
                <a:gd name="connsiteY1" fmla="*/ 927927 h 927927"/>
                <a:gd name="connsiteX2" fmla="*/ 1200231 w 8713106"/>
                <a:gd name="connsiteY2" fmla="*/ 463963 h 927927"/>
                <a:gd name="connsiteX3" fmla="*/ 16017 w 8713106"/>
                <a:gd name="connsiteY3" fmla="*/ 51020 h 927927"/>
                <a:gd name="connsiteX4" fmla="*/ 164804 w 8713106"/>
                <a:gd name="connsiteY4" fmla="*/ 0 h 927927"/>
                <a:gd name="connsiteX5" fmla="*/ 7063167 w 8713106"/>
                <a:gd name="connsiteY5" fmla="*/ 0 h 927927"/>
                <a:gd name="connsiteX6" fmla="*/ 7528892 w 8713106"/>
                <a:gd name="connsiteY6" fmla="*/ 51020 h 927927"/>
                <a:gd name="connsiteX7" fmla="*/ 8713106 w 8713106"/>
                <a:gd name="connsiteY7" fmla="*/ 463963 h 927927"/>
                <a:gd name="connsiteX0" fmla="*/ 7859444 w 8713106"/>
                <a:gd name="connsiteY0" fmla="*/ 927927 h 927927"/>
                <a:gd name="connsiteX1" fmla="*/ 17094 w 8713106"/>
                <a:gd name="connsiteY1" fmla="*/ 927927 h 927927"/>
                <a:gd name="connsiteX2" fmla="*/ 1200231 w 8713106"/>
                <a:gd name="connsiteY2" fmla="*/ 463963 h 927927"/>
                <a:gd name="connsiteX3" fmla="*/ 16017 w 8713106"/>
                <a:gd name="connsiteY3" fmla="*/ 51020 h 927927"/>
                <a:gd name="connsiteX4" fmla="*/ 164804 w 8713106"/>
                <a:gd name="connsiteY4" fmla="*/ 0 h 927927"/>
                <a:gd name="connsiteX5" fmla="*/ 7063167 w 8713106"/>
                <a:gd name="connsiteY5" fmla="*/ 0 h 927927"/>
                <a:gd name="connsiteX6" fmla="*/ 7528892 w 8713106"/>
                <a:gd name="connsiteY6" fmla="*/ 51020 h 927927"/>
                <a:gd name="connsiteX7" fmla="*/ 8713106 w 8713106"/>
                <a:gd name="connsiteY7" fmla="*/ 463963 h 927927"/>
                <a:gd name="connsiteX0" fmla="*/ 7859444 w 8713106"/>
                <a:gd name="connsiteY0" fmla="*/ 927927 h 927927"/>
                <a:gd name="connsiteX1" fmla="*/ 17094 w 8713106"/>
                <a:gd name="connsiteY1" fmla="*/ 927927 h 927927"/>
                <a:gd name="connsiteX2" fmla="*/ 1200231 w 8713106"/>
                <a:gd name="connsiteY2" fmla="*/ 463963 h 927927"/>
                <a:gd name="connsiteX3" fmla="*/ 16017 w 8713106"/>
                <a:gd name="connsiteY3" fmla="*/ 51020 h 927927"/>
                <a:gd name="connsiteX4" fmla="*/ 164804 w 8713106"/>
                <a:gd name="connsiteY4" fmla="*/ 0 h 927927"/>
                <a:gd name="connsiteX5" fmla="*/ 7063167 w 8713106"/>
                <a:gd name="connsiteY5" fmla="*/ 0 h 927927"/>
                <a:gd name="connsiteX6" fmla="*/ 7528892 w 8713106"/>
                <a:gd name="connsiteY6" fmla="*/ 51020 h 927927"/>
                <a:gd name="connsiteX7" fmla="*/ 8713106 w 8713106"/>
                <a:gd name="connsiteY7" fmla="*/ 463963 h 927927"/>
                <a:gd name="connsiteX0" fmla="*/ 7859444 w 8713106"/>
                <a:gd name="connsiteY0" fmla="*/ 927927 h 927927"/>
                <a:gd name="connsiteX1" fmla="*/ 17094 w 8713106"/>
                <a:gd name="connsiteY1" fmla="*/ 927927 h 927927"/>
                <a:gd name="connsiteX2" fmla="*/ 1200231 w 8713106"/>
                <a:gd name="connsiteY2" fmla="*/ 463963 h 927927"/>
                <a:gd name="connsiteX3" fmla="*/ 16017 w 8713106"/>
                <a:gd name="connsiteY3" fmla="*/ 51020 h 927927"/>
                <a:gd name="connsiteX4" fmla="*/ 164804 w 8713106"/>
                <a:gd name="connsiteY4" fmla="*/ 0 h 927927"/>
                <a:gd name="connsiteX5" fmla="*/ 7063167 w 8713106"/>
                <a:gd name="connsiteY5" fmla="*/ 0 h 927927"/>
                <a:gd name="connsiteX6" fmla="*/ 7528892 w 8713106"/>
                <a:gd name="connsiteY6" fmla="*/ 51020 h 927927"/>
                <a:gd name="connsiteX7" fmla="*/ 8713106 w 8713106"/>
                <a:gd name="connsiteY7" fmla="*/ 463963 h 927927"/>
                <a:gd name="connsiteX0" fmla="*/ 7859444 w 8713106"/>
                <a:gd name="connsiteY0" fmla="*/ 927927 h 927927"/>
                <a:gd name="connsiteX1" fmla="*/ 17094 w 8713106"/>
                <a:gd name="connsiteY1" fmla="*/ 927927 h 927927"/>
                <a:gd name="connsiteX2" fmla="*/ 1200231 w 8713106"/>
                <a:gd name="connsiteY2" fmla="*/ 463963 h 927927"/>
                <a:gd name="connsiteX3" fmla="*/ 16017 w 8713106"/>
                <a:gd name="connsiteY3" fmla="*/ 51020 h 927927"/>
                <a:gd name="connsiteX4" fmla="*/ 164804 w 8713106"/>
                <a:gd name="connsiteY4" fmla="*/ 0 h 927927"/>
                <a:gd name="connsiteX5" fmla="*/ 7231328 w 8713106"/>
                <a:gd name="connsiteY5" fmla="*/ 0 h 927927"/>
                <a:gd name="connsiteX6" fmla="*/ 7528892 w 8713106"/>
                <a:gd name="connsiteY6" fmla="*/ 51020 h 927927"/>
                <a:gd name="connsiteX7" fmla="*/ 8713106 w 8713106"/>
                <a:gd name="connsiteY7" fmla="*/ 463963 h 927927"/>
                <a:gd name="connsiteX0" fmla="*/ 7946551 w 8713106"/>
                <a:gd name="connsiteY0" fmla="*/ 927927 h 927927"/>
                <a:gd name="connsiteX1" fmla="*/ 17094 w 8713106"/>
                <a:gd name="connsiteY1" fmla="*/ 927927 h 927927"/>
                <a:gd name="connsiteX2" fmla="*/ 1200231 w 8713106"/>
                <a:gd name="connsiteY2" fmla="*/ 463963 h 927927"/>
                <a:gd name="connsiteX3" fmla="*/ 16017 w 8713106"/>
                <a:gd name="connsiteY3" fmla="*/ 51020 h 927927"/>
                <a:gd name="connsiteX4" fmla="*/ 164804 w 8713106"/>
                <a:gd name="connsiteY4" fmla="*/ 0 h 927927"/>
                <a:gd name="connsiteX5" fmla="*/ 7231328 w 8713106"/>
                <a:gd name="connsiteY5" fmla="*/ 0 h 927927"/>
                <a:gd name="connsiteX6" fmla="*/ 7528892 w 8713106"/>
                <a:gd name="connsiteY6" fmla="*/ 51020 h 927927"/>
                <a:gd name="connsiteX7" fmla="*/ 8713106 w 8713106"/>
                <a:gd name="connsiteY7" fmla="*/ 463963 h 927927"/>
                <a:gd name="connsiteX0" fmla="*/ 7946551 w 8713106"/>
                <a:gd name="connsiteY0" fmla="*/ 927927 h 927927"/>
                <a:gd name="connsiteX1" fmla="*/ 17094 w 8713106"/>
                <a:gd name="connsiteY1" fmla="*/ 927927 h 927927"/>
                <a:gd name="connsiteX2" fmla="*/ 16017 w 8713106"/>
                <a:gd name="connsiteY2" fmla="*/ 51020 h 927927"/>
                <a:gd name="connsiteX3" fmla="*/ 164804 w 8713106"/>
                <a:gd name="connsiteY3" fmla="*/ 0 h 927927"/>
                <a:gd name="connsiteX4" fmla="*/ 7231328 w 8713106"/>
                <a:gd name="connsiteY4" fmla="*/ 0 h 927927"/>
                <a:gd name="connsiteX5" fmla="*/ 7528892 w 8713106"/>
                <a:gd name="connsiteY5" fmla="*/ 51020 h 927927"/>
                <a:gd name="connsiteX6" fmla="*/ 8713106 w 8713106"/>
                <a:gd name="connsiteY6" fmla="*/ 463963 h 927927"/>
                <a:gd name="connsiteX0" fmla="*/ 7930533 w 8697088"/>
                <a:gd name="connsiteY0" fmla="*/ 927927 h 927927"/>
                <a:gd name="connsiteX1" fmla="*/ 1076 w 8697088"/>
                <a:gd name="connsiteY1" fmla="*/ 927927 h 927927"/>
                <a:gd name="connsiteX2" fmla="*/ -1 w 8697088"/>
                <a:gd name="connsiteY2" fmla="*/ 51020 h 927927"/>
                <a:gd name="connsiteX3" fmla="*/ 148786 w 8697088"/>
                <a:gd name="connsiteY3" fmla="*/ 0 h 927927"/>
                <a:gd name="connsiteX4" fmla="*/ 7215310 w 8697088"/>
                <a:gd name="connsiteY4" fmla="*/ 0 h 927927"/>
                <a:gd name="connsiteX5" fmla="*/ 7512874 w 8697088"/>
                <a:gd name="connsiteY5" fmla="*/ 51020 h 927927"/>
                <a:gd name="connsiteX6" fmla="*/ 8697088 w 8697088"/>
                <a:gd name="connsiteY6" fmla="*/ 463963 h 927927"/>
                <a:gd name="connsiteX0" fmla="*/ 7930533 w 8697088"/>
                <a:gd name="connsiteY0" fmla="*/ 927927 h 927927"/>
                <a:gd name="connsiteX1" fmla="*/ 1076 w 8697088"/>
                <a:gd name="connsiteY1" fmla="*/ 927927 h 927927"/>
                <a:gd name="connsiteX2" fmla="*/ -1 w 8697088"/>
                <a:gd name="connsiteY2" fmla="*/ 51020 h 927927"/>
                <a:gd name="connsiteX3" fmla="*/ 148786 w 8697088"/>
                <a:gd name="connsiteY3" fmla="*/ 0 h 927927"/>
                <a:gd name="connsiteX4" fmla="*/ 7215310 w 8697088"/>
                <a:gd name="connsiteY4" fmla="*/ 0 h 927927"/>
                <a:gd name="connsiteX5" fmla="*/ 7517237 w 8697088"/>
                <a:gd name="connsiteY5" fmla="*/ 44427 h 927927"/>
                <a:gd name="connsiteX6" fmla="*/ 8697088 w 8697088"/>
                <a:gd name="connsiteY6" fmla="*/ 463963 h 927927"/>
                <a:gd name="connsiteX0" fmla="*/ 7930533 w 8697088"/>
                <a:gd name="connsiteY0" fmla="*/ 927927 h 927927"/>
                <a:gd name="connsiteX1" fmla="*/ 1076 w 8697088"/>
                <a:gd name="connsiteY1" fmla="*/ 927927 h 927927"/>
                <a:gd name="connsiteX2" fmla="*/ -1 w 8697088"/>
                <a:gd name="connsiteY2" fmla="*/ 51020 h 927927"/>
                <a:gd name="connsiteX3" fmla="*/ 148786 w 8697088"/>
                <a:gd name="connsiteY3" fmla="*/ 0 h 927927"/>
                <a:gd name="connsiteX4" fmla="*/ 7215310 w 8697088"/>
                <a:gd name="connsiteY4" fmla="*/ 0 h 927927"/>
                <a:gd name="connsiteX5" fmla="*/ 7517237 w 8697088"/>
                <a:gd name="connsiteY5" fmla="*/ 44427 h 927927"/>
                <a:gd name="connsiteX6" fmla="*/ 8697088 w 8697088"/>
                <a:gd name="connsiteY6" fmla="*/ 460667 h 927927"/>
                <a:gd name="connsiteX0" fmla="*/ 7930533 w 8697088"/>
                <a:gd name="connsiteY0" fmla="*/ 927927 h 927927"/>
                <a:gd name="connsiteX1" fmla="*/ 1076 w 8697088"/>
                <a:gd name="connsiteY1" fmla="*/ 927927 h 927927"/>
                <a:gd name="connsiteX2" fmla="*/ -1 w 8697088"/>
                <a:gd name="connsiteY2" fmla="*/ 51020 h 927927"/>
                <a:gd name="connsiteX3" fmla="*/ 148786 w 8697088"/>
                <a:gd name="connsiteY3" fmla="*/ 0 h 927927"/>
                <a:gd name="connsiteX4" fmla="*/ 7215310 w 8697088"/>
                <a:gd name="connsiteY4" fmla="*/ 0 h 927927"/>
                <a:gd name="connsiteX5" fmla="*/ 7517237 w 8697088"/>
                <a:gd name="connsiteY5" fmla="*/ 44427 h 927927"/>
                <a:gd name="connsiteX6" fmla="*/ 8697088 w 8697088"/>
                <a:gd name="connsiteY6" fmla="*/ 460667 h 927927"/>
                <a:gd name="connsiteX0" fmla="*/ 7930533 w 8697088"/>
                <a:gd name="connsiteY0" fmla="*/ 929582 h 929582"/>
                <a:gd name="connsiteX1" fmla="*/ 1076 w 8697088"/>
                <a:gd name="connsiteY1" fmla="*/ 929582 h 929582"/>
                <a:gd name="connsiteX2" fmla="*/ -1 w 8697088"/>
                <a:gd name="connsiteY2" fmla="*/ 52675 h 929582"/>
                <a:gd name="connsiteX3" fmla="*/ 148786 w 8697088"/>
                <a:gd name="connsiteY3" fmla="*/ 1655 h 929582"/>
                <a:gd name="connsiteX4" fmla="*/ 7215310 w 8697088"/>
                <a:gd name="connsiteY4" fmla="*/ 1655 h 929582"/>
                <a:gd name="connsiteX5" fmla="*/ 7517237 w 8697088"/>
                <a:gd name="connsiteY5" fmla="*/ 46082 h 929582"/>
                <a:gd name="connsiteX6" fmla="*/ 8697088 w 8697088"/>
                <a:gd name="connsiteY6" fmla="*/ 462322 h 929582"/>
                <a:gd name="connsiteX0" fmla="*/ 7930533 w 8697088"/>
                <a:gd name="connsiteY0" fmla="*/ 934520 h 934520"/>
                <a:gd name="connsiteX1" fmla="*/ 1076 w 8697088"/>
                <a:gd name="connsiteY1" fmla="*/ 934520 h 934520"/>
                <a:gd name="connsiteX2" fmla="*/ -1 w 8697088"/>
                <a:gd name="connsiteY2" fmla="*/ 57613 h 934520"/>
                <a:gd name="connsiteX3" fmla="*/ 148786 w 8697088"/>
                <a:gd name="connsiteY3" fmla="*/ 6593 h 934520"/>
                <a:gd name="connsiteX4" fmla="*/ 7222919 w 8697088"/>
                <a:gd name="connsiteY4" fmla="*/ 0 h 934520"/>
                <a:gd name="connsiteX5" fmla="*/ 7517237 w 8697088"/>
                <a:gd name="connsiteY5" fmla="*/ 51020 h 934520"/>
                <a:gd name="connsiteX6" fmla="*/ 8697088 w 8697088"/>
                <a:gd name="connsiteY6" fmla="*/ 467260 h 934520"/>
                <a:gd name="connsiteX0" fmla="*/ 8089858 w 8697088"/>
                <a:gd name="connsiteY0" fmla="*/ 934520 h 934520"/>
                <a:gd name="connsiteX1" fmla="*/ 1076 w 8697088"/>
                <a:gd name="connsiteY1" fmla="*/ 934520 h 934520"/>
                <a:gd name="connsiteX2" fmla="*/ -1 w 8697088"/>
                <a:gd name="connsiteY2" fmla="*/ 57613 h 934520"/>
                <a:gd name="connsiteX3" fmla="*/ 148786 w 8697088"/>
                <a:gd name="connsiteY3" fmla="*/ 6593 h 934520"/>
                <a:gd name="connsiteX4" fmla="*/ 7222919 w 8697088"/>
                <a:gd name="connsiteY4" fmla="*/ 0 h 934520"/>
                <a:gd name="connsiteX5" fmla="*/ 7517237 w 8697088"/>
                <a:gd name="connsiteY5" fmla="*/ 51020 h 934520"/>
                <a:gd name="connsiteX6" fmla="*/ 8697088 w 8697088"/>
                <a:gd name="connsiteY6" fmla="*/ 467260 h 934520"/>
                <a:gd name="connsiteX0" fmla="*/ 8089858 w 8697088"/>
                <a:gd name="connsiteY0" fmla="*/ 934520 h 934520"/>
                <a:gd name="connsiteX1" fmla="*/ 1076 w 8697088"/>
                <a:gd name="connsiteY1" fmla="*/ 934520 h 934520"/>
                <a:gd name="connsiteX2" fmla="*/ 0 w 8697088"/>
                <a:gd name="connsiteY2" fmla="*/ 51020 h 934520"/>
                <a:gd name="connsiteX3" fmla="*/ 148786 w 8697088"/>
                <a:gd name="connsiteY3" fmla="*/ 6593 h 934520"/>
                <a:gd name="connsiteX4" fmla="*/ 7222919 w 8697088"/>
                <a:gd name="connsiteY4" fmla="*/ 0 h 934520"/>
                <a:gd name="connsiteX5" fmla="*/ 7517237 w 8697088"/>
                <a:gd name="connsiteY5" fmla="*/ 51020 h 934520"/>
                <a:gd name="connsiteX6" fmla="*/ 8697088 w 8697088"/>
                <a:gd name="connsiteY6" fmla="*/ 467260 h 934520"/>
                <a:gd name="connsiteX0" fmla="*/ 8089858 w 8697088"/>
                <a:gd name="connsiteY0" fmla="*/ 934520 h 934520"/>
                <a:gd name="connsiteX1" fmla="*/ 1076 w 8697088"/>
                <a:gd name="connsiteY1" fmla="*/ 934520 h 934520"/>
                <a:gd name="connsiteX2" fmla="*/ 0 w 8697088"/>
                <a:gd name="connsiteY2" fmla="*/ 51020 h 934520"/>
                <a:gd name="connsiteX3" fmla="*/ 148786 w 8697088"/>
                <a:gd name="connsiteY3" fmla="*/ 6593 h 934520"/>
                <a:gd name="connsiteX4" fmla="*/ 7222919 w 8697088"/>
                <a:gd name="connsiteY4" fmla="*/ 0 h 934520"/>
                <a:gd name="connsiteX5" fmla="*/ 7517237 w 8697088"/>
                <a:gd name="connsiteY5" fmla="*/ 51020 h 934520"/>
                <a:gd name="connsiteX6" fmla="*/ 8697088 w 8697088"/>
                <a:gd name="connsiteY6" fmla="*/ 467260 h 934520"/>
                <a:gd name="connsiteX0" fmla="*/ 8089858 w 8697088"/>
                <a:gd name="connsiteY0" fmla="*/ 934520 h 934520"/>
                <a:gd name="connsiteX1" fmla="*/ 1076 w 8697088"/>
                <a:gd name="connsiteY1" fmla="*/ 934520 h 934520"/>
                <a:gd name="connsiteX2" fmla="*/ 0 w 8697088"/>
                <a:gd name="connsiteY2" fmla="*/ 51020 h 934520"/>
                <a:gd name="connsiteX3" fmla="*/ 148786 w 8697088"/>
                <a:gd name="connsiteY3" fmla="*/ 6593 h 934520"/>
                <a:gd name="connsiteX4" fmla="*/ 7222919 w 8697088"/>
                <a:gd name="connsiteY4" fmla="*/ 0 h 934520"/>
                <a:gd name="connsiteX5" fmla="*/ 7517237 w 8697088"/>
                <a:gd name="connsiteY5" fmla="*/ 51020 h 934520"/>
                <a:gd name="connsiteX6" fmla="*/ 8697088 w 8697088"/>
                <a:gd name="connsiteY6" fmla="*/ 467260 h 934520"/>
                <a:gd name="connsiteX0" fmla="*/ 8089858 w 8697088"/>
                <a:gd name="connsiteY0" fmla="*/ 934520 h 934520"/>
                <a:gd name="connsiteX1" fmla="*/ 1076 w 8697088"/>
                <a:gd name="connsiteY1" fmla="*/ 934520 h 934520"/>
                <a:gd name="connsiteX2" fmla="*/ 0 w 8697088"/>
                <a:gd name="connsiteY2" fmla="*/ 51020 h 934520"/>
                <a:gd name="connsiteX3" fmla="*/ 289247 w 8697088"/>
                <a:gd name="connsiteY3" fmla="*/ 0 h 934520"/>
                <a:gd name="connsiteX4" fmla="*/ 7222919 w 8697088"/>
                <a:gd name="connsiteY4" fmla="*/ 0 h 934520"/>
                <a:gd name="connsiteX5" fmla="*/ 7517237 w 8697088"/>
                <a:gd name="connsiteY5" fmla="*/ 51020 h 934520"/>
                <a:gd name="connsiteX6" fmla="*/ 8697088 w 8697088"/>
                <a:gd name="connsiteY6" fmla="*/ 467260 h 934520"/>
                <a:gd name="connsiteX0" fmla="*/ 8089858 w 8697088"/>
                <a:gd name="connsiteY0" fmla="*/ 934520 h 934520"/>
                <a:gd name="connsiteX1" fmla="*/ 1076 w 8697088"/>
                <a:gd name="connsiteY1" fmla="*/ 934520 h 934520"/>
                <a:gd name="connsiteX2" fmla="*/ 0 w 8697088"/>
                <a:gd name="connsiteY2" fmla="*/ 51020 h 934520"/>
                <a:gd name="connsiteX3" fmla="*/ 289247 w 8697088"/>
                <a:gd name="connsiteY3" fmla="*/ 0 h 934520"/>
                <a:gd name="connsiteX4" fmla="*/ 7222919 w 8697088"/>
                <a:gd name="connsiteY4" fmla="*/ 0 h 934520"/>
                <a:gd name="connsiteX5" fmla="*/ 7247683 w 8697088"/>
                <a:gd name="connsiteY5" fmla="*/ 51020 h 934520"/>
                <a:gd name="connsiteX6" fmla="*/ 8697088 w 8697088"/>
                <a:gd name="connsiteY6" fmla="*/ 467260 h 934520"/>
                <a:gd name="connsiteX0" fmla="*/ 8089858 w 8697088"/>
                <a:gd name="connsiteY0" fmla="*/ 934520 h 934520"/>
                <a:gd name="connsiteX1" fmla="*/ 1076 w 8697088"/>
                <a:gd name="connsiteY1" fmla="*/ 934520 h 934520"/>
                <a:gd name="connsiteX2" fmla="*/ 0 w 8697088"/>
                <a:gd name="connsiteY2" fmla="*/ 51020 h 934520"/>
                <a:gd name="connsiteX3" fmla="*/ 289247 w 8697088"/>
                <a:gd name="connsiteY3" fmla="*/ 0 h 934520"/>
                <a:gd name="connsiteX4" fmla="*/ 7222919 w 8697088"/>
                <a:gd name="connsiteY4" fmla="*/ 0 h 934520"/>
                <a:gd name="connsiteX5" fmla="*/ 7247683 w 8697088"/>
                <a:gd name="connsiteY5" fmla="*/ 51020 h 934520"/>
                <a:gd name="connsiteX6" fmla="*/ 8697088 w 8697088"/>
                <a:gd name="connsiteY6" fmla="*/ 467260 h 934520"/>
                <a:gd name="connsiteX0" fmla="*/ 8089858 w 8697088"/>
                <a:gd name="connsiteY0" fmla="*/ 934520 h 934520"/>
                <a:gd name="connsiteX1" fmla="*/ 1076 w 8697088"/>
                <a:gd name="connsiteY1" fmla="*/ 934520 h 934520"/>
                <a:gd name="connsiteX2" fmla="*/ 0 w 8697088"/>
                <a:gd name="connsiteY2" fmla="*/ 51020 h 934520"/>
                <a:gd name="connsiteX3" fmla="*/ 289247 w 8697088"/>
                <a:gd name="connsiteY3" fmla="*/ 0 h 934520"/>
                <a:gd name="connsiteX4" fmla="*/ 7222919 w 8697088"/>
                <a:gd name="connsiteY4" fmla="*/ 0 h 934520"/>
                <a:gd name="connsiteX5" fmla="*/ 7247683 w 8697088"/>
                <a:gd name="connsiteY5" fmla="*/ 51020 h 934520"/>
                <a:gd name="connsiteX6" fmla="*/ 8697088 w 8697088"/>
                <a:gd name="connsiteY6" fmla="*/ 467260 h 934520"/>
                <a:gd name="connsiteX0" fmla="*/ 8089858 w 8697088"/>
                <a:gd name="connsiteY0" fmla="*/ 934520 h 934520"/>
                <a:gd name="connsiteX1" fmla="*/ 1076 w 8697088"/>
                <a:gd name="connsiteY1" fmla="*/ 934520 h 934520"/>
                <a:gd name="connsiteX2" fmla="*/ 0 w 8697088"/>
                <a:gd name="connsiteY2" fmla="*/ 51020 h 934520"/>
                <a:gd name="connsiteX3" fmla="*/ 289247 w 8697088"/>
                <a:gd name="connsiteY3" fmla="*/ 0 h 934520"/>
                <a:gd name="connsiteX4" fmla="*/ 7222919 w 8697088"/>
                <a:gd name="connsiteY4" fmla="*/ 0 h 934520"/>
                <a:gd name="connsiteX5" fmla="*/ 7247683 w 8697088"/>
                <a:gd name="connsiteY5" fmla="*/ 51020 h 934520"/>
                <a:gd name="connsiteX6" fmla="*/ 8697088 w 8697088"/>
                <a:gd name="connsiteY6" fmla="*/ 467260 h 934520"/>
                <a:gd name="connsiteX0" fmla="*/ 8089858 w 8697088"/>
                <a:gd name="connsiteY0" fmla="*/ 934520 h 934520"/>
                <a:gd name="connsiteX1" fmla="*/ 1076 w 8697088"/>
                <a:gd name="connsiteY1" fmla="*/ 934520 h 934520"/>
                <a:gd name="connsiteX2" fmla="*/ 0 w 8697088"/>
                <a:gd name="connsiteY2" fmla="*/ 51020 h 934520"/>
                <a:gd name="connsiteX3" fmla="*/ 289247 w 8697088"/>
                <a:gd name="connsiteY3" fmla="*/ 0 h 934520"/>
                <a:gd name="connsiteX4" fmla="*/ 6886125 w 8697088"/>
                <a:gd name="connsiteY4" fmla="*/ 0 h 934520"/>
                <a:gd name="connsiteX5" fmla="*/ 7247683 w 8697088"/>
                <a:gd name="connsiteY5" fmla="*/ 51020 h 934520"/>
                <a:gd name="connsiteX6" fmla="*/ 8697088 w 8697088"/>
                <a:gd name="connsiteY6" fmla="*/ 467260 h 934520"/>
                <a:gd name="connsiteX0" fmla="*/ 7754941 w 8697088"/>
                <a:gd name="connsiteY0" fmla="*/ 934520 h 934520"/>
                <a:gd name="connsiteX1" fmla="*/ 1076 w 8697088"/>
                <a:gd name="connsiteY1" fmla="*/ 934520 h 934520"/>
                <a:gd name="connsiteX2" fmla="*/ 0 w 8697088"/>
                <a:gd name="connsiteY2" fmla="*/ 51020 h 934520"/>
                <a:gd name="connsiteX3" fmla="*/ 289247 w 8697088"/>
                <a:gd name="connsiteY3" fmla="*/ 0 h 934520"/>
                <a:gd name="connsiteX4" fmla="*/ 6886125 w 8697088"/>
                <a:gd name="connsiteY4" fmla="*/ 0 h 934520"/>
                <a:gd name="connsiteX5" fmla="*/ 7247683 w 8697088"/>
                <a:gd name="connsiteY5" fmla="*/ 51020 h 934520"/>
                <a:gd name="connsiteX6" fmla="*/ 8697088 w 8697088"/>
                <a:gd name="connsiteY6" fmla="*/ 467260 h 934520"/>
                <a:gd name="connsiteX0" fmla="*/ 7754941 w 8697088"/>
                <a:gd name="connsiteY0" fmla="*/ 934520 h 934520"/>
                <a:gd name="connsiteX1" fmla="*/ 1076 w 8697088"/>
                <a:gd name="connsiteY1" fmla="*/ 934520 h 934520"/>
                <a:gd name="connsiteX2" fmla="*/ 0 w 8697088"/>
                <a:gd name="connsiteY2" fmla="*/ 51020 h 934520"/>
                <a:gd name="connsiteX3" fmla="*/ 289247 w 8697088"/>
                <a:gd name="connsiteY3" fmla="*/ 0 h 934520"/>
                <a:gd name="connsiteX4" fmla="*/ 6886125 w 8697088"/>
                <a:gd name="connsiteY4" fmla="*/ 0 h 934520"/>
                <a:gd name="connsiteX5" fmla="*/ 7247683 w 8697088"/>
                <a:gd name="connsiteY5" fmla="*/ 51020 h 934520"/>
                <a:gd name="connsiteX6" fmla="*/ 8697088 w 8697088"/>
                <a:gd name="connsiteY6" fmla="*/ 467260 h 934520"/>
                <a:gd name="connsiteX0" fmla="*/ 7754941 w 8697088"/>
                <a:gd name="connsiteY0" fmla="*/ 934520 h 934520"/>
                <a:gd name="connsiteX1" fmla="*/ 1076 w 8697088"/>
                <a:gd name="connsiteY1" fmla="*/ 934520 h 934520"/>
                <a:gd name="connsiteX2" fmla="*/ 0 w 8697088"/>
                <a:gd name="connsiteY2" fmla="*/ 51020 h 934520"/>
                <a:gd name="connsiteX3" fmla="*/ 289247 w 8697088"/>
                <a:gd name="connsiteY3" fmla="*/ 0 h 934520"/>
                <a:gd name="connsiteX4" fmla="*/ 6886125 w 8697088"/>
                <a:gd name="connsiteY4" fmla="*/ 0 h 934520"/>
                <a:gd name="connsiteX5" fmla="*/ 7247683 w 8697088"/>
                <a:gd name="connsiteY5" fmla="*/ 51020 h 934520"/>
                <a:gd name="connsiteX6" fmla="*/ 8697088 w 8697088"/>
                <a:gd name="connsiteY6" fmla="*/ 467260 h 934520"/>
                <a:gd name="connsiteX0" fmla="*/ 7754941 w 8697088"/>
                <a:gd name="connsiteY0" fmla="*/ 934520 h 934520"/>
                <a:gd name="connsiteX1" fmla="*/ 1076 w 8697088"/>
                <a:gd name="connsiteY1" fmla="*/ 934520 h 934520"/>
                <a:gd name="connsiteX2" fmla="*/ 0 w 8697088"/>
                <a:gd name="connsiteY2" fmla="*/ 51020 h 934520"/>
                <a:gd name="connsiteX3" fmla="*/ 289247 w 8697088"/>
                <a:gd name="connsiteY3" fmla="*/ 0 h 934520"/>
                <a:gd name="connsiteX4" fmla="*/ 6886125 w 8697088"/>
                <a:gd name="connsiteY4" fmla="*/ 0 h 934520"/>
                <a:gd name="connsiteX5" fmla="*/ 7247683 w 8697088"/>
                <a:gd name="connsiteY5" fmla="*/ 51020 h 934520"/>
                <a:gd name="connsiteX6" fmla="*/ 8697088 w 8697088"/>
                <a:gd name="connsiteY6" fmla="*/ 467260 h 934520"/>
                <a:gd name="connsiteX0" fmla="*/ 7754941 w 8697088"/>
                <a:gd name="connsiteY0" fmla="*/ 934520 h 934520"/>
                <a:gd name="connsiteX1" fmla="*/ 1076 w 8697088"/>
                <a:gd name="connsiteY1" fmla="*/ 934520 h 934520"/>
                <a:gd name="connsiteX2" fmla="*/ 0 w 8697088"/>
                <a:gd name="connsiteY2" fmla="*/ 51020 h 934520"/>
                <a:gd name="connsiteX3" fmla="*/ 238120 w 8697088"/>
                <a:gd name="connsiteY3" fmla="*/ 0 h 934520"/>
                <a:gd name="connsiteX4" fmla="*/ 6886125 w 8697088"/>
                <a:gd name="connsiteY4" fmla="*/ 0 h 934520"/>
                <a:gd name="connsiteX5" fmla="*/ 7247683 w 8697088"/>
                <a:gd name="connsiteY5" fmla="*/ 51020 h 934520"/>
                <a:gd name="connsiteX6" fmla="*/ 8697088 w 8697088"/>
                <a:gd name="connsiteY6" fmla="*/ 467260 h 934520"/>
                <a:gd name="connsiteX0" fmla="*/ 7754941 w 8697088"/>
                <a:gd name="connsiteY0" fmla="*/ 934520 h 934520"/>
                <a:gd name="connsiteX1" fmla="*/ 1076 w 8697088"/>
                <a:gd name="connsiteY1" fmla="*/ 934520 h 934520"/>
                <a:gd name="connsiteX2" fmla="*/ 0 w 8697088"/>
                <a:gd name="connsiteY2" fmla="*/ 51020 h 934520"/>
                <a:gd name="connsiteX3" fmla="*/ 238120 w 8697088"/>
                <a:gd name="connsiteY3" fmla="*/ 0 h 934520"/>
                <a:gd name="connsiteX4" fmla="*/ 6886125 w 8697088"/>
                <a:gd name="connsiteY4" fmla="*/ 0 h 934520"/>
                <a:gd name="connsiteX5" fmla="*/ 7503876 w 8697088"/>
                <a:gd name="connsiteY5" fmla="*/ 51020 h 934520"/>
                <a:gd name="connsiteX6" fmla="*/ 8697088 w 8697088"/>
                <a:gd name="connsiteY6" fmla="*/ 467260 h 934520"/>
                <a:gd name="connsiteX0" fmla="*/ 7754941 w 8697088"/>
                <a:gd name="connsiteY0" fmla="*/ 934520 h 934520"/>
                <a:gd name="connsiteX1" fmla="*/ 1076 w 8697088"/>
                <a:gd name="connsiteY1" fmla="*/ 934520 h 934520"/>
                <a:gd name="connsiteX2" fmla="*/ 0 w 8697088"/>
                <a:gd name="connsiteY2" fmla="*/ 51020 h 934520"/>
                <a:gd name="connsiteX3" fmla="*/ 238120 w 8697088"/>
                <a:gd name="connsiteY3" fmla="*/ 0 h 934520"/>
                <a:gd name="connsiteX4" fmla="*/ 6886125 w 8697088"/>
                <a:gd name="connsiteY4" fmla="*/ 0 h 934520"/>
                <a:gd name="connsiteX5" fmla="*/ 7503876 w 8697088"/>
                <a:gd name="connsiteY5" fmla="*/ 51020 h 934520"/>
                <a:gd name="connsiteX6" fmla="*/ 8697088 w 8697088"/>
                <a:gd name="connsiteY6" fmla="*/ 467260 h 934520"/>
                <a:gd name="connsiteX0" fmla="*/ 7754941 w 8697088"/>
                <a:gd name="connsiteY0" fmla="*/ 934520 h 934520"/>
                <a:gd name="connsiteX1" fmla="*/ 1076 w 8697088"/>
                <a:gd name="connsiteY1" fmla="*/ 934520 h 934520"/>
                <a:gd name="connsiteX2" fmla="*/ 0 w 8697088"/>
                <a:gd name="connsiteY2" fmla="*/ 51020 h 934520"/>
                <a:gd name="connsiteX3" fmla="*/ 238120 w 8697088"/>
                <a:gd name="connsiteY3" fmla="*/ 0 h 934520"/>
                <a:gd name="connsiteX4" fmla="*/ 6886125 w 8697088"/>
                <a:gd name="connsiteY4" fmla="*/ 0 h 934520"/>
                <a:gd name="connsiteX5" fmla="*/ 7503876 w 8697088"/>
                <a:gd name="connsiteY5" fmla="*/ 51020 h 934520"/>
                <a:gd name="connsiteX6" fmla="*/ 8697088 w 8697088"/>
                <a:gd name="connsiteY6" fmla="*/ 467260 h 934520"/>
                <a:gd name="connsiteX0" fmla="*/ 7754941 w 8697088"/>
                <a:gd name="connsiteY0" fmla="*/ 934520 h 934520"/>
                <a:gd name="connsiteX1" fmla="*/ 1076 w 8697088"/>
                <a:gd name="connsiteY1" fmla="*/ 934520 h 934520"/>
                <a:gd name="connsiteX2" fmla="*/ 0 w 8697088"/>
                <a:gd name="connsiteY2" fmla="*/ 51020 h 934520"/>
                <a:gd name="connsiteX3" fmla="*/ 238120 w 8697088"/>
                <a:gd name="connsiteY3" fmla="*/ 0 h 934520"/>
                <a:gd name="connsiteX4" fmla="*/ 6886125 w 8697088"/>
                <a:gd name="connsiteY4" fmla="*/ 0 h 934520"/>
                <a:gd name="connsiteX5" fmla="*/ 7503876 w 8697088"/>
                <a:gd name="connsiteY5" fmla="*/ 51020 h 934520"/>
                <a:gd name="connsiteX6" fmla="*/ 8697088 w 8697088"/>
                <a:gd name="connsiteY6" fmla="*/ 467260 h 934520"/>
                <a:gd name="connsiteX0" fmla="*/ 7754941 w 8697088"/>
                <a:gd name="connsiteY0" fmla="*/ 934520 h 934520"/>
                <a:gd name="connsiteX1" fmla="*/ 1076 w 8697088"/>
                <a:gd name="connsiteY1" fmla="*/ 934520 h 934520"/>
                <a:gd name="connsiteX2" fmla="*/ 0 w 8697088"/>
                <a:gd name="connsiteY2" fmla="*/ 51020 h 934520"/>
                <a:gd name="connsiteX3" fmla="*/ 238120 w 8697088"/>
                <a:gd name="connsiteY3" fmla="*/ 0 h 934520"/>
                <a:gd name="connsiteX4" fmla="*/ 7206226 w 8697088"/>
                <a:gd name="connsiteY4" fmla="*/ 0 h 934520"/>
                <a:gd name="connsiteX5" fmla="*/ 7503876 w 8697088"/>
                <a:gd name="connsiteY5" fmla="*/ 51020 h 934520"/>
                <a:gd name="connsiteX6" fmla="*/ 8697088 w 8697088"/>
                <a:gd name="connsiteY6" fmla="*/ 467260 h 934520"/>
                <a:gd name="connsiteX0" fmla="*/ 7921664 w 8697088"/>
                <a:gd name="connsiteY0" fmla="*/ 934520 h 934520"/>
                <a:gd name="connsiteX1" fmla="*/ 1076 w 8697088"/>
                <a:gd name="connsiteY1" fmla="*/ 934520 h 934520"/>
                <a:gd name="connsiteX2" fmla="*/ 0 w 8697088"/>
                <a:gd name="connsiteY2" fmla="*/ 51020 h 934520"/>
                <a:gd name="connsiteX3" fmla="*/ 238120 w 8697088"/>
                <a:gd name="connsiteY3" fmla="*/ 0 h 934520"/>
                <a:gd name="connsiteX4" fmla="*/ 7206226 w 8697088"/>
                <a:gd name="connsiteY4" fmla="*/ 0 h 934520"/>
                <a:gd name="connsiteX5" fmla="*/ 7503876 w 8697088"/>
                <a:gd name="connsiteY5" fmla="*/ 51020 h 934520"/>
                <a:gd name="connsiteX6" fmla="*/ 8697088 w 8697088"/>
                <a:gd name="connsiteY6" fmla="*/ 467260 h 934520"/>
                <a:gd name="connsiteX0" fmla="*/ 7921669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38125 w 8697093"/>
                <a:gd name="connsiteY3" fmla="*/ 0 h 934520"/>
                <a:gd name="connsiteX4" fmla="*/ 7206231 w 8697093"/>
                <a:gd name="connsiteY4" fmla="*/ 0 h 934520"/>
                <a:gd name="connsiteX5" fmla="*/ 7503881 w 8697093"/>
                <a:gd name="connsiteY5" fmla="*/ 51020 h 934520"/>
                <a:gd name="connsiteX6" fmla="*/ 8697093 w 8697093"/>
                <a:gd name="connsiteY6" fmla="*/ 467260 h 934520"/>
                <a:gd name="connsiteX0" fmla="*/ 7921669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38125 w 8697093"/>
                <a:gd name="connsiteY3" fmla="*/ 0 h 934520"/>
                <a:gd name="connsiteX4" fmla="*/ 7206231 w 8697093"/>
                <a:gd name="connsiteY4" fmla="*/ 0 h 934520"/>
                <a:gd name="connsiteX5" fmla="*/ 7503881 w 8697093"/>
                <a:gd name="connsiteY5" fmla="*/ 51020 h 934520"/>
                <a:gd name="connsiteX6" fmla="*/ 8697093 w 8697093"/>
                <a:gd name="connsiteY6" fmla="*/ 467260 h 934520"/>
                <a:gd name="connsiteX0" fmla="*/ 7921669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38125 w 8697093"/>
                <a:gd name="connsiteY3" fmla="*/ 0 h 934520"/>
                <a:gd name="connsiteX4" fmla="*/ 7206231 w 8697093"/>
                <a:gd name="connsiteY4" fmla="*/ 0 h 934520"/>
                <a:gd name="connsiteX5" fmla="*/ 7503881 w 8697093"/>
                <a:gd name="connsiteY5" fmla="*/ 51020 h 934520"/>
                <a:gd name="connsiteX6" fmla="*/ 8697093 w 8697093"/>
                <a:gd name="connsiteY6" fmla="*/ 467260 h 934520"/>
                <a:gd name="connsiteX0" fmla="*/ 7921669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34724 w 8697093"/>
                <a:gd name="connsiteY3" fmla="*/ 0 h 934520"/>
                <a:gd name="connsiteX4" fmla="*/ 7206231 w 8697093"/>
                <a:gd name="connsiteY4" fmla="*/ 0 h 934520"/>
                <a:gd name="connsiteX5" fmla="*/ 7503881 w 8697093"/>
                <a:gd name="connsiteY5" fmla="*/ 51020 h 934520"/>
                <a:gd name="connsiteX6" fmla="*/ 8697093 w 8697093"/>
                <a:gd name="connsiteY6" fmla="*/ 467260 h 934520"/>
                <a:gd name="connsiteX0" fmla="*/ 7921669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34724 w 8697093"/>
                <a:gd name="connsiteY3" fmla="*/ 0 h 934520"/>
                <a:gd name="connsiteX4" fmla="*/ 7206231 w 8697093"/>
                <a:gd name="connsiteY4" fmla="*/ 0 h 934520"/>
                <a:gd name="connsiteX5" fmla="*/ 7520905 w 8697093"/>
                <a:gd name="connsiteY5" fmla="*/ 51020 h 934520"/>
                <a:gd name="connsiteX6" fmla="*/ 8697093 w 8697093"/>
                <a:gd name="connsiteY6" fmla="*/ 467260 h 934520"/>
                <a:gd name="connsiteX0" fmla="*/ 7921669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34724 w 8697093"/>
                <a:gd name="connsiteY3" fmla="*/ 0 h 934520"/>
                <a:gd name="connsiteX4" fmla="*/ 7206231 w 8697093"/>
                <a:gd name="connsiteY4" fmla="*/ 0 h 934520"/>
                <a:gd name="connsiteX5" fmla="*/ 7520905 w 8697093"/>
                <a:gd name="connsiteY5" fmla="*/ 51020 h 934520"/>
                <a:gd name="connsiteX6" fmla="*/ 8697093 w 8697093"/>
                <a:gd name="connsiteY6" fmla="*/ 467260 h 934520"/>
                <a:gd name="connsiteX0" fmla="*/ 7921669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34724 w 8697093"/>
                <a:gd name="connsiteY3" fmla="*/ 0 h 934520"/>
                <a:gd name="connsiteX4" fmla="*/ 7206231 w 8697093"/>
                <a:gd name="connsiteY4" fmla="*/ 0 h 934520"/>
                <a:gd name="connsiteX5" fmla="*/ 7520905 w 8697093"/>
                <a:gd name="connsiteY5" fmla="*/ 51020 h 934520"/>
                <a:gd name="connsiteX6" fmla="*/ 8697093 w 8697093"/>
                <a:gd name="connsiteY6" fmla="*/ 467260 h 934520"/>
                <a:gd name="connsiteX0" fmla="*/ 7921669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34724 w 8697093"/>
                <a:gd name="connsiteY3" fmla="*/ 0 h 934520"/>
                <a:gd name="connsiteX4" fmla="*/ 7206231 w 8697093"/>
                <a:gd name="connsiteY4" fmla="*/ 0 h 934520"/>
                <a:gd name="connsiteX5" fmla="*/ 7520905 w 8697093"/>
                <a:gd name="connsiteY5" fmla="*/ 51020 h 934520"/>
                <a:gd name="connsiteX6" fmla="*/ 8697093 w 8697093"/>
                <a:gd name="connsiteY6" fmla="*/ 467260 h 934520"/>
                <a:gd name="connsiteX0" fmla="*/ 7921669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34724 w 8697093"/>
                <a:gd name="connsiteY3" fmla="*/ 0 h 934520"/>
                <a:gd name="connsiteX4" fmla="*/ 7227500 w 8697093"/>
                <a:gd name="connsiteY4" fmla="*/ 0 h 934520"/>
                <a:gd name="connsiteX5" fmla="*/ 7520905 w 8697093"/>
                <a:gd name="connsiteY5" fmla="*/ 51020 h 934520"/>
                <a:gd name="connsiteX6" fmla="*/ 8697093 w 8697093"/>
                <a:gd name="connsiteY6" fmla="*/ 467260 h 934520"/>
                <a:gd name="connsiteX0" fmla="*/ 7932753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34724 w 8697093"/>
                <a:gd name="connsiteY3" fmla="*/ 0 h 934520"/>
                <a:gd name="connsiteX4" fmla="*/ 7227500 w 8697093"/>
                <a:gd name="connsiteY4" fmla="*/ 0 h 934520"/>
                <a:gd name="connsiteX5" fmla="*/ 7520905 w 8697093"/>
                <a:gd name="connsiteY5" fmla="*/ 51020 h 934520"/>
                <a:gd name="connsiteX6" fmla="*/ 8697093 w 8697093"/>
                <a:gd name="connsiteY6" fmla="*/ 467260 h 934520"/>
                <a:gd name="connsiteX0" fmla="*/ 7932753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34724 w 8697093"/>
                <a:gd name="connsiteY3" fmla="*/ 0 h 934520"/>
                <a:gd name="connsiteX4" fmla="*/ 7227500 w 8697093"/>
                <a:gd name="connsiteY4" fmla="*/ 0 h 934520"/>
                <a:gd name="connsiteX5" fmla="*/ 7520905 w 8697093"/>
                <a:gd name="connsiteY5" fmla="*/ 51020 h 934520"/>
                <a:gd name="connsiteX6" fmla="*/ 8697093 w 8697093"/>
                <a:gd name="connsiteY6" fmla="*/ 467260 h 934520"/>
                <a:gd name="connsiteX0" fmla="*/ 7932753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34724 w 8697093"/>
                <a:gd name="connsiteY3" fmla="*/ 0 h 934520"/>
                <a:gd name="connsiteX4" fmla="*/ 7227500 w 8697093"/>
                <a:gd name="connsiteY4" fmla="*/ 0 h 934520"/>
                <a:gd name="connsiteX5" fmla="*/ 7520905 w 8697093"/>
                <a:gd name="connsiteY5" fmla="*/ 51020 h 934520"/>
                <a:gd name="connsiteX6" fmla="*/ 8697093 w 8697093"/>
                <a:gd name="connsiteY6" fmla="*/ 467260 h 934520"/>
                <a:gd name="connsiteX0" fmla="*/ 7932753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34724 w 8697093"/>
                <a:gd name="connsiteY3" fmla="*/ 0 h 934520"/>
                <a:gd name="connsiteX4" fmla="*/ 7227500 w 8697093"/>
                <a:gd name="connsiteY4" fmla="*/ 0 h 934520"/>
                <a:gd name="connsiteX5" fmla="*/ 7520905 w 8697093"/>
                <a:gd name="connsiteY5" fmla="*/ 51020 h 934520"/>
                <a:gd name="connsiteX6" fmla="*/ 8697093 w 8697093"/>
                <a:gd name="connsiteY6" fmla="*/ 467260 h 934520"/>
                <a:gd name="connsiteX0" fmla="*/ 7932753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30926 w 8697093"/>
                <a:gd name="connsiteY3" fmla="*/ 0 h 934520"/>
                <a:gd name="connsiteX4" fmla="*/ 7227500 w 8697093"/>
                <a:gd name="connsiteY4" fmla="*/ 0 h 934520"/>
                <a:gd name="connsiteX5" fmla="*/ 7520905 w 8697093"/>
                <a:gd name="connsiteY5" fmla="*/ 51020 h 934520"/>
                <a:gd name="connsiteX6" fmla="*/ 8697093 w 8697093"/>
                <a:gd name="connsiteY6" fmla="*/ 467260 h 934520"/>
                <a:gd name="connsiteX0" fmla="*/ 7932753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30926 w 8697093"/>
                <a:gd name="connsiteY3" fmla="*/ 0 h 934520"/>
                <a:gd name="connsiteX4" fmla="*/ 7227500 w 8697093"/>
                <a:gd name="connsiteY4" fmla="*/ 0 h 934520"/>
                <a:gd name="connsiteX5" fmla="*/ 7539936 w 8697093"/>
                <a:gd name="connsiteY5" fmla="*/ 51020 h 934520"/>
                <a:gd name="connsiteX6" fmla="*/ 8697093 w 8697093"/>
                <a:gd name="connsiteY6" fmla="*/ 467260 h 934520"/>
                <a:gd name="connsiteX0" fmla="*/ 7932753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30926 w 8697093"/>
                <a:gd name="connsiteY3" fmla="*/ 0 h 934520"/>
                <a:gd name="connsiteX4" fmla="*/ 7227500 w 8697093"/>
                <a:gd name="connsiteY4" fmla="*/ 0 h 934520"/>
                <a:gd name="connsiteX5" fmla="*/ 7539936 w 8697093"/>
                <a:gd name="connsiteY5" fmla="*/ 51020 h 934520"/>
                <a:gd name="connsiteX6" fmla="*/ 8697093 w 8697093"/>
                <a:gd name="connsiteY6" fmla="*/ 467260 h 934520"/>
                <a:gd name="connsiteX0" fmla="*/ 7932753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30926 w 8697093"/>
                <a:gd name="connsiteY3" fmla="*/ 0 h 934520"/>
                <a:gd name="connsiteX4" fmla="*/ 7227500 w 8697093"/>
                <a:gd name="connsiteY4" fmla="*/ 0 h 934520"/>
                <a:gd name="connsiteX5" fmla="*/ 7539936 w 8697093"/>
                <a:gd name="connsiteY5" fmla="*/ 51020 h 934520"/>
                <a:gd name="connsiteX6" fmla="*/ 8697093 w 8697093"/>
                <a:gd name="connsiteY6" fmla="*/ 467260 h 934520"/>
                <a:gd name="connsiteX0" fmla="*/ 7932753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30926 w 8697093"/>
                <a:gd name="connsiteY3" fmla="*/ 0 h 934520"/>
                <a:gd name="connsiteX4" fmla="*/ 7227500 w 8697093"/>
                <a:gd name="connsiteY4" fmla="*/ 0 h 934520"/>
                <a:gd name="connsiteX5" fmla="*/ 7539936 w 8697093"/>
                <a:gd name="connsiteY5" fmla="*/ 51020 h 934520"/>
                <a:gd name="connsiteX6" fmla="*/ 8697093 w 8697093"/>
                <a:gd name="connsiteY6" fmla="*/ 467260 h 934520"/>
                <a:gd name="connsiteX0" fmla="*/ 7932753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30926 w 8697093"/>
                <a:gd name="connsiteY3" fmla="*/ 0 h 934520"/>
                <a:gd name="connsiteX4" fmla="*/ 7251279 w 8697093"/>
                <a:gd name="connsiteY4" fmla="*/ 0 h 934520"/>
                <a:gd name="connsiteX5" fmla="*/ 7539936 w 8697093"/>
                <a:gd name="connsiteY5" fmla="*/ 51020 h 934520"/>
                <a:gd name="connsiteX6" fmla="*/ 8697093 w 8697093"/>
                <a:gd name="connsiteY6" fmla="*/ 467260 h 934520"/>
                <a:gd name="connsiteX0" fmla="*/ 7945138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30926 w 8697093"/>
                <a:gd name="connsiteY3" fmla="*/ 0 h 934520"/>
                <a:gd name="connsiteX4" fmla="*/ 7251279 w 8697093"/>
                <a:gd name="connsiteY4" fmla="*/ 0 h 934520"/>
                <a:gd name="connsiteX5" fmla="*/ 7539936 w 8697093"/>
                <a:gd name="connsiteY5" fmla="*/ 51020 h 934520"/>
                <a:gd name="connsiteX6" fmla="*/ 8697093 w 8697093"/>
                <a:gd name="connsiteY6" fmla="*/ 467260 h 934520"/>
                <a:gd name="connsiteX0" fmla="*/ 7945138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30926 w 8697093"/>
                <a:gd name="connsiteY3" fmla="*/ 0 h 934520"/>
                <a:gd name="connsiteX4" fmla="*/ 7251279 w 8697093"/>
                <a:gd name="connsiteY4" fmla="*/ 0 h 934520"/>
                <a:gd name="connsiteX5" fmla="*/ 7539936 w 8697093"/>
                <a:gd name="connsiteY5" fmla="*/ 51020 h 934520"/>
                <a:gd name="connsiteX6" fmla="*/ 8697093 w 8697093"/>
                <a:gd name="connsiteY6" fmla="*/ 467260 h 934520"/>
                <a:gd name="connsiteX0" fmla="*/ 7945138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30926 w 8697093"/>
                <a:gd name="connsiteY3" fmla="*/ 0 h 934520"/>
                <a:gd name="connsiteX4" fmla="*/ 7251279 w 8697093"/>
                <a:gd name="connsiteY4" fmla="*/ 0 h 934520"/>
                <a:gd name="connsiteX5" fmla="*/ 7539936 w 8697093"/>
                <a:gd name="connsiteY5" fmla="*/ 51020 h 934520"/>
                <a:gd name="connsiteX6" fmla="*/ 8697093 w 8697093"/>
                <a:gd name="connsiteY6" fmla="*/ 467260 h 934520"/>
                <a:gd name="connsiteX0" fmla="*/ 7945138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30926 w 8697093"/>
                <a:gd name="connsiteY3" fmla="*/ 0 h 934520"/>
                <a:gd name="connsiteX4" fmla="*/ 7251279 w 8697093"/>
                <a:gd name="connsiteY4" fmla="*/ 0 h 934520"/>
                <a:gd name="connsiteX5" fmla="*/ 7539936 w 8697093"/>
                <a:gd name="connsiteY5" fmla="*/ 51020 h 934520"/>
                <a:gd name="connsiteX6" fmla="*/ 8697093 w 8697093"/>
                <a:gd name="connsiteY6" fmla="*/ 467260 h 934520"/>
                <a:gd name="connsiteX0" fmla="*/ 7945138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38120 w 8697093"/>
                <a:gd name="connsiteY3" fmla="*/ 0 h 934520"/>
                <a:gd name="connsiteX4" fmla="*/ 7251279 w 8697093"/>
                <a:gd name="connsiteY4" fmla="*/ 0 h 934520"/>
                <a:gd name="connsiteX5" fmla="*/ 7539936 w 8697093"/>
                <a:gd name="connsiteY5" fmla="*/ 51020 h 934520"/>
                <a:gd name="connsiteX6" fmla="*/ 8697093 w 8697093"/>
                <a:gd name="connsiteY6" fmla="*/ 467260 h 934520"/>
                <a:gd name="connsiteX0" fmla="*/ 7945138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38120 w 8697093"/>
                <a:gd name="connsiteY3" fmla="*/ 0 h 934520"/>
                <a:gd name="connsiteX4" fmla="*/ 7251279 w 8697093"/>
                <a:gd name="connsiteY4" fmla="*/ 0 h 934520"/>
                <a:gd name="connsiteX5" fmla="*/ 7503881 w 8697093"/>
                <a:gd name="connsiteY5" fmla="*/ 51020 h 934520"/>
                <a:gd name="connsiteX6" fmla="*/ 8697093 w 8697093"/>
                <a:gd name="connsiteY6" fmla="*/ 467260 h 934520"/>
                <a:gd name="connsiteX0" fmla="*/ 7945138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38120 w 8697093"/>
                <a:gd name="connsiteY3" fmla="*/ 0 h 934520"/>
                <a:gd name="connsiteX4" fmla="*/ 7251279 w 8697093"/>
                <a:gd name="connsiteY4" fmla="*/ 0 h 934520"/>
                <a:gd name="connsiteX5" fmla="*/ 7503881 w 8697093"/>
                <a:gd name="connsiteY5" fmla="*/ 51020 h 934520"/>
                <a:gd name="connsiteX6" fmla="*/ 8697093 w 8697093"/>
                <a:gd name="connsiteY6" fmla="*/ 467260 h 934520"/>
                <a:gd name="connsiteX0" fmla="*/ 7945138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38120 w 8697093"/>
                <a:gd name="connsiteY3" fmla="*/ 0 h 934520"/>
                <a:gd name="connsiteX4" fmla="*/ 7251279 w 8697093"/>
                <a:gd name="connsiteY4" fmla="*/ 0 h 934520"/>
                <a:gd name="connsiteX5" fmla="*/ 7503881 w 8697093"/>
                <a:gd name="connsiteY5" fmla="*/ 51020 h 934520"/>
                <a:gd name="connsiteX6" fmla="*/ 8697093 w 8697093"/>
                <a:gd name="connsiteY6" fmla="*/ 467260 h 934520"/>
                <a:gd name="connsiteX0" fmla="*/ 7945138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38120 w 8697093"/>
                <a:gd name="connsiteY3" fmla="*/ 0 h 934520"/>
                <a:gd name="connsiteX4" fmla="*/ 7251279 w 8697093"/>
                <a:gd name="connsiteY4" fmla="*/ 0 h 934520"/>
                <a:gd name="connsiteX5" fmla="*/ 7503881 w 8697093"/>
                <a:gd name="connsiteY5" fmla="*/ 51020 h 934520"/>
                <a:gd name="connsiteX6" fmla="*/ 8697093 w 8697093"/>
                <a:gd name="connsiteY6" fmla="*/ 467260 h 934520"/>
                <a:gd name="connsiteX0" fmla="*/ 7945138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38120 w 8697093"/>
                <a:gd name="connsiteY3" fmla="*/ 0 h 934520"/>
                <a:gd name="connsiteX4" fmla="*/ 7206231 w 8697093"/>
                <a:gd name="connsiteY4" fmla="*/ 0 h 934520"/>
                <a:gd name="connsiteX5" fmla="*/ 7503881 w 8697093"/>
                <a:gd name="connsiteY5" fmla="*/ 51020 h 934520"/>
                <a:gd name="connsiteX6" fmla="*/ 8697093 w 8697093"/>
                <a:gd name="connsiteY6" fmla="*/ 467260 h 934520"/>
                <a:gd name="connsiteX0" fmla="*/ 7921674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38120 w 8697093"/>
                <a:gd name="connsiteY3" fmla="*/ 0 h 934520"/>
                <a:gd name="connsiteX4" fmla="*/ 7206231 w 8697093"/>
                <a:gd name="connsiteY4" fmla="*/ 0 h 934520"/>
                <a:gd name="connsiteX5" fmla="*/ 7503881 w 8697093"/>
                <a:gd name="connsiteY5" fmla="*/ 51020 h 934520"/>
                <a:gd name="connsiteX6" fmla="*/ 8697093 w 8697093"/>
                <a:gd name="connsiteY6" fmla="*/ 467260 h 934520"/>
                <a:gd name="connsiteX0" fmla="*/ 7921674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38120 w 8697093"/>
                <a:gd name="connsiteY3" fmla="*/ 0 h 934520"/>
                <a:gd name="connsiteX4" fmla="*/ 7206231 w 8697093"/>
                <a:gd name="connsiteY4" fmla="*/ 0 h 934520"/>
                <a:gd name="connsiteX5" fmla="*/ 7503881 w 8697093"/>
                <a:gd name="connsiteY5" fmla="*/ 51020 h 934520"/>
                <a:gd name="connsiteX6" fmla="*/ 8697093 w 8697093"/>
                <a:gd name="connsiteY6" fmla="*/ 467260 h 934520"/>
                <a:gd name="connsiteX0" fmla="*/ 7921674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38120 w 8697093"/>
                <a:gd name="connsiteY3" fmla="*/ 0 h 934520"/>
                <a:gd name="connsiteX4" fmla="*/ 7206231 w 8697093"/>
                <a:gd name="connsiteY4" fmla="*/ 0 h 934520"/>
                <a:gd name="connsiteX5" fmla="*/ 7503881 w 8697093"/>
                <a:gd name="connsiteY5" fmla="*/ 51020 h 934520"/>
                <a:gd name="connsiteX6" fmla="*/ 8697093 w 8697093"/>
                <a:gd name="connsiteY6" fmla="*/ 467260 h 934520"/>
                <a:gd name="connsiteX0" fmla="*/ 7921674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38120 w 8697093"/>
                <a:gd name="connsiteY3" fmla="*/ 0 h 934520"/>
                <a:gd name="connsiteX4" fmla="*/ 7206231 w 8697093"/>
                <a:gd name="connsiteY4" fmla="*/ 0 h 934520"/>
                <a:gd name="connsiteX5" fmla="*/ 7503881 w 8697093"/>
                <a:gd name="connsiteY5" fmla="*/ 51020 h 934520"/>
                <a:gd name="connsiteX6" fmla="*/ 8697093 w 8697093"/>
                <a:gd name="connsiteY6" fmla="*/ 467260 h 934520"/>
                <a:gd name="connsiteX0" fmla="*/ 7921674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720669 w 8697093"/>
                <a:gd name="connsiteY3" fmla="*/ 0 h 934520"/>
                <a:gd name="connsiteX4" fmla="*/ 7206231 w 8697093"/>
                <a:gd name="connsiteY4" fmla="*/ 0 h 934520"/>
                <a:gd name="connsiteX5" fmla="*/ 7503881 w 8697093"/>
                <a:gd name="connsiteY5" fmla="*/ 51020 h 934520"/>
                <a:gd name="connsiteX6" fmla="*/ 8697093 w 8697093"/>
                <a:gd name="connsiteY6" fmla="*/ 467260 h 934520"/>
                <a:gd name="connsiteX0" fmla="*/ 7921674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720669 w 8697093"/>
                <a:gd name="connsiteY3" fmla="*/ 0 h 934520"/>
                <a:gd name="connsiteX4" fmla="*/ 7206231 w 8697093"/>
                <a:gd name="connsiteY4" fmla="*/ 0 h 934520"/>
                <a:gd name="connsiteX5" fmla="*/ 5085849 w 8697093"/>
                <a:gd name="connsiteY5" fmla="*/ 51020 h 934520"/>
                <a:gd name="connsiteX6" fmla="*/ 8697093 w 8697093"/>
                <a:gd name="connsiteY6" fmla="*/ 467260 h 934520"/>
                <a:gd name="connsiteX0" fmla="*/ 7921674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720669 w 8697093"/>
                <a:gd name="connsiteY3" fmla="*/ 0 h 934520"/>
                <a:gd name="connsiteX4" fmla="*/ 7206231 w 8697093"/>
                <a:gd name="connsiteY4" fmla="*/ 0 h 934520"/>
                <a:gd name="connsiteX5" fmla="*/ 5085849 w 8697093"/>
                <a:gd name="connsiteY5" fmla="*/ 51020 h 934520"/>
                <a:gd name="connsiteX6" fmla="*/ 8697093 w 8697093"/>
                <a:gd name="connsiteY6" fmla="*/ 467260 h 934520"/>
                <a:gd name="connsiteX0" fmla="*/ 7921674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720669 w 8697093"/>
                <a:gd name="connsiteY3" fmla="*/ 0 h 934520"/>
                <a:gd name="connsiteX4" fmla="*/ 7206231 w 8697093"/>
                <a:gd name="connsiteY4" fmla="*/ 0 h 934520"/>
                <a:gd name="connsiteX5" fmla="*/ 5085849 w 8697093"/>
                <a:gd name="connsiteY5" fmla="*/ 51020 h 934520"/>
                <a:gd name="connsiteX6" fmla="*/ 8697093 w 8697093"/>
                <a:gd name="connsiteY6" fmla="*/ 467260 h 934520"/>
                <a:gd name="connsiteX0" fmla="*/ 7921674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720669 w 8697093"/>
                <a:gd name="connsiteY3" fmla="*/ 0 h 934520"/>
                <a:gd name="connsiteX4" fmla="*/ 7206231 w 8697093"/>
                <a:gd name="connsiteY4" fmla="*/ 0 h 934520"/>
                <a:gd name="connsiteX5" fmla="*/ 5085849 w 8697093"/>
                <a:gd name="connsiteY5" fmla="*/ 51020 h 934520"/>
                <a:gd name="connsiteX6" fmla="*/ 8697093 w 8697093"/>
                <a:gd name="connsiteY6" fmla="*/ 467260 h 934520"/>
                <a:gd name="connsiteX0" fmla="*/ 7921674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720669 w 8697093"/>
                <a:gd name="connsiteY3" fmla="*/ 0 h 934520"/>
                <a:gd name="connsiteX4" fmla="*/ 4185013 w 8697093"/>
                <a:gd name="connsiteY4" fmla="*/ 0 h 934520"/>
                <a:gd name="connsiteX5" fmla="*/ 5085849 w 8697093"/>
                <a:gd name="connsiteY5" fmla="*/ 51020 h 934520"/>
                <a:gd name="connsiteX6" fmla="*/ 8697093 w 8697093"/>
                <a:gd name="connsiteY6" fmla="*/ 467260 h 934520"/>
                <a:gd name="connsiteX0" fmla="*/ 6348097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720669 w 8697093"/>
                <a:gd name="connsiteY3" fmla="*/ 0 h 934520"/>
                <a:gd name="connsiteX4" fmla="*/ 4185013 w 8697093"/>
                <a:gd name="connsiteY4" fmla="*/ 0 h 934520"/>
                <a:gd name="connsiteX5" fmla="*/ 5085849 w 8697093"/>
                <a:gd name="connsiteY5" fmla="*/ 51020 h 934520"/>
                <a:gd name="connsiteX6" fmla="*/ 8697093 w 8697093"/>
                <a:gd name="connsiteY6" fmla="*/ 467260 h 934520"/>
                <a:gd name="connsiteX0" fmla="*/ 6348097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720669 w 8697093"/>
                <a:gd name="connsiteY3" fmla="*/ 0 h 934520"/>
                <a:gd name="connsiteX4" fmla="*/ 4185013 w 8697093"/>
                <a:gd name="connsiteY4" fmla="*/ 0 h 934520"/>
                <a:gd name="connsiteX5" fmla="*/ 5085849 w 8697093"/>
                <a:gd name="connsiteY5" fmla="*/ 51020 h 934520"/>
                <a:gd name="connsiteX6" fmla="*/ 8697093 w 8697093"/>
                <a:gd name="connsiteY6" fmla="*/ 467260 h 934520"/>
                <a:gd name="connsiteX0" fmla="*/ 6348097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720669 w 8697093"/>
                <a:gd name="connsiteY3" fmla="*/ 0 h 934520"/>
                <a:gd name="connsiteX4" fmla="*/ 4185013 w 8697093"/>
                <a:gd name="connsiteY4" fmla="*/ 0 h 934520"/>
                <a:gd name="connsiteX5" fmla="*/ 5085849 w 8697093"/>
                <a:gd name="connsiteY5" fmla="*/ 51020 h 934520"/>
                <a:gd name="connsiteX6" fmla="*/ 8697093 w 8697093"/>
                <a:gd name="connsiteY6" fmla="*/ 467260 h 934520"/>
                <a:gd name="connsiteX0" fmla="*/ 6348097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720669 w 8697093"/>
                <a:gd name="connsiteY3" fmla="*/ 0 h 934520"/>
                <a:gd name="connsiteX4" fmla="*/ 4185013 w 8697093"/>
                <a:gd name="connsiteY4" fmla="*/ 0 h 934520"/>
                <a:gd name="connsiteX5" fmla="*/ 5085849 w 8697093"/>
                <a:gd name="connsiteY5" fmla="*/ 51020 h 934520"/>
                <a:gd name="connsiteX6" fmla="*/ 8697093 w 8697093"/>
                <a:gd name="connsiteY6" fmla="*/ 467260 h 934520"/>
                <a:gd name="connsiteX0" fmla="*/ 6348097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321304 w 8697093"/>
                <a:gd name="connsiteY3" fmla="*/ 0 h 934520"/>
                <a:gd name="connsiteX4" fmla="*/ 4185013 w 8697093"/>
                <a:gd name="connsiteY4" fmla="*/ 0 h 934520"/>
                <a:gd name="connsiteX5" fmla="*/ 5085849 w 8697093"/>
                <a:gd name="connsiteY5" fmla="*/ 51020 h 934520"/>
                <a:gd name="connsiteX6" fmla="*/ 8697093 w 8697093"/>
                <a:gd name="connsiteY6" fmla="*/ 467260 h 934520"/>
                <a:gd name="connsiteX0" fmla="*/ 6348097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321304 w 8697093"/>
                <a:gd name="connsiteY3" fmla="*/ 0 h 934520"/>
                <a:gd name="connsiteX4" fmla="*/ 4185013 w 8697093"/>
                <a:gd name="connsiteY4" fmla="*/ 0 h 934520"/>
                <a:gd name="connsiteX5" fmla="*/ 6586915 w 8697093"/>
                <a:gd name="connsiteY5" fmla="*/ 51020 h 934520"/>
                <a:gd name="connsiteX6" fmla="*/ 8697093 w 8697093"/>
                <a:gd name="connsiteY6" fmla="*/ 467260 h 934520"/>
                <a:gd name="connsiteX0" fmla="*/ 6348097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321304 w 8697093"/>
                <a:gd name="connsiteY3" fmla="*/ 0 h 934520"/>
                <a:gd name="connsiteX4" fmla="*/ 4185013 w 8697093"/>
                <a:gd name="connsiteY4" fmla="*/ 0 h 934520"/>
                <a:gd name="connsiteX5" fmla="*/ 6586915 w 8697093"/>
                <a:gd name="connsiteY5" fmla="*/ 51020 h 934520"/>
                <a:gd name="connsiteX6" fmla="*/ 8697093 w 8697093"/>
                <a:gd name="connsiteY6" fmla="*/ 608446 h 934520"/>
                <a:gd name="connsiteX0" fmla="*/ 6348097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321304 w 8697093"/>
                <a:gd name="connsiteY3" fmla="*/ 0 h 934520"/>
                <a:gd name="connsiteX4" fmla="*/ 4185013 w 8697093"/>
                <a:gd name="connsiteY4" fmla="*/ 0 h 934520"/>
                <a:gd name="connsiteX5" fmla="*/ 6586915 w 8697093"/>
                <a:gd name="connsiteY5" fmla="*/ 51020 h 934520"/>
                <a:gd name="connsiteX6" fmla="*/ 8697093 w 8697093"/>
                <a:gd name="connsiteY6" fmla="*/ 608446 h 934520"/>
                <a:gd name="connsiteX0" fmla="*/ 6348097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321304 w 8697093"/>
                <a:gd name="connsiteY3" fmla="*/ 0 h 934520"/>
                <a:gd name="connsiteX4" fmla="*/ 4185013 w 8697093"/>
                <a:gd name="connsiteY4" fmla="*/ 0 h 934520"/>
                <a:gd name="connsiteX5" fmla="*/ 6586915 w 8697093"/>
                <a:gd name="connsiteY5" fmla="*/ 51020 h 934520"/>
                <a:gd name="connsiteX6" fmla="*/ 8697093 w 8697093"/>
                <a:gd name="connsiteY6" fmla="*/ 608446 h 934520"/>
                <a:gd name="connsiteX0" fmla="*/ 6348097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321304 w 8697093"/>
                <a:gd name="connsiteY3" fmla="*/ 0 h 934520"/>
                <a:gd name="connsiteX4" fmla="*/ 6185284 w 8697093"/>
                <a:gd name="connsiteY4" fmla="*/ 0 h 934520"/>
                <a:gd name="connsiteX5" fmla="*/ 6586915 w 8697093"/>
                <a:gd name="connsiteY5" fmla="*/ 51020 h 934520"/>
                <a:gd name="connsiteX6" fmla="*/ 8697093 w 8697093"/>
                <a:gd name="connsiteY6" fmla="*/ 608446 h 934520"/>
                <a:gd name="connsiteX0" fmla="*/ 7150279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321304 w 8697093"/>
                <a:gd name="connsiteY3" fmla="*/ 0 h 934520"/>
                <a:gd name="connsiteX4" fmla="*/ 6185284 w 8697093"/>
                <a:gd name="connsiteY4" fmla="*/ 0 h 934520"/>
                <a:gd name="connsiteX5" fmla="*/ 6586915 w 8697093"/>
                <a:gd name="connsiteY5" fmla="*/ 51020 h 934520"/>
                <a:gd name="connsiteX6" fmla="*/ 8697093 w 8697093"/>
                <a:gd name="connsiteY6" fmla="*/ 608446 h 934520"/>
                <a:gd name="connsiteX0" fmla="*/ 7150279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25226 h 934520"/>
                <a:gd name="connsiteX3" fmla="*/ 321304 w 8697093"/>
                <a:gd name="connsiteY3" fmla="*/ 0 h 934520"/>
                <a:gd name="connsiteX4" fmla="*/ 6185284 w 8697093"/>
                <a:gd name="connsiteY4" fmla="*/ 0 h 934520"/>
                <a:gd name="connsiteX5" fmla="*/ 6586915 w 8697093"/>
                <a:gd name="connsiteY5" fmla="*/ 51020 h 934520"/>
                <a:gd name="connsiteX6" fmla="*/ 8697093 w 8697093"/>
                <a:gd name="connsiteY6" fmla="*/ 608446 h 934520"/>
                <a:gd name="connsiteX0" fmla="*/ 7150279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25226 h 934520"/>
                <a:gd name="connsiteX3" fmla="*/ 321304 w 8697093"/>
                <a:gd name="connsiteY3" fmla="*/ 0 h 934520"/>
                <a:gd name="connsiteX4" fmla="*/ 6185284 w 8697093"/>
                <a:gd name="connsiteY4" fmla="*/ 0 h 934520"/>
                <a:gd name="connsiteX5" fmla="*/ 6586915 w 8697093"/>
                <a:gd name="connsiteY5" fmla="*/ 51020 h 934520"/>
                <a:gd name="connsiteX6" fmla="*/ 8697093 w 8697093"/>
                <a:gd name="connsiteY6" fmla="*/ 608446 h 934520"/>
                <a:gd name="connsiteX0" fmla="*/ 7150279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25226 h 934520"/>
                <a:gd name="connsiteX3" fmla="*/ 321304 w 8697093"/>
                <a:gd name="connsiteY3" fmla="*/ 0 h 934520"/>
                <a:gd name="connsiteX4" fmla="*/ 6185284 w 8697093"/>
                <a:gd name="connsiteY4" fmla="*/ 0 h 934520"/>
                <a:gd name="connsiteX5" fmla="*/ 6586915 w 8697093"/>
                <a:gd name="connsiteY5" fmla="*/ 51020 h 934520"/>
                <a:gd name="connsiteX6" fmla="*/ 8697093 w 8697093"/>
                <a:gd name="connsiteY6" fmla="*/ 608446 h 934520"/>
                <a:gd name="connsiteX0" fmla="*/ 7150279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25226 h 934520"/>
                <a:gd name="connsiteX3" fmla="*/ 321304 w 8697093"/>
                <a:gd name="connsiteY3" fmla="*/ 0 h 934520"/>
                <a:gd name="connsiteX4" fmla="*/ 6185284 w 8697093"/>
                <a:gd name="connsiteY4" fmla="*/ 0 h 934520"/>
                <a:gd name="connsiteX5" fmla="*/ 6586915 w 8697093"/>
                <a:gd name="connsiteY5" fmla="*/ 51020 h 934520"/>
                <a:gd name="connsiteX6" fmla="*/ 8697093 w 8697093"/>
                <a:gd name="connsiteY6" fmla="*/ 608446 h 934520"/>
                <a:gd name="connsiteX0" fmla="*/ 7150279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25226 h 934520"/>
                <a:gd name="connsiteX3" fmla="*/ 321304 w 8697093"/>
                <a:gd name="connsiteY3" fmla="*/ 0 h 934520"/>
                <a:gd name="connsiteX4" fmla="*/ 6185284 w 8697093"/>
                <a:gd name="connsiteY4" fmla="*/ 0 h 934520"/>
                <a:gd name="connsiteX5" fmla="*/ 5394597 w 8697093"/>
                <a:gd name="connsiteY5" fmla="*/ 25226 h 934520"/>
                <a:gd name="connsiteX6" fmla="*/ 8697093 w 8697093"/>
                <a:gd name="connsiteY6" fmla="*/ 608446 h 934520"/>
                <a:gd name="connsiteX0" fmla="*/ 7150279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25226 h 934520"/>
                <a:gd name="connsiteX3" fmla="*/ 321304 w 8697093"/>
                <a:gd name="connsiteY3" fmla="*/ 0 h 934520"/>
                <a:gd name="connsiteX4" fmla="*/ 6185284 w 8697093"/>
                <a:gd name="connsiteY4" fmla="*/ 0 h 934520"/>
                <a:gd name="connsiteX5" fmla="*/ 5394597 w 8697093"/>
                <a:gd name="connsiteY5" fmla="*/ 25226 h 934520"/>
                <a:gd name="connsiteX6" fmla="*/ 8697093 w 8697093"/>
                <a:gd name="connsiteY6" fmla="*/ 467260 h 934520"/>
                <a:gd name="connsiteX0" fmla="*/ 7150279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25226 h 934520"/>
                <a:gd name="connsiteX3" fmla="*/ 321304 w 8697093"/>
                <a:gd name="connsiteY3" fmla="*/ 0 h 934520"/>
                <a:gd name="connsiteX4" fmla="*/ 6185284 w 8697093"/>
                <a:gd name="connsiteY4" fmla="*/ 0 h 934520"/>
                <a:gd name="connsiteX5" fmla="*/ 5394597 w 8697093"/>
                <a:gd name="connsiteY5" fmla="*/ 25226 h 934520"/>
                <a:gd name="connsiteX6" fmla="*/ 8697093 w 8697093"/>
                <a:gd name="connsiteY6" fmla="*/ 467260 h 934520"/>
                <a:gd name="connsiteX0" fmla="*/ 7150279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25226 h 934520"/>
                <a:gd name="connsiteX3" fmla="*/ 321304 w 8697093"/>
                <a:gd name="connsiteY3" fmla="*/ 0 h 934520"/>
                <a:gd name="connsiteX4" fmla="*/ 6185284 w 8697093"/>
                <a:gd name="connsiteY4" fmla="*/ 0 h 934520"/>
                <a:gd name="connsiteX5" fmla="*/ 5394597 w 8697093"/>
                <a:gd name="connsiteY5" fmla="*/ 25226 h 934520"/>
                <a:gd name="connsiteX6" fmla="*/ 8697093 w 8697093"/>
                <a:gd name="connsiteY6" fmla="*/ 467260 h 934520"/>
                <a:gd name="connsiteX0" fmla="*/ 7150279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25226 h 934520"/>
                <a:gd name="connsiteX3" fmla="*/ 321304 w 8697093"/>
                <a:gd name="connsiteY3" fmla="*/ 0 h 934520"/>
                <a:gd name="connsiteX4" fmla="*/ 4992967 w 8697093"/>
                <a:gd name="connsiteY4" fmla="*/ 0 h 934520"/>
                <a:gd name="connsiteX5" fmla="*/ 5394597 w 8697093"/>
                <a:gd name="connsiteY5" fmla="*/ 25226 h 934520"/>
                <a:gd name="connsiteX6" fmla="*/ 8697093 w 8697093"/>
                <a:gd name="connsiteY6" fmla="*/ 467260 h 934520"/>
                <a:gd name="connsiteX0" fmla="*/ 5957961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25226 h 934520"/>
                <a:gd name="connsiteX3" fmla="*/ 321304 w 8697093"/>
                <a:gd name="connsiteY3" fmla="*/ 0 h 934520"/>
                <a:gd name="connsiteX4" fmla="*/ 4992967 w 8697093"/>
                <a:gd name="connsiteY4" fmla="*/ 0 h 934520"/>
                <a:gd name="connsiteX5" fmla="*/ 5394597 w 8697093"/>
                <a:gd name="connsiteY5" fmla="*/ 25226 h 934520"/>
                <a:gd name="connsiteX6" fmla="*/ 8697093 w 8697093"/>
                <a:gd name="connsiteY6" fmla="*/ 467260 h 934520"/>
                <a:gd name="connsiteX0" fmla="*/ 5957961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25226 h 934520"/>
                <a:gd name="connsiteX3" fmla="*/ 321304 w 8697093"/>
                <a:gd name="connsiteY3" fmla="*/ 0 h 934520"/>
                <a:gd name="connsiteX4" fmla="*/ 4992967 w 8697093"/>
                <a:gd name="connsiteY4" fmla="*/ 0 h 934520"/>
                <a:gd name="connsiteX5" fmla="*/ 5394597 w 8697093"/>
                <a:gd name="connsiteY5" fmla="*/ 25226 h 934520"/>
                <a:gd name="connsiteX6" fmla="*/ 8697093 w 8697093"/>
                <a:gd name="connsiteY6" fmla="*/ 467260 h 934520"/>
                <a:gd name="connsiteX0" fmla="*/ 5957961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25226 h 934520"/>
                <a:gd name="connsiteX3" fmla="*/ 321304 w 8697093"/>
                <a:gd name="connsiteY3" fmla="*/ 0 h 934520"/>
                <a:gd name="connsiteX4" fmla="*/ 4992967 w 8697093"/>
                <a:gd name="connsiteY4" fmla="*/ 0 h 934520"/>
                <a:gd name="connsiteX5" fmla="*/ 5394597 w 8697093"/>
                <a:gd name="connsiteY5" fmla="*/ 25226 h 934520"/>
                <a:gd name="connsiteX6" fmla="*/ 8697093 w 8697093"/>
                <a:gd name="connsiteY6" fmla="*/ 467260 h 934520"/>
                <a:gd name="connsiteX0" fmla="*/ 5957961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25226 h 934520"/>
                <a:gd name="connsiteX3" fmla="*/ 321304 w 8697093"/>
                <a:gd name="connsiteY3" fmla="*/ 0 h 934520"/>
                <a:gd name="connsiteX4" fmla="*/ 4992967 w 8697093"/>
                <a:gd name="connsiteY4" fmla="*/ 0 h 934520"/>
                <a:gd name="connsiteX5" fmla="*/ 5394597 w 8697093"/>
                <a:gd name="connsiteY5" fmla="*/ 25226 h 934520"/>
                <a:gd name="connsiteX6" fmla="*/ 8697093 w 8697093"/>
                <a:gd name="connsiteY6" fmla="*/ 467260 h 934520"/>
                <a:gd name="connsiteX0" fmla="*/ 5957961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25226 h 934520"/>
                <a:gd name="connsiteX3" fmla="*/ 321304 w 8697093"/>
                <a:gd name="connsiteY3" fmla="*/ 0 h 934520"/>
                <a:gd name="connsiteX4" fmla="*/ 4992967 w 8697093"/>
                <a:gd name="connsiteY4" fmla="*/ 0 h 934520"/>
                <a:gd name="connsiteX5" fmla="*/ 5394597 w 8697093"/>
                <a:gd name="connsiteY5" fmla="*/ 25226 h 934520"/>
                <a:gd name="connsiteX6" fmla="*/ 8697093 w 8697093"/>
                <a:gd name="connsiteY6" fmla="*/ 467260 h 934520"/>
                <a:gd name="connsiteX0" fmla="*/ 5957961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25226 h 934520"/>
                <a:gd name="connsiteX3" fmla="*/ 321304 w 8697093"/>
                <a:gd name="connsiteY3" fmla="*/ 0 h 934520"/>
                <a:gd name="connsiteX4" fmla="*/ 4992967 w 8697093"/>
                <a:gd name="connsiteY4" fmla="*/ 0 h 934520"/>
                <a:gd name="connsiteX5" fmla="*/ 5394597 w 8697093"/>
                <a:gd name="connsiteY5" fmla="*/ 25226 h 934520"/>
                <a:gd name="connsiteX6" fmla="*/ 8697093 w 8697093"/>
                <a:gd name="connsiteY6" fmla="*/ 467260 h 934520"/>
                <a:gd name="connsiteX0" fmla="*/ 5957961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25226 h 934520"/>
                <a:gd name="connsiteX3" fmla="*/ 321304 w 8697093"/>
                <a:gd name="connsiteY3" fmla="*/ 0 h 934520"/>
                <a:gd name="connsiteX4" fmla="*/ 4992967 w 8697093"/>
                <a:gd name="connsiteY4" fmla="*/ 0 h 934520"/>
                <a:gd name="connsiteX5" fmla="*/ 5394597 w 8697093"/>
                <a:gd name="connsiteY5" fmla="*/ 25226 h 934520"/>
                <a:gd name="connsiteX6" fmla="*/ 8697093 w 8697093"/>
                <a:gd name="connsiteY6" fmla="*/ 467260 h 934520"/>
                <a:gd name="connsiteX0" fmla="*/ 5957961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25226 h 934520"/>
                <a:gd name="connsiteX3" fmla="*/ 321304 w 8697093"/>
                <a:gd name="connsiteY3" fmla="*/ 0 h 934520"/>
                <a:gd name="connsiteX4" fmla="*/ 4992967 w 8697093"/>
                <a:gd name="connsiteY4" fmla="*/ 0 h 934520"/>
                <a:gd name="connsiteX5" fmla="*/ 5394597 w 8697093"/>
                <a:gd name="connsiteY5" fmla="*/ 25226 h 934520"/>
                <a:gd name="connsiteX6" fmla="*/ 8697093 w 8697093"/>
                <a:gd name="connsiteY6" fmla="*/ 467260 h 934520"/>
                <a:gd name="connsiteX0" fmla="*/ 5957961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25226 h 934520"/>
                <a:gd name="connsiteX3" fmla="*/ 321304 w 8697093"/>
                <a:gd name="connsiteY3" fmla="*/ 0 h 934520"/>
                <a:gd name="connsiteX4" fmla="*/ 4992967 w 8697093"/>
                <a:gd name="connsiteY4" fmla="*/ 0 h 934520"/>
                <a:gd name="connsiteX5" fmla="*/ 5394597 w 8697093"/>
                <a:gd name="connsiteY5" fmla="*/ 25226 h 934520"/>
                <a:gd name="connsiteX6" fmla="*/ 8697093 w 8697093"/>
                <a:gd name="connsiteY6" fmla="*/ 467260 h 934520"/>
                <a:gd name="connsiteX0" fmla="*/ 5957961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25226 h 934520"/>
                <a:gd name="connsiteX3" fmla="*/ 321304 w 8697093"/>
                <a:gd name="connsiteY3" fmla="*/ 0 h 934520"/>
                <a:gd name="connsiteX4" fmla="*/ 4992967 w 8697093"/>
                <a:gd name="connsiteY4" fmla="*/ 0 h 934520"/>
                <a:gd name="connsiteX5" fmla="*/ 5394597 w 8697093"/>
                <a:gd name="connsiteY5" fmla="*/ 25226 h 934520"/>
                <a:gd name="connsiteX6" fmla="*/ 8697093 w 8697093"/>
                <a:gd name="connsiteY6" fmla="*/ 467260 h 934520"/>
                <a:gd name="connsiteX0" fmla="*/ 5957961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25226 h 934520"/>
                <a:gd name="connsiteX3" fmla="*/ 321304 w 8697093"/>
                <a:gd name="connsiteY3" fmla="*/ 0 h 934520"/>
                <a:gd name="connsiteX4" fmla="*/ 4992967 w 8697093"/>
                <a:gd name="connsiteY4" fmla="*/ 0 h 934520"/>
                <a:gd name="connsiteX5" fmla="*/ 5394597 w 8697093"/>
                <a:gd name="connsiteY5" fmla="*/ 25226 h 934520"/>
                <a:gd name="connsiteX6" fmla="*/ 8697093 w 8697093"/>
                <a:gd name="connsiteY6" fmla="*/ 467260 h 934520"/>
                <a:gd name="connsiteX0" fmla="*/ 5957961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321304 w 8697093"/>
                <a:gd name="connsiteY3" fmla="*/ 0 h 934520"/>
                <a:gd name="connsiteX4" fmla="*/ 4992967 w 8697093"/>
                <a:gd name="connsiteY4" fmla="*/ 0 h 934520"/>
                <a:gd name="connsiteX5" fmla="*/ 5394597 w 8697093"/>
                <a:gd name="connsiteY5" fmla="*/ 25226 h 934520"/>
                <a:gd name="connsiteX6" fmla="*/ 8697093 w 8697093"/>
                <a:gd name="connsiteY6" fmla="*/ 467260 h 934520"/>
                <a:gd name="connsiteX0" fmla="*/ 5957961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321304 w 8697093"/>
                <a:gd name="connsiteY3" fmla="*/ 0 h 934520"/>
                <a:gd name="connsiteX4" fmla="*/ 4992967 w 8697093"/>
                <a:gd name="connsiteY4" fmla="*/ 0 h 934520"/>
                <a:gd name="connsiteX5" fmla="*/ 5394597 w 8697093"/>
                <a:gd name="connsiteY5" fmla="*/ 25226 h 934520"/>
                <a:gd name="connsiteX6" fmla="*/ 8697093 w 8697093"/>
                <a:gd name="connsiteY6" fmla="*/ 467260 h 934520"/>
                <a:gd name="connsiteX0" fmla="*/ 5957961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321304 w 8697093"/>
                <a:gd name="connsiteY3" fmla="*/ 0 h 934520"/>
                <a:gd name="connsiteX4" fmla="*/ 4992967 w 8697093"/>
                <a:gd name="connsiteY4" fmla="*/ 0 h 934520"/>
                <a:gd name="connsiteX5" fmla="*/ 5394597 w 8697093"/>
                <a:gd name="connsiteY5" fmla="*/ 25226 h 934520"/>
                <a:gd name="connsiteX6" fmla="*/ 8697093 w 8697093"/>
                <a:gd name="connsiteY6" fmla="*/ 467260 h 934520"/>
                <a:gd name="connsiteX0" fmla="*/ 5957961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304434 w 8697093"/>
                <a:gd name="connsiteY3" fmla="*/ 0 h 934520"/>
                <a:gd name="connsiteX4" fmla="*/ 4992967 w 8697093"/>
                <a:gd name="connsiteY4" fmla="*/ 0 h 934520"/>
                <a:gd name="connsiteX5" fmla="*/ 5394597 w 8697093"/>
                <a:gd name="connsiteY5" fmla="*/ 25226 h 934520"/>
                <a:gd name="connsiteX6" fmla="*/ 8697093 w 8697093"/>
                <a:gd name="connsiteY6" fmla="*/ 467260 h 934520"/>
                <a:gd name="connsiteX0" fmla="*/ 5957961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304434 w 8697093"/>
                <a:gd name="connsiteY3" fmla="*/ 0 h 934520"/>
                <a:gd name="connsiteX4" fmla="*/ 4992967 w 8697093"/>
                <a:gd name="connsiteY4" fmla="*/ 0 h 934520"/>
                <a:gd name="connsiteX5" fmla="*/ 7171586 w 8697093"/>
                <a:gd name="connsiteY5" fmla="*/ 51020 h 934520"/>
                <a:gd name="connsiteX6" fmla="*/ 8697093 w 8697093"/>
                <a:gd name="connsiteY6" fmla="*/ 467260 h 934520"/>
                <a:gd name="connsiteX0" fmla="*/ 5957961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304434 w 8697093"/>
                <a:gd name="connsiteY3" fmla="*/ 0 h 934520"/>
                <a:gd name="connsiteX4" fmla="*/ 4992967 w 8697093"/>
                <a:gd name="connsiteY4" fmla="*/ 0 h 934520"/>
                <a:gd name="connsiteX5" fmla="*/ 7171586 w 8697093"/>
                <a:gd name="connsiteY5" fmla="*/ 51020 h 934520"/>
                <a:gd name="connsiteX6" fmla="*/ 8697093 w 8697093"/>
                <a:gd name="connsiteY6" fmla="*/ 467260 h 934520"/>
                <a:gd name="connsiteX0" fmla="*/ 5957961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304434 w 8697093"/>
                <a:gd name="connsiteY3" fmla="*/ 0 h 934520"/>
                <a:gd name="connsiteX4" fmla="*/ 4992967 w 8697093"/>
                <a:gd name="connsiteY4" fmla="*/ 0 h 934520"/>
                <a:gd name="connsiteX5" fmla="*/ 7171586 w 8697093"/>
                <a:gd name="connsiteY5" fmla="*/ 51020 h 934520"/>
                <a:gd name="connsiteX6" fmla="*/ 8697093 w 8697093"/>
                <a:gd name="connsiteY6" fmla="*/ 467260 h 934520"/>
                <a:gd name="connsiteX0" fmla="*/ 5957961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304434 w 8697093"/>
                <a:gd name="connsiteY3" fmla="*/ 0 h 934520"/>
                <a:gd name="connsiteX4" fmla="*/ 4992967 w 8697093"/>
                <a:gd name="connsiteY4" fmla="*/ 0 h 934520"/>
                <a:gd name="connsiteX5" fmla="*/ 7171586 w 8697093"/>
                <a:gd name="connsiteY5" fmla="*/ 51020 h 934520"/>
                <a:gd name="connsiteX6" fmla="*/ 8697093 w 8697093"/>
                <a:gd name="connsiteY6" fmla="*/ 467260 h 934520"/>
                <a:gd name="connsiteX0" fmla="*/ 5957961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304434 w 8697093"/>
                <a:gd name="connsiteY3" fmla="*/ 0 h 934520"/>
                <a:gd name="connsiteX4" fmla="*/ 6791044 w 8697093"/>
                <a:gd name="connsiteY4" fmla="*/ 0 h 934520"/>
                <a:gd name="connsiteX5" fmla="*/ 7171586 w 8697093"/>
                <a:gd name="connsiteY5" fmla="*/ 51020 h 934520"/>
                <a:gd name="connsiteX6" fmla="*/ 8697093 w 8697093"/>
                <a:gd name="connsiteY6" fmla="*/ 467260 h 934520"/>
                <a:gd name="connsiteX0" fmla="*/ 7705424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304434 w 8697093"/>
                <a:gd name="connsiteY3" fmla="*/ 0 h 934520"/>
                <a:gd name="connsiteX4" fmla="*/ 6791044 w 8697093"/>
                <a:gd name="connsiteY4" fmla="*/ 0 h 934520"/>
                <a:gd name="connsiteX5" fmla="*/ 7171586 w 8697093"/>
                <a:gd name="connsiteY5" fmla="*/ 51020 h 934520"/>
                <a:gd name="connsiteX6" fmla="*/ 8697093 w 8697093"/>
                <a:gd name="connsiteY6" fmla="*/ 467260 h 934520"/>
                <a:gd name="connsiteX0" fmla="*/ 7705424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304434 w 8697093"/>
                <a:gd name="connsiteY3" fmla="*/ 0 h 934520"/>
                <a:gd name="connsiteX4" fmla="*/ 6791044 w 8697093"/>
                <a:gd name="connsiteY4" fmla="*/ 0 h 934520"/>
                <a:gd name="connsiteX5" fmla="*/ 7171586 w 8697093"/>
                <a:gd name="connsiteY5" fmla="*/ 51020 h 934520"/>
                <a:gd name="connsiteX6" fmla="*/ 8697093 w 8697093"/>
                <a:gd name="connsiteY6" fmla="*/ 467260 h 934520"/>
                <a:gd name="connsiteX0" fmla="*/ 7705424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304434 w 8697093"/>
                <a:gd name="connsiteY3" fmla="*/ 0 h 934520"/>
                <a:gd name="connsiteX4" fmla="*/ 6791044 w 8697093"/>
                <a:gd name="connsiteY4" fmla="*/ 0 h 934520"/>
                <a:gd name="connsiteX5" fmla="*/ 7171586 w 8697093"/>
                <a:gd name="connsiteY5" fmla="*/ 51020 h 934520"/>
                <a:gd name="connsiteX6" fmla="*/ 8697093 w 8697093"/>
                <a:gd name="connsiteY6" fmla="*/ 467260 h 934520"/>
                <a:gd name="connsiteX0" fmla="*/ 7705424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304434 w 8697093"/>
                <a:gd name="connsiteY3" fmla="*/ 0 h 934520"/>
                <a:gd name="connsiteX4" fmla="*/ 6791044 w 8697093"/>
                <a:gd name="connsiteY4" fmla="*/ 0 h 934520"/>
                <a:gd name="connsiteX5" fmla="*/ 7171586 w 8697093"/>
                <a:gd name="connsiteY5" fmla="*/ 51020 h 934520"/>
                <a:gd name="connsiteX6" fmla="*/ 8697093 w 8697093"/>
                <a:gd name="connsiteY6" fmla="*/ 467260 h 934520"/>
                <a:gd name="connsiteX0" fmla="*/ 7705424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38120 w 8697093"/>
                <a:gd name="connsiteY3" fmla="*/ 0 h 934520"/>
                <a:gd name="connsiteX4" fmla="*/ 6791044 w 8697093"/>
                <a:gd name="connsiteY4" fmla="*/ 0 h 934520"/>
                <a:gd name="connsiteX5" fmla="*/ 7171586 w 8697093"/>
                <a:gd name="connsiteY5" fmla="*/ 51020 h 934520"/>
                <a:gd name="connsiteX6" fmla="*/ 8697093 w 8697093"/>
                <a:gd name="connsiteY6" fmla="*/ 467260 h 934520"/>
                <a:gd name="connsiteX0" fmla="*/ 7705424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38120 w 8697093"/>
                <a:gd name="connsiteY3" fmla="*/ 0 h 934520"/>
                <a:gd name="connsiteX4" fmla="*/ 6791044 w 8697093"/>
                <a:gd name="connsiteY4" fmla="*/ 0 h 934520"/>
                <a:gd name="connsiteX5" fmla="*/ 7503881 w 8697093"/>
                <a:gd name="connsiteY5" fmla="*/ 51020 h 934520"/>
                <a:gd name="connsiteX6" fmla="*/ 8697093 w 8697093"/>
                <a:gd name="connsiteY6" fmla="*/ 467260 h 934520"/>
                <a:gd name="connsiteX0" fmla="*/ 7705424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38120 w 8697093"/>
                <a:gd name="connsiteY3" fmla="*/ 0 h 934520"/>
                <a:gd name="connsiteX4" fmla="*/ 6791044 w 8697093"/>
                <a:gd name="connsiteY4" fmla="*/ 0 h 934520"/>
                <a:gd name="connsiteX5" fmla="*/ 7503881 w 8697093"/>
                <a:gd name="connsiteY5" fmla="*/ 51020 h 934520"/>
                <a:gd name="connsiteX6" fmla="*/ 8697093 w 8697093"/>
                <a:gd name="connsiteY6" fmla="*/ 467260 h 934520"/>
                <a:gd name="connsiteX0" fmla="*/ 7705424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38120 w 8697093"/>
                <a:gd name="connsiteY3" fmla="*/ 0 h 934520"/>
                <a:gd name="connsiteX4" fmla="*/ 6791044 w 8697093"/>
                <a:gd name="connsiteY4" fmla="*/ 0 h 934520"/>
                <a:gd name="connsiteX5" fmla="*/ 7503881 w 8697093"/>
                <a:gd name="connsiteY5" fmla="*/ 51020 h 934520"/>
                <a:gd name="connsiteX6" fmla="*/ 8697093 w 8697093"/>
                <a:gd name="connsiteY6" fmla="*/ 467260 h 934520"/>
                <a:gd name="connsiteX0" fmla="*/ 7705424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38120 w 8697093"/>
                <a:gd name="connsiteY3" fmla="*/ 0 h 934520"/>
                <a:gd name="connsiteX4" fmla="*/ 6791044 w 8697093"/>
                <a:gd name="connsiteY4" fmla="*/ 0 h 934520"/>
                <a:gd name="connsiteX5" fmla="*/ 7503881 w 8697093"/>
                <a:gd name="connsiteY5" fmla="*/ 51020 h 934520"/>
                <a:gd name="connsiteX6" fmla="*/ 8697093 w 8697093"/>
                <a:gd name="connsiteY6" fmla="*/ 467260 h 934520"/>
                <a:gd name="connsiteX0" fmla="*/ 7705424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38120 w 8697093"/>
                <a:gd name="connsiteY3" fmla="*/ 0 h 934520"/>
                <a:gd name="connsiteX4" fmla="*/ 7206231 w 8697093"/>
                <a:gd name="connsiteY4" fmla="*/ 0 h 934520"/>
                <a:gd name="connsiteX5" fmla="*/ 7503881 w 8697093"/>
                <a:gd name="connsiteY5" fmla="*/ 51020 h 934520"/>
                <a:gd name="connsiteX6" fmla="*/ 8697093 w 8697093"/>
                <a:gd name="connsiteY6" fmla="*/ 467260 h 934520"/>
                <a:gd name="connsiteX0" fmla="*/ 7921674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38120 w 8697093"/>
                <a:gd name="connsiteY3" fmla="*/ 0 h 934520"/>
                <a:gd name="connsiteX4" fmla="*/ 7206231 w 8697093"/>
                <a:gd name="connsiteY4" fmla="*/ 0 h 934520"/>
                <a:gd name="connsiteX5" fmla="*/ 7503881 w 8697093"/>
                <a:gd name="connsiteY5" fmla="*/ 51020 h 934520"/>
                <a:gd name="connsiteX6" fmla="*/ 8697093 w 8697093"/>
                <a:gd name="connsiteY6" fmla="*/ 467260 h 934520"/>
                <a:gd name="connsiteX0" fmla="*/ 7921674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38120 w 8697093"/>
                <a:gd name="connsiteY3" fmla="*/ 0 h 934520"/>
                <a:gd name="connsiteX4" fmla="*/ 7206231 w 8697093"/>
                <a:gd name="connsiteY4" fmla="*/ 0 h 934520"/>
                <a:gd name="connsiteX5" fmla="*/ 7503881 w 8697093"/>
                <a:gd name="connsiteY5" fmla="*/ 51020 h 934520"/>
                <a:gd name="connsiteX6" fmla="*/ 8697093 w 8697093"/>
                <a:gd name="connsiteY6" fmla="*/ 467260 h 934520"/>
                <a:gd name="connsiteX0" fmla="*/ 7921674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38120 w 8697093"/>
                <a:gd name="connsiteY3" fmla="*/ 0 h 934520"/>
                <a:gd name="connsiteX4" fmla="*/ 7206231 w 8697093"/>
                <a:gd name="connsiteY4" fmla="*/ 0 h 934520"/>
                <a:gd name="connsiteX5" fmla="*/ 7503881 w 8697093"/>
                <a:gd name="connsiteY5" fmla="*/ 51020 h 934520"/>
                <a:gd name="connsiteX6" fmla="*/ 8697093 w 8697093"/>
                <a:gd name="connsiteY6" fmla="*/ 467260 h 934520"/>
                <a:gd name="connsiteX0" fmla="*/ 7921674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38120 w 8697093"/>
                <a:gd name="connsiteY3" fmla="*/ 0 h 934520"/>
                <a:gd name="connsiteX4" fmla="*/ 7206231 w 8697093"/>
                <a:gd name="connsiteY4" fmla="*/ 0 h 934520"/>
                <a:gd name="connsiteX5" fmla="*/ 7503881 w 8697093"/>
                <a:gd name="connsiteY5" fmla="*/ 51020 h 934520"/>
                <a:gd name="connsiteX6" fmla="*/ 8697093 w 8697093"/>
                <a:gd name="connsiteY6" fmla="*/ 467260 h 934520"/>
                <a:gd name="connsiteX0" fmla="*/ 7921674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444453 w 8697093"/>
                <a:gd name="connsiteY3" fmla="*/ 0 h 934520"/>
                <a:gd name="connsiteX4" fmla="*/ 7206231 w 8697093"/>
                <a:gd name="connsiteY4" fmla="*/ 0 h 934520"/>
                <a:gd name="connsiteX5" fmla="*/ 7503881 w 8697093"/>
                <a:gd name="connsiteY5" fmla="*/ 51020 h 934520"/>
                <a:gd name="connsiteX6" fmla="*/ 8697093 w 8697093"/>
                <a:gd name="connsiteY6" fmla="*/ 467260 h 934520"/>
                <a:gd name="connsiteX0" fmla="*/ 7921674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444453 w 8697093"/>
                <a:gd name="connsiteY3" fmla="*/ 0 h 934520"/>
                <a:gd name="connsiteX4" fmla="*/ 7206231 w 8697093"/>
                <a:gd name="connsiteY4" fmla="*/ 0 h 934520"/>
                <a:gd name="connsiteX5" fmla="*/ 6469956 w 8697093"/>
                <a:gd name="connsiteY5" fmla="*/ 51020 h 934520"/>
                <a:gd name="connsiteX6" fmla="*/ 8697093 w 8697093"/>
                <a:gd name="connsiteY6" fmla="*/ 467260 h 934520"/>
                <a:gd name="connsiteX0" fmla="*/ 7921674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444453 w 8697093"/>
                <a:gd name="connsiteY3" fmla="*/ 0 h 934520"/>
                <a:gd name="connsiteX4" fmla="*/ 7206231 w 8697093"/>
                <a:gd name="connsiteY4" fmla="*/ 0 h 934520"/>
                <a:gd name="connsiteX5" fmla="*/ 6469956 w 8697093"/>
                <a:gd name="connsiteY5" fmla="*/ 51020 h 934520"/>
                <a:gd name="connsiteX6" fmla="*/ 8697093 w 8697093"/>
                <a:gd name="connsiteY6" fmla="*/ 467260 h 934520"/>
                <a:gd name="connsiteX0" fmla="*/ 7921674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444453 w 8697093"/>
                <a:gd name="connsiteY3" fmla="*/ 0 h 934520"/>
                <a:gd name="connsiteX4" fmla="*/ 7206231 w 8697093"/>
                <a:gd name="connsiteY4" fmla="*/ 0 h 934520"/>
                <a:gd name="connsiteX5" fmla="*/ 6469956 w 8697093"/>
                <a:gd name="connsiteY5" fmla="*/ 51020 h 934520"/>
                <a:gd name="connsiteX6" fmla="*/ 8697093 w 8697093"/>
                <a:gd name="connsiteY6" fmla="*/ 467260 h 934520"/>
                <a:gd name="connsiteX0" fmla="*/ 7921674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444453 w 8697093"/>
                <a:gd name="connsiteY3" fmla="*/ 0 h 934520"/>
                <a:gd name="connsiteX4" fmla="*/ 7206231 w 8697093"/>
                <a:gd name="connsiteY4" fmla="*/ 0 h 934520"/>
                <a:gd name="connsiteX5" fmla="*/ 6469956 w 8697093"/>
                <a:gd name="connsiteY5" fmla="*/ 51020 h 934520"/>
                <a:gd name="connsiteX6" fmla="*/ 8697093 w 8697093"/>
                <a:gd name="connsiteY6" fmla="*/ 467260 h 934520"/>
                <a:gd name="connsiteX0" fmla="*/ 7921674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444453 w 8697093"/>
                <a:gd name="connsiteY3" fmla="*/ 0 h 934520"/>
                <a:gd name="connsiteX4" fmla="*/ 5914390 w 8697093"/>
                <a:gd name="connsiteY4" fmla="*/ 0 h 934520"/>
                <a:gd name="connsiteX5" fmla="*/ 6469956 w 8697093"/>
                <a:gd name="connsiteY5" fmla="*/ 51020 h 934520"/>
                <a:gd name="connsiteX6" fmla="*/ 8697093 w 8697093"/>
                <a:gd name="connsiteY6" fmla="*/ 467260 h 934520"/>
                <a:gd name="connsiteX0" fmla="*/ 7248833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444453 w 8697093"/>
                <a:gd name="connsiteY3" fmla="*/ 0 h 934520"/>
                <a:gd name="connsiteX4" fmla="*/ 5914390 w 8697093"/>
                <a:gd name="connsiteY4" fmla="*/ 0 h 934520"/>
                <a:gd name="connsiteX5" fmla="*/ 6469956 w 8697093"/>
                <a:gd name="connsiteY5" fmla="*/ 51020 h 934520"/>
                <a:gd name="connsiteX6" fmla="*/ 8697093 w 8697093"/>
                <a:gd name="connsiteY6" fmla="*/ 467260 h 934520"/>
                <a:gd name="connsiteX0" fmla="*/ 7248833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444453 w 8697093"/>
                <a:gd name="connsiteY3" fmla="*/ 0 h 934520"/>
                <a:gd name="connsiteX4" fmla="*/ 5914390 w 8697093"/>
                <a:gd name="connsiteY4" fmla="*/ 0 h 934520"/>
                <a:gd name="connsiteX5" fmla="*/ 6469956 w 8697093"/>
                <a:gd name="connsiteY5" fmla="*/ 51020 h 934520"/>
                <a:gd name="connsiteX6" fmla="*/ 8697093 w 8697093"/>
                <a:gd name="connsiteY6" fmla="*/ 467260 h 934520"/>
                <a:gd name="connsiteX0" fmla="*/ 7248833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444453 w 8697093"/>
                <a:gd name="connsiteY3" fmla="*/ 0 h 934520"/>
                <a:gd name="connsiteX4" fmla="*/ 5914390 w 8697093"/>
                <a:gd name="connsiteY4" fmla="*/ 0 h 934520"/>
                <a:gd name="connsiteX5" fmla="*/ 6469956 w 8697093"/>
                <a:gd name="connsiteY5" fmla="*/ 51020 h 934520"/>
                <a:gd name="connsiteX6" fmla="*/ 8697093 w 8697093"/>
                <a:gd name="connsiteY6" fmla="*/ 467260 h 934520"/>
                <a:gd name="connsiteX0" fmla="*/ 7248833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444453 w 8697093"/>
                <a:gd name="connsiteY3" fmla="*/ 0 h 934520"/>
                <a:gd name="connsiteX4" fmla="*/ 5914390 w 8697093"/>
                <a:gd name="connsiteY4" fmla="*/ 0 h 934520"/>
                <a:gd name="connsiteX5" fmla="*/ 6469956 w 8697093"/>
                <a:gd name="connsiteY5" fmla="*/ 51020 h 934520"/>
                <a:gd name="connsiteX6" fmla="*/ 8697093 w 8697093"/>
                <a:gd name="connsiteY6" fmla="*/ 467260 h 934520"/>
                <a:gd name="connsiteX0" fmla="*/ 7248833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435073 w 8697093"/>
                <a:gd name="connsiteY3" fmla="*/ 0 h 934520"/>
                <a:gd name="connsiteX4" fmla="*/ 5914390 w 8697093"/>
                <a:gd name="connsiteY4" fmla="*/ 0 h 934520"/>
                <a:gd name="connsiteX5" fmla="*/ 6469956 w 8697093"/>
                <a:gd name="connsiteY5" fmla="*/ 51020 h 934520"/>
                <a:gd name="connsiteX6" fmla="*/ 8697093 w 8697093"/>
                <a:gd name="connsiteY6" fmla="*/ 467260 h 934520"/>
                <a:gd name="connsiteX0" fmla="*/ 7248833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435073 w 8697093"/>
                <a:gd name="connsiteY3" fmla="*/ 0 h 934520"/>
                <a:gd name="connsiteX4" fmla="*/ 5914390 w 8697093"/>
                <a:gd name="connsiteY4" fmla="*/ 0 h 934520"/>
                <a:gd name="connsiteX5" fmla="*/ 6516957 w 8697093"/>
                <a:gd name="connsiteY5" fmla="*/ 51020 h 934520"/>
                <a:gd name="connsiteX6" fmla="*/ 8697093 w 8697093"/>
                <a:gd name="connsiteY6" fmla="*/ 467260 h 934520"/>
                <a:gd name="connsiteX0" fmla="*/ 7248833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435073 w 8697093"/>
                <a:gd name="connsiteY3" fmla="*/ 0 h 934520"/>
                <a:gd name="connsiteX4" fmla="*/ 5914390 w 8697093"/>
                <a:gd name="connsiteY4" fmla="*/ 0 h 934520"/>
                <a:gd name="connsiteX5" fmla="*/ 6516957 w 8697093"/>
                <a:gd name="connsiteY5" fmla="*/ 51020 h 934520"/>
                <a:gd name="connsiteX6" fmla="*/ 8697093 w 8697093"/>
                <a:gd name="connsiteY6" fmla="*/ 467260 h 934520"/>
                <a:gd name="connsiteX0" fmla="*/ 7248833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435073 w 8697093"/>
                <a:gd name="connsiteY3" fmla="*/ 0 h 934520"/>
                <a:gd name="connsiteX4" fmla="*/ 5914390 w 8697093"/>
                <a:gd name="connsiteY4" fmla="*/ 0 h 934520"/>
                <a:gd name="connsiteX5" fmla="*/ 6516957 w 8697093"/>
                <a:gd name="connsiteY5" fmla="*/ 51020 h 934520"/>
                <a:gd name="connsiteX6" fmla="*/ 8697093 w 8697093"/>
                <a:gd name="connsiteY6" fmla="*/ 467260 h 934520"/>
                <a:gd name="connsiteX0" fmla="*/ 7248833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435073 w 8697093"/>
                <a:gd name="connsiteY3" fmla="*/ 0 h 934520"/>
                <a:gd name="connsiteX4" fmla="*/ 5914390 w 8697093"/>
                <a:gd name="connsiteY4" fmla="*/ 0 h 934520"/>
                <a:gd name="connsiteX5" fmla="*/ 6516957 w 8697093"/>
                <a:gd name="connsiteY5" fmla="*/ 51020 h 934520"/>
                <a:gd name="connsiteX6" fmla="*/ 8697093 w 8697093"/>
                <a:gd name="connsiteY6" fmla="*/ 467260 h 934520"/>
                <a:gd name="connsiteX0" fmla="*/ 7248833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435073 w 8697093"/>
                <a:gd name="connsiteY3" fmla="*/ 0 h 934520"/>
                <a:gd name="connsiteX4" fmla="*/ 5973116 w 8697093"/>
                <a:gd name="connsiteY4" fmla="*/ 0 h 934520"/>
                <a:gd name="connsiteX5" fmla="*/ 6516957 w 8697093"/>
                <a:gd name="connsiteY5" fmla="*/ 51020 h 934520"/>
                <a:gd name="connsiteX6" fmla="*/ 8697093 w 8697093"/>
                <a:gd name="connsiteY6" fmla="*/ 467260 h 934520"/>
                <a:gd name="connsiteX0" fmla="*/ 7279414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435073 w 8697093"/>
                <a:gd name="connsiteY3" fmla="*/ 0 h 934520"/>
                <a:gd name="connsiteX4" fmla="*/ 5973116 w 8697093"/>
                <a:gd name="connsiteY4" fmla="*/ 0 h 934520"/>
                <a:gd name="connsiteX5" fmla="*/ 6516957 w 8697093"/>
                <a:gd name="connsiteY5" fmla="*/ 51020 h 934520"/>
                <a:gd name="connsiteX6" fmla="*/ 8697093 w 8697093"/>
                <a:gd name="connsiteY6" fmla="*/ 467260 h 934520"/>
                <a:gd name="connsiteX0" fmla="*/ 7279414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435073 w 8697093"/>
                <a:gd name="connsiteY3" fmla="*/ 0 h 934520"/>
                <a:gd name="connsiteX4" fmla="*/ 5973116 w 8697093"/>
                <a:gd name="connsiteY4" fmla="*/ 0 h 934520"/>
                <a:gd name="connsiteX5" fmla="*/ 6516957 w 8697093"/>
                <a:gd name="connsiteY5" fmla="*/ 51020 h 934520"/>
                <a:gd name="connsiteX6" fmla="*/ 8697093 w 8697093"/>
                <a:gd name="connsiteY6" fmla="*/ 467260 h 934520"/>
                <a:gd name="connsiteX0" fmla="*/ 7279414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435073 w 8697093"/>
                <a:gd name="connsiteY3" fmla="*/ 0 h 934520"/>
                <a:gd name="connsiteX4" fmla="*/ 5973116 w 8697093"/>
                <a:gd name="connsiteY4" fmla="*/ 0 h 934520"/>
                <a:gd name="connsiteX5" fmla="*/ 6516957 w 8697093"/>
                <a:gd name="connsiteY5" fmla="*/ 51020 h 934520"/>
                <a:gd name="connsiteX6" fmla="*/ 8697093 w 8697093"/>
                <a:gd name="connsiteY6" fmla="*/ 467260 h 934520"/>
                <a:gd name="connsiteX0" fmla="*/ 7279414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435073 w 8697093"/>
                <a:gd name="connsiteY3" fmla="*/ 0 h 934520"/>
                <a:gd name="connsiteX4" fmla="*/ 5973116 w 8697093"/>
                <a:gd name="connsiteY4" fmla="*/ 0 h 934520"/>
                <a:gd name="connsiteX5" fmla="*/ 6516957 w 8697093"/>
                <a:gd name="connsiteY5" fmla="*/ 51020 h 934520"/>
                <a:gd name="connsiteX6" fmla="*/ 8697093 w 8697093"/>
                <a:gd name="connsiteY6" fmla="*/ 467260 h 934520"/>
                <a:gd name="connsiteX0" fmla="*/ 7279414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427062 w 8697093"/>
                <a:gd name="connsiteY3" fmla="*/ 0 h 934520"/>
                <a:gd name="connsiteX4" fmla="*/ 5973116 w 8697093"/>
                <a:gd name="connsiteY4" fmla="*/ 0 h 934520"/>
                <a:gd name="connsiteX5" fmla="*/ 6516957 w 8697093"/>
                <a:gd name="connsiteY5" fmla="*/ 51020 h 934520"/>
                <a:gd name="connsiteX6" fmla="*/ 8697093 w 8697093"/>
                <a:gd name="connsiteY6" fmla="*/ 467260 h 934520"/>
                <a:gd name="connsiteX0" fmla="*/ 7279414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427062 w 8697093"/>
                <a:gd name="connsiteY3" fmla="*/ 0 h 934520"/>
                <a:gd name="connsiteX4" fmla="*/ 5973116 w 8697093"/>
                <a:gd name="connsiteY4" fmla="*/ 0 h 934520"/>
                <a:gd name="connsiteX5" fmla="*/ 6557102 w 8697093"/>
                <a:gd name="connsiteY5" fmla="*/ 51020 h 934520"/>
                <a:gd name="connsiteX6" fmla="*/ 8697093 w 8697093"/>
                <a:gd name="connsiteY6" fmla="*/ 467260 h 934520"/>
                <a:gd name="connsiteX0" fmla="*/ 7279414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427062 w 8697093"/>
                <a:gd name="connsiteY3" fmla="*/ 0 h 934520"/>
                <a:gd name="connsiteX4" fmla="*/ 5973116 w 8697093"/>
                <a:gd name="connsiteY4" fmla="*/ 0 h 934520"/>
                <a:gd name="connsiteX5" fmla="*/ 6557102 w 8697093"/>
                <a:gd name="connsiteY5" fmla="*/ 51020 h 934520"/>
                <a:gd name="connsiteX6" fmla="*/ 8697093 w 8697093"/>
                <a:gd name="connsiteY6" fmla="*/ 467260 h 934520"/>
                <a:gd name="connsiteX0" fmla="*/ 7279414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427062 w 8697093"/>
                <a:gd name="connsiteY3" fmla="*/ 0 h 934520"/>
                <a:gd name="connsiteX4" fmla="*/ 5973116 w 8697093"/>
                <a:gd name="connsiteY4" fmla="*/ 0 h 934520"/>
                <a:gd name="connsiteX5" fmla="*/ 6557102 w 8697093"/>
                <a:gd name="connsiteY5" fmla="*/ 51020 h 934520"/>
                <a:gd name="connsiteX6" fmla="*/ 8697093 w 8697093"/>
                <a:gd name="connsiteY6" fmla="*/ 467260 h 934520"/>
                <a:gd name="connsiteX0" fmla="*/ 7279414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427062 w 8697093"/>
                <a:gd name="connsiteY3" fmla="*/ 0 h 934520"/>
                <a:gd name="connsiteX4" fmla="*/ 5973116 w 8697093"/>
                <a:gd name="connsiteY4" fmla="*/ 0 h 934520"/>
                <a:gd name="connsiteX5" fmla="*/ 6557102 w 8697093"/>
                <a:gd name="connsiteY5" fmla="*/ 51020 h 934520"/>
                <a:gd name="connsiteX6" fmla="*/ 8697093 w 8697093"/>
                <a:gd name="connsiteY6" fmla="*/ 467260 h 934520"/>
                <a:gd name="connsiteX0" fmla="*/ 7279414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427062 w 8697093"/>
                <a:gd name="connsiteY3" fmla="*/ 0 h 934520"/>
                <a:gd name="connsiteX4" fmla="*/ 6023275 w 8697093"/>
                <a:gd name="connsiteY4" fmla="*/ 0 h 934520"/>
                <a:gd name="connsiteX5" fmla="*/ 6557102 w 8697093"/>
                <a:gd name="connsiteY5" fmla="*/ 51020 h 934520"/>
                <a:gd name="connsiteX6" fmla="*/ 8697093 w 8697093"/>
                <a:gd name="connsiteY6" fmla="*/ 467260 h 934520"/>
                <a:gd name="connsiteX0" fmla="*/ 7305545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427062 w 8697093"/>
                <a:gd name="connsiteY3" fmla="*/ 0 h 934520"/>
                <a:gd name="connsiteX4" fmla="*/ 6023275 w 8697093"/>
                <a:gd name="connsiteY4" fmla="*/ 0 h 934520"/>
                <a:gd name="connsiteX5" fmla="*/ 6557102 w 8697093"/>
                <a:gd name="connsiteY5" fmla="*/ 51020 h 934520"/>
                <a:gd name="connsiteX6" fmla="*/ 8697093 w 8697093"/>
                <a:gd name="connsiteY6" fmla="*/ 467260 h 934520"/>
                <a:gd name="connsiteX0" fmla="*/ 7305545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427062 w 8697093"/>
                <a:gd name="connsiteY3" fmla="*/ 0 h 934520"/>
                <a:gd name="connsiteX4" fmla="*/ 6023275 w 8697093"/>
                <a:gd name="connsiteY4" fmla="*/ 0 h 934520"/>
                <a:gd name="connsiteX5" fmla="*/ 6557102 w 8697093"/>
                <a:gd name="connsiteY5" fmla="*/ 51020 h 934520"/>
                <a:gd name="connsiteX6" fmla="*/ 8697093 w 8697093"/>
                <a:gd name="connsiteY6" fmla="*/ 467260 h 934520"/>
                <a:gd name="connsiteX0" fmla="*/ 7305545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427062 w 8697093"/>
                <a:gd name="connsiteY3" fmla="*/ 0 h 934520"/>
                <a:gd name="connsiteX4" fmla="*/ 6023275 w 8697093"/>
                <a:gd name="connsiteY4" fmla="*/ 0 h 934520"/>
                <a:gd name="connsiteX5" fmla="*/ 6557102 w 8697093"/>
                <a:gd name="connsiteY5" fmla="*/ 51020 h 934520"/>
                <a:gd name="connsiteX6" fmla="*/ 8697093 w 8697093"/>
                <a:gd name="connsiteY6" fmla="*/ 467260 h 934520"/>
                <a:gd name="connsiteX0" fmla="*/ 7305545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427062 w 8697093"/>
                <a:gd name="connsiteY3" fmla="*/ 0 h 934520"/>
                <a:gd name="connsiteX4" fmla="*/ 6023275 w 8697093"/>
                <a:gd name="connsiteY4" fmla="*/ 0 h 934520"/>
                <a:gd name="connsiteX5" fmla="*/ 6557102 w 8697093"/>
                <a:gd name="connsiteY5" fmla="*/ 51020 h 934520"/>
                <a:gd name="connsiteX6" fmla="*/ 8697093 w 8697093"/>
                <a:gd name="connsiteY6" fmla="*/ 467260 h 934520"/>
                <a:gd name="connsiteX0" fmla="*/ 7305545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412809 w 8697093"/>
                <a:gd name="connsiteY3" fmla="*/ 0 h 934520"/>
                <a:gd name="connsiteX4" fmla="*/ 6023275 w 8697093"/>
                <a:gd name="connsiteY4" fmla="*/ 0 h 934520"/>
                <a:gd name="connsiteX5" fmla="*/ 6557102 w 8697093"/>
                <a:gd name="connsiteY5" fmla="*/ 51020 h 934520"/>
                <a:gd name="connsiteX6" fmla="*/ 8697093 w 8697093"/>
                <a:gd name="connsiteY6" fmla="*/ 467260 h 934520"/>
                <a:gd name="connsiteX0" fmla="*/ 7305545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412809 w 8697093"/>
                <a:gd name="connsiteY3" fmla="*/ 0 h 934520"/>
                <a:gd name="connsiteX4" fmla="*/ 6023275 w 8697093"/>
                <a:gd name="connsiteY4" fmla="*/ 0 h 934520"/>
                <a:gd name="connsiteX5" fmla="*/ 6628523 w 8697093"/>
                <a:gd name="connsiteY5" fmla="*/ 51020 h 934520"/>
                <a:gd name="connsiteX6" fmla="*/ 8697093 w 8697093"/>
                <a:gd name="connsiteY6" fmla="*/ 467260 h 934520"/>
                <a:gd name="connsiteX0" fmla="*/ 7305545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412809 w 8697093"/>
                <a:gd name="connsiteY3" fmla="*/ 0 h 934520"/>
                <a:gd name="connsiteX4" fmla="*/ 6023275 w 8697093"/>
                <a:gd name="connsiteY4" fmla="*/ 0 h 934520"/>
                <a:gd name="connsiteX5" fmla="*/ 6628523 w 8697093"/>
                <a:gd name="connsiteY5" fmla="*/ 51020 h 934520"/>
                <a:gd name="connsiteX6" fmla="*/ 8697093 w 8697093"/>
                <a:gd name="connsiteY6" fmla="*/ 467260 h 934520"/>
                <a:gd name="connsiteX0" fmla="*/ 7305545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412809 w 8697093"/>
                <a:gd name="connsiteY3" fmla="*/ 0 h 934520"/>
                <a:gd name="connsiteX4" fmla="*/ 6023275 w 8697093"/>
                <a:gd name="connsiteY4" fmla="*/ 0 h 934520"/>
                <a:gd name="connsiteX5" fmla="*/ 6628523 w 8697093"/>
                <a:gd name="connsiteY5" fmla="*/ 51020 h 934520"/>
                <a:gd name="connsiteX6" fmla="*/ 8697093 w 8697093"/>
                <a:gd name="connsiteY6" fmla="*/ 467260 h 934520"/>
                <a:gd name="connsiteX0" fmla="*/ 7305545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412809 w 8697093"/>
                <a:gd name="connsiteY3" fmla="*/ 0 h 934520"/>
                <a:gd name="connsiteX4" fmla="*/ 6023275 w 8697093"/>
                <a:gd name="connsiteY4" fmla="*/ 0 h 934520"/>
                <a:gd name="connsiteX5" fmla="*/ 6628523 w 8697093"/>
                <a:gd name="connsiteY5" fmla="*/ 51020 h 934520"/>
                <a:gd name="connsiteX6" fmla="*/ 8697093 w 8697093"/>
                <a:gd name="connsiteY6" fmla="*/ 467260 h 934520"/>
                <a:gd name="connsiteX0" fmla="*/ 7305545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412809 w 8697093"/>
                <a:gd name="connsiteY3" fmla="*/ 0 h 934520"/>
                <a:gd name="connsiteX4" fmla="*/ 6112512 w 8697093"/>
                <a:gd name="connsiteY4" fmla="*/ 0 h 934520"/>
                <a:gd name="connsiteX5" fmla="*/ 6628523 w 8697093"/>
                <a:gd name="connsiteY5" fmla="*/ 51020 h 934520"/>
                <a:gd name="connsiteX6" fmla="*/ 8697093 w 8697093"/>
                <a:gd name="connsiteY6" fmla="*/ 467260 h 934520"/>
                <a:gd name="connsiteX0" fmla="*/ 7352019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412809 w 8697093"/>
                <a:gd name="connsiteY3" fmla="*/ 0 h 934520"/>
                <a:gd name="connsiteX4" fmla="*/ 6112512 w 8697093"/>
                <a:gd name="connsiteY4" fmla="*/ 0 h 934520"/>
                <a:gd name="connsiteX5" fmla="*/ 6628523 w 8697093"/>
                <a:gd name="connsiteY5" fmla="*/ 51020 h 934520"/>
                <a:gd name="connsiteX6" fmla="*/ 8697093 w 8697093"/>
                <a:gd name="connsiteY6" fmla="*/ 467260 h 934520"/>
                <a:gd name="connsiteX0" fmla="*/ 7352019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412809 w 8697093"/>
                <a:gd name="connsiteY3" fmla="*/ 0 h 934520"/>
                <a:gd name="connsiteX4" fmla="*/ 6112512 w 8697093"/>
                <a:gd name="connsiteY4" fmla="*/ 0 h 934520"/>
                <a:gd name="connsiteX5" fmla="*/ 6628523 w 8697093"/>
                <a:gd name="connsiteY5" fmla="*/ 51020 h 934520"/>
                <a:gd name="connsiteX6" fmla="*/ 8697093 w 8697093"/>
                <a:gd name="connsiteY6" fmla="*/ 467260 h 934520"/>
                <a:gd name="connsiteX0" fmla="*/ 7352019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412809 w 8697093"/>
                <a:gd name="connsiteY3" fmla="*/ 0 h 934520"/>
                <a:gd name="connsiteX4" fmla="*/ 6112512 w 8697093"/>
                <a:gd name="connsiteY4" fmla="*/ 0 h 934520"/>
                <a:gd name="connsiteX5" fmla="*/ 6628523 w 8697093"/>
                <a:gd name="connsiteY5" fmla="*/ 51020 h 934520"/>
                <a:gd name="connsiteX6" fmla="*/ 8697093 w 8697093"/>
                <a:gd name="connsiteY6" fmla="*/ 467260 h 934520"/>
                <a:gd name="connsiteX0" fmla="*/ 7352019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412809 w 8697093"/>
                <a:gd name="connsiteY3" fmla="*/ 0 h 934520"/>
                <a:gd name="connsiteX4" fmla="*/ 6112512 w 8697093"/>
                <a:gd name="connsiteY4" fmla="*/ 0 h 934520"/>
                <a:gd name="connsiteX5" fmla="*/ 6628523 w 8697093"/>
                <a:gd name="connsiteY5" fmla="*/ 51020 h 934520"/>
                <a:gd name="connsiteX6" fmla="*/ 8697093 w 8697093"/>
                <a:gd name="connsiteY6" fmla="*/ 467260 h 934520"/>
                <a:gd name="connsiteX0" fmla="*/ 7352019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38120 w 8697093"/>
                <a:gd name="connsiteY3" fmla="*/ 0 h 934520"/>
                <a:gd name="connsiteX4" fmla="*/ 6112512 w 8697093"/>
                <a:gd name="connsiteY4" fmla="*/ 0 h 934520"/>
                <a:gd name="connsiteX5" fmla="*/ 6628523 w 8697093"/>
                <a:gd name="connsiteY5" fmla="*/ 51020 h 934520"/>
                <a:gd name="connsiteX6" fmla="*/ 8697093 w 8697093"/>
                <a:gd name="connsiteY6" fmla="*/ 467260 h 934520"/>
                <a:gd name="connsiteX0" fmla="*/ 7352019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38120 w 8697093"/>
                <a:gd name="connsiteY3" fmla="*/ 0 h 934520"/>
                <a:gd name="connsiteX4" fmla="*/ 6112512 w 8697093"/>
                <a:gd name="connsiteY4" fmla="*/ 0 h 934520"/>
                <a:gd name="connsiteX5" fmla="*/ 7503881 w 8697093"/>
                <a:gd name="connsiteY5" fmla="*/ 51020 h 934520"/>
                <a:gd name="connsiteX6" fmla="*/ 8697093 w 8697093"/>
                <a:gd name="connsiteY6" fmla="*/ 467260 h 934520"/>
                <a:gd name="connsiteX0" fmla="*/ 7352019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38120 w 8697093"/>
                <a:gd name="connsiteY3" fmla="*/ 0 h 934520"/>
                <a:gd name="connsiteX4" fmla="*/ 6112512 w 8697093"/>
                <a:gd name="connsiteY4" fmla="*/ 0 h 934520"/>
                <a:gd name="connsiteX5" fmla="*/ 7503881 w 8697093"/>
                <a:gd name="connsiteY5" fmla="*/ 51020 h 934520"/>
                <a:gd name="connsiteX6" fmla="*/ 8697093 w 8697093"/>
                <a:gd name="connsiteY6" fmla="*/ 467260 h 934520"/>
                <a:gd name="connsiteX0" fmla="*/ 7352019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38120 w 8697093"/>
                <a:gd name="connsiteY3" fmla="*/ 0 h 934520"/>
                <a:gd name="connsiteX4" fmla="*/ 6112512 w 8697093"/>
                <a:gd name="connsiteY4" fmla="*/ 0 h 934520"/>
                <a:gd name="connsiteX5" fmla="*/ 7503881 w 8697093"/>
                <a:gd name="connsiteY5" fmla="*/ 51020 h 934520"/>
                <a:gd name="connsiteX6" fmla="*/ 8697093 w 8697093"/>
                <a:gd name="connsiteY6" fmla="*/ 467260 h 934520"/>
                <a:gd name="connsiteX0" fmla="*/ 7352019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38120 w 8697093"/>
                <a:gd name="connsiteY3" fmla="*/ 0 h 934520"/>
                <a:gd name="connsiteX4" fmla="*/ 6112512 w 8697093"/>
                <a:gd name="connsiteY4" fmla="*/ 0 h 934520"/>
                <a:gd name="connsiteX5" fmla="*/ 7503881 w 8697093"/>
                <a:gd name="connsiteY5" fmla="*/ 51020 h 934520"/>
                <a:gd name="connsiteX6" fmla="*/ 8697093 w 8697093"/>
                <a:gd name="connsiteY6" fmla="*/ 467260 h 934520"/>
                <a:gd name="connsiteX0" fmla="*/ 7352019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38120 w 8697093"/>
                <a:gd name="connsiteY3" fmla="*/ 0 h 934520"/>
                <a:gd name="connsiteX4" fmla="*/ 7206231 w 8697093"/>
                <a:gd name="connsiteY4" fmla="*/ 0 h 934520"/>
                <a:gd name="connsiteX5" fmla="*/ 7503881 w 8697093"/>
                <a:gd name="connsiteY5" fmla="*/ 51020 h 934520"/>
                <a:gd name="connsiteX6" fmla="*/ 8697093 w 8697093"/>
                <a:gd name="connsiteY6" fmla="*/ 467260 h 934520"/>
                <a:gd name="connsiteX0" fmla="*/ 7921674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38120 w 8697093"/>
                <a:gd name="connsiteY3" fmla="*/ 0 h 934520"/>
                <a:gd name="connsiteX4" fmla="*/ 7206231 w 8697093"/>
                <a:gd name="connsiteY4" fmla="*/ 0 h 934520"/>
                <a:gd name="connsiteX5" fmla="*/ 7503881 w 8697093"/>
                <a:gd name="connsiteY5" fmla="*/ 51020 h 934520"/>
                <a:gd name="connsiteX6" fmla="*/ 8697093 w 8697093"/>
                <a:gd name="connsiteY6" fmla="*/ 467260 h 934520"/>
                <a:gd name="connsiteX0" fmla="*/ 7921674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38120 w 8697093"/>
                <a:gd name="connsiteY3" fmla="*/ 0 h 934520"/>
                <a:gd name="connsiteX4" fmla="*/ 7206231 w 8697093"/>
                <a:gd name="connsiteY4" fmla="*/ 0 h 934520"/>
                <a:gd name="connsiteX5" fmla="*/ 7503881 w 8697093"/>
                <a:gd name="connsiteY5" fmla="*/ 51020 h 934520"/>
                <a:gd name="connsiteX6" fmla="*/ 8697093 w 8697093"/>
                <a:gd name="connsiteY6" fmla="*/ 467260 h 934520"/>
                <a:gd name="connsiteX0" fmla="*/ 7921674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38120 w 8697093"/>
                <a:gd name="connsiteY3" fmla="*/ 0 h 934520"/>
                <a:gd name="connsiteX4" fmla="*/ 7206231 w 8697093"/>
                <a:gd name="connsiteY4" fmla="*/ 0 h 934520"/>
                <a:gd name="connsiteX5" fmla="*/ 7503881 w 8697093"/>
                <a:gd name="connsiteY5" fmla="*/ 51020 h 934520"/>
                <a:gd name="connsiteX6" fmla="*/ 8697093 w 8697093"/>
                <a:gd name="connsiteY6" fmla="*/ 467260 h 934520"/>
                <a:gd name="connsiteX0" fmla="*/ 7921674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38120 w 8697093"/>
                <a:gd name="connsiteY3" fmla="*/ 0 h 934520"/>
                <a:gd name="connsiteX4" fmla="*/ 7206231 w 8697093"/>
                <a:gd name="connsiteY4" fmla="*/ 0 h 934520"/>
                <a:gd name="connsiteX5" fmla="*/ 7503881 w 8697093"/>
                <a:gd name="connsiteY5" fmla="*/ 51020 h 934520"/>
                <a:gd name="connsiteX6" fmla="*/ 8697093 w 8697093"/>
                <a:gd name="connsiteY6" fmla="*/ 467260 h 934520"/>
                <a:gd name="connsiteX0" fmla="*/ 7921674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47125 w 8697093"/>
                <a:gd name="connsiteY3" fmla="*/ 0 h 934520"/>
                <a:gd name="connsiteX4" fmla="*/ 7206231 w 8697093"/>
                <a:gd name="connsiteY4" fmla="*/ 0 h 934520"/>
                <a:gd name="connsiteX5" fmla="*/ 7503881 w 8697093"/>
                <a:gd name="connsiteY5" fmla="*/ 51020 h 934520"/>
                <a:gd name="connsiteX6" fmla="*/ 8697093 w 8697093"/>
                <a:gd name="connsiteY6" fmla="*/ 467260 h 934520"/>
                <a:gd name="connsiteX0" fmla="*/ 7921674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47125 w 8697093"/>
                <a:gd name="connsiteY3" fmla="*/ 0 h 934520"/>
                <a:gd name="connsiteX4" fmla="*/ 7206231 w 8697093"/>
                <a:gd name="connsiteY4" fmla="*/ 0 h 934520"/>
                <a:gd name="connsiteX5" fmla="*/ 7458764 w 8697093"/>
                <a:gd name="connsiteY5" fmla="*/ 51020 h 934520"/>
                <a:gd name="connsiteX6" fmla="*/ 8697093 w 8697093"/>
                <a:gd name="connsiteY6" fmla="*/ 467260 h 934520"/>
                <a:gd name="connsiteX0" fmla="*/ 7921674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47125 w 8697093"/>
                <a:gd name="connsiteY3" fmla="*/ 0 h 934520"/>
                <a:gd name="connsiteX4" fmla="*/ 7206231 w 8697093"/>
                <a:gd name="connsiteY4" fmla="*/ 0 h 934520"/>
                <a:gd name="connsiteX5" fmla="*/ 7458764 w 8697093"/>
                <a:gd name="connsiteY5" fmla="*/ 51020 h 934520"/>
                <a:gd name="connsiteX6" fmla="*/ 8697093 w 8697093"/>
                <a:gd name="connsiteY6" fmla="*/ 467260 h 934520"/>
                <a:gd name="connsiteX0" fmla="*/ 7921674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47125 w 8697093"/>
                <a:gd name="connsiteY3" fmla="*/ 0 h 934520"/>
                <a:gd name="connsiteX4" fmla="*/ 7206231 w 8697093"/>
                <a:gd name="connsiteY4" fmla="*/ 0 h 934520"/>
                <a:gd name="connsiteX5" fmla="*/ 7458764 w 8697093"/>
                <a:gd name="connsiteY5" fmla="*/ 51020 h 934520"/>
                <a:gd name="connsiteX6" fmla="*/ 8697093 w 8697093"/>
                <a:gd name="connsiteY6" fmla="*/ 467260 h 934520"/>
                <a:gd name="connsiteX0" fmla="*/ 7921674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47125 w 8697093"/>
                <a:gd name="connsiteY3" fmla="*/ 0 h 934520"/>
                <a:gd name="connsiteX4" fmla="*/ 7206231 w 8697093"/>
                <a:gd name="connsiteY4" fmla="*/ 0 h 934520"/>
                <a:gd name="connsiteX5" fmla="*/ 7458764 w 8697093"/>
                <a:gd name="connsiteY5" fmla="*/ 51020 h 934520"/>
                <a:gd name="connsiteX6" fmla="*/ 8697093 w 8697093"/>
                <a:gd name="connsiteY6" fmla="*/ 467260 h 934520"/>
                <a:gd name="connsiteX0" fmla="*/ 7921674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47125 w 8697093"/>
                <a:gd name="connsiteY3" fmla="*/ 0 h 934520"/>
                <a:gd name="connsiteX4" fmla="*/ 7149858 w 8697093"/>
                <a:gd name="connsiteY4" fmla="*/ 0 h 934520"/>
                <a:gd name="connsiteX5" fmla="*/ 7458764 w 8697093"/>
                <a:gd name="connsiteY5" fmla="*/ 51020 h 934520"/>
                <a:gd name="connsiteX6" fmla="*/ 8697093 w 8697093"/>
                <a:gd name="connsiteY6" fmla="*/ 467260 h 934520"/>
                <a:gd name="connsiteX0" fmla="*/ 7892312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47125 w 8697093"/>
                <a:gd name="connsiteY3" fmla="*/ 0 h 934520"/>
                <a:gd name="connsiteX4" fmla="*/ 7149858 w 8697093"/>
                <a:gd name="connsiteY4" fmla="*/ 0 h 934520"/>
                <a:gd name="connsiteX5" fmla="*/ 7458764 w 8697093"/>
                <a:gd name="connsiteY5" fmla="*/ 51020 h 934520"/>
                <a:gd name="connsiteX6" fmla="*/ 8697093 w 8697093"/>
                <a:gd name="connsiteY6" fmla="*/ 467260 h 934520"/>
                <a:gd name="connsiteX0" fmla="*/ 7892312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47125 w 8697093"/>
                <a:gd name="connsiteY3" fmla="*/ 0 h 934520"/>
                <a:gd name="connsiteX4" fmla="*/ 7149858 w 8697093"/>
                <a:gd name="connsiteY4" fmla="*/ 0 h 934520"/>
                <a:gd name="connsiteX5" fmla="*/ 7458764 w 8697093"/>
                <a:gd name="connsiteY5" fmla="*/ 51020 h 934520"/>
                <a:gd name="connsiteX6" fmla="*/ 8697093 w 8697093"/>
                <a:gd name="connsiteY6" fmla="*/ 467260 h 934520"/>
                <a:gd name="connsiteX0" fmla="*/ 7892312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47125 w 8697093"/>
                <a:gd name="connsiteY3" fmla="*/ 0 h 934520"/>
                <a:gd name="connsiteX4" fmla="*/ 7149858 w 8697093"/>
                <a:gd name="connsiteY4" fmla="*/ 0 h 934520"/>
                <a:gd name="connsiteX5" fmla="*/ 7458764 w 8697093"/>
                <a:gd name="connsiteY5" fmla="*/ 51020 h 934520"/>
                <a:gd name="connsiteX6" fmla="*/ 8697093 w 8697093"/>
                <a:gd name="connsiteY6" fmla="*/ 467260 h 934520"/>
                <a:gd name="connsiteX0" fmla="*/ 7892312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47125 w 8697093"/>
                <a:gd name="connsiteY3" fmla="*/ 0 h 934520"/>
                <a:gd name="connsiteX4" fmla="*/ 7149858 w 8697093"/>
                <a:gd name="connsiteY4" fmla="*/ 0 h 934520"/>
                <a:gd name="connsiteX5" fmla="*/ 7458764 w 8697093"/>
                <a:gd name="connsiteY5" fmla="*/ 51020 h 934520"/>
                <a:gd name="connsiteX6" fmla="*/ 8697093 w 8697093"/>
                <a:gd name="connsiteY6" fmla="*/ 467260 h 934520"/>
                <a:gd name="connsiteX0" fmla="*/ 7892312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38120 w 8697093"/>
                <a:gd name="connsiteY3" fmla="*/ 0 h 934520"/>
                <a:gd name="connsiteX4" fmla="*/ 7149858 w 8697093"/>
                <a:gd name="connsiteY4" fmla="*/ 0 h 934520"/>
                <a:gd name="connsiteX5" fmla="*/ 7458764 w 8697093"/>
                <a:gd name="connsiteY5" fmla="*/ 51020 h 934520"/>
                <a:gd name="connsiteX6" fmla="*/ 8697093 w 8697093"/>
                <a:gd name="connsiteY6" fmla="*/ 467260 h 934520"/>
                <a:gd name="connsiteX0" fmla="*/ 7892312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38120 w 8697093"/>
                <a:gd name="connsiteY3" fmla="*/ 0 h 934520"/>
                <a:gd name="connsiteX4" fmla="*/ 7149858 w 8697093"/>
                <a:gd name="connsiteY4" fmla="*/ 0 h 934520"/>
                <a:gd name="connsiteX5" fmla="*/ 7503885 w 8697093"/>
                <a:gd name="connsiteY5" fmla="*/ 51020 h 934520"/>
                <a:gd name="connsiteX6" fmla="*/ 8697093 w 8697093"/>
                <a:gd name="connsiteY6" fmla="*/ 467260 h 934520"/>
                <a:gd name="connsiteX0" fmla="*/ 7892312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38120 w 8697093"/>
                <a:gd name="connsiteY3" fmla="*/ 0 h 934520"/>
                <a:gd name="connsiteX4" fmla="*/ 7149858 w 8697093"/>
                <a:gd name="connsiteY4" fmla="*/ 0 h 934520"/>
                <a:gd name="connsiteX5" fmla="*/ 7503885 w 8697093"/>
                <a:gd name="connsiteY5" fmla="*/ 51020 h 934520"/>
                <a:gd name="connsiteX6" fmla="*/ 8697093 w 8697093"/>
                <a:gd name="connsiteY6" fmla="*/ 467260 h 934520"/>
                <a:gd name="connsiteX0" fmla="*/ 7892312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38120 w 8697093"/>
                <a:gd name="connsiteY3" fmla="*/ 0 h 934520"/>
                <a:gd name="connsiteX4" fmla="*/ 7149858 w 8697093"/>
                <a:gd name="connsiteY4" fmla="*/ 0 h 934520"/>
                <a:gd name="connsiteX5" fmla="*/ 7503885 w 8697093"/>
                <a:gd name="connsiteY5" fmla="*/ 51020 h 934520"/>
                <a:gd name="connsiteX6" fmla="*/ 8697093 w 8697093"/>
                <a:gd name="connsiteY6" fmla="*/ 467260 h 934520"/>
                <a:gd name="connsiteX0" fmla="*/ 7892312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38120 w 8697093"/>
                <a:gd name="connsiteY3" fmla="*/ 0 h 934520"/>
                <a:gd name="connsiteX4" fmla="*/ 7149858 w 8697093"/>
                <a:gd name="connsiteY4" fmla="*/ 0 h 934520"/>
                <a:gd name="connsiteX5" fmla="*/ 7503885 w 8697093"/>
                <a:gd name="connsiteY5" fmla="*/ 51020 h 934520"/>
                <a:gd name="connsiteX6" fmla="*/ 8697093 w 8697093"/>
                <a:gd name="connsiteY6" fmla="*/ 467260 h 934520"/>
                <a:gd name="connsiteX0" fmla="*/ 7892312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38120 w 8697093"/>
                <a:gd name="connsiteY3" fmla="*/ 0 h 934520"/>
                <a:gd name="connsiteX4" fmla="*/ 7206235 w 8697093"/>
                <a:gd name="connsiteY4" fmla="*/ 0 h 934520"/>
                <a:gd name="connsiteX5" fmla="*/ 7503885 w 8697093"/>
                <a:gd name="connsiteY5" fmla="*/ 51020 h 934520"/>
                <a:gd name="connsiteX6" fmla="*/ 8697093 w 8697093"/>
                <a:gd name="connsiteY6" fmla="*/ 467260 h 934520"/>
                <a:gd name="connsiteX0" fmla="*/ 7921678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38120 w 8697093"/>
                <a:gd name="connsiteY3" fmla="*/ 0 h 934520"/>
                <a:gd name="connsiteX4" fmla="*/ 7206235 w 8697093"/>
                <a:gd name="connsiteY4" fmla="*/ 0 h 934520"/>
                <a:gd name="connsiteX5" fmla="*/ 7503885 w 8697093"/>
                <a:gd name="connsiteY5" fmla="*/ 51020 h 934520"/>
                <a:gd name="connsiteX6" fmla="*/ 8697093 w 8697093"/>
                <a:gd name="connsiteY6" fmla="*/ 467260 h 934520"/>
                <a:gd name="connsiteX0" fmla="*/ 7921678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38120 w 8697093"/>
                <a:gd name="connsiteY3" fmla="*/ 0 h 934520"/>
                <a:gd name="connsiteX4" fmla="*/ 7206235 w 8697093"/>
                <a:gd name="connsiteY4" fmla="*/ 0 h 934520"/>
                <a:gd name="connsiteX5" fmla="*/ 7503885 w 8697093"/>
                <a:gd name="connsiteY5" fmla="*/ 51020 h 934520"/>
                <a:gd name="connsiteX6" fmla="*/ 8697093 w 8697093"/>
                <a:gd name="connsiteY6" fmla="*/ 467260 h 934520"/>
                <a:gd name="connsiteX0" fmla="*/ 7921678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38120 w 8697093"/>
                <a:gd name="connsiteY3" fmla="*/ 0 h 934520"/>
                <a:gd name="connsiteX4" fmla="*/ 7206235 w 8697093"/>
                <a:gd name="connsiteY4" fmla="*/ 0 h 934520"/>
                <a:gd name="connsiteX5" fmla="*/ 7503885 w 8697093"/>
                <a:gd name="connsiteY5" fmla="*/ 51020 h 934520"/>
                <a:gd name="connsiteX6" fmla="*/ 8697093 w 8697093"/>
                <a:gd name="connsiteY6" fmla="*/ 467260 h 934520"/>
                <a:gd name="connsiteX0" fmla="*/ 7921678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38120 w 8697093"/>
                <a:gd name="connsiteY3" fmla="*/ 0 h 934520"/>
                <a:gd name="connsiteX4" fmla="*/ 7206235 w 8697093"/>
                <a:gd name="connsiteY4" fmla="*/ 0 h 934520"/>
                <a:gd name="connsiteX5" fmla="*/ 7503885 w 8697093"/>
                <a:gd name="connsiteY5" fmla="*/ 51020 h 934520"/>
                <a:gd name="connsiteX6" fmla="*/ 8697093 w 8697093"/>
                <a:gd name="connsiteY6" fmla="*/ 467260 h 934520"/>
                <a:gd name="connsiteX0" fmla="*/ 7921678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959088 w 8697093"/>
                <a:gd name="connsiteY3" fmla="*/ 0 h 934520"/>
                <a:gd name="connsiteX4" fmla="*/ 7206235 w 8697093"/>
                <a:gd name="connsiteY4" fmla="*/ 0 h 934520"/>
                <a:gd name="connsiteX5" fmla="*/ 7503885 w 8697093"/>
                <a:gd name="connsiteY5" fmla="*/ 51020 h 934520"/>
                <a:gd name="connsiteX6" fmla="*/ 8697093 w 8697093"/>
                <a:gd name="connsiteY6" fmla="*/ 467260 h 934520"/>
                <a:gd name="connsiteX0" fmla="*/ 7921678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959088 w 8697093"/>
                <a:gd name="connsiteY3" fmla="*/ 0 h 934520"/>
                <a:gd name="connsiteX4" fmla="*/ 7206235 w 8697093"/>
                <a:gd name="connsiteY4" fmla="*/ 0 h 934520"/>
                <a:gd name="connsiteX5" fmla="*/ 3891139 w 8697093"/>
                <a:gd name="connsiteY5" fmla="*/ 51020 h 934520"/>
                <a:gd name="connsiteX6" fmla="*/ 8697093 w 8697093"/>
                <a:gd name="connsiteY6" fmla="*/ 467260 h 934520"/>
                <a:gd name="connsiteX0" fmla="*/ 7921678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959088 w 8697093"/>
                <a:gd name="connsiteY3" fmla="*/ 0 h 934520"/>
                <a:gd name="connsiteX4" fmla="*/ 7206235 w 8697093"/>
                <a:gd name="connsiteY4" fmla="*/ 0 h 934520"/>
                <a:gd name="connsiteX5" fmla="*/ 3891139 w 8697093"/>
                <a:gd name="connsiteY5" fmla="*/ 51020 h 934520"/>
                <a:gd name="connsiteX6" fmla="*/ 8697093 w 8697093"/>
                <a:gd name="connsiteY6" fmla="*/ 467260 h 934520"/>
                <a:gd name="connsiteX0" fmla="*/ 7921678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959088 w 8697093"/>
                <a:gd name="connsiteY3" fmla="*/ 0 h 934520"/>
                <a:gd name="connsiteX4" fmla="*/ 7206235 w 8697093"/>
                <a:gd name="connsiteY4" fmla="*/ 0 h 934520"/>
                <a:gd name="connsiteX5" fmla="*/ 3891139 w 8697093"/>
                <a:gd name="connsiteY5" fmla="*/ 51020 h 934520"/>
                <a:gd name="connsiteX6" fmla="*/ 8697093 w 8697093"/>
                <a:gd name="connsiteY6" fmla="*/ 467260 h 934520"/>
                <a:gd name="connsiteX0" fmla="*/ 7921678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959088 w 8697093"/>
                <a:gd name="connsiteY3" fmla="*/ 0 h 934520"/>
                <a:gd name="connsiteX4" fmla="*/ 7206235 w 8697093"/>
                <a:gd name="connsiteY4" fmla="*/ 0 h 934520"/>
                <a:gd name="connsiteX5" fmla="*/ 3891139 w 8697093"/>
                <a:gd name="connsiteY5" fmla="*/ 51020 h 934520"/>
                <a:gd name="connsiteX6" fmla="*/ 8697093 w 8697093"/>
                <a:gd name="connsiteY6" fmla="*/ 467260 h 934520"/>
                <a:gd name="connsiteX0" fmla="*/ 7921678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959088 w 8697093"/>
                <a:gd name="connsiteY3" fmla="*/ 0 h 934520"/>
                <a:gd name="connsiteX4" fmla="*/ 2692280 w 8697093"/>
                <a:gd name="connsiteY4" fmla="*/ 0 h 934520"/>
                <a:gd name="connsiteX5" fmla="*/ 3891139 w 8697093"/>
                <a:gd name="connsiteY5" fmla="*/ 51020 h 934520"/>
                <a:gd name="connsiteX6" fmla="*/ 8697093 w 8697093"/>
                <a:gd name="connsiteY6" fmla="*/ 467260 h 934520"/>
                <a:gd name="connsiteX0" fmla="*/ 5570619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959088 w 8697093"/>
                <a:gd name="connsiteY3" fmla="*/ 0 h 934520"/>
                <a:gd name="connsiteX4" fmla="*/ 2692280 w 8697093"/>
                <a:gd name="connsiteY4" fmla="*/ 0 h 934520"/>
                <a:gd name="connsiteX5" fmla="*/ 3891139 w 8697093"/>
                <a:gd name="connsiteY5" fmla="*/ 51020 h 934520"/>
                <a:gd name="connsiteX6" fmla="*/ 8697093 w 8697093"/>
                <a:gd name="connsiteY6" fmla="*/ 467260 h 934520"/>
                <a:gd name="connsiteX0" fmla="*/ 5570619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959088 w 8697093"/>
                <a:gd name="connsiteY3" fmla="*/ 0 h 934520"/>
                <a:gd name="connsiteX4" fmla="*/ 2692280 w 8697093"/>
                <a:gd name="connsiteY4" fmla="*/ 0 h 934520"/>
                <a:gd name="connsiteX5" fmla="*/ 3891139 w 8697093"/>
                <a:gd name="connsiteY5" fmla="*/ 51020 h 934520"/>
                <a:gd name="connsiteX6" fmla="*/ 8697093 w 8697093"/>
                <a:gd name="connsiteY6" fmla="*/ 467260 h 934520"/>
                <a:gd name="connsiteX0" fmla="*/ 5570619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959088 w 8697093"/>
                <a:gd name="connsiteY3" fmla="*/ 0 h 934520"/>
                <a:gd name="connsiteX4" fmla="*/ 2692280 w 8697093"/>
                <a:gd name="connsiteY4" fmla="*/ 0 h 934520"/>
                <a:gd name="connsiteX5" fmla="*/ 3891139 w 8697093"/>
                <a:gd name="connsiteY5" fmla="*/ 51020 h 934520"/>
                <a:gd name="connsiteX6" fmla="*/ 8697093 w 8697093"/>
                <a:gd name="connsiteY6" fmla="*/ 467260 h 934520"/>
                <a:gd name="connsiteX0" fmla="*/ 5570619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959088 w 8697093"/>
                <a:gd name="connsiteY3" fmla="*/ 0 h 934520"/>
                <a:gd name="connsiteX4" fmla="*/ 2692280 w 8697093"/>
                <a:gd name="connsiteY4" fmla="*/ 0 h 934520"/>
                <a:gd name="connsiteX5" fmla="*/ 3891139 w 8697093"/>
                <a:gd name="connsiteY5" fmla="*/ 51020 h 934520"/>
                <a:gd name="connsiteX6" fmla="*/ 8697093 w 8697093"/>
                <a:gd name="connsiteY6" fmla="*/ 467260 h 934520"/>
                <a:gd name="connsiteX0" fmla="*/ 5570619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128716 w 8697093"/>
                <a:gd name="connsiteY3" fmla="*/ 0 h 934520"/>
                <a:gd name="connsiteX4" fmla="*/ 2692280 w 8697093"/>
                <a:gd name="connsiteY4" fmla="*/ 0 h 934520"/>
                <a:gd name="connsiteX5" fmla="*/ 3891139 w 8697093"/>
                <a:gd name="connsiteY5" fmla="*/ 51020 h 934520"/>
                <a:gd name="connsiteX6" fmla="*/ 8697093 w 8697093"/>
                <a:gd name="connsiteY6" fmla="*/ 467260 h 934520"/>
                <a:gd name="connsiteX0" fmla="*/ 5570619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128716 w 8697093"/>
                <a:gd name="connsiteY3" fmla="*/ 0 h 934520"/>
                <a:gd name="connsiteX4" fmla="*/ 2692280 w 8697093"/>
                <a:gd name="connsiteY4" fmla="*/ 0 h 934520"/>
                <a:gd name="connsiteX5" fmla="*/ 7487246 w 8697093"/>
                <a:gd name="connsiteY5" fmla="*/ 51020 h 934520"/>
                <a:gd name="connsiteX6" fmla="*/ 8697093 w 8697093"/>
                <a:gd name="connsiteY6" fmla="*/ 467260 h 934520"/>
                <a:gd name="connsiteX0" fmla="*/ 5570619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128716 w 8697093"/>
                <a:gd name="connsiteY3" fmla="*/ 0 h 934520"/>
                <a:gd name="connsiteX4" fmla="*/ 2692280 w 8697093"/>
                <a:gd name="connsiteY4" fmla="*/ 0 h 934520"/>
                <a:gd name="connsiteX5" fmla="*/ 7487246 w 8697093"/>
                <a:gd name="connsiteY5" fmla="*/ 51020 h 934520"/>
                <a:gd name="connsiteX6" fmla="*/ 8697093 w 8697093"/>
                <a:gd name="connsiteY6" fmla="*/ 865296 h 934520"/>
                <a:gd name="connsiteX0" fmla="*/ 5570619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128716 w 8697093"/>
                <a:gd name="connsiteY3" fmla="*/ 0 h 934520"/>
                <a:gd name="connsiteX4" fmla="*/ 2692280 w 8697093"/>
                <a:gd name="connsiteY4" fmla="*/ 0 h 934520"/>
                <a:gd name="connsiteX5" fmla="*/ 7487246 w 8697093"/>
                <a:gd name="connsiteY5" fmla="*/ 51020 h 934520"/>
                <a:gd name="connsiteX6" fmla="*/ 8697093 w 8697093"/>
                <a:gd name="connsiteY6" fmla="*/ 865296 h 934520"/>
                <a:gd name="connsiteX0" fmla="*/ 5570619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128716 w 8697093"/>
                <a:gd name="connsiteY3" fmla="*/ 0 h 934520"/>
                <a:gd name="connsiteX4" fmla="*/ 2692280 w 8697093"/>
                <a:gd name="connsiteY4" fmla="*/ 0 h 934520"/>
                <a:gd name="connsiteX5" fmla="*/ 7487246 w 8697093"/>
                <a:gd name="connsiteY5" fmla="*/ 51020 h 934520"/>
                <a:gd name="connsiteX6" fmla="*/ 8697093 w 8697093"/>
                <a:gd name="connsiteY6" fmla="*/ 865296 h 934520"/>
                <a:gd name="connsiteX0" fmla="*/ 5570619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128716 w 8697093"/>
                <a:gd name="connsiteY3" fmla="*/ 0 h 934520"/>
                <a:gd name="connsiteX4" fmla="*/ 7326351 w 8697093"/>
                <a:gd name="connsiteY4" fmla="*/ 0 h 934520"/>
                <a:gd name="connsiteX5" fmla="*/ 7487246 w 8697093"/>
                <a:gd name="connsiteY5" fmla="*/ 51020 h 934520"/>
                <a:gd name="connsiteX6" fmla="*/ 8697093 w 8697093"/>
                <a:gd name="connsiteY6" fmla="*/ 865296 h 934520"/>
                <a:gd name="connsiteX0" fmla="*/ 7713581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128716 w 8697093"/>
                <a:gd name="connsiteY3" fmla="*/ 0 h 934520"/>
                <a:gd name="connsiteX4" fmla="*/ 7326351 w 8697093"/>
                <a:gd name="connsiteY4" fmla="*/ 0 h 934520"/>
                <a:gd name="connsiteX5" fmla="*/ 7487246 w 8697093"/>
                <a:gd name="connsiteY5" fmla="*/ 51020 h 934520"/>
                <a:gd name="connsiteX6" fmla="*/ 8697093 w 8697093"/>
                <a:gd name="connsiteY6" fmla="*/ 865296 h 934520"/>
                <a:gd name="connsiteX0" fmla="*/ 7713581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128716 w 8697093"/>
                <a:gd name="connsiteY3" fmla="*/ 0 h 934520"/>
                <a:gd name="connsiteX4" fmla="*/ 7326351 w 8697093"/>
                <a:gd name="connsiteY4" fmla="*/ 0 h 934520"/>
                <a:gd name="connsiteX5" fmla="*/ 7487246 w 8697093"/>
                <a:gd name="connsiteY5" fmla="*/ 51020 h 934520"/>
                <a:gd name="connsiteX6" fmla="*/ 8697093 w 8697093"/>
                <a:gd name="connsiteY6" fmla="*/ 865296 h 934520"/>
                <a:gd name="connsiteX0" fmla="*/ 7713581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128716 w 8697093"/>
                <a:gd name="connsiteY3" fmla="*/ 0 h 934520"/>
                <a:gd name="connsiteX4" fmla="*/ 7326351 w 8697093"/>
                <a:gd name="connsiteY4" fmla="*/ 0 h 934520"/>
                <a:gd name="connsiteX5" fmla="*/ 7487246 w 8697093"/>
                <a:gd name="connsiteY5" fmla="*/ 51020 h 934520"/>
                <a:gd name="connsiteX6" fmla="*/ 8697093 w 8697093"/>
                <a:gd name="connsiteY6" fmla="*/ 865296 h 934520"/>
                <a:gd name="connsiteX0" fmla="*/ 7713581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128716 w 8697093"/>
                <a:gd name="connsiteY3" fmla="*/ 0 h 934520"/>
                <a:gd name="connsiteX4" fmla="*/ 7326351 w 8697093"/>
                <a:gd name="connsiteY4" fmla="*/ 0 h 934520"/>
                <a:gd name="connsiteX5" fmla="*/ 7487246 w 8697093"/>
                <a:gd name="connsiteY5" fmla="*/ 51020 h 934520"/>
                <a:gd name="connsiteX6" fmla="*/ 8697093 w 8697093"/>
                <a:gd name="connsiteY6" fmla="*/ 865296 h 934520"/>
                <a:gd name="connsiteX0" fmla="*/ 7713581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42711 w 8697093"/>
                <a:gd name="connsiteY3" fmla="*/ 0 h 934520"/>
                <a:gd name="connsiteX4" fmla="*/ 7326351 w 8697093"/>
                <a:gd name="connsiteY4" fmla="*/ 0 h 934520"/>
                <a:gd name="connsiteX5" fmla="*/ 7487246 w 8697093"/>
                <a:gd name="connsiteY5" fmla="*/ 51020 h 934520"/>
                <a:gd name="connsiteX6" fmla="*/ 8697093 w 8697093"/>
                <a:gd name="connsiteY6" fmla="*/ 865296 h 934520"/>
                <a:gd name="connsiteX0" fmla="*/ 7713581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42711 w 8697093"/>
                <a:gd name="connsiteY3" fmla="*/ 0 h 934520"/>
                <a:gd name="connsiteX4" fmla="*/ 7326351 w 8697093"/>
                <a:gd name="connsiteY4" fmla="*/ 0 h 934520"/>
                <a:gd name="connsiteX5" fmla="*/ 8483070 w 8697093"/>
                <a:gd name="connsiteY5" fmla="*/ 51020 h 934520"/>
                <a:gd name="connsiteX6" fmla="*/ 8697093 w 8697093"/>
                <a:gd name="connsiteY6" fmla="*/ 865296 h 934520"/>
                <a:gd name="connsiteX0" fmla="*/ 7713581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42711 w 8697093"/>
                <a:gd name="connsiteY3" fmla="*/ 0 h 934520"/>
                <a:gd name="connsiteX4" fmla="*/ 7326351 w 8697093"/>
                <a:gd name="connsiteY4" fmla="*/ 0 h 934520"/>
                <a:gd name="connsiteX5" fmla="*/ 8483070 w 8697093"/>
                <a:gd name="connsiteY5" fmla="*/ 51020 h 934520"/>
                <a:gd name="connsiteX6" fmla="*/ 8697093 w 8697093"/>
                <a:gd name="connsiteY6" fmla="*/ 467260 h 934520"/>
                <a:gd name="connsiteX0" fmla="*/ 7713581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42711 w 8697093"/>
                <a:gd name="connsiteY3" fmla="*/ 0 h 934520"/>
                <a:gd name="connsiteX4" fmla="*/ 7326351 w 8697093"/>
                <a:gd name="connsiteY4" fmla="*/ 0 h 934520"/>
                <a:gd name="connsiteX5" fmla="*/ 8483070 w 8697093"/>
                <a:gd name="connsiteY5" fmla="*/ 51020 h 934520"/>
                <a:gd name="connsiteX6" fmla="*/ 8697093 w 8697093"/>
                <a:gd name="connsiteY6" fmla="*/ 467260 h 934520"/>
                <a:gd name="connsiteX0" fmla="*/ 7713581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42711 w 8697093"/>
                <a:gd name="connsiteY3" fmla="*/ 0 h 934520"/>
                <a:gd name="connsiteX4" fmla="*/ 7326351 w 8697093"/>
                <a:gd name="connsiteY4" fmla="*/ 0 h 934520"/>
                <a:gd name="connsiteX5" fmla="*/ 8483070 w 8697093"/>
                <a:gd name="connsiteY5" fmla="*/ 51020 h 934520"/>
                <a:gd name="connsiteX6" fmla="*/ 8697093 w 8697093"/>
                <a:gd name="connsiteY6" fmla="*/ 467260 h 934520"/>
                <a:gd name="connsiteX0" fmla="*/ 7713581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42711 w 8697093"/>
                <a:gd name="connsiteY3" fmla="*/ 0 h 934520"/>
                <a:gd name="connsiteX4" fmla="*/ 8429682 w 8697093"/>
                <a:gd name="connsiteY4" fmla="*/ 0 h 934520"/>
                <a:gd name="connsiteX5" fmla="*/ 8483070 w 8697093"/>
                <a:gd name="connsiteY5" fmla="*/ 51020 h 934520"/>
                <a:gd name="connsiteX6" fmla="*/ 8697093 w 8697093"/>
                <a:gd name="connsiteY6" fmla="*/ 467260 h 934520"/>
                <a:gd name="connsiteX0" fmla="*/ 8558895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42711 w 8697093"/>
                <a:gd name="connsiteY3" fmla="*/ 0 h 934520"/>
                <a:gd name="connsiteX4" fmla="*/ 8429682 w 8697093"/>
                <a:gd name="connsiteY4" fmla="*/ 0 h 934520"/>
                <a:gd name="connsiteX5" fmla="*/ 8483070 w 8697093"/>
                <a:gd name="connsiteY5" fmla="*/ 51020 h 934520"/>
                <a:gd name="connsiteX6" fmla="*/ 8697093 w 8697093"/>
                <a:gd name="connsiteY6" fmla="*/ 467260 h 934520"/>
                <a:gd name="connsiteX0" fmla="*/ 8558895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42711 w 8697093"/>
                <a:gd name="connsiteY3" fmla="*/ 0 h 934520"/>
                <a:gd name="connsiteX4" fmla="*/ 8429682 w 8697093"/>
                <a:gd name="connsiteY4" fmla="*/ 0 h 934520"/>
                <a:gd name="connsiteX5" fmla="*/ 8483070 w 8697093"/>
                <a:gd name="connsiteY5" fmla="*/ 51020 h 934520"/>
                <a:gd name="connsiteX6" fmla="*/ 8697093 w 8697093"/>
                <a:gd name="connsiteY6" fmla="*/ 467260 h 934520"/>
                <a:gd name="connsiteX0" fmla="*/ 8558895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42711 w 8697093"/>
                <a:gd name="connsiteY3" fmla="*/ 0 h 934520"/>
                <a:gd name="connsiteX4" fmla="*/ 8429682 w 8697093"/>
                <a:gd name="connsiteY4" fmla="*/ 0 h 934520"/>
                <a:gd name="connsiteX5" fmla="*/ 8483070 w 8697093"/>
                <a:gd name="connsiteY5" fmla="*/ 51020 h 934520"/>
                <a:gd name="connsiteX6" fmla="*/ 8697093 w 8697093"/>
                <a:gd name="connsiteY6" fmla="*/ 467260 h 934520"/>
                <a:gd name="connsiteX0" fmla="*/ 8558895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42711 w 8697093"/>
                <a:gd name="connsiteY3" fmla="*/ 0 h 934520"/>
                <a:gd name="connsiteX4" fmla="*/ 8429682 w 8697093"/>
                <a:gd name="connsiteY4" fmla="*/ 0 h 934520"/>
                <a:gd name="connsiteX5" fmla="*/ 8483070 w 8697093"/>
                <a:gd name="connsiteY5" fmla="*/ 51020 h 934520"/>
                <a:gd name="connsiteX6" fmla="*/ 8697093 w 8697093"/>
                <a:gd name="connsiteY6" fmla="*/ 467260 h 934520"/>
                <a:gd name="connsiteX0" fmla="*/ 8558895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51423 w 8697093"/>
                <a:gd name="connsiteY3" fmla="*/ 0 h 934520"/>
                <a:gd name="connsiteX4" fmla="*/ 8429682 w 8697093"/>
                <a:gd name="connsiteY4" fmla="*/ 0 h 934520"/>
                <a:gd name="connsiteX5" fmla="*/ 8483070 w 8697093"/>
                <a:gd name="connsiteY5" fmla="*/ 51020 h 934520"/>
                <a:gd name="connsiteX6" fmla="*/ 8697093 w 8697093"/>
                <a:gd name="connsiteY6" fmla="*/ 467260 h 934520"/>
                <a:gd name="connsiteX0" fmla="*/ 8558895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51423 w 8697093"/>
                <a:gd name="connsiteY3" fmla="*/ 0 h 934520"/>
                <a:gd name="connsiteX4" fmla="*/ 8429682 w 8697093"/>
                <a:gd name="connsiteY4" fmla="*/ 0 h 934520"/>
                <a:gd name="connsiteX5" fmla="*/ 8439412 w 8697093"/>
                <a:gd name="connsiteY5" fmla="*/ 51020 h 934520"/>
                <a:gd name="connsiteX6" fmla="*/ 8697093 w 8697093"/>
                <a:gd name="connsiteY6" fmla="*/ 467260 h 934520"/>
                <a:gd name="connsiteX0" fmla="*/ 8558895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51423 w 8697093"/>
                <a:gd name="connsiteY3" fmla="*/ 0 h 934520"/>
                <a:gd name="connsiteX4" fmla="*/ 8429682 w 8697093"/>
                <a:gd name="connsiteY4" fmla="*/ 0 h 934520"/>
                <a:gd name="connsiteX5" fmla="*/ 8439412 w 8697093"/>
                <a:gd name="connsiteY5" fmla="*/ 51020 h 934520"/>
                <a:gd name="connsiteX6" fmla="*/ 8697093 w 8697093"/>
                <a:gd name="connsiteY6" fmla="*/ 467260 h 934520"/>
                <a:gd name="connsiteX0" fmla="*/ 8558895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51423 w 8697093"/>
                <a:gd name="connsiteY3" fmla="*/ 0 h 934520"/>
                <a:gd name="connsiteX4" fmla="*/ 8429682 w 8697093"/>
                <a:gd name="connsiteY4" fmla="*/ 0 h 934520"/>
                <a:gd name="connsiteX5" fmla="*/ 8439412 w 8697093"/>
                <a:gd name="connsiteY5" fmla="*/ 51020 h 934520"/>
                <a:gd name="connsiteX6" fmla="*/ 8697093 w 8697093"/>
                <a:gd name="connsiteY6" fmla="*/ 467260 h 934520"/>
                <a:gd name="connsiteX0" fmla="*/ 8558895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51423 w 8697093"/>
                <a:gd name="connsiteY3" fmla="*/ 0 h 934520"/>
                <a:gd name="connsiteX4" fmla="*/ 8429682 w 8697093"/>
                <a:gd name="connsiteY4" fmla="*/ 0 h 934520"/>
                <a:gd name="connsiteX5" fmla="*/ 8439412 w 8697093"/>
                <a:gd name="connsiteY5" fmla="*/ 51020 h 934520"/>
                <a:gd name="connsiteX6" fmla="*/ 8697093 w 8697093"/>
                <a:gd name="connsiteY6" fmla="*/ 467260 h 934520"/>
                <a:gd name="connsiteX0" fmla="*/ 8558895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51423 w 8697093"/>
                <a:gd name="connsiteY3" fmla="*/ 0 h 934520"/>
                <a:gd name="connsiteX4" fmla="*/ 8375133 w 8697093"/>
                <a:gd name="connsiteY4" fmla="*/ 0 h 934520"/>
                <a:gd name="connsiteX5" fmla="*/ 8439412 w 8697093"/>
                <a:gd name="connsiteY5" fmla="*/ 51020 h 934520"/>
                <a:gd name="connsiteX6" fmla="*/ 8697093 w 8697093"/>
                <a:gd name="connsiteY6" fmla="*/ 467260 h 934520"/>
                <a:gd name="connsiteX0" fmla="*/ 8530483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51423 w 8697093"/>
                <a:gd name="connsiteY3" fmla="*/ 0 h 934520"/>
                <a:gd name="connsiteX4" fmla="*/ 8375133 w 8697093"/>
                <a:gd name="connsiteY4" fmla="*/ 0 h 934520"/>
                <a:gd name="connsiteX5" fmla="*/ 8439412 w 8697093"/>
                <a:gd name="connsiteY5" fmla="*/ 51020 h 934520"/>
                <a:gd name="connsiteX6" fmla="*/ 8697093 w 8697093"/>
                <a:gd name="connsiteY6" fmla="*/ 467260 h 934520"/>
                <a:gd name="connsiteX0" fmla="*/ 8530483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51423 w 8697093"/>
                <a:gd name="connsiteY3" fmla="*/ 0 h 934520"/>
                <a:gd name="connsiteX4" fmla="*/ 8375133 w 8697093"/>
                <a:gd name="connsiteY4" fmla="*/ 0 h 934520"/>
                <a:gd name="connsiteX5" fmla="*/ 8439412 w 8697093"/>
                <a:gd name="connsiteY5" fmla="*/ 51020 h 934520"/>
                <a:gd name="connsiteX6" fmla="*/ 8697093 w 8697093"/>
                <a:gd name="connsiteY6" fmla="*/ 467260 h 934520"/>
                <a:gd name="connsiteX0" fmla="*/ 8530483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51423 w 8697093"/>
                <a:gd name="connsiteY3" fmla="*/ 0 h 934520"/>
                <a:gd name="connsiteX4" fmla="*/ 8375133 w 8697093"/>
                <a:gd name="connsiteY4" fmla="*/ 0 h 934520"/>
                <a:gd name="connsiteX5" fmla="*/ 8439412 w 8697093"/>
                <a:gd name="connsiteY5" fmla="*/ 51020 h 934520"/>
                <a:gd name="connsiteX6" fmla="*/ 8697093 w 8697093"/>
                <a:gd name="connsiteY6" fmla="*/ 467260 h 934520"/>
                <a:gd name="connsiteX0" fmla="*/ 8530483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51423 w 8697093"/>
                <a:gd name="connsiteY3" fmla="*/ 0 h 934520"/>
                <a:gd name="connsiteX4" fmla="*/ 8375133 w 8697093"/>
                <a:gd name="connsiteY4" fmla="*/ 0 h 934520"/>
                <a:gd name="connsiteX5" fmla="*/ 8439412 w 8697093"/>
                <a:gd name="connsiteY5" fmla="*/ 51020 h 934520"/>
                <a:gd name="connsiteX6" fmla="*/ 8697093 w 8697093"/>
                <a:gd name="connsiteY6" fmla="*/ 467260 h 934520"/>
                <a:gd name="connsiteX0" fmla="*/ 8530483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51423 w 8697093"/>
                <a:gd name="connsiteY3" fmla="*/ 0 h 934520"/>
                <a:gd name="connsiteX4" fmla="*/ 8375133 w 8697093"/>
                <a:gd name="connsiteY4" fmla="*/ 0 h 934520"/>
                <a:gd name="connsiteX5" fmla="*/ 8439412 w 8697093"/>
                <a:gd name="connsiteY5" fmla="*/ 51020 h 934520"/>
                <a:gd name="connsiteX6" fmla="*/ 8697093 w 8697093"/>
                <a:gd name="connsiteY6" fmla="*/ 467260 h 934520"/>
                <a:gd name="connsiteX0" fmla="*/ 8530483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51423 w 8697093"/>
                <a:gd name="connsiteY3" fmla="*/ 0 h 934520"/>
                <a:gd name="connsiteX4" fmla="*/ 8375133 w 8697093"/>
                <a:gd name="connsiteY4" fmla="*/ 0 h 934520"/>
                <a:gd name="connsiteX5" fmla="*/ 8439412 w 8697093"/>
                <a:gd name="connsiteY5" fmla="*/ 51020 h 934520"/>
                <a:gd name="connsiteX6" fmla="*/ 8697093 w 8697093"/>
                <a:gd name="connsiteY6" fmla="*/ 467260 h 934520"/>
                <a:gd name="connsiteX0" fmla="*/ 8530483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51423 w 8697093"/>
                <a:gd name="connsiteY3" fmla="*/ 0 h 934520"/>
                <a:gd name="connsiteX4" fmla="*/ 8375133 w 8697093"/>
                <a:gd name="connsiteY4" fmla="*/ 0 h 934520"/>
                <a:gd name="connsiteX5" fmla="*/ 8439412 w 8697093"/>
                <a:gd name="connsiteY5" fmla="*/ 51020 h 934520"/>
                <a:gd name="connsiteX6" fmla="*/ 8697093 w 8697093"/>
                <a:gd name="connsiteY6" fmla="*/ 467260 h 934520"/>
                <a:gd name="connsiteX0" fmla="*/ 8530483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51423 w 8697093"/>
                <a:gd name="connsiteY3" fmla="*/ 0 h 934520"/>
                <a:gd name="connsiteX4" fmla="*/ 8375133 w 8697093"/>
                <a:gd name="connsiteY4" fmla="*/ 0 h 934520"/>
                <a:gd name="connsiteX5" fmla="*/ 8439412 w 8697093"/>
                <a:gd name="connsiteY5" fmla="*/ 51020 h 934520"/>
                <a:gd name="connsiteX6" fmla="*/ 8697093 w 8697093"/>
                <a:gd name="connsiteY6" fmla="*/ 467260 h 934520"/>
                <a:gd name="connsiteX0" fmla="*/ 8530483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51423 w 8697093"/>
                <a:gd name="connsiteY3" fmla="*/ 0 h 934520"/>
                <a:gd name="connsiteX4" fmla="*/ 8375133 w 8697093"/>
                <a:gd name="connsiteY4" fmla="*/ 0 h 934520"/>
                <a:gd name="connsiteX5" fmla="*/ 8439412 w 8697093"/>
                <a:gd name="connsiteY5" fmla="*/ 51020 h 934520"/>
                <a:gd name="connsiteX6" fmla="*/ 8697093 w 8697093"/>
                <a:gd name="connsiteY6" fmla="*/ 467260 h 934520"/>
                <a:gd name="connsiteX0" fmla="*/ 8530483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51423 w 8697093"/>
                <a:gd name="connsiteY3" fmla="*/ 0 h 934520"/>
                <a:gd name="connsiteX4" fmla="*/ 8375133 w 8697093"/>
                <a:gd name="connsiteY4" fmla="*/ 0 h 934520"/>
                <a:gd name="connsiteX5" fmla="*/ 8439412 w 8697093"/>
                <a:gd name="connsiteY5" fmla="*/ 51020 h 934520"/>
                <a:gd name="connsiteX6" fmla="*/ 8697093 w 8697093"/>
                <a:gd name="connsiteY6" fmla="*/ 467260 h 934520"/>
                <a:gd name="connsiteX0" fmla="*/ 8530483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51423 w 8697093"/>
                <a:gd name="connsiteY3" fmla="*/ 0 h 934520"/>
                <a:gd name="connsiteX4" fmla="*/ 8375133 w 8697093"/>
                <a:gd name="connsiteY4" fmla="*/ 0 h 934520"/>
                <a:gd name="connsiteX5" fmla="*/ 8439412 w 8697093"/>
                <a:gd name="connsiteY5" fmla="*/ 51020 h 934520"/>
                <a:gd name="connsiteX6" fmla="*/ 8697093 w 8697093"/>
                <a:gd name="connsiteY6" fmla="*/ 467260 h 934520"/>
                <a:gd name="connsiteX0" fmla="*/ 8530483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51423 w 8697093"/>
                <a:gd name="connsiteY3" fmla="*/ 0 h 934520"/>
                <a:gd name="connsiteX4" fmla="*/ 8375133 w 8697093"/>
                <a:gd name="connsiteY4" fmla="*/ 0 h 934520"/>
                <a:gd name="connsiteX5" fmla="*/ 8439412 w 8697093"/>
                <a:gd name="connsiteY5" fmla="*/ 51020 h 934520"/>
                <a:gd name="connsiteX6" fmla="*/ 8697093 w 8697093"/>
                <a:gd name="connsiteY6" fmla="*/ 467260 h 934520"/>
                <a:gd name="connsiteX0" fmla="*/ 8530483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51423 w 8697093"/>
                <a:gd name="connsiteY3" fmla="*/ 0 h 934520"/>
                <a:gd name="connsiteX4" fmla="*/ 8375133 w 8697093"/>
                <a:gd name="connsiteY4" fmla="*/ 0 h 934520"/>
                <a:gd name="connsiteX5" fmla="*/ 8439412 w 8697093"/>
                <a:gd name="connsiteY5" fmla="*/ 51020 h 934520"/>
                <a:gd name="connsiteX6" fmla="*/ 8697093 w 8697093"/>
                <a:gd name="connsiteY6" fmla="*/ 467260 h 934520"/>
                <a:gd name="connsiteX0" fmla="*/ 8530483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51423 w 8697093"/>
                <a:gd name="connsiteY3" fmla="*/ 0 h 934520"/>
                <a:gd name="connsiteX4" fmla="*/ 8375133 w 8697093"/>
                <a:gd name="connsiteY4" fmla="*/ 0 h 934520"/>
                <a:gd name="connsiteX5" fmla="*/ 8439412 w 8697093"/>
                <a:gd name="connsiteY5" fmla="*/ 51020 h 934520"/>
                <a:gd name="connsiteX6" fmla="*/ 8697093 w 8697093"/>
                <a:gd name="connsiteY6" fmla="*/ 467260 h 934520"/>
                <a:gd name="connsiteX0" fmla="*/ 8530483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789684 w 8697093"/>
                <a:gd name="connsiteY3" fmla="*/ 0 h 934520"/>
                <a:gd name="connsiteX4" fmla="*/ 8375133 w 8697093"/>
                <a:gd name="connsiteY4" fmla="*/ 0 h 934520"/>
                <a:gd name="connsiteX5" fmla="*/ 8439412 w 8697093"/>
                <a:gd name="connsiteY5" fmla="*/ 51020 h 934520"/>
                <a:gd name="connsiteX6" fmla="*/ 8697093 w 8697093"/>
                <a:gd name="connsiteY6" fmla="*/ 467260 h 934520"/>
                <a:gd name="connsiteX0" fmla="*/ 8530483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789684 w 8697093"/>
                <a:gd name="connsiteY3" fmla="*/ 0 h 934520"/>
                <a:gd name="connsiteX4" fmla="*/ 8375133 w 8697093"/>
                <a:gd name="connsiteY4" fmla="*/ 0 h 934520"/>
                <a:gd name="connsiteX5" fmla="*/ 4740015 w 8697093"/>
                <a:gd name="connsiteY5" fmla="*/ 51020 h 934520"/>
                <a:gd name="connsiteX6" fmla="*/ 8697093 w 8697093"/>
                <a:gd name="connsiteY6" fmla="*/ 467260 h 934520"/>
                <a:gd name="connsiteX0" fmla="*/ 8530483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789684 w 8697093"/>
                <a:gd name="connsiteY3" fmla="*/ 0 h 934520"/>
                <a:gd name="connsiteX4" fmla="*/ 8375133 w 8697093"/>
                <a:gd name="connsiteY4" fmla="*/ 0 h 934520"/>
                <a:gd name="connsiteX5" fmla="*/ 4740015 w 8697093"/>
                <a:gd name="connsiteY5" fmla="*/ 51020 h 934520"/>
                <a:gd name="connsiteX6" fmla="*/ 8697093 w 8697093"/>
                <a:gd name="connsiteY6" fmla="*/ 467260 h 934520"/>
                <a:gd name="connsiteX0" fmla="*/ 8530483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789684 w 8697093"/>
                <a:gd name="connsiteY3" fmla="*/ 0 h 934520"/>
                <a:gd name="connsiteX4" fmla="*/ 8375133 w 8697093"/>
                <a:gd name="connsiteY4" fmla="*/ 0 h 934520"/>
                <a:gd name="connsiteX5" fmla="*/ 4740015 w 8697093"/>
                <a:gd name="connsiteY5" fmla="*/ 51020 h 934520"/>
                <a:gd name="connsiteX6" fmla="*/ 8697093 w 8697093"/>
                <a:gd name="connsiteY6" fmla="*/ 467260 h 934520"/>
                <a:gd name="connsiteX0" fmla="*/ 8530483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789684 w 8697093"/>
                <a:gd name="connsiteY3" fmla="*/ 0 h 934520"/>
                <a:gd name="connsiteX4" fmla="*/ 8375133 w 8697093"/>
                <a:gd name="connsiteY4" fmla="*/ 0 h 934520"/>
                <a:gd name="connsiteX5" fmla="*/ 4740015 w 8697093"/>
                <a:gd name="connsiteY5" fmla="*/ 51020 h 934520"/>
                <a:gd name="connsiteX6" fmla="*/ 8697093 w 8697093"/>
                <a:gd name="connsiteY6" fmla="*/ 467260 h 934520"/>
                <a:gd name="connsiteX0" fmla="*/ 8530483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789684 w 8697093"/>
                <a:gd name="connsiteY3" fmla="*/ 0 h 934520"/>
                <a:gd name="connsiteX4" fmla="*/ 3752910 w 8697093"/>
                <a:gd name="connsiteY4" fmla="*/ 0 h 934520"/>
                <a:gd name="connsiteX5" fmla="*/ 4740015 w 8697093"/>
                <a:gd name="connsiteY5" fmla="*/ 51020 h 934520"/>
                <a:gd name="connsiteX6" fmla="*/ 8697093 w 8697093"/>
                <a:gd name="connsiteY6" fmla="*/ 467260 h 934520"/>
                <a:gd name="connsiteX0" fmla="*/ 6123050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789684 w 8697093"/>
                <a:gd name="connsiteY3" fmla="*/ 0 h 934520"/>
                <a:gd name="connsiteX4" fmla="*/ 3752910 w 8697093"/>
                <a:gd name="connsiteY4" fmla="*/ 0 h 934520"/>
                <a:gd name="connsiteX5" fmla="*/ 4740015 w 8697093"/>
                <a:gd name="connsiteY5" fmla="*/ 51020 h 934520"/>
                <a:gd name="connsiteX6" fmla="*/ 8697093 w 8697093"/>
                <a:gd name="connsiteY6" fmla="*/ 467260 h 934520"/>
                <a:gd name="connsiteX0" fmla="*/ 6123050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789684 w 8697093"/>
                <a:gd name="connsiteY3" fmla="*/ 0 h 934520"/>
                <a:gd name="connsiteX4" fmla="*/ 3752910 w 8697093"/>
                <a:gd name="connsiteY4" fmla="*/ 0 h 934520"/>
                <a:gd name="connsiteX5" fmla="*/ 4740015 w 8697093"/>
                <a:gd name="connsiteY5" fmla="*/ 51020 h 934520"/>
                <a:gd name="connsiteX6" fmla="*/ 8697093 w 8697093"/>
                <a:gd name="connsiteY6" fmla="*/ 467260 h 934520"/>
                <a:gd name="connsiteX0" fmla="*/ 6123050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789684 w 8697093"/>
                <a:gd name="connsiteY3" fmla="*/ 0 h 934520"/>
                <a:gd name="connsiteX4" fmla="*/ 3752910 w 8697093"/>
                <a:gd name="connsiteY4" fmla="*/ 0 h 934520"/>
                <a:gd name="connsiteX5" fmla="*/ 4740015 w 8697093"/>
                <a:gd name="connsiteY5" fmla="*/ 51020 h 934520"/>
                <a:gd name="connsiteX6" fmla="*/ 8697093 w 8697093"/>
                <a:gd name="connsiteY6" fmla="*/ 467260 h 934520"/>
                <a:gd name="connsiteX0" fmla="*/ 6123050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789684 w 8697093"/>
                <a:gd name="connsiteY3" fmla="*/ 0 h 934520"/>
                <a:gd name="connsiteX4" fmla="*/ 3752910 w 8697093"/>
                <a:gd name="connsiteY4" fmla="*/ 0 h 934520"/>
                <a:gd name="connsiteX5" fmla="*/ 4740015 w 8697093"/>
                <a:gd name="connsiteY5" fmla="*/ 51020 h 934520"/>
                <a:gd name="connsiteX6" fmla="*/ 8697093 w 8697093"/>
                <a:gd name="connsiteY6" fmla="*/ 467260 h 934520"/>
                <a:gd name="connsiteX0" fmla="*/ 6123050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326627 w 8697093"/>
                <a:gd name="connsiteY3" fmla="*/ 0 h 934520"/>
                <a:gd name="connsiteX4" fmla="*/ 3752910 w 8697093"/>
                <a:gd name="connsiteY4" fmla="*/ 0 h 934520"/>
                <a:gd name="connsiteX5" fmla="*/ 4740015 w 8697093"/>
                <a:gd name="connsiteY5" fmla="*/ 51020 h 934520"/>
                <a:gd name="connsiteX6" fmla="*/ 8697093 w 8697093"/>
                <a:gd name="connsiteY6" fmla="*/ 467260 h 934520"/>
                <a:gd name="connsiteX0" fmla="*/ 6123050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326627 w 8697093"/>
                <a:gd name="connsiteY3" fmla="*/ 0 h 934520"/>
                <a:gd name="connsiteX4" fmla="*/ 3752910 w 8697093"/>
                <a:gd name="connsiteY4" fmla="*/ 0 h 934520"/>
                <a:gd name="connsiteX5" fmla="*/ 5627009 w 8697093"/>
                <a:gd name="connsiteY5" fmla="*/ 51020 h 934520"/>
                <a:gd name="connsiteX6" fmla="*/ 8697093 w 8697093"/>
                <a:gd name="connsiteY6" fmla="*/ 467260 h 934520"/>
                <a:gd name="connsiteX0" fmla="*/ 6123050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326627 w 8697093"/>
                <a:gd name="connsiteY3" fmla="*/ 0 h 934520"/>
                <a:gd name="connsiteX4" fmla="*/ 3752910 w 8697093"/>
                <a:gd name="connsiteY4" fmla="*/ 0 h 934520"/>
                <a:gd name="connsiteX5" fmla="*/ 5627009 w 8697093"/>
                <a:gd name="connsiteY5" fmla="*/ 51020 h 934520"/>
                <a:gd name="connsiteX6" fmla="*/ 8697093 w 8697093"/>
                <a:gd name="connsiteY6" fmla="*/ 865296 h 934520"/>
                <a:gd name="connsiteX0" fmla="*/ 6123050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326627 w 8697093"/>
                <a:gd name="connsiteY3" fmla="*/ 0 h 934520"/>
                <a:gd name="connsiteX4" fmla="*/ 3752910 w 8697093"/>
                <a:gd name="connsiteY4" fmla="*/ 0 h 934520"/>
                <a:gd name="connsiteX5" fmla="*/ 5627009 w 8697093"/>
                <a:gd name="connsiteY5" fmla="*/ 51020 h 934520"/>
                <a:gd name="connsiteX6" fmla="*/ 8697093 w 8697093"/>
                <a:gd name="connsiteY6" fmla="*/ 865296 h 934520"/>
                <a:gd name="connsiteX0" fmla="*/ 6123050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326627 w 8697093"/>
                <a:gd name="connsiteY3" fmla="*/ 0 h 934520"/>
                <a:gd name="connsiteX4" fmla="*/ 3752910 w 8697093"/>
                <a:gd name="connsiteY4" fmla="*/ 0 h 934520"/>
                <a:gd name="connsiteX5" fmla="*/ 5627009 w 8697093"/>
                <a:gd name="connsiteY5" fmla="*/ 51020 h 934520"/>
                <a:gd name="connsiteX6" fmla="*/ 8697093 w 8697093"/>
                <a:gd name="connsiteY6" fmla="*/ 865296 h 934520"/>
                <a:gd name="connsiteX0" fmla="*/ 6123050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326627 w 8697093"/>
                <a:gd name="connsiteY3" fmla="*/ 0 h 934520"/>
                <a:gd name="connsiteX4" fmla="*/ 5218725 w 8697093"/>
                <a:gd name="connsiteY4" fmla="*/ 0 h 934520"/>
                <a:gd name="connsiteX5" fmla="*/ 5627009 w 8697093"/>
                <a:gd name="connsiteY5" fmla="*/ 51020 h 934520"/>
                <a:gd name="connsiteX6" fmla="*/ 8697093 w 8697093"/>
                <a:gd name="connsiteY6" fmla="*/ 865296 h 934520"/>
                <a:gd name="connsiteX0" fmla="*/ 6199687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326627 w 8697093"/>
                <a:gd name="connsiteY3" fmla="*/ 0 h 934520"/>
                <a:gd name="connsiteX4" fmla="*/ 5218725 w 8697093"/>
                <a:gd name="connsiteY4" fmla="*/ 0 h 934520"/>
                <a:gd name="connsiteX5" fmla="*/ 5627009 w 8697093"/>
                <a:gd name="connsiteY5" fmla="*/ 51020 h 934520"/>
                <a:gd name="connsiteX6" fmla="*/ 8697093 w 8697093"/>
                <a:gd name="connsiteY6" fmla="*/ 865296 h 934520"/>
                <a:gd name="connsiteX0" fmla="*/ 6199687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326627 w 8697093"/>
                <a:gd name="connsiteY3" fmla="*/ 0 h 934520"/>
                <a:gd name="connsiteX4" fmla="*/ 5218725 w 8697093"/>
                <a:gd name="connsiteY4" fmla="*/ 0 h 934520"/>
                <a:gd name="connsiteX5" fmla="*/ 5627009 w 8697093"/>
                <a:gd name="connsiteY5" fmla="*/ 51020 h 934520"/>
                <a:gd name="connsiteX6" fmla="*/ 8697093 w 8697093"/>
                <a:gd name="connsiteY6" fmla="*/ 865296 h 934520"/>
                <a:gd name="connsiteX0" fmla="*/ 6199687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326627 w 8697093"/>
                <a:gd name="connsiteY3" fmla="*/ 0 h 934520"/>
                <a:gd name="connsiteX4" fmla="*/ 5218725 w 8697093"/>
                <a:gd name="connsiteY4" fmla="*/ 0 h 934520"/>
                <a:gd name="connsiteX5" fmla="*/ 5627009 w 8697093"/>
                <a:gd name="connsiteY5" fmla="*/ 51020 h 934520"/>
                <a:gd name="connsiteX6" fmla="*/ 8697093 w 8697093"/>
                <a:gd name="connsiteY6" fmla="*/ 865296 h 934520"/>
                <a:gd name="connsiteX0" fmla="*/ 6199687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326627 w 8697093"/>
                <a:gd name="connsiteY3" fmla="*/ 0 h 934520"/>
                <a:gd name="connsiteX4" fmla="*/ 5218725 w 8697093"/>
                <a:gd name="connsiteY4" fmla="*/ 0 h 934520"/>
                <a:gd name="connsiteX5" fmla="*/ 5627009 w 8697093"/>
                <a:gd name="connsiteY5" fmla="*/ 51020 h 934520"/>
                <a:gd name="connsiteX6" fmla="*/ 8697093 w 8697093"/>
                <a:gd name="connsiteY6" fmla="*/ 865296 h 934520"/>
                <a:gd name="connsiteX0" fmla="*/ 6199687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315518 w 8697093"/>
                <a:gd name="connsiteY3" fmla="*/ 0 h 934520"/>
                <a:gd name="connsiteX4" fmla="*/ 5218725 w 8697093"/>
                <a:gd name="connsiteY4" fmla="*/ 0 h 934520"/>
                <a:gd name="connsiteX5" fmla="*/ 5627009 w 8697093"/>
                <a:gd name="connsiteY5" fmla="*/ 51020 h 934520"/>
                <a:gd name="connsiteX6" fmla="*/ 8697093 w 8697093"/>
                <a:gd name="connsiteY6" fmla="*/ 865296 h 934520"/>
                <a:gd name="connsiteX0" fmla="*/ 6199687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315518 w 8697093"/>
                <a:gd name="connsiteY3" fmla="*/ 0 h 934520"/>
                <a:gd name="connsiteX4" fmla="*/ 5218725 w 8697093"/>
                <a:gd name="connsiteY4" fmla="*/ 0 h 934520"/>
                <a:gd name="connsiteX5" fmla="*/ 7116042 w 8697093"/>
                <a:gd name="connsiteY5" fmla="*/ 51020 h 934520"/>
                <a:gd name="connsiteX6" fmla="*/ 8697093 w 8697093"/>
                <a:gd name="connsiteY6" fmla="*/ 865296 h 934520"/>
                <a:gd name="connsiteX0" fmla="*/ 6199687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315518 w 8697093"/>
                <a:gd name="connsiteY3" fmla="*/ 0 h 934520"/>
                <a:gd name="connsiteX4" fmla="*/ 5218725 w 8697093"/>
                <a:gd name="connsiteY4" fmla="*/ 0 h 934520"/>
                <a:gd name="connsiteX5" fmla="*/ 7116042 w 8697093"/>
                <a:gd name="connsiteY5" fmla="*/ 51020 h 934520"/>
                <a:gd name="connsiteX6" fmla="*/ 8697093 w 8697093"/>
                <a:gd name="connsiteY6" fmla="*/ 467260 h 934520"/>
                <a:gd name="connsiteX0" fmla="*/ 6199687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315518 w 8697093"/>
                <a:gd name="connsiteY3" fmla="*/ 0 h 934520"/>
                <a:gd name="connsiteX4" fmla="*/ 5218725 w 8697093"/>
                <a:gd name="connsiteY4" fmla="*/ 0 h 934520"/>
                <a:gd name="connsiteX5" fmla="*/ 7116042 w 8697093"/>
                <a:gd name="connsiteY5" fmla="*/ 51020 h 934520"/>
                <a:gd name="connsiteX6" fmla="*/ 8697093 w 8697093"/>
                <a:gd name="connsiteY6" fmla="*/ 467260 h 934520"/>
                <a:gd name="connsiteX0" fmla="*/ 6199687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315518 w 8697093"/>
                <a:gd name="connsiteY3" fmla="*/ 0 h 934520"/>
                <a:gd name="connsiteX4" fmla="*/ 5218725 w 8697093"/>
                <a:gd name="connsiteY4" fmla="*/ 0 h 934520"/>
                <a:gd name="connsiteX5" fmla="*/ 7116042 w 8697093"/>
                <a:gd name="connsiteY5" fmla="*/ 51020 h 934520"/>
                <a:gd name="connsiteX6" fmla="*/ 8697093 w 8697093"/>
                <a:gd name="connsiteY6" fmla="*/ 467260 h 934520"/>
                <a:gd name="connsiteX0" fmla="*/ 6199687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315518 w 8697093"/>
                <a:gd name="connsiteY3" fmla="*/ 0 h 934520"/>
                <a:gd name="connsiteX4" fmla="*/ 6721644 w 8697093"/>
                <a:gd name="connsiteY4" fmla="*/ 0 h 934520"/>
                <a:gd name="connsiteX5" fmla="*/ 7116042 w 8697093"/>
                <a:gd name="connsiteY5" fmla="*/ 51020 h 934520"/>
                <a:gd name="connsiteX6" fmla="*/ 8697093 w 8697093"/>
                <a:gd name="connsiteY6" fmla="*/ 467260 h 934520"/>
                <a:gd name="connsiteX0" fmla="*/ 7669280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315518 w 8697093"/>
                <a:gd name="connsiteY3" fmla="*/ 0 h 934520"/>
                <a:gd name="connsiteX4" fmla="*/ 6721644 w 8697093"/>
                <a:gd name="connsiteY4" fmla="*/ 0 h 934520"/>
                <a:gd name="connsiteX5" fmla="*/ 7116042 w 8697093"/>
                <a:gd name="connsiteY5" fmla="*/ 51020 h 934520"/>
                <a:gd name="connsiteX6" fmla="*/ 8697093 w 8697093"/>
                <a:gd name="connsiteY6" fmla="*/ 467260 h 934520"/>
                <a:gd name="connsiteX0" fmla="*/ 7669280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315518 w 8697093"/>
                <a:gd name="connsiteY3" fmla="*/ 0 h 934520"/>
                <a:gd name="connsiteX4" fmla="*/ 6721644 w 8697093"/>
                <a:gd name="connsiteY4" fmla="*/ 0 h 934520"/>
                <a:gd name="connsiteX5" fmla="*/ 7116042 w 8697093"/>
                <a:gd name="connsiteY5" fmla="*/ 51020 h 934520"/>
                <a:gd name="connsiteX6" fmla="*/ 8697093 w 8697093"/>
                <a:gd name="connsiteY6" fmla="*/ 467260 h 934520"/>
                <a:gd name="connsiteX0" fmla="*/ 7669280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315518 w 8697093"/>
                <a:gd name="connsiteY3" fmla="*/ 0 h 934520"/>
                <a:gd name="connsiteX4" fmla="*/ 6721644 w 8697093"/>
                <a:gd name="connsiteY4" fmla="*/ 0 h 934520"/>
                <a:gd name="connsiteX5" fmla="*/ 7116042 w 8697093"/>
                <a:gd name="connsiteY5" fmla="*/ 51020 h 934520"/>
                <a:gd name="connsiteX6" fmla="*/ 8697093 w 8697093"/>
                <a:gd name="connsiteY6" fmla="*/ 467260 h 934520"/>
                <a:gd name="connsiteX0" fmla="*/ 7669280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315518 w 8697093"/>
                <a:gd name="connsiteY3" fmla="*/ 0 h 934520"/>
                <a:gd name="connsiteX4" fmla="*/ 6721644 w 8697093"/>
                <a:gd name="connsiteY4" fmla="*/ 0 h 934520"/>
                <a:gd name="connsiteX5" fmla="*/ 7116042 w 8697093"/>
                <a:gd name="connsiteY5" fmla="*/ 51020 h 934520"/>
                <a:gd name="connsiteX6" fmla="*/ 8697093 w 8697093"/>
                <a:gd name="connsiteY6" fmla="*/ 467260 h 934520"/>
                <a:gd name="connsiteX0" fmla="*/ 7669280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758373 w 8697093"/>
                <a:gd name="connsiteY3" fmla="*/ 0 h 934520"/>
                <a:gd name="connsiteX4" fmla="*/ 6721644 w 8697093"/>
                <a:gd name="connsiteY4" fmla="*/ 0 h 934520"/>
                <a:gd name="connsiteX5" fmla="*/ 7116042 w 8697093"/>
                <a:gd name="connsiteY5" fmla="*/ 51020 h 934520"/>
                <a:gd name="connsiteX6" fmla="*/ 8697093 w 8697093"/>
                <a:gd name="connsiteY6" fmla="*/ 467260 h 934520"/>
                <a:gd name="connsiteX0" fmla="*/ 7669280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758373 w 8697093"/>
                <a:gd name="connsiteY3" fmla="*/ 0 h 934520"/>
                <a:gd name="connsiteX4" fmla="*/ 6721644 w 8697093"/>
                <a:gd name="connsiteY4" fmla="*/ 0 h 934520"/>
                <a:gd name="connsiteX5" fmla="*/ 4896912 w 8697093"/>
                <a:gd name="connsiteY5" fmla="*/ 51020 h 934520"/>
                <a:gd name="connsiteX6" fmla="*/ 8697093 w 8697093"/>
                <a:gd name="connsiteY6" fmla="*/ 467260 h 934520"/>
                <a:gd name="connsiteX0" fmla="*/ 7669280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758373 w 8697093"/>
                <a:gd name="connsiteY3" fmla="*/ 0 h 934520"/>
                <a:gd name="connsiteX4" fmla="*/ 6721644 w 8697093"/>
                <a:gd name="connsiteY4" fmla="*/ 0 h 934520"/>
                <a:gd name="connsiteX5" fmla="*/ 4896912 w 8697093"/>
                <a:gd name="connsiteY5" fmla="*/ 51020 h 934520"/>
                <a:gd name="connsiteX6" fmla="*/ 8697093 w 8697093"/>
                <a:gd name="connsiteY6" fmla="*/ 467260 h 934520"/>
                <a:gd name="connsiteX0" fmla="*/ 7669280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758373 w 8697093"/>
                <a:gd name="connsiteY3" fmla="*/ 0 h 934520"/>
                <a:gd name="connsiteX4" fmla="*/ 6721644 w 8697093"/>
                <a:gd name="connsiteY4" fmla="*/ 0 h 934520"/>
                <a:gd name="connsiteX5" fmla="*/ 4896912 w 8697093"/>
                <a:gd name="connsiteY5" fmla="*/ 51020 h 934520"/>
                <a:gd name="connsiteX6" fmla="*/ 8697093 w 8697093"/>
                <a:gd name="connsiteY6" fmla="*/ 467260 h 934520"/>
                <a:gd name="connsiteX0" fmla="*/ 7669280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758373 w 8697093"/>
                <a:gd name="connsiteY3" fmla="*/ 0 h 934520"/>
                <a:gd name="connsiteX4" fmla="*/ 6721644 w 8697093"/>
                <a:gd name="connsiteY4" fmla="*/ 0 h 934520"/>
                <a:gd name="connsiteX5" fmla="*/ 4896912 w 8697093"/>
                <a:gd name="connsiteY5" fmla="*/ 51020 h 934520"/>
                <a:gd name="connsiteX6" fmla="*/ 8697093 w 8697093"/>
                <a:gd name="connsiteY6" fmla="*/ 467260 h 934520"/>
                <a:gd name="connsiteX0" fmla="*/ 7669280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758373 w 8697093"/>
                <a:gd name="connsiteY3" fmla="*/ 0 h 934520"/>
                <a:gd name="connsiteX4" fmla="*/ 3948945 w 8697093"/>
                <a:gd name="connsiteY4" fmla="*/ 0 h 934520"/>
                <a:gd name="connsiteX5" fmla="*/ 4896912 w 8697093"/>
                <a:gd name="connsiteY5" fmla="*/ 51020 h 934520"/>
                <a:gd name="connsiteX6" fmla="*/ 8697093 w 8697093"/>
                <a:gd name="connsiteY6" fmla="*/ 467260 h 934520"/>
                <a:gd name="connsiteX0" fmla="*/ 6225140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758373 w 8697093"/>
                <a:gd name="connsiteY3" fmla="*/ 0 h 934520"/>
                <a:gd name="connsiteX4" fmla="*/ 3948945 w 8697093"/>
                <a:gd name="connsiteY4" fmla="*/ 0 h 934520"/>
                <a:gd name="connsiteX5" fmla="*/ 4896912 w 8697093"/>
                <a:gd name="connsiteY5" fmla="*/ 51020 h 934520"/>
                <a:gd name="connsiteX6" fmla="*/ 8697093 w 8697093"/>
                <a:gd name="connsiteY6" fmla="*/ 467260 h 934520"/>
                <a:gd name="connsiteX0" fmla="*/ 6225140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758373 w 8697093"/>
                <a:gd name="connsiteY3" fmla="*/ 0 h 934520"/>
                <a:gd name="connsiteX4" fmla="*/ 3948945 w 8697093"/>
                <a:gd name="connsiteY4" fmla="*/ 0 h 934520"/>
                <a:gd name="connsiteX5" fmla="*/ 4896912 w 8697093"/>
                <a:gd name="connsiteY5" fmla="*/ 51020 h 934520"/>
                <a:gd name="connsiteX6" fmla="*/ 8697093 w 8697093"/>
                <a:gd name="connsiteY6" fmla="*/ 467260 h 934520"/>
                <a:gd name="connsiteX0" fmla="*/ 6225140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758373 w 8697093"/>
                <a:gd name="connsiteY3" fmla="*/ 0 h 934520"/>
                <a:gd name="connsiteX4" fmla="*/ 3948945 w 8697093"/>
                <a:gd name="connsiteY4" fmla="*/ 0 h 934520"/>
                <a:gd name="connsiteX5" fmla="*/ 4896912 w 8697093"/>
                <a:gd name="connsiteY5" fmla="*/ 51020 h 934520"/>
                <a:gd name="connsiteX6" fmla="*/ 8697093 w 8697093"/>
                <a:gd name="connsiteY6" fmla="*/ 467260 h 934520"/>
                <a:gd name="connsiteX0" fmla="*/ 6225140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758373 w 8697093"/>
                <a:gd name="connsiteY3" fmla="*/ 0 h 934520"/>
                <a:gd name="connsiteX4" fmla="*/ 3948945 w 8697093"/>
                <a:gd name="connsiteY4" fmla="*/ 0 h 934520"/>
                <a:gd name="connsiteX5" fmla="*/ 4896912 w 8697093"/>
                <a:gd name="connsiteY5" fmla="*/ 51020 h 934520"/>
                <a:gd name="connsiteX6" fmla="*/ 8697093 w 8697093"/>
                <a:gd name="connsiteY6" fmla="*/ 467260 h 934520"/>
                <a:gd name="connsiteX0" fmla="*/ 6225140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529832 w 8697093"/>
                <a:gd name="connsiteY3" fmla="*/ 0 h 934520"/>
                <a:gd name="connsiteX4" fmla="*/ 3948945 w 8697093"/>
                <a:gd name="connsiteY4" fmla="*/ 0 h 934520"/>
                <a:gd name="connsiteX5" fmla="*/ 4896912 w 8697093"/>
                <a:gd name="connsiteY5" fmla="*/ 51020 h 934520"/>
                <a:gd name="connsiteX6" fmla="*/ 8697093 w 8697093"/>
                <a:gd name="connsiteY6" fmla="*/ 467260 h 934520"/>
                <a:gd name="connsiteX0" fmla="*/ 6225140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529832 w 8697093"/>
                <a:gd name="connsiteY3" fmla="*/ 0 h 934520"/>
                <a:gd name="connsiteX4" fmla="*/ 3948945 w 8697093"/>
                <a:gd name="connsiteY4" fmla="*/ 0 h 934520"/>
                <a:gd name="connsiteX5" fmla="*/ 3717019 w 8697093"/>
                <a:gd name="connsiteY5" fmla="*/ 51020 h 934520"/>
                <a:gd name="connsiteX6" fmla="*/ 8697093 w 8697093"/>
                <a:gd name="connsiteY6" fmla="*/ 467260 h 934520"/>
                <a:gd name="connsiteX0" fmla="*/ 6225140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529832 w 8697093"/>
                <a:gd name="connsiteY3" fmla="*/ 0 h 934520"/>
                <a:gd name="connsiteX4" fmla="*/ 3948945 w 8697093"/>
                <a:gd name="connsiteY4" fmla="*/ 0 h 934520"/>
                <a:gd name="connsiteX5" fmla="*/ 3717019 w 8697093"/>
                <a:gd name="connsiteY5" fmla="*/ 51020 h 934520"/>
                <a:gd name="connsiteX6" fmla="*/ 8697093 w 8697093"/>
                <a:gd name="connsiteY6" fmla="*/ 865296 h 934520"/>
                <a:gd name="connsiteX0" fmla="*/ 6225140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529832 w 8697093"/>
                <a:gd name="connsiteY3" fmla="*/ 0 h 934520"/>
                <a:gd name="connsiteX4" fmla="*/ 3948945 w 8697093"/>
                <a:gd name="connsiteY4" fmla="*/ 0 h 934520"/>
                <a:gd name="connsiteX5" fmla="*/ 3717019 w 8697093"/>
                <a:gd name="connsiteY5" fmla="*/ 51020 h 934520"/>
                <a:gd name="connsiteX6" fmla="*/ 8697093 w 8697093"/>
                <a:gd name="connsiteY6" fmla="*/ 865296 h 934520"/>
                <a:gd name="connsiteX0" fmla="*/ 6225140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529832 w 8697093"/>
                <a:gd name="connsiteY3" fmla="*/ 0 h 934520"/>
                <a:gd name="connsiteX4" fmla="*/ 3948945 w 8697093"/>
                <a:gd name="connsiteY4" fmla="*/ 0 h 934520"/>
                <a:gd name="connsiteX5" fmla="*/ 3717019 w 8697093"/>
                <a:gd name="connsiteY5" fmla="*/ 51020 h 934520"/>
                <a:gd name="connsiteX6" fmla="*/ 8697093 w 8697093"/>
                <a:gd name="connsiteY6" fmla="*/ 865296 h 934520"/>
                <a:gd name="connsiteX0" fmla="*/ 6225140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529832 w 8697093"/>
                <a:gd name="connsiteY3" fmla="*/ 0 h 934520"/>
                <a:gd name="connsiteX4" fmla="*/ 3054730 w 8697093"/>
                <a:gd name="connsiteY4" fmla="*/ 0 h 934520"/>
                <a:gd name="connsiteX5" fmla="*/ 3717019 w 8697093"/>
                <a:gd name="connsiteY5" fmla="*/ 51020 h 934520"/>
                <a:gd name="connsiteX6" fmla="*/ 8697093 w 8697093"/>
                <a:gd name="connsiteY6" fmla="*/ 865296 h 934520"/>
                <a:gd name="connsiteX0" fmla="*/ 4645310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529832 w 8697093"/>
                <a:gd name="connsiteY3" fmla="*/ 0 h 934520"/>
                <a:gd name="connsiteX4" fmla="*/ 3054730 w 8697093"/>
                <a:gd name="connsiteY4" fmla="*/ 0 h 934520"/>
                <a:gd name="connsiteX5" fmla="*/ 3717019 w 8697093"/>
                <a:gd name="connsiteY5" fmla="*/ 51020 h 934520"/>
                <a:gd name="connsiteX6" fmla="*/ 8697093 w 8697093"/>
                <a:gd name="connsiteY6" fmla="*/ 865296 h 934520"/>
                <a:gd name="connsiteX0" fmla="*/ 4645310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529832 w 8697093"/>
                <a:gd name="connsiteY3" fmla="*/ 0 h 934520"/>
                <a:gd name="connsiteX4" fmla="*/ 3054730 w 8697093"/>
                <a:gd name="connsiteY4" fmla="*/ 0 h 934520"/>
                <a:gd name="connsiteX5" fmla="*/ 3717019 w 8697093"/>
                <a:gd name="connsiteY5" fmla="*/ 51020 h 934520"/>
                <a:gd name="connsiteX6" fmla="*/ 8697093 w 8697093"/>
                <a:gd name="connsiteY6" fmla="*/ 865296 h 934520"/>
                <a:gd name="connsiteX0" fmla="*/ 4645310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529832 w 8697093"/>
                <a:gd name="connsiteY3" fmla="*/ 0 h 934520"/>
                <a:gd name="connsiteX4" fmla="*/ 3054730 w 8697093"/>
                <a:gd name="connsiteY4" fmla="*/ 0 h 934520"/>
                <a:gd name="connsiteX5" fmla="*/ 3717019 w 8697093"/>
                <a:gd name="connsiteY5" fmla="*/ 51020 h 934520"/>
                <a:gd name="connsiteX6" fmla="*/ 8697093 w 8697093"/>
                <a:gd name="connsiteY6" fmla="*/ 865296 h 934520"/>
                <a:gd name="connsiteX0" fmla="*/ 4645310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529832 w 8697093"/>
                <a:gd name="connsiteY3" fmla="*/ 0 h 934520"/>
                <a:gd name="connsiteX4" fmla="*/ 3054730 w 8697093"/>
                <a:gd name="connsiteY4" fmla="*/ 0 h 934520"/>
                <a:gd name="connsiteX5" fmla="*/ 3717019 w 8697093"/>
                <a:gd name="connsiteY5" fmla="*/ 51020 h 934520"/>
                <a:gd name="connsiteX6" fmla="*/ 8697093 w 8697093"/>
                <a:gd name="connsiteY6" fmla="*/ 865296 h 934520"/>
                <a:gd name="connsiteX0" fmla="*/ 4645310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346125 w 8697093"/>
                <a:gd name="connsiteY3" fmla="*/ 0 h 934520"/>
                <a:gd name="connsiteX4" fmla="*/ 3054730 w 8697093"/>
                <a:gd name="connsiteY4" fmla="*/ 0 h 934520"/>
                <a:gd name="connsiteX5" fmla="*/ 3717019 w 8697093"/>
                <a:gd name="connsiteY5" fmla="*/ 51020 h 934520"/>
                <a:gd name="connsiteX6" fmla="*/ 8697093 w 8697093"/>
                <a:gd name="connsiteY6" fmla="*/ 865296 h 934520"/>
                <a:gd name="connsiteX0" fmla="*/ 4645310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346125 w 8697093"/>
                <a:gd name="connsiteY3" fmla="*/ 0 h 934520"/>
                <a:gd name="connsiteX4" fmla="*/ 3054730 w 8697093"/>
                <a:gd name="connsiteY4" fmla="*/ 0 h 934520"/>
                <a:gd name="connsiteX5" fmla="*/ 6423902 w 8697093"/>
                <a:gd name="connsiteY5" fmla="*/ 51020 h 934520"/>
                <a:gd name="connsiteX6" fmla="*/ 8697093 w 8697093"/>
                <a:gd name="connsiteY6" fmla="*/ 865296 h 934520"/>
                <a:gd name="connsiteX0" fmla="*/ 4645310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346125 w 8697093"/>
                <a:gd name="connsiteY3" fmla="*/ 0 h 934520"/>
                <a:gd name="connsiteX4" fmla="*/ 3054730 w 8697093"/>
                <a:gd name="connsiteY4" fmla="*/ 0 h 934520"/>
                <a:gd name="connsiteX5" fmla="*/ 6423902 w 8697093"/>
                <a:gd name="connsiteY5" fmla="*/ 51020 h 934520"/>
                <a:gd name="connsiteX6" fmla="*/ 8697093 w 8697093"/>
                <a:gd name="connsiteY6" fmla="*/ 608446 h 934520"/>
                <a:gd name="connsiteX0" fmla="*/ 4645310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346125 w 8697093"/>
                <a:gd name="connsiteY3" fmla="*/ 0 h 934520"/>
                <a:gd name="connsiteX4" fmla="*/ 3054730 w 8697093"/>
                <a:gd name="connsiteY4" fmla="*/ 0 h 934520"/>
                <a:gd name="connsiteX5" fmla="*/ 6423902 w 8697093"/>
                <a:gd name="connsiteY5" fmla="*/ 51020 h 934520"/>
                <a:gd name="connsiteX6" fmla="*/ 8697093 w 8697093"/>
                <a:gd name="connsiteY6" fmla="*/ 608446 h 934520"/>
                <a:gd name="connsiteX0" fmla="*/ 4645310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346125 w 8697093"/>
                <a:gd name="connsiteY3" fmla="*/ 0 h 934520"/>
                <a:gd name="connsiteX4" fmla="*/ 3054730 w 8697093"/>
                <a:gd name="connsiteY4" fmla="*/ 0 h 934520"/>
                <a:gd name="connsiteX5" fmla="*/ 6423902 w 8697093"/>
                <a:gd name="connsiteY5" fmla="*/ 51020 h 934520"/>
                <a:gd name="connsiteX6" fmla="*/ 8697093 w 8697093"/>
                <a:gd name="connsiteY6" fmla="*/ 608446 h 934520"/>
                <a:gd name="connsiteX0" fmla="*/ 4645310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346125 w 8697093"/>
                <a:gd name="connsiteY3" fmla="*/ 0 h 934520"/>
                <a:gd name="connsiteX4" fmla="*/ 5991245 w 8697093"/>
                <a:gd name="connsiteY4" fmla="*/ 0 h 934520"/>
                <a:gd name="connsiteX5" fmla="*/ 6423902 w 8697093"/>
                <a:gd name="connsiteY5" fmla="*/ 51020 h 934520"/>
                <a:gd name="connsiteX6" fmla="*/ 8697093 w 8697093"/>
                <a:gd name="connsiteY6" fmla="*/ 608446 h 934520"/>
                <a:gd name="connsiteX0" fmla="*/ 7030704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346125 w 8697093"/>
                <a:gd name="connsiteY3" fmla="*/ 0 h 934520"/>
                <a:gd name="connsiteX4" fmla="*/ 5991245 w 8697093"/>
                <a:gd name="connsiteY4" fmla="*/ 0 h 934520"/>
                <a:gd name="connsiteX5" fmla="*/ 6423902 w 8697093"/>
                <a:gd name="connsiteY5" fmla="*/ 51020 h 934520"/>
                <a:gd name="connsiteX6" fmla="*/ 8697093 w 8697093"/>
                <a:gd name="connsiteY6" fmla="*/ 608446 h 934520"/>
                <a:gd name="connsiteX0" fmla="*/ 7030704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346125 w 8697093"/>
                <a:gd name="connsiteY3" fmla="*/ 0 h 934520"/>
                <a:gd name="connsiteX4" fmla="*/ 5991245 w 8697093"/>
                <a:gd name="connsiteY4" fmla="*/ 0 h 934520"/>
                <a:gd name="connsiteX5" fmla="*/ 6423902 w 8697093"/>
                <a:gd name="connsiteY5" fmla="*/ 51020 h 934520"/>
                <a:gd name="connsiteX6" fmla="*/ 8697093 w 8697093"/>
                <a:gd name="connsiteY6" fmla="*/ 608446 h 934520"/>
                <a:gd name="connsiteX0" fmla="*/ 7030704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346125 w 8697093"/>
                <a:gd name="connsiteY3" fmla="*/ 0 h 934520"/>
                <a:gd name="connsiteX4" fmla="*/ 5991245 w 8697093"/>
                <a:gd name="connsiteY4" fmla="*/ 0 h 934520"/>
                <a:gd name="connsiteX5" fmla="*/ 6423902 w 8697093"/>
                <a:gd name="connsiteY5" fmla="*/ 51020 h 934520"/>
                <a:gd name="connsiteX6" fmla="*/ 8697093 w 8697093"/>
                <a:gd name="connsiteY6" fmla="*/ 608446 h 934520"/>
                <a:gd name="connsiteX0" fmla="*/ 7030704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346125 w 8697093"/>
                <a:gd name="connsiteY3" fmla="*/ 0 h 934520"/>
                <a:gd name="connsiteX4" fmla="*/ 5991245 w 8697093"/>
                <a:gd name="connsiteY4" fmla="*/ 0 h 934520"/>
                <a:gd name="connsiteX5" fmla="*/ 6423902 w 8697093"/>
                <a:gd name="connsiteY5" fmla="*/ 51020 h 934520"/>
                <a:gd name="connsiteX6" fmla="*/ 8697093 w 8697093"/>
                <a:gd name="connsiteY6" fmla="*/ 608446 h 934520"/>
                <a:gd name="connsiteX0" fmla="*/ 7030704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54845 w 8697093"/>
                <a:gd name="connsiteY3" fmla="*/ 0 h 934520"/>
                <a:gd name="connsiteX4" fmla="*/ 5991245 w 8697093"/>
                <a:gd name="connsiteY4" fmla="*/ 0 h 934520"/>
                <a:gd name="connsiteX5" fmla="*/ 6423902 w 8697093"/>
                <a:gd name="connsiteY5" fmla="*/ 51020 h 934520"/>
                <a:gd name="connsiteX6" fmla="*/ 8697093 w 8697093"/>
                <a:gd name="connsiteY6" fmla="*/ 608446 h 934520"/>
                <a:gd name="connsiteX0" fmla="*/ 7030704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54845 w 8697093"/>
                <a:gd name="connsiteY3" fmla="*/ 0 h 934520"/>
                <a:gd name="connsiteX4" fmla="*/ 5991245 w 8697093"/>
                <a:gd name="connsiteY4" fmla="*/ 0 h 934520"/>
                <a:gd name="connsiteX5" fmla="*/ 7420074 w 8697093"/>
                <a:gd name="connsiteY5" fmla="*/ 51020 h 934520"/>
                <a:gd name="connsiteX6" fmla="*/ 8697093 w 8697093"/>
                <a:gd name="connsiteY6" fmla="*/ 608446 h 934520"/>
                <a:gd name="connsiteX0" fmla="*/ 7030704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54845 w 8697093"/>
                <a:gd name="connsiteY3" fmla="*/ 0 h 934520"/>
                <a:gd name="connsiteX4" fmla="*/ 5991245 w 8697093"/>
                <a:gd name="connsiteY4" fmla="*/ 0 h 934520"/>
                <a:gd name="connsiteX5" fmla="*/ 7420074 w 8697093"/>
                <a:gd name="connsiteY5" fmla="*/ 51020 h 934520"/>
                <a:gd name="connsiteX6" fmla="*/ 8697093 w 8697093"/>
                <a:gd name="connsiteY6" fmla="*/ 467260 h 934520"/>
                <a:gd name="connsiteX0" fmla="*/ 7030704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54845 w 8697093"/>
                <a:gd name="connsiteY3" fmla="*/ 0 h 934520"/>
                <a:gd name="connsiteX4" fmla="*/ 5991245 w 8697093"/>
                <a:gd name="connsiteY4" fmla="*/ 0 h 934520"/>
                <a:gd name="connsiteX5" fmla="*/ 7420074 w 8697093"/>
                <a:gd name="connsiteY5" fmla="*/ 51020 h 934520"/>
                <a:gd name="connsiteX6" fmla="*/ 8697093 w 8697093"/>
                <a:gd name="connsiteY6" fmla="*/ 467260 h 934520"/>
                <a:gd name="connsiteX0" fmla="*/ 7030704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54845 w 8697093"/>
                <a:gd name="connsiteY3" fmla="*/ 0 h 934520"/>
                <a:gd name="connsiteX4" fmla="*/ 5991245 w 8697093"/>
                <a:gd name="connsiteY4" fmla="*/ 0 h 934520"/>
                <a:gd name="connsiteX5" fmla="*/ 7420074 w 8697093"/>
                <a:gd name="connsiteY5" fmla="*/ 51020 h 934520"/>
                <a:gd name="connsiteX6" fmla="*/ 8697093 w 8697093"/>
                <a:gd name="connsiteY6" fmla="*/ 467260 h 934520"/>
                <a:gd name="connsiteX0" fmla="*/ 7030704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54845 w 8697093"/>
                <a:gd name="connsiteY3" fmla="*/ 0 h 934520"/>
                <a:gd name="connsiteX4" fmla="*/ 7101517 w 8697093"/>
                <a:gd name="connsiteY4" fmla="*/ 0 h 934520"/>
                <a:gd name="connsiteX5" fmla="*/ 7420074 w 8697093"/>
                <a:gd name="connsiteY5" fmla="*/ 51020 h 934520"/>
                <a:gd name="connsiteX6" fmla="*/ 8697093 w 8697093"/>
                <a:gd name="connsiteY6" fmla="*/ 467260 h 934520"/>
                <a:gd name="connsiteX0" fmla="*/ 7867131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54845 w 8697093"/>
                <a:gd name="connsiteY3" fmla="*/ 0 h 934520"/>
                <a:gd name="connsiteX4" fmla="*/ 7101517 w 8697093"/>
                <a:gd name="connsiteY4" fmla="*/ 0 h 934520"/>
                <a:gd name="connsiteX5" fmla="*/ 7420074 w 8697093"/>
                <a:gd name="connsiteY5" fmla="*/ 51020 h 934520"/>
                <a:gd name="connsiteX6" fmla="*/ 8697093 w 8697093"/>
                <a:gd name="connsiteY6" fmla="*/ 467260 h 934520"/>
                <a:gd name="connsiteX0" fmla="*/ 7867131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54845 w 8697093"/>
                <a:gd name="connsiteY3" fmla="*/ 0 h 934520"/>
                <a:gd name="connsiteX4" fmla="*/ 7101517 w 8697093"/>
                <a:gd name="connsiteY4" fmla="*/ 0 h 934520"/>
                <a:gd name="connsiteX5" fmla="*/ 7420074 w 8697093"/>
                <a:gd name="connsiteY5" fmla="*/ 51020 h 934520"/>
                <a:gd name="connsiteX6" fmla="*/ 8697093 w 8697093"/>
                <a:gd name="connsiteY6" fmla="*/ 467260 h 934520"/>
                <a:gd name="connsiteX0" fmla="*/ 7867131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54845 w 8697093"/>
                <a:gd name="connsiteY3" fmla="*/ 0 h 934520"/>
                <a:gd name="connsiteX4" fmla="*/ 7101517 w 8697093"/>
                <a:gd name="connsiteY4" fmla="*/ 0 h 934520"/>
                <a:gd name="connsiteX5" fmla="*/ 7420074 w 8697093"/>
                <a:gd name="connsiteY5" fmla="*/ 51020 h 934520"/>
                <a:gd name="connsiteX6" fmla="*/ 8697093 w 8697093"/>
                <a:gd name="connsiteY6" fmla="*/ 467260 h 934520"/>
                <a:gd name="connsiteX0" fmla="*/ 7867131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54845 w 8697093"/>
                <a:gd name="connsiteY3" fmla="*/ 0 h 934520"/>
                <a:gd name="connsiteX4" fmla="*/ 7101517 w 8697093"/>
                <a:gd name="connsiteY4" fmla="*/ 0 h 934520"/>
                <a:gd name="connsiteX5" fmla="*/ 7420074 w 8697093"/>
                <a:gd name="connsiteY5" fmla="*/ 51020 h 934520"/>
                <a:gd name="connsiteX6" fmla="*/ 8697093 w 8697093"/>
                <a:gd name="connsiteY6" fmla="*/ 467260 h 934520"/>
                <a:gd name="connsiteX0" fmla="*/ 7867131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66150 w 8697093"/>
                <a:gd name="connsiteY3" fmla="*/ 0 h 934520"/>
                <a:gd name="connsiteX4" fmla="*/ 7101517 w 8697093"/>
                <a:gd name="connsiteY4" fmla="*/ 0 h 934520"/>
                <a:gd name="connsiteX5" fmla="*/ 7420074 w 8697093"/>
                <a:gd name="connsiteY5" fmla="*/ 51020 h 934520"/>
                <a:gd name="connsiteX6" fmla="*/ 8697093 w 8697093"/>
                <a:gd name="connsiteY6" fmla="*/ 467260 h 934520"/>
                <a:gd name="connsiteX0" fmla="*/ 7867131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66150 w 8697093"/>
                <a:gd name="connsiteY3" fmla="*/ 0 h 934520"/>
                <a:gd name="connsiteX4" fmla="*/ 7101517 w 8697093"/>
                <a:gd name="connsiteY4" fmla="*/ 0 h 934520"/>
                <a:gd name="connsiteX5" fmla="*/ 7363423 w 8697093"/>
                <a:gd name="connsiteY5" fmla="*/ 51020 h 934520"/>
                <a:gd name="connsiteX6" fmla="*/ 8697093 w 8697093"/>
                <a:gd name="connsiteY6" fmla="*/ 467260 h 934520"/>
                <a:gd name="connsiteX0" fmla="*/ 7867131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66150 w 8697093"/>
                <a:gd name="connsiteY3" fmla="*/ 0 h 934520"/>
                <a:gd name="connsiteX4" fmla="*/ 7101517 w 8697093"/>
                <a:gd name="connsiteY4" fmla="*/ 0 h 934520"/>
                <a:gd name="connsiteX5" fmla="*/ 7363423 w 8697093"/>
                <a:gd name="connsiteY5" fmla="*/ 51020 h 934520"/>
                <a:gd name="connsiteX6" fmla="*/ 8697093 w 8697093"/>
                <a:gd name="connsiteY6" fmla="*/ 467260 h 934520"/>
                <a:gd name="connsiteX0" fmla="*/ 7867131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66150 w 8697093"/>
                <a:gd name="connsiteY3" fmla="*/ 0 h 934520"/>
                <a:gd name="connsiteX4" fmla="*/ 7101517 w 8697093"/>
                <a:gd name="connsiteY4" fmla="*/ 0 h 934520"/>
                <a:gd name="connsiteX5" fmla="*/ 7363423 w 8697093"/>
                <a:gd name="connsiteY5" fmla="*/ 51020 h 934520"/>
                <a:gd name="connsiteX6" fmla="*/ 8697093 w 8697093"/>
                <a:gd name="connsiteY6" fmla="*/ 467260 h 934520"/>
                <a:gd name="connsiteX0" fmla="*/ 7867131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66150 w 8697093"/>
                <a:gd name="connsiteY3" fmla="*/ 0 h 934520"/>
                <a:gd name="connsiteX4" fmla="*/ 7101517 w 8697093"/>
                <a:gd name="connsiteY4" fmla="*/ 0 h 934520"/>
                <a:gd name="connsiteX5" fmla="*/ 7363423 w 8697093"/>
                <a:gd name="connsiteY5" fmla="*/ 51020 h 934520"/>
                <a:gd name="connsiteX6" fmla="*/ 8697093 w 8697093"/>
                <a:gd name="connsiteY6" fmla="*/ 467260 h 934520"/>
                <a:gd name="connsiteX0" fmla="*/ 7867131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66150 w 8697093"/>
                <a:gd name="connsiteY3" fmla="*/ 0 h 934520"/>
                <a:gd name="connsiteX4" fmla="*/ 7030735 w 8697093"/>
                <a:gd name="connsiteY4" fmla="*/ 0 h 934520"/>
                <a:gd name="connsiteX5" fmla="*/ 7363423 w 8697093"/>
                <a:gd name="connsiteY5" fmla="*/ 51020 h 934520"/>
                <a:gd name="connsiteX6" fmla="*/ 8697093 w 8697093"/>
                <a:gd name="connsiteY6" fmla="*/ 467260 h 934520"/>
                <a:gd name="connsiteX0" fmla="*/ 7364502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66150 w 8697093"/>
                <a:gd name="connsiteY3" fmla="*/ 0 h 934520"/>
                <a:gd name="connsiteX4" fmla="*/ 7030735 w 8697093"/>
                <a:gd name="connsiteY4" fmla="*/ 0 h 934520"/>
                <a:gd name="connsiteX5" fmla="*/ 7363423 w 8697093"/>
                <a:gd name="connsiteY5" fmla="*/ 51020 h 934520"/>
                <a:gd name="connsiteX6" fmla="*/ 8697093 w 8697093"/>
                <a:gd name="connsiteY6" fmla="*/ 467260 h 934520"/>
                <a:gd name="connsiteX0" fmla="*/ 7364502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66150 w 8697093"/>
                <a:gd name="connsiteY3" fmla="*/ 0 h 934520"/>
                <a:gd name="connsiteX4" fmla="*/ 7030735 w 8697093"/>
                <a:gd name="connsiteY4" fmla="*/ 0 h 934520"/>
                <a:gd name="connsiteX5" fmla="*/ 7363423 w 8697093"/>
                <a:gd name="connsiteY5" fmla="*/ 51020 h 934520"/>
                <a:gd name="connsiteX6" fmla="*/ 8697093 w 8697093"/>
                <a:gd name="connsiteY6" fmla="*/ 467260 h 934520"/>
                <a:gd name="connsiteX0" fmla="*/ 7364502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66150 w 8697093"/>
                <a:gd name="connsiteY3" fmla="*/ 0 h 934520"/>
                <a:gd name="connsiteX4" fmla="*/ 7030735 w 8697093"/>
                <a:gd name="connsiteY4" fmla="*/ 0 h 934520"/>
                <a:gd name="connsiteX5" fmla="*/ 7363423 w 8697093"/>
                <a:gd name="connsiteY5" fmla="*/ 51020 h 934520"/>
                <a:gd name="connsiteX6" fmla="*/ 8697093 w 8697093"/>
                <a:gd name="connsiteY6" fmla="*/ 467260 h 934520"/>
                <a:gd name="connsiteX0" fmla="*/ 7364502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66150 w 8697093"/>
                <a:gd name="connsiteY3" fmla="*/ 0 h 934520"/>
                <a:gd name="connsiteX4" fmla="*/ 7030735 w 8697093"/>
                <a:gd name="connsiteY4" fmla="*/ 0 h 934520"/>
                <a:gd name="connsiteX5" fmla="*/ 7363423 w 8697093"/>
                <a:gd name="connsiteY5" fmla="*/ 51020 h 934520"/>
                <a:gd name="connsiteX6" fmla="*/ 8697093 w 8697093"/>
                <a:gd name="connsiteY6" fmla="*/ 467260 h 934520"/>
                <a:gd name="connsiteX0" fmla="*/ 7364502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68956 w 8697093"/>
                <a:gd name="connsiteY3" fmla="*/ 0 h 934520"/>
                <a:gd name="connsiteX4" fmla="*/ 7030735 w 8697093"/>
                <a:gd name="connsiteY4" fmla="*/ 0 h 934520"/>
                <a:gd name="connsiteX5" fmla="*/ 7363423 w 8697093"/>
                <a:gd name="connsiteY5" fmla="*/ 51020 h 934520"/>
                <a:gd name="connsiteX6" fmla="*/ 8697093 w 8697093"/>
                <a:gd name="connsiteY6" fmla="*/ 467260 h 934520"/>
                <a:gd name="connsiteX0" fmla="*/ 7364502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68956 w 8697093"/>
                <a:gd name="connsiteY3" fmla="*/ 0 h 934520"/>
                <a:gd name="connsiteX4" fmla="*/ 7030735 w 8697093"/>
                <a:gd name="connsiteY4" fmla="*/ 0 h 934520"/>
                <a:gd name="connsiteX5" fmla="*/ 7349370 w 8697093"/>
                <a:gd name="connsiteY5" fmla="*/ 51020 h 934520"/>
                <a:gd name="connsiteX6" fmla="*/ 8697093 w 8697093"/>
                <a:gd name="connsiteY6" fmla="*/ 467260 h 934520"/>
                <a:gd name="connsiteX0" fmla="*/ 7364502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68956 w 8697093"/>
                <a:gd name="connsiteY3" fmla="*/ 0 h 934520"/>
                <a:gd name="connsiteX4" fmla="*/ 7030735 w 8697093"/>
                <a:gd name="connsiteY4" fmla="*/ 0 h 934520"/>
                <a:gd name="connsiteX5" fmla="*/ 7349370 w 8697093"/>
                <a:gd name="connsiteY5" fmla="*/ 51020 h 934520"/>
                <a:gd name="connsiteX6" fmla="*/ 8697093 w 8697093"/>
                <a:gd name="connsiteY6" fmla="*/ 467260 h 934520"/>
                <a:gd name="connsiteX0" fmla="*/ 7364502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68956 w 8697093"/>
                <a:gd name="connsiteY3" fmla="*/ 0 h 934520"/>
                <a:gd name="connsiteX4" fmla="*/ 7030735 w 8697093"/>
                <a:gd name="connsiteY4" fmla="*/ 0 h 934520"/>
                <a:gd name="connsiteX5" fmla="*/ 7349370 w 8697093"/>
                <a:gd name="connsiteY5" fmla="*/ 51020 h 934520"/>
                <a:gd name="connsiteX6" fmla="*/ 8697093 w 8697093"/>
                <a:gd name="connsiteY6" fmla="*/ 467260 h 934520"/>
                <a:gd name="connsiteX0" fmla="*/ 7364502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68956 w 8697093"/>
                <a:gd name="connsiteY3" fmla="*/ 0 h 934520"/>
                <a:gd name="connsiteX4" fmla="*/ 7030735 w 8697093"/>
                <a:gd name="connsiteY4" fmla="*/ 0 h 934520"/>
                <a:gd name="connsiteX5" fmla="*/ 7349370 w 8697093"/>
                <a:gd name="connsiteY5" fmla="*/ 51020 h 934520"/>
                <a:gd name="connsiteX6" fmla="*/ 8697093 w 8697093"/>
                <a:gd name="connsiteY6" fmla="*/ 467260 h 934520"/>
                <a:gd name="connsiteX0" fmla="*/ 7364502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68956 w 8697093"/>
                <a:gd name="connsiteY3" fmla="*/ 0 h 934520"/>
                <a:gd name="connsiteX4" fmla="*/ 7013176 w 8697093"/>
                <a:gd name="connsiteY4" fmla="*/ 0 h 934520"/>
                <a:gd name="connsiteX5" fmla="*/ 7349370 w 8697093"/>
                <a:gd name="connsiteY5" fmla="*/ 51020 h 934520"/>
                <a:gd name="connsiteX6" fmla="*/ 8697093 w 8697093"/>
                <a:gd name="connsiteY6" fmla="*/ 467260 h 934520"/>
                <a:gd name="connsiteX0" fmla="*/ 7552167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68956 w 8697093"/>
                <a:gd name="connsiteY3" fmla="*/ 0 h 934520"/>
                <a:gd name="connsiteX4" fmla="*/ 7013176 w 8697093"/>
                <a:gd name="connsiteY4" fmla="*/ 0 h 934520"/>
                <a:gd name="connsiteX5" fmla="*/ 7349370 w 8697093"/>
                <a:gd name="connsiteY5" fmla="*/ 51020 h 934520"/>
                <a:gd name="connsiteX6" fmla="*/ 8697093 w 8697093"/>
                <a:gd name="connsiteY6" fmla="*/ 467260 h 934520"/>
                <a:gd name="connsiteX0" fmla="*/ 7552167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68956 w 8697093"/>
                <a:gd name="connsiteY3" fmla="*/ 0 h 934520"/>
                <a:gd name="connsiteX4" fmla="*/ 7013176 w 8697093"/>
                <a:gd name="connsiteY4" fmla="*/ 0 h 934520"/>
                <a:gd name="connsiteX5" fmla="*/ 7349370 w 8697093"/>
                <a:gd name="connsiteY5" fmla="*/ 51020 h 934520"/>
                <a:gd name="connsiteX6" fmla="*/ 8697093 w 8697093"/>
                <a:gd name="connsiteY6" fmla="*/ 467260 h 934520"/>
                <a:gd name="connsiteX0" fmla="*/ 7552167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68956 w 8697093"/>
                <a:gd name="connsiteY3" fmla="*/ 0 h 934520"/>
                <a:gd name="connsiteX4" fmla="*/ 7013176 w 8697093"/>
                <a:gd name="connsiteY4" fmla="*/ 0 h 934520"/>
                <a:gd name="connsiteX5" fmla="*/ 7349370 w 8697093"/>
                <a:gd name="connsiteY5" fmla="*/ 51020 h 934520"/>
                <a:gd name="connsiteX6" fmla="*/ 8697093 w 8697093"/>
                <a:gd name="connsiteY6" fmla="*/ 467260 h 934520"/>
                <a:gd name="connsiteX0" fmla="*/ 7552167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68956 w 8697093"/>
                <a:gd name="connsiteY3" fmla="*/ 0 h 934520"/>
                <a:gd name="connsiteX4" fmla="*/ 7013176 w 8697093"/>
                <a:gd name="connsiteY4" fmla="*/ 0 h 934520"/>
                <a:gd name="connsiteX5" fmla="*/ 7349370 w 8697093"/>
                <a:gd name="connsiteY5" fmla="*/ 51020 h 934520"/>
                <a:gd name="connsiteX6" fmla="*/ 8697093 w 8697093"/>
                <a:gd name="connsiteY6" fmla="*/ 467260 h 934520"/>
                <a:gd name="connsiteX0" fmla="*/ 7552167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41573 w 8697093"/>
                <a:gd name="connsiteY3" fmla="*/ 0 h 934520"/>
                <a:gd name="connsiteX4" fmla="*/ 7013176 w 8697093"/>
                <a:gd name="connsiteY4" fmla="*/ 0 h 934520"/>
                <a:gd name="connsiteX5" fmla="*/ 7349370 w 8697093"/>
                <a:gd name="connsiteY5" fmla="*/ 51020 h 934520"/>
                <a:gd name="connsiteX6" fmla="*/ 8697093 w 8697093"/>
                <a:gd name="connsiteY6" fmla="*/ 467260 h 934520"/>
                <a:gd name="connsiteX0" fmla="*/ 7552167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41573 w 8697093"/>
                <a:gd name="connsiteY3" fmla="*/ 0 h 934520"/>
                <a:gd name="connsiteX4" fmla="*/ 7013176 w 8697093"/>
                <a:gd name="connsiteY4" fmla="*/ 0 h 934520"/>
                <a:gd name="connsiteX5" fmla="*/ 7486581 w 8697093"/>
                <a:gd name="connsiteY5" fmla="*/ 51020 h 934520"/>
                <a:gd name="connsiteX6" fmla="*/ 8697093 w 8697093"/>
                <a:gd name="connsiteY6" fmla="*/ 467260 h 934520"/>
                <a:gd name="connsiteX0" fmla="*/ 7552167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41573 w 8697093"/>
                <a:gd name="connsiteY3" fmla="*/ 0 h 934520"/>
                <a:gd name="connsiteX4" fmla="*/ 7013176 w 8697093"/>
                <a:gd name="connsiteY4" fmla="*/ 0 h 934520"/>
                <a:gd name="connsiteX5" fmla="*/ 7486581 w 8697093"/>
                <a:gd name="connsiteY5" fmla="*/ 51020 h 934520"/>
                <a:gd name="connsiteX6" fmla="*/ 8697093 w 8697093"/>
                <a:gd name="connsiteY6" fmla="*/ 467260 h 934520"/>
                <a:gd name="connsiteX0" fmla="*/ 7552167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41573 w 8697093"/>
                <a:gd name="connsiteY3" fmla="*/ 0 h 934520"/>
                <a:gd name="connsiteX4" fmla="*/ 7013176 w 8697093"/>
                <a:gd name="connsiteY4" fmla="*/ 0 h 934520"/>
                <a:gd name="connsiteX5" fmla="*/ 7486581 w 8697093"/>
                <a:gd name="connsiteY5" fmla="*/ 51020 h 934520"/>
                <a:gd name="connsiteX6" fmla="*/ 8697093 w 8697093"/>
                <a:gd name="connsiteY6" fmla="*/ 467260 h 934520"/>
                <a:gd name="connsiteX0" fmla="*/ 7552167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41573 w 8697093"/>
                <a:gd name="connsiteY3" fmla="*/ 0 h 934520"/>
                <a:gd name="connsiteX4" fmla="*/ 7013176 w 8697093"/>
                <a:gd name="connsiteY4" fmla="*/ 0 h 934520"/>
                <a:gd name="connsiteX5" fmla="*/ 7486581 w 8697093"/>
                <a:gd name="connsiteY5" fmla="*/ 51020 h 934520"/>
                <a:gd name="connsiteX6" fmla="*/ 8697093 w 8697093"/>
                <a:gd name="connsiteY6" fmla="*/ 467260 h 934520"/>
                <a:gd name="connsiteX0" fmla="*/ 7552167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41573 w 8697093"/>
                <a:gd name="connsiteY3" fmla="*/ 0 h 934520"/>
                <a:gd name="connsiteX4" fmla="*/ 7184615 w 8697093"/>
                <a:gd name="connsiteY4" fmla="*/ 0 h 934520"/>
                <a:gd name="connsiteX5" fmla="*/ 7486581 w 8697093"/>
                <a:gd name="connsiteY5" fmla="*/ 51020 h 934520"/>
                <a:gd name="connsiteX6" fmla="*/ 8697093 w 8697093"/>
                <a:gd name="connsiteY6" fmla="*/ 467260 h 934520"/>
                <a:gd name="connsiteX0" fmla="*/ 7668840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41573 w 8697093"/>
                <a:gd name="connsiteY3" fmla="*/ 0 h 934520"/>
                <a:gd name="connsiteX4" fmla="*/ 7184615 w 8697093"/>
                <a:gd name="connsiteY4" fmla="*/ 0 h 934520"/>
                <a:gd name="connsiteX5" fmla="*/ 7486581 w 8697093"/>
                <a:gd name="connsiteY5" fmla="*/ 51020 h 934520"/>
                <a:gd name="connsiteX6" fmla="*/ 8697093 w 8697093"/>
                <a:gd name="connsiteY6" fmla="*/ 467260 h 934520"/>
                <a:gd name="connsiteX0" fmla="*/ 7668840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41573 w 8697093"/>
                <a:gd name="connsiteY3" fmla="*/ 0 h 934520"/>
                <a:gd name="connsiteX4" fmla="*/ 7184615 w 8697093"/>
                <a:gd name="connsiteY4" fmla="*/ 0 h 934520"/>
                <a:gd name="connsiteX5" fmla="*/ 7486581 w 8697093"/>
                <a:gd name="connsiteY5" fmla="*/ 51020 h 934520"/>
                <a:gd name="connsiteX6" fmla="*/ 8697093 w 8697093"/>
                <a:gd name="connsiteY6" fmla="*/ 467260 h 934520"/>
                <a:gd name="connsiteX0" fmla="*/ 7668840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41573 w 8697093"/>
                <a:gd name="connsiteY3" fmla="*/ 0 h 934520"/>
                <a:gd name="connsiteX4" fmla="*/ 7184615 w 8697093"/>
                <a:gd name="connsiteY4" fmla="*/ 0 h 934520"/>
                <a:gd name="connsiteX5" fmla="*/ 7486581 w 8697093"/>
                <a:gd name="connsiteY5" fmla="*/ 51020 h 934520"/>
                <a:gd name="connsiteX6" fmla="*/ 8697093 w 8697093"/>
                <a:gd name="connsiteY6" fmla="*/ 467260 h 934520"/>
                <a:gd name="connsiteX0" fmla="*/ 7668840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41573 w 8697093"/>
                <a:gd name="connsiteY3" fmla="*/ 0 h 934520"/>
                <a:gd name="connsiteX4" fmla="*/ 7184615 w 8697093"/>
                <a:gd name="connsiteY4" fmla="*/ 0 h 934520"/>
                <a:gd name="connsiteX5" fmla="*/ 7486581 w 8697093"/>
                <a:gd name="connsiteY5" fmla="*/ 51020 h 934520"/>
                <a:gd name="connsiteX6" fmla="*/ 8697093 w 8697093"/>
                <a:gd name="connsiteY6" fmla="*/ 467260 h 934520"/>
                <a:gd name="connsiteX0" fmla="*/ 7668840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44379 w 8697093"/>
                <a:gd name="connsiteY3" fmla="*/ 0 h 934520"/>
                <a:gd name="connsiteX4" fmla="*/ 7184615 w 8697093"/>
                <a:gd name="connsiteY4" fmla="*/ 0 h 934520"/>
                <a:gd name="connsiteX5" fmla="*/ 7486581 w 8697093"/>
                <a:gd name="connsiteY5" fmla="*/ 51020 h 934520"/>
                <a:gd name="connsiteX6" fmla="*/ 8697093 w 8697093"/>
                <a:gd name="connsiteY6" fmla="*/ 467260 h 934520"/>
                <a:gd name="connsiteX0" fmla="*/ 7668840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44379 w 8697093"/>
                <a:gd name="connsiteY3" fmla="*/ 0 h 934520"/>
                <a:gd name="connsiteX4" fmla="*/ 7184615 w 8697093"/>
                <a:gd name="connsiteY4" fmla="*/ 0 h 934520"/>
                <a:gd name="connsiteX5" fmla="*/ 7472518 w 8697093"/>
                <a:gd name="connsiteY5" fmla="*/ 51020 h 934520"/>
                <a:gd name="connsiteX6" fmla="*/ 8697093 w 8697093"/>
                <a:gd name="connsiteY6" fmla="*/ 467260 h 934520"/>
                <a:gd name="connsiteX0" fmla="*/ 7668840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44379 w 8697093"/>
                <a:gd name="connsiteY3" fmla="*/ 0 h 934520"/>
                <a:gd name="connsiteX4" fmla="*/ 7184615 w 8697093"/>
                <a:gd name="connsiteY4" fmla="*/ 0 h 934520"/>
                <a:gd name="connsiteX5" fmla="*/ 7472518 w 8697093"/>
                <a:gd name="connsiteY5" fmla="*/ 51020 h 934520"/>
                <a:gd name="connsiteX6" fmla="*/ 8697093 w 8697093"/>
                <a:gd name="connsiteY6" fmla="*/ 467260 h 934520"/>
                <a:gd name="connsiteX0" fmla="*/ 7668840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44379 w 8697093"/>
                <a:gd name="connsiteY3" fmla="*/ 0 h 934520"/>
                <a:gd name="connsiteX4" fmla="*/ 7184615 w 8697093"/>
                <a:gd name="connsiteY4" fmla="*/ 0 h 934520"/>
                <a:gd name="connsiteX5" fmla="*/ 7472518 w 8697093"/>
                <a:gd name="connsiteY5" fmla="*/ 51020 h 934520"/>
                <a:gd name="connsiteX6" fmla="*/ 8697093 w 8697093"/>
                <a:gd name="connsiteY6" fmla="*/ 467260 h 934520"/>
                <a:gd name="connsiteX0" fmla="*/ 7668840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44379 w 8697093"/>
                <a:gd name="connsiteY3" fmla="*/ 0 h 934520"/>
                <a:gd name="connsiteX4" fmla="*/ 7184615 w 8697093"/>
                <a:gd name="connsiteY4" fmla="*/ 0 h 934520"/>
                <a:gd name="connsiteX5" fmla="*/ 7472518 w 8697093"/>
                <a:gd name="connsiteY5" fmla="*/ 51020 h 934520"/>
                <a:gd name="connsiteX6" fmla="*/ 8697093 w 8697093"/>
                <a:gd name="connsiteY6" fmla="*/ 467260 h 934520"/>
                <a:gd name="connsiteX0" fmla="*/ 7668840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44379 w 8697093"/>
                <a:gd name="connsiteY3" fmla="*/ 0 h 934520"/>
                <a:gd name="connsiteX4" fmla="*/ 7167045 w 8697093"/>
                <a:gd name="connsiteY4" fmla="*/ 0 h 934520"/>
                <a:gd name="connsiteX5" fmla="*/ 7472518 w 8697093"/>
                <a:gd name="connsiteY5" fmla="*/ 51020 h 934520"/>
                <a:gd name="connsiteX6" fmla="*/ 8697093 w 8697093"/>
                <a:gd name="connsiteY6" fmla="*/ 467260 h 934520"/>
                <a:gd name="connsiteX0" fmla="*/ 7534696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44379 w 8697093"/>
                <a:gd name="connsiteY3" fmla="*/ 0 h 934520"/>
                <a:gd name="connsiteX4" fmla="*/ 7167045 w 8697093"/>
                <a:gd name="connsiteY4" fmla="*/ 0 h 934520"/>
                <a:gd name="connsiteX5" fmla="*/ 7472518 w 8697093"/>
                <a:gd name="connsiteY5" fmla="*/ 51020 h 934520"/>
                <a:gd name="connsiteX6" fmla="*/ 8697093 w 8697093"/>
                <a:gd name="connsiteY6" fmla="*/ 467260 h 934520"/>
                <a:gd name="connsiteX0" fmla="*/ 7534696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44379 w 8697093"/>
                <a:gd name="connsiteY3" fmla="*/ 0 h 934520"/>
                <a:gd name="connsiteX4" fmla="*/ 7167045 w 8697093"/>
                <a:gd name="connsiteY4" fmla="*/ 0 h 934520"/>
                <a:gd name="connsiteX5" fmla="*/ 7472518 w 8697093"/>
                <a:gd name="connsiteY5" fmla="*/ 51020 h 934520"/>
                <a:gd name="connsiteX6" fmla="*/ 8697093 w 8697093"/>
                <a:gd name="connsiteY6" fmla="*/ 467260 h 934520"/>
                <a:gd name="connsiteX0" fmla="*/ 7534696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44379 w 8697093"/>
                <a:gd name="connsiteY3" fmla="*/ 0 h 934520"/>
                <a:gd name="connsiteX4" fmla="*/ 7167045 w 8697093"/>
                <a:gd name="connsiteY4" fmla="*/ 0 h 934520"/>
                <a:gd name="connsiteX5" fmla="*/ 7472518 w 8697093"/>
                <a:gd name="connsiteY5" fmla="*/ 51020 h 934520"/>
                <a:gd name="connsiteX6" fmla="*/ 8697093 w 8697093"/>
                <a:gd name="connsiteY6" fmla="*/ 467260 h 934520"/>
                <a:gd name="connsiteX0" fmla="*/ 7534696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44379 w 8697093"/>
                <a:gd name="connsiteY3" fmla="*/ 0 h 934520"/>
                <a:gd name="connsiteX4" fmla="*/ 7167045 w 8697093"/>
                <a:gd name="connsiteY4" fmla="*/ 0 h 934520"/>
                <a:gd name="connsiteX5" fmla="*/ 7472518 w 8697093"/>
                <a:gd name="connsiteY5" fmla="*/ 51020 h 934520"/>
                <a:gd name="connsiteX6" fmla="*/ 8697093 w 8697093"/>
                <a:gd name="connsiteY6" fmla="*/ 467260 h 934520"/>
                <a:gd name="connsiteX0" fmla="*/ 7534696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44379 w 8697093"/>
                <a:gd name="connsiteY3" fmla="*/ 0 h 934520"/>
                <a:gd name="connsiteX4" fmla="*/ 7167045 w 8697093"/>
                <a:gd name="connsiteY4" fmla="*/ 0 h 934520"/>
                <a:gd name="connsiteX5" fmla="*/ 7472518 w 8697093"/>
                <a:gd name="connsiteY5" fmla="*/ 51020 h 934520"/>
                <a:gd name="connsiteX6" fmla="*/ 8697093 w 8697093"/>
                <a:gd name="connsiteY6" fmla="*/ 467260 h 934520"/>
                <a:gd name="connsiteX0" fmla="*/ 7534696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44379 w 8697093"/>
                <a:gd name="connsiteY3" fmla="*/ 0 h 934520"/>
                <a:gd name="connsiteX4" fmla="*/ 7167045 w 8697093"/>
                <a:gd name="connsiteY4" fmla="*/ 0 h 934520"/>
                <a:gd name="connsiteX5" fmla="*/ 7472518 w 8697093"/>
                <a:gd name="connsiteY5" fmla="*/ 51020 h 934520"/>
                <a:gd name="connsiteX6" fmla="*/ 8697093 w 8697093"/>
                <a:gd name="connsiteY6" fmla="*/ 467260 h 934520"/>
                <a:gd name="connsiteX0" fmla="*/ 7534696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44379 w 8697093"/>
                <a:gd name="connsiteY3" fmla="*/ 0 h 934520"/>
                <a:gd name="connsiteX4" fmla="*/ 7167045 w 8697093"/>
                <a:gd name="connsiteY4" fmla="*/ 0 h 934520"/>
                <a:gd name="connsiteX5" fmla="*/ 7472518 w 8697093"/>
                <a:gd name="connsiteY5" fmla="*/ 51020 h 934520"/>
                <a:gd name="connsiteX6" fmla="*/ 8697093 w 8697093"/>
                <a:gd name="connsiteY6" fmla="*/ 467260 h 934520"/>
                <a:gd name="connsiteX0" fmla="*/ 7534696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44379 w 8697093"/>
                <a:gd name="connsiteY3" fmla="*/ 0 h 934520"/>
                <a:gd name="connsiteX4" fmla="*/ 7167045 w 8697093"/>
                <a:gd name="connsiteY4" fmla="*/ 0 h 934520"/>
                <a:gd name="connsiteX5" fmla="*/ 7472518 w 8697093"/>
                <a:gd name="connsiteY5" fmla="*/ 51020 h 934520"/>
                <a:gd name="connsiteX6" fmla="*/ 8697093 w 8697093"/>
                <a:gd name="connsiteY6" fmla="*/ 467260 h 934520"/>
                <a:gd name="connsiteX0" fmla="*/ 7534696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44379 w 8697093"/>
                <a:gd name="connsiteY3" fmla="*/ 0 h 934520"/>
                <a:gd name="connsiteX4" fmla="*/ 7167045 w 8697093"/>
                <a:gd name="connsiteY4" fmla="*/ 0 h 934520"/>
                <a:gd name="connsiteX5" fmla="*/ 7472518 w 8697093"/>
                <a:gd name="connsiteY5" fmla="*/ 51020 h 934520"/>
                <a:gd name="connsiteX6" fmla="*/ 8697093 w 8697093"/>
                <a:gd name="connsiteY6" fmla="*/ 467260 h 934520"/>
                <a:gd name="connsiteX0" fmla="*/ 7534696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44379 w 8697093"/>
                <a:gd name="connsiteY3" fmla="*/ 0 h 934520"/>
                <a:gd name="connsiteX4" fmla="*/ 7167045 w 8697093"/>
                <a:gd name="connsiteY4" fmla="*/ 0 h 934520"/>
                <a:gd name="connsiteX5" fmla="*/ 7472518 w 8697093"/>
                <a:gd name="connsiteY5" fmla="*/ 51020 h 934520"/>
                <a:gd name="connsiteX6" fmla="*/ 8697093 w 8697093"/>
                <a:gd name="connsiteY6" fmla="*/ 467260 h 934520"/>
                <a:gd name="connsiteX0" fmla="*/ 7534696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44379 w 8697093"/>
                <a:gd name="connsiteY3" fmla="*/ 0 h 934520"/>
                <a:gd name="connsiteX4" fmla="*/ 7167045 w 8697093"/>
                <a:gd name="connsiteY4" fmla="*/ 0 h 934520"/>
                <a:gd name="connsiteX5" fmla="*/ 7472518 w 8697093"/>
                <a:gd name="connsiteY5" fmla="*/ 51020 h 934520"/>
                <a:gd name="connsiteX6" fmla="*/ 8697093 w 8697093"/>
                <a:gd name="connsiteY6" fmla="*/ 467260 h 934520"/>
                <a:gd name="connsiteX0" fmla="*/ 7534696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44379 w 8697093"/>
                <a:gd name="connsiteY3" fmla="*/ 0 h 934520"/>
                <a:gd name="connsiteX4" fmla="*/ 7167045 w 8697093"/>
                <a:gd name="connsiteY4" fmla="*/ 0 h 934520"/>
                <a:gd name="connsiteX5" fmla="*/ 7472518 w 8697093"/>
                <a:gd name="connsiteY5" fmla="*/ 51020 h 934520"/>
                <a:gd name="connsiteX6" fmla="*/ 8697093 w 8697093"/>
                <a:gd name="connsiteY6" fmla="*/ 467260 h 934520"/>
                <a:gd name="connsiteX0" fmla="*/ 7534696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44379 w 8697093"/>
                <a:gd name="connsiteY3" fmla="*/ 0 h 934520"/>
                <a:gd name="connsiteX4" fmla="*/ 7167045 w 8697093"/>
                <a:gd name="connsiteY4" fmla="*/ 0 h 934520"/>
                <a:gd name="connsiteX5" fmla="*/ 7472518 w 8697093"/>
                <a:gd name="connsiteY5" fmla="*/ 51020 h 934520"/>
                <a:gd name="connsiteX6" fmla="*/ 8697093 w 8697093"/>
                <a:gd name="connsiteY6" fmla="*/ 467260 h 934520"/>
                <a:gd name="connsiteX0" fmla="*/ 7534696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44379 w 8697093"/>
                <a:gd name="connsiteY3" fmla="*/ 0 h 934520"/>
                <a:gd name="connsiteX4" fmla="*/ 7167045 w 8697093"/>
                <a:gd name="connsiteY4" fmla="*/ 0 h 934520"/>
                <a:gd name="connsiteX5" fmla="*/ 7472518 w 8697093"/>
                <a:gd name="connsiteY5" fmla="*/ 51020 h 934520"/>
                <a:gd name="connsiteX6" fmla="*/ 8697093 w 8697093"/>
                <a:gd name="connsiteY6" fmla="*/ 467260 h 934520"/>
                <a:gd name="connsiteX0" fmla="*/ 7534696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44379 w 8697093"/>
                <a:gd name="connsiteY3" fmla="*/ 0 h 934520"/>
                <a:gd name="connsiteX4" fmla="*/ 7167045 w 8697093"/>
                <a:gd name="connsiteY4" fmla="*/ 0 h 934520"/>
                <a:gd name="connsiteX5" fmla="*/ 7472518 w 8697093"/>
                <a:gd name="connsiteY5" fmla="*/ 51020 h 934520"/>
                <a:gd name="connsiteX6" fmla="*/ 8697093 w 8697093"/>
                <a:gd name="connsiteY6" fmla="*/ 467260 h 934520"/>
                <a:gd name="connsiteX0" fmla="*/ 7534696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44379 w 8697093"/>
                <a:gd name="connsiteY3" fmla="*/ 0 h 934520"/>
                <a:gd name="connsiteX4" fmla="*/ 7167045 w 8697093"/>
                <a:gd name="connsiteY4" fmla="*/ 0 h 934520"/>
                <a:gd name="connsiteX5" fmla="*/ 7395231 w 8697093"/>
                <a:gd name="connsiteY5" fmla="*/ 48069 h 934520"/>
                <a:gd name="connsiteX6" fmla="*/ 8697093 w 8697093"/>
                <a:gd name="connsiteY6" fmla="*/ 467260 h 934520"/>
                <a:gd name="connsiteX0" fmla="*/ 7534696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44379 w 8697093"/>
                <a:gd name="connsiteY3" fmla="*/ 0 h 934520"/>
                <a:gd name="connsiteX4" fmla="*/ 7167045 w 8697093"/>
                <a:gd name="connsiteY4" fmla="*/ 0 h 934520"/>
                <a:gd name="connsiteX5" fmla="*/ 7395231 w 8697093"/>
                <a:gd name="connsiteY5" fmla="*/ 48069 h 934520"/>
                <a:gd name="connsiteX6" fmla="*/ 8697093 w 8697093"/>
                <a:gd name="connsiteY6" fmla="*/ 467260 h 934520"/>
                <a:gd name="connsiteX0" fmla="*/ 7534696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44379 w 8697093"/>
                <a:gd name="connsiteY3" fmla="*/ 0 h 934520"/>
                <a:gd name="connsiteX4" fmla="*/ 7167045 w 8697093"/>
                <a:gd name="connsiteY4" fmla="*/ 0 h 934520"/>
                <a:gd name="connsiteX5" fmla="*/ 7395231 w 8697093"/>
                <a:gd name="connsiteY5" fmla="*/ 48069 h 934520"/>
                <a:gd name="connsiteX6" fmla="*/ 8697093 w 8697093"/>
                <a:gd name="connsiteY6" fmla="*/ 467260 h 934520"/>
                <a:gd name="connsiteX0" fmla="*/ 7534696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44379 w 8697093"/>
                <a:gd name="connsiteY3" fmla="*/ 0 h 934520"/>
                <a:gd name="connsiteX4" fmla="*/ 7167045 w 8697093"/>
                <a:gd name="connsiteY4" fmla="*/ 0 h 934520"/>
                <a:gd name="connsiteX5" fmla="*/ 7395231 w 8697093"/>
                <a:gd name="connsiteY5" fmla="*/ 48069 h 934520"/>
                <a:gd name="connsiteX6" fmla="*/ 8697093 w 8697093"/>
                <a:gd name="connsiteY6" fmla="*/ 467260 h 934520"/>
                <a:gd name="connsiteX0" fmla="*/ 7534696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44379 w 8697093"/>
                <a:gd name="connsiteY3" fmla="*/ 0 h 934520"/>
                <a:gd name="connsiteX4" fmla="*/ 7089757 w 8697093"/>
                <a:gd name="connsiteY4" fmla="*/ 0 h 934520"/>
                <a:gd name="connsiteX5" fmla="*/ 7395231 w 8697093"/>
                <a:gd name="connsiteY5" fmla="*/ 48069 h 934520"/>
                <a:gd name="connsiteX6" fmla="*/ 8697093 w 8697093"/>
                <a:gd name="connsiteY6" fmla="*/ 467260 h 934520"/>
                <a:gd name="connsiteX0" fmla="*/ 7457408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44379 w 8697093"/>
                <a:gd name="connsiteY3" fmla="*/ 0 h 934520"/>
                <a:gd name="connsiteX4" fmla="*/ 7089757 w 8697093"/>
                <a:gd name="connsiteY4" fmla="*/ 0 h 934520"/>
                <a:gd name="connsiteX5" fmla="*/ 7395231 w 8697093"/>
                <a:gd name="connsiteY5" fmla="*/ 48069 h 934520"/>
                <a:gd name="connsiteX6" fmla="*/ 8697093 w 8697093"/>
                <a:gd name="connsiteY6" fmla="*/ 467260 h 934520"/>
                <a:gd name="connsiteX0" fmla="*/ 7457408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44379 w 8697093"/>
                <a:gd name="connsiteY3" fmla="*/ 0 h 934520"/>
                <a:gd name="connsiteX4" fmla="*/ 7089757 w 8697093"/>
                <a:gd name="connsiteY4" fmla="*/ 0 h 934520"/>
                <a:gd name="connsiteX5" fmla="*/ 7395231 w 8697093"/>
                <a:gd name="connsiteY5" fmla="*/ 48069 h 934520"/>
                <a:gd name="connsiteX6" fmla="*/ 8697093 w 8697093"/>
                <a:gd name="connsiteY6" fmla="*/ 467260 h 934520"/>
                <a:gd name="connsiteX0" fmla="*/ 7457408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44379 w 8697093"/>
                <a:gd name="connsiteY3" fmla="*/ 0 h 934520"/>
                <a:gd name="connsiteX4" fmla="*/ 7089757 w 8697093"/>
                <a:gd name="connsiteY4" fmla="*/ 0 h 934520"/>
                <a:gd name="connsiteX5" fmla="*/ 7395231 w 8697093"/>
                <a:gd name="connsiteY5" fmla="*/ 48069 h 934520"/>
                <a:gd name="connsiteX6" fmla="*/ 8697093 w 8697093"/>
                <a:gd name="connsiteY6" fmla="*/ 467260 h 934520"/>
                <a:gd name="connsiteX0" fmla="*/ 7457408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44379 w 8697093"/>
                <a:gd name="connsiteY3" fmla="*/ 0 h 934520"/>
                <a:gd name="connsiteX4" fmla="*/ 7089757 w 8697093"/>
                <a:gd name="connsiteY4" fmla="*/ 0 h 934520"/>
                <a:gd name="connsiteX5" fmla="*/ 7395231 w 8697093"/>
                <a:gd name="connsiteY5" fmla="*/ 48069 h 934520"/>
                <a:gd name="connsiteX6" fmla="*/ 8697093 w 8697093"/>
                <a:gd name="connsiteY6" fmla="*/ 467260 h 934520"/>
                <a:gd name="connsiteX0" fmla="*/ 7457408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42166 w 8697093"/>
                <a:gd name="connsiteY3" fmla="*/ 0 h 934520"/>
                <a:gd name="connsiteX4" fmla="*/ 7089757 w 8697093"/>
                <a:gd name="connsiteY4" fmla="*/ 0 h 934520"/>
                <a:gd name="connsiteX5" fmla="*/ 7395231 w 8697093"/>
                <a:gd name="connsiteY5" fmla="*/ 48069 h 934520"/>
                <a:gd name="connsiteX6" fmla="*/ 8697093 w 8697093"/>
                <a:gd name="connsiteY6" fmla="*/ 467260 h 934520"/>
                <a:gd name="connsiteX0" fmla="*/ 7457408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42166 w 8697093"/>
                <a:gd name="connsiteY3" fmla="*/ 0 h 934520"/>
                <a:gd name="connsiteX4" fmla="*/ 7089757 w 8697093"/>
                <a:gd name="connsiteY4" fmla="*/ 0 h 934520"/>
                <a:gd name="connsiteX5" fmla="*/ 7407023 w 8697093"/>
                <a:gd name="connsiteY5" fmla="*/ 48069 h 934520"/>
                <a:gd name="connsiteX6" fmla="*/ 8697093 w 8697093"/>
                <a:gd name="connsiteY6" fmla="*/ 467260 h 934520"/>
                <a:gd name="connsiteX0" fmla="*/ 7457408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42166 w 8697093"/>
                <a:gd name="connsiteY3" fmla="*/ 0 h 934520"/>
                <a:gd name="connsiteX4" fmla="*/ 7089757 w 8697093"/>
                <a:gd name="connsiteY4" fmla="*/ 0 h 934520"/>
                <a:gd name="connsiteX5" fmla="*/ 7407023 w 8697093"/>
                <a:gd name="connsiteY5" fmla="*/ 48069 h 934520"/>
                <a:gd name="connsiteX6" fmla="*/ 8697093 w 8697093"/>
                <a:gd name="connsiteY6" fmla="*/ 467260 h 934520"/>
                <a:gd name="connsiteX0" fmla="*/ 7457408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42166 w 8697093"/>
                <a:gd name="connsiteY3" fmla="*/ 0 h 934520"/>
                <a:gd name="connsiteX4" fmla="*/ 7089757 w 8697093"/>
                <a:gd name="connsiteY4" fmla="*/ 0 h 934520"/>
                <a:gd name="connsiteX5" fmla="*/ 7407023 w 8697093"/>
                <a:gd name="connsiteY5" fmla="*/ 48069 h 934520"/>
                <a:gd name="connsiteX6" fmla="*/ 8697093 w 8697093"/>
                <a:gd name="connsiteY6" fmla="*/ 467260 h 934520"/>
                <a:gd name="connsiteX0" fmla="*/ 7457408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42166 w 8697093"/>
                <a:gd name="connsiteY3" fmla="*/ 0 h 934520"/>
                <a:gd name="connsiteX4" fmla="*/ 7089757 w 8697093"/>
                <a:gd name="connsiteY4" fmla="*/ 0 h 934520"/>
                <a:gd name="connsiteX5" fmla="*/ 7407023 w 8697093"/>
                <a:gd name="connsiteY5" fmla="*/ 48069 h 934520"/>
                <a:gd name="connsiteX6" fmla="*/ 8697093 w 8697093"/>
                <a:gd name="connsiteY6" fmla="*/ 467260 h 934520"/>
                <a:gd name="connsiteX0" fmla="*/ 7457408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42166 w 8697093"/>
                <a:gd name="connsiteY3" fmla="*/ 0 h 934520"/>
                <a:gd name="connsiteX4" fmla="*/ 7104316 w 8697093"/>
                <a:gd name="connsiteY4" fmla="*/ 0 h 934520"/>
                <a:gd name="connsiteX5" fmla="*/ 7407023 w 8697093"/>
                <a:gd name="connsiteY5" fmla="*/ 48069 h 934520"/>
                <a:gd name="connsiteX6" fmla="*/ 8697093 w 8697093"/>
                <a:gd name="connsiteY6" fmla="*/ 467260 h 934520"/>
                <a:gd name="connsiteX0" fmla="*/ 7468646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42166 w 8697093"/>
                <a:gd name="connsiteY3" fmla="*/ 0 h 934520"/>
                <a:gd name="connsiteX4" fmla="*/ 7104316 w 8697093"/>
                <a:gd name="connsiteY4" fmla="*/ 0 h 934520"/>
                <a:gd name="connsiteX5" fmla="*/ 7407023 w 8697093"/>
                <a:gd name="connsiteY5" fmla="*/ 48069 h 934520"/>
                <a:gd name="connsiteX6" fmla="*/ 8697093 w 8697093"/>
                <a:gd name="connsiteY6" fmla="*/ 467260 h 934520"/>
                <a:gd name="connsiteX0" fmla="*/ 7468646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42166 w 8697093"/>
                <a:gd name="connsiteY3" fmla="*/ 0 h 934520"/>
                <a:gd name="connsiteX4" fmla="*/ 7104316 w 8697093"/>
                <a:gd name="connsiteY4" fmla="*/ 0 h 934520"/>
                <a:gd name="connsiteX5" fmla="*/ 7407023 w 8697093"/>
                <a:gd name="connsiteY5" fmla="*/ 48069 h 934520"/>
                <a:gd name="connsiteX6" fmla="*/ 8697093 w 8697093"/>
                <a:gd name="connsiteY6" fmla="*/ 467260 h 934520"/>
                <a:gd name="connsiteX0" fmla="*/ 7468646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42166 w 8697093"/>
                <a:gd name="connsiteY3" fmla="*/ 0 h 934520"/>
                <a:gd name="connsiteX4" fmla="*/ 7104316 w 8697093"/>
                <a:gd name="connsiteY4" fmla="*/ 0 h 934520"/>
                <a:gd name="connsiteX5" fmla="*/ 7407023 w 8697093"/>
                <a:gd name="connsiteY5" fmla="*/ 48069 h 934520"/>
                <a:gd name="connsiteX6" fmla="*/ 8697093 w 8697093"/>
                <a:gd name="connsiteY6" fmla="*/ 467260 h 934520"/>
                <a:gd name="connsiteX0" fmla="*/ 7468646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42166 w 8697093"/>
                <a:gd name="connsiteY3" fmla="*/ 0 h 934520"/>
                <a:gd name="connsiteX4" fmla="*/ 7104316 w 8697093"/>
                <a:gd name="connsiteY4" fmla="*/ 0 h 934520"/>
                <a:gd name="connsiteX5" fmla="*/ 7407023 w 8697093"/>
                <a:gd name="connsiteY5" fmla="*/ 48069 h 934520"/>
                <a:gd name="connsiteX6" fmla="*/ 8697093 w 8697093"/>
                <a:gd name="connsiteY6" fmla="*/ 467260 h 934520"/>
                <a:gd name="connsiteX0" fmla="*/ 7468646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42165 w 8697093"/>
                <a:gd name="connsiteY3" fmla="*/ 0 h 934520"/>
                <a:gd name="connsiteX4" fmla="*/ 7104316 w 8697093"/>
                <a:gd name="connsiteY4" fmla="*/ 0 h 934520"/>
                <a:gd name="connsiteX5" fmla="*/ 7407023 w 8697093"/>
                <a:gd name="connsiteY5" fmla="*/ 48069 h 934520"/>
                <a:gd name="connsiteX6" fmla="*/ 8697093 w 8697093"/>
                <a:gd name="connsiteY6" fmla="*/ 467260 h 934520"/>
                <a:gd name="connsiteX0" fmla="*/ 7468646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42165 w 8697093"/>
                <a:gd name="connsiteY3" fmla="*/ 0 h 934520"/>
                <a:gd name="connsiteX4" fmla="*/ 7104316 w 8697093"/>
                <a:gd name="connsiteY4" fmla="*/ 0 h 934520"/>
                <a:gd name="connsiteX5" fmla="*/ 7407024 w 8697093"/>
                <a:gd name="connsiteY5" fmla="*/ 48069 h 934520"/>
                <a:gd name="connsiteX6" fmla="*/ 8697093 w 8697093"/>
                <a:gd name="connsiteY6" fmla="*/ 467260 h 934520"/>
                <a:gd name="connsiteX0" fmla="*/ 7468646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42165 w 8697093"/>
                <a:gd name="connsiteY3" fmla="*/ 0 h 934520"/>
                <a:gd name="connsiteX4" fmla="*/ 7104316 w 8697093"/>
                <a:gd name="connsiteY4" fmla="*/ 0 h 934520"/>
                <a:gd name="connsiteX5" fmla="*/ 7407024 w 8697093"/>
                <a:gd name="connsiteY5" fmla="*/ 48069 h 934520"/>
                <a:gd name="connsiteX6" fmla="*/ 8697093 w 8697093"/>
                <a:gd name="connsiteY6" fmla="*/ 467260 h 934520"/>
                <a:gd name="connsiteX0" fmla="*/ 7468646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42165 w 8697093"/>
                <a:gd name="connsiteY3" fmla="*/ 0 h 934520"/>
                <a:gd name="connsiteX4" fmla="*/ 7104316 w 8697093"/>
                <a:gd name="connsiteY4" fmla="*/ 0 h 934520"/>
                <a:gd name="connsiteX5" fmla="*/ 7407024 w 8697093"/>
                <a:gd name="connsiteY5" fmla="*/ 48069 h 934520"/>
                <a:gd name="connsiteX6" fmla="*/ 8697093 w 8697093"/>
                <a:gd name="connsiteY6" fmla="*/ 467260 h 934520"/>
                <a:gd name="connsiteX0" fmla="*/ 7468646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42165 w 8697093"/>
                <a:gd name="connsiteY3" fmla="*/ 0 h 934520"/>
                <a:gd name="connsiteX4" fmla="*/ 7104316 w 8697093"/>
                <a:gd name="connsiteY4" fmla="*/ 0 h 934520"/>
                <a:gd name="connsiteX5" fmla="*/ 7407024 w 8697093"/>
                <a:gd name="connsiteY5" fmla="*/ 48069 h 934520"/>
                <a:gd name="connsiteX6" fmla="*/ 8697093 w 8697093"/>
                <a:gd name="connsiteY6" fmla="*/ 467260 h 934520"/>
                <a:gd name="connsiteX0" fmla="*/ 7468646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42165 w 8697093"/>
                <a:gd name="connsiteY3" fmla="*/ 0 h 934520"/>
                <a:gd name="connsiteX4" fmla="*/ 7104318 w 8697093"/>
                <a:gd name="connsiteY4" fmla="*/ 0 h 934520"/>
                <a:gd name="connsiteX5" fmla="*/ 7407024 w 8697093"/>
                <a:gd name="connsiteY5" fmla="*/ 48069 h 934520"/>
                <a:gd name="connsiteX6" fmla="*/ 8697093 w 8697093"/>
                <a:gd name="connsiteY6" fmla="*/ 467260 h 934520"/>
                <a:gd name="connsiteX0" fmla="*/ 7468648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42165 w 8697093"/>
                <a:gd name="connsiteY3" fmla="*/ 0 h 934520"/>
                <a:gd name="connsiteX4" fmla="*/ 7104318 w 8697093"/>
                <a:gd name="connsiteY4" fmla="*/ 0 h 934520"/>
                <a:gd name="connsiteX5" fmla="*/ 7407024 w 8697093"/>
                <a:gd name="connsiteY5" fmla="*/ 48069 h 934520"/>
                <a:gd name="connsiteX6" fmla="*/ 8697093 w 8697093"/>
                <a:gd name="connsiteY6" fmla="*/ 467260 h 934520"/>
                <a:gd name="connsiteX0" fmla="*/ 7468648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42165 w 8697093"/>
                <a:gd name="connsiteY3" fmla="*/ 0 h 934520"/>
                <a:gd name="connsiteX4" fmla="*/ 7104318 w 8697093"/>
                <a:gd name="connsiteY4" fmla="*/ 0 h 934520"/>
                <a:gd name="connsiteX5" fmla="*/ 7407024 w 8697093"/>
                <a:gd name="connsiteY5" fmla="*/ 48069 h 934520"/>
                <a:gd name="connsiteX6" fmla="*/ 8697093 w 8697093"/>
                <a:gd name="connsiteY6" fmla="*/ 467260 h 934520"/>
                <a:gd name="connsiteX0" fmla="*/ 7468648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42165 w 8697093"/>
                <a:gd name="connsiteY3" fmla="*/ 0 h 934520"/>
                <a:gd name="connsiteX4" fmla="*/ 7104318 w 8697093"/>
                <a:gd name="connsiteY4" fmla="*/ 0 h 934520"/>
                <a:gd name="connsiteX5" fmla="*/ 7407024 w 8697093"/>
                <a:gd name="connsiteY5" fmla="*/ 48069 h 934520"/>
                <a:gd name="connsiteX6" fmla="*/ 8697093 w 8697093"/>
                <a:gd name="connsiteY6" fmla="*/ 467260 h 934520"/>
                <a:gd name="connsiteX0" fmla="*/ 7468648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42165 w 8697093"/>
                <a:gd name="connsiteY3" fmla="*/ 0 h 934520"/>
                <a:gd name="connsiteX4" fmla="*/ 7104318 w 8697093"/>
                <a:gd name="connsiteY4" fmla="*/ 0 h 934520"/>
                <a:gd name="connsiteX5" fmla="*/ 7407024 w 8697093"/>
                <a:gd name="connsiteY5" fmla="*/ 48069 h 934520"/>
                <a:gd name="connsiteX6" fmla="*/ 8697093 w 8697093"/>
                <a:gd name="connsiteY6" fmla="*/ 467260 h 934520"/>
                <a:gd name="connsiteX0" fmla="*/ 7468648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72312 w 8697093"/>
                <a:gd name="connsiteY3" fmla="*/ 0 h 934520"/>
                <a:gd name="connsiteX4" fmla="*/ 7104318 w 8697093"/>
                <a:gd name="connsiteY4" fmla="*/ 0 h 934520"/>
                <a:gd name="connsiteX5" fmla="*/ 7407024 w 8697093"/>
                <a:gd name="connsiteY5" fmla="*/ 48069 h 934520"/>
                <a:gd name="connsiteX6" fmla="*/ 8697093 w 8697093"/>
                <a:gd name="connsiteY6" fmla="*/ 467260 h 934520"/>
                <a:gd name="connsiteX0" fmla="*/ 7468648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72312 w 8697093"/>
                <a:gd name="connsiteY3" fmla="*/ 0 h 934520"/>
                <a:gd name="connsiteX4" fmla="*/ 7104318 w 8697093"/>
                <a:gd name="connsiteY4" fmla="*/ 0 h 934520"/>
                <a:gd name="connsiteX5" fmla="*/ 7246427 w 8697093"/>
                <a:gd name="connsiteY5" fmla="*/ 48069 h 934520"/>
                <a:gd name="connsiteX6" fmla="*/ 8697093 w 8697093"/>
                <a:gd name="connsiteY6" fmla="*/ 467260 h 934520"/>
                <a:gd name="connsiteX0" fmla="*/ 7468648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72312 w 8697093"/>
                <a:gd name="connsiteY3" fmla="*/ 0 h 934520"/>
                <a:gd name="connsiteX4" fmla="*/ 7104318 w 8697093"/>
                <a:gd name="connsiteY4" fmla="*/ 0 h 934520"/>
                <a:gd name="connsiteX5" fmla="*/ 7246427 w 8697093"/>
                <a:gd name="connsiteY5" fmla="*/ 48069 h 934520"/>
                <a:gd name="connsiteX6" fmla="*/ 8697093 w 8697093"/>
                <a:gd name="connsiteY6" fmla="*/ 467260 h 934520"/>
                <a:gd name="connsiteX0" fmla="*/ 7468648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72312 w 8697093"/>
                <a:gd name="connsiteY3" fmla="*/ 0 h 934520"/>
                <a:gd name="connsiteX4" fmla="*/ 7104318 w 8697093"/>
                <a:gd name="connsiteY4" fmla="*/ 0 h 934520"/>
                <a:gd name="connsiteX5" fmla="*/ 7246427 w 8697093"/>
                <a:gd name="connsiteY5" fmla="*/ 48069 h 934520"/>
                <a:gd name="connsiteX6" fmla="*/ 8697093 w 8697093"/>
                <a:gd name="connsiteY6" fmla="*/ 467260 h 934520"/>
                <a:gd name="connsiteX0" fmla="*/ 7468648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72312 w 8697093"/>
                <a:gd name="connsiteY3" fmla="*/ 0 h 934520"/>
                <a:gd name="connsiteX4" fmla="*/ 7104318 w 8697093"/>
                <a:gd name="connsiteY4" fmla="*/ 0 h 934520"/>
                <a:gd name="connsiteX5" fmla="*/ 7246427 w 8697093"/>
                <a:gd name="connsiteY5" fmla="*/ 48069 h 934520"/>
                <a:gd name="connsiteX6" fmla="*/ 8697093 w 8697093"/>
                <a:gd name="connsiteY6" fmla="*/ 467260 h 934520"/>
                <a:gd name="connsiteX0" fmla="*/ 7468648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72312 w 8697093"/>
                <a:gd name="connsiteY3" fmla="*/ 0 h 934520"/>
                <a:gd name="connsiteX4" fmla="*/ 6906037 w 8697093"/>
                <a:gd name="connsiteY4" fmla="*/ 0 h 934520"/>
                <a:gd name="connsiteX5" fmla="*/ 7246427 w 8697093"/>
                <a:gd name="connsiteY5" fmla="*/ 48069 h 934520"/>
                <a:gd name="connsiteX6" fmla="*/ 8697093 w 8697093"/>
                <a:gd name="connsiteY6" fmla="*/ 467260 h 934520"/>
                <a:gd name="connsiteX0" fmla="*/ 7315588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72312 w 8697093"/>
                <a:gd name="connsiteY3" fmla="*/ 0 h 934520"/>
                <a:gd name="connsiteX4" fmla="*/ 6906037 w 8697093"/>
                <a:gd name="connsiteY4" fmla="*/ 0 h 934520"/>
                <a:gd name="connsiteX5" fmla="*/ 7246427 w 8697093"/>
                <a:gd name="connsiteY5" fmla="*/ 48069 h 934520"/>
                <a:gd name="connsiteX6" fmla="*/ 8697093 w 8697093"/>
                <a:gd name="connsiteY6" fmla="*/ 467260 h 934520"/>
                <a:gd name="connsiteX0" fmla="*/ 7315588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72312 w 8697093"/>
                <a:gd name="connsiteY3" fmla="*/ 0 h 934520"/>
                <a:gd name="connsiteX4" fmla="*/ 6906037 w 8697093"/>
                <a:gd name="connsiteY4" fmla="*/ 0 h 934520"/>
                <a:gd name="connsiteX5" fmla="*/ 7246427 w 8697093"/>
                <a:gd name="connsiteY5" fmla="*/ 48069 h 934520"/>
                <a:gd name="connsiteX6" fmla="*/ 8697093 w 8697093"/>
                <a:gd name="connsiteY6" fmla="*/ 467260 h 934520"/>
                <a:gd name="connsiteX0" fmla="*/ 7315588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72312 w 8697093"/>
                <a:gd name="connsiteY3" fmla="*/ 0 h 934520"/>
                <a:gd name="connsiteX4" fmla="*/ 6906037 w 8697093"/>
                <a:gd name="connsiteY4" fmla="*/ 0 h 934520"/>
                <a:gd name="connsiteX5" fmla="*/ 7246427 w 8697093"/>
                <a:gd name="connsiteY5" fmla="*/ 48069 h 934520"/>
                <a:gd name="connsiteX6" fmla="*/ 8697093 w 8697093"/>
                <a:gd name="connsiteY6" fmla="*/ 467260 h 934520"/>
                <a:gd name="connsiteX0" fmla="*/ 7315588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72312 w 8697093"/>
                <a:gd name="connsiteY3" fmla="*/ 0 h 934520"/>
                <a:gd name="connsiteX4" fmla="*/ 6906037 w 8697093"/>
                <a:gd name="connsiteY4" fmla="*/ 0 h 934520"/>
                <a:gd name="connsiteX5" fmla="*/ 7246427 w 8697093"/>
                <a:gd name="connsiteY5" fmla="*/ 48069 h 934520"/>
                <a:gd name="connsiteX6" fmla="*/ 8697093 w 8697093"/>
                <a:gd name="connsiteY6" fmla="*/ 467260 h 934520"/>
                <a:gd name="connsiteX0" fmla="*/ 7315588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42166 w 8697093"/>
                <a:gd name="connsiteY3" fmla="*/ 0 h 934520"/>
                <a:gd name="connsiteX4" fmla="*/ 6906037 w 8697093"/>
                <a:gd name="connsiteY4" fmla="*/ 0 h 934520"/>
                <a:gd name="connsiteX5" fmla="*/ 7246427 w 8697093"/>
                <a:gd name="connsiteY5" fmla="*/ 48069 h 934520"/>
                <a:gd name="connsiteX6" fmla="*/ 8697093 w 8697093"/>
                <a:gd name="connsiteY6" fmla="*/ 467260 h 934520"/>
                <a:gd name="connsiteX0" fmla="*/ 7315588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42166 w 8697093"/>
                <a:gd name="connsiteY3" fmla="*/ 0 h 934520"/>
                <a:gd name="connsiteX4" fmla="*/ 6906037 w 8697093"/>
                <a:gd name="connsiteY4" fmla="*/ 0 h 934520"/>
                <a:gd name="connsiteX5" fmla="*/ 7407023 w 8697093"/>
                <a:gd name="connsiteY5" fmla="*/ 48069 h 934520"/>
                <a:gd name="connsiteX6" fmla="*/ 8697093 w 8697093"/>
                <a:gd name="connsiteY6" fmla="*/ 467260 h 934520"/>
                <a:gd name="connsiteX0" fmla="*/ 7315588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42166 w 8697093"/>
                <a:gd name="connsiteY3" fmla="*/ 0 h 934520"/>
                <a:gd name="connsiteX4" fmla="*/ 6906037 w 8697093"/>
                <a:gd name="connsiteY4" fmla="*/ 0 h 934520"/>
                <a:gd name="connsiteX5" fmla="*/ 7407023 w 8697093"/>
                <a:gd name="connsiteY5" fmla="*/ 48069 h 934520"/>
                <a:gd name="connsiteX6" fmla="*/ 8697093 w 8697093"/>
                <a:gd name="connsiteY6" fmla="*/ 467260 h 934520"/>
                <a:gd name="connsiteX0" fmla="*/ 7315588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42166 w 8697093"/>
                <a:gd name="connsiteY3" fmla="*/ 0 h 934520"/>
                <a:gd name="connsiteX4" fmla="*/ 6906037 w 8697093"/>
                <a:gd name="connsiteY4" fmla="*/ 0 h 934520"/>
                <a:gd name="connsiteX5" fmla="*/ 7407023 w 8697093"/>
                <a:gd name="connsiteY5" fmla="*/ 48069 h 934520"/>
                <a:gd name="connsiteX6" fmla="*/ 8697093 w 8697093"/>
                <a:gd name="connsiteY6" fmla="*/ 467260 h 934520"/>
                <a:gd name="connsiteX0" fmla="*/ 7315588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42166 w 8697093"/>
                <a:gd name="connsiteY3" fmla="*/ 0 h 934520"/>
                <a:gd name="connsiteX4" fmla="*/ 6906037 w 8697093"/>
                <a:gd name="connsiteY4" fmla="*/ 0 h 934520"/>
                <a:gd name="connsiteX5" fmla="*/ 7407023 w 8697093"/>
                <a:gd name="connsiteY5" fmla="*/ 48069 h 934520"/>
                <a:gd name="connsiteX6" fmla="*/ 8697093 w 8697093"/>
                <a:gd name="connsiteY6" fmla="*/ 467260 h 934520"/>
                <a:gd name="connsiteX0" fmla="*/ 7315588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42166 w 8697093"/>
                <a:gd name="connsiteY3" fmla="*/ 0 h 934520"/>
                <a:gd name="connsiteX4" fmla="*/ 7104316 w 8697093"/>
                <a:gd name="connsiteY4" fmla="*/ 0 h 934520"/>
                <a:gd name="connsiteX5" fmla="*/ 7407023 w 8697093"/>
                <a:gd name="connsiteY5" fmla="*/ 48069 h 934520"/>
                <a:gd name="connsiteX6" fmla="*/ 8697093 w 8697093"/>
                <a:gd name="connsiteY6" fmla="*/ 467260 h 934520"/>
                <a:gd name="connsiteX0" fmla="*/ 7468646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42166 w 8697093"/>
                <a:gd name="connsiteY3" fmla="*/ 0 h 934520"/>
                <a:gd name="connsiteX4" fmla="*/ 7104316 w 8697093"/>
                <a:gd name="connsiteY4" fmla="*/ 0 h 934520"/>
                <a:gd name="connsiteX5" fmla="*/ 7407023 w 8697093"/>
                <a:gd name="connsiteY5" fmla="*/ 48069 h 934520"/>
                <a:gd name="connsiteX6" fmla="*/ 8697093 w 8697093"/>
                <a:gd name="connsiteY6" fmla="*/ 467260 h 934520"/>
                <a:gd name="connsiteX0" fmla="*/ 7468646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42166 w 8697093"/>
                <a:gd name="connsiteY3" fmla="*/ 0 h 934520"/>
                <a:gd name="connsiteX4" fmla="*/ 7104316 w 8697093"/>
                <a:gd name="connsiteY4" fmla="*/ 0 h 934520"/>
                <a:gd name="connsiteX5" fmla="*/ 7407023 w 8697093"/>
                <a:gd name="connsiteY5" fmla="*/ 48069 h 934520"/>
                <a:gd name="connsiteX6" fmla="*/ 8697093 w 8697093"/>
                <a:gd name="connsiteY6" fmla="*/ 467260 h 934520"/>
                <a:gd name="connsiteX0" fmla="*/ 7468646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42166 w 8697093"/>
                <a:gd name="connsiteY3" fmla="*/ 0 h 934520"/>
                <a:gd name="connsiteX4" fmla="*/ 7104316 w 8697093"/>
                <a:gd name="connsiteY4" fmla="*/ 0 h 934520"/>
                <a:gd name="connsiteX5" fmla="*/ 7407023 w 8697093"/>
                <a:gd name="connsiteY5" fmla="*/ 48069 h 934520"/>
                <a:gd name="connsiteX6" fmla="*/ 8697093 w 8697093"/>
                <a:gd name="connsiteY6" fmla="*/ 467260 h 934520"/>
                <a:gd name="connsiteX0" fmla="*/ 7468646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42166 w 8697093"/>
                <a:gd name="connsiteY3" fmla="*/ 0 h 934520"/>
                <a:gd name="connsiteX4" fmla="*/ 7104316 w 8697093"/>
                <a:gd name="connsiteY4" fmla="*/ 0 h 934520"/>
                <a:gd name="connsiteX5" fmla="*/ 7407023 w 8697093"/>
                <a:gd name="connsiteY5" fmla="*/ 48069 h 934520"/>
                <a:gd name="connsiteX6" fmla="*/ 8697093 w 8697093"/>
                <a:gd name="connsiteY6" fmla="*/ 467260 h 934520"/>
                <a:gd name="connsiteX0" fmla="*/ 7468646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91598 w 8697093"/>
                <a:gd name="connsiteY3" fmla="*/ 0 h 934520"/>
                <a:gd name="connsiteX4" fmla="*/ 7104316 w 8697093"/>
                <a:gd name="connsiteY4" fmla="*/ 0 h 934520"/>
                <a:gd name="connsiteX5" fmla="*/ 7407023 w 8697093"/>
                <a:gd name="connsiteY5" fmla="*/ 48069 h 934520"/>
                <a:gd name="connsiteX6" fmla="*/ 8697093 w 8697093"/>
                <a:gd name="connsiteY6" fmla="*/ 467260 h 934520"/>
                <a:gd name="connsiteX0" fmla="*/ 7468646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91598 w 8697093"/>
                <a:gd name="connsiteY3" fmla="*/ 0 h 934520"/>
                <a:gd name="connsiteX4" fmla="*/ 7104316 w 8697093"/>
                <a:gd name="connsiteY4" fmla="*/ 0 h 934520"/>
                <a:gd name="connsiteX5" fmla="*/ 7143686 w 8697093"/>
                <a:gd name="connsiteY5" fmla="*/ 48069 h 934520"/>
                <a:gd name="connsiteX6" fmla="*/ 8697093 w 8697093"/>
                <a:gd name="connsiteY6" fmla="*/ 467260 h 934520"/>
                <a:gd name="connsiteX0" fmla="*/ 7468646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91598 w 8697093"/>
                <a:gd name="connsiteY3" fmla="*/ 0 h 934520"/>
                <a:gd name="connsiteX4" fmla="*/ 7104316 w 8697093"/>
                <a:gd name="connsiteY4" fmla="*/ 0 h 934520"/>
                <a:gd name="connsiteX5" fmla="*/ 7143686 w 8697093"/>
                <a:gd name="connsiteY5" fmla="*/ 48069 h 934520"/>
                <a:gd name="connsiteX6" fmla="*/ 8697093 w 8697093"/>
                <a:gd name="connsiteY6" fmla="*/ 467260 h 934520"/>
                <a:gd name="connsiteX0" fmla="*/ 7468646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91598 w 8697093"/>
                <a:gd name="connsiteY3" fmla="*/ 0 h 934520"/>
                <a:gd name="connsiteX4" fmla="*/ 7104316 w 8697093"/>
                <a:gd name="connsiteY4" fmla="*/ 0 h 934520"/>
                <a:gd name="connsiteX5" fmla="*/ 7143686 w 8697093"/>
                <a:gd name="connsiteY5" fmla="*/ 48069 h 934520"/>
                <a:gd name="connsiteX6" fmla="*/ 8697093 w 8697093"/>
                <a:gd name="connsiteY6" fmla="*/ 467260 h 934520"/>
                <a:gd name="connsiteX0" fmla="*/ 7468646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91598 w 8697093"/>
                <a:gd name="connsiteY3" fmla="*/ 0 h 934520"/>
                <a:gd name="connsiteX4" fmla="*/ 7104316 w 8697093"/>
                <a:gd name="connsiteY4" fmla="*/ 0 h 934520"/>
                <a:gd name="connsiteX5" fmla="*/ 7143686 w 8697093"/>
                <a:gd name="connsiteY5" fmla="*/ 48069 h 934520"/>
                <a:gd name="connsiteX6" fmla="*/ 8697093 w 8697093"/>
                <a:gd name="connsiteY6" fmla="*/ 467260 h 934520"/>
                <a:gd name="connsiteX0" fmla="*/ 7468646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91598 w 8697093"/>
                <a:gd name="connsiteY3" fmla="*/ 0 h 934520"/>
                <a:gd name="connsiteX4" fmla="*/ 6779189 w 8697093"/>
                <a:gd name="connsiteY4" fmla="*/ 0 h 934520"/>
                <a:gd name="connsiteX5" fmla="*/ 7143686 w 8697093"/>
                <a:gd name="connsiteY5" fmla="*/ 48069 h 934520"/>
                <a:gd name="connsiteX6" fmla="*/ 8697093 w 8697093"/>
                <a:gd name="connsiteY6" fmla="*/ 467260 h 934520"/>
                <a:gd name="connsiteX0" fmla="*/ 7217665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91598 w 8697093"/>
                <a:gd name="connsiteY3" fmla="*/ 0 h 934520"/>
                <a:gd name="connsiteX4" fmla="*/ 6779189 w 8697093"/>
                <a:gd name="connsiteY4" fmla="*/ 0 h 934520"/>
                <a:gd name="connsiteX5" fmla="*/ 7143686 w 8697093"/>
                <a:gd name="connsiteY5" fmla="*/ 48069 h 934520"/>
                <a:gd name="connsiteX6" fmla="*/ 8697093 w 8697093"/>
                <a:gd name="connsiteY6" fmla="*/ 467260 h 934520"/>
                <a:gd name="connsiteX0" fmla="*/ 7217665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91598 w 8697093"/>
                <a:gd name="connsiteY3" fmla="*/ 0 h 934520"/>
                <a:gd name="connsiteX4" fmla="*/ 6779189 w 8697093"/>
                <a:gd name="connsiteY4" fmla="*/ 0 h 934520"/>
                <a:gd name="connsiteX5" fmla="*/ 7143686 w 8697093"/>
                <a:gd name="connsiteY5" fmla="*/ 48069 h 934520"/>
                <a:gd name="connsiteX6" fmla="*/ 8697093 w 8697093"/>
                <a:gd name="connsiteY6" fmla="*/ 467260 h 934520"/>
                <a:gd name="connsiteX0" fmla="*/ 7217665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91598 w 8697093"/>
                <a:gd name="connsiteY3" fmla="*/ 0 h 934520"/>
                <a:gd name="connsiteX4" fmla="*/ 6779189 w 8697093"/>
                <a:gd name="connsiteY4" fmla="*/ 0 h 934520"/>
                <a:gd name="connsiteX5" fmla="*/ 7143686 w 8697093"/>
                <a:gd name="connsiteY5" fmla="*/ 48069 h 934520"/>
                <a:gd name="connsiteX6" fmla="*/ 8697093 w 8697093"/>
                <a:gd name="connsiteY6" fmla="*/ 467260 h 934520"/>
                <a:gd name="connsiteX0" fmla="*/ 7217665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91598 w 8697093"/>
                <a:gd name="connsiteY3" fmla="*/ 0 h 934520"/>
                <a:gd name="connsiteX4" fmla="*/ 6779189 w 8697093"/>
                <a:gd name="connsiteY4" fmla="*/ 0 h 934520"/>
                <a:gd name="connsiteX5" fmla="*/ 7143686 w 8697093"/>
                <a:gd name="connsiteY5" fmla="*/ 48069 h 934520"/>
                <a:gd name="connsiteX6" fmla="*/ 8697093 w 8697093"/>
                <a:gd name="connsiteY6" fmla="*/ 467260 h 934520"/>
                <a:gd name="connsiteX0" fmla="*/ 7217665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42165 w 8697093"/>
                <a:gd name="connsiteY3" fmla="*/ 0 h 934520"/>
                <a:gd name="connsiteX4" fmla="*/ 6779189 w 8697093"/>
                <a:gd name="connsiteY4" fmla="*/ 0 h 934520"/>
                <a:gd name="connsiteX5" fmla="*/ 7143686 w 8697093"/>
                <a:gd name="connsiteY5" fmla="*/ 48069 h 934520"/>
                <a:gd name="connsiteX6" fmla="*/ 8697093 w 8697093"/>
                <a:gd name="connsiteY6" fmla="*/ 467260 h 934520"/>
                <a:gd name="connsiteX0" fmla="*/ 7217665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42165 w 8697093"/>
                <a:gd name="connsiteY3" fmla="*/ 0 h 934520"/>
                <a:gd name="connsiteX4" fmla="*/ 6779189 w 8697093"/>
                <a:gd name="connsiteY4" fmla="*/ 0 h 934520"/>
                <a:gd name="connsiteX5" fmla="*/ 7407024 w 8697093"/>
                <a:gd name="connsiteY5" fmla="*/ 48069 h 934520"/>
                <a:gd name="connsiteX6" fmla="*/ 8697093 w 8697093"/>
                <a:gd name="connsiteY6" fmla="*/ 467260 h 934520"/>
                <a:gd name="connsiteX0" fmla="*/ 7217665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42165 w 8697093"/>
                <a:gd name="connsiteY3" fmla="*/ 0 h 934520"/>
                <a:gd name="connsiteX4" fmla="*/ 6779189 w 8697093"/>
                <a:gd name="connsiteY4" fmla="*/ 0 h 934520"/>
                <a:gd name="connsiteX5" fmla="*/ 7407024 w 8697093"/>
                <a:gd name="connsiteY5" fmla="*/ 48069 h 934520"/>
                <a:gd name="connsiteX6" fmla="*/ 8697093 w 8697093"/>
                <a:gd name="connsiteY6" fmla="*/ 467260 h 934520"/>
                <a:gd name="connsiteX0" fmla="*/ 7217665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42165 w 8697093"/>
                <a:gd name="connsiteY3" fmla="*/ 0 h 934520"/>
                <a:gd name="connsiteX4" fmla="*/ 6779189 w 8697093"/>
                <a:gd name="connsiteY4" fmla="*/ 0 h 934520"/>
                <a:gd name="connsiteX5" fmla="*/ 7407024 w 8697093"/>
                <a:gd name="connsiteY5" fmla="*/ 48069 h 934520"/>
                <a:gd name="connsiteX6" fmla="*/ 8697093 w 8697093"/>
                <a:gd name="connsiteY6" fmla="*/ 467260 h 934520"/>
                <a:gd name="connsiteX0" fmla="*/ 7217665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42165 w 8697093"/>
                <a:gd name="connsiteY3" fmla="*/ 0 h 934520"/>
                <a:gd name="connsiteX4" fmla="*/ 6779189 w 8697093"/>
                <a:gd name="connsiteY4" fmla="*/ 0 h 934520"/>
                <a:gd name="connsiteX5" fmla="*/ 7407024 w 8697093"/>
                <a:gd name="connsiteY5" fmla="*/ 48069 h 934520"/>
                <a:gd name="connsiteX6" fmla="*/ 8697093 w 8697093"/>
                <a:gd name="connsiteY6" fmla="*/ 467260 h 934520"/>
                <a:gd name="connsiteX0" fmla="*/ 7217665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42165 w 8697093"/>
                <a:gd name="connsiteY3" fmla="*/ 0 h 934520"/>
                <a:gd name="connsiteX4" fmla="*/ 7104317 w 8697093"/>
                <a:gd name="connsiteY4" fmla="*/ 0 h 934520"/>
                <a:gd name="connsiteX5" fmla="*/ 7407024 w 8697093"/>
                <a:gd name="connsiteY5" fmla="*/ 48069 h 934520"/>
                <a:gd name="connsiteX6" fmla="*/ 8697093 w 8697093"/>
                <a:gd name="connsiteY6" fmla="*/ 467260 h 934520"/>
                <a:gd name="connsiteX0" fmla="*/ 7468647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42165 w 8697093"/>
                <a:gd name="connsiteY3" fmla="*/ 0 h 934520"/>
                <a:gd name="connsiteX4" fmla="*/ 7104317 w 8697093"/>
                <a:gd name="connsiteY4" fmla="*/ 0 h 934520"/>
                <a:gd name="connsiteX5" fmla="*/ 7407024 w 8697093"/>
                <a:gd name="connsiteY5" fmla="*/ 48069 h 934520"/>
                <a:gd name="connsiteX6" fmla="*/ 8697093 w 8697093"/>
                <a:gd name="connsiteY6" fmla="*/ 467260 h 934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97093" h="934520">
                  <a:moveTo>
                    <a:pt x="7468647" y="934520"/>
                  </a:moveTo>
                  <a:lnTo>
                    <a:pt x="1081" y="934520"/>
                  </a:lnTo>
                  <a:lnTo>
                    <a:pt x="0" y="48069"/>
                  </a:lnTo>
                  <a:cubicBezTo>
                    <a:pt x="0" y="24034"/>
                    <a:pt x="60541" y="0"/>
                    <a:pt x="242165" y="0"/>
                  </a:cubicBezTo>
                  <a:lnTo>
                    <a:pt x="7104317" y="0"/>
                  </a:lnTo>
                  <a:cubicBezTo>
                    <a:pt x="7285941" y="0"/>
                    <a:pt x="7285941" y="12017"/>
                    <a:pt x="7407024" y="48069"/>
                  </a:cubicBezTo>
                  <a:lnTo>
                    <a:pt x="8697093" y="467260"/>
                  </a:ln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74" name="Parallelogram 173">
              <a:extLst>
                <a:ext uri="{FF2B5EF4-FFF2-40B4-BE49-F238E27FC236}">
                  <a16:creationId xmlns:a16="http://schemas.microsoft.com/office/drawing/2014/main" id="{B01D2A75-F146-41DF-AD54-B4C0D6B982A2}"/>
                </a:ext>
              </a:extLst>
            </p:cNvPr>
            <p:cNvSpPr/>
            <p:nvPr/>
          </p:nvSpPr>
          <p:spPr bwMode="auto">
            <a:xfrm flipH="1">
              <a:off x="340089" y="4141385"/>
              <a:ext cx="1586655" cy="143585"/>
            </a:xfrm>
            <a:prstGeom prst="parallelogram">
              <a:avLst>
                <a:gd name="adj" fmla="val 63462"/>
              </a:avLst>
            </a:prstGeom>
            <a:solidFill>
              <a:schemeClr val="tx1"/>
            </a:solidFill>
            <a:ln w="762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/>
            <a:lstStyle/>
            <a:p>
              <a:pPr marL="0" marR="0" lvl="0" indent="0" algn="ctr" defTabSz="4572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+mn-cs"/>
                </a:rPr>
                <a:t> 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endParaRPr>
            </a:p>
          </p:txBody>
        </p:sp>
        <p:sp>
          <p:nvSpPr>
            <p:cNvPr id="175" name="Parallelogram 174">
              <a:extLst>
                <a:ext uri="{FF2B5EF4-FFF2-40B4-BE49-F238E27FC236}">
                  <a16:creationId xmlns:a16="http://schemas.microsoft.com/office/drawing/2014/main" id="{8758FF0F-947F-48B3-91E9-F14B10DCB868}"/>
                </a:ext>
              </a:extLst>
            </p:cNvPr>
            <p:cNvSpPr/>
            <p:nvPr/>
          </p:nvSpPr>
          <p:spPr bwMode="auto">
            <a:xfrm flipH="1">
              <a:off x="378836" y="4189247"/>
              <a:ext cx="1541449" cy="95723"/>
            </a:xfrm>
            <a:prstGeom prst="parallelogram">
              <a:avLst>
                <a:gd name="adj" fmla="val 62913"/>
              </a:avLst>
            </a:prstGeom>
            <a:solidFill>
              <a:schemeClr val="tx1"/>
            </a:solidFill>
            <a:ln w="762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/>
            <a:lstStyle/>
            <a:p>
              <a:pPr marL="0" marR="0" lvl="0" indent="0" algn="ctr" defTabSz="4572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+mn-cs"/>
                </a:rPr>
                <a:t> 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endParaRP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E983073B-3A12-4B5E-AEF4-7383E0F5E338}"/>
                </a:ext>
              </a:extLst>
            </p:cNvPr>
            <p:cNvSpPr/>
            <p:nvPr/>
          </p:nvSpPr>
          <p:spPr>
            <a:xfrm>
              <a:off x="340089" y="4189247"/>
              <a:ext cx="1476871" cy="95723"/>
            </a:xfrm>
            <a:prstGeom prst="rect">
              <a:avLst/>
            </a:prstGeom>
            <a:solidFill>
              <a:srgbClr val="000000"/>
            </a:solidFill>
            <a:ln w="762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346823"/>
            <a:lstStyle/>
            <a:p>
              <a:pPr algn="ctr" defTabSz="457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kern="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255642EF-F94D-4FA0-949E-BF407B58FB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342" y="4112054"/>
              <a:ext cx="1855417" cy="923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8900" tIns="28800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defTabSz="422041"/>
              <a:r>
                <a:rPr lang="en-US" altLang="de-DE" sz="1108" dirty="0">
                  <a:solidFill>
                    <a:prstClr val="black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lorem ipsum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C7BE1D20-78B8-48C6-9BBE-9252CB9E0B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342" y="4105489"/>
              <a:ext cx="1854877" cy="1777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88900" tIns="1800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defTabSz="422041"/>
              <a:r>
                <a:rPr lang="en-US" altLang="de-DE" sz="1108" dirty="0">
                  <a:solidFill>
                    <a:prstClr val="white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Lorem ipsum</a:t>
              </a:r>
            </a:p>
          </p:txBody>
        </p:sp>
      </p:grpSp>
      <p:sp>
        <p:nvSpPr>
          <p:cNvPr id="241" name="&lt;Title&gt;">
            <a:extLst>
              <a:ext uri="{FF2B5EF4-FFF2-40B4-BE49-F238E27FC236}">
                <a16:creationId xmlns:a16="http://schemas.microsoft.com/office/drawing/2014/main" id="{DB2BFDB9-FBEC-42BF-B6C8-7AC42BB18853}"/>
              </a:ext>
            </a:extLst>
          </p:cNvPr>
          <p:cNvSpPr/>
          <p:nvPr userDrawn="1"/>
        </p:nvSpPr>
        <p:spPr>
          <a:xfrm>
            <a:off x="304800" y="390417"/>
            <a:ext cx="1446963" cy="2286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22041"/>
            <a:r>
              <a:rPr lang="en-US" sz="1108" dirty="0" err="1">
                <a:solidFill>
                  <a:srgbClr val="FF6B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TextBoxes</a:t>
            </a:r>
            <a:endParaRPr lang="en-US" sz="1108" dirty="0">
              <a:solidFill>
                <a:srgbClr val="FF6B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82" name="SpeedShape_TextBoxBold">
            <a:extLst>
              <a:ext uri="{FF2B5EF4-FFF2-40B4-BE49-F238E27FC236}">
                <a16:creationId xmlns:a16="http://schemas.microsoft.com/office/drawing/2014/main" id="{CF59A3B1-C28E-4646-8755-AC53621622DC}"/>
              </a:ext>
            </a:extLst>
          </p:cNvPr>
          <p:cNvGrpSpPr/>
          <p:nvPr userDrawn="1"/>
        </p:nvGrpSpPr>
        <p:grpSpPr>
          <a:xfrm>
            <a:off x="454392" y="1951882"/>
            <a:ext cx="1692277" cy="898264"/>
            <a:chOff x="76900" y="328607"/>
            <a:chExt cx="1692277" cy="898264"/>
          </a:xfrm>
        </p:grpSpPr>
        <p:sp>
          <p:nvSpPr>
            <p:cNvPr id="83" name="TextBox 21">
              <a:extLst>
                <a:ext uri="{FF2B5EF4-FFF2-40B4-BE49-F238E27FC236}">
                  <a16:creationId xmlns:a16="http://schemas.microsoft.com/office/drawing/2014/main" id="{DB489690-D9CB-4C5B-B291-33CD06A4D3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02" y="328607"/>
              <a:ext cx="1683507" cy="898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270000"/>
            <a:lstStyle>
              <a:lvl1pPr marL="34925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206375" indent="-171450" eaLnBrk="1" hangingPunct="1">
                <a:buClr>
                  <a:srgbClr val="FF6B00"/>
                </a:buClr>
                <a:buSzPct val="80000"/>
                <a:buFont typeface="synpulsebats" panose="02000503000000000000" pitchFamily="2" charset="0"/>
                <a:buChar char="o"/>
              </a:pPr>
              <a:r>
                <a:rPr lang="en-US" altLang="de-DE" sz="1200" dirty="0"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lorem ipsum</a:t>
              </a:r>
            </a:p>
          </p:txBody>
        </p:sp>
        <p:sp>
          <p:nvSpPr>
            <p:cNvPr id="84" name="Rectangle: Top Corners Rounded 83">
              <a:extLst>
                <a:ext uri="{FF2B5EF4-FFF2-40B4-BE49-F238E27FC236}">
                  <a16:creationId xmlns:a16="http://schemas.microsoft.com/office/drawing/2014/main" id="{59822D1D-30C7-419E-B945-1CD8F8EC9B08}"/>
                </a:ext>
              </a:extLst>
            </p:cNvPr>
            <p:cNvSpPr/>
            <p:nvPr/>
          </p:nvSpPr>
          <p:spPr bwMode="auto">
            <a:xfrm>
              <a:off x="76902" y="333375"/>
              <a:ext cx="1688518" cy="228600"/>
            </a:xfrm>
            <a:prstGeom prst="round2SameRect">
              <a:avLst>
                <a:gd name="adj1" fmla="val 22554"/>
                <a:gd name="adj2" fmla="val 0"/>
              </a:avLst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/>
            <a:lstStyle/>
            <a:p>
              <a:pPr algn="ctr">
                <a:defRPr/>
              </a:pPr>
              <a:endParaRPr lang="en-US" sz="12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85" name="TextBox 20">
              <a:extLst>
                <a:ext uri="{FF2B5EF4-FFF2-40B4-BE49-F238E27FC236}">
                  <a16:creationId xmlns:a16="http://schemas.microsoft.com/office/drawing/2014/main" id="{FBB0BC02-973A-40DC-B173-A80F6E2161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00" y="333375"/>
              <a:ext cx="1692267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 anchorCtr="0"/>
            <a:lstStyle>
              <a:lvl1pPr marL="34925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de-DE" sz="1200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Lorem ipsum</a:t>
              </a: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E7355CF-55FC-4E67-AB4E-C8C194886D77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6902" y="1226869"/>
              <a:ext cx="1692275" cy="0"/>
            </a:xfrm>
            <a:prstGeom prst="lin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DD570883-CB65-4F95-AD72-C632911E7F3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6900" y="371807"/>
              <a:ext cx="0" cy="853200"/>
            </a:xfrm>
            <a:prstGeom prst="lin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4930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andard slide_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54EFD71-9A8E-483F-9907-DC5FBC03CBB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76553" y="201932"/>
            <a:ext cx="3800378" cy="27128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+mj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HERE TO ADD TEXT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A497B4-A9FD-4DAA-9AF7-BD0ACCED71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31" y="495137"/>
            <a:ext cx="11331844" cy="70501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Title (Source Sans Pro Light 28pt)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411CB-6C88-482C-B507-14198F8DA42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0731" y="1318883"/>
            <a:ext cx="11331844" cy="6179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66798B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Subtitle (Source Sans Pro 16pt): State your message in maximum two lines.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A51E32-9306-4905-8570-FAA53FBB9E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25449" y="107614"/>
            <a:ext cx="1170948" cy="48004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927324B-1C5C-43CC-956A-A503FF9C5FF3}"/>
              </a:ext>
            </a:extLst>
          </p:cNvPr>
          <p:cNvCxnSpPr>
            <a:cxnSpLocks/>
          </p:cNvCxnSpPr>
          <p:nvPr userDrawn="1"/>
        </p:nvCxnSpPr>
        <p:spPr>
          <a:xfrm>
            <a:off x="0" y="334715"/>
            <a:ext cx="3807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EBBFC7-4DC3-4FBC-93DB-122D4A47E1D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76553" y="2136955"/>
            <a:ext cx="11336021" cy="16019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Clr>
                <a:srgbClr val="FF6B00"/>
              </a:buClr>
              <a:buSzPct val="60000"/>
              <a:buFont typeface="synpulsebats" panose="02000503000000000000" pitchFamily="2" charset="0"/>
              <a:buChar char="o"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•"/>
            </a:pPr>
            <a:r>
              <a:rPr lang="en-US"/>
              <a:t>Source Sans Pro 14pt </a:t>
            </a:r>
            <a:endParaRPr lang="en-US" dirty="0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0BCB13D0-59D5-4A46-9B91-14E7DDD9AE9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76553" y="3938964"/>
            <a:ext cx="11336021" cy="216444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Clr>
                <a:srgbClr val="FF6B00"/>
              </a:buClr>
              <a:buSzPct val="60000"/>
              <a:buFont typeface="synpulsebats" panose="02000503000000000000" pitchFamily="2" charset="0"/>
              <a:buChar char="o"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•"/>
            </a:pPr>
            <a:r>
              <a:rPr lang="en-US"/>
              <a:t>Source Sans Pro 14pt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2660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x1 Titl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CalloutSmall">
            <a:extLst>
              <a:ext uri="{FF2B5EF4-FFF2-40B4-BE49-F238E27FC236}">
                <a16:creationId xmlns:a16="http://schemas.microsoft.com/office/drawing/2014/main" id="{1F4EFA5F-2E71-449A-AF8B-E9A68C2D0031}"/>
              </a:ext>
            </a:extLst>
          </p:cNvPr>
          <p:cNvGrpSpPr/>
          <p:nvPr userDrawn="1"/>
        </p:nvGrpSpPr>
        <p:grpSpPr>
          <a:xfrm>
            <a:off x="520770" y="1789117"/>
            <a:ext cx="5064568" cy="390400"/>
            <a:chOff x="2895599" y="3962400"/>
            <a:chExt cx="1883019" cy="390400"/>
          </a:xfrm>
          <a:solidFill>
            <a:srgbClr val="507488"/>
          </a:solidFill>
        </p:grpSpPr>
        <p:sp>
          <p:nvSpPr>
            <p:cNvPr id="29" name="Rectangle: Top Corners Rounded 28">
              <a:extLst>
                <a:ext uri="{FF2B5EF4-FFF2-40B4-BE49-F238E27FC236}">
                  <a16:creationId xmlns:a16="http://schemas.microsoft.com/office/drawing/2014/main" id="{B3E44CF6-EAF0-402A-9EA5-F71E8C92831A}"/>
                </a:ext>
              </a:extLst>
            </p:cNvPr>
            <p:cNvSpPr/>
            <p:nvPr/>
          </p:nvSpPr>
          <p:spPr bwMode="auto">
            <a:xfrm flipV="1">
              <a:off x="2901505" y="3962400"/>
              <a:ext cx="1877113" cy="187200"/>
            </a:xfrm>
            <a:prstGeom prst="round2SameRect">
              <a:avLst>
                <a:gd name="adj1" fmla="val 13568"/>
                <a:gd name="adj2" fmla="val 0"/>
              </a:avLst>
            </a:prstGeom>
            <a:grpFill/>
            <a:ln w="31750" cap="flat" cmpd="sng" algn="ctr">
              <a:solidFill>
                <a:srgbClr val="507488"/>
              </a:solidFill>
              <a:prstDash val="solid"/>
              <a:miter lim="800000"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endParaRPr lang="en-US" sz="16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7C48033D-6F47-4071-A9EE-2096CDC1F744}"/>
                </a:ext>
              </a:extLst>
            </p:cNvPr>
            <p:cNvSpPr/>
            <p:nvPr/>
          </p:nvSpPr>
          <p:spPr bwMode="auto">
            <a:xfrm flipV="1">
              <a:off x="3804647" y="4162300"/>
              <a:ext cx="70828" cy="190500"/>
            </a:xfrm>
            <a:prstGeom prst="triangle">
              <a:avLst/>
            </a:prstGeom>
            <a:grpFill/>
            <a:ln w="31750" cap="flat" cmpd="sng" algn="ctr">
              <a:solidFill>
                <a:srgbClr val="507488"/>
              </a:solidFill>
              <a:prstDash val="solid"/>
              <a:round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 lvl="0" algn="ctr"/>
              <a:endParaRPr lang="en-US" sz="16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31" name="TextBox 20">
              <a:extLst>
                <a:ext uri="{FF2B5EF4-FFF2-40B4-BE49-F238E27FC236}">
                  <a16:creationId xmlns:a16="http://schemas.microsoft.com/office/drawing/2014/main" id="{43F4F750-03E4-440B-A0D7-DA0B66924A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5599" y="3962400"/>
              <a:ext cx="1883019" cy="185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2000" tIns="0" rIns="108000" bIns="0" anchor="ctr" anchorCtr="0"/>
            <a:lstStyle>
              <a:lvl1pPr marL="34925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de-DE" sz="1110">
                  <a:solidFill>
                    <a:srgbClr val="FFFFFF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lorem ipsum</a:t>
              </a:r>
              <a:endParaRPr lang="en-US" altLang="de-DE" sz="111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endParaRPr>
            </a:p>
          </p:txBody>
        </p:sp>
      </p:grpSp>
      <p:grpSp>
        <p:nvGrpSpPr>
          <p:cNvPr id="47" name="TextBoxThinTop">
            <a:extLst>
              <a:ext uri="{FF2B5EF4-FFF2-40B4-BE49-F238E27FC236}">
                <a16:creationId xmlns:a16="http://schemas.microsoft.com/office/drawing/2014/main" id="{5A9B5D4E-3078-478C-B12B-D37BD7C160F4}"/>
              </a:ext>
            </a:extLst>
          </p:cNvPr>
          <p:cNvGrpSpPr/>
          <p:nvPr userDrawn="1"/>
        </p:nvGrpSpPr>
        <p:grpSpPr>
          <a:xfrm>
            <a:off x="520770" y="2325248"/>
            <a:ext cx="5067241" cy="3866285"/>
            <a:chOff x="1981200" y="461966"/>
            <a:chExt cx="1693167" cy="893496"/>
          </a:xfrm>
        </p:grpSpPr>
        <p:sp>
          <p:nvSpPr>
            <p:cNvPr id="59" name="TextBox 21">
              <a:extLst>
                <a:ext uri="{FF2B5EF4-FFF2-40B4-BE49-F238E27FC236}">
                  <a16:creationId xmlns:a16="http://schemas.microsoft.com/office/drawing/2014/main" id="{B16940F2-57EF-400A-9592-E1ECD80604C2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981200" y="461966"/>
              <a:ext cx="1692274" cy="893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26000"/>
            <a:lstStyle>
              <a:lvl1pPr marL="34925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206396" indent="-171468" eaLnBrk="1" hangingPunct="1">
                <a:buClr>
                  <a:srgbClr val="FF6B00"/>
                </a:buClr>
                <a:buSzPct val="80000"/>
                <a:buFont typeface="synpulsebats" panose="02000503000000000000" pitchFamily="2" charset="0"/>
                <a:buChar char="o"/>
              </a:pPr>
              <a:r>
                <a:rPr lang="en-US" altLang="de-DE" sz="1200" dirty="0"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lorem ipsum</a:t>
              </a:r>
            </a:p>
          </p:txBody>
        </p:sp>
        <p:sp>
          <p:nvSpPr>
            <p:cNvPr id="60" name="Rectangle: Top Corners Rounded 59">
              <a:extLst>
                <a:ext uri="{FF2B5EF4-FFF2-40B4-BE49-F238E27FC236}">
                  <a16:creationId xmlns:a16="http://schemas.microsoft.com/office/drawing/2014/main" id="{1B1E4C93-173E-457C-B25F-EADE8A75EDCC}"/>
                </a:ext>
              </a:extLst>
            </p:cNvPr>
            <p:cNvSpPr/>
            <p:nvPr/>
          </p:nvSpPr>
          <p:spPr bwMode="auto">
            <a:xfrm>
              <a:off x="1982092" y="461966"/>
              <a:ext cx="1688712" cy="21719"/>
            </a:xfrm>
            <a:prstGeom prst="round2SameRect">
              <a:avLst>
                <a:gd name="adj1" fmla="val 35597"/>
                <a:gd name="adj2" fmla="val 0"/>
              </a:avLst>
            </a:prstGeom>
            <a:solidFill>
              <a:srgbClr val="507488"/>
            </a:solidFill>
            <a:ln w="12700" cap="flat" cmpd="sng" algn="ctr">
              <a:solidFill>
                <a:srgbClr val="507488"/>
              </a:solidFill>
              <a:prstDash val="solid"/>
              <a:miter lim="800000"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endParaRPr lang="en-US" sz="12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C1479C4-6ECA-4B92-8FF9-D8672D2A6837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982092" y="1355462"/>
              <a:ext cx="1692275" cy="0"/>
            </a:xfrm>
            <a:prstGeom prst="line">
              <a:avLst/>
            </a:prstGeom>
            <a:ln w="12700">
              <a:solidFill>
                <a:srgbClr val="5074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BD9AC54-7F14-437A-B29E-15A226ECF01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82092" y="483685"/>
              <a:ext cx="0" cy="869914"/>
            </a:xfrm>
            <a:prstGeom prst="line">
              <a:avLst/>
            </a:prstGeom>
            <a:ln w="12700">
              <a:solidFill>
                <a:srgbClr val="5074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TextBoxThinTop">
            <a:extLst>
              <a:ext uri="{FF2B5EF4-FFF2-40B4-BE49-F238E27FC236}">
                <a16:creationId xmlns:a16="http://schemas.microsoft.com/office/drawing/2014/main" id="{577052A5-82DB-4982-B5A5-3C4B668DAAAD}"/>
              </a:ext>
            </a:extLst>
          </p:cNvPr>
          <p:cNvGrpSpPr/>
          <p:nvPr userDrawn="1"/>
        </p:nvGrpSpPr>
        <p:grpSpPr>
          <a:xfrm>
            <a:off x="6111950" y="2325248"/>
            <a:ext cx="5067241" cy="3866285"/>
            <a:chOff x="1981200" y="461966"/>
            <a:chExt cx="1693167" cy="893496"/>
          </a:xfrm>
        </p:grpSpPr>
        <p:sp>
          <p:nvSpPr>
            <p:cNvPr id="68" name="TextBox 21">
              <a:extLst>
                <a:ext uri="{FF2B5EF4-FFF2-40B4-BE49-F238E27FC236}">
                  <a16:creationId xmlns:a16="http://schemas.microsoft.com/office/drawing/2014/main" id="{0C1C67A6-1D35-4A1C-A330-7A3406BD091A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981200" y="461966"/>
              <a:ext cx="1692274" cy="893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26000"/>
            <a:lstStyle>
              <a:lvl1pPr marL="34925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206396" indent="-171468" eaLnBrk="1" hangingPunct="1">
                <a:buClr>
                  <a:srgbClr val="FF6B00"/>
                </a:buClr>
                <a:buSzPct val="80000"/>
                <a:buFont typeface="synpulsebats" panose="02000503000000000000" pitchFamily="2" charset="0"/>
                <a:buChar char="o"/>
              </a:pPr>
              <a:r>
                <a:rPr lang="en-US" altLang="de-DE" sz="1200" dirty="0"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lorem ipsum</a:t>
              </a:r>
            </a:p>
          </p:txBody>
        </p:sp>
        <p:sp>
          <p:nvSpPr>
            <p:cNvPr id="69" name="Rectangle: Top Corners Rounded 68">
              <a:extLst>
                <a:ext uri="{FF2B5EF4-FFF2-40B4-BE49-F238E27FC236}">
                  <a16:creationId xmlns:a16="http://schemas.microsoft.com/office/drawing/2014/main" id="{67BBB877-3FA1-4E49-B311-19F14359F900}"/>
                </a:ext>
              </a:extLst>
            </p:cNvPr>
            <p:cNvSpPr/>
            <p:nvPr/>
          </p:nvSpPr>
          <p:spPr bwMode="auto">
            <a:xfrm>
              <a:off x="1982092" y="461966"/>
              <a:ext cx="1688712" cy="21719"/>
            </a:xfrm>
            <a:prstGeom prst="round2SameRect">
              <a:avLst>
                <a:gd name="adj1" fmla="val 35597"/>
                <a:gd name="adj2" fmla="val 0"/>
              </a:avLst>
            </a:prstGeom>
            <a:solidFill>
              <a:srgbClr val="507488"/>
            </a:solidFill>
            <a:ln w="12700" cap="flat" cmpd="sng" algn="ctr">
              <a:solidFill>
                <a:srgbClr val="507488"/>
              </a:solidFill>
              <a:prstDash val="solid"/>
              <a:miter lim="800000"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endParaRPr lang="en-US" sz="12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E3325C2-7285-4CBE-8F35-BAAF9E41AB6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982092" y="1355462"/>
              <a:ext cx="1692275" cy="0"/>
            </a:xfrm>
            <a:prstGeom prst="line">
              <a:avLst/>
            </a:prstGeom>
            <a:ln w="12700">
              <a:solidFill>
                <a:srgbClr val="5074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9937941-77CD-4614-BB52-AC7F4AD12B5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82092" y="483685"/>
              <a:ext cx="0" cy="869914"/>
            </a:xfrm>
            <a:prstGeom prst="line">
              <a:avLst/>
            </a:prstGeom>
            <a:ln w="12700">
              <a:solidFill>
                <a:srgbClr val="5074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CalloutSmall">
            <a:extLst>
              <a:ext uri="{FF2B5EF4-FFF2-40B4-BE49-F238E27FC236}">
                <a16:creationId xmlns:a16="http://schemas.microsoft.com/office/drawing/2014/main" id="{24508A91-0485-4012-9C53-7D0098CA68F3}"/>
              </a:ext>
            </a:extLst>
          </p:cNvPr>
          <p:cNvGrpSpPr/>
          <p:nvPr userDrawn="1"/>
        </p:nvGrpSpPr>
        <p:grpSpPr>
          <a:xfrm>
            <a:off x="6111950" y="1789117"/>
            <a:ext cx="5064568" cy="390400"/>
            <a:chOff x="2895599" y="3962400"/>
            <a:chExt cx="1883019" cy="390400"/>
          </a:xfrm>
          <a:solidFill>
            <a:srgbClr val="507488"/>
          </a:solidFill>
        </p:grpSpPr>
        <p:sp>
          <p:nvSpPr>
            <p:cNvPr id="38" name="Rectangle: Top Corners Rounded 37">
              <a:extLst>
                <a:ext uri="{FF2B5EF4-FFF2-40B4-BE49-F238E27FC236}">
                  <a16:creationId xmlns:a16="http://schemas.microsoft.com/office/drawing/2014/main" id="{6CB22725-87B7-4BFE-8D78-00E7A4B787BA}"/>
                </a:ext>
              </a:extLst>
            </p:cNvPr>
            <p:cNvSpPr/>
            <p:nvPr/>
          </p:nvSpPr>
          <p:spPr bwMode="auto">
            <a:xfrm flipV="1">
              <a:off x="2901505" y="3962400"/>
              <a:ext cx="1877113" cy="187200"/>
            </a:xfrm>
            <a:prstGeom prst="round2SameRect">
              <a:avLst>
                <a:gd name="adj1" fmla="val 13568"/>
                <a:gd name="adj2" fmla="val 0"/>
              </a:avLst>
            </a:prstGeom>
            <a:grpFill/>
            <a:ln w="31750" cap="flat" cmpd="sng" algn="ctr">
              <a:solidFill>
                <a:srgbClr val="507488"/>
              </a:solidFill>
              <a:prstDash val="solid"/>
              <a:miter lim="800000"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endParaRPr lang="en-US" sz="16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4697C453-F937-4DC8-8D99-F748753F8BE7}"/>
                </a:ext>
              </a:extLst>
            </p:cNvPr>
            <p:cNvSpPr/>
            <p:nvPr/>
          </p:nvSpPr>
          <p:spPr bwMode="auto">
            <a:xfrm flipV="1">
              <a:off x="3804647" y="4162300"/>
              <a:ext cx="70828" cy="190500"/>
            </a:xfrm>
            <a:prstGeom prst="triangle">
              <a:avLst/>
            </a:prstGeom>
            <a:grpFill/>
            <a:ln w="31750" cap="flat" cmpd="sng" algn="ctr">
              <a:solidFill>
                <a:srgbClr val="507488"/>
              </a:solidFill>
              <a:prstDash val="solid"/>
              <a:round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 lvl="0" algn="ctr"/>
              <a:endParaRPr lang="en-US" sz="16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40" name="TextBox 20">
              <a:extLst>
                <a:ext uri="{FF2B5EF4-FFF2-40B4-BE49-F238E27FC236}">
                  <a16:creationId xmlns:a16="http://schemas.microsoft.com/office/drawing/2014/main" id="{6AE570DB-DCBD-4571-80AA-751676F856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5599" y="3962400"/>
              <a:ext cx="1883019" cy="185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2000" tIns="0" rIns="108000" bIns="0" anchor="ctr" anchorCtr="0"/>
            <a:lstStyle>
              <a:lvl1pPr marL="34925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de-DE" sz="1110">
                  <a:solidFill>
                    <a:srgbClr val="FFFFFF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lorem ipsum</a:t>
              </a:r>
              <a:endParaRPr lang="en-US" altLang="de-DE" sz="111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13242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5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2x1 Title str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TextBoxBold">
            <a:extLst>
              <a:ext uri="{FF2B5EF4-FFF2-40B4-BE49-F238E27FC236}">
                <a16:creationId xmlns:a16="http://schemas.microsoft.com/office/drawing/2014/main" id="{26205D43-4056-4B27-BF56-175A35472959}"/>
              </a:ext>
            </a:extLst>
          </p:cNvPr>
          <p:cNvGrpSpPr/>
          <p:nvPr userDrawn="1"/>
        </p:nvGrpSpPr>
        <p:grpSpPr>
          <a:xfrm>
            <a:off x="504821" y="2320507"/>
            <a:ext cx="5082228" cy="3871010"/>
            <a:chOff x="76900" y="328607"/>
            <a:chExt cx="1692277" cy="898264"/>
          </a:xfrm>
        </p:grpSpPr>
        <p:sp>
          <p:nvSpPr>
            <p:cNvPr id="42" name="Rectangle: Top Corners Rounded 41">
              <a:extLst>
                <a:ext uri="{FF2B5EF4-FFF2-40B4-BE49-F238E27FC236}">
                  <a16:creationId xmlns:a16="http://schemas.microsoft.com/office/drawing/2014/main" id="{E1B8269E-3A1D-4FB1-942A-8BC5CC4EEEE7}"/>
                </a:ext>
              </a:extLst>
            </p:cNvPr>
            <p:cNvSpPr/>
            <p:nvPr/>
          </p:nvSpPr>
          <p:spPr bwMode="auto">
            <a:xfrm>
              <a:off x="76902" y="333375"/>
              <a:ext cx="1688518" cy="53046"/>
            </a:xfrm>
            <a:prstGeom prst="round2SameRect">
              <a:avLst>
                <a:gd name="adj1" fmla="val 22554"/>
                <a:gd name="adj2" fmla="val 0"/>
              </a:avLst>
            </a:prstGeom>
            <a:solidFill>
              <a:srgbClr val="507488"/>
            </a:solidFill>
            <a:ln w="12700" cap="flat" cmpd="sng" algn="ctr">
              <a:solidFill>
                <a:srgbClr val="507488"/>
              </a:solidFill>
              <a:prstDash val="solid"/>
              <a:miter lim="800000"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/>
            <a:lstStyle/>
            <a:p>
              <a:pPr algn="ctr">
                <a:defRPr/>
              </a:pPr>
              <a:endParaRPr lang="en-US" sz="12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43" name="TextBox 20">
              <a:extLst>
                <a:ext uri="{FF2B5EF4-FFF2-40B4-BE49-F238E27FC236}">
                  <a16:creationId xmlns:a16="http://schemas.microsoft.com/office/drawing/2014/main" id="{16E120F6-1631-49AA-8734-3CDB6EA974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00" y="333375"/>
              <a:ext cx="1692267" cy="530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 anchorCtr="0"/>
            <a:lstStyle>
              <a:lvl1pPr marL="34925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de-DE" sz="1200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Lorem ipsum</a:t>
              </a:r>
            </a:p>
          </p:txBody>
        </p:sp>
        <p:sp>
          <p:nvSpPr>
            <p:cNvPr id="46" name="TextBox 21">
              <a:extLst>
                <a:ext uri="{FF2B5EF4-FFF2-40B4-BE49-F238E27FC236}">
                  <a16:creationId xmlns:a16="http://schemas.microsoft.com/office/drawing/2014/main" id="{670F6308-FA98-41C7-8D8A-40BF952570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02" y="328607"/>
              <a:ext cx="1683507" cy="898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270000"/>
            <a:lstStyle>
              <a:lvl1pPr marL="34925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206396" indent="-171468" eaLnBrk="1" hangingPunct="1">
                <a:buClr>
                  <a:srgbClr val="FF6B00"/>
                </a:buClr>
                <a:buSzPct val="80000"/>
                <a:buFont typeface="synpulsebats" panose="02000503000000000000" pitchFamily="2" charset="0"/>
                <a:buChar char="o"/>
              </a:pPr>
              <a:r>
                <a:rPr lang="en-US" altLang="de-DE" sz="1200" dirty="0"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lorem ipsum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E329BED-4E0C-4313-82DE-E711FBECF16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6902" y="1226869"/>
              <a:ext cx="1692275" cy="0"/>
            </a:xfrm>
            <a:prstGeom prst="line">
              <a:avLst/>
            </a:prstGeom>
            <a:ln w="12700">
              <a:solidFill>
                <a:srgbClr val="5074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A2697CC-FD28-43AB-8948-70EF1A9C27E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6900" y="371807"/>
              <a:ext cx="0" cy="853200"/>
            </a:xfrm>
            <a:prstGeom prst="line">
              <a:avLst/>
            </a:prstGeom>
            <a:ln w="12700">
              <a:solidFill>
                <a:srgbClr val="5074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TextBoxBold">
            <a:extLst>
              <a:ext uri="{FF2B5EF4-FFF2-40B4-BE49-F238E27FC236}">
                <a16:creationId xmlns:a16="http://schemas.microsoft.com/office/drawing/2014/main" id="{303E423E-D79D-4D53-96AC-FBFAE2E298B4}"/>
              </a:ext>
            </a:extLst>
          </p:cNvPr>
          <p:cNvGrpSpPr/>
          <p:nvPr userDrawn="1"/>
        </p:nvGrpSpPr>
        <p:grpSpPr>
          <a:xfrm>
            <a:off x="6096001" y="2320507"/>
            <a:ext cx="5082228" cy="3871010"/>
            <a:chOff x="76900" y="328607"/>
            <a:chExt cx="1692277" cy="898264"/>
          </a:xfrm>
        </p:grpSpPr>
        <p:sp>
          <p:nvSpPr>
            <p:cNvPr id="50" name="Rectangle: Top Corners Rounded 49">
              <a:extLst>
                <a:ext uri="{FF2B5EF4-FFF2-40B4-BE49-F238E27FC236}">
                  <a16:creationId xmlns:a16="http://schemas.microsoft.com/office/drawing/2014/main" id="{746E51F3-1D2B-40CA-AC84-BF17566610C1}"/>
                </a:ext>
              </a:extLst>
            </p:cNvPr>
            <p:cNvSpPr/>
            <p:nvPr/>
          </p:nvSpPr>
          <p:spPr bwMode="auto">
            <a:xfrm>
              <a:off x="76902" y="333375"/>
              <a:ext cx="1688518" cy="53046"/>
            </a:xfrm>
            <a:prstGeom prst="round2SameRect">
              <a:avLst>
                <a:gd name="adj1" fmla="val 22554"/>
                <a:gd name="adj2" fmla="val 0"/>
              </a:avLst>
            </a:prstGeom>
            <a:solidFill>
              <a:srgbClr val="507488"/>
            </a:solidFill>
            <a:ln w="12700" cap="flat" cmpd="sng" algn="ctr">
              <a:solidFill>
                <a:srgbClr val="507488"/>
              </a:solidFill>
              <a:prstDash val="solid"/>
              <a:miter lim="800000"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/>
            <a:lstStyle/>
            <a:p>
              <a:pPr algn="ctr">
                <a:defRPr/>
              </a:pPr>
              <a:endParaRPr lang="en-US" sz="12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51" name="TextBox 20">
              <a:extLst>
                <a:ext uri="{FF2B5EF4-FFF2-40B4-BE49-F238E27FC236}">
                  <a16:creationId xmlns:a16="http://schemas.microsoft.com/office/drawing/2014/main" id="{2B67DC4F-FAA8-46C3-AAAF-0ECCB8EB4D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00" y="333375"/>
              <a:ext cx="1692267" cy="530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 anchorCtr="0"/>
            <a:lstStyle>
              <a:lvl1pPr marL="34925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de-DE" sz="1200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Lorem ipsum</a:t>
              </a:r>
            </a:p>
          </p:txBody>
        </p:sp>
        <p:sp>
          <p:nvSpPr>
            <p:cNvPr id="52" name="TextBox 21">
              <a:extLst>
                <a:ext uri="{FF2B5EF4-FFF2-40B4-BE49-F238E27FC236}">
                  <a16:creationId xmlns:a16="http://schemas.microsoft.com/office/drawing/2014/main" id="{A970A42C-2216-423D-9C23-27D3F228B3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02" y="328607"/>
              <a:ext cx="1683507" cy="898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270000"/>
            <a:lstStyle>
              <a:lvl1pPr marL="34925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206396" indent="-171468" eaLnBrk="1" hangingPunct="1">
                <a:buClr>
                  <a:srgbClr val="FF6B00"/>
                </a:buClr>
                <a:buSzPct val="80000"/>
                <a:buFont typeface="synpulsebats" panose="02000503000000000000" pitchFamily="2" charset="0"/>
                <a:buChar char="o"/>
              </a:pPr>
              <a:r>
                <a:rPr lang="en-US" altLang="de-DE" sz="1200" dirty="0"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lorem ipsum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26B9AF2-5906-4E78-AE00-25B1B2975C5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6902" y="1226869"/>
              <a:ext cx="1692275" cy="0"/>
            </a:xfrm>
            <a:prstGeom prst="line">
              <a:avLst/>
            </a:prstGeom>
            <a:ln w="12700">
              <a:solidFill>
                <a:srgbClr val="5074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C16AF55-1557-4646-891E-B826F56B16D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6900" y="371807"/>
              <a:ext cx="0" cy="853200"/>
            </a:xfrm>
            <a:prstGeom prst="line">
              <a:avLst/>
            </a:prstGeom>
            <a:ln w="12700">
              <a:solidFill>
                <a:srgbClr val="5074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CalloutSmall">
            <a:extLst>
              <a:ext uri="{FF2B5EF4-FFF2-40B4-BE49-F238E27FC236}">
                <a16:creationId xmlns:a16="http://schemas.microsoft.com/office/drawing/2014/main" id="{82FAC0A4-E7A1-4B0F-A04E-04AB66B1E5A4}"/>
              </a:ext>
            </a:extLst>
          </p:cNvPr>
          <p:cNvGrpSpPr/>
          <p:nvPr userDrawn="1"/>
        </p:nvGrpSpPr>
        <p:grpSpPr>
          <a:xfrm>
            <a:off x="520770" y="1789117"/>
            <a:ext cx="5064568" cy="390400"/>
            <a:chOff x="2895599" y="3962400"/>
            <a:chExt cx="1883019" cy="390400"/>
          </a:xfrm>
          <a:solidFill>
            <a:srgbClr val="507488"/>
          </a:solidFill>
        </p:grpSpPr>
        <p:sp>
          <p:nvSpPr>
            <p:cNvPr id="24" name="Rectangle: Top Corners Rounded 23">
              <a:extLst>
                <a:ext uri="{FF2B5EF4-FFF2-40B4-BE49-F238E27FC236}">
                  <a16:creationId xmlns:a16="http://schemas.microsoft.com/office/drawing/2014/main" id="{A63348DF-24C1-45F0-B5DB-AAABF41D219F}"/>
                </a:ext>
              </a:extLst>
            </p:cNvPr>
            <p:cNvSpPr/>
            <p:nvPr/>
          </p:nvSpPr>
          <p:spPr bwMode="auto">
            <a:xfrm flipV="1">
              <a:off x="2901505" y="3962400"/>
              <a:ext cx="1877113" cy="187200"/>
            </a:xfrm>
            <a:prstGeom prst="round2SameRect">
              <a:avLst>
                <a:gd name="adj1" fmla="val 13568"/>
                <a:gd name="adj2" fmla="val 0"/>
              </a:avLst>
            </a:prstGeom>
            <a:grpFill/>
            <a:ln w="31750" cap="flat" cmpd="sng" algn="ctr">
              <a:solidFill>
                <a:srgbClr val="507488"/>
              </a:solidFill>
              <a:prstDash val="solid"/>
              <a:miter lim="800000"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endParaRPr lang="en-US" sz="16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4C85C6F6-1158-4CA7-A996-1B55F8502D75}"/>
                </a:ext>
              </a:extLst>
            </p:cNvPr>
            <p:cNvSpPr/>
            <p:nvPr/>
          </p:nvSpPr>
          <p:spPr bwMode="auto">
            <a:xfrm flipV="1">
              <a:off x="3804647" y="4162300"/>
              <a:ext cx="70828" cy="190500"/>
            </a:xfrm>
            <a:prstGeom prst="triangle">
              <a:avLst/>
            </a:prstGeom>
            <a:grpFill/>
            <a:ln w="31750" cap="flat" cmpd="sng" algn="ctr">
              <a:solidFill>
                <a:srgbClr val="507488"/>
              </a:solidFill>
              <a:prstDash val="solid"/>
              <a:round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 lvl="0" algn="ctr"/>
              <a:endParaRPr lang="en-US" sz="16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28" name="TextBox 20">
              <a:extLst>
                <a:ext uri="{FF2B5EF4-FFF2-40B4-BE49-F238E27FC236}">
                  <a16:creationId xmlns:a16="http://schemas.microsoft.com/office/drawing/2014/main" id="{EEB5B661-9888-4D4D-BB0B-782351C2B1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5599" y="3962400"/>
              <a:ext cx="1883019" cy="185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2000" tIns="0" rIns="108000" bIns="0" anchor="ctr" anchorCtr="0"/>
            <a:lstStyle>
              <a:lvl1pPr marL="34925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de-DE" sz="1110">
                  <a:solidFill>
                    <a:srgbClr val="FFFFFF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lorem ipsum</a:t>
              </a:r>
              <a:endParaRPr lang="en-US" altLang="de-DE" sz="111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endParaRPr>
            </a:p>
          </p:txBody>
        </p:sp>
      </p:grpSp>
      <p:grpSp>
        <p:nvGrpSpPr>
          <p:cNvPr id="29" name="CalloutSmall">
            <a:extLst>
              <a:ext uri="{FF2B5EF4-FFF2-40B4-BE49-F238E27FC236}">
                <a16:creationId xmlns:a16="http://schemas.microsoft.com/office/drawing/2014/main" id="{CC0DD6CA-1E81-4C65-A1ED-3E1CC73C817A}"/>
              </a:ext>
            </a:extLst>
          </p:cNvPr>
          <p:cNvGrpSpPr/>
          <p:nvPr userDrawn="1"/>
        </p:nvGrpSpPr>
        <p:grpSpPr>
          <a:xfrm>
            <a:off x="6111950" y="1789117"/>
            <a:ext cx="5064568" cy="390400"/>
            <a:chOff x="2895599" y="3962400"/>
            <a:chExt cx="1883019" cy="390400"/>
          </a:xfrm>
          <a:solidFill>
            <a:srgbClr val="507488"/>
          </a:solidFill>
        </p:grpSpPr>
        <p:sp>
          <p:nvSpPr>
            <p:cNvPr id="30" name="Rectangle: Top Corners Rounded 29">
              <a:extLst>
                <a:ext uri="{FF2B5EF4-FFF2-40B4-BE49-F238E27FC236}">
                  <a16:creationId xmlns:a16="http://schemas.microsoft.com/office/drawing/2014/main" id="{0578AD6B-AC25-491A-ABC0-395EA5F1AC75}"/>
                </a:ext>
              </a:extLst>
            </p:cNvPr>
            <p:cNvSpPr/>
            <p:nvPr/>
          </p:nvSpPr>
          <p:spPr bwMode="auto">
            <a:xfrm flipV="1">
              <a:off x="2901505" y="3962400"/>
              <a:ext cx="1877113" cy="187200"/>
            </a:xfrm>
            <a:prstGeom prst="round2SameRect">
              <a:avLst>
                <a:gd name="adj1" fmla="val 13568"/>
                <a:gd name="adj2" fmla="val 0"/>
              </a:avLst>
            </a:prstGeom>
            <a:grpFill/>
            <a:ln w="31750" cap="flat" cmpd="sng" algn="ctr">
              <a:solidFill>
                <a:srgbClr val="507488"/>
              </a:solidFill>
              <a:prstDash val="solid"/>
              <a:miter lim="800000"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endParaRPr lang="en-US" sz="16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8E9BEE56-9C95-48F7-B642-C74A6B644B39}"/>
                </a:ext>
              </a:extLst>
            </p:cNvPr>
            <p:cNvSpPr/>
            <p:nvPr/>
          </p:nvSpPr>
          <p:spPr bwMode="auto">
            <a:xfrm flipV="1">
              <a:off x="3804647" y="4162300"/>
              <a:ext cx="70828" cy="190500"/>
            </a:xfrm>
            <a:prstGeom prst="triangle">
              <a:avLst/>
            </a:prstGeom>
            <a:grpFill/>
            <a:ln w="31750" cap="flat" cmpd="sng" algn="ctr">
              <a:solidFill>
                <a:srgbClr val="507488"/>
              </a:solidFill>
              <a:prstDash val="solid"/>
              <a:round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 lvl="0" algn="ctr"/>
              <a:endParaRPr lang="en-US" sz="16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32" name="TextBox 20">
              <a:extLst>
                <a:ext uri="{FF2B5EF4-FFF2-40B4-BE49-F238E27FC236}">
                  <a16:creationId xmlns:a16="http://schemas.microsoft.com/office/drawing/2014/main" id="{C7944415-0B54-4114-8982-3B562179D7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5599" y="3962400"/>
              <a:ext cx="1883019" cy="185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2000" tIns="0" rIns="108000" bIns="0" anchor="ctr" anchorCtr="0"/>
            <a:lstStyle>
              <a:lvl1pPr marL="34925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de-DE" sz="1110">
                  <a:solidFill>
                    <a:srgbClr val="FFFFFF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lorem ipsum</a:t>
              </a:r>
              <a:endParaRPr lang="en-US" altLang="de-DE" sz="111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56353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x2 Title str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TextBoxBold">
            <a:extLst>
              <a:ext uri="{FF2B5EF4-FFF2-40B4-BE49-F238E27FC236}">
                <a16:creationId xmlns:a16="http://schemas.microsoft.com/office/drawing/2014/main" id="{321888EB-C6ED-45FE-9D4B-14F4798CA219}"/>
              </a:ext>
            </a:extLst>
          </p:cNvPr>
          <p:cNvGrpSpPr/>
          <p:nvPr userDrawn="1"/>
        </p:nvGrpSpPr>
        <p:grpSpPr>
          <a:xfrm>
            <a:off x="504821" y="2329149"/>
            <a:ext cx="5082228" cy="1845273"/>
            <a:chOff x="76900" y="328607"/>
            <a:chExt cx="1692277" cy="898264"/>
          </a:xfrm>
        </p:grpSpPr>
        <p:sp>
          <p:nvSpPr>
            <p:cNvPr id="42" name="Rectangle: Top Corners Rounded 41">
              <a:extLst>
                <a:ext uri="{FF2B5EF4-FFF2-40B4-BE49-F238E27FC236}">
                  <a16:creationId xmlns:a16="http://schemas.microsoft.com/office/drawing/2014/main" id="{E2362347-F6D4-4A9F-AC0E-49736A25F798}"/>
                </a:ext>
              </a:extLst>
            </p:cNvPr>
            <p:cNvSpPr/>
            <p:nvPr/>
          </p:nvSpPr>
          <p:spPr bwMode="auto">
            <a:xfrm>
              <a:off x="76902" y="333375"/>
              <a:ext cx="1688518" cy="111281"/>
            </a:xfrm>
            <a:prstGeom prst="round2SameRect">
              <a:avLst>
                <a:gd name="adj1" fmla="val 22554"/>
                <a:gd name="adj2" fmla="val 0"/>
              </a:avLst>
            </a:prstGeom>
            <a:solidFill>
              <a:srgbClr val="507488"/>
            </a:solidFill>
            <a:ln w="12700" cap="flat" cmpd="sng" algn="ctr">
              <a:solidFill>
                <a:srgbClr val="507488"/>
              </a:solidFill>
              <a:prstDash val="solid"/>
              <a:miter lim="800000"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/>
            <a:lstStyle/>
            <a:p>
              <a:pPr algn="ctr">
                <a:defRPr/>
              </a:pPr>
              <a:endParaRPr lang="en-US" sz="12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43" name="TextBox 20">
              <a:extLst>
                <a:ext uri="{FF2B5EF4-FFF2-40B4-BE49-F238E27FC236}">
                  <a16:creationId xmlns:a16="http://schemas.microsoft.com/office/drawing/2014/main" id="{80DEDEEE-1867-45A1-9744-80FC4B0C55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00" y="333375"/>
              <a:ext cx="1692267" cy="111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 anchorCtr="0"/>
            <a:lstStyle>
              <a:lvl1pPr marL="34925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de-DE" sz="1200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Lorem ipsum</a:t>
              </a:r>
            </a:p>
          </p:txBody>
        </p:sp>
        <p:sp>
          <p:nvSpPr>
            <p:cNvPr id="44" name="TextBox 21">
              <a:extLst>
                <a:ext uri="{FF2B5EF4-FFF2-40B4-BE49-F238E27FC236}">
                  <a16:creationId xmlns:a16="http://schemas.microsoft.com/office/drawing/2014/main" id="{B044777B-EA47-4319-8F7E-9BB2817631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02" y="328607"/>
              <a:ext cx="1683507" cy="898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270000"/>
            <a:lstStyle>
              <a:lvl1pPr marL="34925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206396" indent="-171468" eaLnBrk="1" hangingPunct="1">
                <a:buClr>
                  <a:srgbClr val="FF6B00"/>
                </a:buClr>
                <a:buSzPct val="80000"/>
                <a:buFont typeface="synpulsebats" panose="02000503000000000000" pitchFamily="2" charset="0"/>
                <a:buChar char="o"/>
              </a:pPr>
              <a:r>
                <a:rPr lang="en-US" altLang="de-DE" sz="1200" dirty="0"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lorem ipsum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9B2A602-B3B4-487F-8E32-760D2397EB33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6902" y="1226869"/>
              <a:ext cx="1692275" cy="0"/>
            </a:xfrm>
            <a:prstGeom prst="line">
              <a:avLst/>
            </a:prstGeom>
            <a:ln w="12700">
              <a:solidFill>
                <a:srgbClr val="5074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F8FEE1A-9056-4171-9606-830188D2E8E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6900" y="371807"/>
              <a:ext cx="0" cy="853200"/>
            </a:xfrm>
            <a:prstGeom prst="line">
              <a:avLst/>
            </a:prstGeom>
            <a:ln w="12700">
              <a:solidFill>
                <a:srgbClr val="5074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TextBoxBold">
            <a:extLst>
              <a:ext uri="{FF2B5EF4-FFF2-40B4-BE49-F238E27FC236}">
                <a16:creationId xmlns:a16="http://schemas.microsoft.com/office/drawing/2014/main" id="{66D11482-6D63-4C4D-ACCE-B64C74D406EC}"/>
              </a:ext>
            </a:extLst>
          </p:cNvPr>
          <p:cNvGrpSpPr/>
          <p:nvPr userDrawn="1"/>
        </p:nvGrpSpPr>
        <p:grpSpPr>
          <a:xfrm>
            <a:off x="6096001" y="2329149"/>
            <a:ext cx="5082228" cy="1841441"/>
            <a:chOff x="76900" y="328607"/>
            <a:chExt cx="1692277" cy="898264"/>
          </a:xfrm>
        </p:grpSpPr>
        <p:sp>
          <p:nvSpPr>
            <p:cNvPr id="53" name="Rectangle: Top Corners Rounded 52">
              <a:extLst>
                <a:ext uri="{FF2B5EF4-FFF2-40B4-BE49-F238E27FC236}">
                  <a16:creationId xmlns:a16="http://schemas.microsoft.com/office/drawing/2014/main" id="{7A6BAFB4-6AAE-432E-BE9B-B4C2D93194E6}"/>
                </a:ext>
              </a:extLst>
            </p:cNvPr>
            <p:cNvSpPr/>
            <p:nvPr/>
          </p:nvSpPr>
          <p:spPr bwMode="auto">
            <a:xfrm>
              <a:off x="76902" y="333375"/>
              <a:ext cx="1688518" cy="111512"/>
            </a:xfrm>
            <a:prstGeom prst="round2SameRect">
              <a:avLst>
                <a:gd name="adj1" fmla="val 22554"/>
                <a:gd name="adj2" fmla="val 0"/>
              </a:avLst>
            </a:prstGeom>
            <a:solidFill>
              <a:srgbClr val="507488"/>
            </a:solidFill>
            <a:ln w="12700" cap="flat" cmpd="sng" algn="ctr">
              <a:solidFill>
                <a:srgbClr val="507488"/>
              </a:solidFill>
              <a:prstDash val="solid"/>
              <a:miter lim="800000"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/>
            <a:lstStyle/>
            <a:p>
              <a:pPr algn="ctr">
                <a:defRPr/>
              </a:pPr>
              <a:endParaRPr lang="en-US" sz="12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54" name="TextBox 20">
              <a:extLst>
                <a:ext uri="{FF2B5EF4-FFF2-40B4-BE49-F238E27FC236}">
                  <a16:creationId xmlns:a16="http://schemas.microsoft.com/office/drawing/2014/main" id="{6EE61909-70C6-4748-B46B-2744946E78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00" y="333375"/>
              <a:ext cx="1692267" cy="111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 anchorCtr="0"/>
            <a:lstStyle>
              <a:lvl1pPr marL="34925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de-DE" sz="1200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Lorem ipsum</a:t>
              </a:r>
            </a:p>
          </p:txBody>
        </p:sp>
        <p:sp>
          <p:nvSpPr>
            <p:cNvPr id="55" name="TextBox 21">
              <a:extLst>
                <a:ext uri="{FF2B5EF4-FFF2-40B4-BE49-F238E27FC236}">
                  <a16:creationId xmlns:a16="http://schemas.microsoft.com/office/drawing/2014/main" id="{1246BBDC-1680-40B6-B83D-B949A93939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02" y="328607"/>
              <a:ext cx="1683507" cy="898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270000"/>
            <a:lstStyle>
              <a:lvl1pPr marL="34925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206396" indent="-171468" eaLnBrk="1" hangingPunct="1">
                <a:buClr>
                  <a:srgbClr val="FF6B00"/>
                </a:buClr>
                <a:buSzPct val="80000"/>
                <a:buFont typeface="synpulsebats" panose="02000503000000000000" pitchFamily="2" charset="0"/>
                <a:buChar char="o"/>
              </a:pPr>
              <a:r>
                <a:rPr lang="en-US" altLang="de-DE" sz="1200" dirty="0"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lorem ipsum</a:t>
              </a: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34C1E72-AF49-4DF6-AD34-26488462EB6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6902" y="1226869"/>
              <a:ext cx="1692275" cy="0"/>
            </a:xfrm>
            <a:prstGeom prst="line">
              <a:avLst/>
            </a:prstGeom>
            <a:ln w="12700">
              <a:solidFill>
                <a:srgbClr val="5074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DB6622B-60BF-4375-AAB5-5DDF1925A7D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6900" y="371807"/>
              <a:ext cx="0" cy="853200"/>
            </a:xfrm>
            <a:prstGeom prst="line">
              <a:avLst/>
            </a:prstGeom>
            <a:ln w="12700">
              <a:solidFill>
                <a:srgbClr val="5074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TextBoxBold">
            <a:extLst>
              <a:ext uri="{FF2B5EF4-FFF2-40B4-BE49-F238E27FC236}">
                <a16:creationId xmlns:a16="http://schemas.microsoft.com/office/drawing/2014/main" id="{7462D95D-81AE-4502-8AB3-7B429060EE49}"/>
              </a:ext>
            </a:extLst>
          </p:cNvPr>
          <p:cNvGrpSpPr/>
          <p:nvPr userDrawn="1"/>
        </p:nvGrpSpPr>
        <p:grpSpPr>
          <a:xfrm>
            <a:off x="504821" y="4352117"/>
            <a:ext cx="5082228" cy="1839994"/>
            <a:chOff x="76900" y="328607"/>
            <a:chExt cx="1692277" cy="898264"/>
          </a:xfrm>
        </p:grpSpPr>
        <p:sp>
          <p:nvSpPr>
            <p:cNvPr id="59" name="Rectangle: Top Corners Rounded 58">
              <a:extLst>
                <a:ext uri="{FF2B5EF4-FFF2-40B4-BE49-F238E27FC236}">
                  <a16:creationId xmlns:a16="http://schemas.microsoft.com/office/drawing/2014/main" id="{642C5E6C-27AF-4A44-A078-AD7D747C4E50}"/>
                </a:ext>
              </a:extLst>
            </p:cNvPr>
            <p:cNvSpPr/>
            <p:nvPr/>
          </p:nvSpPr>
          <p:spPr bwMode="auto">
            <a:xfrm>
              <a:off x="76902" y="333375"/>
              <a:ext cx="1688518" cy="111600"/>
            </a:xfrm>
            <a:prstGeom prst="round2SameRect">
              <a:avLst>
                <a:gd name="adj1" fmla="val 22554"/>
                <a:gd name="adj2" fmla="val 0"/>
              </a:avLst>
            </a:prstGeom>
            <a:solidFill>
              <a:srgbClr val="507488"/>
            </a:solidFill>
            <a:ln w="12700" cap="flat" cmpd="sng" algn="ctr">
              <a:solidFill>
                <a:srgbClr val="507488"/>
              </a:solidFill>
              <a:prstDash val="solid"/>
              <a:miter lim="800000"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/>
            <a:lstStyle/>
            <a:p>
              <a:pPr algn="ctr">
                <a:defRPr/>
              </a:pPr>
              <a:endParaRPr lang="en-US" sz="12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60" name="TextBox 20">
              <a:extLst>
                <a:ext uri="{FF2B5EF4-FFF2-40B4-BE49-F238E27FC236}">
                  <a16:creationId xmlns:a16="http://schemas.microsoft.com/office/drawing/2014/main" id="{0FE7532A-CEF0-436D-BCE1-13D43F0F7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00" y="333375"/>
              <a:ext cx="1692267" cy="111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 anchorCtr="0"/>
            <a:lstStyle>
              <a:lvl1pPr marL="34925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de-DE" sz="1200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Lorem ipsum</a:t>
              </a:r>
            </a:p>
          </p:txBody>
        </p:sp>
        <p:sp>
          <p:nvSpPr>
            <p:cNvPr id="61" name="TextBox 21">
              <a:extLst>
                <a:ext uri="{FF2B5EF4-FFF2-40B4-BE49-F238E27FC236}">
                  <a16:creationId xmlns:a16="http://schemas.microsoft.com/office/drawing/2014/main" id="{8BB6E3F6-F5C1-4407-A724-718E4056A1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02" y="328607"/>
              <a:ext cx="1683507" cy="898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270000"/>
            <a:lstStyle>
              <a:lvl1pPr marL="34925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206396" indent="-171468" eaLnBrk="1" hangingPunct="1">
                <a:buClr>
                  <a:srgbClr val="FF6B00"/>
                </a:buClr>
                <a:buSzPct val="80000"/>
                <a:buFont typeface="synpulsebats" panose="02000503000000000000" pitchFamily="2" charset="0"/>
                <a:buChar char="o"/>
              </a:pPr>
              <a:r>
                <a:rPr lang="en-US" altLang="de-DE" sz="1200" dirty="0"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lorem ipsum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D8BB020-4296-4140-B78D-A312DC6BB15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6902" y="1226869"/>
              <a:ext cx="1692275" cy="0"/>
            </a:xfrm>
            <a:prstGeom prst="line">
              <a:avLst/>
            </a:prstGeom>
            <a:ln w="12700">
              <a:solidFill>
                <a:srgbClr val="5074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9E9F990-5B11-40A6-BC3D-BF8BFCEEEDB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6900" y="371807"/>
              <a:ext cx="0" cy="853200"/>
            </a:xfrm>
            <a:prstGeom prst="line">
              <a:avLst/>
            </a:prstGeom>
            <a:ln w="12700">
              <a:solidFill>
                <a:srgbClr val="5074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TextBoxBold">
            <a:extLst>
              <a:ext uri="{FF2B5EF4-FFF2-40B4-BE49-F238E27FC236}">
                <a16:creationId xmlns:a16="http://schemas.microsoft.com/office/drawing/2014/main" id="{BC9A28EC-0D30-4E0B-B3F9-231DC68532A7}"/>
              </a:ext>
            </a:extLst>
          </p:cNvPr>
          <p:cNvGrpSpPr/>
          <p:nvPr userDrawn="1"/>
        </p:nvGrpSpPr>
        <p:grpSpPr>
          <a:xfrm>
            <a:off x="6096001" y="4352117"/>
            <a:ext cx="5082228" cy="1839994"/>
            <a:chOff x="76900" y="328607"/>
            <a:chExt cx="1692277" cy="898264"/>
          </a:xfrm>
        </p:grpSpPr>
        <p:sp>
          <p:nvSpPr>
            <p:cNvPr id="65" name="Rectangle: Top Corners Rounded 64">
              <a:extLst>
                <a:ext uri="{FF2B5EF4-FFF2-40B4-BE49-F238E27FC236}">
                  <a16:creationId xmlns:a16="http://schemas.microsoft.com/office/drawing/2014/main" id="{BCC6C401-E8D2-413B-B868-600063662B21}"/>
                </a:ext>
              </a:extLst>
            </p:cNvPr>
            <p:cNvSpPr/>
            <p:nvPr/>
          </p:nvSpPr>
          <p:spPr bwMode="auto">
            <a:xfrm>
              <a:off x="76902" y="333375"/>
              <a:ext cx="1688518" cy="111600"/>
            </a:xfrm>
            <a:prstGeom prst="round2SameRect">
              <a:avLst>
                <a:gd name="adj1" fmla="val 22554"/>
                <a:gd name="adj2" fmla="val 0"/>
              </a:avLst>
            </a:prstGeom>
            <a:solidFill>
              <a:srgbClr val="507488"/>
            </a:solidFill>
            <a:ln w="12700" cap="flat" cmpd="sng" algn="ctr">
              <a:solidFill>
                <a:srgbClr val="507488"/>
              </a:solidFill>
              <a:prstDash val="solid"/>
              <a:miter lim="800000"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/>
            <a:lstStyle/>
            <a:p>
              <a:pPr algn="ctr">
                <a:defRPr/>
              </a:pPr>
              <a:endParaRPr lang="en-US" sz="12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66" name="TextBox 20">
              <a:extLst>
                <a:ext uri="{FF2B5EF4-FFF2-40B4-BE49-F238E27FC236}">
                  <a16:creationId xmlns:a16="http://schemas.microsoft.com/office/drawing/2014/main" id="{9CCCD011-2073-42A7-81D6-86F1D1E56D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00" y="333375"/>
              <a:ext cx="1692267" cy="111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 anchorCtr="0"/>
            <a:lstStyle>
              <a:lvl1pPr marL="34925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de-DE" sz="1200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Lorem ipsum</a:t>
              </a:r>
            </a:p>
          </p:txBody>
        </p:sp>
        <p:sp>
          <p:nvSpPr>
            <p:cNvPr id="67" name="TextBox 21">
              <a:extLst>
                <a:ext uri="{FF2B5EF4-FFF2-40B4-BE49-F238E27FC236}">
                  <a16:creationId xmlns:a16="http://schemas.microsoft.com/office/drawing/2014/main" id="{AA265C89-457E-4611-988D-9559D7330F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02" y="328607"/>
              <a:ext cx="1683507" cy="898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270000"/>
            <a:lstStyle>
              <a:lvl1pPr marL="34925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206396" indent="-171468" eaLnBrk="1" hangingPunct="1">
                <a:buClr>
                  <a:srgbClr val="FF6B00"/>
                </a:buClr>
                <a:buSzPct val="80000"/>
                <a:buFont typeface="synpulsebats" panose="02000503000000000000" pitchFamily="2" charset="0"/>
                <a:buChar char="o"/>
              </a:pPr>
              <a:r>
                <a:rPr lang="en-US" altLang="de-DE" sz="1200" dirty="0"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lorem ipsum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97199C2-7552-4F49-AB9B-D4E91A10FE6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6902" y="1226869"/>
              <a:ext cx="1692275" cy="0"/>
            </a:xfrm>
            <a:prstGeom prst="line">
              <a:avLst/>
            </a:prstGeom>
            <a:ln w="12700">
              <a:solidFill>
                <a:srgbClr val="5074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71A1494-EA84-408B-BC2B-77863A42B8E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6900" y="371807"/>
              <a:ext cx="0" cy="853200"/>
            </a:xfrm>
            <a:prstGeom prst="line">
              <a:avLst/>
            </a:prstGeom>
            <a:ln w="12700">
              <a:solidFill>
                <a:srgbClr val="5074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CalloutSmall">
            <a:extLst>
              <a:ext uri="{FF2B5EF4-FFF2-40B4-BE49-F238E27FC236}">
                <a16:creationId xmlns:a16="http://schemas.microsoft.com/office/drawing/2014/main" id="{FB745692-F93B-4A4E-8F7B-D326E471D51C}"/>
              </a:ext>
            </a:extLst>
          </p:cNvPr>
          <p:cNvGrpSpPr/>
          <p:nvPr userDrawn="1"/>
        </p:nvGrpSpPr>
        <p:grpSpPr>
          <a:xfrm>
            <a:off x="520770" y="1789117"/>
            <a:ext cx="5064568" cy="390400"/>
            <a:chOff x="2895599" y="3962400"/>
            <a:chExt cx="1883019" cy="390400"/>
          </a:xfrm>
          <a:solidFill>
            <a:srgbClr val="507488"/>
          </a:solidFill>
        </p:grpSpPr>
        <p:sp>
          <p:nvSpPr>
            <p:cNvPr id="45" name="Rectangle: Top Corners Rounded 44">
              <a:extLst>
                <a:ext uri="{FF2B5EF4-FFF2-40B4-BE49-F238E27FC236}">
                  <a16:creationId xmlns:a16="http://schemas.microsoft.com/office/drawing/2014/main" id="{FE0954D6-25CB-4C7F-B042-BE9CA2987F83}"/>
                </a:ext>
              </a:extLst>
            </p:cNvPr>
            <p:cNvSpPr/>
            <p:nvPr/>
          </p:nvSpPr>
          <p:spPr bwMode="auto">
            <a:xfrm flipV="1">
              <a:off x="2901505" y="3962400"/>
              <a:ext cx="1877113" cy="187200"/>
            </a:xfrm>
            <a:prstGeom prst="round2SameRect">
              <a:avLst>
                <a:gd name="adj1" fmla="val 13568"/>
                <a:gd name="adj2" fmla="val 0"/>
              </a:avLst>
            </a:prstGeom>
            <a:grpFill/>
            <a:ln w="31750" cap="flat" cmpd="sng" algn="ctr">
              <a:solidFill>
                <a:srgbClr val="507488"/>
              </a:solidFill>
              <a:prstDash val="solid"/>
              <a:miter lim="800000"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endParaRPr lang="en-US" sz="16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EA7D0B92-7DD1-49A7-9A79-BE375DFF4B3D}"/>
                </a:ext>
              </a:extLst>
            </p:cNvPr>
            <p:cNvSpPr/>
            <p:nvPr/>
          </p:nvSpPr>
          <p:spPr bwMode="auto">
            <a:xfrm flipV="1">
              <a:off x="3804647" y="4162300"/>
              <a:ext cx="70828" cy="190500"/>
            </a:xfrm>
            <a:prstGeom prst="triangle">
              <a:avLst/>
            </a:prstGeom>
            <a:grpFill/>
            <a:ln w="31750" cap="flat" cmpd="sng" algn="ctr">
              <a:solidFill>
                <a:srgbClr val="507488"/>
              </a:solidFill>
              <a:prstDash val="solid"/>
              <a:round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 lvl="0" algn="ctr"/>
              <a:endParaRPr lang="en-US" sz="16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47" name="TextBox 20">
              <a:extLst>
                <a:ext uri="{FF2B5EF4-FFF2-40B4-BE49-F238E27FC236}">
                  <a16:creationId xmlns:a16="http://schemas.microsoft.com/office/drawing/2014/main" id="{2289BB10-3A62-42DF-A660-7C042B7431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5599" y="3962400"/>
              <a:ext cx="1883019" cy="185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2000" tIns="0" rIns="108000" bIns="0" anchor="ctr" anchorCtr="0"/>
            <a:lstStyle>
              <a:lvl1pPr marL="34925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de-DE" sz="1110">
                  <a:solidFill>
                    <a:srgbClr val="FFFFFF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lorem ipsum</a:t>
              </a:r>
              <a:endParaRPr lang="en-US" altLang="de-DE" sz="111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endParaRPr>
            </a:p>
          </p:txBody>
        </p:sp>
      </p:grpSp>
      <p:grpSp>
        <p:nvGrpSpPr>
          <p:cNvPr id="48" name="CalloutSmall">
            <a:extLst>
              <a:ext uri="{FF2B5EF4-FFF2-40B4-BE49-F238E27FC236}">
                <a16:creationId xmlns:a16="http://schemas.microsoft.com/office/drawing/2014/main" id="{6BBC77FA-046B-4F20-A4A7-69FA6A427855}"/>
              </a:ext>
            </a:extLst>
          </p:cNvPr>
          <p:cNvGrpSpPr/>
          <p:nvPr userDrawn="1"/>
        </p:nvGrpSpPr>
        <p:grpSpPr>
          <a:xfrm>
            <a:off x="6111950" y="1789117"/>
            <a:ext cx="5064568" cy="390400"/>
            <a:chOff x="2895599" y="3962400"/>
            <a:chExt cx="1883019" cy="390400"/>
          </a:xfrm>
          <a:solidFill>
            <a:srgbClr val="507488"/>
          </a:solidFill>
        </p:grpSpPr>
        <p:sp>
          <p:nvSpPr>
            <p:cNvPr id="49" name="Rectangle: Top Corners Rounded 48">
              <a:extLst>
                <a:ext uri="{FF2B5EF4-FFF2-40B4-BE49-F238E27FC236}">
                  <a16:creationId xmlns:a16="http://schemas.microsoft.com/office/drawing/2014/main" id="{B727EC09-C0D3-49C0-8DDA-2809021910A6}"/>
                </a:ext>
              </a:extLst>
            </p:cNvPr>
            <p:cNvSpPr/>
            <p:nvPr/>
          </p:nvSpPr>
          <p:spPr bwMode="auto">
            <a:xfrm flipV="1">
              <a:off x="2901505" y="3962400"/>
              <a:ext cx="1877113" cy="187200"/>
            </a:xfrm>
            <a:prstGeom prst="round2SameRect">
              <a:avLst>
                <a:gd name="adj1" fmla="val 13568"/>
                <a:gd name="adj2" fmla="val 0"/>
              </a:avLst>
            </a:prstGeom>
            <a:grpFill/>
            <a:ln w="31750" cap="flat" cmpd="sng" algn="ctr">
              <a:solidFill>
                <a:srgbClr val="507488"/>
              </a:solidFill>
              <a:prstDash val="solid"/>
              <a:miter lim="800000"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endParaRPr lang="en-US" sz="16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7C27D739-8129-474E-9717-C5C1D2CDDAB9}"/>
                </a:ext>
              </a:extLst>
            </p:cNvPr>
            <p:cNvSpPr/>
            <p:nvPr/>
          </p:nvSpPr>
          <p:spPr bwMode="auto">
            <a:xfrm flipV="1">
              <a:off x="3804647" y="4162300"/>
              <a:ext cx="70828" cy="190500"/>
            </a:xfrm>
            <a:prstGeom prst="triangle">
              <a:avLst/>
            </a:prstGeom>
            <a:grpFill/>
            <a:ln w="31750" cap="flat" cmpd="sng" algn="ctr">
              <a:solidFill>
                <a:srgbClr val="507488"/>
              </a:solidFill>
              <a:prstDash val="solid"/>
              <a:round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 lvl="0" algn="ctr"/>
              <a:endParaRPr lang="en-US" sz="16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71" name="TextBox 20">
              <a:extLst>
                <a:ext uri="{FF2B5EF4-FFF2-40B4-BE49-F238E27FC236}">
                  <a16:creationId xmlns:a16="http://schemas.microsoft.com/office/drawing/2014/main" id="{4FF16D46-53FB-48A7-8C4F-E4DABA5389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5599" y="3962400"/>
              <a:ext cx="1883019" cy="185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2000" tIns="0" rIns="108000" bIns="0" anchor="ctr" anchorCtr="0"/>
            <a:lstStyle>
              <a:lvl1pPr marL="34925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de-DE" sz="1110">
                  <a:solidFill>
                    <a:srgbClr val="FFFFFF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lorem ipsum</a:t>
              </a:r>
              <a:endParaRPr lang="en-US" altLang="de-DE" sz="111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4739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x2 Title str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TextBoxBold">
            <a:extLst>
              <a:ext uri="{FF2B5EF4-FFF2-40B4-BE49-F238E27FC236}">
                <a16:creationId xmlns:a16="http://schemas.microsoft.com/office/drawing/2014/main" id="{BA4438C1-6B7C-4315-B250-32D9427ED7CB}"/>
              </a:ext>
            </a:extLst>
          </p:cNvPr>
          <p:cNvGrpSpPr/>
          <p:nvPr userDrawn="1"/>
        </p:nvGrpSpPr>
        <p:grpSpPr>
          <a:xfrm>
            <a:off x="504821" y="2329149"/>
            <a:ext cx="5082228" cy="1190823"/>
            <a:chOff x="76900" y="328607"/>
            <a:chExt cx="1692277" cy="898264"/>
          </a:xfrm>
        </p:grpSpPr>
        <p:sp>
          <p:nvSpPr>
            <p:cNvPr id="129" name="Rectangle: Top Corners Rounded 128">
              <a:extLst>
                <a:ext uri="{FF2B5EF4-FFF2-40B4-BE49-F238E27FC236}">
                  <a16:creationId xmlns:a16="http://schemas.microsoft.com/office/drawing/2014/main" id="{9A24FD7B-AE41-44E2-967D-CF050AEF03AD}"/>
                </a:ext>
              </a:extLst>
            </p:cNvPr>
            <p:cNvSpPr/>
            <p:nvPr/>
          </p:nvSpPr>
          <p:spPr bwMode="auto">
            <a:xfrm>
              <a:off x="76902" y="333374"/>
              <a:ext cx="1688518" cy="172438"/>
            </a:xfrm>
            <a:prstGeom prst="round2SameRect">
              <a:avLst>
                <a:gd name="adj1" fmla="val 22554"/>
                <a:gd name="adj2" fmla="val 0"/>
              </a:avLst>
            </a:prstGeom>
            <a:solidFill>
              <a:srgbClr val="507488"/>
            </a:solidFill>
            <a:ln w="12700" cap="flat" cmpd="sng" algn="ctr">
              <a:solidFill>
                <a:srgbClr val="507488"/>
              </a:solidFill>
              <a:prstDash val="solid"/>
              <a:miter lim="800000"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/>
            <a:lstStyle/>
            <a:p>
              <a:pPr algn="ctr">
                <a:defRPr/>
              </a:pPr>
              <a:endParaRPr lang="en-US" sz="12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30" name="TextBox 20">
              <a:extLst>
                <a:ext uri="{FF2B5EF4-FFF2-40B4-BE49-F238E27FC236}">
                  <a16:creationId xmlns:a16="http://schemas.microsoft.com/office/drawing/2014/main" id="{374A5220-0144-44B0-B666-C185CC2373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00" y="333374"/>
              <a:ext cx="1692267" cy="172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 anchorCtr="0"/>
            <a:lstStyle>
              <a:lvl1pPr marL="34925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de-DE" sz="1200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Lorem ipsum</a:t>
              </a:r>
            </a:p>
          </p:txBody>
        </p:sp>
        <p:sp>
          <p:nvSpPr>
            <p:cNvPr id="131" name="TextBox 21">
              <a:extLst>
                <a:ext uri="{FF2B5EF4-FFF2-40B4-BE49-F238E27FC236}">
                  <a16:creationId xmlns:a16="http://schemas.microsoft.com/office/drawing/2014/main" id="{455A02D4-BCE3-466D-B408-432D9D7369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02" y="328607"/>
              <a:ext cx="1683507" cy="898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270000"/>
            <a:lstStyle>
              <a:lvl1pPr marL="34925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206396" indent="-171468" eaLnBrk="1" hangingPunct="1">
                <a:buClr>
                  <a:srgbClr val="FF6B00"/>
                </a:buClr>
                <a:buSzPct val="80000"/>
                <a:buFont typeface="synpulsebats" panose="02000503000000000000" pitchFamily="2" charset="0"/>
                <a:buChar char="o"/>
              </a:pPr>
              <a:r>
                <a:rPr lang="en-US" altLang="de-DE" sz="1200" dirty="0"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lorem ipsum</a:t>
              </a:r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1D7CA5A1-97D5-4BA7-BFCF-94BCDF2A1F8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6902" y="1226869"/>
              <a:ext cx="1692275" cy="0"/>
            </a:xfrm>
            <a:prstGeom prst="line">
              <a:avLst/>
            </a:prstGeom>
            <a:ln w="12700">
              <a:solidFill>
                <a:srgbClr val="5074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009529F-1C11-49FC-B3D7-2FA210D4124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6900" y="371807"/>
              <a:ext cx="0" cy="853200"/>
            </a:xfrm>
            <a:prstGeom prst="line">
              <a:avLst/>
            </a:prstGeom>
            <a:ln w="12700">
              <a:solidFill>
                <a:srgbClr val="5074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TextBoxBold">
            <a:extLst>
              <a:ext uri="{FF2B5EF4-FFF2-40B4-BE49-F238E27FC236}">
                <a16:creationId xmlns:a16="http://schemas.microsoft.com/office/drawing/2014/main" id="{FE965276-C9EA-4F6B-B226-38E7FFF1DEAB}"/>
              </a:ext>
            </a:extLst>
          </p:cNvPr>
          <p:cNvGrpSpPr/>
          <p:nvPr userDrawn="1"/>
        </p:nvGrpSpPr>
        <p:grpSpPr>
          <a:xfrm>
            <a:off x="504821" y="3687215"/>
            <a:ext cx="5082228" cy="1202694"/>
            <a:chOff x="76900" y="328607"/>
            <a:chExt cx="1692277" cy="898264"/>
          </a:xfrm>
        </p:grpSpPr>
        <p:sp>
          <p:nvSpPr>
            <p:cNvPr id="135" name="Rectangle: Top Corners Rounded 134">
              <a:extLst>
                <a:ext uri="{FF2B5EF4-FFF2-40B4-BE49-F238E27FC236}">
                  <a16:creationId xmlns:a16="http://schemas.microsoft.com/office/drawing/2014/main" id="{BA843C77-6332-45B5-A8EF-7F329D204549}"/>
                </a:ext>
              </a:extLst>
            </p:cNvPr>
            <p:cNvSpPr/>
            <p:nvPr/>
          </p:nvSpPr>
          <p:spPr bwMode="auto">
            <a:xfrm>
              <a:off x="76902" y="333375"/>
              <a:ext cx="1688518" cy="170736"/>
            </a:xfrm>
            <a:prstGeom prst="round2SameRect">
              <a:avLst>
                <a:gd name="adj1" fmla="val 22554"/>
                <a:gd name="adj2" fmla="val 0"/>
              </a:avLst>
            </a:prstGeom>
            <a:solidFill>
              <a:srgbClr val="507488"/>
            </a:solidFill>
            <a:ln w="12700" cap="flat" cmpd="sng" algn="ctr">
              <a:solidFill>
                <a:srgbClr val="507488"/>
              </a:solidFill>
              <a:prstDash val="solid"/>
              <a:miter lim="800000"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/>
            <a:lstStyle/>
            <a:p>
              <a:pPr algn="ctr">
                <a:defRPr/>
              </a:pPr>
              <a:endParaRPr lang="en-US" sz="12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36" name="TextBox 20">
              <a:extLst>
                <a:ext uri="{FF2B5EF4-FFF2-40B4-BE49-F238E27FC236}">
                  <a16:creationId xmlns:a16="http://schemas.microsoft.com/office/drawing/2014/main" id="{AD312B75-B318-4EBC-953B-6AED5CD529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00" y="333375"/>
              <a:ext cx="1692267" cy="1707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 anchorCtr="0"/>
            <a:lstStyle>
              <a:lvl1pPr marL="34925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de-DE" sz="1200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Lorem ipsum</a:t>
              </a:r>
            </a:p>
          </p:txBody>
        </p:sp>
        <p:sp>
          <p:nvSpPr>
            <p:cNvPr id="137" name="TextBox 21">
              <a:extLst>
                <a:ext uri="{FF2B5EF4-FFF2-40B4-BE49-F238E27FC236}">
                  <a16:creationId xmlns:a16="http://schemas.microsoft.com/office/drawing/2014/main" id="{0AE63565-7DB9-4BC6-B2D3-EA977F4175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02" y="328607"/>
              <a:ext cx="1683507" cy="898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270000"/>
            <a:lstStyle>
              <a:lvl1pPr marL="34925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206396" indent="-171468" eaLnBrk="1" hangingPunct="1">
                <a:buClr>
                  <a:srgbClr val="FF6B00"/>
                </a:buClr>
                <a:buSzPct val="80000"/>
                <a:buFont typeface="synpulsebats" panose="02000503000000000000" pitchFamily="2" charset="0"/>
                <a:buChar char="o"/>
              </a:pPr>
              <a:r>
                <a:rPr lang="en-US" altLang="de-DE" sz="1200" dirty="0"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lorem ipsum</a:t>
              </a:r>
            </a:p>
          </p:txBody>
        </p: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E5F74477-5060-4A81-BDEF-6F525FE6630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6902" y="1226869"/>
              <a:ext cx="1692275" cy="0"/>
            </a:xfrm>
            <a:prstGeom prst="line">
              <a:avLst/>
            </a:prstGeom>
            <a:ln w="12700">
              <a:solidFill>
                <a:srgbClr val="5074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FD71B7C4-FB2D-437C-98AC-B22C9E35EEA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6900" y="371807"/>
              <a:ext cx="0" cy="853200"/>
            </a:xfrm>
            <a:prstGeom prst="line">
              <a:avLst/>
            </a:prstGeom>
            <a:ln w="12700">
              <a:solidFill>
                <a:srgbClr val="5074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TextBoxBold">
            <a:extLst>
              <a:ext uri="{FF2B5EF4-FFF2-40B4-BE49-F238E27FC236}">
                <a16:creationId xmlns:a16="http://schemas.microsoft.com/office/drawing/2014/main" id="{469C5B52-5456-4629-AC73-D561A34925D5}"/>
              </a:ext>
            </a:extLst>
          </p:cNvPr>
          <p:cNvGrpSpPr/>
          <p:nvPr userDrawn="1"/>
        </p:nvGrpSpPr>
        <p:grpSpPr>
          <a:xfrm>
            <a:off x="504821" y="4996123"/>
            <a:ext cx="5082228" cy="1202694"/>
            <a:chOff x="76900" y="328607"/>
            <a:chExt cx="1692277" cy="898264"/>
          </a:xfrm>
        </p:grpSpPr>
        <p:sp>
          <p:nvSpPr>
            <p:cNvPr id="141" name="Rectangle: Top Corners Rounded 140">
              <a:extLst>
                <a:ext uri="{FF2B5EF4-FFF2-40B4-BE49-F238E27FC236}">
                  <a16:creationId xmlns:a16="http://schemas.microsoft.com/office/drawing/2014/main" id="{A2486B6C-9553-4E2C-9EFE-30CA5AE84CEE}"/>
                </a:ext>
              </a:extLst>
            </p:cNvPr>
            <p:cNvSpPr/>
            <p:nvPr/>
          </p:nvSpPr>
          <p:spPr bwMode="auto">
            <a:xfrm>
              <a:off x="76902" y="333375"/>
              <a:ext cx="1688518" cy="170736"/>
            </a:xfrm>
            <a:prstGeom prst="round2SameRect">
              <a:avLst>
                <a:gd name="adj1" fmla="val 22554"/>
                <a:gd name="adj2" fmla="val 0"/>
              </a:avLst>
            </a:prstGeom>
            <a:solidFill>
              <a:srgbClr val="507488"/>
            </a:solidFill>
            <a:ln w="12700" cap="flat" cmpd="sng" algn="ctr">
              <a:solidFill>
                <a:srgbClr val="507488"/>
              </a:solidFill>
              <a:prstDash val="solid"/>
              <a:miter lim="800000"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/>
            <a:lstStyle/>
            <a:p>
              <a:pPr algn="ctr">
                <a:defRPr/>
              </a:pPr>
              <a:endParaRPr lang="en-US" sz="12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42" name="TextBox 20">
              <a:extLst>
                <a:ext uri="{FF2B5EF4-FFF2-40B4-BE49-F238E27FC236}">
                  <a16:creationId xmlns:a16="http://schemas.microsoft.com/office/drawing/2014/main" id="{7F63D1E4-226D-4957-9440-DA57152D3A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00" y="333375"/>
              <a:ext cx="1692267" cy="1707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 anchorCtr="0"/>
            <a:lstStyle>
              <a:lvl1pPr marL="34925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de-DE" sz="1200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Lorem ipsum</a:t>
              </a:r>
            </a:p>
          </p:txBody>
        </p:sp>
        <p:sp>
          <p:nvSpPr>
            <p:cNvPr id="143" name="TextBox 21">
              <a:extLst>
                <a:ext uri="{FF2B5EF4-FFF2-40B4-BE49-F238E27FC236}">
                  <a16:creationId xmlns:a16="http://schemas.microsoft.com/office/drawing/2014/main" id="{CAE94A6F-D7CF-4FE2-AA9D-72E68C9D49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02" y="328607"/>
              <a:ext cx="1683507" cy="898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270000"/>
            <a:lstStyle>
              <a:lvl1pPr marL="34925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206396" indent="-171468" eaLnBrk="1" hangingPunct="1">
                <a:buClr>
                  <a:srgbClr val="FF6B00"/>
                </a:buClr>
                <a:buSzPct val="80000"/>
                <a:buFont typeface="synpulsebats" panose="02000503000000000000" pitchFamily="2" charset="0"/>
                <a:buChar char="o"/>
              </a:pPr>
              <a:r>
                <a:rPr lang="en-US" altLang="de-DE" sz="1200" dirty="0"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lorem ipsum</a:t>
              </a:r>
            </a:p>
          </p:txBody>
        </p: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6C033166-B288-4D08-B250-1D1D57B4F0F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6902" y="1226869"/>
              <a:ext cx="1692275" cy="0"/>
            </a:xfrm>
            <a:prstGeom prst="line">
              <a:avLst/>
            </a:prstGeom>
            <a:ln w="12700">
              <a:solidFill>
                <a:srgbClr val="5074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672A824D-F80B-4279-B5CA-CE5DFF4AC74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6900" y="371807"/>
              <a:ext cx="0" cy="853200"/>
            </a:xfrm>
            <a:prstGeom prst="line">
              <a:avLst/>
            </a:prstGeom>
            <a:ln w="12700">
              <a:solidFill>
                <a:srgbClr val="5074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TextBoxBold">
            <a:extLst>
              <a:ext uri="{FF2B5EF4-FFF2-40B4-BE49-F238E27FC236}">
                <a16:creationId xmlns:a16="http://schemas.microsoft.com/office/drawing/2014/main" id="{FED885C1-AA74-4E9F-A52D-00E5BB4FCD0B}"/>
              </a:ext>
            </a:extLst>
          </p:cNvPr>
          <p:cNvGrpSpPr/>
          <p:nvPr userDrawn="1"/>
        </p:nvGrpSpPr>
        <p:grpSpPr>
          <a:xfrm>
            <a:off x="6099208" y="2329149"/>
            <a:ext cx="5082228" cy="1190823"/>
            <a:chOff x="76900" y="328607"/>
            <a:chExt cx="1692277" cy="898264"/>
          </a:xfrm>
        </p:grpSpPr>
        <p:sp>
          <p:nvSpPr>
            <p:cNvPr id="147" name="Rectangle: Top Corners Rounded 146">
              <a:extLst>
                <a:ext uri="{FF2B5EF4-FFF2-40B4-BE49-F238E27FC236}">
                  <a16:creationId xmlns:a16="http://schemas.microsoft.com/office/drawing/2014/main" id="{AC84E434-829A-4FD4-BBF8-DAC40195945B}"/>
                </a:ext>
              </a:extLst>
            </p:cNvPr>
            <p:cNvSpPr/>
            <p:nvPr/>
          </p:nvSpPr>
          <p:spPr bwMode="auto">
            <a:xfrm>
              <a:off x="76902" y="333374"/>
              <a:ext cx="1688518" cy="172438"/>
            </a:xfrm>
            <a:prstGeom prst="round2SameRect">
              <a:avLst>
                <a:gd name="adj1" fmla="val 22554"/>
                <a:gd name="adj2" fmla="val 0"/>
              </a:avLst>
            </a:prstGeom>
            <a:solidFill>
              <a:srgbClr val="507488"/>
            </a:solidFill>
            <a:ln w="12700" cap="flat" cmpd="sng" algn="ctr">
              <a:solidFill>
                <a:srgbClr val="507488"/>
              </a:solidFill>
              <a:prstDash val="solid"/>
              <a:miter lim="800000"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/>
            <a:lstStyle/>
            <a:p>
              <a:pPr algn="ctr">
                <a:defRPr/>
              </a:pPr>
              <a:endParaRPr lang="en-US" sz="12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48" name="TextBox 20">
              <a:extLst>
                <a:ext uri="{FF2B5EF4-FFF2-40B4-BE49-F238E27FC236}">
                  <a16:creationId xmlns:a16="http://schemas.microsoft.com/office/drawing/2014/main" id="{43106E3D-9FD8-46AF-A0E6-233B8EC79C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00" y="333374"/>
              <a:ext cx="1692267" cy="172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 anchorCtr="0"/>
            <a:lstStyle>
              <a:lvl1pPr marL="34925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de-DE" sz="1200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Lorem ipsum</a:t>
              </a:r>
            </a:p>
          </p:txBody>
        </p:sp>
        <p:sp>
          <p:nvSpPr>
            <p:cNvPr id="149" name="TextBox 21">
              <a:extLst>
                <a:ext uri="{FF2B5EF4-FFF2-40B4-BE49-F238E27FC236}">
                  <a16:creationId xmlns:a16="http://schemas.microsoft.com/office/drawing/2014/main" id="{CBB79BC5-2B94-41AD-BDAA-A41C7FB811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02" y="328607"/>
              <a:ext cx="1683507" cy="898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270000"/>
            <a:lstStyle>
              <a:lvl1pPr marL="34925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206396" indent="-171468" eaLnBrk="1" hangingPunct="1">
                <a:buClr>
                  <a:srgbClr val="FF6B00"/>
                </a:buClr>
                <a:buSzPct val="80000"/>
                <a:buFont typeface="synpulsebats" panose="02000503000000000000" pitchFamily="2" charset="0"/>
                <a:buChar char="o"/>
              </a:pPr>
              <a:r>
                <a:rPr lang="en-US" altLang="de-DE" sz="1200" dirty="0"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lorem ipsum</a:t>
              </a:r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4D7DFC1-455B-4011-9021-67A579FB375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6902" y="1226869"/>
              <a:ext cx="1692275" cy="0"/>
            </a:xfrm>
            <a:prstGeom prst="line">
              <a:avLst/>
            </a:prstGeom>
            <a:ln w="12700">
              <a:solidFill>
                <a:srgbClr val="5074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AE88B10F-5710-4790-8C6D-3C9B6C13CB4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6900" y="371807"/>
              <a:ext cx="0" cy="853200"/>
            </a:xfrm>
            <a:prstGeom prst="line">
              <a:avLst/>
            </a:prstGeom>
            <a:ln w="12700">
              <a:solidFill>
                <a:srgbClr val="5074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TextBoxBold">
            <a:extLst>
              <a:ext uri="{FF2B5EF4-FFF2-40B4-BE49-F238E27FC236}">
                <a16:creationId xmlns:a16="http://schemas.microsoft.com/office/drawing/2014/main" id="{59B23287-6358-4285-B4DE-1EB929F076C0}"/>
              </a:ext>
            </a:extLst>
          </p:cNvPr>
          <p:cNvGrpSpPr/>
          <p:nvPr userDrawn="1"/>
        </p:nvGrpSpPr>
        <p:grpSpPr>
          <a:xfrm>
            <a:off x="6099208" y="3687215"/>
            <a:ext cx="5082228" cy="1202694"/>
            <a:chOff x="76900" y="328607"/>
            <a:chExt cx="1692277" cy="898264"/>
          </a:xfrm>
        </p:grpSpPr>
        <p:sp>
          <p:nvSpPr>
            <p:cNvPr id="153" name="Rectangle: Top Corners Rounded 152">
              <a:extLst>
                <a:ext uri="{FF2B5EF4-FFF2-40B4-BE49-F238E27FC236}">
                  <a16:creationId xmlns:a16="http://schemas.microsoft.com/office/drawing/2014/main" id="{2EA8F026-17BE-4CCC-AC00-EBAB32291B44}"/>
                </a:ext>
              </a:extLst>
            </p:cNvPr>
            <p:cNvSpPr/>
            <p:nvPr/>
          </p:nvSpPr>
          <p:spPr bwMode="auto">
            <a:xfrm>
              <a:off x="76902" y="333375"/>
              <a:ext cx="1688518" cy="170736"/>
            </a:xfrm>
            <a:prstGeom prst="round2SameRect">
              <a:avLst>
                <a:gd name="adj1" fmla="val 22554"/>
                <a:gd name="adj2" fmla="val 0"/>
              </a:avLst>
            </a:prstGeom>
            <a:solidFill>
              <a:srgbClr val="507488"/>
            </a:solidFill>
            <a:ln w="12700" cap="flat" cmpd="sng" algn="ctr">
              <a:solidFill>
                <a:srgbClr val="507488"/>
              </a:solidFill>
              <a:prstDash val="solid"/>
              <a:miter lim="800000"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/>
            <a:lstStyle/>
            <a:p>
              <a:pPr algn="ctr">
                <a:defRPr/>
              </a:pPr>
              <a:endParaRPr lang="en-US" sz="12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54" name="TextBox 20">
              <a:extLst>
                <a:ext uri="{FF2B5EF4-FFF2-40B4-BE49-F238E27FC236}">
                  <a16:creationId xmlns:a16="http://schemas.microsoft.com/office/drawing/2014/main" id="{1F6F9509-3DF1-4BBD-A168-E2170DC8AF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00" y="333375"/>
              <a:ext cx="1692267" cy="1707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 anchorCtr="0"/>
            <a:lstStyle>
              <a:lvl1pPr marL="34925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de-DE" sz="1200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Lorem ipsum</a:t>
              </a:r>
            </a:p>
          </p:txBody>
        </p:sp>
        <p:sp>
          <p:nvSpPr>
            <p:cNvPr id="155" name="TextBox 21">
              <a:extLst>
                <a:ext uri="{FF2B5EF4-FFF2-40B4-BE49-F238E27FC236}">
                  <a16:creationId xmlns:a16="http://schemas.microsoft.com/office/drawing/2014/main" id="{F795EA3A-0746-4841-8C9D-818908A76B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02" y="328607"/>
              <a:ext cx="1683507" cy="898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270000"/>
            <a:lstStyle>
              <a:lvl1pPr marL="34925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206396" indent="-171468" eaLnBrk="1" hangingPunct="1">
                <a:buClr>
                  <a:srgbClr val="FF6B00"/>
                </a:buClr>
                <a:buSzPct val="80000"/>
                <a:buFont typeface="synpulsebats" panose="02000503000000000000" pitchFamily="2" charset="0"/>
                <a:buChar char="o"/>
              </a:pPr>
              <a:r>
                <a:rPr lang="en-US" altLang="de-DE" sz="1200" dirty="0"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lorem ipsum</a:t>
              </a:r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0D2EE4CD-8562-44EC-A7AC-0C9AD0563AA3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6902" y="1226869"/>
              <a:ext cx="1692275" cy="0"/>
            </a:xfrm>
            <a:prstGeom prst="line">
              <a:avLst/>
            </a:prstGeom>
            <a:ln w="12700">
              <a:solidFill>
                <a:srgbClr val="5074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17628571-1391-4B6A-B5E0-9968B5D0DC8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6900" y="371807"/>
              <a:ext cx="0" cy="853200"/>
            </a:xfrm>
            <a:prstGeom prst="line">
              <a:avLst/>
            </a:prstGeom>
            <a:ln w="12700">
              <a:solidFill>
                <a:srgbClr val="5074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TextBoxBold">
            <a:extLst>
              <a:ext uri="{FF2B5EF4-FFF2-40B4-BE49-F238E27FC236}">
                <a16:creationId xmlns:a16="http://schemas.microsoft.com/office/drawing/2014/main" id="{A66BD992-DDEF-4AC7-AE0B-081D7F03476C}"/>
              </a:ext>
            </a:extLst>
          </p:cNvPr>
          <p:cNvGrpSpPr/>
          <p:nvPr userDrawn="1"/>
        </p:nvGrpSpPr>
        <p:grpSpPr>
          <a:xfrm>
            <a:off x="6099208" y="4996123"/>
            <a:ext cx="5082228" cy="1202694"/>
            <a:chOff x="76900" y="328607"/>
            <a:chExt cx="1692277" cy="898264"/>
          </a:xfrm>
        </p:grpSpPr>
        <p:sp>
          <p:nvSpPr>
            <p:cNvPr id="159" name="Rectangle: Top Corners Rounded 158">
              <a:extLst>
                <a:ext uri="{FF2B5EF4-FFF2-40B4-BE49-F238E27FC236}">
                  <a16:creationId xmlns:a16="http://schemas.microsoft.com/office/drawing/2014/main" id="{D8F900FD-8DE3-47F1-A3CF-2F9B0C759531}"/>
                </a:ext>
              </a:extLst>
            </p:cNvPr>
            <p:cNvSpPr/>
            <p:nvPr/>
          </p:nvSpPr>
          <p:spPr bwMode="auto">
            <a:xfrm>
              <a:off x="76902" y="333375"/>
              <a:ext cx="1688518" cy="170736"/>
            </a:xfrm>
            <a:prstGeom prst="round2SameRect">
              <a:avLst>
                <a:gd name="adj1" fmla="val 22554"/>
                <a:gd name="adj2" fmla="val 0"/>
              </a:avLst>
            </a:prstGeom>
            <a:solidFill>
              <a:srgbClr val="507488"/>
            </a:solidFill>
            <a:ln w="12700" cap="flat" cmpd="sng" algn="ctr">
              <a:solidFill>
                <a:srgbClr val="507488"/>
              </a:solidFill>
              <a:prstDash val="solid"/>
              <a:miter lim="800000"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/>
            <a:lstStyle/>
            <a:p>
              <a:pPr algn="ctr">
                <a:defRPr/>
              </a:pPr>
              <a:endParaRPr lang="en-US" sz="12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60" name="TextBox 20">
              <a:extLst>
                <a:ext uri="{FF2B5EF4-FFF2-40B4-BE49-F238E27FC236}">
                  <a16:creationId xmlns:a16="http://schemas.microsoft.com/office/drawing/2014/main" id="{01A8838B-A70C-4211-85E6-CE10CC40B0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00" y="333375"/>
              <a:ext cx="1692267" cy="1707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 anchorCtr="0"/>
            <a:lstStyle>
              <a:lvl1pPr marL="34925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de-DE" sz="1200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Lorem ipsum</a:t>
              </a:r>
            </a:p>
          </p:txBody>
        </p:sp>
        <p:sp>
          <p:nvSpPr>
            <p:cNvPr id="161" name="TextBox 21">
              <a:extLst>
                <a:ext uri="{FF2B5EF4-FFF2-40B4-BE49-F238E27FC236}">
                  <a16:creationId xmlns:a16="http://schemas.microsoft.com/office/drawing/2014/main" id="{D7474A66-C3FA-41F8-80CF-7004AA8726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02" y="328607"/>
              <a:ext cx="1683507" cy="898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270000"/>
            <a:lstStyle>
              <a:lvl1pPr marL="34925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206396" indent="-171468" eaLnBrk="1" hangingPunct="1">
                <a:buClr>
                  <a:srgbClr val="FF6B00"/>
                </a:buClr>
                <a:buSzPct val="80000"/>
                <a:buFont typeface="synpulsebats" panose="02000503000000000000" pitchFamily="2" charset="0"/>
                <a:buChar char="o"/>
              </a:pPr>
              <a:r>
                <a:rPr lang="en-US" altLang="de-DE" sz="1200" dirty="0"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lorem ipsum</a:t>
              </a:r>
            </a:p>
          </p:txBody>
        </p: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9BF6BB87-0827-49BA-B8B5-6723D1A354E6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6902" y="1226869"/>
              <a:ext cx="1692275" cy="0"/>
            </a:xfrm>
            <a:prstGeom prst="line">
              <a:avLst/>
            </a:prstGeom>
            <a:ln w="12700">
              <a:solidFill>
                <a:srgbClr val="5074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BAA52D27-F04A-4F76-B416-80C06E30743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6900" y="371807"/>
              <a:ext cx="0" cy="853200"/>
            </a:xfrm>
            <a:prstGeom prst="line">
              <a:avLst/>
            </a:prstGeom>
            <a:ln w="12700">
              <a:solidFill>
                <a:srgbClr val="5074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CalloutSmall">
            <a:extLst>
              <a:ext uri="{FF2B5EF4-FFF2-40B4-BE49-F238E27FC236}">
                <a16:creationId xmlns:a16="http://schemas.microsoft.com/office/drawing/2014/main" id="{C3C64080-5F3D-4F65-ABB4-8306732F31FB}"/>
              </a:ext>
            </a:extLst>
          </p:cNvPr>
          <p:cNvGrpSpPr/>
          <p:nvPr userDrawn="1"/>
        </p:nvGrpSpPr>
        <p:grpSpPr>
          <a:xfrm>
            <a:off x="520770" y="1789117"/>
            <a:ext cx="5064568" cy="390400"/>
            <a:chOff x="2895599" y="3962400"/>
            <a:chExt cx="1883019" cy="390400"/>
          </a:xfrm>
          <a:solidFill>
            <a:srgbClr val="507488"/>
          </a:solidFill>
        </p:grpSpPr>
        <p:sp>
          <p:nvSpPr>
            <p:cNvPr id="55" name="Rectangle: Top Corners Rounded 54">
              <a:extLst>
                <a:ext uri="{FF2B5EF4-FFF2-40B4-BE49-F238E27FC236}">
                  <a16:creationId xmlns:a16="http://schemas.microsoft.com/office/drawing/2014/main" id="{C60B3272-23A7-4B9C-A3E8-8F73F7482D5B}"/>
                </a:ext>
              </a:extLst>
            </p:cNvPr>
            <p:cNvSpPr/>
            <p:nvPr/>
          </p:nvSpPr>
          <p:spPr bwMode="auto">
            <a:xfrm flipV="1">
              <a:off x="2901505" y="3962400"/>
              <a:ext cx="1877113" cy="187200"/>
            </a:xfrm>
            <a:prstGeom prst="round2SameRect">
              <a:avLst>
                <a:gd name="adj1" fmla="val 13568"/>
                <a:gd name="adj2" fmla="val 0"/>
              </a:avLst>
            </a:prstGeom>
            <a:grpFill/>
            <a:ln w="31750" cap="flat" cmpd="sng" algn="ctr">
              <a:solidFill>
                <a:srgbClr val="507488"/>
              </a:solidFill>
              <a:prstDash val="solid"/>
              <a:miter lim="800000"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endParaRPr lang="en-US" sz="16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1D9A78BE-D035-4898-B797-F92825E71FD2}"/>
                </a:ext>
              </a:extLst>
            </p:cNvPr>
            <p:cNvSpPr/>
            <p:nvPr/>
          </p:nvSpPr>
          <p:spPr bwMode="auto">
            <a:xfrm flipV="1">
              <a:off x="3804647" y="4162300"/>
              <a:ext cx="70828" cy="190500"/>
            </a:xfrm>
            <a:prstGeom prst="triangle">
              <a:avLst/>
            </a:prstGeom>
            <a:grpFill/>
            <a:ln w="31750" cap="flat" cmpd="sng" algn="ctr">
              <a:solidFill>
                <a:srgbClr val="507488"/>
              </a:solidFill>
              <a:prstDash val="solid"/>
              <a:round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 lvl="0" algn="ctr"/>
              <a:endParaRPr lang="en-US" sz="16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57" name="TextBox 20">
              <a:extLst>
                <a:ext uri="{FF2B5EF4-FFF2-40B4-BE49-F238E27FC236}">
                  <a16:creationId xmlns:a16="http://schemas.microsoft.com/office/drawing/2014/main" id="{235508A2-E095-46F1-B01C-3AFD026DAC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5599" y="3962400"/>
              <a:ext cx="1883019" cy="185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2000" tIns="0" rIns="108000" bIns="0" anchor="ctr" anchorCtr="0"/>
            <a:lstStyle>
              <a:lvl1pPr marL="34925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de-DE" sz="1110">
                  <a:solidFill>
                    <a:srgbClr val="FFFFFF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lorem ipsum</a:t>
              </a:r>
              <a:endParaRPr lang="en-US" altLang="de-DE" sz="111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endParaRPr>
            </a:p>
          </p:txBody>
        </p:sp>
      </p:grpSp>
      <p:grpSp>
        <p:nvGrpSpPr>
          <p:cNvPr id="58" name="CalloutSmall">
            <a:extLst>
              <a:ext uri="{FF2B5EF4-FFF2-40B4-BE49-F238E27FC236}">
                <a16:creationId xmlns:a16="http://schemas.microsoft.com/office/drawing/2014/main" id="{EEA8D59B-CCC6-445A-BF66-82546289F393}"/>
              </a:ext>
            </a:extLst>
          </p:cNvPr>
          <p:cNvGrpSpPr/>
          <p:nvPr userDrawn="1"/>
        </p:nvGrpSpPr>
        <p:grpSpPr>
          <a:xfrm>
            <a:off x="6111950" y="1789117"/>
            <a:ext cx="5064568" cy="390400"/>
            <a:chOff x="2895599" y="3962400"/>
            <a:chExt cx="1883019" cy="390400"/>
          </a:xfrm>
          <a:solidFill>
            <a:srgbClr val="507488"/>
          </a:solidFill>
        </p:grpSpPr>
        <p:sp>
          <p:nvSpPr>
            <p:cNvPr id="59" name="Rectangle: Top Corners Rounded 58">
              <a:extLst>
                <a:ext uri="{FF2B5EF4-FFF2-40B4-BE49-F238E27FC236}">
                  <a16:creationId xmlns:a16="http://schemas.microsoft.com/office/drawing/2014/main" id="{765F143E-BB1D-4C41-AB7D-73E487B55349}"/>
                </a:ext>
              </a:extLst>
            </p:cNvPr>
            <p:cNvSpPr/>
            <p:nvPr/>
          </p:nvSpPr>
          <p:spPr bwMode="auto">
            <a:xfrm flipV="1">
              <a:off x="2901505" y="3962400"/>
              <a:ext cx="1877113" cy="187200"/>
            </a:xfrm>
            <a:prstGeom prst="round2SameRect">
              <a:avLst>
                <a:gd name="adj1" fmla="val 13568"/>
                <a:gd name="adj2" fmla="val 0"/>
              </a:avLst>
            </a:prstGeom>
            <a:grpFill/>
            <a:ln w="31750" cap="flat" cmpd="sng" algn="ctr">
              <a:solidFill>
                <a:srgbClr val="507488"/>
              </a:solidFill>
              <a:prstDash val="solid"/>
              <a:miter lim="800000"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endParaRPr lang="en-US" sz="16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60" name="Isosceles Triangle 59">
              <a:extLst>
                <a:ext uri="{FF2B5EF4-FFF2-40B4-BE49-F238E27FC236}">
                  <a16:creationId xmlns:a16="http://schemas.microsoft.com/office/drawing/2014/main" id="{4CEEC7BF-3B75-4FCE-8757-06018B290054}"/>
                </a:ext>
              </a:extLst>
            </p:cNvPr>
            <p:cNvSpPr/>
            <p:nvPr/>
          </p:nvSpPr>
          <p:spPr bwMode="auto">
            <a:xfrm flipV="1">
              <a:off x="3804647" y="4162300"/>
              <a:ext cx="70828" cy="190500"/>
            </a:xfrm>
            <a:prstGeom prst="triangle">
              <a:avLst/>
            </a:prstGeom>
            <a:grpFill/>
            <a:ln w="31750" cap="flat" cmpd="sng" algn="ctr">
              <a:solidFill>
                <a:srgbClr val="507488"/>
              </a:solidFill>
              <a:prstDash val="solid"/>
              <a:round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 lvl="0" algn="ctr"/>
              <a:endParaRPr lang="en-US" sz="16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61" name="TextBox 20">
              <a:extLst>
                <a:ext uri="{FF2B5EF4-FFF2-40B4-BE49-F238E27FC236}">
                  <a16:creationId xmlns:a16="http://schemas.microsoft.com/office/drawing/2014/main" id="{F8D45A66-85CF-43AF-A0F2-574EFEF271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5599" y="3962400"/>
              <a:ext cx="1883019" cy="185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2000" tIns="0" rIns="108000" bIns="0" anchor="ctr" anchorCtr="0"/>
            <a:lstStyle>
              <a:lvl1pPr marL="34925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de-DE" sz="1110">
                  <a:solidFill>
                    <a:srgbClr val="FFFFFF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lorem ipsum</a:t>
              </a:r>
              <a:endParaRPr lang="en-US" altLang="de-DE" sz="111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46916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5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snow, outdoor, slope, hill&#10;&#10;Description automatically generated">
            <a:extLst>
              <a:ext uri="{FF2B5EF4-FFF2-40B4-BE49-F238E27FC236}">
                <a16:creationId xmlns:a16="http://schemas.microsoft.com/office/drawing/2014/main" id="{BBB02BA6-73E3-4ACB-B448-D3A8DE6A69C6}"/>
              </a:ext>
            </a:extLst>
          </p:cNvPr>
          <p:cNvPicPr>
            <a:picLocks/>
          </p:cNvPicPr>
          <p:nvPr userDrawn="1"/>
        </p:nvPicPr>
        <p:blipFill rotWithShape="1">
          <a:blip r:embed="rId21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991DDFCE-44F8-4801-9E1B-6EE7E449DABC}"/>
              </a:ext>
            </a:extLst>
          </p:cNvPr>
          <p:cNvSpPr/>
          <p:nvPr userDrawn="1"/>
        </p:nvSpPr>
        <p:spPr>
          <a:xfrm>
            <a:off x="4110885" y="883921"/>
            <a:ext cx="8081115" cy="5974080"/>
          </a:xfrm>
          <a:prstGeom prst="triangle">
            <a:avLst>
              <a:gd name="adj" fmla="val 100000"/>
            </a:avLst>
          </a:prstGeom>
          <a:solidFill>
            <a:srgbClr val="FF6B00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0000"/>
                </a:solidFill>
                <a:prstDash val="solid"/>
              </a14:hiddenLine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FA236E-190A-4B21-9E05-C1BC6E24192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928" y="1597563"/>
            <a:ext cx="10280072" cy="159259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defRPr sz="4000">
                <a:latin typeface="Source Sans Pro Semibold" panose="020B0603030403020204" pitchFamily="34" charset="0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Title (Source Sans Pro Semibold 40pt)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E1DB0-1D40-4DC8-AA79-49E6021A290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7928" y="3670458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Name (Source Sans Pro Light 16pt)</a:t>
            </a:r>
            <a:endParaRPr lang="en-US" dirty="0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111C06C0-5C06-44AD-BB82-24AEC5EF33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1220" b="31220"/>
          <a:stretch/>
        </p:blipFill>
        <p:spPr>
          <a:xfrm>
            <a:off x="305446" y="258618"/>
            <a:ext cx="2695510" cy="101241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E2136F1-F212-4B10-BDDE-4D10855D5BE7}"/>
              </a:ext>
            </a:extLst>
          </p:cNvPr>
          <p:cNvCxnSpPr>
            <a:cxnSpLocks/>
          </p:cNvCxnSpPr>
          <p:nvPr userDrawn="1"/>
        </p:nvCxnSpPr>
        <p:spPr>
          <a:xfrm>
            <a:off x="479425" y="3429000"/>
            <a:ext cx="2851288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D595690-D994-4067-BCB8-41E693F7D329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FE86AA-4DFF-467B-A647-74DABA8A9E54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80AB97-271D-4C24-8299-61221022BBF9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A4AA2E-BB87-4658-A788-6C5B7DDAB82E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5CFD9F-602F-4ED8-A40E-0055A91E93B3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A7AAEF-F3F7-4DD5-AC75-79AC52452834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BCE8BE-B96B-4E1B-B7D5-0EE1F501F26E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1DADC5-60F5-40A7-91F0-9B89494E15FB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9BA6DD-39AE-454E-B23F-4A0212B9D965}"/>
              </a:ext>
            </a:extLst>
          </p:cNvPr>
          <p:cNvSpPr txBox="1"/>
          <p:nvPr userDrawn="1">
            <p:custDataLst>
              <p:tags r:id="rId9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2E18E3-1D5C-4641-8E05-5178AFC9A737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A3B433-2FEC-4CAD-9089-7AA7198B65B6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9147C8-EBD4-41EA-A610-CA53E73F9ED3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C336A2-10AC-4814-88FE-48420C5C9EA2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D5BD66-F303-467F-B077-16815C87EC7E}"/>
              </a:ext>
            </a:extLst>
          </p:cNvPr>
          <p:cNvSpPr txBox="1"/>
          <p:nvPr userDrawn="1">
            <p:custDataLst>
              <p:tags r:id="rId14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ED7CD9-C76E-4514-AC7F-1ADEB9E9D413}"/>
              </a:ext>
            </a:extLst>
          </p:cNvPr>
          <p:cNvSpPr txBox="1"/>
          <p:nvPr userDrawn="1">
            <p:custDataLst>
              <p:tags r:id="rId15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7A22BD-2FA0-4B8F-B34B-8E6889394504}"/>
              </a:ext>
            </a:extLst>
          </p:cNvPr>
          <p:cNvSpPr txBox="1"/>
          <p:nvPr userDrawn="1">
            <p:custDataLst>
              <p:tags r:id="rId16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FD891C-2255-42E9-804A-3BEC26F55B13}"/>
              </a:ext>
            </a:extLst>
          </p:cNvPr>
          <p:cNvSpPr txBox="1"/>
          <p:nvPr userDrawn="1">
            <p:custDataLst>
              <p:tags r:id="rId17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15695D-6E29-4E0C-B06A-435B964E4627}"/>
              </a:ext>
            </a:extLst>
          </p:cNvPr>
          <p:cNvSpPr txBox="1"/>
          <p:nvPr userDrawn="1">
            <p:custDataLst>
              <p:tags r:id="rId18"/>
            </p:custDataLst>
          </p:nvPr>
        </p:nvSpPr>
        <p:spPr>
          <a:xfrm>
            <a:off x="10126800" y="417600"/>
            <a:ext cx="1443600" cy="3636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de-CH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FAA4A2-04CA-4A7F-AF53-4CF1877C56B2}"/>
              </a:ext>
            </a:extLst>
          </p:cNvPr>
          <p:cNvSpPr txBox="1"/>
          <p:nvPr userDrawn="1">
            <p:custDataLst>
              <p:tags r:id="rId19"/>
            </p:custDataLst>
          </p:nvPr>
        </p:nvSpPr>
        <p:spPr>
          <a:xfrm>
            <a:off x="10126800" y="417600"/>
            <a:ext cx="1443600" cy="3636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2365073573"/>
      </p:ext>
    </p:extLst>
  </p:cSld>
  <p:clrMapOvr>
    <a:masterClrMapping/>
  </p:clrMapOvr>
  <p:hf sldNum="0"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55">
          <p15:clr>
            <a:srgbClr val="FBAE40"/>
          </p15:clr>
        </p15:guide>
        <p15:guide id="5" pos="7378">
          <p15:clr>
            <a:srgbClr val="FBAE40"/>
          </p15:clr>
        </p15:guide>
        <p15:guide id="6" pos="302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snow, outdoor, slope, hill&#10;&#10;Description automatically generated">
            <a:extLst>
              <a:ext uri="{FF2B5EF4-FFF2-40B4-BE49-F238E27FC236}">
                <a16:creationId xmlns:a16="http://schemas.microsoft.com/office/drawing/2014/main" id="{27E3D80C-D678-42E5-A386-5D46DA042B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1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73441"/>
            <a:ext cx="12192000" cy="481689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7FC075-A8D0-41F8-AF23-6375099C15EF}"/>
              </a:ext>
            </a:extLst>
          </p:cNvPr>
          <p:cNvCxnSpPr/>
          <p:nvPr userDrawn="1"/>
        </p:nvCxnSpPr>
        <p:spPr>
          <a:xfrm>
            <a:off x="473090" y="1264409"/>
            <a:ext cx="1080000" cy="0"/>
          </a:xfrm>
          <a:prstGeom prst="line">
            <a:avLst/>
          </a:prstGeom>
          <a:ln w="19050">
            <a:solidFill>
              <a:srgbClr val="FF6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oogle Shape;22;p4">
            <a:extLst>
              <a:ext uri="{FF2B5EF4-FFF2-40B4-BE49-F238E27FC236}">
                <a16:creationId xmlns:a16="http://schemas.microsoft.com/office/drawing/2014/main" id="{10D81114-F974-4C0D-A6D0-8C14E0CEEB76}"/>
              </a:ext>
            </a:extLst>
          </p:cNvPr>
          <p:cNvSpPr txBox="1">
            <a:spLocks/>
          </p:cNvSpPr>
          <p:nvPr userDrawn="1"/>
        </p:nvSpPr>
        <p:spPr>
          <a:xfrm>
            <a:off x="380731" y="495136"/>
            <a:ext cx="11095257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2800" kern="1200">
                <a:solidFill>
                  <a:schemeClr val="tx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r>
              <a:rPr lang="en-US">
                <a:latin typeface="+mj-lt"/>
              </a:rPr>
              <a:t>Agenda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BF5BED6-0E93-4D54-83C5-6E44079168B3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25449" y="107614"/>
            <a:ext cx="1170948" cy="4800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DB53662-0DAF-4885-BBAC-C34A367AB496}"/>
              </a:ext>
            </a:extLst>
          </p:cNvPr>
          <p:cNvSpPr txBox="1"/>
          <p:nvPr userDrawn="1"/>
        </p:nvSpPr>
        <p:spPr>
          <a:xfrm>
            <a:off x="9054000" y="6357599"/>
            <a:ext cx="2743200" cy="3636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fld id="{055F1621-D1B3-4D94-B22F-B28163B240B4}" type="slidenum">
              <a:rPr lang="en-US" sz="1050" smtClean="0">
                <a:solidFill>
                  <a:srgbClr val="66798B"/>
                </a:solidFill>
              </a:rPr>
              <a:t>‹#›</a:t>
            </a:fld>
            <a:endParaRPr lang="en-US" sz="1050" dirty="0">
              <a:solidFill>
                <a:srgbClr val="66798B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B53699-B843-4F2F-9C30-DDDF648C53CA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924324-8E82-4B4E-B6DC-42F2BA990943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2A712C-10C1-49A3-9235-4FCD5161E545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238CA1-3C48-4015-AA62-D27D6668FCBE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FD35C5-673C-4C6D-9F84-7536DFA5EEDC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45F52E-89B0-44CD-9FA4-C88348B22D91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9038C-3EBC-4EDF-AF8D-ABF2DABBDEED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35EAD0-90AD-4882-8C14-346AAEB98FB8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EFFAB1-1FCD-43E8-A6E9-19115CD335A7}"/>
              </a:ext>
            </a:extLst>
          </p:cNvPr>
          <p:cNvSpPr txBox="1"/>
          <p:nvPr userDrawn="1">
            <p:custDataLst>
              <p:tags r:id="rId9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E91F4C-A9E5-47C6-8114-91CC98276DED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EC46B9-F6D0-4461-AC96-5C7149DA7AC2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2939A0-3BE6-4A8A-9796-7AF79695D7DD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AD39C7-65D6-48F3-B401-5D5C5F603EA6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7D231B-E365-4547-9396-B06D3B2098FC}"/>
              </a:ext>
            </a:extLst>
          </p:cNvPr>
          <p:cNvSpPr txBox="1"/>
          <p:nvPr userDrawn="1">
            <p:custDataLst>
              <p:tags r:id="rId14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1814AB-7D35-45F8-B992-7BD4DE80CCE7}"/>
              </a:ext>
            </a:extLst>
          </p:cNvPr>
          <p:cNvSpPr txBox="1"/>
          <p:nvPr userDrawn="1">
            <p:custDataLst>
              <p:tags r:id="rId15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F3A5FB-1D0C-4EF2-88B1-83AD55BD716E}"/>
              </a:ext>
            </a:extLst>
          </p:cNvPr>
          <p:cNvSpPr txBox="1"/>
          <p:nvPr userDrawn="1">
            <p:custDataLst>
              <p:tags r:id="rId16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9D27C0-1457-41A0-8B48-8A3EA1C43F7F}"/>
              </a:ext>
            </a:extLst>
          </p:cNvPr>
          <p:cNvSpPr txBox="1"/>
          <p:nvPr userDrawn="1">
            <p:custDataLst>
              <p:tags r:id="rId17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20E5E0-64B7-4051-BB3E-91C6E175CF8D}"/>
              </a:ext>
            </a:extLst>
          </p:cNvPr>
          <p:cNvSpPr txBox="1"/>
          <p:nvPr userDrawn="1">
            <p:custDataLst>
              <p:tags r:id="rId18"/>
            </p:custDataLst>
          </p:nvPr>
        </p:nvSpPr>
        <p:spPr>
          <a:xfrm>
            <a:off x="10126800" y="417600"/>
            <a:ext cx="1443600" cy="3636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de-CH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E3A7C8-372F-4DF9-98CC-DD9C276935D8}"/>
              </a:ext>
            </a:extLst>
          </p:cNvPr>
          <p:cNvSpPr txBox="1"/>
          <p:nvPr userDrawn="1">
            <p:custDataLst>
              <p:tags r:id="rId19"/>
            </p:custDataLst>
          </p:nvPr>
        </p:nvSpPr>
        <p:spPr>
          <a:xfrm>
            <a:off x="10126800" y="417600"/>
            <a:ext cx="1443600" cy="3636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727464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orient="horz" pos="255">
          <p15:clr>
            <a:srgbClr val="FBAE40"/>
          </p15:clr>
        </p15:guide>
        <p15:guide id="4" orient="horz" pos="4065">
          <p15:clr>
            <a:srgbClr val="FBAE40"/>
          </p15:clr>
        </p15:guide>
        <p15:guide id="5" pos="7378">
          <p15:clr>
            <a:srgbClr val="FBAE40"/>
          </p15:clr>
        </p15:guide>
        <p15:guide id="6" pos="302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54EFD71-9A8E-483F-9907-DC5FBC03CBB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76553" y="201932"/>
            <a:ext cx="3800378" cy="27128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+mj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HERE TO ADD TEXT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A51E32-9306-4905-8570-FAA53FBB9E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25449" y="107614"/>
            <a:ext cx="1170948" cy="48004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927324B-1C5C-43CC-956A-A503FF9C5FF3}"/>
              </a:ext>
            </a:extLst>
          </p:cNvPr>
          <p:cNvCxnSpPr>
            <a:cxnSpLocks/>
          </p:cNvCxnSpPr>
          <p:nvPr userDrawn="1"/>
        </p:nvCxnSpPr>
        <p:spPr>
          <a:xfrm>
            <a:off x="0" y="334715"/>
            <a:ext cx="3807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55BDA4DC-FEC5-40D0-BB73-0736CC3244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31" y="495137"/>
            <a:ext cx="11331844" cy="70501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2800">
                <a:solidFill>
                  <a:schemeClr val="tx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en-US"/>
              <a:t>Title (Source Sans Pro Light 28pt)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950347D-6C39-44BB-B247-F47FD3DAC9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0731" y="1318883"/>
            <a:ext cx="11331844" cy="6179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66798B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Subtitle (Source Sans Pro 16pt): State your message in maximum two lines.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C5B829-C2FD-4C1E-A0C7-6F850EFE415B}"/>
              </a:ext>
            </a:extLst>
          </p:cNvPr>
          <p:cNvSpPr txBox="1"/>
          <p:nvPr userDrawn="1"/>
        </p:nvSpPr>
        <p:spPr>
          <a:xfrm>
            <a:off x="9054000" y="6357599"/>
            <a:ext cx="2743200" cy="3636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fld id="{055F1621-D1B3-4D94-B22F-B28163B240B4}" type="slidenum">
              <a:rPr lang="en-US" sz="1050" smtClean="0">
                <a:solidFill>
                  <a:srgbClr val="66798B"/>
                </a:solidFill>
              </a:rPr>
              <a:t>‹#›</a:t>
            </a:fld>
            <a:endParaRPr lang="en-US" sz="1050" dirty="0">
              <a:solidFill>
                <a:srgbClr val="6679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25703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D542EEF-8361-49D2-ACA5-2821F029EB38}"/>
              </a:ext>
            </a:extLst>
          </p:cNvPr>
          <p:cNvPicPr>
            <a:picLocks noChangeAspect="1"/>
          </p:cNvPicPr>
          <p:nvPr userDrawn="1"/>
        </p:nvPicPr>
        <p:blipFill>
          <a:blip r:embed="rId3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202359" cy="6858000"/>
          </a:xfrm>
          <a:prstGeom prst="rect">
            <a:avLst/>
          </a:prstGeom>
          <a:noFill/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C15F174-C01C-4135-BA47-C0EDAC810582}"/>
              </a:ext>
            </a:extLst>
          </p:cNvPr>
          <p:cNvCxnSpPr/>
          <p:nvPr userDrawn="1"/>
        </p:nvCxnSpPr>
        <p:spPr>
          <a:xfrm>
            <a:off x="581025" y="3642360"/>
            <a:ext cx="12985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FF933727-F0E5-438C-AF0D-B1798B1A175D}"/>
              </a:ext>
            </a:extLst>
          </p:cNvPr>
          <p:cNvSpPr txBox="1">
            <a:spLocks/>
          </p:cNvSpPr>
          <p:nvPr userDrawn="1"/>
        </p:nvSpPr>
        <p:spPr>
          <a:xfrm>
            <a:off x="380731" y="6356350"/>
            <a:ext cx="315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© 2021 Synpulse. Confidential.</a:t>
            </a:r>
            <a:endParaRPr lang="en-US" sz="105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228454F-8C80-412A-9A25-749707DE3334}"/>
              </a:ext>
            </a:extLst>
          </p:cNvPr>
          <p:cNvPicPr>
            <a:picLocks noChangeAspect="1"/>
          </p:cNvPicPr>
          <p:nvPr userDrawn="1"/>
        </p:nvPicPr>
        <p:blipFill>
          <a:blip r:embed="rId3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25449" y="107614"/>
            <a:ext cx="1170948" cy="480043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EE679D6-718B-443C-8504-C63ADDCE5AB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95031" y="4491525"/>
            <a:ext cx="1724294" cy="10156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6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01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7626C9F-DEEE-45DF-ADE8-C41B243573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031" y="1192195"/>
            <a:ext cx="6820169" cy="218152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Section title (Source Sans Pro 40pt)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C9A78F-E0CD-42F7-B13E-97D81FC0C036}"/>
              </a:ext>
            </a:extLst>
          </p:cNvPr>
          <p:cNvSpPr txBox="1"/>
          <p:nvPr userDrawn="1"/>
        </p:nvSpPr>
        <p:spPr>
          <a:xfrm>
            <a:off x="9054000" y="6357599"/>
            <a:ext cx="2743200" cy="3636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fld id="{055F1621-D1B3-4D94-B22F-B28163B240B4}" type="slidenum">
              <a:rPr lang="en-US" sz="1050" smtClean="0">
                <a:solidFill>
                  <a:schemeClr val="accent3"/>
                </a:solidFill>
              </a:rPr>
              <a:t>‹#›</a:t>
            </a:fld>
            <a:endParaRPr lang="en-US" sz="1050" dirty="0">
              <a:solidFill>
                <a:schemeClr val="accent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860B92-5375-4037-AC98-6E98894CE586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88536A-578A-4EEC-A493-1EA03AF27A52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D98338-8199-4FAF-8EF6-C179F9AFBB3B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0F1E27-01AE-4E7A-926E-4F758C17C55F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F3A4BF-2D82-4ABB-8A77-D00E7781390F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D728F1-AF31-472D-AB6C-97E84C956FFE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672DBC-A135-47A9-BB45-20C838A01473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7C8952-B300-4F50-A072-F433929C9F12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32603A-8F8A-4C92-8F64-C6404E8D2895}"/>
              </a:ext>
            </a:extLst>
          </p:cNvPr>
          <p:cNvSpPr txBox="1"/>
          <p:nvPr userDrawn="1">
            <p:custDataLst>
              <p:tags r:id="rId9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973847-20B8-4302-B61B-F62F8BD0E335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86B8C6-8B37-4B27-94B8-3E569C4D232B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A215F1-9E4D-4D96-B22C-4BB1C09DF1B4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6146B0-A7C8-4307-8C30-616B32660858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D0A017-C1EF-4A08-AB86-D3FE9027FB1C}"/>
              </a:ext>
            </a:extLst>
          </p:cNvPr>
          <p:cNvSpPr txBox="1"/>
          <p:nvPr userDrawn="1">
            <p:custDataLst>
              <p:tags r:id="rId14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57089F-025D-43E2-AF3B-9751034B0B22}"/>
              </a:ext>
            </a:extLst>
          </p:cNvPr>
          <p:cNvSpPr txBox="1"/>
          <p:nvPr userDrawn="1">
            <p:custDataLst>
              <p:tags r:id="rId15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70AF2A-402C-4302-A369-E86BCAA38C00}"/>
              </a:ext>
            </a:extLst>
          </p:cNvPr>
          <p:cNvSpPr txBox="1"/>
          <p:nvPr userDrawn="1">
            <p:custDataLst>
              <p:tags r:id="rId16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157B0A-7F00-4C03-9754-F4929A504B06}"/>
              </a:ext>
            </a:extLst>
          </p:cNvPr>
          <p:cNvSpPr txBox="1"/>
          <p:nvPr userDrawn="1">
            <p:custDataLst>
              <p:tags r:id="rId17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EBB334-F6AF-4860-B48A-746ACE12440E}"/>
              </a:ext>
            </a:extLst>
          </p:cNvPr>
          <p:cNvSpPr txBox="1"/>
          <p:nvPr userDrawn="1">
            <p:custDataLst>
              <p:tags r:id="rId18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A0F856-C160-4E27-97F9-EF7EAF2BCBE1}"/>
              </a:ext>
            </a:extLst>
          </p:cNvPr>
          <p:cNvSpPr txBox="1"/>
          <p:nvPr userDrawn="1">
            <p:custDataLst>
              <p:tags r:id="rId19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49E08B-48BB-4730-B4DF-E370E6A273BC}"/>
              </a:ext>
            </a:extLst>
          </p:cNvPr>
          <p:cNvSpPr txBox="1"/>
          <p:nvPr userDrawn="1">
            <p:custDataLst>
              <p:tags r:id="rId20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52F410-CCC9-496E-BEB7-82A5FEE5F7B3}"/>
              </a:ext>
            </a:extLst>
          </p:cNvPr>
          <p:cNvSpPr txBox="1"/>
          <p:nvPr userDrawn="1">
            <p:custDataLst>
              <p:tags r:id="rId21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B13E32-1344-4176-B65D-93E081168596}"/>
              </a:ext>
            </a:extLst>
          </p:cNvPr>
          <p:cNvSpPr txBox="1"/>
          <p:nvPr userDrawn="1">
            <p:custDataLst>
              <p:tags r:id="rId22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4AF62A-0CCA-4164-A325-BF58BCABE4F4}"/>
              </a:ext>
            </a:extLst>
          </p:cNvPr>
          <p:cNvSpPr txBox="1"/>
          <p:nvPr userDrawn="1">
            <p:custDataLst>
              <p:tags r:id="rId23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E39334-FEF8-406C-B6F7-4DC5E21FB977}"/>
              </a:ext>
            </a:extLst>
          </p:cNvPr>
          <p:cNvSpPr txBox="1"/>
          <p:nvPr userDrawn="1">
            <p:custDataLst>
              <p:tags r:id="rId24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8CE3E61-659D-47EF-8ACB-5A98D3A59EF6}"/>
              </a:ext>
            </a:extLst>
          </p:cNvPr>
          <p:cNvSpPr txBox="1"/>
          <p:nvPr userDrawn="1">
            <p:custDataLst>
              <p:tags r:id="rId25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02F0ED-D9A3-43FB-B719-D8E2FE603B7A}"/>
              </a:ext>
            </a:extLst>
          </p:cNvPr>
          <p:cNvSpPr txBox="1"/>
          <p:nvPr userDrawn="1">
            <p:custDataLst>
              <p:tags r:id="rId26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B99C08-0DA7-4735-940B-28CC1E041282}"/>
              </a:ext>
            </a:extLst>
          </p:cNvPr>
          <p:cNvSpPr txBox="1"/>
          <p:nvPr userDrawn="1">
            <p:custDataLst>
              <p:tags r:id="rId27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86C619A-33CC-4BDC-ACB8-2B16C3B53AD2}"/>
              </a:ext>
            </a:extLst>
          </p:cNvPr>
          <p:cNvSpPr txBox="1"/>
          <p:nvPr userDrawn="1">
            <p:custDataLst>
              <p:tags r:id="rId28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2164B93-3644-4F92-8E1C-F3175200F2C8}"/>
              </a:ext>
            </a:extLst>
          </p:cNvPr>
          <p:cNvSpPr txBox="1"/>
          <p:nvPr userDrawn="1">
            <p:custDataLst>
              <p:tags r:id="rId29"/>
            </p:custDataLst>
          </p:nvPr>
        </p:nvSpPr>
        <p:spPr>
          <a:xfrm>
            <a:off x="10126800" y="417600"/>
            <a:ext cx="1443600" cy="3636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32357490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C6C3180-0D01-42C6-9C57-0C1D3320CBD6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C15F174-C01C-4135-BA47-C0EDAC810582}"/>
              </a:ext>
            </a:extLst>
          </p:cNvPr>
          <p:cNvCxnSpPr/>
          <p:nvPr userDrawn="1"/>
        </p:nvCxnSpPr>
        <p:spPr>
          <a:xfrm>
            <a:off x="581025" y="3642360"/>
            <a:ext cx="12985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FF933727-F0E5-438C-AF0D-B1798B1A175D}"/>
              </a:ext>
            </a:extLst>
          </p:cNvPr>
          <p:cNvSpPr txBox="1">
            <a:spLocks/>
          </p:cNvSpPr>
          <p:nvPr userDrawn="1"/>
        </p:nvSpPr>
        <p:spPr>
          <a:xfrm>
            <a:off x="380731" y="6356350"/>
            <a:ext cx="315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© 2021 Synpulse. Confidential.</a:t>
            </a:r>
            <a:endParaRPr lang="en-US" sz="105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228454F-8C80-412A-9A25-749707DE3334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25449" y="107614"/>
            <a:ext cx="1170948" cy="480043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753CAD5-A943-437F-B87E-E27D880D5B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95031" y="4491525"/>
            <a:ext cx="1724294" cy="10156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6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01</a:t>
            </a:r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59D6446-FF6B-4E1C-A1C3-B141E74079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031" y="1192195"/>
            <a:ext cx="6820169" cy="218152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Section title (Source Sans Pro 40pt)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7796A2-9862-40D0-B60A-AA0905FEBF18}"/>
              </a:ext>
            </a:extLst>
          </p:cNvPr>
          <p:cNvSpPr txBox="1"/>
          <p:nvPr userDrawn="1"/>
        </p:nvSpPr>
        <p:spPr>
          <a:xfrm>
            <a:off x="9054000" y="6357599"/>
            <a:ext cx="2743200" cy="3636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fld id="{055F1621-D1B3-4D94-B22F-B28163B240B4}" type="slidenum">
              <a:rPr lang="en-US" sz="1050" smtClean="0">
                <a:solidFill>
                  <a:schemeClr val="accent3"/>
                </a:solidFill>
              </a:rPr>
              <a:t>‹#›</a:t>
            </a:fld>
            <a:endParaRPr lang="en-US" sz="1050" dirty="0">
              <a:solidFill>
                <a:schemeClr val="accent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15BF08-9A47-46B1-8629-1F0DD856298C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2D7E73-C3C3-43FE-999B-9FFF11D7937C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4ADD7A-2C8D-46A0-B39F-0D83509F5D59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203117-9FDC-41E8-B119-1FC2D57D57B0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A844F2-4410-4CFA-9E21-93533394A564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CF260D-BE87-4EE9-A8E0-BFBC0569D7AE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37881D-F4C0-4E6A-81AF-7CACA5EB3CB7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1A43AF-E15D-4163-9F7A-A86A437B15CB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>
          <a:xfrm>
            <a:off x="10126800" y="417600"/>
            <a:ext cx="1443600" cy="3636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8550883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8F88932-E083-42C0-84FD-E116B70B9E6A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C15F174-C01C-4135-BA47-C0EDAC810582}"/>
              </a:ext>
            </a:extLst>
          </p:cNvPr>
          <p:cNvCxnSpPr/>
          <p:nvPr userDrawn="1"/>
        </p:nvCxnSpPr>
        <p:spPr>
          <a:xfrm>
            <a:off x="581025" y="3642360"/>
            <a:ext cx="12985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FF933727-F0E5-438C-AF0D-B1798B1A175D}"/>
              </a:ext>
            </a:extLst>
          </p:cNvPr>
          <p:cNvSpPr txBox="1">
            <a:spLocks/>
          </p:cNvSpPr>
          <p:nvPr userDrawn="1"/>
        </p:nvSpPr>
        <p:spPr>
          <a:xfrm>
            <a:off x="380731" y="6356350"/>
            <a:ext cx="315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© 2021 Synpulse. Confidential.</a:t>
            </a:r>
            <a:endParaRPr lang="en-US" sz="105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228454F-8C80-412A-9A25-749707DE3334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25449" y="107614"/>
            <a:ext cx="1170948" cy="480043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301BE1AB-E188-4477-AFE9-C0C1E8D1EE8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95031" y="4491525"/>
            <a:ext cx="1724294" cy="10156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6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01</a:t>
            </a:r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C57BA98E-55A8-4511-9838-801048B85D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031" y="1192195"/>
            <a:ext cx="6820169" cy="218152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Section title (Source Sans Pro 40pt)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127ECE-BE28-43A7-A790-E15F0218E9D1}"/>
              </a:ext>
            </a:extLst>
          </p:cNvPr>
          <p:cNvSpPr txBox="1"/>
          <p:nvPr userDrawn="1"/>
        </p:nvSpPr>
        <p:spPr>
          <a:xfrm>
            <a:off x="9054000" y="6357599"/>
            <a:ext cx="2743200" cy="3636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fld id="{055F1621-D1B3-4D94-B22F-B28163B240B4}" type="slidenum">
              <a:rPr lang="en-US" sz="1050" smtClean="0">
                <a:solidFill>
                  <a:schemeClr val="accent3"/>
                </a:solidFill>
              </a:rPr>
              <a:t>‹#›</a:t>
            </a:fld>
            <a:endParaRPr lang="en-US" sz="1050" dirty="0">
              <a:solidFill>
                <a:schemeClr val="accent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7DF837-34C6-4F8C-8767-85CEA1F91351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62B69D-D117-4066-BBD7-9D873756EF64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A45309-3887-4A68-97E5-C4609147CA14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858ED9-8EA2-4BBC-B0C2-D56C40757C71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1D0281-E107-496C-A664-6AA60A471C87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9DDB5C-F5D0-424D-A832-17D59A3C6590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4EAEBF-A537-4D4D-8431-C19B319B77CB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4567E0-57E7-4832-997E-0F2A1D215929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>
          <a:xfrm>
            <a:off x="10126800" y="417600"/>
            <a:ext cx="1443600" cy="3636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25946229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tandard slide_Side by s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54EFD71-9A8E-483F-9907-DC5FBC03CBB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76553" y="201932"/>
            <a:ext cx="3800378" cy="27128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+mj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HERE TO ADD TEXT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A497B4-A9FD-4DAA-9AF7-BD0ACCED71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31" y="495137"/>
            <a:ext cx="11331844" cy="70501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Title (Source Sans Pro Light 28pt)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411CB-6C88-482C-B507-14198F8DA42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0731" y="1318883"/>
            <a:ext cx="11331844" cy="6179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66798B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Subtitle (Source Sans Pro 16pt): State your message in maximum two lines.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A51E32-9306-4905-8570-FAA53FBB9E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25449" y="107614"/>
            <a:ext cx="1170948" cy="48004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927324B-1C5C-43CC-956A-A503FF9C5FF3}"/>
              </a:ext>
            </a:extLst>
          </p:cNvPr>
          <p:cNvCxnSpPr>
            <a:cxnSpLocks/>
          </p:cNvCxnSpPr>
          <p:nvPr userDrawn="1"/>
        </p:nvCxnSpPr>
        <p:spPr>
          <a:xfrm>
            <a:off x="0" y="334715"/>
            <a:ext cx="3807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EBBFC7-4DC3-4FBC-93DB-122D4A47E1D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76553" y="2136954"/>
            <a:ext cx="5506087" cy="396645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Clr>
                <a:srgbClr val="FF6B00"/>
              </a:buClr>
              <a:buSzPct val="60000"/>
              <a:buFont typeface="synpulsebats" panose="02000503000000000000" pitchFamily="2" charset="0"/>
              <a:buChar char="o"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•"/>
            </a:pPr>
            <a:r>
              <a:rPr lang="en-US"/>
              <a:t>Source Sans Pro 14pt </a:t>
            </a:r>
            <a:endParaRPr lang="en-US" dirty="0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9762FFAD-8825-4C82-9094-DC9A163FCF3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06488" y="2136953"/>
            <a:ext cx="5506087" cy="396645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Clr>
                <a:srgbClr val="FF6B00"/>
              </a:buClr>
              <a:buSzPct val="60000"/>
              <a:buFont typeface="synpulsebats" panose="02000503000000000000" pitchFamily="2" charset="0"/>
              <a:buChar char="o"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•"/>
            </a:pPr>
            <a:r>
              <a:rPr lang="en-US"/>
              <a:t>Source Sans Pro 14pt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57095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D162D07-1231-4FA4-AC12-FA0624F2A3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C15F174-C01C-4135-BA47-C0EDAC810582}"/>
              </a:ext>
            </a:extLst>
          </p:cNvPr>
          <p:cNvCxnSpPr/>
          <p:nvPr userDrawn="1"/>
        </p:nvCxnSpPr>
        <p:spPr>
          <a:xfrm>
            <a:off x="581025" y="3642360"/>
            <a:ext cx="12985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FF933727-F0E5-438C-AF0D-B1798B1A175D}"/>
              </a:ext>
            </a:extLst>
          </p:cNvPr>
          <p:cNvSpPr txBox="1">
            <a:spLocks/>
          </p:cNvSpPr>
          <p:nvPr userDrawn="1"/>
        </p:nvSpPr>
        <p:spPr>
          <a:xfrm>
            <a:off x="380731" y="6356350"/>
            <a:ext cx="315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© 2021 Synpulse. Confidential.</a:t>
            </a:r>
            <a:endParaRPr lang="en-US" sz="105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228454F-8C80-412A-9A25-749707DE3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25449" y="107614"/>
            <a:ext cx="1170948" cy="480043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A94C861D-09C2-470A-B048-15410BF9670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95031" y="4491525"/>
            <a:ext cx="1724294" cy="10156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6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01</a:t>
            </a:r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A23C95B-D5EF-48F6-B0A7-A0BEBC35F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031" y="1192195"/>
            <a:ext cx="6820169" cy="218152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Section title (Source Sans Pro 40pt)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4587F9-5F2B-4D02-A429-AAB9E6C41FB4}"/>
              </a:ext>
            </a:extLst>
          </p:cNvPr>
          <p:cNvSpPr txBox="1"/>
          <p:nvPr userDrawn="1"/>
        </p:nvSpPr>
        <p:spPr>
          <a:xfrm>
            <a:off x="9054000" y="6357599"/>
            <a:ext cx="2743200" cy="3636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fld id="{055F1621-D1B3-4D94-B22F-B28163B240B4}" type="slidenum">
              <a:rPr lang="en-US" sz="1050" smtClean="0">
                <a:solidFill>
                  <a:schemeClr val="accent3"/>
                </a:solidFill>
              </a:rPr>
              <a:t>‹#›</a:t>
            </a:fld>
            <a:endParaRPr lang="en-US" sz="105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4048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83AC6AD-500A-42A2-9130-3AD4D94A07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C15F174-C01C-4135-BA47-C0EDAC810582}"/>
              </a:ext>
            </a:extLst>
          </p:cNvPr>
          <p:cNvCxnSpPr/>
          <p:nvPr userDrawn="1"/>
        </p:nvCxnSpPr>
        <p:spPr>
          <a:xfrm>
            <a:off x="581025" y="3642360"/>
            <a:ext cx="12985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FF933727-F0E5-438C-AF0D-B1798B1A175D}"/>
              </a:ext>
            </a:extLst>
          </p:cNvPr>
          <p:cNvSpPr txBox="1">
            <a:spLocks/>
          </p:cNvSpPr>
          <p:nvPr userDrawn="1"/>
        </p:nvSpPr>
        <p:spPr>
          <a:xfrm>
            <a:off x="380731" y="6356350"/>
            <a:ext cx="315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© 2021 Synpulse. Confidential.</a:t>
            </a:r>
            <a:endParaRPr lang="en-US" sz="105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228454F-8C80-412A-9A25-749707DE3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25449" y="107614"/>
            <a:ext cx="1170948" cy="480043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3AF274B1-83A1-4A4D-9138-549A9799FB3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95031" y="4491525"/>
            <a:ext cx="1724294" cy="10156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6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01</a:t>
            </a:r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5A9F4AE-0B5C-4605-AB4B-B4321CECA8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031" y="1192195"/>
            <a:ext cx="6820169" cy="218152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Section title (Source Sans Pro 40pt)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1BDC8C-6AF4-40EF-8DCA-72B79CA8D5DF}"/>
              </a:ext>
            </a:extLst>
          </p:cNvPr>
          <p:cNvSpPr txBox="1"/>
          <p:nvPr userDrawn="1"/>
        </p:nvSpPr>
        <p:spPr>
          <a:xfrm>
            <a:off x="9054000" y="6357599"/>
            <a:ext cx="2743200" cy="3636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fld id="{055F1621-D1B3-4D94-B22F-B28163B240B4}" type="slidenum">
              <a:rPr lang="en-US" sz="1050" smtClean="0">
                <a:solidFill>
                  <a:schemeClr val="accent3"/>
                </a:solidFill>
              </a:rPr>
              <a:t>‹#›</a:t>
            </a:fld>
            <a:endParaRPr lang="en-US" sz="105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2840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BC3D4DF0-75FE-45CA-9774-1ED535F34C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677"/>
            <a:ext cx="12192000" cy="6852646"/>
          </a:xfrm>
          <a:prstGeom prst="rect">
            <a:avLst/>
          </a:prstGeom>
          <a:noFill/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C15F174-C01C-4135-BA47-C0EDAC810582}"/>
              </a:ext>
            </a:extLst>
          </p:cNvPr>
          <p:cNvCxnSpPr/>
          <p:nvPr userDrawn="1"/>
        </p:nvCxnSpPr>
        <p:spPr>
          <a:xfrm>
            <a:off x="581025" y="3642360"/>
            <a:ext cx="12985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FF933727-F0E5-438C-AF0D-B1798B1A175D}"/>
              </a:ext>
            </a:extLst>
          </p:cNvPr>
          <p:cNvSpPr txBox="1">
            <a:spLocks/>
          </p:cNvSpPr>
          <p:nvPr userDrawn="1"/>
        </p:nvSpPr>
        <p:spPr>
          <a:xfrm>
            <a:off x="380731" y="6356350"/>
            <a:ext cx="315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© 2021 Synpulse. Confidential.</a:t>
            </a:r>
            <a:endParaRPr lang="en-US" sz="105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228454F-8C80-412A-9A25-749707DE3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25449" y="107614"/>
            <a:ext cx="1170948" cy="480043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3AF274B1-83A1-4A4D-9138-549A9799FB3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95031" y="4491525"/>
            <a:ext cx="1724294" cy="10156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6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01</a:t>
            </a:r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5A9F4AE-0B5C-4605-AB4B-B4321CECA8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031" y="1192195"/>
            <a:ext cx="6820169" cy="218152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Section title (Source Sans Pro 40pt)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C22CF5-C586-4644-9B6E-3C985C63A312}"/>
              </a:ext>
            </a:extLst>
          </p:cNvPr>
          <p:cNvSpPr txBox="1"/>
          <p:nvPr userDrawn="1"/>
        </p:nvSpPr>
        <p:spPr>
          <a:xfrm>
            <a:off x="9054000" y="6357599"/>
            <a:ext cx="2743200" cy="3636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fld id="{055F1621-D1B3-4D94-B22F-B28163B240B4}" type="slidenum">
              <a:rPr lang="en-US" sz="1050" smtClean="0">
                <a:solidFill>
                  <a:schemeClr val="accent3"/>
                </a:solidFill>
              </a:rPr>
              <a:t>‹#›</a:t>
            </a:fld>
            <a:endParaRPr lang="en-US" sz="105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302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54EFD71-9A8E-483F-9907-DC5FBC03CBB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76553" y="201932"/>
            <a:ext cx="3800378" cy="27128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+mj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HERE TO ADD TEXT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A51E32-9306-4905-8570-FAA53FBB9E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25449" y="107614"/>
            <a:ext cx="1170948" cy="48004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927324B-1C5C-43CC-956A-A503FF9C5FF3}"/>
              </a:ext>
            </a:extLst>
          </p:cNvPr>
          <p:cNvCxnSpPr>
            <a:cxnSpLocks/>
          </p:cNvCxnSpPr>
          <p:nvPr userDrawn="1"/>
        </p:nvCxnSpPr>
        <p:spPr>
          <a:xfrm>
            <a:off x="0" y="334715"/>
            <a:ext cx="3807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55BDA4DC-FEC5-40D0-BB73-0736CC3244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31" y="495137"/>
            <a:ext cx="11331844" cy="70501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2800">
                <a:solidFill>
                  <a:schemeClr val="tx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en-US"/>
              <a:t>Title (Source Sans Pro Light 28pt)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950347D-6C39-44BB-B247-F47FD3DAC9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0731" y="1318883"/>
            <a:ext cx="11331844" cy="6179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66798B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Subtitle (Source Sans Pro 16pt): State your message in maximum two lines.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C5B829-C2FD-4C1E-A0C7-6F850EFE415B}"/>
              </a:ext>
            </a:extLst>
          </p:cNvPr>
          <p:cNvSpPr txBox="1"/>
          <p:nvPr userDrawn="1"/>
        </p:nvSpPr>
        <p:spPr>
          <a:xfrm>
            <a:off x="9054000" y="6357599"/>
            <a:ext cx="2743200" cy="3636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fld id="{055F1621-D1B3-4D94-B22F-B28163B240B4}" type="slidenum">
              <a:rPr lang="en-US" sz="1050" smtClean="0">
                <a:solidFill>
                  <a:schemeClr val="accent3"/>
                </a:solidFill>
              </a:rPr>
              <a:t>‹#›</a:t>
            </a:fld>
            <a:endParaRPr lang="en-US" sz="105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854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 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C94D9509-D82F-46EF-AB1D-A6D3177F8B80}"/>
              </a:ext>
            </a:extLst>
          </p:cNvPr>
          <p:cNvSpPr>
            <a:spLocks noGrp="1"/>
          </p:cNvSpPr>
          <p:nvPr>
            <p:ph idx="25" hasCustomPrompt="1"/>
          </p:nvPr>
        </p:nvSpPr>
        <p:spPr>
          <a:xfrm>
            <a:off x="9253788" y="4530919"/>
            <a:ext cx="2527338" cy="1747634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>
              <a:buClr>
                <a:srgbClr val="FF6B00"/>
              </a:buClr>
              <a:buSzPct val="60000"/>
              <a:buFont typeface="synpulsebats" panose="02000503000000000000" pitchFamily="2" charset="0"/>
              <a:buChar char="o"/>
              <a:defRPr sz="12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marL="171450" lvl="0" indent="-1714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•"/>
            </a:pPr>
            <a:r>
              <a:rPr lang="en-US"/>
              <a:t>Source Sans Pro 12pt</a:t>
            </a:r>
            <a:endParaRPr lang="en-US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A90AC65-1686-4ED4-AEBF-10E39CDF0D79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9097868" y="3795973"/>
            <a:ext cx="2683258" cy="39130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  <a:latin typeface="+mj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NAME (SSP Light 18pt)</a:t>
            </a:r>
            <a:endParaRPr lang="en-US" dirty="0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D4A3C036-0C6F-41D8-A0DB-63B716701773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9097868" y="4132369"/>
            <a:ext cx="2683258" cy="39130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Title (SSP 12pt) </a:t>
            </a:r>
            <a:endParaRPr lang="en-US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0BC54747-35F0-4A38-B76A-D98E483A33FC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357669" y="4530919"/>
            <a:ext cx="2527338" cy="1747634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>
              <a:buClr>
                <a:srgbClr val="FF6B00"/>
              </a:buClr>
              <a:buSzPct val="60000"/>
              <a:buFont typeface="synpulsebats" panose="02000503000000000000" pitchFamily="2" charset="0"/>
              <a:buChar char="o"/>
              <a:defRPr sz="12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marL="171450" lvl="0" indent="-1714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•"/>
            </a:pPr>
            <a:r>
              <a:rPr lang="en-US"/>
              <a:t>Source Sans Pro 12pt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A8524A0C-B01F-44DA-A505-7C2620FC4699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201749" y="3795973"/>
            <a:ext cx="2683258" cy="39130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  <a:latin typeface="+mj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NAME (SSP Light 18pt)</a:t>
            </a:r>
            <a:endParaRPr lang="en-US" dirty="0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0F390BDC-455F-49DF-B041-D342E1B92EC7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6201749" y="4132369"/>
            <a:ext cx="2683258" cy="39130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Title (SSP 12pt) </a:t>
            </a:r>
            <a:endParaRPr lang="en-US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4D8473FC-5D57-47FD-AC9A-1CCF1A382E7F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3457383" y="4530919"/>
            <a:ext cx="2527338" cy="1747634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>
              <a:buClr>
                <a:srgbClr val="FF6B00"/>
              </a:buClr>
              <a:buSzPct val="60000"/>
              <a:buFont typeface="synpulsebats" panose="02000503000000000000" pitchFamily="2" charset="0"/>
              <a:buChar char="o"/>
              <a:defRPr sz="12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marL="171450" lvl="0" indent="-1714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•"/>
            </a:pPr>
            <a:r>
              <a:rPr lang="en-US"/>
              <a:t>Source Sans Pro 12pt</a:t>
            </a:r>
            <a:endParaRPr lang="en-US" dirty="0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E9E0005-6030-4ECC-8DA7-16948E1245E4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3301463" y="3795973"/>
            <a:ext cx="2683258" cy="39130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  <a:latin typeface="+mj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NAME (SSP Light 18pt)</a:t>
            </a:r>
            <a:endParaRPr lang="en-US" dirty="0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9F24E0A7-E1CB-48AB-AC53-1B51AB5D78A3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3301463" y="4132369"/>
            <a:ext cx="2683258" cy="39130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Title (SSP 12pt) </a:t>
            </a:r>
            <a:endParaRPr lang="en-US" dirty="0"/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4E6BA0AA-FB10-4F87-98E8-477F7C49AC76}"/>
              </a:ext>
            </a:extLst>
          </p:cNvPr>
          <p:cNvSpPr>
            <a:spLocks noGrp="1"/>
          </p:cNvSpPr>
          <p:nvPr>
            <p:ph idx="28" hasCustomPrompt="1"/>
          </p:nvPr>
        </p:nvSpPr>
        <p:spPr>
          <a:xfrm>
            <a:off x="566622" y="4530919"/>
            <a:ext cx="2527338" cy="1747634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>
              <a:buClr>
                <a:srgbClr val="FF6B00"/>
              </a:buClr>
              <a:buSzPct val="60000"/>
              <a:buFont typeface="synpulsebats" panose="02000503000000000000" pitchFamily="2" charset="0"/>
              <a:buChar char="o"/>
              <a:defRPr sz="12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marL="171450" lvl="0" indent="-1714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•"/>
            </a:pPr>
            <a:r>
              <a:rPr lang="en-US"/>
              <a:t>Source Sans Pro 12pt</a:t>
            </a:r>
            <a:endParaRPr lang="en-US" dirty="0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EE1EFE7D-EBDF-4D94-B568-678F447D66EE}"/>
              </a:ext>
            </a:extLst>
          </p:cNvPr>
          <p:cNvSpPr>
            <a:spLocks noGrp="1"/>
          </p:cNvSpPr>
          <p:nvPr>
            <p:ph idx="29" hasCustomPrompt="1"/>
          </p:nvPr>
        </p:nvSpPr>
        <p:spPr>
          <a:xfrm>
            <a:off x="410702" y="3795973"/>
            <a:ext cx="2683258" cy="39130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  <a:latin typeface="+mj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NAME (SSP Light 18pt)</a:t>
            </a:r>
            <a:endParaRPr lang="en-US" dirty="0"/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CEF5749F-0CAA-407A-A316-C4E18ADBDFCD}"/>
              </a:ext>
            </a:extLst>
          </p:cNvPr>
          <p:cNvSpPr>
            <a:spLocks noGrp="1"/>
          </p:cNvSpPr>
          <p:nvPr>
            <p:ph idx="30" hasCustomPrompt="1"/>
          </p:nvPr>
        </p:nvSpPr>
        <p:spPr>
          <a:xfrm>
            <a:off x="410702" y="4132369"/>
            <a:ext cx="2683258" cy="39130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Title (SSP 12pt) </a:t>
            </a:r>
            <a:endParaRPr lang="en-US" dirty="0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94D18563-73B4-460F-BA89-CD1A18A5BD7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76553" y="201932"/>
            <a:ext cx="3800378" cy="27128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+mj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HERE TO ADD TEXT </a:t>
            </a:r>
            <a:endParaRPr lang="en-US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A350695A-262D-47F9-9C56-506C1ACCA9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25449" y="107614"/>
            <a:ext cx="1170948" cy="480043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017C5F2-FA2D-4685-A85A-90DD04613C63}"/>
              </a:ext>
            </a:extLst>
          </p:cNvPr>
          <p:cNvCxnSpPr>
            <a:cxnSpLocks/>
          </p:cNvCxnSpPr>
          <p:nvPr userDrawn="1"/>
        </p:nvCxnSpPr>
        <p:spPr>
          <a:xfrm>
            <a:off x="0" y="334715"/>
            <a:ext cx="3807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itle 1">
            <a:extLst>
              <a:ext uri="{FF2B5EF4-FFF2-40B4-BE49-F238E27FC236}">
                <a16:creationId xmlns:a16="http://schemas.microsoft.com/office/drawing/2014/main" id="{2163B106-587C-4D11-87C5-E6D9BA2EA2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31" y="495137"/>
            <a:ext cx="11331844" cy="70501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Title (Source Sans Pro Light 28pt)</a:t>
            </a:r>
            <a:endParaRPr lang="en-US" dirty="0"/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37BC5B7D-10B2-4ABB-92D9-6B30485E37E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0731" y="1318883"/>
            <a:ext cx="11331844" cy="6179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66798B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Subtitle (Source Sans Pro 16pt): State your message in maximum two lines.</a:t>
            </a:r>
            <a:endParaRPr lang="en-US" dirty="0"/>
          </a:p>
        </p:txBody>
      </p:sp>
      <p:sp>
        <p:nvSpPr>
          <p:cNvPr id="59" name="Picture Placeholder 56">
            <a:extLst>
              <a:ext uri="{FF2B5EF4-FFF2-40B4-BE49-F238E27FC236}">
                <a16:creationId xmlns:a16="http://schemas.microsoft.com/office/drawing/2014/main" id="{A5BC4F23-C5D5-4550-BA75-C8E982A07AD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813550" y="2171033"/>
            <a:ext cx="1439812" cy="1438942"/>
          </a:xfrm>
          <a:custGeom>
            <a:avLst/>
            <a:gdLst>
              <a:gd name="connsiteX0" fmla="*/ 719812 w 1439812"/>
              <a:gd name="connsiteY0" fmla="*/ 0 h 1438942"/>
              <a:gd name="connsiteX1" fmla="*/ 1439812 w 1439812"/>
              <a:gd name="connsiteY1" fmla="*/ 720000 h 1438942"/>
              <a:gd name="connsiteX2" fmla="*/ 793428 w 1439812"/>
              <a:gd name="connsiteY2" fmla="*/ 1436283 h 1438942"/>
              <a:gd name="connsiteX3" fmla="*/ 740764 w 1439812"/>
              <a:gd name="connsiteY3" fmla="*/ 1438942 h 1438942"/>
              <a:gd name="connsiteX4" fmla="*/ 698860 w 1439812"/>
              <a:gd name="connsiteY4" fmla="*/ 1438942 h 1438942"/>
              <a:gd name="connsiteX5" fmla="*/ 646196 w 1439812"/>
              <a:gd name="connsiteY5" fmla="*/ 1436283 h 1438942"/>
              <a:gd name="connsiteX6" fmla="*/ 3530 w 1439812"/>
              <a:gd name="connsiteY6" fmla="*/ 793616 h 1438942"/>
              <a:gd name="connsiteX7" fmla="*/ 0 w 1439812"/>
              <a:gd name="connsiteY7" fmla="*/ 723723 h 1438942"/>
              <a:gd name="connsiteX8" fmla="*/ 0 w 1439812"/>
              <a:gd name="connsiteY8" fmla="*/ 716277 h 1438942"/>
              <a:gd name="connsiteX9" fmla="*/ 3530 w 1439812"/>
              <a:gd name="connsiteY9" fmla="*/ 646384 h 1438942"/>
              <a:gd name="connsiteX10" fmla="*/ 719812 w 1439812"/>
              <a:gd name="connsiteY10" fmla="*/ 0 h 1438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39812" h="1438942">
                <a:moveTo>
                  <a:pt x="719812" y="0"/>
                </a:moveTo>
                <a:cubicBezTo>
                  <a:pt x="1117457" y="0"/>
                  <a:pt x="1439812" y="322355"/>
                  <a:pt x="1439812" y="720000"/>
                </a:cubicBezTo>
                <a:cubicBezTo>
                  <a:pt x="1439812" y="1092792"/>
                  <a:pt x="1156492" y="1399412"/>
                  <a:pt x="793428" y="1436283"/>
                </a:cubicBezTo>
                <a:lnTo>
                  <a:pt x="740764" y="1438942"/>
                </a:lnTo>
                <a:lnTo>
                  <a:pt x="698860" y="1438942"/>
                </a:lnTo>
                <a:lnTo>
                  <a:pt x="646196" y="1436283"/>
                </a:lnTo>
                <a:cubicBezTo>
                  <a:pt x="307336" y="1401870"/>
                  <a:pt x="37943" y="1132476"/>
                  <a:pt x="3530" y="793616"/>
                </a:cubicBezTo>
                <a:lnTo>
                  <a:pt x="0" y="723723"/>
                </a:lnTo>
                <a:lnTo>
                  <a:pt x="0" y="716277"/>
                </a:lnTo>
                <a:lnTo>
                  <a:pt x="3530" y="646384"/>
                </a:lnTo>
                <a:cubicBezTo>
                  <a:pt x="40401" y="283320"/>
                  <a:pt x="347020" y="0"/>
                  <a:pt x="71981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>
                <a:solidFill>
                  <a:srgbClr val="66798B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1" name="Picture Placeholder 59">
            <a:extLst>
              <a:ext uri="{FF2B5EF4-FFF2-40B4-BE49-F238E27FC236}">
                <a16:creationId xmlns:a16="http://schemas.microsoft.com/office/drawing/2014/main" id="{BF0546BE-1393-416D-B8D9-742DA322AFF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9701213" y="2169780"/>
            <a:ext cx="1439339" cy="1432258"/>
          </a:xfrm>
          <a:custGeom>
            <a:avLst/>
            <a:gdLst>
              <a:gd name="connsiteX0" fmla="*/ 719339 w 1439339"/>
              <a:gd name="connsiteY0" fmla="*/ 0 h 1432258"/>
              <a:gd name="connsiteX1" fmla="*/ 1439339 w 1439339"/>
              <a:gd name="connsiteY1" fmla="*/ 720000 h 1432258"/>
              <a:gd name="connsiteX2" fmla="*/ 864444 w 1439339"/>
              <a:gd name="connsiteY2" fmla="*/ 1425372 h 1432258"/>
              <a:gd name="connsiteX3" fmla="*/ 819326 w 1439339"/>
              <a:gd name="connsiteY3" fmla="*/ 1432258 h 1432258"/>
              <a:gd name="connsiteX4" fmla="*/ 619352 w 1439339"/>
              <a:gd name="connsiteY4" fmla="*/ 1432258 h 1432258"/>
              <a:gd name="connsiteX5" fmla="*/ 574234 w 1439339"/>
              <a:gd name="connsiteY5" fmla="*/ 1425372 h 1432258"/>
              <a:gd name="connsiteX6" fmla="*/ 3056 w 1439339"/>
              <a:gd name="connsiteY6" fmla="*/ 793616 h 1432258"/>
              <a:gd name="connsiteX7" fmla="*/ 0 w 1439339"/>
              <a:gd name="connsiteY7" fmla="*/ 733091 h 1432258"/>
              <a:gd name="connsiteX8" fmla="*/ 0 w 1439339"/>
              <a:gd name="connsiteY8" fmla="*/ 706910 h 1432258"/>
              <a:gd name="connsiteX9" fmla="*/ 3056 w 1439339"/>
              <a:gd name="connsiteY9" fmla="*/ 646384 h 1432258"/>
              <a:gd name="connsiteX10" fmla="*/ 719339 w 1439339"/>
              <a:gd name="connsiteY10" fmla="*/ 0 h 1432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39339" h="1432258">
                <a:moveTo>
                  <a:pt x="719339" y="0"/>
                </a:moveTo>
                <a:cubicBezTo>
                  <a:pt x="1116984" y="0"/>
                  <a:pt x="1439339" y="322355"/>
                  <a:pt x="1439339" y="720000"/>
                </a:cubicBezTo>
                <a:cubicBezTo>
                  <a:pt x="1439339" y="1067939"/>
                  <a:pt x="1192536" y="1358235"/>
                  <a:pt x="864444" y="1425372"/>
                </a:cubicBezTo>
                <a:lnTo>
                  <a:pt x="819326" y="1432258"/>
                </a:lnTo>
                <a:lnTo>
                  <a:pt x="619352" y="1432258"/>
                </a:lnTo>
                <a:lnTo>
                  <a:pt x="574234" y="1425372"/>
                </a:lnTo>
                <a:cubicBezTo>
                  <a:pt x="269577" y="1363030"/>
                  <a:pt x="35011" y="1108272"/>
                  <a:pt x="3056" y="793616"/>
                </a:cubicBezTo>
                <a:lnTo>
                  <a:pt x="0" y="733091"/>
                </a:lnTo>
                <a:lnTo>
                  <a:pt x="0" y="706910"/>
                </a:lnTo>
                <a:lnTo>
                  <a:pt x="3056" y="646384"/>
                </a:lnTo>
                <a:cubicBezTo>
                  <a:pt x="39927" y="283320"/>
                  <a:pt x="346547" y="0"/>
                  <a:pt x="71933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>
                <a:solidFill>
                  <a:srgbClr val="66798B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2" name="Picture Placeholder 56">
            <a:extLst>
              <a:ext uri="{FF2B5EF4-FFF2-40B4-BE49-F238E27FC236}">
                <a16:creationId xmlns:a16="http://schemas.microsoft.com/office/drawing/2014/main" id="{AABEA0AD-F7EA-4139-B147-9DA35940FC08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1032425" y="2171033"/>
            <a:ext cx="1439812" cy="1438942"/>
          </a:xfrm>
          <a:custGeom>
            <a:avLst/>
            <a:gdLst>
              <a:gd name="connsiteX0" fmla="*/ 719812 w 1439812"/>
              <a:gd name="connsiteY0" fmla="*/ 0 h 1438942"/>
              <a:gd name="connsiteX1" fmla="*/ 1439812 w 1439812"/>
              <a:gd name="connsiteY1" fmla="*/ 720000 h 1438942"/>
              <a:gd name="connsiteX2" fmla="*/ 793428 w 1439812"/>
              <a:gd name="connsiteY2" fmla="*/ 1436283 h 1438942"/>
              <a:gd name="connsiteX3" fmla="*/ 740764 w 1439812"/>
              <a:gd name="connsiteY3" fmla="*/ 1438942 h 1438942"/>
              <a:gd name="connsiteX4" fmla="*/ 698860 w 1439812"/>
              <a:gd name="connsiteY4" fmla="*/ 1438942 h 1438942"/>
              <a:gd name="connsiteX5" fmla="*/ 646196 w 1439812"/>
              <a:gd name="connsiteY5" fmla="*/ 1436283 h 1438942"/>
              <a:gd name="connsiteX6" fmla="*/ 3530 w 1439812"/>
              <a:gd name="connsiteY6" fmla="*/ 793616 h 1438942"/>
              <a:gd name="connsiteX7" fmla="*/ 0 w 1439812"/>
              <a:gd name="connsiteY7" fmla="*/ 723723 h 1438942"/>
              <a:gd name="connsiteX8" fmla="*/ 0 w 1439812"/>
              <a:gd name="connsiteY8" fmla="*/ 716277 h 1438942"/>
              <a:gd name="connsiteX9" fmla="*/ 3530 w 1439812"/>
              <a:gd name="connsiteY9" fmla="*/ 646384 h 1438942"/>
              <a:gd name="connsiteX10" fmla="*/ 719812 w 1439812"/>
              <a:gd name="connsiteY10" fmla="*/ 0 h 1438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39812" h="1438942">
                <a:moveTo>
                  <a:pt x="719812" y="0"/>
                </a:moveTo>
                <a:cubicBezTo>
                  <a:pt x="1117457" y="0"/>
                  <a:pt x="1439812" y="322355"/>
                  <a:pt x="1439812" y="720000"/>
                </a:cubicBezTo>
                <a:cubicBezTo>
                  <a:pt x="1439812" y="1092792"/>
                  <a:pt x="1156492" y="1399412"/>
                  <a:pt x="793428" y="1436283"/>
                </a:cubicBezTo>
                <a:lnTo>
                  <a:pt x="740764" y="1438942"/>
                </a:lnTo>
                <a:lnTo>
                  <a:pt x="698860" y="1438942"/>
                </a:lnTo>
                <a:lnTo>
                  <a:pt x="646196" y="1436283"/>
                </a:lnTo>
                <a:cubicBezTo>
                  <a:pt x="307336" y="1401870"/>
                  <a:pt x="37943" y="1132476"/>
                  <a:pt x="3530" y="793616"/>
                </a:cubicBezTo>
                <a:lnTo>
                  <a:pt x="0" y="723723"/>
                </a:lnTo>
                <a:lnTo>
                  <a:pt x="0" y="716277"/>
                </a:lnTo>
                <a:lnTo>
                  <a:pt x="3530" y="646384"/>
                </a:lnTo>
                <a:cubicBezTo>
                  <a:pt x="40401" y="283320"/>
                  <a:pt x="347020" y="0"/>
                  <a:pt x="71981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>
                <a:solidFill>
                  <a:srgbClr val="66798B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3" name="Picture Placeholder 56">
            <a:extLst>
              <a:ext uri="{FF2B5EF4-FFF2-40B4-BE49-F238E27FC236}">
                <a16:creationId xmlns:a16="http://schemas.microsoft.com/office/drawing/2014/main" id="{E49C5A5C-C488-423D-AA5F-7731B0F95949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3925887" y="2166438"/>
            <a:ext cx="1439812" cy="1438942"/>
          </a:xfrm>
          <a:custGeom>
            <a:avLst/>
            <a:gdLst>
              <a:gd name="connsiteX0" fmla="*/ 719812 w 1439812"/>
              <a:gd name="connsiteY0" fmla="*/ 0 h 1438942"/>
              <a:gd name="connsiteX1" fmla="*/ 1439812 w 1439812"/>
              <a:gd name="connsiteY1" fmla="*/ 720000 h 1438942"/>
              <a:gd name="connsiteX2" fmla="*/ 793428 w 1439812"/>
              <a:gd name="connsiteY2" fmla="*/ 1436283 h 1438942"/>
              <a:gd name="connsiteX3" fmla="*/ 740764 w 1439812"/>
              <a:gd name="connsiteY3" fmla="*/ 1438942 h 1438942"/>
              <a:gd name="connsiteX4" fmla="*/ 698860 w 1439812"/>
              <a:gd name="connsiteY4" fmla="*/ 1438942 h 1438942"/>
              <a:gd name="connsiteX5" fmla="*/ 646196 w 1439812"/>
              <a:gd name="connsiteY5" fmla="*/ 1436283 h 1438942"/>
              <a:gd name="connsiteX6" fmla="*/ 3530 w 1439812"/>
              <a:gd name="connsiteY6" fmla="*/ 793616 h 1438942"/>
              <a:gd name="connsiteX7" fmla="*/ 0 w 1439812"/>
              <a:gd name="connsiteY7" fmla="*/ 723723 h 1438942"/>
              <a:gd name="connsiteX8" fmla="*/ 0 w 1439812"/>
              <a:gd name="connsiteY8" fmla="*/ 716277 h 1438942"/>
              <a:gd name="connsiteX9" fmla="*/ 3530 w 1439812"/>
              <a:gd name="connsiteY9" fmla="*/ 646384 h 1438942"/>
              <a:gd name="connsiteX10" fmla="*/ 719812 w 1439812"/>
              <a:gd name="connsiteY10" fmla="*/ 0 h 1438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39812" h="1438942">
                <a:moveTo>
                  <a:pt x="719812" y="0"/>
                </a:moveTo>
                <a:cubicBezTo>
                  <a:pt x="1117457" y="0"/>
                  <a:pt x="1439812" y="322355"/>
                  <a:pt x="1439812" y="720000"/>
                </a:cubicBezTo>
                <a:cubicBezTo>
                  <a:pt x="1439812" y="1092792"/>
                  <a:pt x="1156492" y="1399412"/>
                  <a:pt x="793428" y="1436283"/>
                </a:cubicBezTo>
                <a:lnTo>
                  <a:pt x="740764" y="1438942"/>
                </a:lnTo>
                <a:lnTo>
                  <a:pt x="698860" y="1438942"/>
                </a:lnTo>
                <a:lnTo>
                  <a:pt x="646196" y="1436283"/>
                </a:lnTo>
                <a:cubicBezTo>
                  <a:pt x="307336" y="1401870"/>
                  <a:pt x="37943" y="1132476"/>
                  <a:pt x="3530" y="793616"/>
                </a:cubicBezTo>
                <a:lnTo>
                  <a:pt x="0" y="723723"/>
                </a:lnTo>
                <a:lnTo>
                  <a:pt x="0" y="716277"/>
                </a:lnTo>
                <a:lnTo>
                  <a:pt x="3530" y="646384"/>
                </a:lnTo>
                <a:cubicBezTo>
                  <a:pt x="40401" y="283320"/>
                  <a:pt x="347020" y="0"/>
                  <a:pt x="71981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>
                <a:solidFill>
                  <a:srgbClr val="66798B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885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quare image over concre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B86C4F5-298C-4676-ADAA-F02D0FA23B30}"/>
              </a:ext>
            </a:extLst>
          </p:cNvPr>
          <p:cNvSpPr/>
          <p:nvPr userDrawn="1"/>
        </p:nvSpPr>
        <p:spPr>
          <a:xfrm>
            <a:off x="8660130" y="0"/>
            <a:ext cx="3529329" cy="6858000"/>
          </a:xfrm>
          <a:prstGeom prst="rect">
            <a:avLst/>
          </a:pr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6A4AA77-6996-4181-ADCB-20B5890A2AB8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8114615" y="1820943"/>
            <a:ext cx="3561447" cy="37549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5F6A70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54EFD71-9A8E-483F-9907-DC5FBC03CBB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76553" y="201932"/>
            <a:ext cx="3800378" cy="27128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+mj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HERE TO ADD TEXT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A51E32-9306-4905-8570-FAA53FBB9E7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25449" y="107614"/>
            <a:ext cx="1170948" cy="48004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927324B-1C5C-43CC-956A-A503FF9C5FF3}"/>
              </a:ext>
            </a:extLst>
          </p:cNvPr>
          <p:cNvCxnSpPr>
            <a:cxnSpLocks/>
          </p:cNvCxnSpPr>
          <p:nvPr userDrawn="1"/>
        </p:nvCxnSpPr>
        <p:spPr>
          <a:xfrm>
            <a:off x="0" y="334715"/>
            <a:ext cx="3807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1D63DDDB-CA10-46B3-A4D7-B0E25531C7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32" y="495137"/>
            <a:ext cx="7220486" cy="70501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Title (Source Sans Pro Light 28pt)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4A42836-075D-41D9-82D3-802D88593A0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0732" y="1318883"/>
            <a:ext cx="7220486" cy="6179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66798B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Subtitle (Source Sans Pro 16pt): State your message in maximum two lines.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7268B5-E0DA-4369-A030-26ADBF1AFFFB}"/>
              </a:ext>
            </a:extLst>
          </p:cNvPr>
          <p:cNvSpPr txBox="1"/>
          <p:nvPr userDrawn="1"/>
        </p:nvSpPr>
        <p:spPr>
          <a:xfrm>
            <a:off x="9054000" y="6357599"/>
            <a:ext cx="2743200" cy="3636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fld id="{055F1621-D1B3-4D94-B22F-B28163B240B4}" type="slidenum">
              <a:rPr lang="en-US" sz="1050" smtClean="0">
                <a:solidFill>
                  <a:srgbClr val="66798B"/>
                </a:solidFill>
              </a:rPr>
              <a:t>‹#›</a:t>
            </a:fld>
            <a:endParaRPr lang="en-US" sz="1050" dirty="0">
              <a:solidFill>
                <a:srgbClr val="6679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331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quare Image over concrete_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C450CA3F-F96E-4F29-B2E4-6388C5B369A6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80730" y="2120914"/>
            <a:ext cx="7220487" cy="37549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  <a:ea typeface="Source Sans Pro Semibold" panose="020B0603030403020204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Source Sans Pro 14pt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B86C4F5-298C-4676-ADAA-F02D0FA23B30}"/>
              </a:ext>
            </a:extLst>
          </p:cNvPr>
          <p:cNvSpPr/>
          <p:nvPr userDrawn="1"/>
        </p:nvSpPr>
        <p:spPr>
          <a:xfrm>
            <a:off x="8660130" y="0"/>
            <a:ext cx="3529329" cy="6858000"/>
          </a:xfrm>
          <a:prstGeom prst="rect">
            <a:avLst/>
          </a:pr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6A4AA77-6996-4181-ADCB-20B5890A2AB8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8114615" y="1820943"/>
            <a:ext cx="3561447" cy="37549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5F6A70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54EFD71-9A8E-483F-9907-DC5FBC03CBB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76553" y="201932"/>
            <a:ext cx="3800378" cy="27128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+mj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HERE TO ADD TEXT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A51E32-9306-4905-8570-FAA53FBB9E7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25449" y="107614"/>
            <a:ext cx="1170948" cy="48004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927324B-1C5C-43CC-956A-A503FF9C5FF3}"/>
              </a:ext>
            </a:extLst>
          </p:cNvPr>
          <p:cNvCxnSpPr>
            <a:cxnSpLocks/>
          </p:cNvCxnSpPr>
          <p:nvPr userDrawn="1"/>
        </p:nvCxnSpPr>
        <p:spPr>
          <a:xfrm>
            <a:off x="0" y="334715"/>
            <a:ext cx="3807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1D63DDDB-CA10-46B3-A4D7-B0E25531C7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32" y="495137"/>
            <a:ext cx="7220486" cy="70501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Title (Source Sans Pro Light 28pt)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4A42836-075D-41D9-82D3-802D88593A0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0732" y="1318883"/>
            <a:ext cx="7220486" cy="6179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66798B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Subtitle (Source Sans Pro 16pt): State your message in maximum two lines.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BDAEF6-AD48-407E-A4EE-80383AB95C1C}"/>
              </a:ext>
            </a:extLst>
          </p:cNvPr>
          <p:cNvSpPr txBox="1"/>
          <p:nvPr userDrawn="1"/>
        </p:nvSpPr>
        <p:spPr>
          <a:xfrm>
            <a:off x="9054000" y="6357599"/>
            <a:ext cx="2743200" cy="3636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fld id="{055F1621-D1B3-4D94-B22F-B28163B240B4}" type="slidenum">
              <a:rPr lang="en-US" sz="1050" smtClean="0">
                <a:solidFill>
                  <a:srgbClr val="66798B"/>
                </a:solidFill>
              </a:rPr>
              <a:t>‹#›</a:t>
            </a:fld>
            <a:endParaRPr lang="en-US" sz="1050" dirty="0">
              <a:solidFill>
                <a:srgbClr val="6679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417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mage a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D06537-3476-44CC-B8F9-E314BCA9BBE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496300" y="0"/>
            <a:ext cx="3695700" cy="6858000"/>
          </a:xfrm>
          <a:prstGeom prst="rect">
            <a:avLst/>
          </a:prstGeom>
          <a:ln w="12700">
            <a:noFill/>
          </a:ln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5F6A70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54EFD71-9A8E-483F-9907-DC5FBC03CBB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76553" y="201932"/>
            <a:ext cx="3800378" cy="27128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+mj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HERE TO ADD TEXT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927324B-1C5C-43CC-956A-A503FF9C5FF3}"/>
              </a:ext>
            </a:extLst>
          </p:cNvPr>
          <p:cNvCxnSpPr>
            <a:cxnSpLocks/>
          </p:cNvCxnSpPr>
          <p:nvPr userDrawn="1"/>
        </p:nvCxnSpPr>
        <p:spPr>
          <a:xfrm>
            <a:off x="0" y="334715"/>
            <a:ext cx="3807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id="{7BDC84DD-75B4-40D7-99DF-E1A1C01BCF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31" y="495137"/>
            <a:ext cx="7894589" cy="70501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Title (Source Sans Pro Light 28pt)</a:t>
            </a:r>
            <a:endParaRPr lang="en-US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8A315B30-6CA9-4ACA-8DC1-93058C1562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0731" y="1318883"/>
            <a:ext cx="7894589" cy="6179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66798B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Subtitle (Source Sans Pro 16pt): State your message in maximum two lines.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AAB4BF0-6262-4AB1-9E2A-912A88C20A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25449" y="107614"/>
            <a:ext cx="1170948" cy="48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212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Image at Sid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C7F2EED-F2AA-40B9-A66E-2216CD872C5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496300" y="0"/>
            <a:ext cx="3695700" cy="6858000"/>
          </a:xfrm>
          <a:prstGeom prst="rect">
            <a:avLst/>
          </a:prstGeom>
          <a:ln w="12700">
            <a:noFill/>
          </a:ln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5F6A70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54EFD71-9A8E-483F-9907-DC5FBC03CBB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76553" y="201932"/>
            <a:ext cx="3800378" cy="27128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+mj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HERE TO ADD TEXT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927324B-1C5C-43CC-956A-A503FF9C5FF3}"/>
              </a:ext>
            </a:extLst>
          </p:cNvPr>
          <p:cNvCxnSpPr>
            <a:cxnSpLocks/>
          </p:cNvCxnSpPr>
          <p:nvPr userDrawn="1"/>
        </p:nvCxnSpPr>
        <p:spPr>
          <a:xfrm>
            <a:off x="0" y="334715"/>
            <a:ext cx="3807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C8A51E32-9306-4905-8570-FAA53FBB9E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25449" y="107614"/>
            <a:ext cx="1170948" cy="480043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7BDC84DD-75B4-40D7-99DF-E1A1C01BCF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31" y="495137"/>
            <a:ext cx="7894589" cy="70501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Title (Source Sans Pro Light 28pt)</a:t>
            </a:r>
            <a:endParaRPr lang="en-US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8A315B30-6CA9-4ACA-8DC1-93058C1562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0731" y="1318883"/>
            <a:ext cx="7894589" cy="6179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66798B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Subtitle (Source Sans Pro 16pt): State your message in maximum two lines.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1F3EECD-B7D5-45A9-9066-BEE0C8F6E3D4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80730" y="2120914"/>
            <a:ext cx="7894589" cy="37549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  <a:ea typeface="Source Sans Pro Semibold" panose="020B0603030403020204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Source Sans Pro 14pt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64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2.xml"/><Relationship Id="rId21" Type="http://schemas.openxmlformats.org/officeDocument/2006/relationships/tags" Target="../tags/tag46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25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4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9.xml"/><Relationship Id="rId19" Type="http://schemas.openxmlformats.org/officeDocument/2006/relationships/slideLayout" Target="../slideLayouts/slideLayout28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Relationship Id="rId22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3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730163-9F97-4CAB-908D-E61D40046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9E36B-288C-48EF-BF6D-E600CC457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B03A39B9-70C1-4944-B70A-E730490ECF30}"/>
              </a:ext>
            </a:extLst>
          </p:cNvPr>
          <p:cNvSpPr txBox="1">
            <a:spLocks/>
          </p:cNvSpPr>
          <p:nvPr userDrawn="1"/>
        </p:nvSpPr>
        <p:spPr>
          <a:xfrm>
            <a:off x="395603" y="6356350"/>
            <a:ext cx="2626629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66798B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ea typeface="Source Sans Pro" panose="020B0503030403020204" pitchFamily="34" charset="0"/>
              </a:rPr>
              <a:t>© 2022 Synpulse. Confidential.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7FAF35-5989-499E-B0B5-82D7602E2EDC}"/>
              </a:ext>
            </a:extLst>
          </p:cNvPr>
          <p:cNvSpPr txBox="1"/>
          <p:nvPr userDrawn="1"/>
        </p:nvSpPr>
        <p:spPr>
          <a:xfrm>
            <a:off x="9054000" y="6357599"/>
            <a:ext cx="2743200" cy="3636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fld id="{055F1621-D1B3-4D94-B22F-B28163B240B4}" type="slidenum">
              <a:rPr lang="en-US" sz="1050" smtClean="0">
                <a:solidFill>
                  <a:srgbClr val="66798B"/>
                </a:solidFill>
              </a:rPr>
              <a:t>‹#›</a:t>
            </a:fld>
            <a:endParaRPr lang="en-US" sz="1050" dirty="0">
              <a:solidFill>
                <a:srgbClr val="6679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835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7378">
          <p15:clr>
            <a:srgbClr val="F26B43"/>
          </p15:clr>
        </p15:guide>
        <p15:guide id="4" pos="302">
          <p15:clr>
            <a:srgbClr val="F26B43"/>
          </p15:clr>
        </p15:guide>
        <p15:guide id="5" orient="horz" pos="255">
          <p15:clr>
            <a:srgbClr val="F26B43"/>
          </p15:clr>
        </p15:guide>
        <p15:guide id="6" orient="horz" pos="4065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picture containing snow, outdoor, slope, hill&#10;&#10;Description automatically generated">
            <a:extLst>
              <a:ext uri="{FF2B5EF4-FFF2-40B4-BE49-F238E27FC236}">
                <a16:creationId xmlns:a16="http://schemas.microsoft.com/office/drawing/2014/main" id="{6F545B59-95E6-414B-B028-63D1390899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2" cstate="screen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0" name="DE" hidden="1">
            <a:extLst>
              <a:ext uri="{FF2B5EF4-FFF2-40B4-BE49-F238E27FC236}">
                <a16:creationId xmlns:a16="http://schemas.microsoft.com/office/drawing/2014/main" id="{3D652A73-1304-417B-A853-B8FD4DEBBEC0}"/>
              </a:ext>
            </a:extLst>
          </p:cNvPr>
          <p:cNvGrpSpPr/>
          <p:nvPr userDrawn="1">
            <p:custDataLst>
              <p:tags r:id="rId21"/>
            </p:custDataLst>
          </p:nvPr>
        </p:nvGrpSpPr>
        <p:grpSpPr>
          <a:xfrm>
            <a:off x="490517" y="2595485"/>
            <a:ext cx="11322993" cy="2715764"/>
            <a:chOff x="490517" y="2595485"/>
            <a:chExt cx="11322993" cy="2715764"/>
          </a:xfrm>
        </p:grpSpPr>
        <p:sp>
          <p:nvSpPr>
            <p:cNvPr id="21" name="Title 1" hidden="1">
              <a:extLst>
                <a:ext uri="{FF2B5EF4-FFF2-40B4-BE49-F238E27FC236}">
                  <a16:creationId xmlns:a16="http://schemas.microsoft.com/office/drawing/2014/main" id="{7B101CE4-AE4B-4C39-B025-EA015A81A07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490517" y="2595485"/>
              <a:ext cx="4675802" cy="74739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0" i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Light" panose="020B0403030403020204" pitchFamily="34" charset="0"/>
                  <a:ea typeface="Source Sans Pro Light" panose="020B0403030403020204" pitchFamily="34" charset="0"/>
                  <a:cs typeface="+mj-cs"/>
                </a:defRPr>
              </a:lvl1pPr>
            </a:lstStyle>
            <a:p>
              <a:r>
                <a:rPr lang="en-US" sz="4000"/>
                <a:t>Herzlichen Dank.</a:t>
              </a:r>
              <a:endParaRPr lang="en-US" sz="4000" dirty="0"/>
            </a:p>
          </p:txBody>
        </p:sp>
        <p:sp>
          <p:nvSpPr>
            <p:cNvPr id="22" name="Rectangle 21" hidden="1">
              <a:extLst>
                <a:ext uri="{FF2B5EF4-FFF2-40B4-BE49-F238E27FC236}">
                  <a16:creationId xmlns:a16="http://schemas.microsoft.com/office/drawing/2014/main" id="{8EBBFE73-F662-4E9F-9427-DFAA1C310C82}"/>
                </a:ext>
              </a:extLst>
            </p:cNvPr>
            <p:cNvSpPr/>
            <p:nvPr userDrawn="1"/>
          </p:nvSpPr>
          <p:spPr>
            <a:xfrm>
              <a:off x="6277590" y="3526145"/>
              <a:ext cx="2011506" cy="17851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F37322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Source Sans Pro"/>
                </a:rPr>
                <a:t>Schweiz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Source Sans Pro"/>
                </a:rPr>
                <a:t>Zürich (Hauptsitz) | Genf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F37322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Source Sans Pro"/>
                </a:rPr>
                <a:t>Australien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Source Sans Pro"/>
                </a:rPr>
                <a:t>Sydney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F37322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Source Sans Pro"/>
                </a:rPr>
                <a:t>Deutschland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Source Sans Pro"/>
                </a:rPr>
                <a:t>Düsseldorf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000">
                <a:solidFill>
                  <a:srgbClr val="000000">
                    <a:lumMod val="75000"/>
                    <a:lumOff val="25000"/>
                  </a:srgb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endParaRPr>
            </a:p>
            <a:p>
              <a:pPr lvl="0" defTabSz="914400">
                <a:defRPr/>
              </a:pPr>
              <a:r>
                <a:rPr lang="en-US" sz="1000">
                  <a:solidFill>
                    <a:srgbClr val="F37322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ource Sans Pro"/>
                </a:rPr>
                <a:t>Hongkong</a:t>
              </a:r>
            </a:p>
            <a:p>
              <a:pPr lvl="0" defTabSz="914400">
                <a:defRPr/>
              </a:pPr>
              <a:r>
                <a:rPr lang="en-US" sz="1000">
                  <a:solidFill>
                    <a:srgbClr val="000000">
                      <a:lumMod val="75000"/>
                      <a:lumOff val="25000"/>
                    </a:srgb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ource Sans Pro"/>
                </a:rPr>
                <a:t>Hongkong</a:t>
              </a:r>
              <a:endParaRPr 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endParaRPr>
            </a:p>
          </p:txBody>
        </p:sp>
        <p:sp>
          <p:nvSpPr>
            <p:cNvPr id="23" name="Rectangle 22" hidden="1">
              <a:extLst>
                <a:ext uri="{FF2B5EF4-FFF2-40B4-BE49-F238E27FC236}">
                  <a16:creationId xmlns:a16="http://schemas.microsoft.com/office/drawing/2014/main" id="{ACD32C52-36A8-4CC5-B304-9391BE7EC948}"/>
                </a:ext>
              </a:extLst>
            </p:cNvPr>
            <p:cNvSpPr/>
            <p:nvPr userDrawn="1"/>
          </p:nvSpPr>
          <p:spPr>
            <a:xfrm>
              <a:off x="8559145" y="3526145"/>
              <a:ext cx="1417106" cy="17851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F37322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Source Sans Pro"/>
                </a:rPr>
                <a:t>Indien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Source Sans Pro"/>
                </a:rPr>
                <a:t>Hyderabad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F37322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Source Sans Pro"/>
                </a:rPr>
                <a:t>Indonesien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Source Sans Pro"/>
                </a:rPr>
                <a:t>Jakarta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F37322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Source Sans Pro"/>
                </a:rPr>
                <a:t>Philippinen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Source Sans Pro"/>
                </a:rPr>
                <a:t>Manila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endParaRPr>
            </a:p>
            <a:p>
              <a:pPr lvl="0" defTabSz="914400">
                <a:defRPr/>
              </a:pPr>
              <a:r>
                <a:rPr lang="en-US" sz="1000">
                  <a:solidFill>
                    <a:srgbClr val="F37322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ource Sans Pro"/>
                </a:rPr>
                <a:t>Singapur</a:t>
              </a:r>
            </a:p>
            <a:p>
              <a:pPr lvl="0" defTabSz="914400">
                <a:defRPr/>
              </a:pPr>
              <a:r>
                <a:rPr lang="en-US" sz="1000">
                  <a:solidFill>
                    <a:srgbClr val="000000">
                      <a:lumMod val="75000"/>
                      <a:lumOff val="25000"/>
                    </a:srgb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ource Sans Pro"/>
                </a:rPr>
                <a:t>Singapur</a:t>
              </a:r>
              <a:endParaRPr 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endParaRPr>
            </a:p>
          </p:txBody>
        </p:sp>
        <p:sp>
          <p:nvSpPr>
            <p:cNvPr id="24" name="Rectangle 23" hidden="1">
              <a:extLst>
                <a:ext uri="{FF2B5EF4-FFF2-40B4-BE49-F238E27FC236}">
                  <a16:creationId xmlns:a16="http://schemas.microsoft.com/office/drawing/2014/main" id="{5786678A-DB47-47FD-AE17-172AA0D91EC0}"/>
                </a:ext>
              </a:extLst>
            </p:cNvPr>
            <p:cNvSpPr/>
            <p:nvPr userDrawn="1"/>
          </p:nvSpPr>
          <p:spPr>
            <a:xfrm>
              <a:off x="10219268" y="3526145"/>
              <a:ext cx="1594242" cy="17851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F37322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Source Sans Pro"/>
                </a:rPr>
                <a:t>Slowakei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Source Sans Pro"/>
                </a:rPr>
                <a:t>Bratislava</a:t>
              </a:r>
            </a:p>
            <a:p>
              <a:pPr lvl="0" defTabSz="914400">
                <a:defRPr/>
              </a:pPr>
              <a:endParaRPr lang="en-US" sz="1000">
                <a:solidFill>
                  <a:srgbClr val="F3732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endParaRPr>
            </a:p>
            <a:p>
              <a:pPr lvl="0" defTabSz="914400">
                <a:defRPr/>
              </a:pPr>
              <a:r>
                <a:rPr lang="en-US" sz="1000">
                  <a:solidFill>
                    <a:srgbClr val="F37322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ource Sans Pro"/>
                </a:rPr>
                <a:t>Thailand</a:t>
              </a:r>
            </a:p>
            <a:p>
              <a:pPr lvl="0" defTabSz="914400">
                <a:defRPr/>
              </a:pPr>
              <a:r>
                <a:rPr lang="en-US" sz="1000">
                  <a:solidFill>
                    <a:srgbClr val="000000">
                      <a:lumMod val="75000"/>
                      <a:lumOff val="25000"/>
                    </a:srgb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ource Sans Pro"/>
                </a:rPr>
                <a:t>Bangkok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F37322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Source Sans Pro"/>
                </a:rPr>
                <a:t>Vereinigtes Königreich </a:t>
              </a: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Source Sans Pro"/>
                </a:rPr>
                <a:t>London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F37322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Source Sans Pro"/>
                </a:rPr>
                <a:t>Vereinigte Staaten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Source Sans Pro"/>
                </a:rPr>
                <a:t>New York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endParaRPr>
            </a:p>
          </p:txBody>
        </p: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053DFAE8-AFD1-427C-8C25-2F1C52C7EEBA}"/>
              </a:ext>
            </a:extLst>
          </p:cNvPr>
          <p:cNvSpPr txBox="1">
            <a:spLocks/>
          </p:cNvSpPr>
          <p:nvPr userDrawn="1"/>
        </p:nvSpPr>
        <p:spPr>
          <a:xfrm>
            <a:off x="490517" y="2595485"/>
            <a:ext cx="4675802" cy="7473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j-cs"/>
              </a:defRPr>
            </a:lvl1pPr>
          </a:lstStyle>
          <a:p>
            <a:r>
              <a:rPr lang="en-US" sz="4000"/>
              <a:t>Thank You.</a:t>
            </a:r>
            <a:endParaRPr lang="en-US" sz="4000" dirty="0"/>
          </a:p>
        </p:txBody>
      </p:sp>
      <p:pic>
        <p:nvPicPr>
          <p:cNvPr id="31" name="Picture 30" descr="Logo&#10;&#10;Description automatically generated">
            <a:extLst>
              <a:ext uri="{FF2B5EF4-FFF2-40B4-BE49-F238E27FC236}">
                <a16:creationId xmlns:a16="http://schemas.microsoft.com/office/drawing/2014/main" id="{FBC83BD1-3A6A-4C31-B20B-00F3A107E4F4}"/>
              </a:ext>
            </a:extLst>
          </p:cNvPr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5968952" y="1939926"/>
            <a:ext cx="2117452" cy="2117452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82A05F40-ADC7-4E33-B260-8ACFA4A2F9BF}"/>
              </a:ext>
            </a:extLst>
          </p:cNvPr>
          <p:cNvSpPr/>
          <p:nvPr userDrawn="1"/>
        </p:nvSpPr>
        <p:spPr>
          <a:xfrm>
            <a:off x="6015810" y="3578829"/>
            <a:ext cx="79212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37321"/>
                </a:solidFill>
                <a:effectLst/>
                <a:uLnTx/>
                <a:uFillTx/>
                <a:latin typeface="Source Sans Pro SemiBold" panose="020B0603030403020204" pitchFamily="34" charset="0"/>
                <a:ea typeface="Source Sans Pro" panose="020B0503030403020204" pitchFamily="34" charset="0"/>
                <a:cs typeface="Source Sans Pro"/>
              </a:rPr>
              <a:t>Americas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" panose="020B0503030403020204" pitchFamily="34" charset="0"/>
                <a:cs typeface="Source Sans Pro"/>
              </a:rPr>
              <a:t>New York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" panose="020B0503030403020204" pitchFamily="34" charset="0"/>
                <a:cs typeface="Source Sans Pro"/>
              </a:rPr>
              <a:t>Toronto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21E19E3-0D37-461B-AE78-1724C2EFC491}"/>
              </a:ext>
            </a:extLst>
          </p:cNvPr>
          <p:cNvCxnSpPr>
            <a:cxnSpLocks/>
          </p:cNvCxnSpPr>
          <p:nvPr userDrawn="1"/>
        </p:nvCxnSpPr>
        <p:spPr>
          <a:xfrm>
            <a:off x="6946721" y="3578829"/>
            <a:ext cx="0" cy="147256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F6974ECB-FEB7-4966-B6CE-23E99A91C6AB}"/>
              </a:ext>
            </a:extLst>
          </p:cNvPr>
          <p:cNvSpPr/>
          <p:nvPr userDrawn="1"/>
        </p:nvSpPr>
        <p:spPr>
          <a:xfrm>
            <a:off x="7100400" y="3578829"/>
            <a:ext cx="892608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37321"/>
                </a:solidFill>
                <a:effectLst/>
                <a:uLnTx/>
                <a:uFillTx/>
                <a:latin typeface="Source Sans Pro SemiBold" panose="020B0603030403020204" pitchFamily="34" charset="0"/>
                <a:ea typeface="Source Sans Pro" panose="020B0503030403020204" pitchFamily="34" charset="0"/>
                <a:cs typeface="Source Sans Pro"/>
              </a:rPr>
              <a:t>Asia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" panose="020B0503030403020204" pitchFamily="34" charset="0"/>
                <a:cs typeface="Source Sans Pro"/>
              </a:rPr>
              <a:t>Bangkok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" panose="020B0503030403020204" pitchFamily="34" charset="0"/>
                <a:cs typeface="Source Sans Pro"/>
              </a:rPr>
              <a:t>Hong Kong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rgbClr val="000000">
                    <a:lumMod val="75000"/>
                    <a:lumOff val="25000"/>
                  </a:srgbClr>
                </a:solidFill>
                <a:latin typeface="Source Sans Pro Light" panose="020B0403030403020204" pitchFamily="34" charset="0"/>
                <a:ea typeface="Source Sans Pro" panose="020B0503030403020204" pitchFamily="34" charset="0"/>
                <a:cs typeface="Source Sans Pro"/>
              </a:rPr>
              <a:t>Hyderabad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" panose="020B0503030403020204" pitchFamily="34" charset="0"/>
                <a:cs typeface="Source Sans Pro"/>
              </a:rPr>
              <a:t>Jakarta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" panose="020B0503030403020204" pitchFamily="34" charset="0"/>
                <a:cs typeface="Source Sans Pro"/>
              </a:rPr>
              <a:t>Manila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" panose="020B0503030403020204" pitchFamily="34" charset="0"/>
                <a:cs typeface="Source Sans Pro"/>
              </a:rPr>
              <a:t>Pune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36F0E44-21AE-4B1D-AC30-CD3BCE75B5DE}"/>
              </a:ext>
            </a:extLst>
          </p:cNvPr>
          <p:cNvSpPr/>
          <p:nvPr userDrawn="1"/>
        </p:nvSpPr>
        <p:spPr>
          <a:xfrm>
            <a:off x="7993008" y="3578829"/>
            <a:ext cx="8926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37321"/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" panose="020B0503030403020204" pitchFamily="34" charset="0"/>
                <a:cs typeface="Source Sans Pro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rgbClr val="000000">
                    <a:lumMod val="75000"/>
                    <a:lumOff val="25000"/>
                  </a:srgbClr>
                </a:solidFill>
                <a:latin typeface="Source Sans Pro Light" panose="020B0403030403020204" pitchFamily="34" charset="0"/>
                <a:ea typeface="Source Sans Pro" panose="020B0503030403020204" pitchFamily="34" charset="0"/>
                <a:cs typeface="Source Sans Pro"/>
              </a:rPr>
              <a:t>Shenzhen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ource Sans Pro Light" panose="020B0403030403020204" pitchFamily="34" charset="0"/>
              <a:ea typeface="Source Sans Pro" panose="020B0503030403020204" pitchFamily="34" charset="0"/>
              <a:cs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" panose="020B0503030403020204" pitchFamily="34" charset="0"/>
                <a:cs typeface="Source Sans Pro"/>
              </a:rPr>
              <a:t>Singapore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rgbClr val="000000">
                    <a:lumMod val="75000"/>
                    <a:lumOff val="25000"/>
                  </a:srgbClr>
                </a:solidFill>
                <a:latin typeface="Source Sans Pro Light" panose="020B0403030403020204" pitchFamily="34" charset="0"/>
                <a:ea typeface="Source Sans Pro" panose="020B0503030403020204" pitchFamily="34" charset="0"/>
                <a:cs typeface="Source Sans Pro"/>
              </a:rPr>
              <a:t>Taipei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ource Sans Pro Light" panose="020B0403030403020204" pitchFamily="34" charset="0"/>
              <a:ea typeface="Source Sans Pro" panose="020B0503030403020204" pitchFamily="34" charset="0"/>
              <a:cs typeface="Source Sans Pro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8C205D0-B57B-444C-B24D-93877969AB84}"/>
              </a:ext>
            </a:extLst>
          </p:cNvPr>
          <p:cNvSpPr/>
          <p:nvPr userDrawn="1"/>
        </p:nvSpPr>
        <p:spPr>
          <a:xfrm>
            <a:off x="9038129" y="3578829"/>
            <a:ext cx="1512973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37321"/>
                </a:solidFill>
                <a:effectLst/>
                <a:uLnTx/>
                <a:uFillTx/>
                <a:latin typeface="Source Sans Pro SemiBold" panose="020B0603030403020204" pitchFamily="34" charset="0"/>
                <a:ea typeface="Source Sans Pro" panose="020B0503030403020204" pitchFamily="34" charset="0"/>
                <a:cs typeface="Source Sans Pro"/>
              </a:rPr>
              <a:t>Europe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rgbClr val="000000">
                    <a:lumMod val="75000"/>
                    <a:lumOff val="25000"/>
                  </a:srgbClr>
                </a:solidFill>
                <a:latin typeface="Source Sans Pro Light" panose="020B0403030403020204" pitchFamily="34" charset="0"/>
                <a:ea typeface="Source Sans Pro" panose="020B0503030403020204" pitchFamily="34" charset="0"/>
                <a:cs typeface="Source Sans Pro"/>
              </a:rPr>
              <a:t>Zurich (Headquarters)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" panose="020B0503030403020204" pitchFamily="34" charset="0"/>
                <a:cs typeface="Source Sans Pro"/>
              </a:rPr>
              <a:t>Bratislava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rgbClr val="000000">
                    <a:lumMod val="75000"/>
                    <a:lumOff val="25000"/>
                  </a:srgbClr>
                </a:solidFill>
                <a:latin typeface="Source Sans Pro Light" panose="020B0403030403020204" pitchFamily="34" charset="0"/>
                <a:ea typeface="Source Sans Pro" panose="020B0503030403020204" pitchFamily="34" charset="0"/>
                <a:cs typeface="Source Sans Pro"/>
              </a:rPr>
              <a:t>Dusseldorf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" panose="020B0503030403020204" pitchFamily="34" charset="0"/>
                <a:cs typeface="Source Sans Pro"/>
              </a:rPr>
              <a:t>Geneva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rgbClr val="000000">
                    <a:lumMod val="75000"/>
                    <a:lumOff val="25000"/>
                  </a:srgbClr>
                </a:solidFill>
                <a:latin typeface="Source Sans Pro Light" panose="020B0403030403020204" pitchFamily="34" charset="0"/>
                <a:ea typeface="Source Sans Pro" panose="020B0503030403020204" pitchFamily="34" charset="0"/>
                <a:cs typeface="Source Sans Pro"/>
              </a:rPr>
              <a:t>London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" panose="020B0503030403020204" pitchFamily="34" charset="0"/>
                <a:cs typeface="Source Sans Pro"/>
              </a:rPr>
              <a:t>Luxembourg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79D6F29-0361-4B20-8354-9B02443676DF}"/>
              </a:ext>
            </a:extLst>
          </p:cNvPr>
          <p:cNvCxnSpPr>
            <a:cxnSpLocks/>
          </p:cNvCxnSpPr>
          <p:nvPr userDrawn="1"/>
        </p:nvCxnSpPr>
        <p:spPr>
          <a:xfrm>
            <a:off x="8885616" y="3578829"/>
            <a:ext cx="0" cy="147256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E28AF274-F8BD-430E-B747-3AF7CF136BF8}"/>
              </a:ext>
            </a:extLst>
          </p:cNvPr>
          <p:cNvSpPr/>
          <p:nvPr userDrawn="1"/>
        </p:nvSpPr>
        <p:spPr>
          <a:xfrm>
            <a:off x="10766031" y="3578829"/>
            <a:ext cx="124426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F37321"/>
                </a:solidFill>
                <a:effectLst/>
                <a:uLnTx/>
                <a:uFillTx/>
                <a:latin typeface="Source Sans Pro SemiBold" panose="020B0603030403020204" pitchFamily="34" charset="0"/>
                <a:ea typeface="Source Sans Pro" panose="020B0503030403020204" pitchFamily="34" charset="0"/>
                <a:cs typeface="Source Sans Pro"/>
              </a:rPr>
              <a:t>Oceania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37321"/>
              </a:solidFill>
              <a:effectLst/>
              <a:uLnTx/>
              <a:uFillTx/>
              <a:latin typeface="Source Sans Pro SemiBold" panose="020B0603030403020204" pitchFamily="34" charset="0"/>
              <a:ea typeface="Source Sans Pro" panose="020B0503030403020204" pitchFamily="34" charset="0"/>
              <a:cs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rgbClr val="000000">
                    <a:lumMod val="75000"/>
                    <a:lumOff val="25000"/>
                  </a:srgbClr>
                </a:solidFill>
                <a:latin typeface="Source Sans Pro Light" panose="020B0403030403020204" pitchFamily="34" charset="0"/>
                <a:ea typeface="Source Sans Pro" panose="020B0503030403020204" pitchFamily="34" charset="0"/>
                <a:cs typeface="Source Sans Pro"/>
              </a:rPr>
              <a:t>Sydney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ource Sans Pro Light" panose="020B0403030403020204" pitchFamily="34" charset="0"/>
              <a:ea typeface="Source Sans Pro" panose="020B0503030403020204" pitchFamily="34" charset="0"/>
              <a:cs typeface="Source Sans Pro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79F784A-759F-42B1-80CD-B5BBF03B1DFD}"/>
              </a:ext>
            </a:extLst>
          </p:cNvPr>
          <p:cNvCxnSpPr>
            <a:cxnSpLocks/>
          </p:cNvCxnSpPr>
          <p:nvPr userDrawn="1"/>
        </p:nvCxnSpPr>
        <p:spPr>
          <a:xfrm>
            <a:off x="10613517" y="3578829"/>
            <a:ext cx="0" cy="147256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39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28" r:id="rId2"/>
    <p:sldLayoutId id="2147483919" r:id="rId3"/>
    <p:sldLayoutId id="2147483922" r:id="rId4"/>
    <p:sldLayoutId id="2147483917" r:id="rId5"/>
    <p:sldLayoutId id="2147483910" r:id="rId6"/>
    <p:sldLayoutId id="2147483909" r:id="rId7"/>
    <p:sldLayoutId id="2147483915" r:id="rId8"/>
    <p:sldLayoutId id="2147483918" r:id="rId9"/>
    <p:sldLayoutId id="2147483916" r:id="rId10"/>
    <p:sldLayoutId id="2147483911" r:id="rId11"/>
    <p:sldLayoutId id="2147483923" r:id="rId12"/>
    <p:sldLayoutId id="2147483913" r:id="rId13"/>
    <p:sldLayoutId id="2147483912" r:id="rId14"/>
    <p:sldLayoutId id="2147483924" r:id="rId15"/>
    <p:sldLayoutId id="2147483925" r:id="rId16"/>
    <p:sldLayoutId id="2147483914" r:id="rId17"/>
    <p:sldLayoutId id="2147483926" r:id="rId18"/>
    <p:sldLayoutId id="2147483927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02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255">
          <p15:clr>
            <a:srgbClr val="F26B43"/>
          </p15:clr>
        </p15:guide>
        <p15:guide id="4" orient="horz" pos="4065">
          <p15:clr>
            <a:srgbClr val="F26B43"/>
          </p15:clr>
        </p15:guide>
        <p15:guide id="5" orient="horz" pos="2160">
          <p15:clr>
            <a:srgbClr val="F26B43"/>
          </p15:clr>
        </p15:guide>
        <p15:guide id="6" pos="38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8450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</p:sldLayoutIdLst>
  <p:hf hdr="0" ftr="0" dt="0"/>
  <p:txStyles>
    <p:titleStyle>
      <a:lvl1pPr algn="l" defTabSz="844083" rtl="0" eaLnBrk="1" latinLnBrk="0" hangingPunct="1">
        <a:lnSpc>
          <a:spcPct val="90000"/>
        </a:lnSpc>
        <a:spcBef>
          <a:spcPct val="0"/>
        </a:spcBef>
        <a:buNone/>
        <a:defRPr sz="923" kern="1200">
          <a:solidFill>
            <a:srgbClr val="FF6B00"/>
          </a:solidFill>
          <a:latin typeface="+mj-lt"/>
          <a:ea typeface="+mj-ea"/>
          <a:cs typeface="+mj-cs"/>
        </a:defRPr>
      </a:lvl1pPr>
    </p:titleStyle>
    <p:bodyStyle>
      <a:lvl1pPr marL="211021" indent="-211021" algn="l" defTabSz="844083" rtl="0" eaLnBrk="1" latinLnBrk="0" hangingPunct="1">
        <a:lnSpc>
          <a:spcPct val="90000"/>
        </a:lnSpc>
        <a:spcBef>
          <a:spcPts val="923"/>
        </a:spcBef>
        <a:buFont typeface="Arial" panose="020B0604020202020204" pitchFamily="34" charset="0"/>
        <a:buChar char="•"/>
        <a:defRPr sz="2585" kern="1200">
          <a:solidFill>
            <a:schemeClr val="tx1"/>
          </a:solidFill>
          <a:latin typeface="+mn-lt"/>
          <a:ea typeface="+mn-ea"/>
          <a:cs typeface="+mn-cs"/>
        </a:defRPr>
      </a:lvl1pPr>
      <a:lvl2pPr marL="633062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0743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</p:sldLayoutIdLst>
  <p:hf hdr="0" ftr="0" dt="0"/>
  <p:txStyles>
    <p:titleStyle>
      <a:lvl1pPr algn="l" defTabSz="844083" rtl="0" eaLnBrk="1" latinLnBrk="0" hangingPunct="1">
        <a:lnSpc>
          <a:spcPct val="90000"/>
        </a:lnSpc>
        <a:spcBef>
          <a:spcPct val="0"/>
        </a:spcBef>
        <a:buNone/>
        <a:defRPr sz="40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1021" indent="-211021" algn="l" defTabSz="844083" rtl="0" eaLnBrk="1" latinLnBrk="0" hangingPunct="1">
        <a:lnSpc>
          <a:spcPct val="90000"/>
        </a:lnSpc>
        <a:spcBef>
          <a:spcPts val="923"/>
        </a:spcBef>
        <a:buFont typeface="Arial" panose="020B0604020202020204" pitchFamily="34" charset="0"/>
        <a:buChar char="•"/>
        <a:defRPr sz="2585" kern="1200">
          <a:solidFill>
            <a:schemeClr val="tx1"/>
          </a:solidFill>
          <a:latin typeface="+mn-lt"/>
          <a:ea typeface="+mn-ea"/>
          <a:cs typeface="+mn-cs"/>
        </a:defRPr>
      </a:lvl1pPr>
      <a:lvl2pPr marL="633062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94" userDrawn="1">
          <p15:clr>
            <a:srgbClr val="F26B43"/>
          </p15:clr>
        </p15:guide>
        <p15:guide id="2" orient="horz" pos="3906" userDrawn="1">
          <p15:clr>
            <a:srgbClr val="F26B43"/>
          </p15:clr>
        </p15:guide>
        <p15:guide id="3" pos="3840" userDrawn="1">
          <p15:clr>
            <a:srgbClr val="F26B43"/>
          </p15:clr>
        </p15:guide>
        <p15:guide id="4" pos="322" userDrawn="1">
          <p15:clr>
            <a:srgbClr val="F26B43"/>
          </p15:clr>
        </p15:guide>
        <p15:guide id="5" pos="7358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730163-9F97-4CAB-908D-E61D40046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9E36B-288C-48EF-BF6D-E600CC457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B03A39B9-70C1-4944-B70A-E730490ECF30}"/>
              </a:ext>
            </a:extLst>
          </p:cNvPr>
          <p:cNvSpPr txBox="1">
            <a:spLocks/>
          </p:cNvSpPr>
          <p:nvPr userDrawn="1"/>
        </p:nvSpPr>
        <p:spPr>
          <a:xfrm>
            <a:off x="395603" y="6356350"/>
            <a:ext cx="2626629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66798B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ea typeface="Source Sans Pro" panose="020B0503030403020204" pitchFamily="34" charset="0"/>
              </a:rPr>
              <a:t>© 2022 Synpulse. Confidential.</a:t>
            </a:r>
          </a:p>
        </p:txBody>
      </p:sp>
    </p:spTree>
    <p:extLst>
      <p:ext uri="{BB962C8B-B14F-4D97-AF65-F5344CB8AC3E}">
        <p14:creationId xmlns:p14="http://schemas.microsoft.com/office/powerpoint/2010/main" val="2713023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89" r:id="rId2"/>
    <p:sldLayoutId id="214748392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7378">
          <p15:clr>
            <a:srgbClr val="F26B43"/>
          </p15:clr>
        </p15:guide>
        <p15:guide id="4" pos="302">
          <p15:clr>
            <a:srgbClr val="F26B43"/>
          </p15:clr>
        </p15:guide>
        <p15:guide id="5" orient="horz" pos="255">
          <p15:clr>
            <a:srgbClr val="F26B43"/>
          </p15:clr>
        </p15:guide>
        <p15:guide id="6" orient="horz" pos="4065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730163-9F97-4CAB-908D-E61D40046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9E36B-288C-48EF-BF6D-E600CC457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B03A39B9-70C1-4944-B70A-E730490ECF30}"/>
              </a:ext>
            </a:extLst>
          </p:cNvPr>
          <p:cNvSpPr txBox="1">
            <a:spLocks/>
          </p:cNvSpPr>
          <p:nvPr userDrawn="1"/>
        </p:nvSpPr>
        <p:spPr>
          <a:xfrm>
            <a:off x="395603" y="6356350"/>
            <a:ext cx="2626629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66798B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ea typeface="Source Sans Pro" panose="020B0503030403020204" pitchFamily="34" charset="0"/>
              </a:rPr>
              <a:t>© 2022 Synpulse. Confidential.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1D9B41-9B4E-4E12-9710-C16EDC9B60D0}"/>
              </a:ext>
            </a:extLst>
          </p:cNvPr>
          <p:cNvSpPr txBox="1"/>
          <p:nvPr userDrawn="1"/>
        </p:nvSpPr>
        <p:spPr>
          <a:xfrm>
            <a:off x="9054000" y="6357599"/>
            <a:ext cx="2743200" cy="3636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fld id="{055F1621-D1B3-4D94-B22F-B28163B240B4}" type="slidenum">
              <a:rPr lang="en-US" sz="1200" smtClean="0">
                <a:solidFill>
                  <a:srgbClr val="66798B"/>
                </a:solidFill>
              </a:rPr>
              <a:t>‹#›</a:t>
            </a:fld>
            <a:endParaRPr lang="en-US" sz="1200" dirty="0">
              <a:solidFill>
                <a:srgbClr val="6679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163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20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7378">
          <p15:clr>
            <a:srgbClr val="F26B43"/>
          </p15:clr>
        </p15:guide>
        <p15:guide id="4" pos="302">
          <p15:clr>
            <a:srgbClr val="F26B43"/>
          </p15:clr>
        </p15:guide>
        <p15:guide id="5" orient="horz" pos="255">
          <p15:clr>
            <a:srgbClr val="F26B43"/>
          </p15:clr>
        </p15:guide>
        <p15:guide id="6" orient="horz" pos="406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4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tags" Target="../tags/tag141.xml"/><Relationship Id="rId1" Type="http://schemas.openxmlformats.org/officeDocument/2006/relationships/themeOverride" Target="../theme/themeOverride10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42.xml"/><Relationship Id="rId1" Type="http://schemas.openxmlformats.org/officeDocument/2006/relationships/themeOverride" Target="../theme/themeOverride11.xml"/><Relationship Id="rId5" Type="http://schemas.openxmlformats.org/officeDocument/2006/relationships/hyperlink" Target="https://www.freecodecamp.org/news/install-apache-airflow-on-windows-without-docker/" TargetMode="Externa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6.png"/><Relationship Id="rId2" Type="http://schemas.openxmlformats.org/officeDocument/2006/relationships/tags" Target="../tags/tag143.xml"/><Relationship Id="rId1" Type="http://schemas.openxmlformats.org/officeDocument/2006/relationships/themeOverride" Target="../theme/themeOverride12.xml"/><Relationship Id="rId6" Type="http://schemas.openxmlformats.org/officeDocument/2006/relationships/hyperlink" Target="https://github.com/JNYH/DataCamp_Introduction_to_Airflow/blob/master/Course_notes_solutions_answers_Introduction_to_Airflow.pdf" TargetMode="External"/><Relationship Id="rId5" Type="http://schemas.openxmlformats.org/officeDocument/2006/relationships/hyperlink" Target="https://www.datacamp.com/courses/introduction-to-airflow-in-python" TargetMode="Externa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13.xml"/><Relationship Id="rId5" Type="http://schemas.openxmlformats.org/officeDocument/2006/relationships/hyperlink" Target="https://www.linkedin.com/in/jnyh/" TargetMode="External"/><Relationship Id="rId4" Type="http://schemas.openxmlformats.org/officeDocument/2006/relationships/hyperlink" Target="mailto:james.ng@synpulse.com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tags" Target="../tags/tag131.xml"/><Relationship Id="rId7" Type="http://schemas.openxmlformats.org/officeDocument/2006/relationships/slideLayout" Target="../slideLayouts/slideLayout35.xml"/><Relationship Id="rId2" Type="http://schemas.openxmlformats.org/officeDocument/2006/relationships/tags" Target="../tags/tag130.xml"/><Relationship Id="rId1" Type="http://schemas.openxmlformats.org/officeDocument/2006/relationships/themeOverride" Target="../theme/themeOverride2.xml"/><Relationship Id="rId6" Type="http://schemas.openxmlformats.org/officeDocument/2006/relationships/tags" Target="../tags/tag134.xml"/><Relationship Id="rId11" Type="http://schemas.openxmlformats.org/officeDocument/2006/relationships/slide" Target="slide10.xml"/><Relationship Id="rId5" Type="http://schemas.openxmlformats.org/officeDocument/2006/relationships/tags" Target="../tags/tag133.xml"/><Relationship Id="rId10" Type="http://schemas.openxmlformats.org/officeDocument/2006/relationships/slide" Target="slide7.xml"/><Relationship Id="rId4" Type="http://schemas.openxmlformats.org/officeDocument/2006/relationships/tags" Target="../tags/tag132.xml"/><Relationship Id="rId9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tags" Target="../tags/tag135.xml"/><Relationship Id="rId1" Type="http://schemas.openxmlformats.org/officeDocument/2006/relationships/themeOverride" Target="../theme/themeOverride3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6.xml"/><Relationship Id="rId1" Type="http://schemas.openxmlformats.org/officeDocument/2006/relationships/themeOverride" Target="../theme/themeOverride4.xml"/><Relationship Id="rId6" Type="http://schemas.openxmlformats.org/officeDocument/2006/relationships/hyperlink" Target="https://en.wikipedia.org/wiki/Apache_Airflow" TargetMode="External"/><Relationship Id="rId5" Type="http://schemas.openxmlformats.org/officeDocument/2006/relationships/hyperlink" Target="https://github.com/apache/airflow" TargetMode="Externa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7.xml"/><Relationship Id="rId1" Type="http://schemas.openxmlformats.org/officeDocument/2006/relationships/themeOverride" Target="../theme/themeOverride6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8.xml"/><Relationship Id="rId2" Type="http://schemas.openxmlformats.org/officeDocument/2006/relationships/tags" Target="../tags/tag138.xml"/><Relationship Id="rId1" Type="http://schemas.openxmlformats.org/officeDocument/2006/relationships/themeOverride" Target="../theme/themeOverride7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9.xml"/><Relationship Id="rId1" Type="http://schemas.openxmlformats.org/officeDocument/2006/relationships/themeOverride" Target="../theme/themeOverride8.xml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40.xml"/><Relationship Id="rId1" Type="http://schemas.openxmlformats.org/officeDocument/2006/relationships/themeOverride" Target="../theme/themeOverride9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42C91D6-036A-03D5-920B-60E1CA4D3E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Airflow Introduction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8704F84D-29ED-F932-8C2B-826DD32D1A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James Ng</a:t>
            </a:r>
          </a:p>
          <a:p>
            <a:r>
              <a:rPr lang="en-US"/>
              <a:t>2023-06-27</a:t>
            </a:r>
          </a:p>
        </p:txBody>
      </p:sp>
    </p:spTree>
    <p:extLst>
      <p:ext uri="{BB962C8B-B14F-4D97-AF65-F5344CB8AC3E}">
        <p14:creationId xmlns:p14="http://schemas.microsoft.com/office/powerpoint/2010/main" val="1269264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FFD3E5-B7AF-4937-B93A-93FF2214E0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03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DF2CFE-EA3A-4AC9-A7B4-7A75D90A7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  <a:endParaRPr 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556352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BABA341-1501-4271-AC3C-1DB8122A1253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Installing Airflow (Windows, with WSL2)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09DBB8-658F-4D68-B66A-849C7676B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731" y="1607682"/>
            <a:ext cx="11331844" cy="4256223"/>
          </a:xfrm>
        </p:spPr>
        <p:txBody>
          <a:bodyPr/>
          <a:lstStyle/>
          <a:p>
            <a:r>
              <a:rPr lang="en-US" sz="2000"/>
              <a:t>Step-by-step instructions:</a:t>
            </a:r>
          </a:p>
          <a:p>
            <a:r>
              <a:rPr lang="en-US" sz="2000">
                <a:hlinkClick r:id="rId5"/>
              </a:rPr>
              <a:t>https://www.freecodecamp.org/news/install-apache-airflow-on-windows-without-docker/</a:t>
            </a:r>
            <a:r>
              <a:rPr lang="en-US" sz="2000"/>
              <a:t> </a:t>
            </a:r>
          </a:p>
          <a:p>
            <a:endParaRPr lang="en-US" sz="2000"/>
          </a:p>
          <a:p>
            <a:endParaRPr lang="en-US" sz="2000"/>
          </a:p>
          <a:p>
            <a:r>
              <a:rPr lang="en-US" sz="2000"/>
              <a:t>Requirements: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to enable WSL2 (Windows Subsystem for Linux 2)</a:t>
            </a:r>
          </a:p>
          <a:p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to install WSL2</a:t>
            </a:r>
          </a:p>
          <a:p>
            <a:r>
              <a:rPr lang="en-US" sz="2000"/>
              <a:t>Command Prompt </a:t>
            </a:r>
            <a:r>
              <a:rPr lang="en-US" sz="2000">
                <a:sym typeface="Wingdings" panose="05000000000000000000" pitchFamily="2" charset="2"/>
              </a:rPr>
              <a:t> Run as administrator</a:t>
            </a:r>
          </a:p>
          <a:p>
            <a:endParaRPr lang="en-US" sz="2000"/>
          </a:p>
          <a:p>
            <a:r>
              <a:rPr lang="en-US" sz="2000">
                <a:latin typeface="Consolas" panose="020B0609020204030204" pitchFamily="49" charset="0"/>
              </a:rPr>
              <a:t>&gt; wsl --update</a:t>
            </a:r>
          </a:p>
          <a:p>
            <a:endParaRPr lang="en-US" sz="2000">
              <a:latin typeface="Consolas" panose="020B0609020204030204" pitchFamily="49" charset="0"/>
            </a:endParaRPr>
          </a:p>
          <a:p>
            <a:r>
              <a:rPr lang="en-US" sz="2000">
                <a:latin typeface="Consolas" panose="020B0609020204030204" pitchFamily="49" charset="0"/>
              </a:rPr>
              <a:t>&gt; wsl --install -d ubuntu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675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BABA341-1501-4271-AC3C-1DB8122A1253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DataCamp: </a:t>
            </a:r>
            <a:r>
              <a:rPr lang="en-US">
                <a:hlinkClick r:id="rId5"/>
              </a:rPr>
              <a:t>Introduction to Airflow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09DBB8-658F-4D68-B66A-849C7676B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2977" y="5516953"/>
            <a:ext cx="9546045" cy="845910"/>
          </a:xfrm>
        </p:spPr>
        <p:txBody>
          <a:bodyPr/>
          <a:lstStyle/>
          <a:p>
            <a:r>
              <a:rPr lang="en-US"/>
              <a:t>Course content:</a:t>
            </a:r>
          </a:p>
          <a:p>
            <a:r>
              <a:rPr lang="en-US">
                <a:hlinkClick r:id="rId6"/>
              </a:rPr>
              <a:t>https://github.com/JNYH/DataCamp_Introduction_to_Airflow/blob/master/Course_notes_solutions_answers_Introduction_to_Airflow.pdf</a:t>
            </a:r>
            <a:r>
              <a:rPr lang="en-US"/>
              <a:t> 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12A6FF0-E90B-D556-93FB-DAE7DC362340}"/>
              </a:ext>
            </a:extLst>
          </p:cNvPr>
          <p:cNvGrpSpPr>
            <a:grpSpLocks noChangeAspect="1"/>
          </p:cNvGrpSpPr>
          <p:nvPr/>
        </p:nvGrpSpPr>
        <p:grpSpPr>
          <a:xfrm>
            <a:off x="3085623" y="1341047"/>
            <a:ext cx="5815095" cy="4100481"/>
            <a:chOff x="2300287" y="752475"/>
            <a:chExt cx="7591425" cy="535305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D34A368-C8BC-337F-A45C-B7F2AB3B97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00287" y="752475"/>
              <a:ext cx="7591425" cy="535305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7B888EF-B827-4215-FE8B-BE0F24B3DEE4}"/>
                </a:ext>
              </a:extLst>
            </p:cNvPr>
            <p:cNvSpPr/>
            <p:nvPr/>
          </p:nvSpPr>
          <p:spPr>
            <a:xfrm>
              <a:off x="8909108" y="2130804"/>
              <a:ext cx="982604" cy="3974721"/>
            </a:xfrm>
            <a:prstGeom prst="rect">
              <a:avLst/>
            </a:prstGeom>
            <a:solidFill>
              <a:srgbClr val="0519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93085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338F05-AFC2-C2AC-4601-BDC3A99E2DB6}"/>
              </a:ext>
            </a:extLst>
          </p:cNvPr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r>
              <a:rPr lang="en-US" dirty="0"/>
              <a:t>James 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1D51E-DDB2-7D87-B4BD-EDE42A2AFC44}"/>
              </a:ext>
            </a:extLst>
          </p:cNvPr>
          <p:cNvSpPr>
            <a:spLocks noGrp="1"/>
          </p:cNvSpPr>
          <p:nvPr>
            <p:ph idx="27"/>
          </p:nvPr>
        </p:nvSpPr>
        <p:spPr/>
        <p:txBody>
          <a:bodyPr/>
          <a:lstStyle/>
          <a:p>
            <a:r>
              <a:rPr lang="en-US" dirty="0"/>
              <a:t>Assistant Vice President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AC84E-1379-61F5-91BC-88D62A2FF6E2}"/>
              </a:ext>
            </a:extLst>
          </p:cNvPr>
          <p:cNvSpPr>
            <a:spLocks noGrp="1"/>
          </p:cNvSpPr>
          <p:nvPr>
            <p:ph idx="30"/>
          </p:nvPr>
        </p:nvSpPr>
        <p:spPr/>
        <p:txBody>
          <a:bodyPr/>
          <a:lstStyle/>
          <a:p>
            <a:r>
              <a:rPr lang="en-US" dirty="0"/>
              <a:t>+65 97677746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60738E-7083-5A0B-AC81-8ADCBB9182B4}"/>
              </a:ext>
            </a:extLst>
          </p:cNvPr>
          <p:cNvSpPr>
            <a:spLocks noGrp="1"/>
          </p:cNvSpPr>
          <p:nvPr>
            <p:ph idx="31"/>
          </p:nvPr>
        </p:nvSpPr>
        <p:spPr>
          <a:xfrm>
            <a:off x="479149" y="5481951"/>
            <a:ext cx="3736702" cy="767847"/>
          </a:xfrm>
        </p:spPr>
        <p:txBody>
          <a:bodyPr/>
          <a:lstStyle/>
          <a:p>
            <a:r>
              <a:rPr lang="en-US" dirty="0">
                <a:hlinkClick r:id="rId4"/>
              </a:rPr>
              <a:t>james.ng@synpulse</a:t>
            </a:r>
            <a:r>
              <a:rPr lang="en-US">
                <a:hlinkClick r:id="rId4"/>
              </a:rPr>
              <a:t>.com</a:t>
            </a:r>
            <a:endParaRPr lang="en-US"/>
          </a:p>
          <a:p>
            <a:r>
              <a:rPr lang="en-US">
                <a:hlinkClick r:id="rId5"/>
              </a:rPr>
              <a:t>https://www.linkedin.com/in/jnyh/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20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Index Group 1">
            <a:extLst>
              <a:ext uri="{FF2B5EF4-FFF2-40B4-BE49-F238E27FC236}">
                <a16:creationId xmlns:a16="http://schemas.microsoft.com/office/drawing/2014/main" id="{CDE7D5FC-3EF2-40BB-8919-EC62F53F97D8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633600" y="1651599"/>
            <a:ext cx="5364000" cy="1432800"/>
            <a:chOff x="633600" y="1651599"/>
            <a:chExt cx="5364000" cy="1432800"/>
          </a:xfrm>
        </p:grpSpPr>
        <p:sp>
          <p:nvSpPr>
            <p:cNvPr id="10" name="Index Text 1">
              <a:hlinkClick r:id="rId9" action="ppaction://hlinksldjump"/>
              <a:extLst>
                <a:ext uri="{FF2B5EF4-FFF2-40B4-BE49-F238E27FC236}">
                  <a16:creationId xmlns:a16="http://schemas.microsoft.com/office/drawing/2014/main" id="{EC87618A-E359-4628-AF24-65E781FE3008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633600" y="1651599"/>
              <a:ext cx="5364000" cy="352800"/>
            </a:xfrm>
            <a:prstGeom prst="rect">
              <a:avLst/>
            </a:prstGeom>
            <a:noFill/>
          </p:spPr>
          <p:txBody>
            <a:bodyPr vert="horz" wrap="square" lIns="108000" tIns="0" rIns="0" bIns="0" rtlCol="0" anchor="t" anchorCtr="0">
              <a:noAutofit/>
            </a:bodyPr>
            <a:lstStyle/>
            <a:p>
              <a:pPr marL="368300" indent="-457200"/>
              <a:r>
                <a:rPr lang="de-CH" sz="1400" b="1">
                  <a:solidFill>
                    <a:srgbClr val="F37321"/>
                  </a:solidFill>
                  <a:latin typeface="Source Sans Pro Semibold" panose="020B0603030403020204" pitchFamily="34" charset="0"/>
                  <a:sym typeface="Source Sans Pro Semibold" panose="020B0603030403020204" pitchFamily="34" charset="0"/>
                </a:rPr>
                <a:t>01  |  </a:t>
              </a:r>
              <a:r>
                <a:rPr lang="en-US" b="1">
                  <a:solidFill>
                    <a:srgbClr val="000000"/>
                  </a:solidFill>
                  <a:latin typeface="Source Sans Pro Semibold" panose="020B0603030403020204" pitchFamily="34" charset="0"/>
                  <a:sym typeface="Source Sans Pro Semibold" panose="020B0603030403020204" pitchFamily="34" charset="0"/>
                </a:rPr>
                <a:t>What is Airflow?</a:t>
              </a:r>
              <a:endParaRPr lang="en-US" b="1" dirty="0">
                <a:solidFill>
                  <a:srgbClr val="000000"/>
                </a:solidFill>
                <a:latin typeface="Source Sans Pro Semibold" panose="020B0603030403020204" pitchFamily="34" charset="0"/>
                <a:sym typeface="Source Sans Pro Semibold" panose="020B0603030403020204" pitchFamily="34" charset="0"/>
              </a:endParaRPr>
            </a:p>
          </p:txBody>
        </p:sp>
        <p:sp>
          <p:nvSpPr>
            <p:cNvPr id="11" name="Index Text 2">
              <a:hlinkClick r:id="rId10" action="ppaction://hlinksldjump"/>
              <a:extLst>
                <a:ext uri="{FF2B5EF4-FFF2-40B4-BE49-F238E27FC236}">
                  <a16:creationId xmlns:a16="http://schemas.microsoft.com/office/drawing/2014/main" id="{25DFFC01-3421-4119-A6AE-779F727A26C7}"/>
                </a:ext>
              </a:extLst>
            </p:cNvPr>
            <p:cNvSpPr txBox="1"/>
            <p:nvPr>
              <p:custDataLst>
                <p:tags r:id="rId5"/>
              </p:custDataLst>
            </p:nvPr>
          </p:nvSpPr>
          <p:spPr>
            <a:xfrm>
              <a:off x="633600" y="2191599"/>
              <a:ext cx="5364000" cy="352800"/>
            </a:xfrm>
            <a:prstGeom prst="rect">
              <a:avLst/>
            </a:prstGeom>
            <a:noFill/>
          </p:spPr>
          <p:txBody>
            <a:bodyPr vert="horz" wrap="square" lIns="108000" tIns="0" rIns="0" bIns="0" rtlCol="0" anchor="t" anchorCtr="0">
              <a:noAutofit/>
            </a:bodyPr>
            <a:lstStyle/>
            <a:p>
              <a:pPr marL="368300" indent="-457200"/>
              <a:r>
                <a:rPr lang="de-CH" sz="1400" b="1">
                  <a:solidFill>
                    <a:srgbClr val="F37321"/>
                  </a:solidFill>
                  <a:latin typeface="Source Sans Pro Semibold" panose="020B0603030403020204" pitchFamily="34" charset="0"/>
                  <a:sym typeface="Source Sans Pro Semibold" panose="020B0603030403020204" pitchFamily="34" charset="0"/>
                </a:rPr>
                <a:t>02  |  </a:t>
              </a:r>
              <a:r>
                <a:rPr lang="en-US" b="1">
                  <a:solidFill>
                    <a:srgbClr val="000000"/>
                  </a:solidFill>
                  <a:latin typeface="Source Sans Pro Semibold" panose="020B0603030403020204" pitchFamily="34" charset="0"/>
                  <a:sym typeface="Source Sans Pro Semibold" panose="020B0603030403020204" pitchFamily="34" charset="0"/>
                </a:rPr>
                <a:t>Python scripts</a:t>
              </a:r>
              <a:endParaRPr lang="en-US" b="1" dirty="0">
                <a:solidFill>
                  <a:srgbClr val="000000"/>
                </a:solidFill>
                <a:latin typeface="Source Sans Pro Semibold" panose="020B0603030403020204" pitchFamily="34" charset="0"/>
                <a:sym typeface="Source Sans Pro Semibold" panose="020B0603030403020204" pitchFamily="34" charset="0"/>
              </a:endParaRPr>
            </a:p>
          </p:txBody>
        </p:sp>
        <p:sp>
          <p:nvSpPr>
            <p:cNvPr id="12" name="Index Text 3">
              <a:hlinkClick r:id="rId11" action="ppaction://hlinksldjump"/>
              <a:extLst>
                <a:ext uri="{FF2B5EF4-FFF2-40B4-BE49-F238E27FC236}">
                  <a16:creationId xmlns:a16="http://schemas.microsoft.com/office/drawing/2014/main" id="{5F43C414-E6CC-45DB-B4E7-0B7F6DF0C063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633600" y="2731599"/>
              <a:ext cx="5364000" cy="352800"/>
            </a:xfrm>
            <a:prstGeom prst="rect">
              <a:avLst/>
            </a:prstGeom>
            <a:noFill/>
          </p:spPr>
          <p:txBody>
            <a:bodyPr vert="horz" wrap="square" lIns="108000" tIns="0" rIns="0" bIns="0" rtlCol="0" anchor="t" anchorCtr="0">
              <a:noAutofit/>
            </a:bodyPr>
            <a:lstStyle/>
            <a:p>
              <a:pPr marL="368300" indent="-457200"/>
              <a:r>
                <a:rPr lang="de-CH" sz="1400" b="1" dirty="0">
                  <a:solidFill>
                    <a:srgbClr val="F37321"/>
                  </a:solidFill>
                  <a:latin typeface="Source Sans Pro Semibold" panose="020B0603030403020204" pitchFamily="34" charset="0"/>
                  <a:sym typeface="Source Sans Pro Semibold" panose="020B0603030403020204" pitchFamily="34" charset="0"/>
                </a:rPr>
                <a:t>03  </a:t>
              </a:r>
              <a:r>
                <a:rPr lang="de-CH" sz="1400" b="1">
                  <a:solidFill>
                    <a:srgbClr val="F37321"/>
                  </a:solidFill>
                  <a:latin typeface="Source Sans Pro Semibold" panose="020B0603030403020204" pitchFamily="34" charset="0"/>
                  <a:sym typeface="Source Sans Pro Semibold" panose="020B0603030403020204" pitchFamily="34" charset="0"/>
                </a:rPr>
                <a:t>|  </a:t>
              </a:r>
              <a:r>
                <a:rPr lang="en-US" b="1">
                  <a:solidFill>
                    <a:srgbClr val="000000"/>
                  </a:solidFill>
                  <a:latin typeface="Source Sans Pro Semibold" panose="020B0603030403020204" pitchFamily="34" charset="0"/>
                  <a:sym typeface="Source Sans Pro Semibold" panose="020B0603030403020204" pitchFamily="34" charset="0"/>
                </a:rPr>
                <a:t>Resources</a:t>
              </a:r>
              <a:endParaRPr lang="en-US" b="1" dirty="0">
                <a:solidFill>
                  <a:srgbClr val="000000"/>
                </a:solidFill>
                <a:latin typeface="Source Sans Pro Semibold" panose="020B0603030403020204" pitchFamily="34" charset="0"/>
                <a:sym typeface="Source Sans Pro Semibold" panose="020B0603030403020204" pitchFamily="34" charset="0"/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323898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E00AB7-3BFD-499D-A5FF-C3EA653148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01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23D0BFB-7D2C-46B0-B346-53F7ACD61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Airflow?</a:t>
            </a:r>
            <a:endParaRPr 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365100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D1E5B9-7D6C-457E-8F36-3862CD1BD843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What is Airflow?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ED4309-B0B1-4F9E-B34B-DD6490DB1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731" y="1510019"/>
            <a:ext cx="11331844" cy="4580388"/>
          </a:xfrm>
        </p:spPr>
        <p:txBody>
          <a:bodyPr/>
          <a:lstStyle/>
          <a:p>
            <a:r>
              <a:rPr lang="en-US" sz="2000" b="0" i="0">
                <a:solidFill>
                  <a:srgbClr val="374151"/>
                </a:solidFill>
                <a:effectLst/>
                <a:latin typeface="Söhne"/>
              </a:rPr>
              <a:t>Apache Airflow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rgbClr val="374151"/>
                </a:solidFill>
                <a:effectLst/>
                <a:latin typeface="Söhne"/>
              </a:rPr>
              <a:t>orchestrate/automate workflows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rgbClr val="374151"/>
                </a:solidFill>
                <a:effectLst/>
                <a:latin typeface="Söhne"/>
              </a:rPr>
              <a:t>schedule workflows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374151"/>
                </a:solidFill>
                <a:latin typeface="Söhne"/>
              </a:rPr>
              <a:t>execute workflows, </a:t>
            </a:r>
            <a:r>
              <a:rPr lang="en-SG" sz="2000" b="0" i="0">
                <a:solidFill>
                  <a:srgbClr val="202124"/>
                </a:solidFill>
                <a:effectLst/>
                <a:latin typeface="Google Sans"/>
              </a:rPr>
              <a:t>including (Extract, Transform, Load) ETL pipelines</a:t>
            </a:r>
            <a:endParaRPr lang="en-US" sz="2000">
              <a:solidFill>
                <a:srgbClr val="374151"/>
              </a:solidFill>
              <a:latin typeface="Söhne"/>
            </a:endParaRPr>
          </a:p>
          <a:p>
            <a:endParaRPr lang="en-US" sz="2000" b="0" i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sz="2000">
                <a:solidFill>
                  <a:srgbClr val="374151"/>
                </a:solidFill>
                <a:latin typeface="Söhne"/>
              </a:rPr>
              <a:t>History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rgbClr val="374151"/>
                </a:solidFill>
                <a:effectLst/>
                <a:latin typeface="Söhne"/>
              </a:rPr>
              <a:t>October 2014: developed by Airbnb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rgbClr val="374151"/>
                </a:solidFill>
                <a:effectLst/>
                <a:latin typeface="Söhne"/>
              </a:rPr>
              <a:t>January 2019: open-sourced under the Apache Software Foundation</a:t>
            </a:r>
            <a:br>
              <a:rPr lang="en-US" sz="2000" b="0" i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sz="2000" b="0" i="0">
                <a:solidFill>
                  <a:srgbClr val="374151"/>
                </a:solidFill>
                <a:effectLst/>
                <a:latin typeface="Söhne"/>
                <a:hlinkClick r:id="rId5"/>
              </a:rPr>
              <a:t>https://github.com/apache/airflow</a:t>
            </a:r>
            <a:r>
              <a:rPr lang="en-US" sz="2000" b="0" i="0">
                <a:solidFill>
                  <a:srgbClr val="374151"/>
                </a:solidFill>
                <a:effectLst/>
                <a:latin typeface="Söhne"/>
              </a:rPr>
              <a:t> </a:t>
            </a:r>
          </a:p>
          <a:p>
            <a:endParaRPr lang="en-US" sz="2000">
              <a:solidFill>
                <a:srgbClr val="374151"/>
              </a:solidFill>
              <a:latin typeface="Söhne"/>
            </a:endParaRPr>
          </a:p>
          <a:p>
            <a:endParaRPr lang="en-US" sz="2000" b="0" i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sz="2000" b="0" i="0">
                <a:solidFill>
                  <a:srgbClr val="374151"/>
                </a:solidFill>
                <a:effectLst/>
                <a:latin typeface="Söhne"/>
              </a:rPr>
              <a:t>Airflow allows you to define, schedule, and monitor complex workflows as Directed Acyclic Graphs (DAGs).</a:t>
            </a:r>
          </a:p>
          <a:p>
            <a:r>
              <a:rPr lang="en-US" sz="2000">
                <a:solidFill>
                  <a:srgbClr val="374151"/>
                </a:solidFill>
                <a:latin typeface="Söhne"/>
              </a:rPr>
              <a:t>Airflow workflows are created via Python scripts, made easy by importing libraries and classes.</a:t>
            </a:r>
            <a:endParaRPr lang="en-US" sz="2000" b="0" i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sz="2000">
                <a:solidFill>
                  <a:srgbClr val="374151"/>
                </a:solidFill>
                <a:latin typeface="Söhne"/>
              </a:rPr>
              <a:t>More info: </a:t>
            </a:r>
            <a:r>
              <a:rPr lang="en-US" sz="2000">
                <a:solidFill>
                  <a:srgbClr val="374151"/>
                </a:solidFill>
                <a:latin typeface="Söhne"/>
                <a:hlinkClick r:id="rId6"/>
              </a:rPr>
              <a:t>Wikipedia</a:t>
            </a:r>
            <a:endParaRPr lang="en-US" sz="2000">
              <a:solidFill>
                <a:srgbClr val="37415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011650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4684D21-779E-A8AD-0355-A5581E3B7A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490" y="654341"/>
            <a:ext cx="11699020" cy="577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16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D1E5B9-7D6C-457E-8F36-3862CD1BD843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z="2800" i="0">
                <a:solidFill>
                  <a:srgbClr val="374151"/>
                </a:solidFill>
                <a:effectLst/>
                <a:latin typeface="Söhne"/>
              </a:rPr>
              <a:t>Key components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ED4309-B0B1-4F9E-B34B-DD6490DB1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731" y="1728131"/>
            <a:ext cx="11331844" cy="436227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>
                <a:solidFill>
                  <a:srgbClr val="374151"/>
                </a:solidFill>
                <a:effectLst/>
                <a:latin typeface="Söhne"/>
              </a:rPr>
              <a:t>Scheduler</a:t>
            </a:r>
            <a:r>
              <a:rPr lang="en-US" sz="2000" b="0" i="0">
                <a:solidFill>
                  <a:srgbClr val="374151"/>
                </a:solidFill>
                <a:effectLst/>
                <a:latin typeface="Söhne"/>
              </a:rPr>
              <a:t> </a:t>
            </a:r>
            <a:br>
              <a:rPr lang="en-US" sz="2000" b="0" i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sz="2000" b="0" i="0">
                <a:solidFill>
                  <a:srgbClr val="374151"/>
                </a:solidFill>
                <a:effectLst/>
                <a:latin typeface="Söhne"/>
              </a:rPr>
              <a:t>To manage the execution of tasks based on their dependencies (workflow) and the defined schedule. </a:t>
            </a:r>
            <a:br>
              <a:rPr lang="en-US" sz="2000" b="0" i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sz="2000" b="0" i="0">
                <a:solidFill>
                  <a:srgbClr val="374151"/>
                </a:solidFill>
                <a:effectLst/>
                <a:latin typeface="Söhne"/>
              </a:rPr>
              <a:t>It determines which tasks are ready to run and triggers their execution.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i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>
                <a:solidFill>
                  <a:srgbClr val="374151"/>
                </a:solidFill>
                <a:effectLst/>
                <a:latin typeface="Söhne"/>
              </a:rPr>
              <a:t>Web Server</a:t>
            </a:r>
            <a:r>
              <a:rPr lang="en-US" sz="2000" b="0" i="0">
                <a:solidFill>
                  <a:srgbClr val="374151"/>
                </a:solidFill>
                <a:effectLst/>
                <a:latin typeface="Söhne"/>
              </a:rPr>
              <a:t> </a:t>
            </a:r>
            <a:br>
              <a:rPr lang="en-US" sz="2000" b="0" i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sz="2000" b="0" i="0">
                <a:solidFill>
                  <a:srgbClr val="374151"/>
                </a:solidFill>
                <a:effectLst/>
                <a:latin typeface="Söhne"/>
              </a:rPr>
              <a:t>To provide a web-based user interface (UI) for interacting with Airflow. </a:t>
            </a:r>
            <a:br>
              <a:rPr lang="en-US" sz="2000" b="0" i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sz="2000" b="0" i="0">
                <a:solidFill>
                  <a:srgbClr val="374151"/>
                </a:solidFill>
                <a:effectLst/>
                <a:latin typeface="Söhne"/>
              </a:rPr>
              <a:t>It allows users to monitor workflows, view logs, and manage DAGs, tasks, and connections.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i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374151"/>
                </a:solidFill>
                <a:latin typeface="Söhne"/>
              </a:rPr>
              <a:t>Metadata Database</a:t>
            </a:r>
            <a:r>
              <a:rPr lang="en-US" sz="2000">
                <a:solidFill>
                  <a:srgbClr val="374151"/>
                </a:solidFill>
                <a:latin typeface="Söhne"/>
              </a:rPr>
              <a:t> </a:t>
            </a:r>
            <a:br>
              <a:rPr lang="en-US" sz="2000">
                <a:solidFill>
                  <a:srgbClr val="374151"/>
                </a:solidFill>
                <a:latin typeface="Söhne"/>
              </a:rPr>
            </a:br>
            <a:r>
              <a:rPr lang="en-US" sz="2000">
                <a:solidFill>
                  <a:srgbClr val="374151"/>
                </a:solidFill>
                <a:latin typeface="Söhne"/>
              </a:rPr>
              <a:t>To store the state of workflows, task instances, and other operational metadata. </a:t>
            </a:r>
            <a:br>
              <a:rPr lang="en-US" sz="2000">
                <a:solidFill>
                  <a:srgbClr val="374151"/>
                </a:solidFill>
                <a:latin typeface="Söhne"/>
              </a:rPr>
            </a:br>
            <a:r>
              <a:rPr lang="en-US" sz="2000">
                <a:solidFill>
                  <a:srgbClr val="374151"/>
                </a:solidFill>
                <a:latin typeface="Söhne"/>
              </a:rPr>
              <a:t>This database keeps track of the execution history, task status, and other relevant information.</a:t>
            </a:r>
          </a:p>
        </p:txBody>
      </p:sp>
    </p:spTree>
    <p:extLst>
      <p:ext uri="{BB962C8B-B14F-4D97-AF65-F5344CB8AC3E}">
        <p14:creationId xmlns:p14="http://schemas.microsoft.com/office/powerpoint/2010/main" val="3314403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9319E8A-E2C6-4AA2-9612-22BDDBB40C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02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BC0FB9-3088-4A44-85F4-31F6CA481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scripts</a:t>
            </a:r>
            <a:endParaRPr 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913643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C1AD411-D1D2-4A41-BA27-0053E5A15C13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Configuration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EBF455-1BB9-4801-88B6-569053533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731" y="3154647"/>
            <a:ext cx="11331844" cy="286903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</a:rPr>
              <a:t>Airflow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Admin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Configurations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 (view only)</a:t>
            </a:r>
            <a:br>
              <a:rPr lang="en-US" sz="2000" dirty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</a:b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Airflow's configuration is managed through a configuration file: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airflow.cfg</a:t>
            </a:r>
            <a:br>
              <a:rPr lang="en-US" sz="2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which is usually located in the AIRFLOW_HOME directory (default is ~/airflow)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</a:rPr>
              <a:t>Airflow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Admin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Variables</a:t>
            </a:r>
            <a:br>
              <a:rPr lang="en-US" sz="2000" dirty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</a:br>
            <a:r>
              <a:rPr lang="en-US" sz="2000" dirty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To store common variables used by any DAG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3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</a:rPr>
              <a:t>Airflow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 Admin  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Connections</a:t>
            </a:r>
            <a:br>
              <a:rPr lang="en-US" sz="2000" dirty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</a:br>
            <a:r>
              <a:rPr lang="en-US" sz="2000" dirty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To securely store username and password</a:t>
            </a:r>
            <a:endParaRPr lang="en-US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C8757-E071-4546-FEAC-BAD01EFFE9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0727" y="578074"/>
            <a:ext cx="6340285" cy="2493636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38D6843-E1A8-2396-02A2-0F717E1EA413}"/>
              </a:ext>
            </a:extLst>
          </p:cNvPr>
          <p:cNvCxnSpPr>
            <a:cxnSpLocks/>
          </p:cNvCxnSpPr>
          <p:nvPr/>
        </p:nvCxnSpPr>
        <p:spPr>
          <a:xfrm>
            <a:off x="7532480" y="1245420"/>
            <a:ext cx="30781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6912080-6DBB-39B2-8344-931262AD66B3}"/>
              </a:ext>
            </a:extLst>
          </p:cNvPr>
          <p:cNvCxnSpPr>
            <a:cxnSpLocks/>
          </p:cNvCxnSpPr>
          <p:nvPr/>
        </p:nvCxnSpPr>
        <p:spPr>
          <a:xfrm>
            <a:off x="7530970" y="1452138"/>
            <a:ext cx="30781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BE10B2F-89EA-D984-4132-C5A6AD991E26}"/>
              </a:ext>
            </a:extLst>
          </p:cNvPr>
          <p:cNvCxnSpPr>
            <a:cxnSpLocks/>
          </p:cNvCxnSpPr>
          <p:nvPr/>
        </p:nvCxnSpPr>
        <p:spPr>
          <a:xfrm>
            <a:off x="7530971" y="1651314"/>
            <a:ext cx="30781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151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C1AD411-D1D2-4A41-BA27-0053E5A15C13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Python code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EBF455-1BB9-4801-88B6-569053533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731" y="1318883"/>
            <a:ext cx="11331844" cy="4528244"/>
          </a:xfrm>
        </p:spPr>
        <p:txBody>
          <a:bodyPr/>
          <a:lstStyle/>
          <a:p>
            <a:r>
              <a:rPr lang="en-US" sz="2000">
                <a:solidFill>
                  <a:schemeClr val="accent3">
                    <a:lumMod val="75000"/>
                  </a:schemeClr>
                </a:solidFill>
              </a:rPr>
              <a:t>3 main script sections</a:t>
            </a:r>
          </a:p>
          <a:p>
            <a:endParaRPr lang="en-US" sz="200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accent3">
                    <a:lumMod val="75000"/>
                  </a:schemeClr>
                </a:solidFill>
              </a:rPr>
              <a:t>import libraries (Airflow operators, sensors, etc)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accent3">
                    <a:lumMod val="75000"/>
                  </a:schemeClr>
                </a:solidFill>
              </a:rPr>
              <a:t>set DAG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accent3">
                    <a:lumMod val="75000"/>
                  </a:schemeClr>
                </a:solidFill>
              </a:rPr>
              <a:t>define DAG functions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accent3">
                    <a:lumMod val="75000"/>
                  </a:schemeClr>
                </a:solidFill>
              </a:rPr>
              <a:t>DAG comprises 1 or more task(s)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accent3">
                    <a:lumMod val="75000"/>
                  </a:schemeClr>
                </a:solidFill>
              </a:rPr>
              <a:t>Each task in the DAG is implemented as an operator, which defines what the task does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accent3">
                    <a:lumMod val="75000"/>
                  </a:schemeClr>
                </a:solidFill>
              </a:rPr>
              <a:t>instantiate DAG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accent3">
                    <a:lumMod val="75000"/>
                  </a:schemeClr>
                </a:solidFill>
              </a:rPr>
              <a:t>set task dependencies (workflow)</a:t>
            </a:r>
          </a:p>
        </p:txBody>
      </p:sp>
    </p:spTree>
    <p:extLst>
      <p:ext uri="{BB962C8B-B14F-4D97-AF65-F5344CB8AC3E}">
        <p14:creationId xmlns:p14="http://schemas.microsoft.com/office/powerpoint/2010/main" val="7158035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PULSE DESIGN TEMPLATE" val="TRU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GENERATED" val="TRU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GENERATED" val="TRU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GENERATED" val="TRU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GENERATED" val="TRU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TOPIC_SLIDE" val="TRU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GENERATED" val="TRU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GENERATED" val="TRU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TOPIC_SLIDE" val="TRU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GENERATED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GENERATED" val="TRU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TOPIC_SLIDE" val="TRU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GENERATED" val="TRU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GENERATED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END_SLIDE_GERMAN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heme/theme1.xml><?xml version="1.0" encoding="utf-8"?>
<a:theme xmlns:a="http://schemas.openxmlformats.org/drawingml/2006/main" name="Synpulse Content Slides">
  <a:themeElements>
    <a:clrScheme name="Synpulse Refresh_2021_v2">
      <a:dk1>
        <a:srgbClr val="000000"/>
      </a:dk1>
      <a:lt1>
        <a:srgbClr val="FFFFFF"/>
      </a:lt1>
      <a:dk2>
        <a:srgbClr val="66798B"/>
      </a:dk2>
      <a:lt2>
        <a:srgbClr val="F5F5F5"/>
      </a:lt2>
      <a:accent1>
        <a:srgbClr val="F37321"/>
      </a:accent1>
      <a:accent2>
        <a:srgbClr val="6D203E"/>
      </a:accent2>
      <a:accent3>
        <a:srgbClr val="E25854"/>
      </a:accent3>
      <a:accent4>
        <a:srgbClr val="C59872"/>
      </a:accent4>
      <a:accent5>
        <a:srgbClr val="3DA080"/>
      </a:accent5>
      <a:accent6>
        <a:srgbClr val="4E7388"/>
      </a:accent6>
      <a:hlink>
        <a:srgbClr val="F37321"/>
      </a:hlink>
      <a:folHlink>
        <a:srgbClr val="4E7388"/>
      </a:folHlink>
    </a:clrScheme>
    <a:fontScheme name="Custom 4">
      <a:majorFont>
        <a:latin typeface="Source Sans Pro Light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14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ynpulse Last Page">
  <a:themeElements>
    <a:clrScheme name="Synpulse">
      <a:dk1>
        <a:srgbClr val="000000"/>
      </a:dk1>
      <a:lt1>
        <a:sysClr val="window" lastClr="FFFFFF"/>
      </a:lt1>
      <a:dk2>
        <a:srgbClr val="231E1F"/>
      </a:dk2>
      <a:lt2>
        <a:srgbClr val="F5F5F5"/>
      </a:lt2>
      <a:accent1>
        <a:srgbClr val="C59872"/>
      </a:accent1>
      <a:accent2>
        <a:srgbClr val="6D203E"/>
      </a:accent2>
      <a:accent3>
        <a:srgbClr val="4E7388"/>
      </a:accent3>
      <a:accent4>
        <a:srgbClr val="F37321"/>
      </a:accent4>
      <a:accent5>
        <a:srgbClr val="E25854"/>
      </a:accent5>
      <a:accent6>
        <a:srgbClr val="3DA080"/>
      </a:accent6>
      <a:hlink>
        <a:srgbClr val="F37321"/>
      </a:hlink>
      <a:folHlink>
        <a:srgbClr val="4E7388"/>
      </a:folHlink>
    </a:clrScheme>
    <a:fontScheme name="Synpulse Font">
      <a:majorFont>
        <a:latin typeface="Source Sans Pro Light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 Template (English) 2.8.3" id="{F3F03176-A32E-4A58-8DF8-24485584750A}" vid="{455F43AC-92B3-4383-B855-7BBBF1499613}"/>
    </a:ext>
  </a:extLst>
</a:theme>
</file>

<file path=ppt/theme/theme3.xml><?xml version="1.0" encoding="utf-8"?>
<a:theme xmlns:a="http://schemas.openxmlformats.org/drawingml/2006/main" name="1_Synpulse Shape Library Elements">
  <a:themeElements>
    <a:clrScheme name="Synpulse">
      <a:dk1>
        <a:srgbClr val="000000"/>
      </a:dk1>
      <a:lt1>
        <a:sysClr val="window" lastClr="FFFFFF"/>
      </a:lt1>
      <a:dk2>
        <a:srgbClr val="231E1F"/>
      </a:dk2>
      <a:lt2>
        <a:srgbClr val="F5F5F5"/>
      </a:lt2>
      <a:accent1>
        <a:srgbClr val="F37321"/>
      </a:accent1>
      <a:accent2>
        <a:srgbClr val="6D203E"/>
      </a:accent2>
      <a:accent3>
        <a:srgbClr val="E25854"/>
      </a:accent3>
      <a:accent4>
        <a:srgbClr val="C59872"/>
      </a:accent4>
      <a:accent5>
        <a:srgbClr val="33A080"/>
      </a:accent5>
      <a:accent6>
        <a:srgbClr val="4E7388"/>
      </a:accent6>
      <a:hlink>
        <a:srgbClr val="F37321"/>
      </a:hlink>
      <a:folHlink>
        <a:srgbClr val="4E7388"/>
      </a:folHlink>
    </a:clrScheme>
    <a:fontScheme name="Synpulse Font">
      <a:majorFont>
        <a:latin typeface="Source Sans Pro Light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1D1D1B"/>
        </a:solid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round/>
              <a:headEnd/>
              <a:tailEnd/>
            </a14:hiddenLine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Presentation2.potm" id="{E36F0403-7D38-432D-8697-F06D5E1591DE}" vid="{23CE6FE9-2726-44A1-80C7-16FF6C5E331A}"/>
    </a:ext>
  </a:extLst>
</a:theme>
</file>

<file path=ppt/theme/theme4.xml><?xml version="1.0" encoding="utf-8"?>
<a:theme xmlns:a="http://schemas.openxmlformats.org/drawingml/2006/main" name="1_Synpulse Layout Library">
  <a:themeElements>
    <a:clrScheme name="Synpulse">
      <a:dk1>
        <a:srgbClr val="000000"/>
      </a:dk1>
      <a:lt1>
        <a:sysClr val="window" lastClr="FFFFFF"/>
      </a:lt1>
      <a:dk2>
        <a:srgbClr val="231E1F"/>
      </a:dk2>
      <a:lt2>
        <a:srgbClr val="F5F5F5"/>
      </a:lt2>
      <a:accent1>
        <a:srgbClr val="C59872"/>
      </a:accent1>
      <a:accent2>
        <a:srgbClr val="6D203E"/>
      </a:accent2>
      <a:accent3>
        <a:srgbClr val="4E7388"/>
      </a:accent3>
      <a:accent4>
        <a:srgbClr val="F37321"/>
      </a:accent4>
      <a:accent5>
        <a:srgbClr val="E25854"/>
      </a:accent5>
      <a:accent6>
        <a:srgbClr val="3DA080"/>
      </a:accent6>
      <a:hlink>
        <a:srgbClr val="F37321"/>
      </a:hlink>
      <a:folHlink>
        <a:srgbClr val="4E7388"/>
      </a:folHlink>
    </a:clrScheme>
    <a:fontScheme name="Synpulse Font">
      <a:majorFont>
        <a:latin typeface="Source Sans Pro Light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Synpulse Title &amp; Agenda Slides">
  <a:themeElements>
    <a:clrScheme name="Synpulse">
      <a:dk1>
        <a:srgbClr val="000000"/>
      </a:dk1>
      <a:lt1>
        <a:sysClr val="window" lastClr="FFFFFF"/>
      </a:lt1>
      <a:dk2>
        <a:srgbClr val="231E1F"/>
      </a:dk2>
      <a:lt2>
        <a:srgbClr val="F5F5F5"/>
      </a:lt2>
      <a:accent1>
        <a:srgbClr val="F37321"/>
      </a:accent1>
      <a:accent2>
        <a:srgbClr val="6D203E"/>
      </a:accent2>
      <a:accent3>
        <a:srgbClr val="4E7388"/>
      </a:accent3>
      <a:accent4>
        <a:srgbClr val="C59872"/>
      </a:accent4>
      <a:accent5>
        <a:srgbClr val="E25854"/>
      </a:accent5>
      <a:accent6>
        <a:srgbClr val="3DA080"/>
      </a:accent6>
      <a:hlink>
        <a:srgbClr val="F37321"/>
      </a:hlink>
      <a:folHlink>
        <a:srgbClr val="4E7388"/>
      </a:folHlink>
    </a:clrScheme>
    <a:fontScheme name="Custom 4">
      <a:majorFont>
        <a:latin typeface="Source Sans Pro Light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14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Synpulse Section Title Slides">
  <a:themeElements>
    <a:clrScheme name="Synpulse">
      <a:dk1>
        <a:srgbClr val="000000"/>
      </a:dk1>
      <a:lt1>
        <a:sysClr val="window" lastClr="FFFFFF"/>
      </a:lt1>
      <a:dk2>
        <a:srgbClr val="231E1F"/>
      </a:dk2>
      <a:lt2>
        <a:srgbClr val="F5F5F5"/>
      </a:lt2>
      <a:accent1>
        <a:srgbClr val="F37321"/>
      </a:accent1>
      <a:accent2>
        <a:srgbClr val="6D203E"/>
      </a:accent2>
      <a:accent3>
        <a:srgbClr val="4E7388"/>
      </a:accent3>
      <a:accent4>
        <a:srgbClr val="C59872"/>
      </a:accent4>
      <a:accent5>
        <a:srgbClr val="E25854"/>
      </a:accent5>
      <a:accent6>
        <a:srgbClr val="3DA080"/>
      </a:accent6>
      <a:hlink>
        <a:srgbClr val="F37321"/>
      </a:hlink>
      <a:folHlink>
        <a:srgbClr val="4E7388"/>
      </a:folHlink>
    </a:clrScheme>
    <a:fontScheme name="Custom 4">
      <a:majorFont>
        <a:latin typeface="Source Sans Pro Light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14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ynpulse">
    <a:dk1>
      <a:srgbClr val="000000"/>
    </a:dk1>
    <a:lt1>
      <a:sysClr val="window" lastClr="FFFFFF"/>
    </a:lt1>
    <a:dk2>
      <a:srgbClr val="231E1F"/>
    </a:dk2>
    <a:lt2>
      <a:srgbClr val="F5F5F5"/>
    </a:lt2>
    <a:accent1>
      <a:srgbClr val="C59872"/>
    </a:accent1>
    <a:accent2>
      <a:srgbClr val="6D203E"/>
    </a:accent2>
    <a:accent3>
      <a:srgbClr val="4E7388"/>
    </a:accent3>
    <a:accent4>
      <a:srgbClr val="F37321"/>
    </a:accent4>
    <a:accent5>
      <a:srgbClr val="E25854"/>
    </a:accent5>
    <a:accent6>
      <a:srgbClr val="3DA080"/>
    </a:accent6>
    <a:hlink>
      <a:srgbClr val="F37321"/>
    </a:hlink>
    <a:folHlink>
      <a:srgbClr val="4E7388"/>
    </a:folHlink>
  </a:clrScheme>
</a:themeOverride>
</file>

<file path=ppt/theme/themeOverride10.xml><?xml version="1.0" encoding="utf-8"?>
<a:themeOverride xmlns:a="http://schemas.openxmlformats.org/drawingml/2006/main">
  <a:clrScheme name="Synpulse">
    <a:dk1>
      <a:srgbClr val="000000"/>
    </a:dk1>
    <a:lt1>
      <a:sysClr val="window" lastClr="FFFFFF"/>
    </a:lt1>
    <a:dk2>
      <a:srgbClr val="231E1F"/>
    </a:dk2>
    <a:lt2>
      <a:srgbClr val="F5F5F5"/>
    </a:lt2>
    <a:accent1>
      <a:srgbClr val="C59872"/>
    </a:accent1>
    <a:accent2>
      <a:srgbClr val="6D203E"/>
    </a:accent2>
    <a:accent3>
      <a:srgbClr val="4E7388"/>
    </a:accent3>
    <a:accent4>
      <a:srgbClr val="F37321"/>
    </a:accent4>
    <a:accent5>
      <a:srgbClr val="E25854"/>
    </a:accent5>
    <a:accent6>
      <a:srgbClr val="3DA080"/>
    </a:accent6>
    <a:hlink>
      <a:srgbClr val="F37321"/>
    </a:hlink>
    <a:folHlink>
      <a:srgbClr val="4E7388"/>
    </a:folHlink>
  </a:clrScheme>
</a:themeOverride>
</file>

<file path=ppt/theme/themeOverride11.xml><?xml version="1.0" encoding="utf-8"?>
<a:themeOverride xmlns:a="http://schemas.openxmlformats.org/drawingml/2006/main">
  <a:clrScheme name="Synpulse">
    <a:dk1>
      <a:srgbClr val="000000"/>
    </a:dk1>
    <a:lt1>
      <a:sysClr val="window" lastClr="FFFFFF"/>
    </a:lt1>
    <a:dk2>
      <a:srgbClr val="231E1F"/>
    </a:dk2>
    <a:lt2>
      <a:srgbClr val="F5F5F5"/>
    </a:lt2>
    <a:accent1>
      <a:srgbClr val="C59872"/>
    </a:accent1>
    <a:accent2>
      <a:srgbClr val="6D203E"/>
    </a:accent2>
    <a:accent3>
      <a:srgbClr val="4E7388"/>
    </a:accent3>
    <a:accent4>
      <a:srgbClr val="F37321"/>
    </a:accent4>
    <a:accent5>
      <a:srgbClr val="E25854"/>
    </a:accent5>
    <a:accent6>
      <a:srgbClr val="3DA080"/>
    </a:accent6>
    <a:hlink>
      <a:srgbClr val="F37321"/>
    </a:hlink>
    <a:folHlink>
      <a:srgbClr val="4E7388"/>
    </a:folHlink>
  </a:clrScheme>
</a:themeOverride>
</file>

<file path=ppt/theme/themeOverride12.xml><?xml version="1.0" encoding="utf-8"?>
<a:themeOverride xmlns:a="http://schemas.openxmlformats.org/drawingml/2006/main">
  <a:clrScheme name="Synpulse">
    <a:dk1>
      <a:srgbClr val="000000"/>
    </a:dk1>
    <a:lt1>
      <a:sysClr val="window" lastClr="FFFFFF"/>
    </a:lt1>
    <a:dk2>
      <a:srgbClr val="231E1F"/>
    </a:dk2>
    <a:lt2>
      <a:srgbClr val="F5F5F5"/>
    </a:lt2>
    <a:accent1>
      <a:srgbClr val="C59872"/>
    </a:accent1>
    <a:accent2>
      <a:srgbClr val="6D203E"/>
    </a:accent2>
    <a:accent3>
      <a:srgbClr val="4E7388"/>
    </a:accent3>
    <a:accent4>
      <a:srgbClr val="F37321"/>
    </a:accent4>
    <a:accent5>
      <a:srgbClr val="E25854"/>
    </a:accent5>
    <a:accent6>
      <a:srgbClr val="3DA080"/>
    </a:accent6>
    <a:hlink>
      <a:srgbClr val="F37321"/>
    </a:hlink>
    <a:folHlink>
      <a:srgbClr val="4E7388"/>
    </a:folHlink>
  </a:clrScheme>
</a:themeOverride>
</file>

<file path=ppt/theme/themeOverride13.xml><?xml version="1.0" encoding="utf-8"?>
<a:themeOverride xmlns:a="http://schemas.openxmlformats.org/drawingml/2006/main">
  <a:clrScheme name="Synpulse">
    <a:dk1>
      <a:srgbClr val="000000"/>
    </a:dk1>
    <a:lt1>
      <a:sysClr val="window" lastClr="FFFFFF"/>
    </a:lt1>
    <a:dk2>
      <a:srgbClr val="231E1F"/>
    </a:dk2>
    <a:lt2>
      <a:srgbClr val="F5F5F5"/>
    </a:lt2>
    <a:accent1>
      <a:srgbClr val="C59872"/>
    </a:accent1>
    <a:accent2>
      <a:srgbClr val="6D203E"/>
    </a:accent2>
    <a:accent3>
      <a:srgbClr val="4E7388"/>
    </a:accent3>
    <a:accent4>
      <a:srgbClr val="F37321"/>
    </a:accent4>
    <a:accent5>
      <a:srgbClr val="E25854"/>
    </a:accent5>
    <a:accent6>
      <a:srgbClr val="3DA080"/>
    </a:accent6>
    <a:hlink>
      <a:srgbClr val="F37321"/>
    </a:hlink>
    <a:folHlink>
      <a:srgbClr val="4E7388"/>
    </a:folHlink>
  </a:clrScheme>
</a:themeOverride>
</file>

<file path=ppt/theme/themeOverride2.xml><?xml version="1.0" encoding="utf-8"?>
<a:themeOverride xmlns:a="http://schemas.openxmlformats.org/drawingml/2006/main">
  <a:clrScheme name="Synpulse">
    <a:dk1>
      <a:srgbClr val="000000"/>
    </a:dk1>
    <a:lt1>
      <a:sysClr val="window" lastClr="FFFFFF"/>
    </a:lt1>
    <a:dk2>
      <a:srgbClr val="231E1F"/>
    </a:dk2>
    <a:lt2>
      <a:srgbClr val="F5F5F5"/>
    </a:lt2>
    <a:accent1>
      <a:srgbClr val="C59872"/>
    </a:accent1>
    <a:accent2>
      <a:srgbClr val="6D203E"/>
    </a:accent2>
    <a:accent3>
      <a:srgbClr val="4E7388"/>
    </a:accent3>
    <a:accent4>
      <a:srgbClr val="F37321"/>
    </a:accent4>
    <a:accent5>
      <a:srgbClr val="E25854"/>
    </a:accent5>
    <a:accent6>
      <a:srgbClr val="3DA080"/>
    </a:accent6>
    <a:hlink>
      <a:srgbClr val="F37321"/>
    </a:hlink>
    <a:folHlink>
      <a:srgbClr val="4E7388"/>
    </a:folHlink>
  </a:clrScheme>
</a:themeOverride>
</file>

<file path=ppt/theme/themeOverride3.xml><?xml version="1.0" encoding="utf-8"?>
<a:themeOverride xmlns:a="http://schemas.openxmlformats.org/drawingml/2006/main">
  <a:clrScheme name="Synpulse">
    <a:dk1>
      <a:srgbClr val="000000"/>
    </a:dk1>
    <a:lt1>
      <a:sysClr val="window" lastClr="FFFFFF"/>
    </a:lt1>
    <a:dk2>
      <a:srgbClr val="231E1F"/>
    </a:dk2>
    <a:lt2>
      <a:srgbClr val="F5F5F5"/>
    </a:lt2>
    <a:accent1>
      <a:srgbClr val="C59872"/>
    </a:accent1>
    <a:accent2>
      <a:srgbClr val="6D203E"/>
    </a:accent2>
    <a:accent3>
      <a:srgbClr val="4E7388"/>
    </a:accent3>
    <a:accent4>
      <a:srgbClr val="F37321"/>
    </a:accent4>
    <a:accent5>
      <a:srgbClr val="E25854"/>
    </a:accent5>
    <a:accent6>
      <a:srgbClr val="3DA080"/>
    </a:accent6>
    <a:hlink>
      <a:srgbClr val="F37321"/>
    </a:hlink>
    <a:folHlink>
      <a:srgbClr val="4E7388"/>
    </a:folHlink>
  </a:clrScheme>
</a:themeOverride>
</file>

<file path=ppt/theme/themeOverride4.xml><?xml version="1.0" encoding="utf-8"?>
<a:themeOverride xmlns:a="http://schemas.openxmlformats.org/drawingml/2006/main">
  <a:clrScheme name="Synpulse">
    <a:dk1>
      <a:srgbClr val="000000"/>
    </a:dk1>
    <a:lt1>
      <a:sysClr val="window" lastClr="FFFFFF"/>
    </a:lt1>
    <a:dk2>
      <a:srgbClr val="231E1F"/>
    </a:dk2>
    <a:lt2>
      <a:srgbClr val="F5F5F5"/>
    </a:lt2>
    <a:accent1>
      <a:srgbClr val="C59872"/>
    </a:accent1>
    <a:accent2>
      <a:srgbClr val="6D203E"/>
    </a:accent2>
    <a:accent3>
      <a:srgbClr val="4E7388"/>
    </a:accent3>
    <a:accent4>
      <a:srgbClr val="F37321"/>
    </a:accent4>
    <a:accent5>
      <a:srgbClr val="E25854"/>
    </a:accent5>
    <a:accent6>
      <a:srgbClr val="3DA080"/>
    </a:accent6>
    <a:hlink>
      <a:srgbClr val="F37321"/>
    </a:hlink>
    <a:folHlink>
      <a:srgbClr val="4E7388"/>
    </a:folHlink>
  </a:clrScheme>
</a:themeOverride>
</file>

<file path=ppt/theme/themeOverride5.xml><?xml version="1.0" encoding="utf-8"?>
<a:themeOverride xmlns:a="http://schemas.openxmlformats.org/drawingml/2006/main">
  <a:clrScheme name="Synpulse">
    <a:dk1>
      <a:srgbClr val="000000"/>
    </a:dk1>
    <a:lt1>
      <a:sysClr val="window" lastClr="FFFFFF"/>
    </a:lt1>
    <a:dk2>
      <a:srgbClr val="231E1F"/>
    </a:dk2>
    <a:lt2>
      <a:srgbClr val="F5F5F5"/>
    </a:lt2>
    <a:accent1>
      <a:srgbClr val="C59872"/>
    </a:accent1>
    <a:accent2>
      <a:srgbClr val="6D203E"/>
    </a:accent2>
    <a:accent3>
      <a:srgbClr val="4E7388"/>
    </a:accent3>
    <a:accent4>
      <a:srgbClr val="F37321"/>
    </a:accent4>
    <a:accent5>
      <a:srgbClr val="E25854"/>
    </a:accent5>
    <a:accent6>
      <a:srgbClr val="3DA080"/>
    </a:accent6>
    <a:hlink>
      <a:srgbClr val="F37321"/>
    </a:hlink>
    <a:folHlink>
      <a:srgbClr val="4E7388"/>
    </a:folHlink>
  </a:clrScheme>
</a:themeOverride>
</file>

<file path=ppt/theme/themeOverride6.xml><?xml version="1.0" encoding="utf-8"?>
<a:themeOverride xmlns:a="http://schemas.openxmlformats.org/drawingml/2006/main">
  <a:clrScheme name="Synpulse">
    <a:dk1>
      <a:srgbClr val="000000"/>
    </a:dk1>
    <a:lt1>
      <a:sysClr val="window" lastClr="FFFFFF"/>
    </a:lt1>
    <a:dk2>
      <a:srgbClr val="231E1F"/>
    </a:dk2>
    <a:lt2>
      <a:srgbClr val="F5F5F5"/>
    </a:lt2>
    <a:accent1>
      <a:srgbClr val="C59872"/>
    </a:accent1>
    <a:accent2>
      <a:srgbClr val="6D203E"/>
    </a:accent2>
    <a:accent3>
      <a:srgbClr val="4E7388"/>
    </a:accent3>
    <a:accent4>
      <a:srgbClr val="F37321"/>
    </a:accent4>
    <a:accent5>
      <a:srgbClr val="E25854"/>
    </a:accent5>
    <a:accent6>
      <a:srgbClr val="3DA080"/>
    </a:accent6>
    <a:hlink>
      <a:srgbClr val="F37321"/>
    </a:hlink>
    <a:folHlink>
      <a:srgbClr val="4E7388"/>
    </a:folHlink>
  </a:clrScheme>
</a:themeOverride>
</file>

<file path=ppt/theme/themeOverride7.xml><?xml version="1.0" encoding="utf-8"?>
<a:themeOverride xmlns:a="http://schemas.openxmlformats.org/drawingml/2006/main">
  <a:clrScheme name="Synpulse">
    <a:dk1>
      <a:srgbClr val="000000"/>
    </a:dk1>
    <a:lt1>
      <a:sysClr val="window" lastClr="FFFFFF"/>
    </a:lt1>
    <a:dk2>
      <a:srgbClr val="231E1F"/>
    </a:dk2>
    <a:lt2>
      <a:srgbClr val="F5F5F5"/>
    </a:lt2>
    <a:accent1>
      <a:srgbClr val="C59872"/>
    </a:accent1>
    <a:accent2>
      <a:srgbClr val="6D203E"/>
    </a:accent2>
    <a:accent3>
      <a:srgbClr val="4E7388"/>
    </a:accent3>
    <a:accent4>
      <a:srgbClr val="F37321"/>
    </a:accent4>
    <a:accent5>
      <a:srgbClr val="E25854"/>
    </a:accent5>
    <a:accent6>
      <a:srgbClr val="3DA080"/>
    </a:accent6>
    <a:hlink>
      <a:srgbClr val="F37321"/>
    </a:hlink>
    <a:folHlink>
      <a:srgbClr val="4E7388"/>
    </a:folHlink>
  </a:clrScheme>
</a:themeOverride>
</file>

<file path=ppt/theme/themeOverride8.xml><?xml version="1.0" encoding="utf-8"?>
<a:themeOverride xmlns:a="http://schemas.openxmlformats.org/drawingml/2006/main">
  <a:clrScheme name="Synpulse">
    <a:dk1>
      <a:srgbClr val="000000"/>
    </a:dk1>
    <a:lt1>
      <a:sysClr val="window" lastClr="FFFFFF"/>
    </a:lt1>
    <a:dk2>
      <a:srgbClr val="231E1F"/>
    </a:dk2>
    <a:lt2>
      <a:srgbClr val="F5F5F5"/>
    </a:lt2>
    <a:accent1>
      <a:srgbClr val="C59872"/>
    </a:accent1>
    <a:accent2>
      <a:srgbClr val="6D203E"/>
    </a:accent2>
    <a:accent3>
      <a:srgbClr val="4E7388"/>
    </a:accent3>
    <a:accent4>
      <a:srgbClr val="F37321"/>
    </a:accent4>
    <a:accent5>
      <a:srgbClr val="E25854"/>
    </a:accent5>
    <a:accent6>
      <a:srgbClr val="3DA080"/>
    </a:accent6>
    <a:hlink>
      <a:srgbClr val="F37321"/>
    </a:hlink>
    <a:folHlink>
      <a:srgbClr val="4E7388"/>
    </a:folHlink>
  </a:clrScheme>
</a:themeOverride>
</file>

<file path=ppt/theme/themeOverride9.xml><?xml version="1.0" encoding="utf-8"?>
<a:themeOverride xmlns:a="http://schemas.openxmlformats.org/drawingml/2006/main">
  <a:clrScheme name="Synpulse">
    <a:dk1>
      <a:srgbClr val="000000"/>
    </a:dk1>
    <a:lt1>
      <a:sysClr val="window" lastClr="FFFFFF"/>
    </a:lt1>
    <a:dk2>
      <a:srgbClr val="231E1F"/>
    </a:dk2>
    <a:lt2>
      <a:srgbClr val="F5F5F5"/>
    </a:lt2>
    <a:accent1>
      <a:srgbClr val="C59872"/>
    </a:accent1>
    <a:accent2>
      <a:srgbClr val="6D203E"/>
    </a:accent2>
    <a:accent3>
      <a:srgbClr val="4E7388"/>
    </a:accent3>
    <a:accent4>
      <a:srgbClr val="F37321"/>
    </a:accent4>
    <a:accent5>
      <a:srgbClr val="E25854"/>
    </a:accent5>
    <a:accent6>
      <a:srgbClr val="3DA080"/>
    </a:accent6>
    <a:hlink>
      <a:srgbClr val="F37321"/>
    </a:hlink>
    <a:folHlink>
      <a:srgbClr val="4E7388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bceca00-fc9a-4d53-815a-6759f60f48d5">
      <Terms xmlns="http://schemas.microsoft.com/office/infopath/2007/PartnerControls"/>
    </lcf76f155ced4ddcb4097134ff3c332f>
    <TaxCatchAll xmlns="0bc37b73-28a2-4ea9-9865-c0dafb4ad84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602124AB886741841B1CFBACBBCF8C" ma:contentTypeVersion="15" ma:contentTypeDescription="Create a new document." ma:contentTypeScope="" ma:versionID="f2dbddaa1882e38343507cb1b534068d">
  <xsd:schema xmlns:xsd="http://www.w3.org/2001/XMLSchema" xmlns:xs="http://www.w3.org/2001/XMLSchema" xmlns:p="http://schemas.microsoft.com/office/2006/metadata/properties" xmlns:ns2="bbceca00-fc9a-4d53-815a-6759f60f48d5" xmlns:ns3="c1d808a5-a0df-486a-9d8b-ab1d51f9f321" xmlns:ns4="0bc37b73-28a2-4ea9-9865-c0dafb4ad84c" targetNamespace="http://schemas.microsoft.com/office/2006/metadata/properties" ma:root="true" ma:fieldsID="77be3f41cd1711b1a413e0803d90a30c" ns2:_="" ns3:_="" ns4:_="">
    <xsd:import namespace="bbceca00-fc9a-4d53-815a-6759f60f48d5"/>
    <xsd:import namespace="c1d808a5-a0df-486a-9d8b-ab1d51f9f321"/>
    <xsd:import namespace="0bc37b73-28a2-4ea9-9865-c0dafb4ad84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4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eca00-fc9a-4d53-815a-6759f60f48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7ff6ffb3-0802-48c5-af2e-cf16e09884b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d808a5-a0df-486a-9d8b-ab1d51f9f32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c37b73-28a2-4ea9-9865-c0dafb4ad84c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40be9f96-ed4a-41ab-ae84-6abb6d401244}" ma:internalName="TaxCatchAll" ma:showField="CatchAllData" ma:web="c1d808a5-a0df-486a-9d8b-ab1d51f9f32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A8FAC46-31BE-48A3-B20A-118DC0ADF6A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85F817C-05D9-402D-A15D-ECA76D08A56A}">
  <ds:schemaRefs>
    <ds:schemaRef ds:uri="http://purl.org/dc/terms/"/>
    <ds:schemaRef ds:uri="http://schemas.microsoft.com/office/infopath/2007/PartnerControls"/>
    <ds:schemaRef ds:uri="http://schemas.microsoft.com/office/2006/documentManagement/types"/>
    <ds:schemaRef ds:uri="bbceca00-fc9a-4d53-815a-6759f60f48d5"/>
    <ds:schemaRef ds:uri="http://schemas.microsoft.com/office/2006/metadata/properties"/>
    <ds:schemaRef ds:uri="c1d808a5-a0df-486a-9d8b-ab1d51f9f321"/>
    <ds:schemaRef ds:uri="http://www.w3.org/XML/1998/namespace"/>
    <ds:schemaRef ds:uri="http://purl.org/dc/elements/1.1/"/>
    <ds:schemaRef ds:uri="http://schemas.openxmlformats.org/package/2006/metadata/core-properties"/>
    <ds:schemaRef ds:uri="0bc37b73-28a2-4ea9-9865-c0dafb4ad84c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35DB498-ECE1-4C38-9823-26F76DE42D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ceca00-fc9a-4d53-815a-6759f60f48d5"/>
    <ds:schemaRef ds:uri="c1d808a5-a0df-486a-9d8b-ab1d51f9f321"/>
    <ds:schemaRef ds:uri="0bc37b73-28a2-4ea9-9865-c0dafb4ad84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1749</TotalTime>
  <Words>488</Words>
  <Application>Microsoft Office PowerPoint</Application>
  <PresentationFormat>Widescreen</PresentationFormat>
  <Paragraphs>87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13</vt:i4>
      </vt:variant>
    </vt:vector>
  </HeadingPairs>
  <TitlesOfParts>
    <vt:vector size="30" baseType="lpstr">
      <vt:lpstr>Google Sans</vt:lpstr>
      <vt:lpstr>Söhne</vt:lpstr>
      <vt:lpstr>synpulsebats</vt:lpstr>
      <vt:lpstr>Arial</vt:lpstr>
      <vt:lpstr>Calibri</vt:lpstr>
      <vt:lpstr>Consolas</vt:lpstr>
      <vt:lpstr>Source Sans Pro</vt:lpstr>
      <vt:lpstr>Source Sans Pro Light</vt:lpstr>
      <vt:lpstr>Source Sans Pro SemiBold</vt:lpstr>
      <vt:lpstr>Source Sans Pro SemiBold</vt:lpstr>
      <vt:lpstr>Wingdings</vt:lpstr>
      <vt:lpstr>Synpulse Content Slides</vt:lpstr>
      <vt:lpstr>Synpulse Last Page</vt:lpstr>
      <vt:lpstr>1_Synpulse Shape Library Elements</vt:lpstr>
      <vt:lpstr>1_Synpulse Layout Library</vt:lpstr>
      <vt:lpstr>Synpulse Title &amp; Agenda Slides</vt:lpstr>
      <vt:lpstr>Synpulse Section Title Slides</vt:lpstr>
      <vt:lpstr>Airflow Introduction</vt:lpstr>
      <vt:lpstr>PowerPoint Presentation</vt:lpstr>
      <vt:lpstr>What is Airflow?</vt:lpstr>
      <vt:lpstr>What is Airflow?</vt:lpstr>
      <vt:lpstr>PowerPoint Presentation</vt:lpstr>
      <vt:lpstr>Key components</vt:lpstr>
      <vt:lpstr>Python scripts</vt:lpstr>
      <vt:lpstr>Configuration</vt:lpstr>
      <vt:lpstr>Python code</vt:lpstr>
      <vt:lpstr>Resources</vt:lpstr>
      <vt:lpstr>Installing Airflow (Windows, with WSL2)</vt:lpstr>
      <vt:lpstr>DataCamp: Introduction to Airflow</vt:lpstr>
      <vt:lpstr>PowerPoint Presentation</vt:lpstr>
    </vt:vector>
  </TitlesOfParts>
  <Manager/>
  <Company>Synpulse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subject/>
  <dc:creator>Test Testovic</dc:creator>
  <cp:keywords/>
  <dc:description/>
  <cp:lastModifiedBy>j n</cp:lastModifiedBy>
  <cp:revision>151</cp:revision>
  <dcterms:modified xsi:type="dcterms:W3CDTF">2023-06-29T15:18:07Z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0x010100F9602124AB886741841B1CFBACBBCF8C</vt:lpwstr>
  </property>
  <property fmtid="{D5CDD505-2E9C-101B-9397-08002B2CF9AE}" pid="3" name="_dlc_DocIdItemGuid">
    <vt:lpwstr>9ff8282f-15ab-4bd1-ba4b-2aa80ae24bd5</vt:lpwstr>
  </property>
  <property fmtid="{D5CDD505-2E9C-101B-9397-08002B2CF9AE}" pid="4" name="Client">
    <vt:lpwstr>Synpulse</vt:lpwstr>
  </property>
  <property fmtid="{D5CDD505-2E9C-101B-9397-08002B2CF9AE}" pid="5" name="Logo">
    <vt:lpwstr>(No Logo)</vt:lpwstr>
  </property>
  <property fmtid="{D5CDD505-2E9C-101B-9397-08002B2CF9AE}" pid="6" name="Language">
    <vt:lpwstr>English (U.S.)</vt:lpwstr>
  </property>
  <property fmtid="{D5CDD505-2E9C-101B-9397-08002B2CF9AE}" pid="7" name="Publication Date">
    <vt:filetime>2021-08-31T22:00:00Z</vt:filetime>
  </property>
  <property fmtid="{D5CDD505-2E9C-101B-9397-08002B2CF9AE}" pid="8" name="MediaServiceImageTags">
    <vt:lpwstr/>
  </property>
</Properties>
</file>