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322" r:id="rId7"/>
    <p:sldId id="276" r:id="rId8"/>
    <p:sldId id="300" r:id="rId9"/>
    <p:sldId id="287" r:id="rId10"/>
    <p:sldId id="316" r:id="rId11"/>
    <p:sldId id="282" r:id="rId12"/>
    <p:sldId id="284" r:id="rId13"/>
    <p:sldId id="311" r:id="rId14"/>
    <p:sldId id="328" r:id="rId15"/>
    <p:sldId id="285" r:id="rId16"/>
    <p:sldId id="286" r:id="rId17"/>
    <p:sldId id="288" r:id="rId18"/>
    <p:sldId id="323" r:id="rId19"/>
    <p:sldId id="289" r:id="rId20"/>
    <p:sldId id="312" r:id="rId21"/>
    <p:sldId id="290" r:id="rId22"/>
    <p:sldId id="291" r:id="rId23"/>
    <p:sldId id="292" r:id="rId24"/>
    <p:sldId id="296" r:id="rId25"/>
    <p:sldId id="329" r:id="rId26"/>
    <p:sldId id="310" r:id="rId27"/>
    <p:sldId id="293" r:id="rId28"/>
    <p:sldId id="315" r:id="rId29"/>
    <p:sldId id="325" r:id="rId30"/>
    <p:sldId id="319" r:id="rId31"/>
    <p:sldId id="320" r:id="rId32"/>
    <p:sldId id="294" r:id="rId33"/>
    <p:sldId id="295" r:id="rId34"/>
    <p:sldId id="297" r:id="rId35"/>
    <p:sldId id="298" r:id="rId36"/>
    <p:sldId id="321" r:id="rId37"/>
    <p:sldId id="299" r:id="rId38"/>
    <p:sldId id="302" r:id="rId39"/>
    <p:sldId id="303" r:id="rId40"/>
    <p:sldId id="314" r:id="rId41"/>
    <p:sldId id="304" r:id="rId42"/>
    <p:sldId id="324" r:id="rId43"/>
    <p:sldId id="305" r:id="rId44"/>
    <p:sldId id="306" r:id="rId45"/>
    <p:sldId id="307" r:id="rId46"/>
    <p:sldId id="308" r:id="rId47"/>
    <p:sldId id="317" r:id="rId48"/>
    <p:sldId id="309" r:id="rId49"/>
    <p:sldId id="313" r:id="rId50"/>
    <p:sldId id="326" r:id="rId51"/>
    <p:sldId id="327" r:id="rId52"/>
    <p:sldId id="318" r:id="rId53"/>
    <p:sldId id="330" r:id="rId54"/>
    <p:sldId id="33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9832-720E-4585-8503-FC2DC0090BAD}" v="3" dt="2022-11-13T11:17:12.493"/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513A9832-720E-4585-8503-FC2DC0090BAD}"/>
    <pc:docChg chg="undo redo custSel addSld delSld modSld sldOrd">
      <pc:chgData name="j n" userId="e36fe2059b309968" providerId="LiveId" clId="{513A9832-720E-4585-8503-FC2DC0090BAD}" dt="2022-11-13T13:07:19.770" v="500"/>
      <pc:docMkLst>
        <pc:docMk/>
      </pc:docMkLst>
      <pc:sldChg chg="modSp mod">
        <pc:chgData name="j n" userId="e36fe2059b309968" providerId="LiveId" clId="{513A9832-720E-4585-8503-FC2DC0090BAD}" dt="2022-11-13T11:16:54.052" v="18" actId="20577"/>
        <pc:sldMkLst>
          <pc:docMk/>
          <pc:sldMk cId="3188275993" sldId="256"/>
        </pc:sldMkLst>
        <pc:spChg chg="mod">
          <ac:chgData name="j n" userId="e36fe2059b309968" providerId="LiveId" clId="{513A9832-720E-4585-8503-FC2DC0090BAD}" dt="2022-11-13T11:16:54.052" v="18" actId="20577"/>
          <ac:spMkLst>
            <pc:docMk/>
            <pc:sldMk cId="3188275993" sldId="256"/>
            <ac:spMk id="3" creationId="{A047D173-BAB7-05C6-B44B-07FED75E17AF}"/>
          </ac:spMkLst>
        </pc:sp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106929045" sldId="25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603093890" sldId="25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489115405" sldId="25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67197141" sldId="26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240986322" sldId="26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42248395" sldId="26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22354019" sldId="26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300603246" sldId="26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34608391" sldId="265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4270672349" sldId="266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755469072" sldId="26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97965012" sldId="26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512236783" sldId="26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159750723" sldId="27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9984575" sldId="27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026360076" sldId="27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80515860" sldId="27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904748449" sldId="27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874675867" sldId="275"/>
        </pc:sldMkLst>
      </pc:sldChg>
      <pc:sldChg chg="addSp delSp modSp mod">
        <pc:chgData name="j n" userId="e36fe2059b309968" providerId="LiveId" clId="{513A9832-720E-4585-8503-FC2DC0090BAD}" dt="2022-11-13T12:04:29.897" v="184" actId="1076"/>
        <pc:sldMkLst>
          <pc:docMk/>
          <pc:sldMk cId="3066745360" sldId="276"/>
        </pc:sldMkLst>
        <pc:spChg chg="add mod">
          <ac:chgData name="j n" userId="e36fe2059b309968" providerId="LiveId" clId="{513A9832-720E-4585-8503-FC2DC0090BAD}" dt="2022-11-13T12:04:27.580" v="183" actId="164"/>
          <ac:spMkLst>
            <pc:docMk/>
            <pc:sldMk cId="3066745360" sldId="276"/>
            <ac:spMk id="4" creationId="{5FBC875F-521F-A079-B2AB-02EDBC5EF964}"/>
          </ac:spMkLst>
        </pc:spChg>
        <pc:spChg chg="add del">
          <ac:chgData name="j n" userId="e36fe2059b309968" providerId="LiveId" clId="{513A9832-720E-4585-8503-FC2DC0090BAD}" dt="2022-11-13T12:03:48.202" v="174"/>
          <ac:spMkLst>
            <pc:docMk/>
            <pc:sldMk cId="3066745360" sldId="276"/>
            <ac:spMk id="5" creationId="{75B0A880-30D6-6CBD-04BC-242B06241181}"/>
          </ac:spMkLst>
        </pc:spChg>
        <pc:grpChg chg="add mod">
          <ac:chgData name="j n" userId="e36fe2059b309968" providerId="LiveId" clId="{513A9832-720E-4585-8503-FC2DC0090BAD}" dt="2022-11-13T12:04:29.897" v="184" actId="1076"/>
          <ac:grpSpMkLst>
            <pc:docMk/>
            <pc:sldMk cId="3066745360" sldId="276"/>
            <ac:grpSpMk id="6" creationId="{F6774BD1-A9A8-1488-294B-804AA192EE4D}"/>
          </ac:grpSpMkLst>
        </pc:grpChg>
        <pc:picChg chg="add mod">
          <ac:chgData name="j n" userId="e36fe2059b309968" providerId="LiveId" clId="{513A9832-720E-4585-8503-FC2DC0090BAD}" dt="2022-11-13T12:04:27.580" v="183" actId="164"/>
          <ac:picMkLst>
            <pc:docMk/>
            <pc:sldMk cId="3066745360" sldId="276"/>
            <ac:picMk id="3" creationId="{E853B667-A517-CCF9-73FC-75ADC6C5F8C0}"/>
          </ac:picMkLst>
        </pc:pic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461772683" sldId="27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274388188" sldId="278"/>
        </pc:sldMkLst>
      </pc:sldChg>
      <pc:sldChg chg="addSp delSp modSp mod">
        <pc:chgData name="j n" userId="e36fe2059b309968" providerId="LiveId" clId="{513A9832-720E-4585-8503-FC2DC0090BAD}" dt="2022-11-13T11:42:30.689" v="92" actId="164"/>
        <pc:sldMkLst>
          <pc:docMk/>
          <pc:sldMk cId="240901763" sldId="279"/>
        </pc:sldMkLst>
        <pc:spChg chg="add del">
          <ac:chgData name="j n" userId="e36fe2059b309968" providerId="LiveId" clId="{513A9832-720E-4585-8503-FC2DC0090BAD}" dt="2022-11-13T11:39:37.914" v="76"/>
          <ac:spMkLst>
            <pc:docMk/>
            <pc:sldMk cId="240901763" sldId="279"/>
            <ac:spMk id="8" creationId="{FB12B931-DF52-C9DF-8DE9-2F4F6D77343F}"/>
          </ac:spMkLst>
        </pc:spChg>
        <pc:spChg chg="add mod">
          <ac:chgData name="j n" userId="e36fe2059b309968" providerId="LiveId" clId="{513A9832-720E-4585-8503-FC2DC0090BAD}" dt="2022-11-13T11:42:30.689" v="92" actId="164"/>
          <ac:spMkLst>
            <pc:docMk/>
            <pc:sldMk cId="240901763" sldId="279"/>
            <ac:spMk id="10" creationId="{D128B92F-780D-95AB-E101-FCC0C20BCB3A}"/>
          </ac:spMkLst>
        </pc:spChg>
        <pc:grpChg chg="add mod">
          <ac:chgData name="j n" userId="e36fe2059b309968" providerId="LiveId" clId="{513A9832-720E-4585-8503-FC2DC0090BAD}" dt="2022-11-13T11:42:30.689" v="92" actId="164"/>
          <ac:grpSpMkLst>
            <pc:docMk/>
            <pc:sldMk cId="240901763" sldId="279"/>
            <ac:grpSpMk id="11" creationId="{E69D777E-678F-0B10-C796-07C9B81A3081}"/>
          </ac:grpSpMkLst>
        </pc:grpChg>
        <pc:picChg chg="add del">
          <ac:chgData name="j n" userId="e36fe2059b309968" providerId="LiveId" clId="{513A9832-720E-4585-8503-FC2DC0090BAD}" dt="2022-11-13T11:18:40.021" v="24" actId="478"/>
          <ac:picMkLst>
            <pc:docMk/>
            <pc:sldMk cId="240901763" sldId="279"/>
            <ac:picMk id="3" creationId="{6C226664-9F61-0234-6D03-B61FD8DF5FB1}"/>
          </ac:picMkLst>
        </pc:picChg>
        <pc:picChg chg="add del mod">
          <ac:chgData name="j n" userId="e36fe2059b309968" providerId="LiveId" clId="{513A9832-720E-4585-8503-FC2DC0090BAD}" dt="2022-11-13T11:19:12.683" v="30" actId="478"/>
          <ac:picMkLst>
            <pc:docMk/>
            <pc:sldMk cId="240901763" sldId="279"/>
            <ac:picMk id="5" creationId="{5FA00A5D-D56E-9A98-4B2B-B249F57025F1}"/>
          </ac:picMkLst>
        </pc:picChg>
        <pc:picChg chg="add mod">
          <ac:chgData name="j n" userId="e36fe2059b309968" providerId="LiveId" clId="{513A9832-720E-4585-8503-FC2DC0090BAD}" dt="2022-11-13T11:42:30.689" v="92" actId="164"/>
          <ac:picMkLst>
            <pc:docMk/>
            <pc:sldMk cId="240901763" sldId="279"/>
            <ac:picMk id="7" creationId="{B98E1F66-B568-CD05-1CB7-A7CF3F6AA26E}"/>
          </ac:picMkLst>
        </pc:picChg>
      </pc:sldChg>
      <pc:sldChg chg="addSp modSp mod">
        <pc:chgData name="j n" userId="e36fe2059b309968" providerId="LiveId" clId="{513A9832-720E-4585-8503-FC2DC0090BAD}" dt="2022-11-13T11:43:42.253" v="101" actId="164"/>
        <pc:sldMkLst>
          <pc:docMk/>
          <pc:sldMk cId="1985569788" sldId="280"/>
        </pc:sldMkLst>
        <pc:spChg chg="add mod">
          <ac:chgData name="j n" userId="e36fe2059b309968" providerId="LiveId" clId="{513A9832-720E-4585-8503-FC2DC0090BAD}" dt="2022-11-13T11:43:42.253" v="101" actId="164"/>
          <ac:spMkLst>
            <pc:docMk/>
            <pc:sldMk cId="1985569788" sldId="280"/>
            <ac:spMk id="4" creationId="{F9EF9D0D-BAE8-D5A8-FF7D-7D5A5E94CBC9}"/>
          </ac:spMkLst>
        </pc:spChg>
        <pc:grpChg chg="add mod">
          <ac:chgData name="j n" userId="e36fe2059b309968" providerId="LiveId" clId="{513A9832-720E-4585-8503-FC2DC0090BAD}" dt="2022-11-13T11:43:42.253" v="101" actId="164"/>
          <ac:grpSpMkLst>
            <pc:docMk/>
            <pc:sldMk cId="1985569788" sldId="280"/>
            <ac:grpSpMk id="5" creationId="{45841A2A-ED15-7573-F774-5257A62492EE}"/>
          </ac:grpSpMkLst>
        </pc:grpChg>
        <pc:picChg chg="add mod">
          <ac:chgData name="j n" userId="e36fe2059b309968" providerId="LiveId" clId="{513A9832-720E-4585-8503-FC2DC0090BAD}" dt="2022-11-13T11:43:42.253" v="101" actId="164"/>
          <ac:picMkLst>
            <pc:docMk/>
            <pc:sldMk cId="1985569788" sldId="280"/>
            <ac:picMk id="3" creationId="{33574081-26BA-F39B-AE3E-DD4EF3A83D1E}"/>
          </ac:picMkLst>
        </pc:picChg>
      </pc:sldChg>
      <pc:sldChg chg="addSp delSp modSp mod">
        <pc:chgData name="j n" userId="e36fe2059b309968" providerId="LiveId" clId="{513A9832-720E-4585-8503-FC2DC0090BAD}" dt="2022-11-13T11:44:53.992" v="115" actId="164"/>
        <pc:sldMkLst>
          <pc:docMk/>
          <pc:sldMk cId="4109367943" sldId="281"/>
        </pc:sldMkLst>
        <pc:spChg chg="add mod">
          <ac:chgData name="j n" userId="e36fe2059b309968" providerId="LiveId" clId="{513A9832-720E-4585-8503-FC2DC0090BAD}" dt="2022-11-13T11:44:53.992" v="115" actId="164"/>
          <ac:spMkLst>
            <pc:docMk/>
            <pc:sldMk cId="4109367943" sldId="281"/>
            <ac:spMk id="6" creationId="{0177668F-FAA2-F0F3-51F3-48FD68723A47}"/>
          </ac:spMkLst>
        </pc:spChg>
        <pc:spChg chg="add del">
          <ac:chgData name="j n" userId="e36fe2059b309968" providerId="LiveId" clId="{513A9832-720E-4585-8503-FC2DC0090BAD}" dt="2022-11-13T11:44:10.026" v="104"/>
          <ac:spMkLst>
            <pc:docMk/>
            <pc:sldMk cId="4109367943" sldId="281"/>
            <ac:spMk id="7" creationId="{256B301A-40A6-9049-8A45-2FCEFB68AB4A}"/>
          </ac:spMkLst>
        </pc:spChg>
        <pc:grpChg chg="add mod">
          <ac:chgData name="j n" userId="e36fe2059b309968" providerId="LiveId" clId="{513A9832-720E-4585-8503-FC2DC0090BAD}" dt="2022-11-13T11:44:53.992" v="115" actId="164"/>
          <ac:grpSpMkLst>
            <pc:docMk/>
            <pc:sldMk cId="4109367943" sldId="281"/>
            <ac:grpSpMk id="8" creationId="{06805BCD-6507-C017-A2DD-BFA047A70D5E}"/>
          </ac:grpSpMkLst>
        </pc:grpChg>
        <pc:picChg chg="add del mod">
          <ac:chgData name="j n" userId="e36fe2059b309968" providerId="LiveId" clId="{513A9832-720E-4585-8503-FC2DC0090BAD}" dt="2022-11-13T11:22:08.235" v="39" actId="478"/>
          <ac:picMkLst>
            <pc:docMk/>
            <pc:sldMk cId="4109367943" sldId="281"/>
            <ac:picMk id="3" creationId="{7CBE18D9-BAEC-8B96-4F90-36B570ED8E9E}"/>
          </ac:picMkLst>
        </pc:picChg>
        <pc:picChg chg="add mod">
          <ac:chgData name="j n" userId="e36fe2059b309968" providerId="LiveId" clId="{513A9832-720E-4585-8503-FC2DC0090BAD}" dt="2022-11-13T11:44:53.992" v="115" actId="164"/>
          <ac:picMkLst>
            <pc:docMk/>
            <pc:sldMk cId="4109367943" sldId="281"/>
            <ac:picMk id="5" creationId="{5B319976-3975-CE0E-CF12-88651FE4673C}"/>
          </ac:picMkLst>
        </pc:picChg>
      </pc:sldChg>
      <pc:sldChg chg="addSp modSp mod">
        <pc:chgData name="j n" userId="e36fe2059b309968" providerId="LiveId" clId="{513A9832-720E-4585-8503-FC2DC0090BAD}" dt="2022-11-13T12:40:24.255" v="334" actId="1076"/>
        <pc:sldMkLst>
          <pc:docMk/>
          <pc:sldMk cId="225837580" sldId="282"/>
        </pc:sldMkLst>
        <pc:spChg chg="add mod">
          <ac:chgData name="j n" userId="e36fe2059b309968" providerId="LiveId" clId="{513A9832-720E-4585-8503-FC2DC0090BAD}" dt="2022-11-13T11:46:05.769" v="127" actId="164"/>
          <ac:spMkLst>
            <pc:docMk/>
            <pc:sldMk cId="225837580" sldId="282"/>
            <ac:spMk id="4" creationId="{C9E81E02-AA82-66DF-7BB9-1CAFB848978F}"/>
          </ac:spMkLst>
        </pc:spChg>
        <pc:grpChg chg="add mod">
          <ac:chgData name="j n" userId="e36fe2059b309968" providerId="LiveId" clId="{513A9832-720E-4585-8503-FC2DC0090BAD}" dt="2022-11-13T12:40:24.255" v="334" actId="1076"/>
          <ac:grpSpMkLst>
            <pc:docMk/>
            <pc:sldMk cId="225837580" sldId="282"/>
            <ac:grpSpMk id="5" creationId="{9F71F088-1D28-0C77-CC78-62EE674A94C2}"/>
          </ac:grpSpMkLst>
        </pc:grpChg>
        <pc:picChg chg="add mod">
          <ac:chgData name="j n" userId="e36fe2059b309968" providerId="LiveId" clId="{513A9832-720E-4585-8503-FC2DC0090BAD}" dt="2022-11-13T11:46:05.769" v="127" actId="164"/>
          <ac:picMkLst>
            <pc:docMk/>
            <pc:sldMk cId="225837580" sldId="282"/>
            <ac:picMk id="3" creationId="{6A25573E-9683-8E38-EB67-F25970C803DE}"/>
          </ac:picMkLst>
        </pc:picChg>
      </pc:sldChg>
      <pc:sldChg chg="addSp modSp mod ord">
        <pc:chgData name="j n" userId="e36fe2059b309968" providerId="LiveId" clId="{513A9832-720E-4585-8503-FC2DC0090BAD}" dt="2022-11-13T12:24:27.030" v="308"/>
        <pc:sldMkLst>
          <pc:docMk/>
          <pc:sldMk cId="3253443680" sldId="283"/>
        </pc:sldMkLst>
        <pc:spChg chg="add mod">
          <ac:chgData name="j n" userId="e36fe2059b309968" providerId="LiveId" clId="{513A9832-720E-4585-8503-FC2DC0090BAD}" dt="2022-11-13T12:23:53.294" v="306" actId="1076"/>
          <ac:spMkLst>
            <pc:docMk/>
            <pc:sldMk cId="3253443680" sldId="283"/>
            <ac:spMk id="4" creationId="{E524F93D-AC10-09E4-746E-7F4E1D7A0F07}"/>
          </ac:spMkLst>
        </pc:spChg>
        <pc:grpChg chg="add mod">
          <ac:chgData name="j n" userId="e36fe2059b309968" providerId="LiveId" clId="{513A9832-720E-4585-8503-FC2DC0090BAD}" dt="2022-11-13T11:50:22.998" v="140" actId="164"/>
          <ac:grpSpMkLst>
            <pc:docMk/>
            <pc:sldMk cId="3253443680" sldId="283"/>
            <ac:grpSpMk id="5" creationId="{4F15C117-EFB4-CDF4-7232-6921CB4F6056}"/>
          </ac:grpSpMkLst>
        </pc:grpChg>
        <pc:picChg chg="add mod">
          <ac:chgData name="j n" userId="e36fe2059b309968" providerId="LiveId" clId="{513A9832-720E-4585-8503-FC2DC0090BAD}" dt="2022-11-13T11:50:22.998" v="140" actId="164"/>
          <ac:picMkLst>
            <pc:docMk/>
            <pc:sldMk cId="3253443680" sldId="283"/>
            <ac:picMk id="3" creationId="{D1C12DBC-3F65-3A32-8615-4210C088A36E}"/>
          </ac:picMkLst>
        </pc:picChg>
      </pc:sldChg>
      <pc:sldChg chg="addSp delSp modSp mod">
        <pc:chgData name="j n" userId="e36fe2059b309968" providerId="LiveId" clId="{513A9832-720E-4585-8503-FC2DC0090BAD}" dt="2022-11-13T12:30:02.909" v="317" actId="1076"/>
        <pc:sldMkLst>
          <pc:docMk/>
          <pc:sldMk cId="4141808757" sldId="284"/>
        </pc:sldMkLst>
        <pc:spChg chg="add del mod">
          <ac:chgData name="j n" userId="e36fe2059b309968" providerId="LiveId" clId="{513A9832-720E-4585-8503-FC2DC0090BAD}" dt="2022-11-13T11:52:39.724" v="161" actId="164"/>
          <ac:spMkLst>
            <pc:docMk/>
            <pc:sldMk cId="4141808757" sldId="284"/>
            <ac:spMk id="4" creationId="{667CFAE9-22D6-75FF-8A95-BBA734490118}"/>
          </ac:spMkLst>
        </pc:spChg>
        <pc:grpChg chg="add mod">
          <ac:chgData name="j n" userId="e36fe2059b309968" providerId="LiveId" clId="{513A9832-720E-4585-8503-FC2DC0090BAD}" dt="2022-11-13T11:51:18.920" v="150" actId="164"/>
          <ac:grpSpMkLst>
            <pc:docMk/>
            <pc:sldMk cId="4141808757" sldId="284"/>
            <ac:grpSpMk id="5" creationId="{8A4ACFBB-E70E-3A93-812B-611904F3372A}"/>
          </ac:grpSpMkLst>
        </pc:grpChg>
        <pc:grpChg chg="add mod">
          <ac:chgData name="j n" userId="e36fe2059b309968" providerId="LiveId" clId="{513A9832-720E-4585-8503-FC2DC0090BAD}" dt="2022-11-13T12:30:02.909" v="317" actId="1076"/>
          <ac:grpSpMkLst>
            <pc:docMk/>
            <pc:sldMk cId="4141808757" sldId="284"/>
            <ac:grpSpMk id="6" creationId="{48D56A53-D758-31B7-26A8-C0ADB96183A2}"/>
          </ac:grpSpMkLst>
        </pc:grpChg>
        <pc:picChg chg="add mod">
          <ac:chgData name="j n" userId="e36fe2059b309968" providerId="LiveId" clId="{513A9832-720E-4585-8503-FC2DC0090BAD}" dt="2022-11-13T11:52:39.724" v="161" actId="164"/>
          <ac:picMkLst>
            <pc:docMk/>
            <pc:sldMk cId="4141808757" sldId="284"/>
            <ac:picMk id="3" creationId="{2CA616B3-79AF-04A9-12B3-EC8CB676CD9E}"/>
          </ac:picMkLst>
        </pc:picChg>
      </pc:sldChg>
      <pc:sldChg chg="addSp delSp modSp mod">
        <pc:chgData name="j n" userId="e36fe2059b309968" providerId="LiveId" clId="{513A9832-720E-4585-8503-FC2DC0090BAD}" dt="2022-11-13T11:53:24.768" v="170" actId="164"/>
        <pc:sldMkLst>
          <pc:docMk/>
          <pc:sldMk cId="2211705868" sldId="285"/>
        </pc:sldMkLst>
        <pc:spChg chg="add mod">
          <ac:chgData name="j n" userId="e36fe2059b309968" providerId="LiveId" clId="{513A9832-720E-4585-8503-FC2DC0090BAD}" dt="2022-11-13T11:53:24.768" v="170" actId="164"/>
          <ac:spMkLst>
            <pc:docMk/>
            <pc:sldMk cId="2211705868" sldId="285"/>
            <ac:spMk id="4" creationId="{517D10E2-C1D2-18E5-83E1-1665655F384F}"/>
          </ac:spMkLst>
        </pc:spChg>
        <pc:spChg chg="add del">
          <ac:chgData name="j n" userId="e36fe2059b309968" providerId="LiveId" clId="{513A9832-720E-4585-8503-FC2DC0090BAD}" dt="2022-11-13T11:53:06.570" v="165"/>
          <ac:spMkLst>
            <pc:docMk/>
            <pc:sldMk cId="2211705868" sldId="285"/>
            <ac:spMk id="5" creationId="{07459641-85ED-26D1-85CB-ECDB84472DF8}"/>
          </ac:spMkLst>
        </pc:spChg>
        <pc:grpChg chg="add mod">
          <ac:chgData name="j n" userId="e36fe2059b309968" providerId="LiveId" clId="{513A9832-720E-4585-8503-FC2DC0090BAD}" dt="2022-11-13T11:53:24.768" v="170" actId="164"/>
          <ac:grpSpMkLst>
            <pc:docMk/>
            <pc:sldMk cId="2211705868" sldId="285"/>
            <ac:grpSpMk id="6" creationId="{DFFA308C-8395-C297-593B-CCF54B0CB17F}"/>
          </ac:grpSpMkLst>
        </pc:grpChg>
        <pc:picChg chg="add mod">
          <ac:chgData name="j n" userId="e36fe2059b309968" providerId="LiveId" clId="{513A9832-720E-4585-8503-FC2DC0090BAD}" dt="2022-11-13T11:53:24.768" v="170" actId="164"/>
          <ac:picMkLst>
            <pc:docMk/>
            <pc:sldMk cId="2211705868" sldId="285"/>
            <ac:picMk id="3" creationId="{33FF741C-F11B-AFEC-27B4-D1BD524B93F5}"/>
          </ac:picMkLst>
        </pc:picChg>
      </pc:sldChg>
      <pc:sldChg chg="addSp modSp add mod">
        <pc:chgData name="j n" userId="e36fe2059b309968" providerId="LiveId" clId="{513A9832-720E-4585-8503-FC2DC0090BAD}" dt="2022-11-13T12:05:27.315" v="192" actId="1076"/>
        <pc:sldMkLst>
          <pc:docMk/>
          <pc:sldMk cId="2584970622" sldId="286"/>
        </pc:sldMkLst>
        <pc:spChg chg="add mod">
          <ac:chgData name="j n" userId="e36fe2059b309968" providerId="LiveId" clId="{513A9832-720E-4585-8503-FC2DC0090BAD}" dt="2022-11-13T12:05:17.646" v="191" actId="164"/>
          <ac:spMkLst>
            <pc:docMk/>
            <pc:sldMk cId="2584970622" sldId="286"/>
            <ac:spMk id="5" creationId="{93A56592-B8D5-A5FC-56A1-464E8B51B8A3}"/>
          </ac:spMkLst>
        </pc:spChg>
        <pc:grpChg chg="add mod">
          <ac:chgData name="j n" userId="e36fe2059b309968" providerId="LiveId" clId="{513A9832-720E-4585-8503-FC2DC0090BAD}" dt="2022-11-13T12:05:27.315" v="192" actId="1076"/>
          <ac:grpSpMkLst>
            <pc:docMk/>
            <pc:sldMk cId="2584970622" sldId="286"/>
            <ac:grpSpMk id="6" creationId="{25C3D26A-2770-738F-0D04-5B5747269B34}"/>
          </ac:grpSpMkLst>
        </pc:grpChg>
        <pc:picChg chg="add mod">
          <ac:chgData name="j n" userId="e36fe2059b309968" providerId="LiveId" clId="{513A9832-720E-4585-8503-FC2DC0090BAD}" dt="2022-11-13T12:05:17.646" v="191" actId="164"/>
          <ac:picMkLst>
            <pc:docMk/>
            <pc:sldMk cId="2584970622" sldId="286"/>
            <ac:picMk id="3" creationId="{9D22E775-B7BF-07DD-222E-A1A99930F3C9}"/>
          </ac:picMkLst>
        </pc:picChg>
      </pc:sldChg>
      <pc:sldChg chg="addSp modSp add mod">
        <pc:chgData name="j n" userId="e36fe2059b309968" providerId="LiveId" clId="{513A9832-720E-4585-8503-FC2DC0090BAD}" dt="2022-11-13T12:28:30.922" v="316" actId="1076"/>
        <pc:sldMkLst>
          <pc:docMk/>
          <pc:sldMk cId="2637876333" sldId="287"/>
        </pc:sldMkLst>
        <pc:spChg chg="add mod">
          <ac:chgData name="j n" userId="e36fe2059b309968" providerId="LiveId" clId="{513A9832-720E-4585-8503-FC2DC0090BAD}" dt="2022-11-13T12:07:42.867" v="205" actId="164"/>
          <ac:spMkLst>
            <pc:docMk/>
            <pc:sldMk cId="2637876333" sldId="287"/>
            <ac:spMk id="4" creationId="{CC842A93-BDB9-6106-44A4-527712F06599}"/>
          </ac:spMkLst>
        </pc:spChg>
        <pc:grpChg chg="add mod">
          <ac:chgData name="j n" userId="e36fe2059b309968" providerId="LiveId" clId="{513A9832-720E-4585-8503-FC2DC0090BAD}" dt="2022-11-13T12:28:30.922" v="316" actId="1076"/>
          <ac:grpSpMkLst>
            <pc:docMk/>
            <pc:sldMk cId="2637876333" sldId="287"/>
            <ac:grpSpMk id="5" creationId="{DB2DFA53-55D4-EB6E-6C7B-699D1925311E}"/>
          </ac:grpSpMkLst>
        </pc:grpChg>
        <pc:picChg chg="add mod">
          <ac:chgData name="j n" userId="e36fe2059b309968" providerId="LiveId" clId="{513A9832-720E-4585-8503-FC2DC0090BAD}" dt="2022-11-13T12:07:42.867" v="205" actId="164"/>
          <ac:picMkLst>
            <pc:docMk/>
            <pc:sldMk cId="2637876333" sldId="287"/>
            <ac:picMk id="3" creationId="{18623F7E-2A5F-0D8C-692C-2D0BE97A0C9F}"/>
          </ac:picMkLst>
        </pc:picChg>
      </pc:sldChg>
      <pc:sldChg chg="addSp delSp modSp add mod">
        <pc:chgData name="j n" userId="e36fe2059b309968" providerId="LiveId" clId="{513A9832-720E-4585-8503-FC2DC0090BAD}" dt="2022-11-13T12:08:40.742" v="224" actId="164"/>
        <pc:sldMkLst>
          <pc:docMk/>
          <pc:sldMk cId="4282957059" sldId="288"/>
        </pc:sldMkLst>
        <pc:spChg chg="add mod">
          <ac:chgData name="j n" userId="e36fe2059b309968" providerId="LiveId" clId="{513A9832-720E-4585-8503-FC2DC0090BAD}" dt="2022-11-13T12:08:40.742" v="224" actId="164"/>
          <ac:spMkLst>
            <pc:docMk/>
            <pc:sldMk cId="4282957059" sldId="288"/>
            <ac:spMk id="4" creationId="{5F397C5E-C8C0-56C9-5ED0-4F078441B75E}"/>
          </ac:spMkLst>
        </pc:spChg>
        <pc:spChg chg="add del">
          <ac:chgData name="j n" userId="e36fe2059b309968" providerId="LiveId" clId="{513A9832-720E-4585-8503-FC2DC0090BAD}" dt="2022-11-13T12:08:05.693" v="209"/>
          <ac:spMkLst>
            <pc:docMk/>
            <pc:sldMk cId="4282957059" sldId="288"/>
            <ac:spMk id="5" creationId="{E15B85BE-A088-898E-DC81-30BC75E3C585}"/>
          </ac:spMkLst>
        </pc:spChg>
        <pc:grpChg chg="add mod">
          <ac:chgData name="j n" userId="e36fe2059b309968" providerId="LiveId" clId="{513A9832-720E-4585-8503-FC2DC0090BAD}" dt="2022-11-13T12:08:40.742" v="224" actId="164"/>
          <ac:grpSpMkLst>
            <pc:docMk/>
            <pc:sldMk cId="4282957059" sldId="288"/>
            <ac:grpSpMk id="6" creationId="{5003BD89-A53B-7DC6-043C-FCD9D5CDEE87}"/>
          </ac:grpSpMkLst>
        </pc:grpChg>
        <pc:picChg chg="add mod">
          <ac:chgData name="j n" userId="e36fe2059b309968" providerId="LiveId" clId="{513A9832-720E-4585-8503-FC2DC0090BAD}" dt="2022-11-13T12:08:40.742" v="224" actId="164"/>
          <ac:picMkLst>
            <pc:docMk/>
            <pc:sldMk cId="4282957059" sldId="288"/>
            <ac:picMk id="3" creationId="{E69B3849-6EEF-CC6B-2DB6-3B827156AE1F}"/>
          </ac:picMkLst>
        </pc:picChg>
      </pc:sldChg>
      <pc:sldChg chg="addSp modSp add mod">
        <pc:chgData name="j n" userId="e36fe2059b309968" providerId="LiveId" clId="{513A9832-720E-4585-8503-FC2DC0090BAD}" dt="2022-11-13T13:05:06.270" v="496" actId="1076"/>
        <pc:sldMkLst>
          <pc:docMk/>
          <pc:sldMk cId="418308367" sldId="289"/>
        </pc:sldMkLst>
        <pc:spChg chg="add mod">
          <ac:chgData name="j n" userId="e36fe2059b309968" providerId="LiveId" clId="{513A9832-720E-4585-8503-FC2DC0090BAD}" dt="2022-11-13T12:10:20.291" v="240" actId="164"/>
          <ac:spMkLst>
            <pc:docMk/>
            <pc:sldMk cId="418308367" sldId="289"/>
            <ac:spMk id="6" creationId="{06B65E70-1913-2EAA-0858-36F858F1F488}"/>
          </ac:spMkLst>
        </pc:spChg>
        <pc:spChg chg="add mod">
          <ac:chgData name="j n" userId="e36fe2059b309968" providerId="LiveId" clId="{513A9832-720E-4585-8503-FC2DC0090BAD}" dt="2022-11-13T13:05:06.270" v="496" actId="1076"/>
          <ac:spMkLst>
            <pc:docMk/>
            <pc:sldMk cId="418308367" sldId="289"/>
            <ac:spMk id="8" creationId="{AC5C2835-C3D8-D35E-BBE7-F406BA2FFAB8}"/>
          </ac:spMkLst>
        </pc:spChg>
        <pc:grpChg chg="add mod">
          <ac:chgData name="j n" userId="e36fe2059b309968" providerId="LiveId" clId="{513A9832-720E-4585-8503-FC2DC0090BAD}" dt="2022-11-13T12:10:20.291" v="240" actId="164"/>
          <ac:grpSpMkLst>
            <pc:docMk/>
            <pc:sldMk cId="418308367" sldId="289"/>
            <ac:grpSpMk id="7" creationId="{BE149F1D-B3E2-CEAF-415B-3B4093E116C8}"/>
          </ac:grpSpMkLst>
        </pc:grpChg>
        <pc:picChg chg="add mod">
          <ac:chgData name="j n" userId="e36fe2059b309968" providerId="LiveId" clId="{513A9832-720E-4585-8503-FC2DC0090BAD}" dt="2022-11-13T12:10:20.291" v="240" actId="164"/>
          <ac:picMkLst>
            <pc:docMk/>
            <pc:sldMk cId="418308367" sldId="289"/>
            <ac:picMk id="3" creationId="{B1A28E00-08F9-81DA-1175-12A2653C0F24}"/>
          </ac:picMkLst>
        </pc:picChg>
        <pc:picChg chg="add mod">
          <ac:chgData name="j n" userId="e36fe2059b309968" providerId="LiveId" clId="{513A9832-720E-4585-8503-FC2DC0090BAD}" dt="2022-11-13T11:35:58.104" v="64" actId="1076"/>
          <ac:picMkLst>
            <pc:docMk/>
            <pc:sldMk cId="418308367" sldId="289"/>
            <ac:picMk id="5" creationId="{01F38A19-673C-1BB5-7344-A55234C1478F}"/>
          </ac:picMkLst>
        </pc:picChg>
      </pc:sldChg>
      <pc:sldChg chg="addSp modSp add mod">
        <pc:chgData name="j n" userId="e36fe2059b309968" providerId="LiveId" clId="{513A9832-720E-4585-8503-FC2DC0090BAD}" dt="2022-11-13T12:12:51.516" v="257" actId="108"/>
        <pc:sldMkLst>
          <pc:docMk/>
          <pc:sldMk cId="465286491" sldId="290"/>
        </pc:sldMkLst>
        <pc:spChg chg="add mod">
          <ac:chgData name="j n" userId="e36fe2059b309968" providerId="LiveId" clId="{513A9832-720E-4585-8503-FC2DC0090BAD}" dt="2022-11-13T12:12:51.516" v="257" actId="108"/>
          <ac:spMkLst>
            <pc:docMk/>
            <pc:sldMk cId="465286491" sldId="290"/>
            <ac:spMk id="4" creationId="{18B7CAE2-40E3-4C86-C76F-605548C5B486}"/>
          </ac:spMkLst>
        </pc:spChg>
        <pc:grpChg chg="add mod">
          <ac:chgData name="j n" userId="e36fe2059b309968" providerId="LiveId" clId="{513A9832-720E-4585-8503-FC2DC0090BAD}" dt="2022-11-13T12:11:44.425" v="250" actId="1076"/>
          <ac:grpSpMkLst>
            <pc:docMk/>
            <pc:sldMk cId="465286491" sldId="290"/>
            <ac:grpSpMk id="5" creationId="{AC57DD46-581E-A8FE-C67B-EEB3419218AD}"/>
          </ac:grpSpMkLst>
        </pc:grpChg>
        <pc:picChg chg="add mod">
          <ac:chgData name="j n" userId="e36fe2059b309968" providerId="LiveId" clId="{513A9832-720E-4585-8503-FC2DC0090BAD}" dt="2022-11-13T12:11:34.733" v="248" actId="164"/>
          <ac:picMkLst>
            <pc:docMk/>
            <pc:sldMk cId="465286491" sldId="290"/>
            <ac:picMk id="3" creationId="{BDFE77F4-2FD6-B112-9285-89F3DDC0F2AE}"/>
          </ac:picMkLst>
        </pc:picChg>
      </pc:sldChg>
      <pc:sldChg chg="addSp delSp modSp add mod">
        <pc:chgData name="j n" userId="e36fe2059b309968" providerId="LiveId" clId="{513A9832-720E-4585-8503-FC2DC0090BAD}" dt="2022-11-13T12:14:25.359" v="281" actId="1035"/>
        <pc:sldMkLst>
          <pc:docMk/>
          <pc:sldMk cId="2501810720" sldId="291"/>
        </pc:sldMkLst>
        <pc:spChg chg="add mod">
          <ac:chgData name="j n" userId="e36fe2059b309968" providerId="LiveId" clId="{513A9832-720E-4585-8503-FC2DC0090BAD}" dt="2022-11-13T12:14:17.202" v="272" actId="164"/>
          <ac:spMkLst>
            <pc:docMk/>
            <pc:sldMk cId="2501810720" sldId="291"/>
            <ac:spMk id="5" creationId="{8F3B0ADD-31C2-376F-0ADA-47D87BA28795}"/>
          </ac:spMkLst>
        </pc:spChg>
        <pc:spChg chg="add del">
          <ac:chgData name="j n" userId="e36fe2059b309968" providerId="LiveId" clId="{513A9832-720E-4585-8503-FC2DC0090BAD}" dt="2022-11-13T12:13:17.968" v="260"/>
          <ac:spMkLst>
            <pc:docMk/>
            <pc:sldMk cId="2501810720" sldId="291"/>
            <ac:spMk id="6" creationId="{F0D76BE3-BFC2-295A-D77C-C58132E66E6D}"/>
          </ac:spMkLst>
        </pc:spChg>
        <pc:spChg chg="add del">
          <ac:chgData name="j n" userId="e36fe2059b309968" providerId="LiveId" clId="{513A9832-720E-4585-8503-FC2DC0090BAD}" dt="2022-11-13T12:13:22.383" v="262"/>
          <ac:spMkLst>
            <pc:docMk/>
            <pc:sldMk cId="2501810720" sldId="291"/>
            <ac:spMk id="7" creationId="{54D0B550-4247-2FB5-92E2-D1CAED970BDC}"/>
          </ac:spMkLst>
        </pc:spChg>
        <pc:grpChg chg="add mod">
          <ac:chgData name="j n" userId="e36fe2059b309968" providerId="LiveId" clId="{513A9832-720E-4585-8503-FC2DC0090BAD}" dt="2022-11-13T12:14:25.359" v="281" actId="1035"/>
          <ac:grpSpMkLst>
            <pc:docMk/>
            <pc:sldMk cId="2501810720" sldId="291"/>
            <ac:grpSpMk id="8" creationId="{CB752066-CC18-FC17-4026-38C19B415CAB}"/>
          </ac:grpSpMkLst>
        </pc:grpChg>
        <pc:picChg chg="add mod">
          <ac:chgData name="j n" userId="e36fe2059b309968" providerId="LiveId" clId="{513A9832-720E-4585-8503-FC2DC0090BAD}" dt="2022-11-13T12:14:17.202" v="272" actId="164"/>
          <ac:picMkLst>
            <pc:docMk/>
            <pc:sldMk cId="2501810720" sldId="291"/>
            <ac:picMk id="3" creationId="{D5FAD770-0268-C08E-46A8-69EDE87C4A2E}"/>
          </ac:picMkLst>
        </pc:picChg>
      </pc:sldChg>
      <pc:sldChg chg="addSp delSp modSp add mod">
        <pc:chgData name="j n" userId="e36fe2059b309968" providerId="LiveId" clId="{513A9832-720E-4585-8503-FC2DC0090BAD}" dt="2022-11-13T12:55:37.225" v="439" actId="1076"/>
        <pc:sldMkLst>
          <pc:docMk/>
          <pc:sldMk cId="3927937441" sldId="292"/>
        </pc:sldMkLst>
        <pc:spChg chg="add mod">
          <ac:chgData name="j n" userId="e36fe2059b309968" providerId="LiveId" clId="{513A9832-720E-4585-8503-FC2DC0090BAD}" dt="2022-11-13T12:55:26.871" v="437" actId="404"/>
          <ac:spMkLst>
            <pc:docMk/>
            <pc:sldMk cId="3927937441" sldId="292"/>
            <ac:spMk id="4" creationId="{5158409D-D7AF-85AD-E042-50482EBD3825}"/>
          </ac:spMkLst>
        </pc:spChg>
        <pc:spChg chg="add del">
          <ac:chgData name="j n" userId="e36fe2059b309968" providerId="LiveId" clId="{513A9832-720E-4585-8503-FC2DC0090BAD}" dt="2022-11-13T12:15:02.862" v="284"/>
          <ac:spMkLst>
            <pc:docMk/>
            <pc:sldMk cId="3927937441" sldId="292"/>
            <ac:spMk id="5" creationId="{63AA302D-8A99-0651-F8C8-8B638EBC5FDD}"/>
          </ac:spMkLst>
        </pc:spChg>
        <pc:grpChg chg="add mod">
          <ac:chgData name="j n" userId="e36fe2059b309968" providerId="LiveId" clId="{513A9832-720E-4585-8503-FC2DC0090BAD}" dt="2022-11-13T12:55:37.225" v="439" actId="1076"/>
          <ac:grpSpMkLst>
            <pc:docMk/>
            <pc:sldMk cId="3927937441" sldId="292"/>
            <ac:grpSpMk id="6" creationId="{59FA560B-6CA9-6D5F-0DE0-B75F3FE92AA3}"/>
          </ac:grpSpMkLst>
        </pc:grpChg>
        <pc:picChg chg="add mod">
          <ac:chgData name="j n" userId="e36fe2059b309968" providerId="LiveId" clId="{513A9832-720E-4585-8503-FC2DC0090BAD}" dt="2022-11-13T12:55:32.889" v="438" actId="14100"/>
          <ac:picMkLst>
            <pc:docMk/>
            <pc:sldMk cId="3927937441" sldId="292"/>
            <ac:picMk id="3" creationId="{4635826D-5EEE-B80A-8910-C765F060C62E}"/>
          </ac:picMkLst>
        </pc:picChg>
      </pc:sldChg>
      <pc:sldChg chg="addSp delSp modSp add mod">
        <pc:chgData name="j n" userId="e36fe2059b309968" providerId="LiveId" clId="{513A9832-720E-4585-8503-FC2DC0090BAD}" dt="2022-11-13T12:55:53.990" v="441" actId="14100"/>
        <pc:sldMkLst>
          <pc:docMk/>
          <pc:sldMk cId="3388327383" sldId="293"/>
        </pc:sldMkLst>
        <pc:spChg chg="add mod">
          <ac:chgData name="j n" userId="e36fe2059b309968" providerId="LiveId" clId="{513A9832-720E-4585-8503-FC2DC0090BAD}" dt="2022-11-13T12:54:55.422" v="435" actId="164"/>
          <ac:spMkLst>
            <pc:docMk/>
            <pc:sldMk cId="3388327383" sldId="293"/>
            <ac:spMk id="4" creationId="{26A052BD-BC60-9DC0-26E7-0935792D2E23}"/>
          </ac:spMkLst>
        </pc:spChg>
        <pc:spChg chg="add del">
          <ac:chgData name="j n" userId="e36fe2059b309968" providerId="LiveId" clId="{513A9832-720E-4585-8503-FC2DC0090BAD}" dt="2022-11-13T12:54:14.854" v="412"/>
          <ac:spMkLst>
            <pc:docMk/>
            <pc:sldMk cId="3388327383" sldId="293"/>
            <ac:spMk id="5" creationId="{A8833A04-CFCD-A9D6-655F-19A6D529E389}"/>
          </ac:spMkLst>
        </pc:spChg>
        <pc:grpChg chg="add mod">
          <ac:chgData name="j n" userId="e36fe2059b309968" providerId="LiveId" clId="{513A9832-720E-4585-8503-FC2DC0090BAD}" dt="2022-11-13T12:55:53.990" v="441" actId="14100"/>
          <ac:grpSpMkLst>
            <pc:docMk/>
            <pc:sldMk cId="3388327383" sldId="293"/>
            <ac:grpSpMk id="6" creationId="{58C9BFF2-CF04-39C2-1717-F575767FEA3D}"/>
          </ac:grpSpMkLst>
        </pc:grpChg>
        <pc:picChg chg="add mod">
          <ac:chgData name="j n" userId="e36fe2059b309968" providerId="LiveId" clId="{513A9832-720E-4585-8503-FC2DC0090BAD}" dt="2022-11-13T12:54:55.422" v="435" actId="164"/>
          <ac:picMkLst>
            <pc:docMk/>
            <pc:sldMk cId="3388327383" sldId="293"/>
            <ac:picMk id="3" creationId="{ECE01F00-0666-D21A-799F-04327DC80555}"/>
          </ac:picMkLst>
        </pc:picChg>
      </pc:sldChg>
      <pc:sldChg chg="addSp modSp add mod">
        <pc:chgData name="j n" userId="e36fe2059b309968" providerId="LiveId" clId="{513A9832-720E-4585-8503-FC2DC0090BAD}" dt="2022-11-13T13:05:43.846" v="497"/>
        <pc:sldMkLst>
          <pc:docMk/>
          <pc:sldMk cId="213598984" sldId="294"/>
        </pc:sldMkLst>
        <pc:spChg chg="add mod">
          <ac:chgData name="j n" userId="e36fe2059b309968" providerId="LiveId" clId="{513A9832-720E-4585-8503-FC2DC0090BAD}" dt="2022-11-13T12:53:19.218" v="408" actId="164"/>
          <ac:spMkLst>
            <pc:docMk/>
            <pc:sldMk cId="213598984" sldId="294"/>
            <ac:spMk id="4" creationId="{7F803B94-1E43-7C32-660B-D59B3D6DBFCB}"/>
          </ac:spMkLst>
        </pc:spChg>
        <pc:spChg chg="add mod">
          <ac:chgData name="j n" userId="e36fe2059b309968" providerId="LiveId" clId="{513A9832-720E-4585-8503-FC2DC0090BAD}" dt="2022-11-13T13:05:43.846" v="497"/>
          <ac:spMkLst>
            <pc:docMk/>
            <pc:sldMk cId="213598984" sldId="294"/>
            <ac:spMk id="6" creationId="{7FB6E11E-F41C-D537-81A6-80BC87CAFB14}"/>
          </ac:spMkLst>
        </pc:spChg>
        <pc:grpChg chg="add mod">
          <ac:chgData name="j n" userId="e36fe2059b309968" providerId="LiveId" clId="{513A9832-720E-4585-8503-FC2DC0090BAD}" dt="2022-11-13T12:53:22.897" v="409" actId="1076"/>
          <ac:grpSpMkLst>
            <pc:docMk/>
            <pc:sldMk cId="213598984" sldId="294"/>
            <ac:grpSpMk id="5" creationId="{60C34770-7B2B-C31B-17AA-36DF0E59CB0B}"/>
          </ac:grpSpMkLst>
        </pc:grpChg>
        <pc:picChg chg="add mod">
          <ac:chgData name="j n" userId="e36fe2059b309968" providerId="LiveId" clId="{513A9832-720E-4585-8503-FC2DC0090BAD}" dt="2022-11-13T12:53:19.218" v="408" actId="164"/>
          <ac:picMkLst>
            <pc:docMk/>
            <pc:sldMk cId="213598984" sldId="294"/>
            <ac:picMk id="3" creationId="{4BDD3AFF-009D-A5A2-E6D4-35DC021364D0}"/>
          </ac:picMkLst>
        </pc:picChg>
      </pc:sldChg>
      <pc:sldChg chg="addSp modSp add mod">
        <pc:chgData name="j n" userId="e36fe2059b309968" providerId="LiveId" clId="{513A9832-720E-4585-8503-FC2DC0090BAD}" dt="2022-11-13T13:05:59.759" v="498"/>
        <pc:sldMkLst>
          <pc:docMk/>
          <pc:sldMk cId="2069008575" sldId="295"/>
        </pc:sldMkLst>
        <pc:spChg chg="add mod">
          <ac:chgData name="j n" userId="e36fe2059b309968" providerId="LiveId" clId="{513A9832-720E-4585-8503-FC2DC0090BAD}" dt="2022-11-13T12:51:40.393" v="395" actId="164"/>
          <ac:spMkLst>
            <pc:docMk/>
            <pc:sldMk cId="2069008575" sldId="295"/>
            <ac:spMk id="4" creationId="{DCBD1B6F-D414-751F-E364-ABE1AA44C67D}"/>
          </ac:spMkLst>
        </pc:spChg>
        <pc:spChg chg="add mod">
          <ac:chgData name="j n" userId="e36fe2059b309968" providerId="LiveId" clId="{513A9832-720E-4585-8503-FC2DC0090BAD}" dt="2022-11-13T13:05:59.759" v="498"/>
          <ac:spMkLst>
            <pc:docMk/>
            <pc:sldMk cId="2069008575" sldId="295"/>
            <ac:spMk id="6" creationId="{FB777688-1599-4765-BDE0-49809642EDB4}"/>
          </ac:spMkLst>
        </pc:spChg>
        <pc:grpChg chg="add mod">
          <ac:chgData name="j n" userId="e36fe2059b309968" providerId="LiveId" clId="{513A9832-720E-4585-8503-FC2DC0090BAD}" dt="2022-11-13T12:51:45.411" v="396" actId="1076"/>
          <ac:grpSpMkLst>
            <pc:docMk/>
            <pc:sldMk cId="2069008575" sldId="295"/>
            <ac:grpSpMk id="5" creationId="{77EFDAD3-C2A2-27E4-B6B5-4A13C8F05C39}"/>
          </ac:grpSpMkLst>
        </pc:grpChg>
        <pc:picChg chg="add mod">
          <ac:chgData name="j n" userId="e36fe2059b309968" providerId="LiveId" clId="{513A9832-720E-4585-8503-FC2DC0090BAD}" dt="2022-11-13T12:51:40.393" v="395" actId="164"/>
          <ac:picMkLst>
            <pc:docMk/>
            <pc:sldMk cId="2069008575" sldId="295"/>
            <ac:picMk id="3" creationId="{5D07C505-CA0A-B5B4-A050-5F9B1F0DD7F5}"/>
          </ac:picMkLst>
        </pc:picChg>
      </pc:sldChg>
      <pc:sldChg chg="addSp modSp add mod">
        <pc:chgData name="j n" userId="e36fe2059b309968" providerId="LiveId" clId="{513A9832-720E-4585-8503-FC2DC0090BAD}" dt="2022-11-13T12:49:40.759" v="379" actId="1076"/>
        <pc:sldMkLst>
          <pc:docMk/>
          <pc:sldMk cId="3307335719" sldId="296"/>
        </pc:sldMkLst>
        <pc:spChg chg="add mod">
          <ac:chgData name="j n" userId="e36fe2059b309968" providerId="LiveId" clId="{513A9832-720E-4585-8503-FC2DC0090BAD}" dt="2022-11-13T12:49:36.712" v="378" actId="164"/>
          <ac:spMkLst>
            <pc:docMk/>
            <pc:sldMk cId="3307335719" sldId="296"/>
            <ac:spMk id="4" creationId="{3BD1D896-AC5A-BCB3-AF4D-3FD607342F97}"/>
          </ac:spMkLst>
        </pc:spChg>
        <pc:grpChg chg="add mod">
          <ac:chgData name="j n" userId="e36fe2059b309968" providerId="LiveId" clId="{513A9832-720E-4585-8503-FC2DC0090BAD}" dt="2022-11-13T12:49:40.759" v="379" actId="1076"/>
          <ac:grpSpMkLst>
            <pc:docMk/>
            <pc:sldMk cId="3307335719" sldId="296"/>
            <ac:grpSpMk id="5" creationId="{629F8014-6497-A1B7-EACA-36540DB81812}"/>
          </ac:grpSpMkLst>
        </pc:grpChg>
        <pc:picChg chg="add mod">
          <ac:chgData name="j n" userId="e36fe2059b309968" providerId="LiveId" clId="{513A9832-720E-4585-8503-FC2DC0090BAD}" dt="2022-11-13T12:49:36.712" v="378" actId="164"/>
          <ac:picMkLst>
            <pc:docMk/>
            <pc:sldMk cId="3307335719" sldId="296"/>
            <ac:picMk id="3" creationId="{78E60B51-C36A-2768-357E-80C33A125DEC}"/>
          </ac:picMkLst>
        </pc:picChg>
      </pc:sldChg>
      <pc:sldChg chg="addSp modSp add mod">
        <pc:chgData name="j n" userId="e36fe2059b309968" providerId="LiveId" clId="{513A9832-720E-4585-8503-FC2DC0090BAD}" dt="2022-11-13T13:07:01.870" v="499"/>
        <pc:sldMkLst>
          <pc:docMk/>
          <pc:sldMk cId="3528178141" sldId="297"/>
        </pc:sldMkLst>
        <pc:spChg chg="add mod">
          <ac:chgData name="j n" userId="e36fe2059b309968" providerId="LiveId" clId="{513A9832-720E-4585-8503-FC2DC0090BAD}" dt="2022-11-13T12:48:30.431" v="370" actId="164"/>
          <ac:spMkLst>
            <pc:docMk/>
            <pc:sldMk cId="3528178141" sldId="297"/>
            <ac:spMk id="4" creationId="{C77EB437-DFB8-E43D-288E-3F9026711D1C}"/>
          </ac:spMkLst>
        </pc:spChg>
        <pc:spChg chg="add mod">
          <ac:chgData name="j n" userId="e36fe2059b309968" providerId="LiveId" clId="{513A9832-720E-4585-8503-FC2DC0090BAD}" dt="2022-11-13T13:07:01.870" v="499"/>
          <ac:spMkLst>
            <pc:docMk/>
            <pc:sldMk cId="3528178141" sldId="297"/>
            <ac:spMk id="6" creationId="{70161C92-E533-C762-1729-5AB39A44EF0C}"/>
          </ac:spMkLst>
        </pc:spChg>
        <pc:grpChg chg="add mod">
          <ac:chgData name="j n" userId="e36fe2059b309968" providerId="LiveId" clId="{513A9832-720E-4585-8503-FC2DC0090BAD}" dt="2022-11-13T12:48:34.731" v="371" actId="1076"/>
          <ac:grpSpMkLst>
            <pc:docMk/>
            <pc:sldMk cId="3528178141" sldId="297"/>
            <ac:grpSpMk id="5" creationId="{067E68F6-74C2-FB01-CBD5-A89AD5900BD8}"/>
          </ac:grpSpMkLst>
        </pc:grpChg>
        <pc:picChg chg="add mod">
          <ac:chgData name="j n" userId="e36fe2059b309968" providerId="LiveId" clId="{513A9832-720E-4585-8503-FC2DC0090BAD}" dt="2022-11-13T12:48:30.431" v="370" actId="164"/>
          <ac:picMkLst>
            <pc:docMk/>
            <pc:sldMk cId="3528178141" sldId="297"/>
            <ac:picMk id="3" creationId="{692B7EB5-54E1-7FD1-C470-829E4CD1F24C}"/>
          </ac:picMkLst>
        </pc:picChg>
      </pc:sldChg>
      <pc:sldChg chg="addSp delSp modSp add mod">
        <pc:chgData name="j n" userId="e36fe2059b309968" providerId="LiveId" clId="{513A9832-720E-4585-8503-FC2DC0090BAD}" dt="2022-11-13T13:07:19.770" v="500"/>
        <pc:sldMkLst>
          <pc:docMk/>
          <pc:sldMk cId="1387411351" sldId="298"/>
        </pc:sldMkLst>
        <pc:spChg chg="add del">
          <ac:chgData name="j n" userId="e36fe2059b309968" providerId="LiveId" clId="{513A9832-720E-4585-8503-FC2DC0090BAD}" dt="2022-11-13T12:37:49.653" v="330"/>
          <ac:spMkLst>
            <pc:docMk/>
            <pc:sldMk cId="1387411351" sldId="298"/>
            <ac:spMk id="4" creationId="{4F49D823-D946-9541-FE1F-35952DEE4F1D}"/>
          </ac:spMkLst>
        </pc:spChg>
        <pc:spChg chg="add mod">
          <ac:chgData name="j n" userId="e36fe2059b309968" providerId="LiveId" clId="{513A9832-720E-4585-8503-FC2DC0090BAD}" dt="2022-11-13T12:45:11.794" v="344" actId="164"/>
          <ac:spMkLst>
            <pc:docMk/>
            <pc:sldMk cId="1387411351" sldId="298"/>
            <ac:spMk id="6" creationId="{C5E4AA3C-59C1-81EE-B657-266CDFF3E33B}"/>
          </ac:spMkLst>
        </pc:spChg>
        <pc:spChg chg="add mod">
          <ac:chgData name="j n" userId="e36fe2059b309968" providerId="LiveId" clId="{513A9832-720E-4585-8503-FC2DC0090BAD}" dt="2022-11-13T13:07:19.770" v="500"/>
          <ac:spMkLst>
            <pc:docMk/>
            <pc:sldMk cId="1387411351" sldId="298"/>
            <ac:spMk id="8" creationId="{EAFE198A-412F-E290-C94B-91D317EFA797}"/>
          </ac:spMkLst>
        </pc:spChg>
        <pc:grpChg chg="add mod">
          <ac:chgData name="j n" userId="e36fe2059b309968" providerId="LiveId" clId="{513A9832-720E-4585-8503-FC2DC0090BAD}" dt="2022-11-13T12:45:15.642" v="345" actId="1076"/>
          <ac:grpSpMkLst>
            <pc:docMk/>
            <pc:sldMk cId="1387411351" sldId="298"/>
            <ac:grpSpMk id="7" creationId="{AFE7025B-C2A3-D42B-5008-4C865B1ECB24}"/>
          </ac:grpSpMkLst>
        </pc:grpChg>
        <pc:graphicFrameChg chg="add del mod">
          <ac:chgData name="j n" userId="e36fe2059b309968" providerId="LiveId" clId="{513A9832-720E-4585-8503-FC2DC0090BAD}" dt="2022-11-13T12:37:49.653" v="330"/>
          <ac:graphicFrameMkLst>
            <pc:docMk/>
            <pc:sldMk cId="1387411351" sldId="298"/>
            <ac:graphicFrameMk id="5" creationId="{BC98F985-704A-6DFB-2460-978B7F24EAB5}"/>
          </ac:graphicFrameMkLst>
        </pc:graphicFrameChg>
        <pc:picChg chg="add mod">
          <ac:chgData name="j n" userId="e36fe2059b309968" providerId="LiveId" clId="{513A9832-720E-4585-8503-FC2DC0090BAD}" dt="2022-11-13T12:45:11.794" v="344" actId="164"/>
          <ac:picMkLst>
            <pc:docMk/>
            <pc:sldMk cId="1387411351" sldId="298"/>
            <ac:picMk id="3" creationId="{C27572B5-E4B3-606B-08F5-94D7E6E356EF}"/>
          </ac:picMkLst>
        </pc:picChg>
      </pc:sldChg>
      <pc:sldChg chg="addSp delSp modSp add mod">
        <pc:chgData name="j n" userId="e36fe2059b309968" providerId="LiveId" clId="{513A9832-720E-4585-8503-FC2DC0090BAD}" dt="2022-11-13T12:58:49.562" v="466" actId="1076"/>
        <pc:sldMkLst>
          <pc:docMk/>
          <pc:sldMk cId="3431469408" sldId="299"/>
        </pc:sldMkLst>
        <pc:spChg chg="add mod">
          <ac:chgData name="j n" userId="e36fe2059b309968" providerId="LiveId" clId="{513A9832-720E-4585-8503-FC2DC0090BAD}" dt="2022-11-13T12:58:42.469" v="465" actId="1076"/>
          <ac:spMkLst>
            <pc:docMk/>
            <pc:sldMk cId="3431469408" sldId="299"/>
            <ac:spMk id="4" creationId="{99F15562-7C11-3751-45FB-B16DBEBB0194}"/>
          </ac:spMkLst>
        </pc:spChg>
        <pc:spChg chg="add del">
          <ac:chgData name="j n" userId="e36fe2059b309968" providerId="LiveId" clId="{513A9832-720E-4585-8503-FC2DC0090BAD}" dt="2022-11-13T12:57:46.270" v="446"/>
          <ac:spMkLst>
            <pc:docMk/>
            <pc:sldMk cId="3431469408" sldId="299"/>
            <ac:spMk id="5" creationId="{E910F759-0A43-D055-0080-5C937581285E}"/>
          </ac:spMkLst>
        </pc:spChg>
        <pc:grpChg chg="add mod">
          <ac:chgData name="j n" userId="e36fe2059b309968" providerId="LiveId" clId="{513A9832-720E-4585-8503-FC2DC0090BAD}" dt="2022-11-13T12:58:49.562" v="466" actId="1076"/>
          <ac:grpSpMkLst>
            <pc:docMk/>
            <pc:sldMk cId="3431469408" sldId="299"/>
            <ac:grpSpMk id="6" creationId="{EBEA095D-6B77-03DA-13AE-E5710278B968}"/>
          </ac:grpSpMkLst>
        </pc:grpChg>
        <pc:picChg chg="add mod">
          <ac:chgData name="j n" userId="e36fe2059b309968" providerId="LiveId" clId="{513A9832-720E-4585-8503-FC2DC0090BAD}" dt="2022-11-13T12:58:38.240" v="463" actId="164"/>
          <ac:picMkLst>
            <pc:docMk/>
            <pc:sldMk cId="3431469408" sldId="299"/>
            <ac:picMk id="3" creationId="{A3D03313-8977-BD59-9BF0-3A842EFD9C49}"/>
          </ac:picMkLst>
        </pc:picChg>
      </pc:sldChg>
      <pc:sldChg chg="addSp delSp modSp add mod">
        <pc:chgData name="j n" userId="e36fe2059b309968" providerId="LiveId" clId="{513A9832-720E-4585-8503-FC2DC0090BAD}" dt="2022-11-13T12:59:54.011" v="484" actId="1076"/>
        <pc:sldMkLst>
          <pc:docMk/>
          <pc:sldMk cId="1487227427" sldId="300"/>
        </pc:sldMkLst>
        <pc:spChg chg="add mod">
          <ac:chgData name="j n" userId="e36fe2059b309968" providerId="LiveId" clId="{513A9832-720E-4585-8503-FC2DC0090BAD}" dt="2022-11-13T12:59:47.993" v="483" actId="164"/>
          <ac:spMkLst>
            <pc:docMk/>
            <pc:sldMk cId="1487227427" sldId="300"/>
            <ac:spMk id="4" creationId="{DD3D472A-CD8A-0EFD-7261-C1A469E39D8B}"/>
          </ac:spMkLst>
        </pc:spChg>
        <pc:spChg chg="add del">
          <ac:chgData name="j n" userId="e36fe2059b309968" providerId="LiveId" clId="{513A9832-720E-4585-8503-FC2DC0090BAD}" dt="2022-11-13T12:59:06.647" v="468"/>
          <ac:spMkLst>
            <pc:docMk/>
            <pc:sldMk cId="1487227427" sldId="300"/>
            <ac:spMk id="5" creationId="{EA1A3BEE-5171-16E4-6303-950D66DEFC82}"/>
          </ac:spMkLst>
        </pc:spChg>
        <pc:grpChg chg="add mod">
          <ac:chgData name="j n" userId="e36fe2059b309968" providerId="LiveId" clId="{513A9832-720E-4585-8503-FC2DC0090BAD}" dt="2022-11-13T12:59:54.011" v="484" actId="1076"/>
          <ac:grpSpMkLst>
            <pc:docMk/>
            <pc:sldMk cId="1487227427" sldId="300"/>
            <ac:grpSpMk id="6" creationId="{E77E1A4D-9545-F7F2-C498-4D5250A19F40}"/>
          </ac:grpSpMkLst>
        </pc:grpChg>
        <pc:picChg chg="add mod">
          <ac:chgData name="j n" userId="e36fe2059b309968" providerId="LiveId" clId="{513A9832-720E-4585-8503-FC2DC0090BAD}" dt="2022-11-13T12:59:47.993" v="483" actId="164"/>
          <ac:picMkLst>
            <pc:docMk/>
            <pc:sldMk cId="1487227427" sldId="300"/>
            <ac:picMk id="3" creationId="{8D2C86CD-9040-189C-6C46-B40B48614C24}"/>
          </ac:picMkLst>
        </pc:picChg>
      </pc:sldChg>
      <pc:sldChg chg="add">
        <pc:chgData name="j n" userId="e36fe2059b309968" providerId="LiveId" clId="{513A9832-720E-4585-8503-FC2DC0090BAD}" dt="2022-11-13T11:17:12.273" v="21"/>
        <pc:sldMkLst>
          <pc:docMk/>
          <pc:sldMk cId="272498265" sldId="301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564582548" sldId="302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3549276073" sldId="303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243362268" sldId="304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805032231" sldId="305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339608835" sldId="306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629016149" sldId="307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528629584" sldId="308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746513472" sldId="309"/>
        </pc:sldMkLst>
      </pc:sldChg>
    </pc:docChg>
  </pc:docChgLst>
  <pc:docChgLst>
    <pc:chgData name="j n" userId="e36fe2059b309968" providerId="LiveId" clId="{EFDD0C6F-28C2-48E8-A3F9-7C08C22A486C}"/>
    <pc:docChg chg="undo custSel modSld">
      <pc:chgData name="j n" userId="e36fe2059b309968" providerId="LiveId" clId="{EFDD0C6F-28C2-48E8-A3F9-7C08C22A486C}" dt="2022-11-13T23:37:33.988" v="23" actId="1076"/>
      <pc:docMkLst>
        <pc:docMk/>
      </pc:docMkLst>
      <pc:sldChg chg="modSp mod">
        <pc:chgData name="j n" userId="e36fe2059b309968" providerId="LiveId" clId="{EFDD0C6F-28C2-48E8-A3F9-7C08C22A486C}" dt="2022-11-13T23:36:22.525" v="7" actId="1076"/>
        <pc:sldMkLst>
          <pc:docMk/>
          <pc:sldMk cId="3066745360" sldId="276"/>
        </pc:sldMkLst>
        <pc:grpChg chg="mod">
          <ac:chgData name="j n" userId="e36fe2059b309968" providerId="LiveId" clId="{EFDD0C6F-28C2-48E8-A3F9-7C08C22A486C}" dt="2022-11-13T23:36:22.525" v="7" actId="1076"/>
          <ac:grpSpMkLst>
            <pc:docMk/>
            <pc:sldMk cId="3066745360" sldId="276"/>
            <ac:grpSpMk id="6" creationId="{F6774BD1-A9A8-1488-294B-804AA192EE4D}"/>
          </ac:grpSpMkLst>
        </pc:grpChg>
      </pc:sldChg>
      <pc:sldChg chg="modSp mod">
        <pc:chgData name="j n" userId="e36fe2059b309968" providerId="LiveId" clId="{EFDD0C6F-28C2-48E8-A3F9-7C08C22A486C}" dt="2022-11-13T23:35:49.339" v="0" actId="1076"/>
        <pc:sldMkLst>
          <pc:docMk/>
          <pc:sldMk cId="240901763" sldId="279"/>
        </pc:sldMkLst>
        <pc:grpChg chg="mod">
          <ac:chgData name="j n" userId="e36fe2059b309968" providerId="LiveId" clId="{EFDD0C6F-28C2-48E8-A3F9-7C08C22A486C}" dt="2022-11-13T23:35:49.339" v="0" actId="1076"/>
          <ac:grpSpMkLst>
            <pc:docMk/>
            <pc:sldMk cId="240901763" sldId="279"/>
            <ac:grpSpMk id="11" creationId="{E69D777E-678F-0B10-C796-07C9B81A3081}"/>
          </ac:grpSpMkLst>
        </pc:grpChg>
      </pc:sldChg>
      <pc:sldChg chg="modSp mod">
        <pc:chgData name="j n" userId="e36fe2059b309968" providerId="LiveId" clId="{EFDD0C6F-28C2-48E8-A3F9-7C08C22A486C}" dt="2022-11-13T23:35:54.284" v="1" actId="1076"/>
        <pc:sldMkLst>
          <pc:docMk/>
          <pc:sldMk cId="1985569788" sldId="280"/>
        </pc:sldMkLst>
        <pc:grpChg chg="mod">
          <ac:chgData name="j n" userId="e36fe2059b309968" providerId="LiveId" clId="{EFDD0C6F-28C2-48E8-A3F9-7C08C22A486C}" dt="2022-11-13T23:35:54.284" v="1" actId="1076"/>
          <ac:grpSpMkLst>
            <pc:docMk/>
            <pc:sldMk cId="1985569788" sldId="280"/>
            <ac:grpSpMk id="5" creationId="{45841A2A-ED15-7573-F774-5257A62492EE}"/>
          </ac:grpSpMkLst>
        </pc:grpChg>
      </pc:sldChg>
      <pc:sldChg chg="modSp mod">
        <pc:chgData name="j n" userId="e36fe2059b309968" providerId="LiveId" clId="{EFDD0C6F-28C2-48E8-A3F9-7C08C22A486C}" dt="2022-11-13T23:36:00.252" v="2" actId="1076"/>
        <pc:sldMkLst>
          <pc:docMk/>
          <pc:sldMk cId="4109367943" sldId="281"/>
        </pc:sldMkLst>
        <pc:grpChg chg="mod">
          <ac:chgData name="j n" userId="e36fe2059b309968" providerId="LiveId" clId="{EFDD0C6F-28C2-48E8-A3F9-7C08C22A486C}" dt="2022-11-13T23:36:00.252" v="2" actId="1076"/>
          <ac:grpSpMkLst>
            <pc:docMk/>
            <pc:sldMk cId="4109367943" sldId="281"/>
            <ac:grpSpMk id="8" creationId="{06805BCD-6507-C017-A2DD-BFA047A70D5E}"/>
          </ac:grpSpMkLst>
        </pc:grpChg>
      </pc:sldChg>
      <pc:sldChg chg="modSp mod">
        <pc:chgData name="j n" userId="e36fe2059b309968" providerId="LiveId" clId="{EFDD0C6F-28C2-48E8-A3F9-7C08C22A486C}" dt="2022-11-13T23:36:07.784" v="4" actId="1076"/>
        <pc:sldMkLst>
          <pc:docMk/>
          <pc:sldMk cId="225837580" sldId="282"/>
        </pc:sldMkLst>
        <pc:grpChg chg="mod">
          <ac:chgData name="j n" userId="e36fe2059b309968" providerId="LiveId" clId="{EFDD0C6F-28C2-48E8-A3F9-7C08C22A486C}" dt="2022-11-13T23:36:07.784" v="4" actId="1076"/>
          <ac:grpSpMkLst>
            <pc:docMk/>
            <pc:sldMk cId="225837580" sldId="282"/>
            <ac:grpSpMk id="5" creationId="{9F71F088-1D28-0C77-CC78-62EE674A94C2}"/>
          </ac:grpSpMkLst>
        </pc:grpChg>
      </pc:sldChg>
      <pc:sldChg chg="modSp mod">
        <pc:chgData name="j n" userId="e36fe2059b309968" providerId="LiveId" clId="{EFDD0C6F-28C2-48E8-A3F9-7C08C22A486C}" dt="2022-11-13T23:36:05.026" v="3" actId="1076"/>
        <pc:sldMkLst>
          <pc:docMk/>
          <pc:sldMk cId="3253443680" sldId="283"/>
        </pc:sldMkLst>
        <pc:grpChg chg="mod">
          <ac:chgData name="j n" userId="e36fe2059b309968" providerId="LiveId" clId="{EFDD0C6F-28C2-48E8-A3F9-7C08C22A486C}" dt="2022-11-13T23:36:05.026" v="3" actId="1076"/>
          <ac:grpSpMkLst>
            <pc:docMk/>
            <pc:sldMk cId="3253443680" sldId="283"/>
            <ac:grpSpMk id="5" creationId="{4F15C117-EFB4-CDF4-7232-6921CB4F6056}"/>
          </ac:grpSpMkLst>
        </pc:grpChg>
      </pc:sldChg>
      <pc:sldChg chg="modSp mod">
        <pc:chgData name="j n" userId="e36fe2059b309968" providerId="LiveId" clId="{EFDD0C6F-28C2-48E8-A3F9-7C08C22A486C}" dt="2022-11-13T23:36:11.090" v="5" actId="1076"/>
        <pc:sldMkLst>
          <pc:docMk/>
          <pc:sldMk cId="4141808757" sldId="284"/>
        </pc:sldMkLst>
        <pc:grpChg chg="mod">
          <ac:chgData name="j n" userId="e36fe2059b309968" providerId="LiveId" clId="{EFDD0C6F-28C2-48E8-A3F9-7C08C22A486C}" dt="2022-11-13T23:36:11.090" v="5" actId="1076"/>
          <ac:grpSpMkLst>
            <pc:docMk/>
            <pc:sldMk cId="4141808757" sldId="284"/>
            <ac:grpSpMk id="6" creationId="{48D56A53-D758-31B7-26A8-C0ADB96183A2}"/>
          </ac:grpSpMkLst>
        </pc:grpChg>
      </pc:sldChg>
      <pc:sldChg chg="modSp mod">
        <pc:chgData name="j n" userId="e36fe2059b309968" providerId="LiveId" clId="{EFDD0C6F-28C2-48E8-A3F9-7C08C22A486C}" dt="2022-11-13T23:36:17.478" v="6" actId="1076"/>
        <pc:sldMkLst>
          <pc:docMk/>
          <pc:sldMk cId="2211705868" sldId="285"/>
        </pc:sldMkLst>
        <pc:grpChg chg="mod">
          <ac:chgData name="j n" userId="e36fe2059b309968" providerId="LiveId" clId="{EFDD0C6F-28C2-48E8-A3F9-7C08C22A486C}" dt="2022-11-13T23:36:17.478" v="6" actId="1076"/>
          <ac:grpSpMkLst>
            <pc:docMk/>
            <pc:sldMk cId="2211705868" sldId="285"/>
            <ac:grpSpMk id="6" creationId="{DFFA308C-8395-C297-593B-CCF54B0CB17F}"/>
          </ac:grpSpMkLst>
        </pc:grpChg>
      </pc:sldChg>
      <pc:sldChg chg="modSp mod">
        <pc:chgData name="j n" userId="e36fe2059b309968" providerId="LiveId" clId="{EFDD0C6F-28C2-48E8-A3F9-7C08C22A486C}" dt="2022-11-13T23:36:27.509" v="8" actId="1076"/>
        <pc:sldMkLst>
          <pc:docMk/>
          <pc:sldMk cId="2584970622" sldId="286"/>
        </pc:sldMkLst>
        <pc:grpChg chg="mod">
          <ac:chgData name="j n" userId="e36fe2059b309968" providerId="LiveId" clId="{EFDD0C6F-28C2-48E8-A3F9-7C08C22A486C}" dt="2022-11-13T23:36:27.509" v="8" actId="1076"/>
          <ac:grpSpMkLst>
            <pc:docMk/>
            <pc:sldMk cId="2584970622" sldId="286"/>
            <ac:grpSpMk id="6" creationId="{25C3D26A-2770-738F-0D04-5B5747269B34}"/>
          </ac:grpSpMkLst>
        </pc:grpChg>
      </pc:sldChg>
      <pc:sldChg chg="modSp mod">
        <pc:chgData name="j n" userId="e36fe2059b309968" providerId="LiveId" clId="{EFDD0C6F-28C2-48E8-A3F9-7C08C22A486C}" dt="2022-11-13T23:36:30.750" v="9" actId="1076"/>
        <pc:sldMkLst>
          <pc:docMk/>
          <pc:sldMk cId="2637876333" sldId="287"/>
        </pc:sldMkLst>
        <pc:grpChg chg="mod">
          <ac:chgData name="j n" userId="e36fe2059b309968" providerId="LiveId" clId="{EFDD0C6F-28C2-48E8-A3F9-7C08C22A486C}" dt="2022-11-13T23:36:30.750" v="9" actId="1076"/>
          <ac:grpSpMkLst>
            <pc:docMk/>
            <pc:sldMk cId="2637876333" sldId="287"/>
            <ac:grpSpMk id="5" creationId="{DB2DFA53-55D4-EB6E-6C7B-699D1925311E}"/>
          </ac:grpSpMkLst>
        </pc:grpChg>
      </pc:sldChg>
      <pc:sldChg chg="modSp mod">
        <pc:chgData name="j n" userId="e36fe2059b309968" providerId="LiveId" clId="{EFDD0C6F-28C2-48E8-A3F9-7C08C22A486C}" dt="2022-11-13T23:36:34.587" v="10" actId="1076"/>
        <pc:sldMkLst>
          <pc:docMk/>
          <pc:sldMk cId="4282957059" sldId="288"/>
        </pc:sldMkLst>
        <pc:grpChg chg="mod">
          <ac:chgData name="j n" userId="e36fe2059b309968" providerId="LiveId" clId="{EFDD0C6F-28C2-48E8-A3F9-7C08C22A486C}" dt="2022-11-13T23:36:34.587" v="10" actId="1076"/>
          <ac:grpSpMkLst>
            <pc:docMk/>
            <pc:sldMk cId="4282957059" sldId="288"/>
            <ac:grpSpMk id="6" creationId="{5003BD89-A53B-7DC6-043C-FCD9D5CDEE87}"/>
          </ac:grpSpMkLst>
        </pc:grpChg>
      </pc:sldChg>
      <pc:sldChg chg="modSp mod">
        <pc:chgData name="j n" userId="e36fe2059b309968" providerId="LiveId" clId="{EFDD0C6F-28C2-48E8-A3F9-7C08C22A486C}" dt="2022-11-13T23:36:42.876" v="11" actId="1076"/>
        <pc:sldMkLst>
          <pc:docMk/>
          <pc:sldMk cId="465286491" sldId="290"/>
        </pc:sldMkLst>
        <pc:grpChg chg="mod">
          <ac:chgData name="j n" userId="e36fe2059b309968" providerId="LiveId" clId="{EFDD0C6F-28C2-48E8-A3F9-7C08C22A486C}" dt="2022-11-13T23:36:42.876" v="11" actId="1076"/>
          <ac:grpSpMkLst>
            <pc:docMk/>
            <pc:sldMk cId="465286491" sldId="290"/>
            <ac:grpSpMk id="5" creationId="{AC57DD46-581E-A8FE-C67B-EEB3419218AD}"/>
          </ac:grpSpMkLst>
        </pc:grpChg>
      </pc:sldChg>
      <pc:sldChg chg="modSp mod">
        <pc:chgData name="j n" userId="e36fe2059b309968" providerId="LiveId" clId="{EFDD0C6F-28C2-48E8-A3F9-7C08C22A486C}" dt="2022-11-13T23:36:48.921" v="12" actId="1076"/>
        <pc:sldMkLst>
          <pc:docMk/>
          <pc:sldMk cId="2501810720" sldId="291"/>
        </pc:sldMkLst>
        <pc:grpChg chg="mod">
          <ac:chgData name="j n" userId="e36fe2059b309968" providerId="LiveId" clId="{EFDD0C6F-28C2-48E8-A3F9-7C08C22A486C}" dt="2022-11-13T23:36:48.921" v="12" actId="1076"/>
          <ac:grpSpMkLst>
            <pc:docMk/>
            <pc:sldMk cId="2501810720" sldId="291"/>
            <ac:grpSpMk id="8" creationId="{CB752066-CC18-FC17-4026-38C19B415CAB}"/>
          </ac:grpSpMkLst>
        </pc:grpChg>
      </pc:sldChg>
      <pc:sldChg chg="modSp mod">
        <pc:chgData name="j n" userId="e36fe2059b309968" providerId="LiveId" clId="{EFDD0C6F-28C2-48E8-A3F9-7C08C22A486C}" dt="2022-11-13T23:36:55.124" v="13" actId="1076"/>
        <pc:sldMkLst>
          <pc:docMk/>
          <pc:sldMk cId="3927937441" sldId="292"/>
        </pc:sldMkLst>
        <pc:grpChg chg="mod">
          <ac:chgData name="j n" userId="e36fe2059b309968" providerId="LiveId" clId="{EFDD0C6F-28C2-48E8-A3F9-7C08C22A486C}" dt="2022-11-13T23:36:55.124" v="13" actId="1076"/>
          <ac:grpSpMkLst>
            <pc:docMk/>
            <pc:sldMk cId="3927937441" sldId="292"/>
            <ac:grpSpMk id="6" creationId="{59FA560B-6CA9-6D5F-0DE0-B75F3FE92AA3}"/>
          </ac:grpSpMkLst>
        </pc:grpChg>
      </pc:sldChg>
      <pc:sldChg chg="modSp mod">
        <pc:chgData name="j n" userId="e36fe2059b309968" providerId="LiveId" clId="{EFDD0C6F-28C2-48E8-A3F9-7C08C22A486C}" dt="2022-11-13T23:36:58.289" v="14" actId="1076"/>
        <pc:sldMkLst>
          <pc:docMk/>
          <pc:sldMk cId="3388327383" sldId="293"/>
        </pc:sldMkLst>
        <pc:grpChg chg="mod">
          <ac:chgData name="j n" userId="e36fe2059b309968" providerId="LiveId" clId="{EFDD0C6F-28C2-48E8-A3F9-7C08C22A486C}" dt="2022-11-13T23:36:58.289" v="14" actId="1076"/>
          <ac:grpSpMkLst>
            <pc:docMk/>
            <pc:sldMk cId="3388327383" sldId="293"/>
            <ac:grpSpMk id="6" creationId="{58C9BFF2-CF04-39C2-1717-F575767FEA3D}"/>
          </ac:grpSpMkLst>
        </pc:grpChg>
      </pc:sldChg>
      <pc:sldChg chg="modSp mod">
        <pc:chgData name="j n" userId="e36fe2059b309968" providerId="LiveId" clId="{EFDD0C6F-28C2-48E8-A3F9-7C08C22A486C}" dt="2022-11-13T23:37:02.608" v="15" actId="1076"/>
        <pc:sldMkLst>
          <pc:docMk/>
          <pc:sldMk cId="213598984" sldId="294"/>
        </pc:sldMkLst>
        <pc:grpChg chg="mod">
          <ac:chgData name="j n" userId="e36fe2059b309968" providerId="LiveId" clId="{EFDD0C6F-28C2-48E8-A3F9-7C08C22A486C}" dt="2022-11-13T23:37:02.608" v="15" actId="1076"/>
          <ac:grpSpMkLst>
            <pc:docMk/>
            <pc:sldMk cId="213598984" sldId="294"/>
            <ac:grpSpMk id="5" creationId="{60C34770-7B2B-C31B-17AA-36DF0E59CB0B}"/>
          </ac:grpSpMkLst>
        </pc:grpChg>
      </pc:sldChg>
      <pc:sldChg chg="modSp mod">
        <pc:chgData name="j n" userId="e36fe2059b309968" providerId="LiveId" clId="{EFDD0C6F-28C2-48E8-A3F9-7C08C22A486C}" dt="2022-11-13T23:37:07.467" v="16" actId="1076"/>
        <pc:sldMkLst>
          <pc:docMk/>
          <pc:sldMk cId="2069008575" sldId="295"/>
        </pc:sldMkLst>
        <pc:grpChg chg="mod">
          <ac:chgData name="j n" userId="e36fe2059b309968" providerId="LiveId" clId="{EFDD0C6F-28C2-48E8-A3F9-7C08C22A486C}" dt="2022-11-13T23:37:07.467" v="16" actId="1076"/>
          <ac:grpSpMkLst>
            <pc:docMk/>
            <pc:sldMk cId="2069008575" sldId="295"/>
            <ac:grpSpMk id="5" creationId="{77EFDAD3-C2A2-27E4-B6B5-4A13C8F05C39}"/>
          </ac:grpSpMkLst>
        </pc:grpChg>
      </pc:sldChg>
      <pc:sldChg chg="modSp mod">
        <pc:chgData name="j n" userId="e36fe2059b309968" providerId="LiveId" clId="{EFDD0C6F-28C2-48E8-A3F9-7C08C22A486C}" dt="2022-11-13T23:37:10.341" v="17" actId="1076"/>
        <pc:sldMkLst>
          <pc:docMk/>
          <pc:sldMk cId="3307335719" sldId="296"/>
        </pc:sldMkLst>
        <pc:grpChg chg="mod">
          <ac:chgData name="j n" userId="e36fe2059b309968" providerId="LiveId" clId="{EFDD0C6F-28C2-48E8-A3F9-7C08C22A486C}" dt="2022-11-13T23:37:10.341" v="17" actId="1076"/>
          <ac:grpSpMkLst>
            <pc:docMk/>
            <pc:sldMk cId="3307335719" sldId="296"/>
            <ac:grpSpMk id="5" creationId="{629F8014-6497-A1B7-EACA-36540DB81812}"/>
          </ac:grpSpMkLst>
        </pc:grpChg>
      </pc:sldChg>
      <pc:sldChg chg="modSp mod">
        <pc:chgData name="j n" userId="e36fe2059b309968" providerId="LiveId" clId="{EFDD0C6F-28C2-48E8-A3F9-7C08C22A486C}" dt="2022-11-13T23:37:22.138" v="20" actId="1076"/>
        <pc:sldMkLst>
          <pc:docMk/>
          <pc:sldMk cId="3528178141" sldId="297"/>
        </pc:sldMkLst>
        <pc:grpChg chg="mod">
          <ac:chgData name="j n" userId="e36fe2059b309968" providerId="LiveId" clId="{EFDD0C6F-28C2-48E8-A3F9-7C08C22A486C}" dt="2022-11-13T23:37:22.138" v="20" actId="1076"/>
          <ac:grpSpMkLst>
            <pc:docMk/>
            <pc:sldMk cId="3528178141" sldId="297"/>
            <ac:grpSpMk id="5" creationId="{067E68F6-74C2-FB01-CBD5-A89AD5900BD8}"/>
          </ac:grpSpMkLst>
        </pc:grpChg>
        <pc:picChg chg="mod">
          <ac:chgData name="j n" userId="e36fe2059b309968" providerId="LiveId" clId="{EFDD0C6F-28C2-48E8-A3F9-7C08C22A486C}" dt="2022-11-13T23:37:16.745" v="19" actId="1076"/>
          <ac:picMkLst>
            <pc:docMk/>
            <pc:sldMk cId="3528178141" sldId="297"/>
            <ac:picMk id="3" creationId="{692B7EB5-54E1-7FD1-C470-829E4CD1F24C}"/>
          </ac:picMkLst>
        </pc:picChg>
      </pc:sldChg>
      <pc:sldChg chg="modSp mod">
        <pc:chgData name="j n" userId="e36fe2059b309968" providerId="LiveId" clId="{EFDD0C6F-28C2-48E8-A3F9-7C08C22A486C}" dt="2022-11-13T23:37:25.122" v="21" actId="1076"/>
        <pc:sldMkLst>
          <pc:docMk/>
          <pc:sldMk cId="1387411351" sldId="298"/>
        </pc:sldMkLst>
        <pc:grpChg chg="mod">
          <ac:chgData name="j n" userId="e36fe2059b309968" providerId="LiveId" clId="{EFDD0C6F-28C2-48E8-A3F9-7C08C22A486C}" dt="2022-11-13T23:37:25.122" v="21" actId="1076"/>
          <ac:grpSpMkLst>
            <pc:docMk/>
            <pc:sldMk cId="1387411351" sldId="298"/>
            <ac:grpSpMk id="7" creationId="{AFE7025B-C2A3-D42B-5008-4C865B1ECB24}"/>
          </ac:grpSpMkLst>
        </pc:grpChg>
      </pc:sldChg>
      <pc:sldChg chg="modSp mod">
        <pc:chgData name="j n" userId="e36fe2059b309968" providerId="LiveId" clId="{EFDD0C6F-28C2-48E8-A3F9-7C08C22A486C}" dt="2022-11-13T23:37:30.162" v="22" actId="1076"/>
        <pc:sldMkLst>
          <pc:docMk/>
          <pc:sldMk cId="3431469408" sldId="299"/>
        </pc:sldMkLst>
        <pc:grpChg chg="mod">
          <ac:chgData name="j n" userId="e36fe2059b309968" providerId="LiveId" clId="{EFDD0C6F-28C2-48E8-A3F9-7C08C22A486C}" dt="2022-11-13T23:37:30.162" v="22" actId="1076"/>
          <ac:grpSpMkLst>
            <pc:docMk/>
            <pc:sldMk cId="3431469408" sldId="299"/>
            <ac:grpSpMk id="6" creationId="{EBEA095D-6B77-03DA-13AE-E5710278B968}"/>
          </ac:grpSpMkLst>
        </pc:grpChg>
      </pc:sldChg>
      <pc:sldChg chg="modSp mod">
        <pc:chgData name="j n" userId="e36fe2059b309968" providerId="LiveId" clId="{EFDD0C6F-28C2-48E8-A3F9-7C08C22A486C}" dt="2022-11-13T23:37:33.988" v="23" actId="1076"/>
        <pc:sldMkLst>
          <pc:docMk/>
          <pc:sldMk cId="1487227427" sldId="300"/>
        </pc:sldMkLst>
        <pc:grpChg chg="mod">
          <ac:chgData name="j n" userId="e36fe2059b309968" providerId="LiveId" clId="{EFDD0C6F-28C2-48E8-A3F9-7C08C22A486C}" dt="2022-11-13T23:37:33.988" v="23" actId="1076"/>
          <ac:grpSpMkLst>
            <pc:docMk/>
            <pc:sldMk cId="1487227427" sldId="300"/>
            <ac:grpSpMk id="6" creationId="{E77E1A4D-9545-F7F2-C498-4D5250A19F40}"/>
          </ac:grpSpMkLst>
        </pc:grpChg>
      </pc:sldChg>
    </pc:docChg>
  </pc:docChgLst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7 Jan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datacamp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 Development</a:t>
            </a:r>
          </a:p>
          <a:p>
            <a:r>
              <a:rPr lang="en-SG" i="0">
                <a:solidFill>
                  <a:srgbClr val="05192D"/>
                </a:solidFill>
                <a:effectLst/>
                <a:latin typeface="Studio-Feixen-Sans"/>
              </a:rPr>
              <a:t>Machine Learning Fundamentals in Python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4973DE-3109-D5E2-D630-F9F2BA2589E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08E5D7-C646-A566-9723-83EAB1FB5CD7}"/>
              </a:ext>
            </a:extLst>
          </p:cNvPr>
          <p:cNvGrpSpPr/>
          <p:nvPr/>
        </p:nvGrpSpPr>
        <p:grpSpPr>
          <a:xfrm>
            <a:off x="2872414" y="345524"/>
            <a:ext cx="6447171" cy="6166952"/>
            <a:chOff x="3015612" y="220687"/>
            <a:chExt cx="6447171" cy="61669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2698A-2E8B-288E-679D-1F3E2F2E7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0520"/>
            <a:stretch/>
          </p:blipFill>
          <p:spPr>
            <a:xfrm>
              <a:off x="3015612" y="220687"/>
              <a:ext cx="6447169" cy="22063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76CF4E-660E-A7B3-CD44-BD5459CB5B26}"/>
                </a:ext>
              </a:extLst>
            </p:cNvPr>
            <p:cNvSpPr txBox="1"/>
            <p:nvPr/>
          </p:nvSpPr>
          <p:spPr>
            <a:xfrm>
              <a:off x="3015613" y="2427052"/>
              <a:ext cx="6447170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X_temp, X_test, y_temp, y_test = model_selection.</a:t>
              </a:r>
              <a:r>
                <a:rPr lang="en-SG" sz="1100">
                  <a:solidFill>
                    <a:srgbClr val="FF0000"/>
                  </a:solidFill>
                </a:rPr>
                <a:t>train_test_split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y</a:t>
              </a:r>
              <a:r>
                <a:rPr lang="en-SG" sz="1100"/>
                <a:t>, 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test_size</a:t>
              </a:r>
              <a:r>
                <a:rPr lang="en-SG" sz="1100"/>
                <a:t>=0.2, </a:t>
              </a:r>
            </a:p>
            <a:p>
              <a:r>
                <a:rPr lang="en-SG" sz="1100"/>
                <a:t>random_state=42)</a:t>
              </a:r>
            </a:p>
            <a:p>
              <a:endParaRPr lang="en-SG" sz="1100"/>
            </a:p>
            <a:p>
              <a:r>
                <a:rPr lang="en-SG" sz="1100"/>
                <a:t>X_train, X_val, y_train, y_val = model_selection.</a:t>
              </a:r>
              <a:r>
                <a:rPr lang="en-SG" sz="1100">
                  <a:solidFill>
                    <a:srgbClr val="FF0000"/>
                  </a:solidFill>
                </a:rPr>
                <a:t>train_test_split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X_temp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y_temp</a:t>
              </a:r>
              <a:r>
                <a:rPr lang="en-SG" sz="1100"/>
                <a:t>, 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test_size</a:t>
              </a:r>
              <a:r>
                <a:rPr lang="en-SG" sz="1100"/>
                <a:t>=0.25, </a:t>
              </a:r>
            </a:p>
            <a:p>
              <a:r>
                <a:rPr lang="en-SG" sz="1100"/>
                <a:t>random_state=42)</a:t>
              </a:r>
            </a:p>
            <a:p>
              <a:endParaRPr lang="en-SG" sz="1100"/>
            </a:p>
            <a:p>
              <a:r>
                <a:rPr lang="en-SG" sz="1100"/>
                <a:t>print("X_train shape: ", X_train.shape)</a:t>
              </a:r>
            </a:p>
            <a:p>
              <a:r>
                <a:rPr lang="en-SG" sz="1100"/>
                <a:t>print("X_test shape: ", X_test.shape)</a:t>
              </a:r>
            </a:p>
            <a:p>
              <a:r>
                <a:rPr lang="en-SG" sz="1100"/>
                <a:t>print("X_val shape: ", X_test.shape)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7F16F8-37B2-00C2-249E-3F8935F0B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980"/>
            <a:stretch/>
          </p:blipFill>
          <p:spPr>
            <a:xfrm>
              <a:off x="3015612" y="4889264"/>
              <a:ext cx="6447168" cy="149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4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71F088-1D28-0C77-CC78-62EE674A94C2}"/>
              </a:ext>
            </a:extLst>
          </p:cNvPr>
          <p:cNvGrpSpPr/>
          <p:nvPr/>
        </p:nvGrpSpPr>
        <p:grpSpPr>
          <a:xfrm>
            <a:off x="3570854" y="889022"/>
            <a:ext cx="5050292" cy="5079956"/>
            <a:chOff x="2852738" y="166688"/>
            <a:chExt cx="5050292" cy="5079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5573E-9683-8E38-EB67-F25970C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166688"/>
              <a:ext cx="5050292" cy="50799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81E02-AA82-66DF-7BB9-1CAFB848978F}"/>
                </a:ext>
              </a:extLst>
            </p:cNvPr>
            <p:cNvSpPr txBox="1"/>
            <p:nvPr/>
          </p:nvSpPr>
          <p:spPr>
            <a:xfrm>
              <a:off x="3182711" y="2586253"/>
              <a:ext cx="4030890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encoded = pd.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get_dummies</a:t>
              </a:r>
              <a:r>
                <a:rPr lang="en-SG" sz="1100">
                  <a:latin typeface="Consolas" panose="020B0609020204030204" pitchFamily="49" charset="0"/>
                </a:rPr>
                <a:t>(df, columns=['Animal'])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print(encoded)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D56A53-D758-31B7-26A8-C0ADB96183A2}"/>
              </a:ext>
            </a:extLst>
          </p:cNvPr>
          <p:cNvGrpSpPr/>
          <p:nvPr/>
        </p:nvGrpSpPr>
        <p:grpSpPr>
          <a:xfrm>
            <a:off x="3169443" y="1205755"/>
            <a:ext cx="5853113" cy="4446490"/>
            <a:chOff x="2528887" y="719138"/>
            <a:chExt cx="5853113" cy="44464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616B3-79AF-04A9-12B3-EC8CB676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719138"/>
              <a:ext cx="5853113" cy="44464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CFAE9-22D6-75FF-8A95-BBA734490118}"/>
                </a:ext>
              </a:extLst>
            </p:cNvPr>
            <p:cNvSpPr txBox="1"/>
            <p:nvPr/>
          </p:nvSpPr>
          <p:spPr>
            <a:xfrm>
              <a:off x="2884715" y="2484653"/>
              <a:ext cx="4728028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sklearn.linear_model import LogisticRegression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LogisticRegression(random_state=1)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score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score</a:t>
              </a:r>
              <a:r>
                <a:rPr lang="en-SG" sz="1100">
                  <a:latin typeface="Consolas" panose="020B0609020204030204" pitchFamily="49" charset="0"/>
                </a:rPr>
                <a:t>(X_test, y_test)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DA5DD6-B58C-B15C-777B-5762AE023789}"/>
              </a:ext>
            </a:extLst>
          </p:cNvPr>
          <p:cNvGrpSpPr/>
          <p:nvPr/>
        </p:nvGrpSpPr>
        <p:grpSpPr>
          <a:xfrm>
            <a:off x="2945279" y="1640067"/>
            <a:ext cx="6301442" cy="3577866"/>
            <a:chOff x="3342620" y="1865671"/>
            <a:chExt cx="6301442" cy="3577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15CCD-D982-81DE-05F8-D7679A5B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620" y="1865671"/>
              <a:ext cx="6301442" cy="3577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2F763-764C-8B35-B3D8-A9E2D58BBF33}"/>
                </a:ext>
              </a:extLst>
            </p:cNvPr>
            <p:cNvSpPr txBox="1"/>
            <p:nvPr/>
          </p:nvSpPr>
          <p:spPr>
            <a:xfrm>
              <a:off x="3705869" y="3545729"/>
              <a:ext cx="4623638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LogisticRegression</a:t>
              </a:r>
            </a:p>
            <a:p>
              <a:endParaRPr lang="en-SG" sz="1100"/>
            </a:p>
            <a:p>
              <a:r>
                <a:rPr lang="en-SG" sz="1100"/>
                <a:t>print(mod.</a:t>
              </a:r>
              <a:r>
                <a:rPr lang="en-SG" sz="1100">
                  <a:solidFill>
                    <a:srgbClr val="FF0000"/>
                  </a:solidFill>
                </a:rPr>
                <a:t>predict(new_data)</a:t>
              </a:r>
              <a:r>
                <a:rPr lang="en-SG" sz="11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56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1516AD-0C48-6C80-173F-B0F4627EBC58}"/>
              </a:ext>
            </a:extLst>
          </p:cNvPr>
          <p:cNvGrpSpPr/>
          <p:nvPr/>
        </p:nvGrpSpPr>
        <p:grpSpPr>
          <a:xfrm>
            <a:off x="2767012" y="400050"/>
            <a:ext cx="6657975" cy="6057900"/>
            <a:chOff x="2767012" y="400050"/>
            <a:chExt cx="6657975" cy="605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BD3F49-DD02-0898-30A6-7357DC7D9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400050"/>
              <a:ext cx="6657975" cy="6057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6F3BC3-FDA1-4948-FA35-41BEB215CE8E}"/>
                </a:ext>
              </a:extLst>
            </p:cNvPr>
            <p:cNvSpPr txBox="1"/>
            <p:nvPr/>
          </p:nvSpPr>
          <p:spPr>
            <a:xfrm>
              <a:off x="3181779" y="3537407"/>
              <a:ext cx="4623638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RandomForestClassifier</a:t>
              </a:r>
            </a:p>
            <a:p>
              <a:endParaRPr lang="en-SG" sz="1100"/>
            </a:p>
            <a:p>
              <a:r>
                <a:rPr lang="en-SG" sz="1100"/>
                <a:t>model = RandomForestClassifier(random_state=42)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print(model.</a:t>
              </a:r>
              <a:r>
                <a:rPr lang="en-SG" sz="1100">
                  <a:solidFill>
                    <a:srgbClr val="FF0000"/>
                  </a:solidFill>
                </a:rPr>
                <a:t>predict_proba(new)</a:t>
              </a:r>
              <a:r>
                <a:rPr lang="en-SG" sz="1100"/>
                <a:t>)</a:t>
              </a:r>
            </a:p>
            <a:p>
              <a:endParaRPr lang="en-SG" sz="11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36307F-E941-0362-BB1A-27FCFE3A85D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D0B75-B20D-BCAF-7617-2F62B7E2B3C0}"/>
              </a:ext>
            </a:extLst>
          </p:cNvPr>
          <p:cNvSpPr/>
          <p:nvPr/>
        </p:nvSpPr>
        <p:spPr>
          <a:xfrm>
            <a:off x="4798337" y="1502875"/>
            <a:ext cx="1683944" cy="262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19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FA308C-8395-C297-593B-CCF54B0CB17F}"/>
              </a:ext>
            </a:extLst>
          </p:cNvPr>
          <p:cNvGrpSpPr/>
          <p:nvPr/>
        </p:nvGrpSpPr>
        <p:grpSpPr>
          <a:xfrm>
            <a:off x="3280682" y="1799277"/>
            <a:ext cx="5630636" cy="3259446"/>
            <a:chOff x="2881993" y="408896"/>
            <a:chExt cx="5630636" cy="3259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FF741C-F11B-AFEC-27B4-D1BD524B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93" y="408896"/>
              <a:ext cx="5630636" cy="32594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D10E2-C1D2-18E5-83E1-1665655F384F}"/>
                </a:ext>
              </a:extLst>
            </p:cNvPr>
            <p:cNvSpPr txBox="1"/>
            <p:nvPr/>
          </p:nvSpPr>
          <p:spPr>
            <a:xfrm>
              <a:off x="3196772" y="1904082"/>
              <a:ext cx="4728028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customer_model.predict(X_new)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30683-B91E-2E0B-EEAF-8DF709BB65DA}"/>
              </a:ext>
            </a:extLst>
          </p:cNvPr>
          <p:cNvGrpSpPr/>
          <p:nvPr/>
        </p:nvGrpSpPr>
        <p:grpSpPr>
          <a:xfrm>
            <a:off x="3218996" y="1512337"/>
            <a:ext cx="5754007" cy="3833326"/>
            <a:chOff x="3218996" y="1512337"/>
            <a:chExt cx="5754007" cy="38333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22E775-B7BF-07DD-222E-A1A99930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996" y="1512337"/>
              <a:ext cx="5754007" cy="38333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56592-B8D5-A5FC-56A1-464E8B51B8A3}"/>
                </a:ext>
              </a:extLst>
            </p:cNvPr>
            <p:cNvSpPr txBox="1"/>
            <p:nvPr/>
          </p:nvSpPr>
          <p:spPr>
            <a:xfrm>
              <a:off x="3530146" y="2085206"/>
              <a:ext cx="5014686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Before we fit a model to our data we should consider centering and scaling the data so that: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3706E4-20EA-B401-EE9D-6CFB818FAEA6}"/>
                </a:ext>
              </a:extLst>
            </p:cNvPr>
            <p:cNvSpPr/>
            <p:nvPr/>
          </p:nvSpPr>
          <p:spPr>
            <a:xfrm>
              <a:off x="3347884" y="3480619"/>
              <a:ext cx="5479026" cy="575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8497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CC2FDD-6771-2D32-88A1-3A654C7D4208}"/>
              </a:ext>
            </a:extLst>
          </p:cNvPr>
          <p:cNvGrpSpPr/>
          <p:nvPr/>
        </p:nvGrpSpPr>
        <p:grpSpPr>
          <a:xfrm>
            <a:off x="3334443" y="344711"/>
            <a:ext cx="5523113" cy="6168577"/>
            <a:chOff x="3334443" y="344711"/>
            <a:chExt cx="5523113" cy="6168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9B3849-6EEF-CC6B-2DB6-3B827156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443" y="344711"/>
              <a:ext cx="5523113" cy="6168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650103" y="3751267"/>
              <a:ext cx="453979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'box-cox'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C8FB2D-F5E6-D809-0DFF-7142498BC224}"/>
                </a:ext>
              </a:extLst>
            </p:cNvPr>
            <p:cNvSpPr/>
            <p:nvPr/>
          </p:nvSpPr>
          <p:spPr>
            <a:xfrm>
              <a:off x="3548543" y="1057013"/>
              <a:ext cx="1384184" cy="226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DCC74E-CF92-6772-0B18-1E8DBD8D11AB}"/>
              </a:ext>
            </a:extLst>
          </p:cNvPr>
          <p:cNvSpPr txBox="1"/>
          <p:nvPr/>
        </p:nvSpPr>
        <p:spPr>
          <a:xfrm>
            <a:off x="1030989" y="1040235"/>
            <a:ext cx="20142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SG"/>
              <a:t>Box-Cox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E8360-F793-3332-BE8A-524C5AEC671C}"/>
              </a:ext>
            </a:extLst>
          </p:cNvPr>
          <p:cNvSpPr txBox="1"/>
          <p:nvPr/>
        </p:nvSpPr>
        <p:spPr>
          <a:xfrm>
            <a:off x="1089712" y="1339909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similar question</a:t>
            </a:r>
          </a:p>
          <a:p>
            <a:r>
              <a:rPr lang="en-SG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428295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C0967-F823-9ED2-37D7-F1FA97233320}"/>
              </a:ext>
            </a:extLst>
          </p:cNvPr>
          <p:cNvGrpSpPr/>
          <p:nvPr/>
        </p:nvGrpSpPr>
        <p:grpSpPr>
          <a:xfrm>
            <a:off x="3247403" y="98570"/>
            <a:ext cx="5697194" cy="6660859"/>
            <a:chOff x="3188261" y="123737"/>
            <a:chExt cx="5697194" cy="66608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B78554-E18A-8F76-860F-1B9A0E581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261" y="123737"/>
              <a:ext cx="5697194" cy="66608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540876" y="3930665"/>
              <a:ext cx="453979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'yeo-johnson'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FD997B-4AE9-4DF2-E7C4-0344C980E8BF}"/>
                </a:ext>
              </a:extLst>
            </p:cNvPr>
            <p:cNvSpPr/>
            <p:nvPr/>
          </p:nvSpPr>
          <p:spPr>
            <a:xfrm>
              <a:off x="6649931" y="911211"/>
              <a:ext cx="1397185" cy="211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1E9F3-AF4A-A8C5-3CCE-4112EFC4C3C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346FD-9098-87A7-DBE2-EDFB6B49B4C4}"/>
              </a:ext>
            </a:extLst>
          </p:cNvPr>
          <p:cNvSpPr txBox="1"/>
          <p:nvPr/>
        </p:nvSpPr>
        <p:spPr>
          <a:xfrm>
            <a:off x="1089712" y="861150"/>
            <a:ext cx="20142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SG"/>
              <a:t>suitable transformation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4B752-6D6F-9423-98E3-0839A1000C04}"/>
              </a:ext>
            </a:extLst>
          </p:cNvPr>
          <p:cNvSpPr txBox="1"/>
          <p:nvPr/>
        </p:nvSpPr>
        <p:spPr>
          <a:xfrm>
            <a:off x="1089712" y="1258432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similar question</a:t>
            </a:r>
          </a:p>
          <a:p>
            <a:r>
              <a:rPr lang="en-SG"/>
              <a:t>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56785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8A19-673C-1BB5-7344-A55234C1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1737980"/>
            <a:ext cx="5429476" cy="48526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C12313-DE2A-2C81-E2D1-9A4C7A710A0D}"/>
              </a:ext>
            </a:extLst>
          </p:cNvPr>
          <p:cNvGrpSpPr/>
          <p:nvPr/>
        </p:nvGrpSpPr>
        <p:grpSpPr>
          <a:xfrm>
            <a:off x="463324" y="433256"/>
            <a:ext cx="5769696" cy="4742950"/>
            <a:chOff x="463324" y="433256"/>
            <a:chExt cx="5769696" cy="4742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28E00-08F9-81DA-1175-12A2653C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324" y="433256"/>
              <a:ext cx="5769696" cy="474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65E70-1913-2EAA-0858-36F858F1F488}"/>
                </a:ext>
              </a:extLst>
            </p:cNvPr>
            <p:cNvSpPr txBox="1"/>
            <p:nvPr/>
          </p:nvSpPr>
          <p:spPr>
            <a:xfrm>
              <a:off x="624580" y="2193672"/>
              <a:ext cx="5429476" cy="255454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000"/>
                <a:t>import matplotlib.pyplot as plt</a:t>
              </a:r>
            </a:p>
            <a:p>
              <a:r>
                <a:rPr lang="en-SG" sz="1000"/>
                <a:t>import seaborn as sns</a:t>
              </a:r>
            </a:p>
            <a:p>
              <a:r>
                <a:rPr lang="en-SG" sz="1000"/>
                <a:t>from sklearn.ensemble import RandomForestClassifier</a:t>
              </a:r>
            </a:p>
            <a:p>
              <a:endParaRPr lang="en-SG" sz="1000"/>
            </a:p>
            <a:p>
              <a:r>
                <a:rPr lang="en-SG" sz="1000"/>
                <a:t>model = RandomForestClassifier(n_estimators=15, </a:t>
              </a:r>
            </a:p>
            <a:p>
              <a:r>
                <a:rPr lang="en-SG" sz="1000"/>
                <a:t>                               random_state=1)</a:t>
              </a:r>
            </a:p>
            <a:p>
              <a:r>
                <a:rPr lang="en-SG" sz="1000"/>
                <a:t>model.fit(X_train, y_train)</a:t>
              </a:r>
            </a:p>
            <a:p>
              <a:endParaRPr lang="en-SG" sz="1000"/>
            </a:p>
            <a:p>
              <a:r>
                <a:rPr lang="en-SG" sz="1000"/>
                <a:t># Create a DataFrame with the feature importances</a:t>
              </a:r>
            </a:p>
            <a:p>
              <a:r>
                <a:rPr lang="en-SG" sz="1000"/>
                <a:t>feature_importances = pd.DataFrame(</a:t>
              </a:r>
            </a:p>
            <a:p>
              <a:r>
                <a:rPr lang="en-SG" sz="1000"/>
                <a:t>    {"feature": list(X.columns), "importance": </a:t>
              </a:r>
              <a:r>
                <a:rPr lang="en-SG" sz="1000">
                  <a:solidFill>
                    <a:srgbClr val="FF0000"/>
                  </a:solidFill>
                </a:rPr>
                <a:t>model.feature_importances_</a:t>
              </a:r>
              <a:r>
                <a:rPr lang="en-SG" sz="1000"/>
                <a:t>}</a:t>
              </a:r>
            </a:p>
            <a:p>
              <a:r>
                <a:rPr lang="en-SG" sz="1000"/>
                <a:t>).sort_values("importance", ascending=False)</a:t>
              </a:r>
            </a:p>
            <a:p>
              <a:endParaRPr lang="en-SG" sz="1000"/>
            </a:p>
            <a:p>
              <a:r>
                <a:rPr lang="en-SG" sz="1000"/>
                <a:t>sns.barplot(data=feature_importances, x="importance", y="feature")</a:t>
              </a:r>
            </a:p>
            <a:p>
              <a:r>
                <a:rPr lang="en-SG" sz="1000"/>
                <a:t>plt.show()</a:t>
              </a:r>
            </a:p>
            <a:p>
              <a:endParaRPr lang="en-SG" sz="10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C2835-C3D8-D35E-BBE7-F406BA2FFAB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D777E-678F-0B10-C796-07C9B81A3081}"/>
              </a:ext>
            </a:extLst>
          </p:cNvPr>
          <p:cNvGrpSpPr/>
          <p:nvPr/>
        </p:nvGrpSpPr>
        <p:grpSpPr>
          <a:xfrm>
            <a:off x="3149757" y="435428"/>
            <a:ext cx="5892485" cy="5987143"/>
            <a:chOff x="3149757" y="362856"/>
            <a:chExt cx="5892485" cy="598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E1F66-B568-CD05-1CB7-A7CF3F6A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757" y="362856"/>
              <a:ext cx="5892485" cy="59871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8B92F-780D-95AB-E101-FCC0C20BCB3A}"/>
                </a:ext>
              </a:extLst>
            </p:cNvPr>
            <p:cNvSpPr txBox="1"/>
            <p:nvPr/>
          </p:nvSpPr>
          <p:spPr>
            <a:xfrm>
              <a:off x="3519716" y="1933139"/>
              <a:ext cx="4535714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</a:t>
              </a:r>
              <a:r>
                <a:rPr lang="en-SG" sz="1100" err="1">
                  <a:latin typeface="Consolas" panose="020B0609020204030204" pitchFamily="49" charset="0"/>
                </a:rPr>
                <a:t>numpy</a:t>
              </a:r>
              <a:r>
                <a:rPr lang="en-SG" sz="110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</a:t>
              </a:r>
              <a:r>
                <a:rPr lang="en-SG" sz="1100" err="1">
                  <a:latin typeface="Consolas" panose="020B0609020204030204" pitchFamily="49" charset="0"/>
                </a:rPr>
                <a:t>sklearn.linear_model</a:t>
              </a:r>
              <a:r>
                <a:rPr lang="en-SG" sz="1100">
                  <a:latin typeface="Consolas" panose="020B0609020204030204" pitchFamily="49" charset="0"/>
                </a:rPr>
                <a:t> import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reg =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r>
                <a:rPr lang="en-SG" sz="1100"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1100" err="1">
                  <a:latin typeface="Consolas" panose="020B0609020204030204" pitchFamily="49" charset="0"/>
                </a:rPr>
                <a:t>reg.fit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latin typeface="Consolas" panose="020B0609020204030204" pitchFamily="49" charset="0"/>
                </a:rPr>
                <a:t>x_train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  <a:r>
                <a:rPr lang="en-SG" sz="1100" err="1">
                  <a:latin typeface="Consolas" panose="020B0609020204030204" pitchFamily="49" charset="0"/>
                </a:rPr>
                <a:t>y_train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 err="1">
                  <a:latin typeface="Consolas" panose="020B0609020204030204" pitchFamily="49" charset="0"/>
                </a:rPr>
                <a:t>reg.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0ECECE-C1F0-4283-4B47-BA3BA425E499}"/>
              </a:ext>
            </a:extLst>
          </p:cNvPr>
          <p:cNvGrpSpPr/>
          <p:nvPr/>
        </p:nvGrpSpPr>
        <p:grpSpPr>
          <a:xfrm>
            <a:off x="3230361" y="591067"/>
            <a:ext cx="5731278" cy="5675865"/>
            <a:chOff x="3103928" y="465856"/>
            <a:chExt cx="5731278" cy="5675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342AF-76EA-DAA4-E7C3-277BCC0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928" y="465856"/>
              <a:ext cx="5731278" cy="5675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12D78-0B1B-8FA9-78B5-6FDB97E50EA0}"/>
                </a:ext>
              </a:extLst>
            </p:cNvPr>
            <p:cNvSpPr txBox="1"/>
            <p:nvPr/>
          </p:nvSpPr>
          <p:spPr>
            <a:xfrm>
              <a:off x="3373787" y="2484815"/>
              <a:ext cx="5195475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RandomForestClassifier</a:t>
              </a:r>
            </a:p>
            <a:p>
              <a:endParaRPr lang="en-SG" sz="1100"/>
            </a:p>
            <a:p>
              <a:r>
                <a:rPr lang="en-SG" sz="1100"/>
                <a:t>model = RandomForestClassifier(random_state=42)</a:t>
              </a:r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importances = </a:t>
              </a:r>
              <a:r>
                <a:rPr lang="en-SG" sz="1100">
                  <a:solidFill>
                    <a:srgbClr val="FF0000"/>
                  </a:solidFill>
                </a:rPr>
                <a:t>model.feature_importances_</a:t>
              </a:r>
            </a:p>
            <a:p>
              <a:endParaRPr lang="en-SG" sz="1100"/>
            </a:p>
            <a:p>
              <a:r>
                <a:rPr lang="en-SG" sz="1100"/>
                <a:t>feature_importances  = pd.Series(</a:t>
              </a:r>
              <a:r>
                <a:rPr lang="en-SG" sz="1100">
                  <a:solidFill>
                    <a:srgbClr val="FF0000"/>
                  </a:solidFill>
                </a:rPr>
                <a:t>importances</a:t>
              </a:r>
              <a:r>
                <a:rPr lang="en-SG" sz="1100"/>
                <a:t>, wine_feat.columns)</a:t>
              </a:r>
            </a:p>
            <a:p>
              <a:endParaRPr lang="en-SG" sz="1100"/>
            </a:p>
            <a:p>
              <a:r>
                <a:rPr lang="en-SG" sz="1100"/>
                <a:t>print(feature_importances)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D3D94F-4C1A-85F7-809F-A023A2FE6F0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6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136541-A549-F35E-1A84-7E932A441291}"/>
              </a:ext>
            </a:extLst>
          </p:cNvPr>
          <p:cNvGrpSpPr/>
          <p:nvPr/>
        </p:nvGrpSpPr>
        <p:grpSpPr>
          <a:xfrm>
            <a:off x="3214347" y="1703069"/>
            <a:ext cx="5763306" cy="3451861"/>
            <a:chOff x="3214347" y="1703069"/>
            <a:chExt cx="5763306" cy="3451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FE77F4-2FD6-B112-9285-89F3DDC0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347" y="1703069"/>
              <a:ext cx="5763306" cy="3451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B7CAE2-40E3-4C86-C76F-605548C5B486}"/>
                </a:ext>
              </a:extLst>
            </p:cNvPr>
            <p:cNvSpPr txBox="1"/>
            <p:nvPr/>
          </p:nvSpPr>
          <p:spPr>
            <a:xfrm>
              <a:off x="3555434" y="2145424"/>
              <a:ext cx="508113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200" b="0" i="0">
                  <a:solidFill>
                    <a:srgbClr val="05192D"/>
                  </a:solidFill>
                  <a:effectLst/>
                </a:rPr>
                <a:t>Which one of the following statements describes an unsupervised learning problem?</a:t>
              </a:r>
              <a:endParaRPr lang="en-SG" sz="9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9E28BB-1C05-0284-C9FB-8E7CC503CA5E}"/>
                </a:ext>
              </a:extLst>
            </p:cNvPr>
            <p:cNvSpPr/>
            <p:nvPr/>
          </p:nvSpPr>
          <p:spPr>
            <a:xfrm>
              <a:off x="3356487" y="3392128"/>
              <a:ext cx="5479026" cy="530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6528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C1FD2E-A2F8-904D-7F87-387F701B630B}"/>
              </a:ext>
            </a:extLst>
          </p:cNvPr>
          <p:cNvGrpSpPr/>
          <p:nvPr/>
        </p:nvGrpSpPr>
        <p:grpSpPr>
          <a:xfrm>
            <a:off x="2397247" y="65314"/>
            <a:ext cx="7397506" cy="6727371"/>
            <a:chOff x="2397247" y="65314"/>
            <a:chExt cx="7397506" cy="672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AD770-0268-C08E-46A8-69EDE87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278" y="65314"/>
              <a:ext cx="5366218" cy="6727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B0ADD-31C2-376F-0ADA-47D87BA28795}"/>
                </a:ext>
              </a:extLst>
            </p:cNvPr>
            <p:cNvSpPr txBox="1"/>
            <p:nvPr/>
          </p:nvSpPr>
          <p:spPr>
            <a:xfrm>
              <a:off x="2397247" y="3957753"/>
              <a:ext cx="739750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As part of a project performing credit risk modeling on a banking DataFrame - you created a few models and wanted to check their ROC curves and compare between them.</a:t>
              </a:r>
            </a:p>
            <a:p>
              <a:r>
                <a:rPr lang="en-SG"/>
                <a:t>Which model should you use and how would you quantify your decision?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97334B-1BD7-5F8B-8D55-BED2E9B7861B}"/>
                </a:ext>
              </a:extLst>
            </p:cNvPr>
            <p:cNvSpPr/>
            <p:nvPr/>
          </p:nvSpPr>
          <p:spPr>
            <a:xfrm>
              <a:off x="3502743" y="5700252"/>
              <a:ext cx="5080818" cy="508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0181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FA560B-6CA9-6D5F-0DE0-B75F3FE92AA3}"/>
              </a:ext>
            </a:extLst>
          </p:cNvPr>
          <p:cNvGrpSpPr/>
          <p:nvPr/>
        </p:nvGrpSpPr>
        <p:grpSpPr>
          <a:xfrm>
            <a:off x="3181690" y="1277132"/>
            <a:ext cx="5828620" cy="4303735"/>
            <a:chOff x="2509838" y="781050"/>
            <a:chExt cx="5828620" cy="43037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35826D-5EEE-B80A-8910-C765F060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781050"/>
              <a:ext cx="5828620" cy="4303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409D-D7AF-85AD-E042-50482EBD3825}"/>
                </a:ext>
              </a:extLst>
            </p:cNvPr>
            <p:cNvSpPr txBox="1"/>
            <p:nvPr/>
          </p:nvSpPr>
          <p:spPr>
            <a:xfrm>
              <a:off x="2956046" y="2088686"/>
              <a:ext cx="4997782" cy="1677382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reg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()</a:t>
              </a:r>
            </a:p>
            <a:p>
              <a:r>
                <a:rPr lang="en-SG" sz="1100"/>
                <a:t>reg.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{}".format(reg.coef_))</a:t>
              </a:r>
            </a:p>
            <a:p>
              <a:r>
                <a:rPr lang="en-SG" sz="1100"/>
                <a:t>print("Regression intercept: {}".format(reg.intercept_))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3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9F8014-6497-A1B7-EACA-36540DB81812}"/>
              </a:ext>
            </a:extLst>
          </p:cNvPr>
          <p:cNvGrpSpPr/>
          <p:nvPr/>
        </p:nvGrpSpPr>
        <p:grpSpPr>
          <a:xfrm>
            <a:off x="3394180" y="214085"/>
            <a:ext cx="5403639" cy="6429829"/>
            <a:chOff x="3394180" y="214085"/>
            <a:chExt cx="5403639" cy="6429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E60B51-C36A-2768-357E-80C33A1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180" y="214085"/>
              <a:ext cx="5403639" cy="64298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1D896-AC5A-BCB3-AF4D-3FD607342F97}"/>
                </a:ext>
              </a:extLst>
            </p:cNvPr>
            <p:cNvSpPr txBox="1"/>
            <p:nvPr/>
          </p:nvSpPr>
          <p:spPr>
            <a:xfrm>
              <a:off x="3718047" y="3990486"/>
              <a:ext cx="4795531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(fit_intercept=True)</a:t>
              </a:r>
            </a:p>
            <a:p>
              <a:endParaRPr lang="en-SG" sz="1100"/>
            </a:p>
            <a:p>
              <a:r>
                <a:rPr lang="en-SG" sz="1100"/>
                <a:t>model.fit(x,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0814E3-D015-132A-B261-831FE665AB68}"/>
              </a:ext>
            </a:extLst>
          </p:cNvPr>
          <p:cNvGrpSpPr/>
          <p:nvPr/>
        </p:nvGrpSpPr>
        <p:grpSpPr>
          <a:xfrm>
            <a:off x="2846193" y="122222"/>
            <a:ext cx="6499613" cy="6613556"/>
            <a:chOff x="2698708" y="0"/>
            <a:chExt cx="679458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E99C2F-21A0-8009-A4CD-26EFEFFD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8708" y="0"/>
              <a:ext cx="6794584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27190-4690-5947-BF91-307BBD610ED7}"/>
                </a:ext>
              </a:extLst>
            </p:cNvPr>
            <p:cNvSpPr txBox="1"/>
            <p:nvPr/>
          </p:nvSpPr>
          <p:spPr>
            <a:xfrm>
              <a:off x="3075637" y="3419947"/>
              <a:ext cx="4997782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endParaRPr lang="en-SG" sz="1100"/>
            </a:p>
            <a:p>
              <a:r>
                <a:rPr lang="en-SG" sz="1100"/>
                <a:t>X=np.array(weekly_spend['income']).reshape(-1,1)</a:t>
              </a:r>
            </a:p>
            <a:p>
              <a:endParaRPr lang="en-SG" sz="1100"/>
            </a:p>
            <a:p>
              <a:r>
                <a:rPr lang="en-SG" sz="1100"/>
                <a:t>mod= </a:t>
              </a:r>
              <a:r>
                <a:rPr lang="en-SG" sz="1100">
                  <a:solidFill>
                    <a:srgbClr val="FF0000"/>
                  </a:solidFill>
                </a:rPr>
                <a:t>LinearRegression(fit_intercept=True)</a:t>
              </a:r>
            </a:p>
            <a:p>
              <a:endParaRPr lang="en-SG" sz="1100"/>
            </a:p>
            <a:p>
              <a:r>
                <a:rPr lang="en-SG" sz="1100"/>
                <a:t>mod.</a:t>
              </a:r>
              <a:r>
                <a:rPr lang="en-SG" sz="1100">
                  <a:solidFill>
                    <a:srgbClr val="FF0000"/>
                  </a:solidFill>
                </a:rPr>
                <a:t>fit(X, weekly_spend["spend"])</a:t>
              </a:r>
            </a:p>
            <a:p>
              <a:endParaRPr lang="en-SG" sz="1100"/>
            </a:p>
            <a:p>
              <a:r>
                <a:rPr lang="en-SG" sz="1100"/>
                <a:t>print(mod.intercept_.round(2))</a:t>
              </a:r>
            </a:p>
            <a:p>
              <a:endParaRPr lang="en-SG" sz="11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CCB202-1AE8-191A-D64F-BF0C57CCD651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84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75729F-F768-D201-9083-4EBBBFFFB0A4}"/>
              </a:ext>
            </a:extLst>
          </p:cNvPr>
          <p:cNvGrpSpPr/>
          <p:nvPr/>
        </p:nvGrpSpPr>
        <p:grpSpPr>
          <a:xfrm>
            <a:off x="3553526" y="1102826"/>
            <a:ext cx="5084948" cy="4652348"/>
            <a:chOff x="2949369" y="546458"/>
            <a:chExt cx="5084948" cy="4652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3A8087-E0E5-C48F-D831-7122344D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9369" y="546458"/>
              <a:ext cx="5084948" cy="46523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EF3C4D-0725-5DA5-92DE-770585D54A74}"/>
                </a:ext>
              </a:extLst>
            </p:cNvPr>
            <p:cNvSpPr txBox="1"/>
            <p:nvPr/>
          </p:nvSpPr>
          <p:spPr>
            <a:xfrm>
              <a:off x="3180787" y="2446975"/>
              <a:ext cx="4623638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model.fit(X,y)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5B725F-2453-C10C-6D52-83D2987521B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B3B6BC-75FC-4D39-9EA1-6098D90B3B80}"/>
              </a:ext>
            </a:extLst>
          </p:cNvPr>
          <p:cNvGrpSpPr/>
          <p:nvPr/>
        </p:nvGrpSpPr>
        <p:grpSpPr>
          <a:xfrm>
            <a:off x="2894620" y="699536"/>
            <a:ext cx="6402760" cy="5458927"/>
            <a:chOff x="3194246" y="444078"/>
            <a:chExt cx="6402760" cy="54589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E01F00-0666-D21A-799F-04327DC8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246" y="444078"/>
              <a:ext cx="6402760" cy="54589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052BD-BC60-9DC0-26E7-0935792D2E23}"/>
                </a:ext>
              </a:extLst>
            </p:cNvPr>
            <p:cNvSpPr txBox="1"/>
            <p:nvPr/>
          </p:nvSpPr>
          <p:spPr>
            <a:xfrm>
              <a:off x="3608157" y="2602488"/>
              <a:ext cx="5574154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sklearn.metrics import mean_squared_error, r2_score</a:t>
              </a:r>
            </a:p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</a:p>
            <a:p>
              <a:endParaRPr lang="en-SG" sz="1100"/>
            </a:p>
            <a:p>
              <a:r>
                <a:rPr lang="en-SG" sz="1100"/>
                <a:t>lasso_model =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alpha=0.01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lasso_model.fit(X_train, y_train)</a:t>
              </a:r>
            </a:p>
            <a:p>
              <a:endParaRPr lang="en-SG" sz="1100"/>
            </a:p>
            <a:p>
              <a:r>
                <a:rPr lang="en-SG" sz="1100"/>
                <a:t>lasso_predictions = lasso_model.predict(X_test)</a:t>
              </a:r>
            </a:p>
            <a:p>
              <a:r>
                <a:rPr lang="en-SG" sz="1100"/>
                <a:t>print("RMSE: ", np.sqrt(mean_squared_error(y_test,lasso_predictions)))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38832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825893-8D6F-E41C-4AAB-689242C488CF}"/>
              </a:ext>
            </a:extLst>
          </p:cNvPr>
          <p:cNvGrpSpPr/>
          <p:nvPr/>
        </p:nvGrpSpPr>
        <p:grpSpPr>
          <a:xfrm>
            <a:off x="3230199" y="0"/>
            <a:ext cx="5731602" cy="6858000"/>
            <a:chOff x="3230199" y="0"/>
            <a:chExt cx="573160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E57BAC-B7A3-1C3F-EB95-7ED45110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199" y="0"/>
              <a:ext cx="573160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E3B6CC-14B9-A0D6-1410-9E11A942475F}"/>
                </a:ext>
              </a:extLst>
            </p:cNvPr>
            <p:cNvSpPr txBox="1"/>
            <p:nvPr/>
          </p:nvSpPr>
          <p:spPr>
            <a:xfrm>
              <a:off x="3280220" y="3215617"/>
              <a:ext cx="5620500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Ridge</a:t>
              </a:r>
            </a:p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sklearn.metrics import r2_score</a:t>
              </a:r>
            </a:p>
            <a:p>
              <a:endParaRPr lang="en-SG" sz="1100"/>
            </a:p>
            <a:p>
              <a:r>
                <a:rPr lang="en-SG" sz="1100"/>
                <a:t>X = test_data[['Grade']]</a:t>
              </a:r>
            </a:p>
            <a:p>
              <a:r>
                <a:rPr lang="en-SG" sz="1100"/>
                <a:t>y = test_data['Time']</a:t>
              </a:r>
            </a:p>
            <a:p>
              <a:endParaRPr lang="en-SG" sz="1100"/>
            </a:p>
            <a:p>
              <a:r>
                <a:rPr lang="en-SG" sz="1100"/>
                <a:t>X_train, X_test, y_train, y_test = train_test_split(X,y,test_size=0.25, random_state=42)</a:t>
              </a:r>
            </a:p>
            <a:p>
              <a:r>
                <a:rPr lang="en-SG" sz="1100"/>
                <a:t>ridge = </a:t>
              </a:r>
              <a:r>
                <a:rPr lang="en-SG" sz="1100">
                  <a:solidFill>
                    <a:srgbClr val="FF0000"/>
                  </a:solidFill>
                </a:rPr>
                <a:t>Ridge(alpha=0.1)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ridge.fit</a:t>
              </a:r>
              <a:r>
                <a:rPr lang="en-SG" sz="1100"/>
                <a:t>(X_train, y_train)</a:t>
              </a:r>
            </a:p>
            <a:p>
              <a:r>
                <a:rPr lang="en-SG" sz="1100"/>
                <a:t>y_pred = ridge.predict(X_test)</a:t>
              </a:r>
            </a:p>
            <a:p>
              <a:r>
                <a:rPr lang="en-SG" sz="1100"/>
                <a:t>r_squared = </a:t>
              </a:r>
              <a:r>
                <a:rPr lang="en-SG" sz="1100">
                  <a:solidFill>
                    <a:srgbClr val="FF0000"/>
                  </a:solidFill>
                </a:rPr>
                <a:t>ridge.score(X_test, y_test)</a:t>
              </a:r>
            </a:p>
            <a:p>
              <a:r>
                <a:rPr lang="en-SG" sz="1100"/>
                <a:t>print("R-squared: %.3f" % r_squared)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6F26C8-DD61-0BAD-60F7-CAE8D930D46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646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B27AE4-F4A1-C7E0-844A-BF25327E8565}"/>
              </a:ext>
            </a:extLst>
          </p:cNvPr>
          <p:cNvGrpSpPr/>
          <p:nvPr/>
        </p:nvGrpSpPr>
        <p:grpSpPr>
          <a:xfrm>
            <a:off x="2688781" y="1006394"/>
            <a:ext cx="6814437" cy="4845211"/>
            <a:chOff x="2824862" y="909637"/>
            <a:chExt cx="6814437" cy="4845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45A68F-BD69-088A-6171-D95169BE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862" y="909637"/>
              <a:ext cx="6814437" cy="484521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7BC8C6-C620-55C0-3C8C-DA61020BCECA}"/>
                </a:ext>
              </a:extLst>
            </p:cNvPr>
            <p:cNvSpPr txBox="1"/>
            <p:nvPr/>
          </p:nvSpPr>
          <p:spPr>
            <a:xfrm>
              <a:off x="3190736" y="2544837"/>
              <a:ext cx="5620500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sklearn.metrics import mean_squared_error</a:t>
              </a:r>
            </a:p>
            <a:p>
              <a:endParaRPr lang="en-SG" sz="1100"/>
            </a:p>
            <a:p>
              <a:r>
                <a:rPr lang="en-SG" sz="1100">
                  <a:solidFill>
                    <a:schemeClr val="tx1"/>
                  </a:solidFill>
                </a:rPr>
                <a:t>lin_reg = LinearRegression()</a:t>
              </a:r>
            </a:p>
            <a:p>
              <a:r>
                <a:rPr lang="en-SG" sz="1100">
                  <a:solidFill>
                    <a:schemeClr val="tx1"/>
                  </a:solidFill>
                </a:rPr>
                <a:t>lin_reg.fit(</a:t>
              </a:r>
              <a:r>
                <a:rPr lang="en-SG" sz="1100">
                  <a:solidFill>
                    <a:srgbClr val="FF0000"/>
                  </a:solidFill>
                </a:rPr>
                <a:t>X_train</a:t>
              </a:r>
              <a:r>
                <a:rPr lang="en-SG" sz="1100">
                  <a:solidFill>
                    <a:schemeClr val="tx1"/>
                  </a:solidFill>
                </a:rPr>
                <a:t>, </a:t>
              </a:r>
              <a:r>
                <a:rPr lang="en-SG" sz="1100">
                  <a:solidFill>
                    <a:srgbClr val="FF0000"/>
                  </a:solidFill>
                </a:rPr>
                <a:t>y_train</a:t>
              </a:r>
              <a:r>
                <a:rPr lang="en-SG" sz="1100">
                  <a:solidFill>
                    <a:schemeClr val="tx1"/>
                  </a:solidFill>
                </a:rPr>
                <a:t>)</a:t>
              </a:r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chemeClr val="tx1"/>
                  </a:solidFill>
                </a:rPr>
                <a:t>lin_reg</a:t>
              </a:r>
              <a:r>
                <a:rPr lang="en-SG" sz="1100"/>
                <a:t>.predict(</a:t>
              </a:r>
              <a:r>
                <a:rPr lang="en-SG" sz="1100">
                  <a:solidFill>
                    <a:srgbClr val="FF0000"/>
                  </a:solidFill>
                </a:rPr>
                <a:t>X_test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print(“Mean squared error: %.2f" % mean_squared_error(</a:t>
              </a:r>
              <a:r>
                <a:rPr lang="en-SG" sz="1100">
                  <a:solidFill>
                    <a:srgbClr val="FF0000"/>
                  </a:solidFill>
                </a:rPr>
                <a:t>y_test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predictions</a:t>
              </a:r>
              <a:r>
                <a:rPr lang="en-SG" sz="1100"/>
                <a:t>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6331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41A2A-ED15-7573-F774-5257A62492EE}"/>
              </a:ext>
            </a:extLst>
          </p:cNvPr>
          <p:cNvGrpSpPr/>
          <p:nvPr/>
        </p:nvGrpSpPr>
        <p:grpSpPr>
          <a:xfrm>
            <a:off x="3253468" y="1091289"/>
            <a:ext cx="5685064" cy="4675421"/>
            <a:chOff x="2863850" y="424090"/>
            <a:chExt cx="5685064" cy="4675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574081-26BA-F39B-AE3E-DD4EF3A8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850" y="424090"/>
              <a:ext cx="5685064" cy="4675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EF9D0D-BAE8-D5A8-FF7D-7D5A5E94CBC9}"/>
                </a:ext>
              </a:extLst>
            </p:cNvPr>
            <p:cNvSpPr txBox="1"/>
            <p:nvPr/>
          </p:nvSpPr>
          <p:spPr>
            <a:xfrm>
              <a:off x="3214915" y="1758967"/>
              <a:ext cx="4535714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sklearn.model_selection import GridSearchCV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model_params = {'n_estimators': [50, 150, 250]}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rf = RandomForestClassifier(random_state=42)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clf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GridSearchCV</a:t>
              </a:r>
              <a:r>
                <a:rPr lang="en-SG" sz="1100">
                  <a:latin typeface="Consolas" panose="020B0609020204030204" pitchFamily="49" charset="0"/>
                </a:rPr>
                <a:t>(rf,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model_params</a:t>
              </a:r>
              <a:r>
                <a:rPr lang="en-SG" sz="1100">
                  <a:latin typeface="Consolas" panose="020B0609020204030204" pitchFamily="49" charset="0"/>
                </a:rPr>
                <a:t>, cv=5)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clf.fit(X_train, y_train)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print(clf.best_params_)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D24D15-FA1B-3C91-5DE6-176B2ECDC3C6}"/>
              </a:ext>
            </a:extLst>
          </p:cNvPr>
          <p:cNvGrpSpPr/>
          <p:nvPr/>
        </p:nvGrpSpPr>
        <p:grpSpPr>
          <a:xfrm>
            <a:off x="3338896" y="1509731"/>
            <a:ext cx="5514207" cy="3838538"/>
            <a:chOff x="2538412" y="952500"/>
            <a:chExt cx="5514207" cy="3838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D692C4-A45D-4122-25DB-C6B03932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952500"/>
              <a:ext cx="5514207" cy="38385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C7FCB3-721F-7787-DA70-98C53395D586}"/>
                </a:ext>
              </a:extLst>
            </p:cNvPr>
            <p:cNvSpPr txBox="1"/>
            <p:nvPr/>
          </p:nvSpPr>
          <p:spPr>
            <a:xfrm>
              <a:off x="2872586" y="2395354"/>
              <a:ext cx="462363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mse1=metrics.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pred_1)</a:t>
              </a:r>
            </a:p>
            <a:p>
              <a:r>
                <a:rPr lang="en-SG" sz="1100"/>
                <a:t>mse2=metrics.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pred_2)</a:t>
              </a:r>
            </a:p>
            <a:p>
              <a:endParaRPr lang="en-SG" sz="1100"/>
            </a:p>
            <a:p>
              <a:r>
                <a:rPr lang="en-SG" sz="1100"/>
                <a:t>print("MSE for model 1 is", str(mse1.round(2)), </a:t>
              </a:r>
            </a:p>
            <a:p>
              <a:r>
                <a:rPr lang="en-SG" sz="1100"/>
                <a:t>      "and for model 2 is", str(mse2.round(2)))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04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8DA39-C216-9C24-6A79-303B17A85534}"/>
              </a:ext>
            </a:extLst>
          </p:cNvPr>
          <p:cNvGrpSpPr/>
          <p:nvPr/>
        </p:nvGrpSpPr>
        <p:grpSpPr>
          <a:xfrm>
            <a:off x="3201684" y="325456"/>
            <a:ext cx="5788632" cy="6207087"/>
            <a:chOff x="2898169" y="0"/>
            <a:chExt cx="5788632" cy="620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29558-2E9F-B930-1B48-305E90BB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169" y="0"/>
              <a:ext cx="5788632" cy="62070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97264-9F40-2EFD-5C52-2AD6F3DB9B24}"/>
                </a:ext>
              </a:extLst>
            </p:cNvPr>
            <p:cNvSpPr txBox="1"/>
            <p:nvPr/>
          </p:nvSpPr>
          <p:spPr>
            <a:xfrm>
              <a:off x="2982509" y="3162536"/>
              <a:ext cx="5639862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MinMaxScaler</a:t>
              </a:r>
            </a:p>
            <a:p>
              <a:endParaRPr lang="en-SG" sz="1100"/>
            </a:p>
            <a:p>
              <a:r>
                <a:rPr lang="en-SG" sz="1100"/>
                <a:t>min_max = </a:t>
              </a:r>
              <a:r>
                <a:rPr lang="en-SG" sz="1100">
                  <a:solidFill>
                    <a:srgbClr val="FF0000"/>
                  </a:solidFill>
                </a:rPr>
                <a:t>MinMaxScaler()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min_max.fit_transform</a:t>
              </a:r>
              <a:r>
                <a:rPr lang="en-SG" sz="1100"/>
                <a:t>(df), columns=df.columns)</a:t>
              </a:r>
            </a:p>
            <a:p>
              <a:endParaRPr lang="en-SG" sz="1100"/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D2CE8A-9D24-E012-51BC-44755B809FA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80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5463F3-0679-45E1-F4A7-13D5C85F32A1}"/>
              </a:ext>
            </a:extLst>
          </p:cNvPr>
          <p:cNvGrpSpPr/>
          <p:nvPr/>
        </p:nvGrpSpPr>
        <p:grpSpPr>
          <a:xfrm>
            <a:off x="2979737" y="300321"/>
            <a:ext cx="6232525" cy="6257357"/>
            <a:chOff x="3150960" y="158696"/>
            <a:chExt cx="6232525" cy="625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D3AFF-009D-A5A2-E6D4-35DC0213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0960" y="158696"/>
              <a:ext cx="6232525" cy="62573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03B94-1E43-7C32-660B-D59B3D6DBFCB}"/>
                </a:ext>
              </a:extLst>
            </p:cNvPr>
            <p:cNvSpPr txBox="1"/>
            <p:nvPr/>
          </p:nvSpPr>
          <p:spPr>
            <a:xfrm>
              <a:off x="3475274" y="3213278"/>
              <a:ext cx="557415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StandardScaler</a:t>
              </a:r>
            </a:p>
            <a:p>
              <a:endParaRPr lang="en-SG" sz="1100"/>
            </a:p>
            <a:p>
              <a:r>
                <a:rPr lang="en-SG" sz="1100"/>
                <a:t>scaler = </a:t>
              </a:r>
              <a:r>
                <a:rPr lang="en-SG" sz="1100">
                  <a:solidFill>
                    <a:srgbClr val="FF0000"/>
                  </a:solidFill>
                </a:rPr>
                <a:t>StandardScaler</a:t>
              </a:r>
              <a:r>
                <a:rPr lang="en-SG" sz="1100"/>
                <a:t>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scaler.fit_transform</a:t>
              </a:r>
              <a:r>
                <a:rPr lang="en-SG" sz="1100"/>
                <a:t>(df), columns=df.columns)</a:t>
              </a:r>
            </a:p>
            <a:p>
              <a:r>
                <a:rPr lang="en-SG" sz="1100"/>
                <a:t>print(df_scaled.head())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6E11E-F41C-D537-81A6-80BC87CAFB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EFDAD3-C2A2-27E4-B6B5-4A13C8F05C39}"/>
              </a:ext>
            </a:extLst>
          </p:cNvPr>
          <p:cNvGrpSpPr/>
          <p:nvPr/>
        </p:nvGrpSpPr>
        <p:grpSpPr>
          <a:xfrm>
            <a:off x="3392296" y="685800"/>
            <a:ext cx="5407407" cy="5486400"/>
            <a:chOff x="2796199" y="268514"/>
            <a:chExt cx="5407407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7C505-CA0A-B5B4-A050-5F9B1F0D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99" y="268514"/>
              <a:ext cx="5407407" cy="5486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BD1B6F-D414-751F-E364-ABE1AA44C67D}"/>
                </a:ext>
              </a:extLst>
            </p:cNvPr>
            <p:cNvSpPr txBox="1"/>
            <p:nvPr/>
          </p:nvSpPr>
          <p:spPr>
            <a:xfrm>
              <a:off x="3133406" y="2974154"/>
              <a:ext cx="4602708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LabelEncoder</a:t>
              </a:r>
            </a:p>
            <a:p>
              <a:endParaRPr lang="en-SG" sz="1100"/>
            </a:p>
            <a:p>
              <a:r>
                <a:rPr lang="en-SG" sz="1100"/>
                <a:t>le = </a:t>
              </a:r>
              <a:r>
                <a:rPr lang="en-SG" sz="1100">
                  <a:solidFill>
                    <a:srgbClr val="FF0000"/>
                  </a:solidFill>
                </a:rPr>
                <a:t>LabelEncoder()</a:t>
              </a:r>
            </a:p>
            <a:p>
              <a:r>
                <a:rPr lang="en-SG" sz="1100"/>
                <a:t>housing['Borough'] = le.</a:t>
              </a:r>
              <a:r>
                <a:rPr lang="en-SG" sz="1100">
                  <a:solidFill>
                    <a:srgbClr val="FF0000"/>
                  </a:solidFill>
                </a:rPr>
                <a:t>fit_transform</a:t>
              </a:r>
              <a:r>
                <a:rPr lang="en-SG" sz="1100"/>
                <a:t>(housing[</a:t>
              </a:r>
              <a:r>
                <a:rPr lang="en-SG" sz="1100">
                  <a:solidFill>
                    <a:srgbClr val="FF0000"/>
                  </a:solidFill>
                </a:rPr>
                <a:t>'Borough'</a:t>
              </a:r>
              <a:r>
                <a:rPr lang="en-SG" sz="1100"/>
                <a:t>])</a:t>
              </a:r>
            </a:p>
            <a:p>
              <a:r>
                <a:rPr lang="en-SG" sz="1100"/>
                <a:t>print(housing)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777688-1599-4765-BDE0-49809642EDB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008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1424E-91F8-6623-EB85-050355CCCA87}"/>
              </a:ext>
            </a:extLst>
          </p:cNvPr>
          <p:cNvGrpSpPr/>
          <p:nvPr/>
        </p:nvGrpSpPr>
        <p:grpSpPr>
          <a:xfrm>
            <a:off x="2976959" y="740743"/>
            <a:ext cx="6238081" cy="5376513"/>
            <a:chOff x="3145404" y="398018"/>
            <a:chExt cx="6238081" cy="53765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2B7EB5-54E1-7FD1-C470-829E4CD1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5404" y="398018"/>
              <a:ext cx="6238081" cy="53765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7EB437-DFB8-E43D-288E-3F9026711D1C}"/>
                </a:ext>
              </a:extLst>
            </p:cNvPr>
            <p:cNvSpPr txBox="1"/>
            <p:nvPr/>
          </p:nvSpPr>
          <p:spPr>
            <a:xfrm>
              <a:off x="3499535" y="2020181"/>
              <a:ext cx="5563838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</a:p>
            <a:p>
              <a:endParaRPr lang="en-SG" sz="1100"/>
            </a:p>
            <a:p>
              <a:r>
                <a:rPr lang="en-SG" sz="1100"/>
                <a:t>interaction_term =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  <a:r>
                <a:rPr lang="en-SG" sz="1100"/>
                <a:t>(degree=2, interaction_only=</a:t>
              </a:r>
              <a:r>
                <a:rPr lang="en-SG" sz="1100">
                  <a:solidFill>
                    <a:srgbClr val="FF0000"/>
                  </a:solidFill>
                </a:rPr>
                <a:t>True</a:t>
              </a:r>
              <a:r>
                <a:rPr lang="en-SG" sz="1100"/>
                <a:t>, include_bias=False)</a:t>
              </a:r>
            </a:p>
            <a:p>
              <a:r>
                <a:rPr lang="en-SG" sz="1100"/>
                <a:t>X_inter = interaction_term.fit_transform(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model = LinearRegression()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X_inter</a:t>
              </a:r>
              <a:r>
                <a:rPr lang="en-SG" sz="1100"/>
                <a:t>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161C92-E533-C762-1729-5AB39A44EF0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7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025B-C2A3-D42B-5008-4C865B1ECB24}"/>
              </a:ext>
            </a:extLst>
          </p:cNvPr>
          <p:cNvGrpSpPr/>
          <p:nvPr/>
        </p:nvGrpSpPr>
        <p:grpSpPr>
          <a:xfrm>
            <a:off x="3064154" y="417286"/>
            <a:ext cx="6063691" cy="6023428"/>
            <a:chOff x="3060125" y="246744"/>
            <a:chExt cx="6063691" cy="6023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7572B5-E4B3-606B-08F5-94D7E6E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25" y="246744"/>
              <a:ext cx="6063691" cy="602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4AA3C-59C1-81EE-B657-266CDFF3E33B}"/>
                </a:ext>
              </a:extLst>
            </p:cNvPr>
            <p:cNvSpPr txBox="1"/>
            <p:nvPr/>
          </p:nvSpPr>
          <p:spPr>
            <a:xfrm>
              <a:off x="3464047" y="2067343"/>
              <a:ext cx="4997782" cy="180049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print(metrics.</a:t>
              </a:r>
              <a:r>
                <a:rPr lang="en-SG" sz="1100">
                  <a:solidFill>
                    <a:srgbClr val="FF0000"/>
                  </a:solidFill>
                </a:rPr>
                <a:t>classification_report(y_test, y_pred)</a:t>
              </a:r>
              <a:r>
                <a:rPr lang="en-SG" sz="110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E198A-412F-E290-C94B-91D317EFA79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411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B18075-CE5B-7E91-4AB7-16F21CC9A1E4}"/>
              </a:ext>
            </a:extLst>
          </p:cNvPr>
          <p:cNvGrpSpPr/>
          <p:nvPr/>
        </p:nvGrpSpPr>
        <p:grpSpPr>
          <a:xfrm>
            <a:off x="2882537" y="771962"/>
            <a:ext cx="6426926" cy="5314076"/>
            <a:chOff x="3217136" y="1048624"/>
            <a:chExt cx="6426926" cy="5314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0D573-1319-88B0-3E84-1F552903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136" y="1048624"/>
              <a:ext cx="6426926" cy="5314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E503F-7506-71F1-E472-8F6D483BF451}"/>
                </a:ext>
              </a:extLst>
            </p:cNvPr>
            <p:cNvSpPr txBox="1"/>
            <p:nvPr/>
          </p:nvSpPr>
          <p:spPr>
            <a:xfrm>
              <a:off x="3630665" y="3244563"/>
              <a:ext cx="4997782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DecisionTreeClassifier</a:t>
              </a:r>
              <a:r>
                <a:rPr lang="en-SG" sz="1100"/>
                <a:t>(max_depth=4, random_state=1)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921996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EA095D-6B77-03DA-13AE-E5710278B968}"/>
              </a:ext>
            </a:extLst>
          </p:cNvPr>
          <p:cNvGrpSpPr/>
          <p:nvPr/>
        </p:nvGrpSpPr>
        <p:grpSpPr>
          <a:xfrm>
            <a:off x="3307952" y="1125991"/>
            <a:ext cx="5781738" cy="4606018"/>
            <a:chOff x="2916237" y="401412"/>
            <a:chExt cx="5781738" cy="4606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03313-8977-BD59-9BF0-3A842EF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7" y="401412"/>
              <a:ext cx="5576095" cy="4606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F15562-7C11-3751-45FB-B16DBEBB0194}"/>
                </a:ext>
              </a:extLst>
            </p:cNvPr>
            <p:cNvSpPr txBox="1"/>
            <p:nvPr/>
          </p:nvSpPr>
          <p:spPr>
            <a:xfrm>
              <a:off x="2967919" y="2270544"/>
              <a:ext cx="5730056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69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9B4CDB-B8FF-68E0-1E0D-6CBA5C28DCC3}"/>
              </a:ext>
            </a:extLst>
          </p:cNvPr>
          <p:cNvGrpSpPr/>
          <p:nvPr/>
        </p:nvGrpSpPr>
        <p:grpSpPr>
          <a:xfrm>
            <a:off x="3139102" y="828692"/>
            <a:ext cx="5913796" cy="5200615"/>
            <a:chOff x="2581275" y="338136"/>
            <a:chExt cx="5913796" cy="52006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CBF8BC-99C8-4DBA-2AE7-E1C50D9B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75" y="338136"/>
              <a:ext cx="5913796" cy="520061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3A5012-5C14-70F1-1B9A-ED99D099CA63}"/>
                </a:ext>
              </a:extLst>
            </p:cNvPr>
            <p:cNvSpPr txBox="1"/>
            <p:nvPr/>
          </p:nvSpPr>
          <p:spPr>
            <a:xfrm>
              <a:off x="2902081" y="1724304"/>
              <a:ext cx="4623638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statsmodels.api as sm</a:t>
              </a:r>
            </a:p>
            <a:p>
              <a:r>
                <a:rPr lang="en-SG" sz="1100"/>
                <a:t>from statsmodels.formula.api import glm</a:t>
              </a:r>
            </a:p>
            <a:p>
              <a:endParaRPr lang="en-SG" sz="1100"/>
            </a:p>
            <a:p>
              <a:r>
                <a:rPr lang="en-SG" sz="1100"/>
                <a:t>model = glm(</a:t>
              </a:r>
            </a:p>
            <a:p>
              <a:r>
                <a:rPr lang="en-SG" sz="1100"/>
                <a:t>	'goal ~ player', </a:t>
              </a:r>
            </a:p>
            <a:p>
              <a:r>
                <a:rPr lang="en-SG" sz="1100"/>
                <a:t>	data = score,</a:t>
              </a:r>
            </a:p>
            <a:p>
              <a:r>
                <a:rPr lang="en-SG" sz="1100"/>
                <a:t>	family = sm.families.Poisson()</a:t>
              </a:r>
            </a:p>
            <a:p>
              <a:r>
                <a:rPr lang="en-SG" sz="1100"/>
                <a:t>).fit()</a:t>
              </a:r>
            </a:p>
            <a:p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rgbClr val="FF0000"/>
                  </a:solidFill>
                </a:rPr>
                <a:t>model</a:t>
              </a:r>
              <a:r>
                <a:rPr lang="en-SG" sz="1100"/>
                <a:t>.</a:t>
              </a:r>
              <a:r>
                <a:rPr lang="en-SG" sz="1100">
                  <a:solidFill>
                    <a:srgbClr val="FF0000"/>
                  </a:solidFill>
                </a:rPr>
                <a:t>predict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test</a:t>
              </a:r>
              <a:r>
                <a:rPr lang="en-SG" sz="1100"/>
                <a:t>)</a:t>
              </a:r>
            </a:p>
            <a:p>
              <a:r>
                <a:rPr lang="en-SG" sz="1100"/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58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B7327B-20AD-71D3-E435-E39DE36A7D1D}"/>
              </a:ext>
            </a:extLst>
          </p:cNvPr>
          <p:cNvGrpSpPr/>
          <p:nvPr/>
        </p:nvGrpSpPr>
        <p:grpSpPr>
          <a:xfrm>
            <a:off x="3277291" y="1446445"/>
            <a:ext cx="5637417" cy="3965109"/>
            <a:chOff x="2547938" y="933451"/>
            <a:chExt cx="5637417" cy="39651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A71DC3-EC50-0D3D-8D7D-391B4B81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8" y="933451"/>
              <a:ext cx="5637417" cy="3965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6FD06-6DB7-4FC3-DDE9-7A5878C2B0DD}"/>
                </a:ext>
              </a:extLst>
            </p:cNvPr>
            <p:cNvSpPr txBox="1"/>
            <p:nvPr/>
          </p:nvSpPr>
          <p:spPr>
            <a:xfrm>
              <a:off x="2843089" y="2439600"/>
              <a:ext cx="462363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pca =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  <a:r>
                <a:rPr lang="en-SG" sz="1100"/>
                <a:t>(n_components= </a:t>
              </a:r>
              <a:r>
                <a:rPr lang="en-SG" sz="1100">
                  <a:solidFill>
                    <a:srgbClr val="FF0000"/>
                  </a:solidFill>
                </a:rPr>
                <a:t>2</a:t>
              </a:r>
              <a:r>
                <a:rPr lang="en-SG" sz="1100"/>
                <a:t>)</a:t>
              </a:r>
            </a:p>
            <a:p>
              <a:r>
                <a:rPr lang="en-SG" sz="1100"/>
                <a:t>pca.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scaled_samples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pca_features = pca.transform(scaled_samples)</a:t>
              </a:r>
            </a:p>
            <a:p>
              <a:r>
                <a:rPr lang="en-SG" sz="1100"/>
                <a:t>print(pca_features.shape)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2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6A7FBD-D086-4138-0736-218158461C7C}"/>
              </a:ext>
            </a:extLst>
          </p:cNvPr>
          <p:cNvGrpSpPr/>
          <p:nvPr/>
        </p:nvGrpSpPr>
        <p:grpSpPr>
          <a:xfrm>
            <a:off x="3182710" y="1084347"/>
            <a:ext cx="5826579" cy="4689306"/>
            <a:chOff x="3182710" y="1084347"/>
            <a:chExt cx="5826579" cy="4689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319976-3975-CE0E-CF12-88651FE4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2710" y="1084347"/>
              <a:ext cx="5826579" cy="4689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668F-FAA2-F0F3-51F3-48FD68723A47}"/>
                </a:ext>
              </a:extLst>
            </p:cNvPr>
            <p:cNvSpPr txBox="1"/>
            <p:nvPr/>
          </p:nvSpPr>
          <p:spPr>
            <a:xfrm>
              <a:off x="3505199" y="3086881"/>
              <a:ext cx="5181599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(n_estimators=10, random_state=1)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8BFA39-27C0-D995-60FE-6E6BA7A15BB5}"/>
                </a:ext>
              </a:extLst>
            </p:cNvPr>
            <p:cNvSpPr/>
            <p:nvPr/>
          </p:nvSpPr>
          <p:spPr>
            <a:xfrm>
              <a:off x="5475213" y="2374085"/>
              <a:ext cx="1224792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62AB86-1787-1464-F59B-A01DE50F949D}"/>
              </a:ext>
            </a:extLst>
          </p:cNvPr>
          <p:cNvGrpSpPr/>
          <p:nvPr/>
        </p:nvGrpSpPr>
        <p:grpSpPr>
          <a:xfrm>
            <a:off x="3203174" y="967747"/>
            <a:ext cx="5785652" cy="4922505"/>
            <a:chOff x="2871788" y="685800"/>
            <a:chExt cx="5785652" cy="4922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47EB49-2B6A-64B2-0AE2-2B9725F9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8" y="685800"/>
              <a:ext cx="5785652" cy="492250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5188FE-336A-2538-3A14-4D4BA5BCCF26}"/>
                </a:ext>
              </a:extLst>
            </p:cNvPr>
            <p:cNvSpPr txBox="1"/>
            <p:nvPr/>
          </p:nvSpPr>
          <p:spPr>
            <a:xfrm>
              <a:off x="3270439" y="2474421"/>
              <a:ext cx="4623638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reducing_fn = </a:t>
              </a:r>
              <a:r>
                <a:rPr lang="en-SG" sz="1100">
                  <a:solidFill>
                    <a:srgbClr val="FF0000"/>
                  </a:solidFill>
                </a:rPr>
                <a:t>PCA(n_components=3)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reducing_fn.fit(scaled_data)</a:t>
              </a:r>
            </a:p>
            <a:p>
              <a:endParaRPr lang="en-SG" sz="1100"/>
            </a:p>
            <a:p>
              <a:r>
                <a:rPr lang="en-SG" sz="1100"/>
                <a:t>reduced_ft = reducing_fn.transform(scaled_data)</a:t>
              </a:r>
            </a:p>
            <a:p>
              <a:endParaRPr lang="en-SG" sz="1100"/>
            </a:p>
            <a:p>
              <a:r>
                <a:rPr lang="en-SG" sz="1100"/>
                <a:t>print(reduced_ft.shape)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4BFABC-AE1E-5FD4-F79B-94D8956850A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043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0CE8EE-C7F6-3E54-3F60-38765DA09B9E}"/>
              </a:ext>
            </a:extLst>
          </p:cNvPr>
          <p:cNvGrpSpPr/>
          <p:nvPr/>
        </p:nvGrpSpPr>
        <p:grpSpPr>
          <a:xfrm>
            <a:off x="3395278" y="1011038"/>
            <a:ext cx="5401444" cy="4835924"/>
            <a:chOff x="2547937" y="252412"/>
            <a:chExt cx="5401444" cy="48359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CC27B6-2B07-8940-4F23-8BF4FD0F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252412"/>
              <a:ext cx="5401444" cy="48359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4523CD-4D16-E2FA-AA37-84CDBDE8ABB2}"/>
                </a:ext>
              </a:extLst>
            </p:cNvPr>
            <p:cNvSpPr txBox="1"/>
            <p:nvPr/>
          </p:nvSpPr>
          <p:spPr>
            <a:xfrm>
              <a:off x="2828341" y="1503077"/>
              <a:ext cx="4623638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tree</a:t>
              </a:r>
              <a:r>
                <a:rPr lang="en-SG" sz="1100"/>
                <a:t> import DecisionTreeClassifier</a:t>
              </a:r>
            </a:p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ensemble</a:t>
              </a:r>
              <a:r>
                <a:rPr lang="en-SG" sz="1100"/>
                <a:t> import BaggingClassifier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dt = DecisionTreeClassifier(random_state=1)</a:t>
              </a:r>
            </a:p>
            <a:p>
              <a:r>
                <a:rPr lang="en-SG" sz="1100"/>
                <a:t>bc = BaggingClassifier(base_estimator= </a:t>
              </a:r>
              <a:r>
                <a:rPr lang="en-SG" sz="1100">
                  <a:solidFill>
                    <a:srgbClr val="FF0000"/>
                  </a:solidFill>
                </a:rPr>
                <a:t>dt</a:t>
              </a:r>
              <a:r>
                <a:rPr lang="en-SG" sz="1100"/>
                <a:t>, </a:t>
              </a:r>
            </a:p>
            <a:p>
              <a:r>
                <a:rPr lang="en-SG" sz="1100"/>
                <a:t>                       n_estimators= </a:t>
              </a:r>
              <a:r>
                <a:rPr lang="en-SG" sz="1100">
                  <a:solidFill>
                    <a:srgbClr val="FF0000"/>
                  </a:solidFill>
                </a:rPr>
                <a:t>10</a:t>
              </a:r>
              <a:r>
                <a:rPr lang="en-SG" sz="1100"/>
                <a:t>,</a:t>
              </a:r>
            </a:p>
            <a:p>
              <a:r>
                <a:rPr lang="en-SG" sz="1100"/>
                <a:t>                       random_state=1)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.fit(X_train, y_train)</a:t>
              </a:r>
            </a:p>
            <a:p>
              <a:endParaRPr lang="en-SG" sz="1100"/>
            </a:p>
            <a:p>
              <a:r>
                <a:rPr lang="en-SG" sz="1100"/>
                <a:t>y_pred = </a:t>
              </a:r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362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FCC9C4-D631-D624-9E60-3CE19914D15A}"/>
              </a:ext>
            </a:extLst>
          </p:cNvPr>
          <p:cNvGrpSpPr/>
          <p:nvPr/>
        </p:nvGrpSpPr>
        <p:grpSpPr>
          <a:xfrm>
            <a:off x="2847419" y="1028831"/>
            <a:ext cx="6497161" cy="4800338"/>
            <a:chOff x="2576512" y="828675"/>
            <a:chExt cx="6497161" cy="4800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347E8E-21F9-2C21-AE98-0F77930AF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2" y="828675"/>
              <a:ext cx="6497161" cy="480033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7F9FC6-B1CD-4C04-8246-1F911208112C}"/>
                </a:ext>
              </a:extLst>
            </p:cNvPr>
            <p:cNvSpPr txBox="1"/>
            <p:nvPr/>
          </p:nvSpPr>
          <p:spPr>
            <a:xfrm>
              <a:off x="2939527" y="2250474"/>
              <a:ext cx="5214572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from sklearn.linear_model import LogisticRegression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clf=LogisticRegression(solver='newton-cg',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size = metrics.</a:t>
              </a:r>
              <a:r>
                <a:rPr lang="en-SG" sz="1100">
                  <a:solidFill>
                    <a:srgbClr val="FF0000"/>
                  </a:solidFill>
                </a:rPr>
                <a:t>roc_auc_score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print(size)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459028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22521-4FB5-1441-02CD-8CAF69A0F6B0}"/>
              </a:ext>
            </a:extLst>
          </p:cNvPr>
          <p:cNvGrpSpPr/>
          <p:nvPr/>
        </p:nvGrpSpPr>
        <p:grpSpPr>
          <a:xfrm>
            <a:off x="2997071" y="829228"/>
            <a:ext cx="6197857" cy="5199544"/>
            <a:chOff x="2547937" y="452438"/>
            <a:chExt cx="6197857" cy="5199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D2299-9657-D8F6-0649-D6D7131A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452438"/>
              <a:ext cx="6197857" cy="5199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A7B7E6-DAB0-A7D0-B20E-968C04EAF12B}"/>
                </a:ext>
              </a:extLst>
            </p:cNvPr>
            <p:cNvSpPr txBox="1"/>
            <p:nvPr/>
          </p:nvSpPr>
          <p:spPr>
            <a:xfrm>
              <a:off x="2857836" y="2315553"/>
              <a:ext cx="5291745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roc_auc = metrics.</a:t>
              </a:r>
              <a:r>
                <a:rPr lang="en-SG" sz="1100">
                  <a:solidFill>
                    <a:srgbClr val="FF0000"/>
                  </a:solidFill>
                </a:rPr>
                <a:t>roc_auc_score(y_test, y_pred)</a:t>
              </a:r>
            </a:p>
            <a:p>
              <a:endParaRPr lang="en-SG" sz="1100"/>
            </a:p>
            <a:p>
              <a:r>
                <a:rPr lang="en-SG" sz="1100"/>
                <a:t>print(roc_auc)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C5ADAF-7BE7-B8F5-6474-686A1BAF589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03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82E291-5B31-7AC1-5A80-E5D7EE71DC77}"/>
              </a:ext>
            </a:extLst>
          </p:cNvPr>
          <p:cNvGrpSpPr/>
          <p:nvPr/>
        </p:nvGrpSpPr>
        <p:grpSpPr>
          <a:xfrm>
            <a:off x="3535477" y="288469"/>
            <a:ext cx="5121045" cy="6281061"/>
            <a:chOff x="3300284" y="0"/>
            <a:chExt cx="5121045" cy="6281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3845A3-E434-FECD-4E6D-89F43C0F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284" y="0"/>
              <a:ext cx="5121045" cy="62810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9A21D6-BDE9-27D4-CE28-E3818115640D}"/>
                </a:ext>
              </a:extLst>
            </p:cNvPr>
            <p:cNvSpPr txBox="1"/>
            <p:nvPr/>
          </p:nvSpPr>
          <p:spPr>
            <a:xfrm>
              <a:off x="3556361" y="3421626"/>
              <a:ext cx="462363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cluster</a:t>
              </a:r>
              <a:r>
                <a:rPr lang="en-SG" sz="1100"/>
                <a:t> import KMeans</a:t>
              </a:r>
            </a:p>
            <a:p>
              <a:endParaRPr lang="en-SG" sz="1100"/>
            </a:p>
            <a:p>
              <a:r>
                <a:rPr lang="en-SG" sz="1100"/>
                <a:t>kmeans = KMeans(</a:t>
              </a:r>
              <a:r>
                <a:rPr lang="en-SG" sz="1100">
                  <a:solidFill>
                    <a:srgbClr val="FF0000"/>
                  </a:solidFill>
                </a:rPr>
                <a:t>n_clusters=5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kmeans.fit(X)</a:t>
              </a:r>
            </a:p>
            <a:p>
              <a:r>
                <a:rPr lang="en-SG" sz="1100"/>
                <a:t>centers = kmeans.cluster_centers_</a:t>
              </a:r>
            </a:p>
            <a:p>
              <a:endParaRPr lang="en-SG" sz="1100"/>
            </a:p>
            <a:p>
              <a:r>
                <a:rPr lang="en-SG" sz="1100"/>
                <a:t>print(centers)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608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24E6D2-1893-9964-32AB-3A3A02861BAD}"/>
              </a:ext>
            </a:extLst>
          </p:cNvPr>
          <p:cNvGrpSpPr/>
          <p:nvPr/>
        </p:nvGrpSpPr>
        <p:grpSpPr>
          <a:xfrm>
            <a:off x="3025493" y="896962"/>
            <a:ext cx="6141014" cy="5064076"/>
            <a:chOff x="2538413" y="495300"/>
            <a:chExt cx="6141014" cy="5064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95A8-3C99-60F7-F9F0-4FC3DA4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495300"/>
              <a:ext cx="6141014" cy="50640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3B37BC-E9A3-727D-E0AF-0394489F71E0}"/>
                </a:ext>
              </a:extLst>
            </p:cNvPr>
            <p:cNvSpPr txBox="1"/>
            <p:nvPr/>
          </p:nvSpPr>
          <p:spPr>
            <a:xfrm>
              <a:off x="2841839" y="2579141"/>
              <a:ext cx="5726417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629016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6D2DE-5F40-9C7B-F716-8D8BD23FF2FD}"/>
              </a:ext>
            </a:extLst>
          </p:cNvPr>
          <p:cNvGrpSpPr/>
          <p:nvPr/>
        </p:nvGrpSpPr>
        <p:grpSpPr>
          <a:xfrm>
            <a:off x="3250406" y="964342"/>
            <a:ext cx="5691188" cy="4929315"/>
            <a:chOff x="2538413" y="347662"/>
            <a:chExt cx="5691188" cy="49293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A6CE66-5BE7-A6BD-248F-12AFEC43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347662"/>
              <a:ext cx="5691188" cy="49293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451AB-6E69-21D2-4970-DC0B0B6CCFB2}"/>
                </a:ext>
              </a:extLst>
            </p:cNvPr>
            <p:cNvSpPr txBox="1"/>
            <p:nvPr/>
          </p:nvSpPr>
          <p:spPr>
            <a:xfrm>
              <a:off x="2894708" y="1879162"/>
              <a:ext cx="462363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</a:p>
            <a:p>
              <a:endParaRPr lang="en-SG" sz="1100"/>
            </a:p>
            <a:p>
              <a:r>
                <a:rPr lang="en-SG" sz="1100"/>
                <a:t>distances =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  <a:r>
                <a:rPr lang="en-SG" sz="1100"/>
                <a:t>(</a:t>
              </a:r>
            </a:p>
            <a:p>
              <a:r>
                <a:rPr lang="en-SG" sz="1100"/>
                <a:t>	df[['x_scaled', 'y_scaled']], 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method = 'complete'</a:t>
              </a:r>
              <a:r>
                <a:rPr lang="en-SG" sz="1100"/>
                <a:t>,</a:t>
              </a:r>
            </a:p>
            <a:p>
              <a:r>
                <a:rPr lang="en-SG" sz="1100"/>
                <a:t>	metric = 'euclidean'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print(distances[:5])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863614-17A9-5D09-2919-8C25162F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629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E1829D-9A26-E22E-95F1-A1B095B8BF8F}"/>
              </a:ext>
            </a:extLst>
          </p:cNvPr>
          <p:cNvGrpSpPr/>
          <p:nvPr/>
        </p:nvGrpSpPr>
        <p:grpSpPr>
          <a:xfrm>
            <a:off x="2661254" y="649598"/>
            <a:ext cx="6869492" cy="5558804"/>
            <a:chOff x="2576513" y="718171"/>
            <a:chExt cx="6869492" cy="55588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BE68DC-1663-1D1C-782B-1629F708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3" y="718171"/>
              <a:ext cx="6869492" cy="555880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81CBED-B80A-E31E-96C7-FCEC1EA518E6}"/>
                </a:ext>
              </a:extLst>
            </p:cNvPr>
            <p:cNvSpPr txBox="1"/>
            <p:nvPr/>
          </p:nvSpPr>
          <p:spPr>
            <a:xfrm>
              <a:off x="3006639" y="2316997"/>
              <a:ext cx="5214572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cut_tree</a:t>
              </a:r>
            </a:p>
            <a:p>
              <a:endParaRPr lang="en-SG" sz="1100"/>
            </a:p>
            <a:p>
              <a:r>
                <a:rPr lang="en-SG" sz="1100"/>
                <a:t>cutree = </a:t>
              </a:r>
              <a:r>
                <a:rPr lang="en-SG" sz="1100">
                  <a:solidFill>
                    <a:srgbClr val="FF0000"/>
                  </a:solidFill>
                </a:rPr>
                <a:t>cut_tree</a:t>
              </a:r>
              <a:r>
                <a:rPr lang="en-SG" sz="1100"/>
                <a:t>(</a:t>
              </a:r>
            </a:p>
            <a:p>
              <a:r>
                <a:rPr lang="en-SG" sz="1100"/>
                <a:t>	ward_linkage_matrix,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height = 3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print(cutree[:5])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9C703C-4305-FF78-E32D-486A94CA4F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883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FCAA6-8503-A0D5-6C4C-D4CC6F437968}"/>
              </a:ext>
            </a:extLst>
          </p:cNvPr>
          <p:cNvGrpSpPr/>
          <p:nvPr/>
        </p:nvGrpSpPr>
        <p:grpSpPr>
          <a:xfrm>
            <a:off x="2590879" y="1309688"/>
            <a:ext cx="6583470" cy="3921880"/>
            <a:chOff x="2590879" y="1309688"/>
            <a:chExt cx="6583470" cy="39218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8E31C3-806F-FB0F-E1CD-FB4FCB7D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79" y="1309688"/>
              <a:ext cx="6583470" cy="392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520CC6-5B1A-1AB2-6C33-74E376E33ED6}"/>
                </a:ext>
              </a:extLst>
            </p:cNvPr>
            <p:cNvSpPr txBox="1"/>
            <p:nvPr/>
          </p:nvSpPr>
          <p:spPr>
            <a:xfrm>
              <a:off x="2956603" y="2815042"/>
              <a:ext cx="5235522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scores = model_selection.</a:t>
              </a:r>
              <a:r>
                <a:rPr lang="en-SG" sz="1100">
                  <a:solidFill>
                    <a:srgbClr val="FF0000"/>
                  </a:solidFill>
                </a:rPr>
                <a:t>cross_val_score</a:t>
              </a:r>
              <a:r>
                <a:rPr lang="en-SG" sz="1100"/>
                <a:t>(knn, X, y, cv=</a:t>
              </a:r>
              <a:r>
                <a:rPr lang="en-SG" sz="1100">
                  <a:solidFill>
                    <a:srgbClr val="FF0000"/>
                  </a:solidFill>
                </a:rPr>
                <a:t>5</a:t>
              </a:r>
              <a:r>
                <a:rPr lang="en-SG" sz="1100"/>
                <a:t>, scoring='accuracy')</a:t>
              </a:r>
            </a:p>
            <a:p>
              <a:r>
                <a:rPr lang="en-SG" sz="1100"/>
                <a:t>print(scores)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1746513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003A99-5E12-277C-8007-58ED2AF92C53}"/>
              </a:ext>
            </a:extLst>
          </p:cNvPr>
          <p:cNvGrpSpPr/>
          <p:nvPr/>
        </p:nvGrpSpPr>
        <p:grpSpPr>
          <a:xfrm>
            <a:off x="2989231" y="392185"/>
            <a:ext cx="6213537" cy="6073629"/>
            <a:chOff x="3715110" y="-1"/>
            <a:chExt cx="6213537" cy="60736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10124B-539A-3F4F-97B7-3153360F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110" y="-1"/>
              <a:ext cx="6213537" cy="6073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6FF03C-8570-550F-BB07-21616F766D52}"/>
                </a:ext>
              </a:extLst>
            </p:cNvPr>
            <p:cNvSpPr txBox="1"/>
            <p:nvPr/>
          </p:nvSpPr>
          <p:spPr>
            <a:xfrm>
              <a:off x="3901966" y="3351937"/>
              <a:ext cx="585159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fit(df[['short_debt', 'long_debt', 'credit_score']], df['income'])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2E0A6-5742-43F1-3B47-047E7FC51FE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8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12DBC-3F65-3A32-8615-4210C088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52" y="1140196"/>
            <a:ext cx="5426982" cy="4577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4F93D-AC10-09E4-746E-7F4E1D7A0F07}"/>
              </a:ext>
            </a:extLst>
          </p:cNvPr>
          <p:cNvSpPr txBox="1"/>
          <p:nvPr/>
        </p:nvSpPr>
        <p:spPr>
          <a:xfrm>
            <a:off x="3172506" y="3074441"/>
            <a:ext cx="6190342" cy="1446550"/>
          </a:xfrm>
          <a:prstGeom prst="rect">
            <a:avLst/>
          </a:prstGeom>
          <a:solidFill>
            <a:srgbClr val="EFEBE4"/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from sklearn.ensemble import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</a:p>
          <a:p>
            <a:r>
              <a:rPr lang="en-SG" sz="1100">
                <a:latin typeface="Consolas" panose="020B0609020204030204" pitchFamily="49" charset="0"/>
              </a:rPr>
              <a:t>from sklearn.metrics import accuracy_score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model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  <a:r>
              <a:rPr lang="en-SG" sz="1100">
                <a:latin typeface="Consolas" panose="020B0609020204030204" pitchFamily="49" charset="0"/>
              </a:rPr>
              <a:t>(n_estimators=300, max_depth=1, random_state=1)</a:t>
            </a:r>
          </a:p>
          <a:p>
            <a:r>
              <a:rPr lang="en-SG" sz="1100">
                <a:latin typeface="Consolas" panose="020B0609020204030204" pitchFamily="49" charset="0"/>
              </a:rPr>
              <a:t>model.fit(X_train, y_train)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y_pred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n-SG" sz="1100">
                <a:latin typeface="Consolas" panose="020B0609020204030204" pitchFamily="49" charset="0"/>
              </a:rPr>
              <a:t>.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predict</a:t>
            </a:r>
            <a:r>
              <a:rPr lang="en-SG" sz="1100">
                <a:latin typeface="Consolas" panose="020B0609020204030204" pitchFamily="49" charset="0"/>
              </a:rPr>
              <a:t>(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X_test</a:t>
            </a:r>
            <a:r>
              <a:rPr lang="en-SG" sz="1100">
                <a:latin typeface="Consolas" panose="020B0609020204030204" pitchFamily="49" charset="0"/>
              </a:rPr>
              <a:t>)</a:t>
            </a:r>
          </a:p>
          <a:p>
            <a:r>
              <a:rPr lang="en-SG" sz="1100">
                <a:latin typeface="Consolas" panose="020B0609020204030204" pitchFamily="49" charset="0"/>
              </a:rPr>
              <a:t>print(accuracy_score(y_test, y_pred))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56745-0F20-7140-77A5-1A25D59CB9A3}"/>
              </a:ext>
            </a:extLst>
          </p:cNvPr>
          <p:cNvSpPr/>
          <p:nvPr/>
        </p:nvSpPr>
        <p:spPr>
          <a:xfrm>
            <a:off x="4135773" y="2206305"/>
            <a:ext cx="122479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E0B2C5-C98D-3A18-B541-986BC7503C96}"/>
              </a:ext>
            </a:extLst>
          </p:cNvPr>
          <p:cNvGrpSpPr/>
          <p:nvPr/>
        </p:nvGrpSpPr>
        <p:grpSpPr>
          <a:xfrm>
            <a:off x="2891557" y="194649"/>
            <a:ext cx="6408885" cy="6468701"/>
            <a:chOff x="2891557" y="194649"/>
            <a:chExt cx="6408885" cy="64687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9424D3-1548-BE93-D7F1-929EA4870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1557" y="194649"/>
              <a:ext cx="6408885" cy="646870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0D6D0B-55AE-4580-4AA1-72085EE6F857}"/>
                </a:ext>
              </a:extLst>
            </p:cNvPr>
            <p:cNvSpPr txBox="1"/>
            <p:nvPr/>
          </p:nvSpPr>
          <p:spPr>
            <a:xfrm>
              <a:off x="3266621" y="3780342"/>
              <a:ext cx="5605772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LogisticRegression</a:t>
              </a:r>
            </a:p>
            <a:p>
              <a:endParaRPr lang="en-SG" sz="1100"/>
            </a:p>
            <a:p>
              <a:endParaRPr lang="en-SG" sz="1100"/>
            </a:p>
            <a:p>
              <a:r>
                <a:rPr lang="en-SG" sz="1100"/>
                <a:t>cc_model = </a:t>
              </a:r>
              <a:r>
                <a:rPr lang="en-SG" sz="1100">
                  <a:solidFill>
                    <a:srgbClr val="FF0000"/>
                  </a:solidFill>
                </a:rPr>
                <a:t>LogisticRegression()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cc_model.fit(cc_data[["short_debt", "long_debt"]], cc_data["approved"])</a:t>
              </a:r>
            </a:p>
            <a:p>
              <a:endParaRPr lang="en-SG" sz="1100"/>
            </a:p>
            <a:p>
              <a:r>
                <a:rPr lang="en-SG" sz="1100"/>
                <a:t>print(cc_model.coef_)</a:t>
              </a:r>
            </a:p>
            <a:p>
              <a:endParaRPr lang="en-SG" sz="11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6A7F11-ECEE-4F5B-D583-543D475EB75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728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9E4A7A-CAC4-3394-513F-DC36A658FB4D}"/>
              </a:ext>
            </a:extLst>
          </p:cNvPr>
          <p:cNvGrpSpPr/>
          <p:nvPr/>
        </p:nvGrpSpPr>
        <p:grpSpPr>
          <a:xfrm>
            <a:off x="2681947" y="165166"/>
            <a:ext cx="6828105" cy="6527668"/>
            <a:chOff x="2681947" y="165166"/>
            <a:chExt cx="6828105" cy="65276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F9C1CE-89B6-9D2D-B003-355EABB6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1947" y="165166"/>
              <a:ext cx="6828105" cy="65276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CC8ABD-925A-F720-9C7D-A26C1A680764}"/>
                </a:ext>
              </a:extLst>
            </p:cNvPr>
            <p:cNvSpPr txBox="1"/>
            <p:nvPr/>
          </p:nvSpPr>
          <p:spPr>
            <a:xfrm>
              <a:off x="3058392" y="3743679"/>
              <a:ext cx="5851597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endParaRPr lang="en-SG" sz="1100"/>
            </a:p>
            <a:p>
              <a:r>
                <a:rPr lang="en-SG" sz="1100"/>
                <a:t>mod=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mod.</a:t>
              </a:r>
              <a:r>
                <a:rPr lang="en-SG" sz="1100">
                  <a:solidFill>
                    <a:srgbClr val="FF0000"/>
                  </a:solidFill>
                </a:rPr>
                <a:t>fit(weekly_spend[['income', 'children']], weekly_spend['spend'])</a:t>
              </a:r>
            </a:p>
            <a:p>
              <a:endParaRPr lang="en-SG" sz="1100"/>
            </a:p>
            <a:p>
              <a:r>
                <a:rPr lang="en-SG" sz="1100"/>
                <a:t>print(mod.coef_[1].round(2))</a:t>
              </a:r>
            </a:p>
            <a:p>
              <a:endParaRPr lang="en-SG" sz="11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174D71-2BDC-A212-8ED7-4AC1BEEA4E5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6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118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986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3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5B9A7A-BB40-2C3D-E320-EBD97DB1A85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56AF30-DCC9-4765-DB2D-6C041CB9AC84}"/>
              </a:ext>
            </a:extLst>
          </p:cNvPr>
          <p:cNvGrpSpPr/>
          <p:nvPr/>
        </p:nvGrpSpPr>
        <p:grpSpPr>
          <a:xfrm>
            <a:off x="3257837" y="1150100"/>
            <a:ext cx="5676325" cy="4557800"/>
            <a:chOff x="3257837" y="1150100"/>
            <a:chExt cx="5676325" cy="4557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B9A30D-0284-21D8-27D7-F8E6287E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7837" y="1150100"/>
              <a:ext cx="5676325" cy="4557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B3EF83-1E1F-FAD0-AC44-11A34C561A1C}"/>
                </a:ext>
              </a:extLst>
            </p:cNvPr>
            <p:cNvSpPr txBox="1"/>
            <p:nvPr/>
          </p:nvSpPr>
          <p:spPr>
            <a:xfrm>
              <a:off x="3529701" y="2909104"/>
              <a:ext cx="5152906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  <a:r>
                <a:rPr lang="en-SG" sz="1100">
                  <a:latin typeface="Consolas" panose="020B0609020204030204" pitchFamily="49" charset="0"/>
                </a:rPr>
                <a:t>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6BB8FD-FA9D-EF1D-C496-1E3300630E93}"/>
                </a:ext>
              </a:extLst>
            </p:cNvPr>
            <p:cNvSpPr/>
            <p:nvPr/>
          </p:nvSpPr>
          <p:spPr>
            <a:xfrm>
              <a:off x="5469621" y="2206305"/>
              <a:ext cx="1451295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268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774BD1-A9A8-1488-294B-804AA192EE4D}"/>
              </a:ext>
            </a:extLst>
          </p:cNvPr>
          <p:cNvGrpSpPr/>
          <p:nvPr/>
        </p:nvGrpSpPr>
        <p:grpSpPr>
          <a:xfrm>
            <a:off x="3110139" y="1205572"/>
            <a:ext cx="5971721" cy="4446856"/>
            <a:chOff x="2533650" y="776288"/>
            <a:chExt cx="5971721" cy="4446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53B667-A517-CCF9-73FC-75ADC6C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776288"/>
              <a:ext cx="5971721" cy="44468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C875F-521F-A079-B2AB-02EDBC5EF964}"/>
                </a:ext>
              </a:extLst>
            </p:cNvPr>
            <p:cNvSpPr txBox="1"/>
            <p:nvPr/>
          </p:nvSpPr>
          <p:spPr>
            <a:xfrm>
              <a:off x="2921000" y="2368540"/>
              <a:ext cx="472802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GradientBoostingClassifier(n_estimators=300,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A4D-9545-F7F2-C498-4D5250A19F40}"/>
              </a:ext>
            </a:extLst>
          </p:cNvPr>
          <p:cNvGrpSpPr/>
          <p:nvPr/>
        </p:nvGrpSpPr>
        <p:grpSpPr>
          <a:xfrm>
            <a:off x="3276940" y="934151"/>
            <a:ext cx="5638120" cy="4989697"/>
            <a:chOff x="2700338" y="423862"/>
            <a:chExt cx="5638120" cy="4989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2C86CD-9040-189C-6C46-B40B486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338" y="423862"/>
              <a:ext cx="5638120" cy="49896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D472A-CD8A-0EFD-7261-C1A469E39D8B}"/>
                </a:ext>
              </a:extLst>
            </p:cNvPr>
            <p:cNvSpPr txBox="1"/>
            <p:nvPr/>
          </p:nvSpPr>
          <p:spPr>
            <a:xfrm>
              <a:off x="2893188" y="2212486"/>
              <a:ext cx="5284037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X_train,X_test,y_train,y_test=train_test_split(X,y,test_size=0.25,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score = metrics.</a:t>
              </a:r>
              <a:r>
                <a:rPr lang="en-SG" sz="1100">
                  <a:solidFill>
                    <a:srgbClr val="FF0000"/>
                  </a:solidFill>
                </a:rPr>
                <a:t>accuracy_score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2DFA53-55D4-EB6E-6C7B-699D1925311E}"/>
              </a:ext>
            </a:extLst>
          </p:cNvPr>
          <p:cNvGrpSpPr/>
          <p:nvPr/>
        </p:nvGrpSpPr>
        <p:grpSpPr>
          <a:xfrm>
            <a:off x="3012508" y="1172715"/>
            <a:ext cx="5869442" cy="4512570"/>
            <a:chOff x="2490788" y="657225"/>
            <a:chExt cx="5869442" cy="4512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623F7E-2A5F-0D8C-692C-2D0BE97A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788" y="657225"/>
              <a:ext cx="5869442" cy="4512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842A93-BDB9-6106-44A4-527712F06599}"/>
                </a:ext>
              </a:extLst>
            </p:cNvPr>
            <p:cNvSpPr txBox="1"/>
            <p:nvPr/>
          </p:nvSpPr>
          <p:spPr>
            <a:xfrm>
              <a:off x="2531102" y="2027699"/>
              <a:ext cx="580979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 import model_selection</a:t>
              </a:r>
            </a:p>
            <a:p>
              <a:endParaRPr lang="en-SG"/>
            </a:p>
            <a:p>
              <a:r>
                <a:rPr lang="en-SG"/>
                <a:t>X_train, X_test, y_train, y_test = model_selection.</a:t>
              </a:r>
              <a:r>
                <a:rPr lang="en-SG">
                  <a:solidFill>
                    <a:srgbClr val="FF0000"/>
                  </a:solidFill>
                </a:rPr>
                <a:t>train_test_split</a:t>
              </a:r>
              <a:r>
                <a:rPr lang="en-SG"/>
                <a:t>(X, y, </a:t>
              </a:r>
              <a:r>
                <a:rPr lang="en-SG">
                  <a:solidFill>
                    <a:srgbClr val="FF0000"/>
                  </a:solidFill>
                </a:rPr>
                <a:t>train_size</a:t>
              </a:r>
              <a:r>
                <a:rPr lang="en-SG"/>
                <a:t>=0.8, random_state=42)</a:t>
              </a:r>
            </a:p>
            <a:p>
              <a:r>
                <a:rPr lang="en-SG"/>
                <a:t>print("X_train shape: ", X_train.shape)</a:t>
              </a:r>
            </a:p>
            <a:p>
              <a:r>
                <a:rPr lang="en-SG"/>
                <a:t>print("X_test shape: ", X_test.shape)</a:t>
              </a:r>
            </a:p>
            <a:p>
              <a:r>
                <a:rPr lang="en-SG"/>
                <a:t>print("y_train shape: ",y_train.shape)</a:t>
              </a:r>
            </a:p>
            <a:p>
              <a:r>
                <a:rPr lang="en-SG"/>
                <a:t>print("y_test shape: ",y_test.shape)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7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2974</Words>
  <Application>Microsoft Office PowerPoint</Application>
  <PresentationFormat>Widescreen</PresentationFormat>
  <Paragraphs>430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Studio-Feixen-Sans</vt:lpstr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15</cp:revision>
  <dcterms:created xsi:type="dcterms:W3CDTF">2022-11-13T04:22:52Z</dcterms:created>
  <dcterms:modified xsi:type="dcterms:W3CDTF">2023-01-07T09:54:49Z</dcterms:modified>
</cp:coreProperties>
</file>